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5"/>
  </p:notesMasterIdLst>
  <p:sldIdLst>
    <p:sldId id="562" r:id="rId2"/>
    <p:sldId id="437" r:id="rId3"/>
    <p:sldId id="563" r:id="rId4"/>
    <p:sldId id="564" r:id="rId5"/>
    <p:sldId id="565" r:id="rId6"/>
    <p:sldId id="566" r:id="rId7"/>
    <p:sldId id="567" r:id="rId8"/>
    <p:sldId id="568" r:id="rId9"/>
    <p:sldId id="569" r:id="rId10"/>
    <p:sldId id="570" r:id="rId11"/>
    <p:sldId id="571" r:id="rId12"/>
    <p:sldId id="572" r:id="rId13"/>
    <p:sldId id="573" r:id="rId14"/>
    <p:sldId id="574" r:id="rId15"/>
    <p:sldId id="575" r:id="rId16"/>
    <p:sldId id="576" r:id="rId17"/>
    <p:sldId id="578" r:id="rId18"/>
    <p:sldId id="579" r:id="rId19"/>
    <p:sldId id="581" r:id="rId20"/>
    <p:sldId id="582" r:id="rId21"/>
    <p:sldId id="583" r:id="rId22"/>
    <p:sldId id="584" r:id="rId23"/>
    <p:sldId id="586" r:id="rId24"/>
    <p:sldId id="588" r:id="rId25"/>
    <p:sldId id="589" r:id="rId26"/>
    <p:sldId id="590" r:id="rId27"/>
    <p:sldId id="591" r:id="rId28"/>
    <p:sldId id="592" r:id="rId29"/>
    <p:sldId id="593" r:id="rId30"/>
    <p:sldId id="594" r:id="rId31"/>
    <p:sldId id="595" r:id="rId32"/>
    <p:sldId id="596" r:id="rId33"/>
    <p:sldId id="597" r:id="rId34"/>
    <p:sldId id="598" r:id="rId35"/>
    <p:sldId id="599" r:id="rId36"/>
    <p:sldId id="600" r:id="rId37"/>
    <p:sldId id="601" r:id="rId38"/>
    <p:sldId id="602" r:id="rId39"/>
    <p:sldId id="605" r:id="rId40"/>
    <p:sldId id="606" r:id="rId41"/>
    <p:sldId id="608" r:id="rId42"/>
    <p:sldId id="610" r:id="rId43"/>
    <p:sldId id="612" r:id="rId44"/>
    <p:sldId id="624" r:id="rId45"/>
    <p:sldId id="613" r:id="rId46"/>
    <p:sldId id="634" r:id="rId47"/>
    <p:sldId id="617" r:id="rId48"/>
    <p:sldId id="618" r:id="rId49"/>
    <p:sldId id="621" r:id="rId50"/>
    <p:sldId id="622" r:id="rId51"/>
    <p:sldId id="623" r:id="rId52"/>
    <p:sldId id="407" r:id="rId53"/>
    <p:sldId id="547" r:id="rId54"/>
    <p:sldId id="625" r:id="rId55"/>
    <p:sldId id="626" r:id="rId56"/>
    <p:sldId id="627" r:id="rId57"/>
    <p:sldId id="628" r:id="rId58"/>
    <p:sldId id="629" r:id="rId59"/>
    <p:sldId id="630" r:id="rId60"/>
    <p:sldId id="631" r:id="rId61"/>
    <p:sldId id="632" r:id="rId62"/>
    <p:sldId id="633" r:id="rId63"/>
    <p:sldId id="366" r:id="rId64"/>
  </p:sldIdLst>
  <p:sldSz cx="12192000" cy="6858000"/>
  <p:notesSz cx="6858000" cy="9144000"/>
  <p:embeddedFontLst>
    <p:embeddedFont>
      <p:font typeface="Calibri" panose="020F0502020204030204" pitchFamily="34" charset="0"/>
      <p:regular r:id="rId66"/>
      <p:bold r:id="rId67"/>
      <p:italic r:id="rId68"/>
      <p:boldItalic r:id="rId69"/>
    </p:embeddedFont>
    <p:embeddedFont>
      <p:font typeface="Calibri Light" panose="020F0302020204030204" pitchFamily="34" charset="0"/>
      <p:regular r:id="rId70"/>
      <p:italic r:id="rId71"/>
    </p:embeddedFont>
    <p:embeddedFont>
      <p:font typeface="Cordia New" panose="020B0304020202020204" pitchFamily="34" charset="-34"/>
      <p:regular r:id="rId72"/>
      <p:bold r:id="rId73"/>
      <p:italic r:id="rId74"/>
      <p:boldItalic r:id="rId75"/>
    </p:embeddedFont>
    <p:embeddedFont>
      <p:font typeface="TH Sarabun New" panose="020B0500040200020003" pitchFamily="34" charset="-34"/>
      <p:regular r:id="rId76"/>
      <p:bold r:id="rId77"/>
      <p:italic r:id="rId78"/>
      <p:boldItalic r:id="rId79"/>
    </p:embeddedFont>
    <p:embeddedFont>
      <p:font typeface="TH SarabunPSK" panose="020B0500040200020003" pitchFamily="34" charset="-34"/>
      <p:regular r:id="rId80"/>
      <p:bold r:id="rId81"/>
      <p:italic r:id="rId82"/>
      <p:boldItalic r:id="rId8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80"/>
    <a:srgbClr val="BF0040"/>
    <a:srgbClr val="00CC00"/>
    <a:srgbClr val="4000BF"/>
    <a:srgbClr val="FF4000"/>
    <a:srgbClr val="FFBF00"/>
    <a:srgbClr val="80E600"/>
    <a:srgbClr val="800080"/>
    <a:srgbClr val="FF8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6379" autoAdjust="0"/>
  </p:normalViewPr>
  <p:slideViewPr>
    <p:cSldViewPr snapToGrid="0">
      <p:cViewPr varScale="1">
        <p:scale>
          <a:sx n="107" d="100"/>
          <a:sy n="107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8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9.fntdata"/><Relationship Id="rId79" Type="http://schemas.openxmlformats.org/officeDocument/2006/relationships/font" Target="fonts/font14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4.fntdata"/><Relationship Id="rId77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7.fntdata"/><Relationship Id="rId80" Type="http://schemas.openxmlformats.org/officeDocument/2006/relationships/font" Target="fonts/font15.fntdata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5.fntdata"/><Relationship Id="rId75" Type="http://schemas.openxmlformats.org/officeDocument/2006/relationships/font" Target="fonts/font10.fntdata"/><Relationship Id="rId83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73" Type="http://schemas.openxmlformats.org/officeDocument/2006/relationships/font" Target="fonts/font8.fntdata"/><Relationship Id="rId78" Type="http://schemas.openxmlformats.org/officeDocument/2006/relationships/font" Target="fonts/font13.fntdata"/><Relationship Id="rId81" Type="http://schemas.openxmlformats.org/officeDocument/2006/relationships/font" Target="fonts/font16.fntdata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1.fntdata"/><Relationship Id="rId7" Type="http://schemas.openxmlformats.org/officeDocument/2006/relationships/slide" Target="slides/slide6.xml"/><Relationship Id="rId71" Type="http://schemas.openxmlformats.org/officeDocument/2006/relationships/font" Target="fonts/font6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.fntdata"/><Relationship Id="rId8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3504C4-FDF4-426E-8D26-DC45D9DC550E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31FBE-41AC-4388-9967-4BBEEBF5F6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093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ตัวชี้วัด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วิเคราะห์การใช้ทัศนธาตุและหลักการออกแบบในการสื่อความหมายในรูปแบบต่าง ๆ (ศ 1.1 ม. 4-6/1)</a:t>
            </a: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บรรยายจุดประสงค์และเนื้อหาของ งานทัศนศิลป์ โดยใช้ศัพท์ทางทัศนศิลป์ (ศ 1.1 ม. 4-6/2)</a:t>
            </a:r>
            <a:b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th-TH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9064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 :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ครูตั้งคำถามให้นักเรียนตามหาทัศนธาตุ เพื่อให้นักเรียนตามหาสิ่งของในห้องเรียนที่ตรงตามทัศนธาตุที่ครูกำหนด</a:t>
            </a:r>
          </a:p>
          <a:p>
            <a:endParaRPr lang="th-TH" b="0" i="0" u="none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b="1" i="0" u="none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ตัวอย่างโจทย์และคำตอบ :</a:t>
            </a:r>
          </a:p>
          <a:p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1.ให้นักเรียนหาของที่มีรูปร่างกลมสีขาว ขอบสีแดง มีเส้นเฉียงอยู่ตรงกลางของภาพ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(คำตอบ นาฬิกา)</a:t>
            </a:r>
          </a:p>
          <a:p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2.ให้นักเรียนหาของที่มีลักษณะรูปทรงสี่เหลี่ยมผืนผ้าสีขาว ลักษณะผิวด้าน แข็งแต่ยืดหยุ่นได้ (คำตอบ ยางลบ)</a:t>
            </a:r>
          </a:p>
          <a:p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3.ให้นักเรียนหาของที่มีรูปทรงกระบอกสีขาวอยู่ด้านล่าง มีรูปทรงธรรมชาติเขียวอยู่ด้านบน ผิวมันเงา (คำตอบ กระถางที่มีต้นไม้)</a:t>
            </a:r>
          </a:p>
          <a:p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4.ให้นักเรียนหาของที่มีรูปทรงอิสระสีฟ้า สีเหลือง และสีส้ม  (คำตอบ กระเป๋า)</a:t>
            </a:r>
          </a:p>
          <a:p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5.ให้นักเรียนหาของที่มีรูปทรงกระบอกสีน้ำเงิน ลักษณะพื้นผิวมันเงา (คำตอบ กระบอกใส่ดินสอ) 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56660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ภาพตัวอย่างมีการสร้างรูปทรงให้เกิดเอกภาพ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โดยการนำรูปทรงที่แตกต่างกันมาสัมผัสกันให้เกิดความเป็นอันหนึ่งอันเดียวกัน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25835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สมดุลโดยเหมือนกันทั้ง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2 ด้าน ส่วนมากนั้นพบได้ในงานประติมากรรม โดยทั้ง 2 ด้านของอาคารจะมีลักษณะเหมือนกัน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37101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ภาพตัวอย่างมีองค์ประกอบทั้ง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2 ด้านของแกนสมมาตรไม่เหมือนกัน แต่เมื่อมองแล้วยังเกิดความรู้สึกสมดุล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18368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ภาพตัวอย่างมีการใช้เส้นที่มีลักษณะเดียวกันทั้งภาพ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และใช้สีวรรณะเย็นทั้งภาพ ทำให้เกิดความกลมกลืนขึ้น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21396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ภาพตัวอย่างมีการเน้นจุดเด่นโดย</a:t>
            </a:r>
            <a:r>
              <a:rPr lang="th-TH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การทำ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ให้สว่างและมีขนาดใหญ่กว่าองค์ประกอบอื่นในภาพ</a:t>
            </a: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91975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ภาพตัวอย่างมีความขัดแย้งของทิศทาง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และความขัดแย้งของน้ำหนักแสงเงาในภาพ ทำให้องค์ประกอบเด่นขึ้นจากพื้นหลัง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78684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ภาพตัวอย่างมีการซ้ำ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องค์ประกอบในจังหวะที่เท่า ๆ กัน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24636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ภาพตัวอย่างมีการจัดวางเส้น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รูปร่าง และสีให้มีระยะห่างและขนาดที่ไม่เท่ากัน ทำให้เกิดเป็นจังหวะขึ้น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38503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ภาพตัวอย่างมีการใช้สัดส่วน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ทำให้เห็นระยะห่างระหว่างวัตถุต่าง ๆ ในภาพและทราบถึงลักษณะของวัตถุนั้น ๆ 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2310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 :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ครูถามนักเรียนว่า นักเรียนเห็นอะไรในภาพนี้บ้าง</a:t>
            </a:r>
          </a:p>
          <a:p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แนวตอบ : </a:t>
            </a:r>
            <a:r>
              <a:rPr lang="th-TH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นักเรียนเลือกตอบได้อย่างอิสระ</a:t>
            </a:r>
            <a:r>
              <a:rPr lang="th-TH" b="0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เช่น</a:t>
            </a:r>
            <a:r>
              <a:rPr lang="th-TH" b="1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เห็นรูปร่าง สี่เหลี่ยม วงกลม สี เส้นตรง เส้นโค้ง  รูปร่างอิสระ จุด จากนั้นครูพูดนำเข้าบทเรียนว่าสิ่ง</a:t>
            </a:r>
            <a:r>
              <a:rPr lang="th-TH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ต่างๆ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ที่นักเรียนมองเห็นในภาพ เรียกว่า ทัศนธาตุ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75651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</a:t>
            </a:r>
            <a:r>
              <a:rPr lang="en-US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:</a:t>
            </a:r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1600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ครูให้นักเรียนมองภาพและพิจารณาว่าในภาพมีหลักการออกแบบใดบ้าง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1600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ครูขอตัวแทนนักเรียนออกมาตอบ</a:t>
            </a: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endParaRPr lang="th-TH" sz="1600" baseline="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เมื่อตอบเสร็จแล้วครูสามารถให้นักเรียนวิเคราะห์และอธิบายหลักการออกแบบที่เห็นในภาพเพิ่มเติมได้</a:t>
            </a:r>
            <a:r>
              <a:rPr lang="th-TH" sz="1600" b="1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รวมถึงเชื่อมโยงเข้ากับเรื่องทัศนธาตุ เช่น</a:t>
            </a:r>
            <a:endParaRPr lang="th-TH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เส้นในภาพนี้มีความเป็นเอกภาพ มีความกลมกลืนไปในแนวทางเดียวกัน สังเกตจากเส้นที่เกิดจากฝีแปรงในภาพ ซึ่งมีการซ้ำของเส้น ทำให้เกิดเป็นจังหวะที่สัมพันธ์กัน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สีในภาพนี้มีความเป็นเอกภาพ มีความกลมกลืนโดยใช้สีวรรณะเย็นเป็นหลัก และมีการเน้นองค์ประกอบของคนและต้นไม้ในภาพด้วยการใช้สีแดงที่เป็นสีคู่ตรงข้ามกับสีเขียว ทำให้องค์ประกอบเด่นในภาพนี้มีความดึงดูดสายตามากขึ้น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น้ำหนักอ่อน-แก่ ในภาพื แม้ไม่ได้ลงน้ำหนักที่เหมือนจริงทั้งหมด แต่ใช้เส้นและสีในการเน้นย้ำให้เกิดน้ำหนักที่ดูกลมกลืนกันอย่างมาก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พื้นที่ว่าง มีการเว้นพื้นที่ว่างของท้องฟ้ากับต้นไม้อย่างละครึ่งภาพ ทำให้ดูสมดุล ไม่อึดอัด</a:t>
            </a:r>
            <a:r>
              <a:rPr lang="th-TH" sz="1600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ว่างเปล่า หรือโดดเดี่ยว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พื้นผิวที่เกิดจากฝีแปรงในภาพมีความกลมกลืนและมีเอกลักษณ์ที่ชัดเจนอย่างมาก เนื่องจากมี</a:t>
            </a:r>
            <a:r>
              <a:rPr lang="th-TH" sz="1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การทำ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ซ้ำของเส้นและสีในจังหวะที่สัมพันธ์กัน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h-TH" sz="1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การวิเคราะห์ภาพโดยรวมโครงสร้างทั้งหมด ภาพนี้เป็นภาพภูมิทัศน์ (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Landscape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) ที่วาดขึ้นโดยแวนโก</a:t>
            </a:r>
            <a:r>
              <a:rPr lang="th-TH" sz="1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๊ะ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โดยใช้เทคนิคสีน้ำมันบนผ้าใบ โดยส่วนประธาน คือ สวนต้นไม้เป็น 70% ของภาพที่มีสีเขียวอยู่ทั่วผลงาน และส่วนรอง คือ คน จะอยู่ในตำแหน่งระหว่างกึ่งกลางของภาพ ซึ่งใช้สีที่ตัดกับสีของต้นไม้ อย่างสีแดงที่เป็นสีคู่ตรงข้ามกับสีเขียวทำให้เห็นถึง</a:t>
            </a:r>
            <a:r>
              <a:rPr lang="th-TH" sz="16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ความขัดแย้ง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ของสี โดยภาพนี้มี</a:t>
            </a:r>
            <a:r>
              <a:rPr lang="th-TH" sz="16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ความเป็นเอกภาพ</a:t>
            </a:r>
            <a:r>
              <a:rPr lang="th-TH" sz="1600" b="1" u="none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ที่ให้ความรู้สึกเป็นกลุ่มก้อน เป็นเรื่องราวเดียวกัน เมื่อแบ่งเส้นแกนกลาง จะเห็นว่าภาพมี</a:t>
            </a:r>
            <a:r>
              <a:rPr lang="th-TH" sz="16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ความสมดุล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ตามที่ตาเห็น สิ่งที่เห็นได้ชัดคือ</a:t>
            </a:r>
            <a:r>
              <a:rPr lang="th-TH" sz="16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ความกลมกลืน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ของสีและพื้นผิวที่มีลักษณะเป็นขีด</a:t>
            </a:r>
            <a:r>
              <a:rPr lang="th-TH" sz="16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ๆเ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ส้นๆที่ชัดเจนมีเอกลักษณ์ทั้งภาพ มี</a:t>
            </a:r>
            <a:r>
              <a:rPr lang="th-TH" sz="16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การเน้น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เส้น เน้นสี และเน้นที่พื้นผิว </a:t>
            </a:r>
            <a:r>
              <a:rPr lang="th-TH" sz="16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ความขัดแย้ง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ที่เห็นในภาพคือสีแดงกับสีเขียวที่ตัดกัน ใน</a:t>
            </a:r>
            <a:r>
              <a:rPr lang="th-TH" sz="16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สัดส่วน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ที่เหมาะสม </a:t>
            </a:r>
            <a:r>
              <a:rPr lang="th-TH" sz="1600" b="1" u="sng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จังหวะ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ที่แสดงให้เห็นคือจังหวะการวางตำแหน่งของต้นไม้ที่เรียงกัน และจังหวะของเส้นบนท้องฟ้าที่เห็นได้ชัดเจน สุดท้ายคือสัดส่วนของภาพ ที่ความสัมพันธ์กัน สังเกตจากสัดส่วนต้นไม้กับคน ที่มีความสมเหตุสมผลและมีระยะใกล้ไกลชัดเจน 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20749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สคริปต์ครู: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ครูอธิบายเกี่ยวกับความสำคัญของการออกแบบ และเชื่อมโยงเข้ากับประเภทของงานออกแบบ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และสามารถคลิกที่การออกแบบแต่ละประเภทเพื่อดูข้อมูลเพิ่มเติมได้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06365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สคริปต์ครู: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ครูอธิบายเกี่ยวกับความสำคัญของการออกแบบ และเชื่อมโยงเข้ากับประเภทของงานออกแบบ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และสามารถคลิกที่การออกแบบแต่ละประเภทเพื่อดูข้อมูลเพิ่มเติมได้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54048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 : </a:t>
            </a:r>
            <a:r>
              <a:rPr lang="th-TH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ชวนนักเรียนสังเกตงานออกแบบในชีวิตประจำวัน จากภาพที่ปรากฏ แล้วถามคำถามว่า นักเรียนเห็นงานออกแบบประเภทในบ้างในภาพนี้?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เมื่อนักเรียนตอบให้คลิกที่งานออกแบบเพื่อดูเฉลย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เมื่อเฉลยแล้วครูสามารถให้นักเรียนยกตัวอย่างงานออกแบบแต่ละประเภทที่นักเรียนเคยเห็นเพิ่มเติมได้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ตัวอย่างเช่น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-  การออกแบบโปสเตอร์ เช่น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โปสเตอร์ภาพยนตร์ โปสเตอร์ประชาสัมพันธ์สินค้า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ตัวอย่างการออกแบบสิ่งพิมพ์ เช่น หนังสือเรียน หนังสือพิมพ์ นิตยสาร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การออกแบบสื่อสาร เช่น สื่อโฆษณาบนอินเทอร์เน็ต ข่าวประชาสัมพันธ์ออนไลน์ แผ่นพับ ใบปลิว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การออกแบบผลิตภัณฑ์ เช่น ซองขนม แจกัน โทรศัพท์มือถือ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การออกแบบตกแต่งภายใน เช่น ห้องนอน โรงแรม ห้องนั่งเล่น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การออกแบบสัญลักษณ์ เช่น </a:t>
            </a:r>
            <a:r>
              <a:rPr lang="th-TH" baseline="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โลโ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กร้านอาหาร </a:t>
            </a:r>
            <a:r>
              <a:rPr lang="th-TH" baseline="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โลโ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กร้าน สัญลักษณ์ห้องน้ำ ป้ายหยุด</a:t>
            </a:r>
            <a:endParaRPr lang="th-TH" dirty="0"/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03817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23215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32244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ครูให้นักเรียนหาศัพท์ทัศนศิลป์ที่กำหนดให้และให้นักเรียนอธิบายความหมายของศัพท์นั้น ๆ จากนั้นครูอธิบายขยายความเข้าใจเพิ่มเติมให้นักเรียน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92100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สคริปต์ครู:</a:t>
            </a:r>
            <a:r>
              <a:rPr lang="th-TH" b="1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0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ครูชวนนักเรียนพูดคุยเกี่ยวกับความหมายของศัพท์ทางทัศนศิลป์ และสามารถคลิกที่คำศัพท์แต่ละคำเพื่อเปิด-ปิดคำอธิบายได้</a:t>
            </a:r>
            <a:endParaRPr lang="th-TH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88473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 :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ครูให้นักเรียนใช้ศัพท์ทัศนศิลป์ที่กำหนดให้อธิบายภาพในหน้านี้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แนวตอบ</a:t>
            </a:r>
            <a:r>
              <a:rPr lang="th-TH" b="1" u="none" dirty="0">
                <a:solidFill>
                  <a:schemeClr val="dk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: </a:t>
            </a:r>
            <a:r>
              <a:rPr lang="th-TH" u="sng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นี้เป็นภาพที่มีเอกภาพในด้านการใช้เส้นตรงแนวตั้งและแนวนอนที่ก่อให้เกิดเป็นรูปร่างสี่เหลี่ยมทั้งภาพ เป็น</a:t>
            </a:r>
            <a:r>
              <a:rPr lang="th-TH" u="sng" baseline="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พื้นที่ว่างในรูปร่างหลากหลายสีสัน ไม่ว่าจะเป็นสีขาว สีดำ สีเหลือง สีน้ำเงิน และมีการเน้นพื้นที่สี่เหลี่ยมสีแดงเป็นจุดเด่นของภาพ เพราะมีขนาดสี่เหลี่ยมที่ใหญ่ที่สุดอยู่กลางภาพ เยื้องไปทางด้านบนซ้าย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h-TH" u="sng" baseline="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 : </a:t>
            </a:r>
            <a:r>
              <a:rPr lang="th-TH" sz="12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ครูอธิบายเพิ่มเติม ก</a:t>
            </a:r>
            <a:r>
              <a:rPr lang="th-TH" sz="1200" b="0" dirty="0"/>
              <a:t>ารบรรยาย</a:t>
            </a:r>
            <a:r>
              <a:rPr lang="th-TH" sz="1200" dirty="0"/>
              <a:t>ผลงานทัศนศิลป์เป็นการอธิบายรายละเอียดในผลงาน ทำให้ผู้ชมผลงานรับรู้จุดประสงค์ แนวคิด และเนื้อหาที่ศิลปินต้องการสื่อสาร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th-TH" sz="1200" dirty="0"/>
              <a:t>หลักในการบรรยาย คือ บรรยายถึงสิ่งที่เห็นได้เด่นชัดก่อน โดยใช้ศัพท์ทางทัศนศิลป์เข้ามาช่วยในการอธิบายและใช้คำที่ง่ายและชัดเจนในการสื่อสาร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h-TH" u="sng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43955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 :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คุณครูให้นักเรียนจัดทำกิจกรรม 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Active Learning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โดยให้นักเรียนวิเคราะห์ตามหัวข้อที่ได้กำหนดไว้ หรือ สร้างสรรค์ผลงานโดยนำหลักการทัศนธาตุและหลักการออกแบบมาใช้ในคำตอบ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ประเด็นที่ครูต้องสังเกตในการประเมิน</a:t>
            </a:r>
            <a:r>
              <a:rPr lang="th-TH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ได้แก่ การใช้ทัศนธาตุและหลักการออกแบบในผลงาน และความสามารถในการพูดเชื่อมโยง</a:t>
            </a:r>
            <a:endParaRPr lang="th-TH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188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29073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9112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2322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491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9962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724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95065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38613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5871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77908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100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388447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215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19130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สคริปต์ครู: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h-TH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ครูอธิบายเกี่ยวกับสีคู่ตรงข้าม</a:t>
            </a:r>
            <a:r>
              <a:rPr lang="th-TH" b="0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และสามารถคลิกที่สีต่าง ๆ เพื่อให้ปรากฏคู่สีตรงข้ามของสีนั้น ๆ ภายในวงสีธรรมชาติได้</a:t>
            </a:r>
            <a:endParaRPr lang="th-TH" b="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79033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h-TH" b="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7618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h-TH" b="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29631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h-TH" b="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354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069D8-45FC-42EB-98CA-CCBA317A9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B9B204-F195-4C82-A462-E4F03C2BFF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2CC336-FB84-40BC-BB2F-A7FC3B52C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47828-BA99-45BD-BE59-BA22CAE1673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ABB132-3EA6-47DE-8028-96341EAFB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F1D54-61D1-4C97-8FAB-FB96CC4D1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227E2-ED81-46CA-9905-54B064344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513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2B865-282A-4DD2-B864-19A99A066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343D2D-ABC1-4815-8A89-8605052EDC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5418D7-60EB-499A-91E8-B7465F58C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47828-BA99-45BD-BE59-BA22CAE1673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6105B5-AD67-45D4-AA77-20EED7F3D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EEED18-B36F-4708-9A8E-679983789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227E2-ED81-46CA-9905-54B064344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219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74FA09-5B17-4903-A5E3-18ECDC5B2A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5AD47C-3504-4517-8C2A-47A5CE08A3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0F8A9-0BEE-455D-9C4E-633FFB9AD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47828-BA99-45BD-BE59-BA22CAE1673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08B60-B3C2-4ED1-93A9-266D23E5F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26EEF8-41E3-4DFC-B101-132707781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227E2-ED81-46CA-9905-54B064344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616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D2AB7-F074-4233-8001-F4DCC4CF9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123AD-89B5-466D-8150-D53FA4100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43F05B-1609-4656-B5E0-CF9D5369A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47828-BA99-45BD-BE59-BA22CAE1673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8C3C10-2392-482F-9454-D76B41373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2AEC9-F647-4418-B1EC-B670D22C4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227E2-ED81-46CA-9905-54B064344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042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822A5-F86A-4370-BAF5-394182676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D09320-1807-4D33-A172-6039D0C92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7B1D62-47A1-4C29-8639-4D3FFEB50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47828-BA99-45BD-BE59-BA22CAE1673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AA375C-8A8C-4F33-8FB5-C058FC466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701B30-6425-4763-905C-D23440214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227E2-ED81-46CA-9905-54B064344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051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ED80A-9037-4EBD-941D-6CEA0E87A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11E881-8BA0-42DF-B3D5-41D33231B1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E8EF3D-2683-47BE-BE8F-CF16A21826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543207-C1C7-4331-A9C4-B1FFFAAB6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47828-BA99-45BD-BE59-BA22CAE1673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222716-4846-4ED8-A1BE-9150BE906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FA3D6E-7747-4E36-8AD6-E054B2DC3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227E2-ED81-46CA-9905-54B064344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137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37BFA-F7D0-4BE1-AF69-1E550E361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852989-FFEF-4478-A605-F0247009EE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C1F239-1B8C-4D8F-91F1-96F804E741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04D029-CD50-4212-89EA-ED230CDD33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01C44B-853F-4DB5-AE47-F77F42EB42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A2BB23-4851-4A52-8A11-D442DF618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47828-BA99-45BD-BE59-BA22CAE1673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B8FE01-A2F7-4C7C-BDA1-AFEC9BB7B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34AF06-CAC1-4732-A5F8-EAC997A72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227E2-ED81-46CA-9905-54B064344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954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F1B3F-21B5-460F-8BBD-2DDF85912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C20B9F-20FD-4BC8-A462-DB8AE3E86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47828-BA99-45BD-BE59-BA22CAE1673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F556DA-C127-4FED-B811-C17DD863E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8E110C-E47D-46CB-B163-61E671B2B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227E2-ED81-46CA-9905-54B064344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934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30542F-797E-40F5-894A-8F2BE97AE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47828-BA99-45BD-BE59-BA22CAE1673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6EA8AB-C9D7-4AFD-923B-64161B310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0B37CD-3CA8-48B2-AC15-2910539A6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227E2-ED81-46CA-9905-54B064344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048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718B1-C16F-4E03-875B-0AFC11D8A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FC4F1-20D6-4B91-A499-470F45DA38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A57928-8931-462A-983E-1802A2849A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746989-304B-4FE9-A597-E34C3C179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47828-BA99-45BD-BE59-BA22CAE1673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9EC560-B06C-4DE8-ABA2-8DF8442D4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7CF676-CCAB-4E3C-8867-FB64CD609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227E2-ED81-46CA-9905-54B064344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329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7982D-3B35-4641-9CBD-9FF26110B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CBA246-9863-4CA6-B73B-F67B7E35F2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3F7F49-3535-46E5-B112-B1FCB13638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372B7E-BE1C-4BBC-8A7E-E5189E7BF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47828-BA99-45BD-BE59-BA22CAE1673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F8DE6D-6E5D-4792-81AE-434ED05FF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12EC00-7C5C-44D1-9272-C07802E93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227E2-ED81-46CA-9905-54B064344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621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0B82E0-C936-4C1A-AA35-8AB8FA767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98B0CF-1636-49D8-AAD8-5CF211036B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A8BDA-6BEC-4904-96C2-2D1C154F5E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47828-BA99-45BD-BE59-BA22CAE1673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AB3EB7-0605-4685-BB97-A6D768CB2C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B29C0C-95B5-4ED8-88BB-3933887380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227E2-ED81-46CA-9905-54B064344C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93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3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slide" Target="slide4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4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slide" Target="slide4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4.png"/><Relationship Id="rId7" Type="http://schemas.openxmlformats.org/officeDocument/2006/relationships/slide" Target="slide17.xm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11" Type="http://schemas.openxmlformats.org/officeDocument/2006/relationships/image" Target="../media/image41.png"/><Relationship Id="rId5" Type="http://schemas.openxmlformats.org/officeDocument/2006/relationships/image" Target="../media/image32.png"/><Relationship Id="rId10" Type="http://schemas.openxmlformats.org/officeDocument/2006/relationships/image" Target="../media/image33.png"/><Relationship Id="rId4" Type="http://schemas.openxmlformats.org/officeDocument/2006/relationships/image" Target="../media/image22.png"/><Relationship Id="rId9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22.png"/><Relationship Id="rId7" Type="http://schemas.openxmlformats.org/officeDocument/2006/relationships/slide" Target="slide1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11" Type="http://schemas.openxmlformats.org/officeDocument/2006/relationships/image" Target="../media/image33.png"/><Relationship Id="rId5" Type="http://schemas.openxmlformats.org/officeDocument/2006/relationships/image" Target="../media/image61.png"/><Relationship Id="rId10" Type="http://schemas.openxmlformats.org/officeDocument/2006/relationships/image" Target="../media/image42.png"/><Relationship Id="rId4" Type="http://schemas.openxmlformats.org/officeDocument/2006/relationships/image" Target="../media/image60.png"/><Relationship Id="rId9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14.png"/><Relationship Id="rId7" Type="http://schemas.openxmlformats.org/officeDocument/2006/relationships/image" Target="../media/image60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10" Type="http://schemas.openxmlformats.org/officeDocument/2006/relationships/image" Target="../media/image42.png"/><Relationship Id="rId4" Type="http://schemas.openxmlformats.org/officeDocument/2006/relationships/image" Target="../media/image22.png"/><Relationship Id="rId9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14.png"/><Relationship Id="rId7" Type="http://schemas.openxmlformats.org/officeDocument/2006/relationships/image" Target="../media/image60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10" Type="http://schemas.openxmlformats.org/officeDocument/2006/relationships/image" Target="../media/image42.png"/><Relationship Id="rId4" Type="http://schemas.openxmlformats.org/officeDocument/2006/relationships/image" Target="../media/image22.png"/><Relationship Id="rId9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61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image" Target="../media/image42.png"/><Relationship Id="rId5" Type="http://schemas.openxmlformats.org/officeDocument/2006/relationships/image" Target="../media/image22.png"/><Relationship Id="rId10" Type="http://schemas.openxmlformats.org/officeDocument/2006/relationships/slide" Target="slide12.xml"/><Relationship Id="rId4" Type="http://schemas.openxmlformats.org/officeDocument/2006/relationships/image" Target="../media/image14.png"/><Relationship Id="rId9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image" Target="../media/image33.png"/><Relationship Id="rId3" Type="http://schemas.openxmlformats.org/officeDocument/2006/relationships/image" Target="../media/image14.png"/><Relationship Id="rId7" Type="http://schemas.openxmlformats.org/officeDocument/2006/relationships/slide" Target="slide19.xml"/><Relationship Id="rId12" Type="http://schemas.openxmlformats.org/officeDocument/2006/relationships/image" Target="../media/image42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12.xml"/><Relationship Id="rId5" Type="http://schemas.openxmlformats.org/officeDocument/2006/relationships/image" Target="../media/image66.png"/><Relationship Id="rId10" Type="http://schemas.openxmlformats.org/officeDocument/2006/relationships/slide" Target="slide22.xml"/><Relationship Id="rId4" Type="http://schemas.openxmlformats.org/officeDocument/2006/relationships/image" Target="../media/image22.png"/><Relationship Id="rId9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2.png"/><Relationship Id="rId3" Type="http://schemas.openxmlformats.org/officeDocument/2006/relationships/image" Target="../media/image14.png"/><Relationship Id="rId7" Type="http://schemas.openxmlformats.org/officeDocument/2006/relationships/image" Target="../media/image68.png"/><Relationship Id="rId12" Type="http://schemas.openxmlformats.org/officeDocument/2006/relationships/image" Target="../media/image71.png"/><Relationship Id="rId17" Type="http://schemas.openxmlformats.org/officeDocument/2006/relationships/image" Target="../media/image7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11" Type="http://schemas.openxmlformats.org/officeDocument/2006/relationships/image" Target="../media/image70.png"/><Relationship Id="rId5" Type="http://schemas.openxmlformats.org/officeDocument/2006/relationships/image" Target="../media/image66.png"/><Relationship Id="rId15" Type="http://schemas.openxmlformats.org/officeDocument/2006/relationships/image" Target="../media/image74.png"/><Relationship Id="rId10" Type="http://schemas.openxmlformats.org/officeDocument/2006/relationships/image" Target="../media/image42.png"/><Relationship Id="rId4" Type="http://schemas.openxmlformats.org/officeDocument/2006/relationships/image" Target="../media/image22.png"/><Relationship Id="rId9" Type="http://schemas.openxmlformats.org/officeDocument/2006/relationships/slide" Target="slide17.xml"/><Relationship Id="rId14" Type="http://schemas.openxmlformats.org/officeDocument/2006/relationships/image" Target="../media/image73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9.png"/><Relationship Id="rId18" Type="http://schemas.openxmlformats.org/officeDocument/2006/relationships/image" Target="../media/image84.svg"/><Relationship Id="rId26" Type="http://schemas.openxmlformats.org/officeDocument/2006/relationships/image" Target="../media/image92.svg"/><Relationship Id="rId39" Type="http://schemas.openxmlformats.org/officeDocument/2006/relationships/image" Target="../media/image105.png"/><Relationship Id="rId21" Type="http://schemas.openxmlformats.org/officeDocument/2006/relationships/image" Target="../media/image87.png"/><Relationship Id="rId34" Type="http://schemas.openxmlformats.org/officeDocument/2006/relationships/image" Target="../media/image100.svg"/><Relationship Id="rId42" Type="http://schemas.openxmlformats.org/officeDocument/2006/relationships/image" Target="../media/image108.png"/><Relationship Id="rId47" Type="http://schemas.openxmlformats.org/officeDocument/2006/relationships/image" Target="../media/image113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82.svg"/><Relationship Id="rId29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11" Type="http://schemas.openxmlformats.org/officeDocument/2006/relationships/image" Target="../media/image77.png"/><Relationship Id="rId24" Type="http://schemas.openxmlformats.org/officeDocument/2006/relationships/image" Target="../media/image90.svg"/><Relationship Id="rId32" Type="http://schemas.openxmlformats.org/officeDocument/2006/relationships/image" Target="../media/image98.svg"/><Relationship Id="rId37" Type="http://schemas.openxmlformats.org/officeDocument/2006/relationships/image" Target="../media/image103.png"/><Relationship Id="rId40" Type="http://schemas.openxmlformats.org/officeDocument/2006/relationships/image" Target="../media/image106.png"/><Relationship Id="rId45" Type="http://schemas.openxmlformats.org/officeDocument/2006/relationships/image" Target="../media/image111.png"/><Relationship Id="rId5" Type="http://schemas.openxmlformats.org/officeDocument/2006/relationships/image" Target="../media/image66.png"/><Relationship Id="rId15" Type="http://schemas.openxmlformats.org/officeDocument/2006/relationships/image" Target="../media/image81.png"/><Relationship Id="rId23" Type="http://schemas.openxmlformats.org/officeDocument/2006/relationships/image" Target="../media/image89.png"/><Relationship Id="rId28" Type="http://schemas.openxmlformats.org/officeDocument/2006/relationships/image" Target="../media/image94.svg"/><Relationship Id="rId36" Type="http://schemas.openxmlformats.org/officeDocument/2006/relationships/image" Target="../media/image102.png"/><Relationship Id="rId10" Type="http://schemas.openxmlformats.org/officeDocument/2006/relationships/image" Target="../media/image76.png"/><Relationship Id="rId19" Type="http://schemas.openxmlformats.org/officeDocument/2006/relationships/image" Target="../media/image85.png"/><Relationship Id="rId31" Type="http://schemas.openxmlformats.org/officeDocument/2006/relationships/image" Target="../media/image97.png"/><Relationship Id="rId44" Type="http://schemas.openxmlformats.org/officeDocument/2006/relationships/image" Target="../media/image110.png"/><Relationship Id="rId4" Type="http://schemas.openxmlformats.org/officeDocument/2006/relationships/image" Target="../media/image22.png"/><Relationship Id="rId9" Type="http://schemas.openxmlformats.org/officeDocument/2006/relationships/image" Target="../media/image42.png"/><Relationship Id="rId14" Type="http://schemas.openxmlformats.org/officeDocument/2006/relationships/image" Target="../media/image80.svg"/><Relationship Id="rId22" Type="http://schemas.openxmlformats.org/officeDocument/2006/relationships/image" Target="../media/image88.svg"/><Relationship Id="rId27" Type="http://schemas.openxmlformats.org/officeDocument/2006/relationships/image" Target="../media/image93.png"/><Relationship Id="rId30" Type="http://schemas.openxmlformats.org/officeDocument/2006/relationships/image" Target="../media/image96.svg"/><Relationship Id="rId35" Type="http://schemas.openxmlformats.org/officeDocument/2006/relationships/image" Target="../media/image101.png"/><Relationship Id="rId43" Type="http://schemas.openxmlformats.org/officeDocument/2006/relationships/image" Target="../media/image109.png"/><Relationship Id="rId48" Type="http://schemas.openxmlformats.org/officeDocument/2006/relationships/image" Target="../media/image114.png"/><Relationship Id="rId8" Type="http://schemas.openxmlformats.org/officeDocument/2006/relationships/slide" Target="slide17.xml"/><Relationship Id="rId3" Type="http://schemas.openxmlformats.org/officeDocument/2006/relationships/image" Target="../media/image14.png"/><Relationship Id="rId12" Type="http://schemas.openxmlformats.org/officeDocument/2006/relationships/image" Target="../media/image78.svg"/><Relationship Id="rId17" Type="http://schemas.openxmlformats.org/officeDocument/2006/relationships/image" Target="../media/image83.png"/><Relationship Id="rId25" Type="http://schemas.openxmlformats.org/officeDocument/2006/relationships/image" Target="../media/image91.png"/><Relationship Id="rId33" Type="http://schemas.openxmlformats.org/officeDocument/2006/relationships/image" Target="../media/image99.png"/><Relationship Id="rId38" Type="http://schemas.openxmlformats.org/officeDocument/2006/relationships/image" Target="../media/image104.png"/><Relationship Id="rId46" Type="http://schemas.openxmlformats.org/officeDocument/2006/relationships/image" Target="../media/image112.png"/><Relationship Id="rId20" Type="http://schemas.openxmlformats.org/officeDocument/2006/relationships/image" Target="../media/image86.svg"/><Relationship Id="rId41" Type="http://schemas.openxmlformats.org/officeDocument/2006/relationships/image" Target="../media/image10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4.png"/><Relationship Id="rId7" Type="http://schemas.openxmlformats.org/officeDocument/2006/relationships/slide" Target="slide1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jpeg"/><Relationship Id="rId5" Type="http://schemas.openxmlformats.org/officeDocument/2006/relationships/image" Target="../media/image66.png"/><Relationship Id="rId10" Type="http://schemas.openxmlformats.org/officeDocument/2006/relationships/image" Target="../media/image117.png"/><Relationship Id="rId4" Type="http://schemas.openxmlformats.org/officeDocument/2006/relationships/image" Target="../media/image22.png"/><Relationship Id="rId9" Type="http://schemas.openxmlformats.org/officeDocument/2006/relationships/image" Target="../media/image11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4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11" Type="http://schemas.openxmlformats.org/officeDocument/2006/relationships/image" Target="../media/image121.png"/><Relationship Id="rId5" Type="http://schemas.openxmlformats.org/officeDocument/2006/relationships/image" Target="../media/image66.png"/><Relationship Id="rId10" Type="http://schemas.openxmlformats.org/officeDocument/2006/relationships/image" Target="../media/image120.png"/><Relationship Id="rId4" Type="http://schemas.openxmlformats.org/officeDocument/2006/relationships/image" Target="../media/image22.png"/><Relationship Id="rId9" Type="http://schemas.openxmlformats.org/officeDocument/2006/relationships/image" Target="../media/image11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14.png"/><Relationship Id="rId7" Type="http://schemas.openxmlformats.org/officeDocument/2006/relationships/image" Target="../media/image1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png"/><Relationship Id="rId11" Type="http://schemas.openxmlformats.org/officeDocument/2006/relationships/image" Target="../media/image125.png"/><Relationship Id="rId5" Type="http://schemas.openxmlformats.org/officeDocument/2006/relationships/image" Target="../media/image66.png"/><Relationship Id="rId10" Type="http://schemas.openxmlformats.org/officeDocument/2006/relationships/image" Target="../media/image124.png"/><Relationship Id="rId4" Type="http://schemas.openxmlformats.org/officeDocument/2006/relationships/image" Target="../media/image22.png"/><Relationship Id="rId9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13" Type="http://schemas.openxmlformats.org/officeDocument/2006/relationships/image" Target="../media/image134.png"/><Relationship Id="rId3" Type="http://schemas.openxmlformats.org/officeDocument/2006/relationships/image" Target="../media/image126.png"/><Relationship Id="rId7" Type="http://schemas.openxmlformats.org/officeDocument/2006/relationships/image" Target="../media/image128.png"/><Relationship Id="rId12" Type="http://schemas.openxmlformats.org/officeDocument/2006/relationships/image" Target="../media/image1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png"/><Relationship Id="rId11" Type="http://schemas.openxmlformats.org/officeDocument/2006/relationships/image" Target="../media/image132.png"/><Relationship Id="rId5" Type="http://schemas.openxmlformats.org/officeDocument/2006/relationships/image" Target="../media/image24.png"/><Relationship Id="rId10" Type="http://schemas.openxmlformats.org/officeDocument/2006/relationships/image" Target="../media/image131.png"/><Relationship Id="rId4" Type="http://schemas.openxmlformats.org/officeDocument/2006/relationships/image" Target="../media/image14.png"/><Relationship Id="rId9" Type="http://schemas.openxmlformats.org/officeDocument/2006/relationships/image" Target="../media/image130.png"/><Relationship Id="rId1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13" Type="http://schemas.openxmlformats.org/officeDocument/2006/relationships/slide" Target="slide29.xml"/><Relationship Id="rId18" Type="http://schemas.openxmlformats.org/officeDocument/2006/relationships/slide" Target="slide34.xml"/><Relationship Id="rId26" Type="http://schemas.openxmlformats.org/officeDocument/2006/relationships/image" Target="../media/image149.png"/><Relationship Id="rId3" Type="http://schemas.openxmlformats.org/officeDocument/2006/relationships/image" Target="../media/image136.png"/><Relationship Id="rId21" Type="http://schemas.openxmlformats.org/officeDocument/2006/relationships/image" Target="../media/image144.png"/><Relationship Id="rId7" Type="http://schemas.openxmlformats.org/officeDocument/2006/relationships/image" Target="../media/image140.png"/><Relationship Id="rId12" Type="http://schemas.openxmlformats.org/officeDocument/2006/relationships/slide" Target="slide26.xml"/><Relationship Id="rId17" Type="http://schemas.openxmlformats.org/officeDocument/2006/relationships/slide" Target="slide33.xml"/><Relationship Id="rId25" Type="http://schemas.openxmlformats.org/officeDocument/2006/relationships/image" Target="../media/image148.png"/><Relationship Id="rId2" Type="http://schemas.openxmlformats.org/officeDocument/2006/relationships/image" Target="../media/image135.png"/><Relationship Id="rId16" Type="http://schemas.openxmlformats.org/officeDocument/2006/relationships/slide" Target="slide32.xml"/><Relationship Id="rId20" Type="http://schemas.openxmlformats.org/officeDocument/2006/relationships/image" Target="../media/image143.png"/><Relationship Id="rId29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9.png"/><Relationship Id="rId11" Type="http://schemas.openxmlformats.org/officeDocument/2006/relationships/slide" Target="slide25.xml"/><Relationship Id="rId24" Type="http://schemas.openxmlformats.org/officeDocument/2006/relationships/image" Target="../media/image147.png"/><Relationship Id="rId5" Type="http://schemas.openxmlformats.org/officeDocument/2006/relationships/image" Target="../media/image138.png"/><Relationship Id="rId15" Type="http://schemas.openxmlformats.org/officeDocument/2006/relationships/slide" Target="slide31.xml"/><Relationship Id="rId23" Type="http://schemas.openxmlformats.org/officeDocument/2006/relationships/image" Target="../media/image146.png"/><Relationship Id="rId28" Type="http://schemas.openxmlformats.org/officeDocument/2006/relationships/image" Target="../media/image151.png"/><Relationship Id="rId10" Type="http://schemas.openxmlformats.org/officeDocument/2006/relationships/image" Target="../media/image14.png"/><Relationship Id="rId19" Type="http://schemas.openxmlformats.org/officeDocument/2006/relationships/image" Target="../media/image22.png"/><Relationship Id="rId4" Type="http://schemas.openxmlformats.org/officeDocument/2006/relationships/image" Target="../media/image137.png"/><Relationship Id="rId9" Type="http://schemas.openxmlformats.org/officeDocument/2006/relationships/image" Target="../media/image142.png"/><Relationship Id="rId14" Type="http://schemas.openxmlformats.org/officeDocument/2006/relationships/slide" Target="slide30.xml"/><Relationship Id="rId22" Type="http://schemas.openxmlformats.org/officeDocument/2006/relationships/image" Target="../media/image145.png"/><Relationship Id="rId27" Type="http://schemas.openxmlformats.org/officeDocument/2006/relationships/image" Target="../media/image15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55.png"/><Relationship Id="rId3" Type="http://schemas.openxmlformats.org/officeDocument/2006/relationships/image" Target="../media/image14.png"/><Relationship Id="rId7" Type="http://schemas.openxmlformats.org/officeDocument/2006/relationships/image" Target="../media/image153.jpeg"/><Relationship Id="rId12" Type="http://schemas.openxmlformats.org/officeDocument/2006/relationships/image" Target="../media/image1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2.png"/><Relationship Id="rId11" Type="http://schemas.openxmlformats.org/officeDocument/2006/relationships/image" Target="../media/image154.png"/><Relationship Id="rId5" Type="http://schemas.openxmlformats.org/officeDocument/2006/relationships/image" Target="../media/image143.png"/><Relationship Id="rId10" Type="http://schemas.openxmlformats.org/officeDocument/2006/relationships/image" Target="../media/image42.png"/><Relationship Id="rId4" Type="http://schemas.openxmlformats.org/officeDocument/2006/relationships/image" Target="../media/image22.png"/><Relationship Id="rId9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22.png"/><Relationship Id="rId7" Type="http://schemas.openxmlformats.org/officeDocument/2006/relationships/slide" Target="slide28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11" Type="http://schemas.openxmlformats.org/officeDocument/2006/relationships/image" Target="../media/image33.png"/><Relationship Id="rId5" Type="http://schemas.openxmlformats.org/officeDocument/2006/relationships/image" Target="../media/image138.png"/><Relationship Id="rId10" Type="http://schemas.openxmlformats.org/officeDocument/2006/relationships/image" Target="../media/image145.png"/><Relationship Id="rId4" Type="http://schemas.openxmlformats.org/officeDocument/2006/relationships/image" Target="../media/image143.png"/><Relationship Id="rId9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7.jpeg"/><Relationship Id="rId11" Type="http://schemas.openxmlformats.org/officeDocument/2006/relationships/image" Target="../media/image145.png"/><Relationship Id="rId5" Type="http://schemas.openxmlformats.org/officeDocument/2006/relationships/image" Target="../media/image156.png"/><Relationship Id="rId10" Type="http://schemas.openxmlformats.org/officeDocument/2006/relationships/image" Target="../media/image154.png"/><Relationship Id="rId4" Type="http://schemas.openxmlformats.org/officeDocument/2006/relationships/image" Target="../media/image22.png"/><Relationship Id="rId9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9.png"/><Relationship Id="rId11" Type="http://schemas.openxmlformats.org/officeDocument/2006/relationships/image" Target="../media/image145.png"/><Relationship Id="rId5" Type="http://schemas.openxmlformats.org/officeDocument/2006/relationships/image" Target="../media/image158.jpeg"/><Relationship Id="rId10" Type="http://schemas.openxmlformats.org/officeDocument/2006/relationships/image" Target="../media/image154.png"/><Relationship Id="rId4" Type="http://schemas.openxmlformats.org/officeDocument/2006/relationships/image" Target="../media/image22.png"/><Relationship Id="rId9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62.png"/><Relationship Id="rId3" Type="http://schemas.openxmlformats.org/officeDocument/2006/relationships/image" Target="../media/image14.png"/><Relationship Id="rId7" Type="http://schemas.openxmlformats.org/officeDocument/2006/relationships/image" Target="../media/image161.png"/><Relationship Id="rId12" Type="http://schemas.openxmlformats.org/officeDocument/2006/relationships/image" Target="../media/image15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0.jpeg"/><Relationship Id="rId11" Type="http://schemas.openxmlformats.org/officeDocument/2006/relationships/image" Target="../media/image154.png"/><Relationship Id="rId5" Type="http://schemas.openxmlformats.org/officeDocument/2006/relationships/image" Target="../media/image143.png"/><Relationship Id="rId10" Type="http://schemas.openxmlformats.org/officeDocument/2006/relationships/image" Target="../media/image42.png"/><Relationship Id="rId4" Type="http://schemas.openxmlformats.org/officeDocument/2006/relationships/image" Target="../media/image22.png"/><Relationship Id="rId9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jpeg"/><Relationship Id="rId10" Type="http://schemas.openxmlformats.org/officeDocument/2006/relationships/image" Target="../media/image20.sv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65.png"/><Relationship Id="rId3" Type="http://schemas.openxmlformats.org/officeDocument/2006/relationships/image" Target="../media/image14.png"/><Relationship Id="rId7" Type="http://schemas.openxmlformats.org/officeDocument/2006/relationships/image" Target="../media/image164.jpeg"/><Relationship Id="rId12" Type="http://schemas.openxmlformats.org/officeDocument/2006/relationships/image" Target="../media/image1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3.png"/><Relationship Id="rId11" Type="http://schemas.openxmlformats.org/officeDocument/2006/relationships/image" Target="../media/image154.png"/><Relationship Id="rId5" Type="http://schemas.openxmlformats.org/officeDocument/2006/relationships/image" Target="../media/image143.png"/><Relationship Id="rId10" Type="http://schemas.openxmlformats.org/officeDocument/2006/relationships/image" Target="../media/image42.png"/><Relationship Id="rId4" Type="http://schemas.openxmlformats.org/officeDocument/2006/relationships/image" Target="../media/image22.png"/><Relationship Id="rId9" Type="http://schemas.openxmlformats.org/officeDocument/2006/relationships/slide" Target="slide2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68.png"/><Relationship Id="rId3" Type="http://schemas.openxmlformats.org/officeDocument/2006/relationships/image" Target="../media/image14.png"/><Relationship Id="rId7" Type="http://schemas.openxmlformats.org/officeDocument/2006/relationships/image" Target="../media/image167.jpeg"/><Relationship Id="rId12" Type="http://schemas.openxmlformats.org/officeDocument/2006/relationships/image" Target="../media/image1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6.png"/><Relationship Id="rId11" Type="http://schemas.openxmlformats.org/officeDocument/2006/relationships/image" Target="../media/image154.png"/><Relationship Id="rId5" Type="http://schemas.openxmlformats.org/officeDocument/2006/relationships/image" Target="../media/image143.png"/><Relationship Id="rId10" Type="http://schemas.openxmlformats.org/officeDocument/2006/relationships/image" Target="../media/image42.png"/><Relationship Id="rId4" Type="http://schemas.openxmlformats.org/officeDocument/2006/relationships/image" Target="../media/image22.png"/><Relationship Id="rId9" Type="http://schemas.openxmlformats.org/officeDocument/2006/relationships/slide" Target="slide2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70.png"/><Relationship Id="rId3" Type="http://schemas.openxmlformats.org/officeDocument/2006/relationships/image" Target="../media/image14.png"/><Relationship Id="rId7" Type="http://schemas.openxmlformats.org/officeDocument/2006/relationships/image" Target="../media/image169.jpeg"/><Relationship Id="rId12" Type="http://schemas.openxmlformats.org/officeDocument/2006/relationships/image" Target="../media/image1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png"/><Relationship Id="rId11" Type="http://schemas.openxmlformats.org/officeDocument/2006/relationships/image" Target="../media/image154.png"/><Relationship Id="rId5" Type="http://schemas.openxmlformats.org/officeDocument/2006/relationships/image" Target="../media/image143.png"/><Relationship Id="rId10" Type="http://schemas.openxmlformats.org/officeDocument/2006/relationships/image" Target="../media/image42.png"/><Relationship Id="rId4" Type="http://schemas.openxmlformats.org/officeDocument/2006/relationships/image" Target="../media/image22.png"/><Relationship Id="rId9" Type="http://schemas.openxmlformats.org/officeDocument/2006/relationships/slide" Target="slide2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72.png"/><Relationship Id="rId3" Type="http://schemas.openxmlformats.org/officeDocument/2006/relationships/image" Target="../media/image14.png"/><Relationship Id="rId7" Type="http://schemas.openxmlformats.org/officeDocument/2006/relationships/image" Target="../media/image142.png"/><Relationship Id="rId12" Type="http://schemas.openxmlformats.org/officeDocument/2006/relationships/image" Target="../media/image1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1.jpeg"/><Relationship Id="rId11" Type="http://schemas.openxmlformats.org/officeDocument/2006/relationships/image" Target="../media/image154.png"/><Relationship Id="rId5" Type="http://schemas.openxmlformats.org/officeDocument/2006/relationships/image" Target="../media/image143.png"/><Relationship Id="rId10" Type="http://schemas.openxmlformats.org/officeDocument/2006/relationships/image" Target="../media/image42.png"/><Relationship Id="rId4" Type="http://schemas.openxmlformats.org/officeDocument/2006/relationships/image" Target="../media/image22.png"/><Relationship Id="rId9" Type="http://schemas.openxmlformats.org/officeDocument/2006/relationships/slide" Target="slide2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75.png"/><Relationship Id="rId3" Type="http://schemas.openxmlformats.org/officeDocument/2006/relationships/image" Target="../media/image14.png"/><Relationship Id="rId7" Type="http://schemas.openxmlformats.org/officeDocument/2006/relationships/image" Target="../media/image174.jpeg"/><Relationship Id="rId12" Type="http://schemas.openxmlformats.org/officeDocument/2006/relationships/image" Target="../media/image1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3.png"/><Relationship Id="rId11" Type="http://schemas.openxmlformats.org/officeDocument/2006/relationships/image" Target="../media/image154.png"/><Relationship Id="rId5" Type="http://schemas.openxmlformats.org/officeDocument/2006/relationships/image" Target="../media/image143.png"/><Relationship Id="rId10" Type="http://schemas.openxmlformats.org/officeDocument/2006/relationships/image" Target="../media/image42.png"/><Relationship Id="rId4" Type="http://schemas.openxmlformats.org/officeDocument/2006/relationships/image" Target="../media/image22.png"/><Relationship Id="rId9" Type="http://schemas.openxmlformats.org/officeDocument/2006/relationships/slide" Target="slide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7.png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78.jpeg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png"/><Relationship Id="rId3" Type="http://schemas.openxmlformats.org/officeDocument/2006/relationships/image" Target="../media/image14.png"/><Relationship Id="rId7" Type="http://schemas.openxmlformats.org/officeDocument/2006/relationships/image" Target="../media/image182.png"/><Relationship Id="rId12" Type="http://schemas.openxmlformats.org/officeDocument/2006/relationships/image" Target="../media/image18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1.png"/><Relationship Id="rId11" Type="http://schemas.openxmlformats.org/officeDocument/2006/relationships/image" Target="../media/image33.png"/><Relationship Id="rId5" Type="http://schemas.openxmlformats.org/officeDocument/2006/relationships/image" Target="../media/image180.png"/><Relationship Id="rId10" Type="http://schemas.openxmlformats.org/officeDocument/2006/relationships/image" Target="../media/image184.png"/><Relationship Id="rId4" Type="http://schemas.openxmlformats.org/officeDocument/2006/relationships/image" Target="../media/image22.png"/><Relationship Id="rId9" Type="http://schemas.openxmlformats.org/officeDocument/2006/relationships/image" Target="../media/image2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png"/><Relationship Id="rId13" Type="http://schemas.openxmlformats.org/officeDocument/2006/relationships/image" Target="../media/image193.png"/><Relationship Id="rId18" Type="http://schemas.openxmlformats.org/officeDocument/2006/relationships/image" Target="../media/image33.png"/><Relationship Id="rId3" Type="http://schemas.openxmlformats.org/officeDocument/2006/relationships/image" Target="../media/image14.png"/><Relationship Id="rId7" Type="http://schemas.openxmlformats.org/officeDocument/2006/relationships/image" Target="../media/image187.png"/><Relationship Id="rId12" Type="http://schemas.openxmlformats.org/officeDocument/2006/relationships/image" Target="../media/image192.png"/><Relationship Id="rId17" Type="http://schemas.openxmlformats.org/officeDocument/2006/relationships/image" Target="../media/image185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1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6.png"/><Relationship Id="rId11" Type="http://schemas.openxmlformats.org/officeDocument/2006/relationships/image" Target="../media/image191.png"/><Relationship Id="rId5" Type="http://schemas.openxmlformats.org/officeDocument/2006/relationships/image" Target="../media/image180.png"/><Relationship Id="rId15" Type="http://schemas.openxmlformats.org/officeDocument/2006/relationships/image" Target="../media/image24.png"/><Relationship Id="rId10" Type="http://schemas.openxmlformats.org/officeDocument/2006/relationships/image" Target="../media/image190.png"/><Relationship Id="rId4" Type="http://schemas.openxmlformats.org/officeDocument/2006/relationships/image" Target="../media/image22.png"/><Relationship Id="rId9" Type="http://schemas.openxmlformats.org/officeDocument/2006/relationships/image" Target="../media/image189.png"/><Relationship Id="rId14" Type="http://schemas.openxmlformats.org/officeDocument/2006/relationships/image" Target="../media/image19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jpeg"/><Relationship Id="rId13" Type="http://schemas.openxmlformats.org/officeDocument/2006/relationships/image" Target="../media/image24.png"/><Relationship Id="rId18" Type="http://schemas.openxmlformats.org/officeDocument/2006/relationships/image" Target="../media/image205.png"/><Relationship Id="rId3" Type="http://schemas.openxmlformats.org/officeDocument/2006/relationships/image" Target="../media/image14.png"/><Relationship Id="rId7" Type="http://schemas.microsoft.com/office/2007/relationships/hdphoto" Target="../media/hdphoto4.wdp"/><Relationship Id="rId12" Type="http://schemas.openxmlformats.org/officeDocument/2006/relationships/image" Target="../media/image200.png"/><Relationship Id="rId17" Type="http://schemas.openxmlformats.org/officeDocument/2006/relationships/image" Target="../media/image204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203.png"/><Relationship Id="rId20" Type="http://schemas.openxmlformats.org/officeDocument/2006/relationships/image" Target="../media/image20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7.png"/><Relationship Id="rId11" Type="http://schemas.microsoft.com/office/2007/relationships/hdphoto" Target="../media/hdphoto5.wdp"/><Relationship Id="rId5" Type="http://schemas.microsoft.com/office/2007/relationships/hdphoto" Target="../media/hdphoto3.wdp"/><Relationship Id="rId15" Type="http://schemas.openxmlformats.org/officeDocument/2006/relationships/image" Target="../media/image202.png"/><Relationship Id="rId10" Type="http://schemas.openxmlformats.org/officeDocument/2006/relationships/image" Target="../media/image199.png"/><Relationship Id="rId19" Type="http://schemas.openxmlformats.org/officeDocument/2006/relationships/image" Target="../media/image206.png"/><Relationship Id="rId4" Type="http://schemas.openxmlformats.org/officeDocument/2006/relationships/image" Target="../media/image196.png"/><Relationship Id="rId9" Type="http://schemas.openxmlformats.org/officeDocument/2006/relationships/image" Target="../media/image22.png"/><Relationship Id="rId14" Type="http://schemas.openxmlformats.org/officeDocument/2006/relationships/image" Target="../media/image20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29.jpeg"/><Relationship Id="rId18" Type="http://schemas.openxmlformats.org/officeDocument/2006/relationships/slide" Target="slide11.xml"/><Relationship Id="rId26" Type="http://schemas.openxmlformats.org/officeDocument/2006/relationships/image" Target="../media/image37.png"/><Relationship Id="rId3" Type="http://schemas.openxmlformats.org/officeDocument/2006/relationships/slide" Target="slide6.xml"/><Relationship Id="rId21" Type="http://schemas.openxmlformats.org/officeDocument/2006/relationships/image" Target="../media/image32.png"/><Relationship Id="rId7" Type="http://schemas.openxmlformats.org/officeDocument/2006/relationships/slide" Target="slide7.xml"/><Relationship Id="rId12" Type="http://schemas.openxmlformats.org/officeDocument/2006/relationships/slide" Target="slide9.xml"/><Relationship Id="rId17" Type="http://schemas.openxmlformats.org/officeDocument/2006/relationships/image" Target="../media/image14.png"/><Relationship Id="rId25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1.png"/><Relationship Id="rId20" Type="http://schemas.openxmlformats.org/officeDocument/2006/relationships/image" Target="../media/image22.png"/><Relationship Id="rId29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slide" Target="slide10.xml"/><Relationship Id="rId24" Type="http://schemas.openxmlformats.org/officeDocument/2006/relationships/image" Target="../media/image35.png"/><Relationship Id="rId5" Type="http://schemas.openxmlformats.org/officeDocument/2006/relationships/image" Target="../media/image26.png"/><Relationship Id="rId15" Type="http://schemas.openxmlformats.org/officeDocument/2006/relationships/slide" Target="slide5.xml"/><Relationship Id="rId23" Type="http://schemas.openxmlformats.org/officeDocument/2006/relationships/image" Target="../media/image34.png"/><Relationship Id="rId28" Type="http://schemas.openxmlformats.org/officeDocument/2006/relationships/image" Target="../media/image39.png"/><Relationship Id="rId10" Type="http://schemas.microsoft.com/office/2007/relationships/hdphoto" Target="../media/hdphoto1.wdp"/><Relationship Id="rId19" Type="http://schemas.openxmlformats.org/officeDocument/2006/relationships/slide" Target="slide12.xml"/><Relationship Id="rId4" Type="http://schemas.openxmlformats.org/officeDocument/2006/relationships/image" Target="../media/image25.png"/><Relationship Id="rId9" Type="http://schemas.openxmlformats.org/officeDocument/2006/relationships/image" Target="../media/image28.png"/><Relationship Id="rId14" Type="http://schemas.openxmlformats.org/officeDocument/2006/relationships/image" Target="../media/image30.png"/><Relationship Id="rId22" Type="http://schemas.openxmlformats.org/officeDocument/2006/relationships/image" Target="../media/image33.png"/><Relationship Id="rId27" Type="http://schemas.openxmlformats.org/officeDocument/2006/relationships/image" Target="../media/image38.png"/><Relationship Id="rId30" Type="http://schemas.openxmlformats.org/officeDocument/2006/relationships/image" Target="../media/image4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3" Type="http://schemas.openxmlformats.org/officeDocument/2006/relationships/image" Target="../media/image209.png"/><Relationship Id="rId7" Type="http://schemas.openxmlformats.org/officeDocument/2006/relationships/slide" Target="slide41.xml"/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0.png"/><Relationship Id="rId5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4.jpeg"/><Relationship Id="rId13" Type="http://schemas.openxmlformats.org/officeDocument/2006/relationships/image" Target="../media/image219.png"/><Relationship Id="rId3" Type="http://schemas.openxmlformats.org/officeDocument/2006/relationships/image" Target="../media/image14.png"/><Relationship Id="rId7" Type="http://schemas.openxmlformats.org/officeDocument/2006/relationships/image" Target="../media/image213.jpeg"/><Relationship Id="rId12" Type="http://schemas.openxmlformats.org/officeDocument/2006/relationships/image" Target="../media/image218.png"/><Relationship Id="rId2" Type="http://schemas.openxmlformats.org/officeDocument/2006/relationships/image" Target="../media/image208.png"/><Relationship Id="rId16" Type="http://schemas.openxmlformats.org/officeDocument/2006/relationships/image" Target="../media/image2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2.jpeg"/><Relationship Id="rId11" Type="http://schemas.openxmlformats.org/officeDocument/2006/relationships/image" Target="../media/image217.png"/><Relationship Id="rId5" Type="http://schemas.openxmlformats.org/officeDocument/2006/relationships/image" Target="../media/image211.jpeg"/><Relationship Id="rId15" Type="http://schemas.openxmlformats.org/officeDocument/2006/relationships/image" Target="../media/image221.png"/><Relationship Id="rId10" Type="http://schemas.openxmlformats.org/officeDocument/2006/relationships/image" Target="../media/image216.jpeg"/><Relationship Id="rId4" Type="http://schemas.openxmlformats.org/officeDocument/2006/relationships/image" Target="../media/image22.png"/><Relationship Id="rId9" Type="http://schemas.openxmlformats.org/officeDocument/2006/relationships/image" Target="../media/image215.jpeg"/><Relationship Id="rId14" Type="http://schemas.openxmlformats.org/officeDocument/2006/relationships/image" Target="../media/image22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6.png"/><Relationship Id="rId13" Type="http://schemas.openxmlformats.org/officeDocument/2006/relationships/image" Target="../media/image228.png"/><Relationship Id="rId18" Type="http://schemas.openxmlformats.org/officeDocument/2006/relationships/image" Target="../media/image220.png"/><Relationship Id="rId3" Type="http://schemas.openxmlformats.org/officeDocument/2006/relationships/image" Target="../media/image14.png"/><Relationship Id="rId7" Type="http://schemas.openxmlformats.org/officeDocument/2006/relationships/image" Target="../media/image225.jpeg"/><Relationship Id="rId12" Type="http://schemas.microsoft.com/office/2007/relationships/hdphoto" Target="../media/hdphoto4.wdp"/><Relationship Id="rId17" Type="http://schemas.openxmlformats.org/officeDocument/2006/relationships/image" Target="../media/image222.png"/><Relationship Id="rId2" Type="http://schemas.openxmlformats.org/officeDocument/2006/relationships/image" Target="../media/image208.png"/><Relationship Id="rId16" Type="http://schemas.openxmlformats.org/officeDocument/2006/relationships/image" Target="../media/image2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4.jpeg"/><Relationship Id="rId11" Type="http://schemas.openxmlformats.org/officeDocument/2006/relationships/image" Target="../media/image197.png"/><Relationship Id="rId5" Type="http://schemas.openxmlformats.org/officeDocument/2006/relationships/image" Target="../media/image223.jpeg"/><Relationship Id="rId15" Type="http://schemas.openxmlformats.org/officeDocument/2006/relationships/image" Target="../media/image217.png"/><Relationship Id="rId10" Type="http://schemas.openxmlformats.org/officeDocument/2006/relationships/image" Target="../media/image227.jpeg"/><Relationship Id="rId4" Type="http://schemas.openxmlformats.org/officeDocument/2006/relationships/image" Target="../media/image22.png"/><Relationship Id="rId9" Type="http://schemas.microsoft.com/office/2007/relationships/hdphoto" Target="../media/hdphoto6.wdp"/><Relationship Id="rId14" Type="http://schemas.openxmlformats.org/officeDocument/2006/relationships/image" Target="../media/image229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2.jpeg"/><Relationship Id="rId13" Type="http://schemas.openxmlformats.org/officeDocument/2006/relationships/image" Target="../media/image236.png"/><Relationship Id="rId3" Type="http://schemas.openxmlformats.org/officeDocument/2006/relationships/image" Target="../media/image208.png"/><Relationship Id="rId7" Type="http://schemas.openxmlformats.org/officeDocument/2006/relationships/image" Target="../media/image231.jpeg"/><Relationship Id="rId12" Type="http://schemas.openxmlformats.org/officeDocument/2006/relationships/image" Target="../media/image235.png"/><Relationship Id="rId17" Type="http://schemas.openxmlformats.org/officeDocument/2006/relationships/image" Target="../media/image220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2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0.jpeg"/><Relationship Id="rId11" Type="http://schemas.openxmlformats.org/officeDocument/2006/relationships/image" Target="../media/image234.jpeg"/><Relationship Id="rId5" Type="http://schemas.openxmlformats.org/officeDocument/2006/relationships/image" Target="../media/image22.png"/><Relationship Id="rId15" Type="http://schemas.openxmlformats.org/officeDocument/2006/relationships/image" Target="../media/image221.png"/><Relationship Id="rId10" Type="http://schemas.openxmlformats.org/officeDocument/2006/relationships/image" Target="../media/image233.jpeg"/><Relationship Id="rId4" Type="http://schemas.openxmlformats.org/officeDocument/2006/relationships/image" Target="../media/image14.png"/><Relationship Id="rId9" Type="http://schemas.openxmlformats.org/officeDocument/2006/relationships/image" Target="../media/image211.jpeg"/><Relationship Id="rId14" Type="http://schemas.openxmlformats.org/officeDocument/2006/relationships/image" Target="../media/image21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3" Type="http://schemas.openxmlformats.org/officeDocument/2006/relationships/image" Target="../media/image237.png"/><Relationship Id="rId7" Type="http://schemas.openxmlformats.org/officeDocument/2006/relationships/image" Target="../media/image2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4.png"/><Relationship Id="rId10" Type="http://schemas.openxmlformats.org/officeDocument/2006/relationships/image" Target="../media/image242.png"/><Relationship Id="rId4" Type="http://schemas.openxmlformats.org/officeDocument/2006/relationships/image" Target="../media/image238.png"/><Relationship Id="rId9" Type="http://schemas.openxmlformats.org/officeDocument/2006/relationships/image" Target="../media/image24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4.png"/><Relationship Id="rId5" Type="http://schemas.openxmlformats.org/officeDocument/2006/relationships/image" Target="../media/image243.png"/><Relationship Id="rId10" Type="http://schemas.openxmlformats.org/officeDocument/2006/relationships/image" Target="../media/image33.png"/><Relationship Id="rId4" Type="http://schemas.openxmlformats.org/officeDocument/2006/relationships/image" Target="../media/image22.png"/><Relationship Id="rId9" Type="http://schemas.openxmlformats.org/officeDocument/2006/relationships/image" Target="../media/image246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47.png"/><Relationship Id="rId7" Type="http://schemas.openxmlformats.org/officeDocument/2006/relationships/image" Target="../media/image24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8.png"/><Relationship Id="rId5" Type="http://schemas.openxmlformats.org/officeDocument/2006/relationships/image" Target="../media/image14.png"/><Relationship Id="rId4" Type="http://schemas.openxmlformats.org/officeDocument/2006/relationships/image" Target="../media/image185.png"/><Relationship Id="rId9" Type="http://schemas.openxmlformats.org/officeDocument/2006/relationships/image" Target="../media/image2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2.png"/><Relationship Id="rId3" Type="http://schemas.openxmlformats.org/officeDocument/2006/relationships/image" Target="../media/image25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1.jpeg"/><Relationship Id="rId5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27.png"/><Relationship Id="rId18" Type="http://schemas.openxmlformats.org/officeDocument/2006/relationships/image" Target="../media/image260.png"/><Relationship Id="rId3" Type="http://schemas.openxmlformats.org/officeDocument/2006/relationships/image" Target="../media/image14.png"/><Relationship Id="rId7" Type="http://schemas.openxmlformats.org/officeDocument/2006/relationships/image" Target="../media/image255.png"/><Relationship Id="rId12" Type="http://schemas.openxmlformats.org/officeDocument/2006/relationships/image" Target="../media/image26.png"/><Relationship Id="rId17" Type="http://schemas.microsoft.com/office/2007/relationships/hdphoto" Target="../media/hdphoto1.wdp"/><Relationship Id="rId2" Type="http://schemas.openxmlformats.org/officeDocument/2006/relationships/image" Target="../media/image253.png"/><Relationship Id="rId16" Type="http://schemas.openxmlformats.org/officeDocument/2006/relationships/image" Target="../media/image28.png"/><Relationship Id="rId20" Type="http://schemas.openxmlformats.org/officeDocument/2006/relationships/image" Target="../media/image2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4.png"/><Relationship Id="rId11" Type="http://schemas.openxmlformats.org/officeDocument/2006/relationships/image" Target="../media/image25.png"/><Relationship Id="rId5" Type="http://schemas.openxmlformats.org/officeDocument/2006/relationships/image" Target="../media/image29.jpeg"/><Relationship Id="rId15" Type="http://schemas.openxmlformats.org/officeDocument/2006/relationships/image" Target="../media/image259.png"/><Relationship Id="rId10" Type="http://schemas.openxmlformats.org/officeDocument/2006/relationships/image" Target="../media/image257.png"/><Relationship Id="rId19" Type="http://schemas.openxmlformats.org/officeDocument/2006/relationships/image" Target="../media/image261.png"/><Relationship Id="rId4" Type="http://schemas.openxmlformats.org/officeDocument/2006/relationships/image" Target="../media/image22.png"/><Relationship Id="rId9" Type="http://schemas.openxmlformats.org/officeDocument/2006/relationships/image" Target="../media/image256.png"/><Relationship Id="rId14" Type="http://schemas.openxmlformats.org/officeDocument/2006/relationships/image" Target="../media/image258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4.png"/><Relationship Id="rId13" Type="http://schemas.openxmlformats.org/officeDocument/2006/relationships/image" Target="../media/image269.png"/><Relationship Id="rId18" Type="http://schemas.openxmlformats.org/officeDocument/2006/relationships/image" Target="../media/image274.png"/><Relationship Id="rId3" Type="http://schemas.openxmlformats.org/officeDocument/2006/relationships/image" Target="../media/image14.png"/><Relationship Id="rId21" Type="http://schemas.openxmlformats.org/officeDocument/2006/relationships/image" Target="../media/image277.png"/><Relationship Id="rId7" Type="http://schemas.openxmlformats.org/officeDocument/2006/relationships/image" Target="../media/image137.png"/><Relationship Id="rId12" Type="http://schemas.openxmlformats.org/officeDocument/2006/relationships/image" Target="../media/image268.png"/><Relationship Id="rId17" Type="http://schemas.openxmlformats.org/officeDocument/2006/relationships/image" Target="../media/image273.png"/><Relationship Id="rId2" Type="http://schemas.openxmlformats.org/officeDocument/2006/relationships/image" Target="../media/image253.png"/><Relationship Id="rId16" Type="http://schemas.openxmlformats.org/officeDocument/2006/relationships/image" Target="../media/image272.png"/><Relationship Id="rId20" Type="http://schemas.openxmlformats.org/officeDocument/2006/relationships/image" Target="../media/image2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3.png"/><Relationship Id="rId11" Type="http://schemas.openxmlformats.org/officeDocument/2006/relationships/image" Target="../media/image267.png"/><Relationship Id="rId5" Type="http://schemas.openxmlformats.org/officeDocument/2006/relationships/image" Target="../media/image136.png"/><Relationship Id="rId15" Type="http://schemas.openxmlformats.org/officeDocument/2006/relationships/image" Target="../media/image271.png"/><Relationship Id="rId10" Type="http://schemas.openxmlformats.org/officeDocument/2006/relationships/image" Target="../media/image266.png"/><Relationship Id="rId19" Type="http://schemas.openxmlformats.org/officeDocument/2006/relationships/image" Target="../media/image275.png"/><Relationship Id="rId4" Type="http://schemas.openxmlformats.org/officeDocument/2006/relationships/image" Target="../media/image22.png"/><Relationship Id="rId9" Type="http://schemas.openxmlformats.org/officeDocument/2006/relationships/image" Target="../media/image265.png"/><Relationship Id="rId14" Type="http://schemas.openxmlformats.org/officeDocument/2006/relationships/image" Target="../media/image27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2.png"/><Relationship Id="rId7" Type="http://schemas.openxmlformats.org/officeDocument/2006/relationships/image" Target="../media/image3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slide" Target="slide4.xml"/><Relationship Id="rId4" Type="http://schemas.openxmlformats.org/officeDocument/2006/relationships/image" Target="../media/image32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1.png"/><Relationship Id="rId13" Type="http://schemas.openxmlformats.org/officeDocument/2006/relationships/image" Target="../media/image286.png"/><Relationship Id="rId18" Type="http://schemas.openxmlformats.org/officeDocument/2006/relationships/image" Target="../media/image291.png"/><Relationship Id="rId3" Type="http://schemas.openxmlformats.org/officeDocument/2006/relationships/image" Target="../media/image279.png"/><Relationship Id="rId7" Type="http://schemas.openxmlformats.org/officeDocument/2006/relationships/image" Target="../media/image280.png"/><Relationship Id="rId12" Type="http://schemas.openxmlformats.org/officeDocument/2006/relationships/image" Target="../media/image285.png"/><Relationship Id="rId17" Type="http://schemas.openxmlformats.org/officeDocument/2006/relationships/image" Target="../media/image290.png"/><Relationship Id="rId2" Type="http://schemas.openxmlformats.org/officeDocument/2006/relationships/image" Target="../media/image278.png"/><Relationship Id="rId16" Type="http://schemas.openxmlformats.org/officeDocument/2006/relationships/image" Target="../media/image2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84.png"/><Relationship Id="rId5" Type="http://schemas.openxmlformats.org/officeDocument/2006/relationships/image" Target="../media/image14.png"/><Relationship Id="rId15" Type="http://schemas.openxmlformats.org/officeDocument/2006/relationships/image" Target="../media/image288.png"/><Relationship Id="rId10" Type="http://schemas.openxmlformats.org/officeDocument/2006/relationships/image" Target="../media/image283.png"/><Relationship Id="rId19" Type="http://schemas.openxmlformats.org/officeDocument/2006/relationships/image" Target="../media/image292.png"/><Relationship Id="rId4" Type="http://schemas.openxmlformats.org/officeDocument/2006/relationships/image" Target="../media/image253.png"/><Relationship Id="rId9" Type="http://schemas.openxmlformats.org/officeDocument/2006/relationships/image" Target="../media/image282.png"/><Relationship Id="rId14" Type="http://schemas.openxmlformats.org/officeDocument/2006/relationships/image" Target="../media/image287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5.png"/><Relationship Id="rId3" Type="http://schemas.openxmlformats.org/officeDocument/2006/relationships/image" Target="../media/image293.png"/><Relationship Id="rId7" Type="http://schemas.openxmlformats.org/officeDocument/2006/relationships/image" Target="../media/image29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97.png"/><Relationship Id="rId4" Type="http://schemas.openxmlformats.org/officeDocument/2006/relationships/image" Target="../media/image14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9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20.png"/><Relationship Id="rId4" Type="http://schemas.openxmlformats.org/officeDocument/2006/relationships/slide" Target="slide54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9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20.png"/><Relationship Id="rId4" Type="http://schemas.openxmlformats.org/officeDocument/2006/relationships/slide" Target="slide55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9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20.png"/><Relationship Id="rId4" Type="http://schemas.openxmlformats.org/officeDocument/2006/relationships/slide" Target="slide56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9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20.png"/><Relationship Id="rId4" Type="http://schemas.openxmlformats.org/officeDocument/2006/relationships/slide" Target="slide5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9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20.png"/><Relationship Id="rId4" Type="http://schemas.openxmlformats.org/officeDocument/2006/relationships/slide" Target="slide58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9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20.png"/><Relationship Id="rId4" Type="http://schemas.openxmlformats.org/officeDocument/2006/relationships/slide" Target="slide59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9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20.png"/><Relationship Id="rId4" Type="http://schemas.openxmlformats.org/officeDocument/2006/relationships/slide" Target="slide6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22.png"/><Relationship Id="rId7" Type="http://schemas.openxmlformats.org/officeDocument/2006/relationships/image" Target="../media/image4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35.png"/><Relationship Id="rId4" Type="http://schemas.openxmlformats.org/officeDocument/2006/relationships/image" Target="../media/image32.png"/><Relationship Id="rId9" Type="http://schemas.openxmlformats.org/officeDocument/2006/relationships/image" Target="../media/image42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9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20.png"/><Relationship Id="rId4" Type="http://schemas.openxmlformats.org/officeDocument/2006/relationships/slide" Target="slide6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9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20.png"/><Relationship Id="rId4" Type="http://schemas.openxmlformats.org/officeDocument/2006/relationships/slide" Target="slide6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13" Type="http://schemas.openxmlformats.org/officeDocument/2006/relationships/image" Target="../media/image51.png"/><Relationship Id="rId3" Type="http://schemas.openxmlformats.org/officeDocument/2006/relationships/image" Target="../media/image22.png"/><Relationship Id="rId7" Type="http://schemas.openxmlformats.org/officeDocument/2006/relationships/image" Target="../media/image48.png"/><Relationship Id="rId12" Type="http://schemas.openxmlformats.org/officeDocument/2006/relationships/image" Target="../media/image5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svg"/><Relationship Id="rId11" Type="http://schemas.openxmlformats.org/officeDocument/2006/relationships/image" Target="../media/image36.png"/><Relationship Id="rId5" Type="http://schemas.openxmlformats.org/officeDocument/2006/relationships/image" Target="../media/image46.png"/><Relationship Id="rId10" Type="http://schemas.openxmlformats.org/officeDocument/2006/relationships/image" Target="../media/image42.png"/><Relationship Id="rId4" Type="http://schemas.openxmlformats.org/officeDocument/2006/relationships/image" Target="../media/image32.png"/><Relationship Id="rId9" Type="http://schemas.openxmlformats.org/officeDocument/2006/relationships/slide" Target="slide4.xml"/><Relationship Id="rId14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55.png"/><Relationship Id="rId3" Type="http://schemas.openxmlformats.org/officeDocument/2006/relationships/image" Target="../media/image22.png"/><Relationship Id="rId7" Type="http://schemas.microsoft.com/office/2007/relationships/hdphoto" Target="../media/hdphoto2.wdp"/><Relationship Id="rId12" Type="http://schemas.openxmlformats.org/officeDocument/2006/relationships/image" Target="../media/image3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42.png"/><Relationship Id="rId5" Type="http://schemas.openxmlformats.org/officeDocument/2006/relationships/image" Target="../media/image53.png"/><Relationship Id="rId15" Type="http://schemas.openxmlformats.org/officeDocument/2006/relationships/image" Target="../media/image57.png"/><Relationship Id="rId10" Type="http://schemas.openxmlformats.org/officeDocument/2006/relationships/slide" Target="slide4.xml"/><Relationship Id="rId4" Type="http://schemas.openxmlformats.org/officeDocument/2006/relationships/image" Target="../media/image32.png"/><Relationship Id="rId9" Type="http://schemas.microsoft.com/office/2007/relationships/hdphoto" Target="../media/hdphoto1.wdp"/><Relationship Id="rId14" Type="http://schemas.openxmlformats.org/officeDocument/2006/relationships/image" Target="../media/image5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2.png"/><Relationship Id="rId7" Type="http://schemas.openxmlformats.org/officeDocument/2006/relationships/image" Target="../media/image4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58.jpe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ADA01C5-9CF0-4F90-824F-73104356A138}"/>
              </a:ext>
            </a:extLst>
          </p:cNvPr>
          <p:cNvSpPr/>
          <p:nvPr/>
        </p:nvSpPr>
        <p:spPr>
          <a:xfrm>
            <a:off x="21308" y="5175094"/>
            <a:ext cx="7340254" cy="57527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7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91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5E4D870C-429C-43E0-838B-31543AB85A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3102" y="76666"/>
            <a:ext cx="604526" cy="687933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89994930-6B9A-4D7D-BE22-E637B25F2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6680" y="667761"/>
            <a:ext cx="5433395" cy="5831117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E9BB59C7-CFCA-4CA8-8F0D-41D60D3AF6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577"/>
          <a:stretch/>
        </p:blipFill>
        <p:spPr>
          <a:xfrm>
            <a:off x="21307" y="1579311"/>
            <a:ext cx="5212324" cy="4532731"/>
          </a:xfrm>
          <a:prstGeom prst="rect">
            <a:avLst/>
          </a:prstGeom>
        </p:spPr>
      </p:pic>
      <p:pic>
        <p:nvPicPr>
          <p:cNvPr id="6" name="รูปภาพ 13">
            <a:extLst>
              <a:ext uri="{FF2B5EF4-FFF2-40B4-BE49-F238E27FC236}">
                <a16:creationId xmlns:a16="http://schemas.microsoft.com/office/drawing/2014/main" id="{50F87EE0-88B4-48F2-ADB0-AD0E846C9E6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285"/>
          <a:stretch/>
        </p:blipFill>
        <p:spPr>
          <a:xfrm>
            <a:off x="112867" y="6388771"/>
            <a:ext cx="4796597" cy="529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620150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BB68E5D-D26E-42A0-9F59-9CF9127CAC6B}"/>
              </a:ext>
            </a:extLst>
          </p:cNvPr>
          <p:cNvGrpSpPr/>
          <p:nvPr/>
        </p:nvGrpSpPr>
        <p:grpSpPr>
          <a:xfrm>
            <a:off x="4895716" y="2178375"/>
            <a:ext cx="2711214" cy="670945"/>
            <a:chOff x="5331103" y="2715154"/>
            <a:chExt cx="2952328" cy="730614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6419B366-0D91-43AE-A42B-44111737375F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32" name="สี่เหลี่ยมผืนผ้า: มุมมน 7">
              <a:extLst>
                <a:ext uri="{FF2B5EF4-FFF2-40B4-BE49-F238E27FC236}">
                  <a16:creationId xmlns:a16="http://schemas.microsoft.com/office/drawing/2014/main" id="{638548C9-6EF6-457D-87FB-B16AA794DFCD}"/>
                </a:ext>
              </a:extLst>
            </p:cNvPr>
            <p:cNvSpPr/>
            <p:nvPr/>
          </p:nvSpPr>
          <p:spPr>
            <a:xfrm>
              <a:off x="5331103" y="2715154"/>
              <a:ext cx="2952328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sp>
        <p:nvSpPr>
          <p:cNvPr id="11" name="Google Shape;798;p12">
            <a:extLst>
              <a:ext uri="{FF2B5EF4-FFF2-40B4-BE49-F238E27FC236}">
                <a16:creationId xmlns:a16="http://schemas.microsoft.com/office/drawing/2014/main" id="{A4C1765B-217F-41F3-8E2F-710424263070}"/>
              </a:ext>
            </a:extLst>
          </p:cNvPr>
          <p:cNvSpPr txBox="1"/>
          <p:nvPr/>
        </p:nvSpPr>
        <p:spPr>
          <a:xfrm>
            <a:off x="5052289" y="3101941"/>
            <a:ext cx="5937121" cy="2034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บริเวณที่ล้อมรอบรูปร่าง รูปทรง ซึ่งช่วยให้เห็นรูปภาพได้ชัดเจนยิ่งขึ้น แต่ถ้าหากเว้นพื้นที่ว่างให้น้อยเกินไป อาจทำให้รู้สึกอึดอัด และหากมากเกินไป </a:t>
            </a:r>
          </a:p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อาจทำให้รู้สึกโล่ง อ้างว้าง</a:t>
            </a:r>
          </a:p>
        </p:txBody>
      </p:sp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41" name="รูปภาพ 40">
            <a:extLst>
              <a:ext uri="{FF2B5EF4-FFF2-40B4-BE49-F238E27FC236}">
                <a16:creationId xmlns:a16="http://schemas.microsoft.com/office/drawing/2014/main" id="{DFC71599-23FE-41A1-B38A-9E8D64C529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6" y="188770"/>
            <a:ext cx="2784523" cy="1161087"/>
          </a:xfrm>
          <a:prstGeom prst="rect">
            <a:avLst/>
          </a:prstGeom>
        </p:spPr>
      </p:pic>
      <p:grpSp>
        <p:nvGrpSpPr>
          <p:cNvPr id="27" name="Google Shape;836;p13">
            <a:extLst>
              <a:ext uri="{FF2B5EF4-FFF2-40B4-BE49-F238E27FC236}">
                <a16:creationId xmlns:a16="http://schemas.microsoft.com/office/drawing/2014/main" id="{158DD3FD-134E-4920-A602-0FBAF25E9DD7}"/>
              </a:ext>
            </a:extLst>
          </p:cNvPr>
          <p:cNvGrpSpPr/>
          <p:nvPr/>
        </p:nvGrpSpPr>
        <p:grpSpPr>
          <a:xfrm>
            <a:off x="2538842" y="3627382"/>
            <a:ext cx="1596718" cy="1609320"/>
            <a:chOff x="0" y="0"/>
            <a:chExt cx="2112170" cy="2112170"/>
          </a:xfrm>
        </p:grpSpPr>
        <p:sp>
          <p:nvSpPr>
            <p:cNvPr id="29" name="Google Shape;838;p13">
              <a:extLst>
                <a:ext uri="{FF2B5EF4-FFF2-40B4-BE49-F238E27FC236}">
                  <a16:creationId xmlns:a16="http://schemas.microsoft.com/office/drawing/2014/main" id="{33A5D528-C22A-4CF5-8EDD-598381E13DEA}"/>
                </a:ext>
              </a:extLst>
            </p:cNvPr>
            <p:cNvSpPr/>
            <p:nvPr/>
          </p:nvSpPr>
          <p:spPr>
            <a:xfrm>
              <a:off x="0" y="0"/>
              <a:ext cx="2112170" cy="211217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F5E045"/>
              </a:solidFill>
            </a:ln>
          </p:spPr>
          <p:txBody>
            <a:bodyPr/>
            <a:lstStyle/>
            <a:p>
              <a:endParaRPr lang="th-TH" sz="1653" dirty="0"/>
            </a:p>
          </p:txBody>
        </p:sp>
        <p:sp>
          <p:nvSpPr>
            <p:cNvPr id="30" name="Google Shape;841;p13">
              <a:extLst>
                <a:ext uri="{FF2B5EF4-FFF2-40B4-BE49-F238E27FC236}">
                  <a16:creationId xmlns:a16="http://schemas.microsoft.com/office/drawing/2014/main" id="{EC612518-D9B5-4592-801E-F751AF7579BB}"/>
                </a:ext>
              </a:extLst>
            </p:cNvPr>
            <p:cNvSpPr/>
            <p:nvPr/>
          </p:nvSpPr>
          <p:spPr>
            <a:xfrm>
              <a:off x="222442" y="218706"/>
              <a:ext cx="1667286" cy="1674759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8E978"/>
            </a:solidFill>
            <a:ln>
              <a:noFill/>
            </a:ln>
          </p:spPr>
          <p:txBody>
            <a:bodyPr spcFirstLastPara="1" wrap="square" lIns="60948" tIns="60948" rIns="60948" bIns="60948" anchor="ctr" anchorCtr="0">
              <a:noAutofit/>
            </a:bodyPr>
            <a:lstStyle/>
            <a:p>
              <a:endParaRPr sz="2667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Google Shape;836;p13">
            <a:extLst>
              <a:ext uri="{FF2B5EF4-FFF2-40B4-BE49-F238E27FC236}">
                <a16:creationId xmlns:a16="http://schemas.microsoft.com/office/drawing/2014/main" id="{A22C41B1-DF31-4131-B76A-7F766765CC47}"/>
              </a:ext>
            </a:extLst>
          </p:cNvPr>
          <p:cNvGrpSpPr/>
          <p:nvPr/>
        </p:nvGrpSpPr>
        <p:grpSpPr>
          <a:xfrm>
            <a:off x="1246426" y="2309099"/>
            <a:ext cx="1596718" cy="1609320"/>
            <a:chOff x="0" y="0"/>
            <a:chExt cx="2112170" cy="2112170"/>
          </a:xfrm>
        </p:grpSpPr>
        <p:sp>
          <p:nvSpPr>
            <p:cNvPr id="16" name="Google Shape;838;p13">
              <a:extLst>
                <a:ext uri="{FF2B5EF4-FFF2-40B4-BE49-F238E27FC236}">
                  <a16:creationId xmlns:a16="http://schemas.microsoft.com/office/drawing/2014/main" id="{A208DD18-2CDD-43B1-A6DB-5BAF7663B357}"/>
                </a:ext>
              </a:extLst>
            </p:cNvPr>
            <p:cNvSpPr/>
            <p:nvPr/>
          </p:nvSpPr>
          <p:spPr>
            <a:xfrm>
              <a:off x="0" y="0"/>
              <a:ext cx="2112170" cy="211217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F48CB1"/>
            </a:solidFill>
            <a:ln>
              <a:noFill/>
            </a:ln>
          </p:spPr>
          <p:txBody>
            <a:bodyPr/>
            <a:lstStyle/>
            <a:p>
              <a:endParaRPr lang="th-TH" sz="1653" dirty="0"/>
            </a:p>
          </p:txBody>
        </p:sp>
        <p:sp>
          <p:nvSpPr>
            <p:cNvPr id="13" name="Google Shape;841;p13">
              <a:extLst>
                <a:ext uri="{FF2B5EF4-FFF2-40B4-BE49-F238E27FC236}">
                  <a16:creationId xmlns:a16="http://schemas.microsoft.com/office/drawing/2014/main" id="{60B86167-69A8-4E94-9983-94B797F4F044}"/>
                </a:ext>
              </a:extLst>
            </p:cNvPr>
            <p:cNvSpPr/>
            <p:nvPr/>
          </p:nvSpPr>
          <p:spPr>
            <a:xfrm>
              <a:off x="222442" y="218706"/>
              <a:ext cx="1667286" cy="1674759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8FAF0"/>
            </a:solidFill>
            <a:ln>
              <a:noFill/>
            </a:ln>
          </p:spPr>
          <p:txBody>
            <a:bodyPr spcFirstLastPara="1" wrap="square" lIns="60948" tIns="60948" rIns="60948" bIns="60948" anchor="ctr" anchorCtr="0">
              <a:noAutofit/>
            </a:bodyPr>
            <a:lstStyle/>
            <a:p>
              <a:endParaRPr sz="2667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7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DC371DD0-4F04-40AC-9E78-F384AAFB3B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0AB9E179-13AC-409F-AD3C-A551C262A45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3024" y="2214623"/>
            <a:ext cx="2961675" cy="78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19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8F27398F-771B-45EB-8965-1CE4A46ABDA1}"/>
              </a:ext>
            </a:extLst>
          </p:cNvPr>
          <p:cNvGrpSpPr/>
          <p:nvPr/>
        </p:nvGrpSpPr>
        <p:grpSpPr>
          <a:xfrm>
            <a:off x="4895716" y="2493546"/>
            <a:ext cx="2456700" cy="670945"/>
            <a:chOff x="5331103" y="2715154"/>
            <a:chExt cx="2675180" cy="73061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BEDEB3FB-73E6-4236-A71F-0F865CB2F4A3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21" name="สี่เหลี่ยมผืนผ้า: มุมมน 7">
              <a:extLst>
                <a:ext uri="{FF2B5EF4-FFF2-40B4-BE49-F238E27FC236}">
                  <a16:creationId xmlns:a16="http://schemas.microsoft.com/office/drawing/2014/main" id="{5C1BF875-1E7E-45C9-8D18-3A7A09963A70}"/>
                </a:ext>
              </a:extLst>
            </p:cNvPr>
            <p:cNvSpPr/>
            <p:nvPr/>
          </p:nvSpPr>
          <p:spPr>
            <a:xfrm>
              <a:off x="5331103" y="2715154"/>
              <a:ext cx="2675180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sp>
        <p:nvSpPr>
          <p:cNvPr id="11" name="Google Shape;798;p12">
            <a:extLst>
              <a:ext uri="{FF2B5EF4-FFF2-40B4-BE49-F238E27FC236}">
                <a16:creationId xmlns:a16="http://schemas.microsoft.com/office/drawing/2014/main" id="{A4C1765B-217F-41F3-8E2F-710424263070}"/>
              </a:ext>
            </a:extLst>
          </p:cNvPr>
          <p:cNvSpPr txBox="1"/>
          <p:nvPr/>
        </p:nvSpPr>
        <p:spPr>
          <a:xfrm>
            <a:off x="5062284" y="3423666"/>
            <a:ext cx="5398109" cy="152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ความเข้มและความเจือจางของสีที่สามารถทำให้</a:t>
            </a:r>
          </a:p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เกิดมิติระยะใกล้ไกล แสง-เงา และทำให้มองเห็นปริมาตรของวัตถุได้</a:t>
            </a:r>
          </a:p>
        </p:txBody>
      </p:sp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41" name="รูปภาพ 40">
            <a:extLst>
              <a:ext uri="{FF2B5EF4-FFF2-40B4-BE49-F238E27FC236}">
                <a16:creationId xmlns:a16="http://schemas.microsoft.com/office/drawing/2014/main" id="{DFC71599-23FE-41A1-B38A-9E8D64C529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6" y="188770"/>
            <a:ext cx="2784523" cy="1161087"/>
          </a:xfrm>
          <a:prstGeom prst="rect">
            <a:avLst/>
          </a:prstGeom>
        </p:spPr>
      </p:pic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4AFDFEFA-35C5-4F70-8C22-FA21DB12EB77}"/>
              </a:ext>
            </a:extLst>
          </p:cNvPr>
          <p:cNvGrpSpPr/>
          <p:nvPr/>
        </p:nvGrpSpPr>
        <p:grpSpPr>
          <a:xfrm>
            <a:off x="1143069" y="2500132"/>
            <a:ext cx="2764269" cy="2321701"/>
            <a:chOff x="2089296" y="6611070"/>
            <a:chExt cx="2261534" cy="1569797"/>
          </a:xfrm>
        </p:grpSpPr>
        <p:sp>
          <p:nvSpPr>
            <p:cNvPr id="3" name="สี่เหลี่ยมผืนผ้า 2">
              <a:extLst>
                <a:ext uri="{FF2B5EF4-FFF2-40B4-BE49-F238E27FC236}">
                  <a16:creationId xmlns:a16="http://schemas.microsoft.com/office/drawing/2014/main" id="{E3A6E7D6-C849-4C1D-A058-C6F17F3F1828}"/>
                </a:ext>
              </a:extLst>
            </p:cNvPr>
            <p:cNvSpPr/>
            <p:nvPr/>
          </p:nvSpPr>
          <p:spPr>
            <a:xfrm>
              <a:off x="2089296" y="6611070"/>
              <a:ext cx="377289" cy="156979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39" name="สี่เหลี่ยมผืนผ้า 38">
              <a:extLst>
                <a:ext uri="{FF2B5EF4-FFF2-40B4-BE49-F238E27FC236}">
                  <a16:creationId xmlns:a16="http://schemas.microsoft.com/office/drawing/2014/main" id="{95D1E122-AD9C-40D9-974B-4AC953987821}"/>
                </a:ext>
              </a:extLst>
            </p:cNvPr>
            <p:cNvSpPr/>
            <p:nvPr/>
          </p:nvSpPr>
          <p:spPr>
            <a:xfrm>
              <a:off x="2466145" y="6611070"/>
              <a:ext cx="377289" cy="1569797"/>
            </a:xfrm>
            <a:prstGeom prst="rect">
              <a:avLst/>
            </a:prstGeom>
            <a:solidFill>
              <a:srgbClr val="39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40" name="สี่เหลี่ยมผืนผ้า 39">
              <a:extLst>
                <a:ext uri="{FF2B5EF4-FFF2-40B4-BE49-F238E27FC236}">
                  <a16:creationId xmlns:a16="http://schemas.microsoft.com/office/drawing/2014/main" id="{6D547B58-E3A6-4201-A8F1-9B707D2A58F0}"/>
                </a:ext>
              </a:extLst>
            </p:cNvPr>
            <p:cNvSpPr/>
            <p:nvPr/>
          </p:nvSpPr>
          <p:spPr>
            <a:xfrm>
              <a:off x="2842994" y="6611070"/>
              <a:ext cx="377289" cy="1569797"/>
            </a:xfrm>
            <a:prstGeom prst="rect">
              <a:avLst/>
            </a:prstGeom>
            <a:solidFill>
              <a:srgbClr val="545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42" name="สี่เหลี่ยมผืนผ้า 41">
              <a:extLst>
                <a:ext uri="{FF2B5EF4-FFF2-40B4-BE49-F238E27FC236}">
                  <a16:creationId xmlns:a16="http://schemas.microsoft.com/office/drawing/2014/main" id="{B1DFC0C2-8547-46BF-BC50-45345862B6AA}"/>
                </a:ext>
              </a:extLst>
            </p:cNvPr>
            <p:cNvSpPr/>
            <p:nvPr/>
          </p:nvSpPr>
          <p:spPr>
            <a:xfrm>
              <a:off x="3219843" y="6611070"/>
              <a:ext cx="377289" cy="1569797"/>
            </a:xfrm>
            <a:prstGeom prst="rect">
              <a:avLst/>
            </a:prstGeom>
            <a:solidFill>
              <a:srgbClr val="9491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43" name="สี่เหลี่ยมผืนผ้า 42">
              <a:extLst>
                <a:ext uri="{FF2B5EF4-FFF2-40B4-BE49-F238E27FC236}">
                  <a16:creationId xmlns:a16="http://schemas.microsoft.com/office/drawing/2014/main" id="{114EFE92-2244-4938-8E52-E7EA307A6F34}"/>
                </a:ext>
              </a:extLst>
            </p:cNvPr>
            <p:cNvSpPr/>
            <p:nvPr/>
          </p:nvSpPr>
          <p:spPr>
            <a:xfrm>
              <a:off x="3596692" y="6611070"/>
              <a:ext cx="377289" cy="1569797"/>
            </a:xfrm>
            <a:prstGeom prst="rect">
              <a:avLst/>
            </a:prstGeom>
            <a:solidFill>
              <a:srgbClr val="CFCE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44" name="สี่เหลี่ยมผืนผ้า 43">
              <a:extLst>
                <a:ext uri="{FF2B5EF4-FFF2-40B4-BE49-F238E27FC236}">
                  <a16:creationId xmlns:a16="http://schemas.microsoft.com/office/drawing/2014/main" id="{DC56DCC1-4012-4365-B513-201D6A25C869}"/>
                </a:ext>
              </a:extLst>
            </p:cNvPr>
            <p:cNvSpPr/>
            <p:nvPr/>
          </p:nvSpPr>
          <p:spPr>
            <a:xfrm>
              <a:off x="3973541" y="6611070"/>
              <a:ext cx="377289" cy="15697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</p:grpSp>
      <p:pic>
        <p:nvPicPr>
          <p:cNvPr id="16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F879142B-25F9-4A88-8C21-B3520BC6AA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23E2625E-3C9A-4F5C-95C1-1F571FE1782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3753" y="2536347"/>
            <a:ext cx="2670546" cy="78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178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รูปภาพ 154">
            <a:extLst>
              <a:ext uri="{FF2B5EF4-FFF2-40B4-BE49-F238E27FC236}">
                <a16:creationId xmlns:a16="http://schemas.microsoft.com/office/drawing/2014/main" id="{80EDA72D-B6BD-4791-9B26-4E002C9EF02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639" y="1771433"/>
            <a:ext cx="3315134" cy="3315134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CF4AE5C4-FB34-4764-B79D-2A10884412EE}"/>
              </a:ext>
            </a:extLst>
          </p:cNvPr>
          <p:cNvGrpSpPr/>
          <p:nvPr/>
        </p:nvGrpSpPr>
        <p:grpSpPr>
          <a:xfrm>
            <a:off x="4895716" y="1643567"/>
            <a:ext cx="2126064" cy="670945"/>
            <a:chOff x="5331103" y="2715154"/>
            <a:chExt cx="2315140" cy="730614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AF0C2CBA-6D3A-4ACF-A23F-346349076F1D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27" name="สี่เหลี่ยมผืนผ้า: มุมมน 7">
              <a:extLst>
                <a:ext uri="{FF2B5EF4-FFF2-40B4-BE49-F238E27FC236}">
                  <a16:creationId xmlns:a16="http://schemas.microsoft.com/office/drawing/2014/main" id="{733527BC-F00E-40FB-857D-C605CE462344}"/>
                </a:ext>
              </a:extLst>
            </p:cNvPr>
            <p:cNvSpPr/>
            <p:nvPr/>
          </p:nvSpPr>
          <p:spPr>
            <a:xfrm>
              <a:off x="5331103" y="2715154"/>
              <a:ext cx="2315140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sp>
        <p:nvSpPr>
          <p:cNvPr id="11" name="Google Shape;798;p12">
            <a:extLst>
              <a:ext uri="{FF2B5EF4-FFF2-40B4-BE49-F238E27FC236}">
                <a16:creationId xmlns:a16="http://schemas.microsoft.com/office/drawing/2014/main" id="{A4C1765B-217F-41F3-8E2F-710424263070}"/>
              </a:ext>
            </a:extLst>
          </p:cNvPr>
          <p:cNvSpPr txBox="1"/>
          <p:nvPr/>
        </p:nvSpPr>
        <p:spPr>
          <a:xfrm>
            <a:off x="5062284" y="2573686"/>
            <a:ext cx="5398109" cy="2034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เป็นทัศนธาตุที่สำคัญในการสร้างสรรค์ผลงาน</a:t>
            </a:r>
            <a:b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โดยสีที่ปรากฎอยู่รอบตัวเราล้วนมีอิทธิพลต่ออารมณ์ความรู้สึกมนุษย์  เช่น ทำให้รู้สึกเศร้า หม่นหมอง ตื่นเต้น สดใส สงบสุข</a:t>
            </a:r>
          </a:p>
        </p:txBody>
      </p:sp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41" name="รูปภาพ 40">
            <a:extLst>
              <a:ext uri="{FF2B5EF4-FFF2-40B4-BE49-F238E27FC236}">
                <a16:creationId xmlns:a16="http://schemas.microsoft.com/office/drawing/2014/main" id="{DFC71599-23FE-41A1-B38A-9E8D64C529C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6" y="188770"/>
            <a:ext cx="2784523" cy="1161087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78D9FF61-8772-4ABC-B70A-9BFC41691356}"/>
              </a:ext>
            </a:extLst>
          </p:cNvPr>
          <p:cNvGrpSpPr/>
          <p:nvPr/>
        </p:nvGrpSpPr>
        <p:grpSpPr>
          <a:xfrm>
            <a:off x="4949826" y="4740913"/>
            <a:ext cx="2816488" cy="720429"/>
            <a:chOff x="5390025" y="5317976"/>
            <a:chExt cx="3066965" cy="784498"/>
          </a:xfrm>
        </p:grpSpPr>
        <p:sp>
          <p:nvSpPr>
            <p:cNvPr id="32" name="สี่เหลี่ยมผืนผ้า: มุมมน 31">
              <a:extLst>
                <a:ext uri="{FF2B5EF4-FFF2-40B4-BE49-F238E27FC236}">
                  <a16:creationId xmlns:a16="http://schemas.microsoft.com/office/drawing/2014/main" id="{EBBB12F3-CE9C-4C20-B56B-38CC995654DF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17" name="สี่เหลี่ยมผืนผ้า: มุมมน 16">
              <a:hlinkClick r:id="rId6" action="ppaction://hlinksldjump"/>
              <a:extLst>
                <a:ext uri="{FF2B5EF4-FFF2-40B4-BE49-F238E27FC236}">
                  <a16:creationId xmlns:a16="http://schemas.microsoft.com/office/drawing/2014/main" id="{C1EE4144-53F2-4C0A-A9AC-15C9D92BBCBD}"/>
                </a:ext>
              </a:extLst>
            </p:cNvPr>
            <p:cNvSpPr/>
            <p:nvPr/>
          </p:nvSpPr>
          <p:spPr>
            <a:xfrm>
              <a:off x="5390025" y="5317976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23" name="Google Shape;798;p12">
              <a:hlinkClick r:id="rId6" action="ppaction://hlinksldjump"/>
              <a:extLst>
                <a:ext uri="{FF2B5EF4-FFF2-40B4-BE49-F238E27FC236}">
                  <a16:creationId xmlns:a16="http://schemas.microsoft.com/office/drawing/2014/main" id="{E81109CF-D386-4EB1-97DA-B99731C88E40}"/>
                </a:ext>
              </a:extLst>
            </p:cNvPr>
            <p:cNvSpPr txBox="1"/>
            <p:nvPr/>
          </p:nvSpPr>
          <p:spPr>
            <a:xfrm>
              <a:off x="5460583" y="5490946"/>
              <a:ext cx="2925847" cy="4925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แม่สีและหลักการผสมสี</a:t>
              </a:r>
            </a:p>
          </p:txBody>
        </p:sp>
      </p:grp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20784427-C594-4A51-A57A-A031B080771D}"/>
              </a:ext>
            </a:extLst>
          </p:cNvPr>
          <p:cNvGrpSpPr/>
          <p:nvPr/>
        </p:nvGrpSpPr>
        <p:grpSpPr>
          <a:xfrm>
            <a:off x="8068569" y="4740913"/>
            <a:ext cx="2120329" cy="720429"/>
            <a:chOff x="8786124" y="5317976"/>
            <a:chExt cx="2308895" cy="784498"/>
          </a:xfrm>
        </p:grpSpPr>
        <p:sp>
          <p:nvSpPr>
            <p:cNvPr id="33" name="สี่เหลี่ยมผืนผ้า: มุมมน 32">
              <a:extLst>
                <a:ext uri="{FF2B5EF4-FFF2-40B4-BE49-F238E27FC236}">
                  <a16:creationId xmlns:a16="http://schemas.microsoft.com/office/drawing/2014/main" id="{A2EFA587-2859-410E-ACD7-1440360C754D}"/>
                </a:ext>
              </a:extLst>
            </p:cNvPr>
            <p:cNvSpPr/>
            <p:nvPr/>
          </p:nvSpPr>
          <p:spPr>
            <a:xfrm>
              <a:off x="8786124" y="5371860"/>
              <a:ext cx="2304257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22" name="สี่เหลี่ยมผืนผ้า: มุมมน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E7469091-64EE-4441-9D2C-A1A6D675D28C}"/>
                </a:ext>
              </a:extLst>
            </p:cNvPr>
            <p:cNvSpPr/>
            <p:nvPr/>
          </p:nvSpPr>
          <p:spPr>
            <a:xfrm>
              <a:off x="8790763" y="5317976"/>
              <a:ext cx="2304256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24" name="Google Shape;798;p12">
              <a:hlinkClick r:id="rId7" action="ppaction://hlinksldjump"/>
              <a:extLst>
                <a:ext uri="{FF2B5EF4-FFF2-40B4-BE49-F238E27FC236}">
                  <a16:creationId xmlns:a16="http://schemas.microsoft.com/office/drawing/2014/main" id="{F3DD35F8-AB43-40C8-A39F-AA4F4812529A}"/>
                </a:ext>
              </a:extLst>
            </p:cNvPr>
            <p:cNvSpPr txBox="1"/>
            <p:nvPr/>
          </p:nvSpPr>
          <p:spPr>
            <a:xfrm>
              <a:off x="8855162" y="5490946"/>
              <a:ext cx="2175458" cy="4925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การนำสีไปใช้</a:t>
              </a:r>
            </a:p>
          </p:txBody>
        </p:sp>
      </p:grpSp>
      <p:pic>
        <p:nvPicPr>
          <p:cNvPr id="25" name="Picture 45">
            <a:hlinkClick r:id="rId8" action="ppaction://hlinksldjump"/>
            <a:extLst>
              <a:ext uri="{FF2B5EF4-FFF2-40B4-BE49-F238E27FC236}">
                <a16:creationId xmlns:a16="http://schemas.microsoft.com/office/drawing/2014/main" id="{7F2C0299-6922-43D4-B0C1-78329B5C181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2BDEF38-53D8-486C-AFF1-FD74BEB5543A}"/>
              </a:ext>
            </a:extLst>
          </p:cNvPr>
          <p:cNvGrpSpPr/>
          <p:nvPr/>
        </p:nvGrpSpPr>
        <p:grpSpPr>
          <a:xfrm>
            <a:off x="7506195" y="5211709"/>
            <a:ext cx="387396" cy="601842"/>
            <a:chOff x="8173738" y="5675049"/>
            <a:chExt cx="421848" cy="655365"/>
          </a:xfrm>
        </p:grpSpPr>
        <p:pic>
          <p:nvPicPr>
            <p:cNvPr id="30" name="Picture 17">
              <a:extLst>
                <a:ext uri="{FF2B5EF4-FFF2-40B4-BE49-F238E27FC236}">
                  <a16:creationId xmlns:a16="http://schemas.microsoft.com/office/drawing/2014/main" id="{300D2D14-43C6-41F8-B149-DB1197D4F8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505333">
              <a:off x="8173738" y="5675049"/>
              <a:ext cx="365684" cy="461376"/>
            </a:xfrm>
            <a:prstGeom prst="rect">
              <a:avLst/>
            </a:prstGeom>
          </p:spPr>
        </p:pic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A538FF3B-64ED-4AB8-AD7B-2F751A48422A}"/>
                </a:ext>
              </a:extLst>
            </p:cNvPr>
            <p:cNvSpPr/>
            <p:nvPr/>
          </p:nvSpPr>
          <p:spPr>
            <a:xfrm>
              <a:off x="8451571" y="6186399"/>
              <a:ext cx="144015" cy="144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7B07A21-0D72-4E71-A7A2-76ADC10AD1EE}"/>
              </a:ext>
            </a:extLst>
          </p:cNvPr>
          <p:cNvGrpSpPr/>
          <p:nvPr/>
        </p:nvGrpSpPr>
        <p:grpSpPr>
          <a:xfrm>
            <a:off x="9865248" y="5211709"/>
            <a:ext cx="387396" cy="601842"/>
            <a:chOff x="8173738" y="5675049"/>
            <a:chExt cx="421848" cy="655365"/>
          </a:xfrm>
        </p:grpSpPr>
        <p:pic>
          <p:nvPicPr>
            <p:cNvPr id="36" name="Picture 17">
              <a:extLst>
                <a:ext uri="{FF2B5EF4-FFF2-40B4-BE49-F238E27FC236}">
                  <a16:creationId xmlns:a16="http://schemas.microsoft.com/office/drawing/2014/main" id="{8A202ABA-7BC5-45E2-9117-0D05C0B884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505333">
              <a:off x="8173738" y="5675049"/>
              <a:ext cx="365684" cy="461376"/>
            </a:xfrm>
            <a:prstGeom prst="rect">
              <a:avLst/>
            </a:prstGeom>
          </p:spPr>
        </p:pic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237E2A9-D070-4A06-BC7F-1A96F1197A4F}"/>
                </a:ext>
              </a:extLst>
            </p:cNvPr>
            <p:cNvSpPr/>
            <p:nvPr/>
          </p:nvSpPr>
          <p:spPr>
            <a:xfrm>
              <a:off x="8451571" y="6186399"/>
              <a:ext cx="144015" cy="144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</p:grpSp>
      <p:pic>
        <p:nvPicPr>
          <p:cNvPr id="31" name="รูปภาพ 30">
            <a:extLst>
              <a:ext uri="{FF2B5EF4-FFF2-40B4-BE49-F238E27FC236}">
                <a16:creationId xmlns:a16="http://schemas.microsoft.com/office/drawing/2014/main" id="{882DB13C-7AA9-4DDD-AD4E-E1908D312F6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05684" y="1621584"/>
            <a:ext cx="240203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388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37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58" name="รูปภาพ 57">
            <a:extLst>
              <a:ext uri="{FF2B5EF4-FFF2-40B4-BE49-F238E27FC236}">
                <a16:creationId xmlns:a16="http://schemas.microsoft.com/office/drawing/2014/main" id="{2104E788-A826-4AD5-8CFD-CFE462CB1B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5" y="188770"/>
            <a:ext cx="7022143" cy="1161087"/>
          </a:xfrm>
          <a:prstGeom prst="rect">
            <a:avLst/>
          </a:prstGeom>
        </p:spPr>
      </p:pic>
      <p:pic>
        <p:nvPicPr>
          <p:cNvPr id="87" name="รูปภาพ 86">
            <a:extLst>
              <a:ext uri="{FF2B5EF4-FFF2-40B4-BE49-F238E27FC236}">
                <a16:creationId xmlns:a16="http://schemas.microsoft.com/office/drawing/2014/main" id="{7AA264D1-8D29-443D-80CE-1EF39F7A09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706" y="1615122"/>
            <a:ext cx="4412443" cy="4412443"/>
          </a:xfrm>
          <a:prstGeom prst="rect">
            <a:avLst/>
          </a:prstGeom>
          <a:noFill/>
        </p:spPr>
      </p:pic>
      <p:grpSp>
        <p:nvGrpSpPr>
          <p:cNvPr id="88" name="กลุ่ม 87">
            <a:extLst>
              <a:ext uri="{FF2B5EF4-FFF2-40B4-BE49-F238E27FC236}">
                <a16:creationId xmlns:a16="http://schemas.microsoft.com/office/drawing/2014/main" id="{4F1D966F-6B20-4872-A892-0992C238C189}"/>
              </a:ext>
            </a:extLst>
          </p:cNvPr>
          <p:cNvGrpSpPr/>
          <p:nvPr/>
        </p:nvGrpSpPr>
        <p:grpSpPr>
          <a:xfrm>
            <a:off x="5899663" y="1794825"/>
            <a:ext cx="4390803" cy="720429"/>
            <a:chOff x="5390025" y="5317976"/>
            <a:chExt cx="3066965" cy="784498"/>
          </a:xfrm>
        </p:grpSpPr>
        <p:sp>
          <p:nvSpPr>
            <p:cNvPr id="89" name="สี่เหลี่ยมผืนผ้า: มุมมน 88">
              <a:extLst>
                <a:ext uri="{FF2B5EF4-FFF2-40B4-BE49-F238E27FC236}">
                  <a16:creationId xmlns:a16="http://schemas.microsoft.com/office/drawing/2014/main" id="{B4A956BE-92B9-427B-B5DC-932FFE30F412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90" name="สี่เหลี่ยมผืนผ้า: มุมมน 89">
              <a:hlinkClick r:id="rId6" action="ppaction://hlinksldjump"/>
              <a:extLst>
                <a:ext uri="{FF2B5EF4-FFF2-40B4-BE49-F238E27FC236}">
                  <a16:creationId xmlns:a16="http://schemas.microsoft.com/office/drawing/2014/main" id="{F1541AE2-E3DC-4AA0-AB56-B1DA9B0F3F2A}"/>
                </a:ext>
              </a:extLst>
            </p:cNvPr>
            <p:cNvSpPr/>
            <p:nvPr/>
          </p:nvSpPr>
          <p:spPr>
            <a:xfrm>
              <a:off x="5390025" y="5317976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91" name="Google Shape;798;p12">
              <a:hlinkClick r:id="rId6" action="ppaction://hlinksldjump"/>
              <a:extLst>
                <a:ext uri="{FF2B5EF4-FFF2-40B4-BE49-F238E27FC236}">
                  <a16:creationId xmlns:a16="http://schemas.microsoft.com/office/drawing/2014/main" id="{5BC11626-3A92-44C9-95C8-3977AF7520A0}"/>
                </a:ext>
              </a:extLst>
            </p:cNvPr>
            <p:cNvSpPr txBox="1"/>
            <p:nvPr/>
          </p:nvSpPr>
          <p:spPr>
            <a:xfrm>
              <a:off x="5588778" y="5467477"/>
              <a:ext cx="2830114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สีขั้นที่ 1 </a:t>
              </a:r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หรือแม่สี (</a:t>
              </a:r>
              <a:r>
                <a:rPr lang="en-US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Primary Colors)</a:t>
              </a:r>
            </a:p>
          </p:txBody>
        </p:sp>
      </p:grpSp>
      <p:grpSp>
        <p:nvGrpSpPr>
          <p:cNvPr id="93" name="กลุ่ม 92">
            <a:extLst>
              <a:ext uri="{FF2B5EF4-FFF2-40B4-BE49-F238E27FC236}">
                <a16:creationId xmlns:a16="http://schemas.microsoft.com/office/drawing/2014/main" id="{FF62413B-CBB7-4524-AB12-B76E938553C5}"/>
              </a:ext>
            </a:extLst>
          </p:cNvPr>
          <p:cNvGrpSpPr/>
          <p:nvPr/>
        </p:nvGrpSpPr>
        <p:grpSpPr>
          <a:xfrm>
            <a:off x="5899663" y="2843066"/>
            <a:ext cx="4390803" cy="720429"/>
            <a:chOff x="5390025" y="5317976"/>
            <a:chExt cx="3066965" cy="784498"/>
          </a:xfrm>
        </p:grpSpPr>
        <p:sp>
          <p:nvSpPr>
            <p:cNvPr id="94" name="สี่เหลี่ยมผืนผ้า: มุมมน 93">
              <a:extLst>
                <a:ext uri="{FF2B5EF4-FFF2-40B4-BE49-F238E27FC236}">
                  <a16:creationId xmlns:a16="http://schemas.microsoft.com/office/drawing/2014/main" id="{3B066665-8FBA-4E91-B218-965D9DE3CFCA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95" name="สี่เหลี่ยมผืนผ้า: มุมมน 94">
              <a:hlinkClick r:id="rId7" action="ppaction://hlinksldjump"/>
              <a:extLst>
                <a:ext uri="{FF2B5EF4-FFF2-40B4-BE49-F238E27FC236}">
                  <a16:creationId xmlns:a16="http://schemas.microsoft.com/office/drawing/2014/main" id="{4C46F036-476D-4844-8E1B-9B2126802E4D}"/>
                </a:ext>
              </a:extLst>
            </p:cNvPr>
            <p:cNvSpPr/>
            <p:nvPr/>
          </p:nvSpPr>
          <p:spPr>
            <a:xfrm>
              <a:off x="5390025" y="5317976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96" name="Google Shape;798;p12">
              <a:hlinkClick r:id="rId7" action="ppaction://hlinksldjump"/>
              <a:extLst>
                <a:ext uri="{FF2B5EF4-FFF2-40B4-BE49-F238E27FC236}">
                  <a16:creationId xmlns:a16="http://schemas.microsoft.com/office/drawing/2014/main" id="{82E25F1E-43E6-43B3-BD93-789B41E62BDF}"/>
                </a:ext>
              </a:extLst>
            </p:cNvPr>
            <p:cNvSpPr txBox="1"/>
            <p:nvPr/>
          </p:nvSpPr>
          <p:spPr>
            <a:xfrm>
              <a:off x="5588778" y="5470521"/>
              <a:ext cx="2830114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สีขั้นที่ 2 </a:t>
              </a:r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(</a:t>
              </a:r>
              <a:r>
                <a:rPr lang="en-US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Secondary Colors) </a:t>
              </a:r>
            </a:p>
          </p:txBody>
        </p:sp>
      </p:grpSp>
      <p:grpSp>
        <p:nvGrpSpPr>
          <p:cNvPr id="98" name="กลุ่ม 97">
            <a:extLst>
              <a:ext uri="{FF2B5EF4-FFF2-40B4-BE49-F238E27FC236}">
                <a16:creationId xmlns:a16="http://schemas.microsoft.com/office/drawing/2014/main" id="{984BDD0A-9756-41C7-AB44-6B0515F9F682}"/>
              </a:ext>
            </a:extLst>
          </p:cNvPr>
          <p:cNvGrpSpPr/>
          <p:nvPr/>
        </p:nvGrpSpPr>
        <p:grpSpPr>
          <a:xfrm>
            <a:off x="5899663" y="3891308"/>
            <a:ext cx="4390803" cy="720429"/>
            <a:chOff x="5390025" y="5317976"/>
            <a:chExt cx="3066965" cy="784498"/>
          </a:xfrm>
        </p:grpSpPr>
        <p:sp>
          <p:nvSpPr>
            <p:cNvPr id="99" name="สี่เหลี่ยมผืนผ้า: มุมมน 98">
              <a:extLst>
                <a:ext uri="{FF2B5EF4-FFF2-40B4-BE49-F238E27FC236}">
                  <a16:creationId xmlns:a16="http://schemas.microsoft.com/office/drawing/2014/main" id="{FC8507EE-E365-4414-9B9D-2255558781D5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100" name="สี่เหลี่ยมผืนผ้า: มุมมน 99">
              <a:hlinkClick r:id="rId8" action="ppaction://hlinksldjump"/>
              <a:extLst>
                <a:ext uri="{FF2B5EF4-FFF2-40B4-BE49-F238E27FC236}">
                  <a16:creationId xmlns:a16="http://schemas.microsoft.com/office/drawing/2014/main" id="{96F41D37-BD90-4E31-B0E5-B57A8F642EDD}"/>
                </a:ext>
              </a:extLst>
            </p:cNvPr>
            <p:cNvSpPr/>
            <p:nvPr/>
          </p:nvSpPr>
          <p:spPr>
            <a:xfrm>
              <a:off x="5390025" y="5317976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101" name="Google Shape;798;p12">
              <a:hlinkClick r:id="rId8" action="ppaction://hlinksldjump"/>
              <a:extLst>
                <a:ext uri="{FF2B5EF4-FFF2-40B4-BE49-F238E27FC236}">
                  <a16:creationId xmlns:a16="http://schemas.microsoft.com/office/drawing/2014/main" id="{9D9B81F8-FA25-4628-8BA8-8463C8EBE566}"/>
                </a:ext>
              </a:extLst>
            </p:cNvPr>
            <p:cNvSpPr txBox="1"/>
            <p:nvPr/>
          </p:nvSpPr>
          <p:spPr>
            <a:xfrm>
              <a:off x="5588778" y="5465945"/>
              <a:ext cx="2830114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สีขั้นที่ 3 </a:t>
              </a:r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(</a:t>
              </a:r>
              <a:r>
                <a:rPr lang="en-US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Tertiary Colors) </a:t>
              </a:r>
            </a:p>
          </p:txBody>
        </p:sp>
      </p:grpSp>
      <p:pic>
        <p:nvPicPr>
          <p:cNvPr id="21" name="Picture 45">
            <a:hlinkClick r:id="rId9" action="ppaction://hlinksldjump"/>
            <a:extLst>
              <a:ext uri="{FF2B5EF4-FFF2-40B4-BE49-F238E27FC236}">
                <a16:creationId xmlns:a16="http://schemas.microsoft.com/office/drawing/2014/main" id="{66F3F409-A2D9-4731-A25F-4D4E8DED00A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22" name="Picture 17">
            <a:extLst>
              <a:ext uri="{FF2B5EF4-FFF2-40B4-BE49-F238E27FC236}">
                <a16:creationId xmlns:a16="http://schemas.microsoft.com/office/drawing/2014/main" id="{F943EBC6-2D00-42CD-ACC6-2A08FDC9C4C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0126766" y="2300950"/>
            <a:ext cx="335819" cy="423696"/>
          </a:xfrm>
          <a:prstGeom prst="rect">
            <a:avLst/>
          </a:prstGeom>
        </p:spPr>
      </p:pic>
      <p:pic>
        <p:nvPicPr>
          <p:cNvPr id="23" name="Picture 17">
            <a:extLst>
              <a:ext uri="{FF2B5EF4-FFF2-40B4-BE49-F238E27FC236}">
                <a16:creationId xmlns:a16="http://schemas.microsoft.com/office/drawing/2014/main" id="{FA6B7F00-1CD7-480D-A12A-524ACB00538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0122556" y="3329541"/>
            <a:ext cx="335819" cy="423696"/>
          </a:xfrm>
          <a:prstGeom prst="rect">
            <a:avLst/>
          </a:prstGeom>
        </p:spPr>
      </p:pic>
      <p:pic>
        <p:nvPicPr>
          <p:cNvPr id="24" name="Picture 17">
            <a:extLst>
              <a:ext uri="{FF2B5EF4-FFF2-40B4-BE49-F238E27FC236}">
                <a16:creationId xmlns:a16="http://schemas.microsoft.com/office/drawing/2014/main" id="{E23FFE31-CDA0-4764-895D-083574B2018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0122556" y="4399889"/>
            <a:ext cx="335819" cy="42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381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375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75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7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id="{D88A5EA3-0367-483E-A160-B911A2E4FD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706" y="1615122"/>
            <a:ext cx="4412443" cy="4412443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78D9FF61-8772-4ABC-B70A-9BFC41691356}"/>
              </a:ext>
            </a:extLst>
          </p:cNvPr>
          <p:cNvGrpSpPr/>
          <p:nvPr/>
        </p:nvGrpSpPr>
        <p:grpSpPr>
          <a:xfrm>
            <a:off x="5894956" y="1794825"/>
            <a:ext cx="4390803" cy="720429"/>
            <a:chOff x="5390025" y="5317976"/>
            <a:chExt cx="3066965" cy="784498"/>
          </a:xfrm>
        </p:grpSpPr>
        <p:sp>
          <p:nvSpPr>
            <p:cNvPr id="32" name="สี่เหลี่ยมผืนผ้า: มุมมน 31">
              <a:extLst>
                <a:ext uri="{FF2B5EF4-FFF2-40B4-BE49-F238E27FC236}">
                  <a16:creationId xmlns:a16="http://schemas.microsoft.com/office/drawing/2014/main" id="{EBBB12F3-CE9C-4C20-B56B-38CC995654DF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17" name="สี่เหลี่ยมผืนผ้า: มุมมน 16">
              <a:extLst>
                <a:ext uri="{FF2B5EF4-FFF2-40B4-BE49-F238E27FC236}">
                  <a16:creationId xmlns:a16="http://schemas.microsoft.com/office/drawing/2014/main" id="{C1EE4144-53F2-4C0A-A9AC-15C9D92BBCBD}"/>
                </a:ext>
              </a:extLst>
            </p:cNvPr>
            <p:cNvSpPr/>
            <p:nvPr/>
          </p:nvSpPr>
          <p:spPr>
            <a:xfrm>
              <a:off x="5390025" y="5317976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23" name="Google Shape;798;p12">
              <a:extLst>
                <a:ext uri="{FF2B5EF4-FFF2-40B4-BE49-F238E27FC236}">
                  <a16:creationId xmlns:a16="http://schemas.microsoft.com/office/drawing/2014/main" id="{E81109CF-D386-4EB1-97DA-B99731C88E40}"/>
                </a:ext>
              </a:extLst>
            </p:cNvPr>
            <p:cNvSpPr txBox="1"/>
            <p:nvPr/>
          </p:nvSpPr>
          <p:spPr>
            <a:xfrm>
              <a:off x="5588778" y="5467477"/>
              <a:ext cx="2830114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สีขั้นที่ 1 </a:t>
              </a:r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หรือแม่สี (</a:t>
              </a:r>
              <a:r>
                <a:rPr lang="en-US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Primary Colors)</a:t>
              </a:r>
            </a:p>
          </p:txBody>
        </p:sp>
      </p:grpSp>
      <p:grpSp>
        <p:nvGrpSpPr>
          <p:cNvPr id="44" name="กลุ่ม 43">
            <a:extLst>
              <a:ext uri="{FF2B5EF4-FFF2-40B4-BE49-F238E27FC236}">
                <a16:creationId xmlns:a16="http://schemas.microsoft.com/office/drawing/2014/main" id="{D6C487A2-B4B5-4DF3-BAEE-81B1522530A7}"/>
              </a:ext>
            </a:extLst>
          </p:cNvPr>
          <p:cNvGrpSpPr/>
          <p:nvPr/>
        </p:nvGrpSpPr>
        <p:grpSpPr>
          <a:xfrm>
            <a:off x="5894956" y="4296682"/>
            <a:ext cx="4390803" cy="720429"/>
            <a:chOff x="5390025" y="5317976"/>
            <a:chExt cx="3066965" cy="784498"/>
          </a:xfrm>
        </p:grpSpPr>
        <p:sp>
          <p:nvSpPr>
            <p:cNvPr id="45" name="สี่เหลี่ยมผืนผ้า: มุมมน 44">
              <a:extLst>
                <a:ext uri="{FF2B5EF4-FFF2-40B4-BE49-F238E27FC236}">
                  <a16:creationId xmlns:a16="http://schemas.microsoft.com/office/drawing/2014/main" id="{51A7C962-E51B-47D4-AF2C-C156ED8CDE89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46" name="สี่เหลี่ยมผืนผ้า: มุมมน 45">
              <a:hlinkClick r:id="rId5" action="ppaction://hlinksldjump"/>
              <a:extLst>
                <a:ext uri="{FF2B5EF4-FFF2-40B4-BE49-F238E27FC236}">
                  <a16:creationId xmlns:a16="http://schemas.microsoft.com/office/drawing/2014/main" id="{D1BF5801-DB9E-48A1-9CE2-4C7D6CFE7078}"/>
                </a:ext>
              </a:extLst>
            </p:cNvPr>
            <p:cNvSpPr/>
            <p:nvPr/>
          </p:nvSpPr>
          <p:spPr>
            <a:xfrm>
              <a:off x="5390025" y="5317976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47" name="Google Shape;798;p12">
              <a:hlinkClick r:id="rId5" action="ppaction://hlinksldjump"/>
              <a:extLst>
                <a:ext uri="{FF2B5EF4-FFF2-40B4-BE49-F238E27FC236}">
                  <a16:creationId xmlns:a16="http://schemas.microsoft.com/office/drawing/2014/main" id="{3A8202A3-95D7-489E-BEF3-FB0E324CD8B1}"/>
                </a:ext>
              </a:extLst>
            </p:cNvPr>
            <p:cNvSpPr txBox="1"/>
            <p:nvPr/>
          </p:nvSpPr>
          <p:spPr>
            <a:xfrm>
              <a:off x="5588778" y="5470521"/>
              <a:ext cx="2830114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สีขั้นที่ 2 </a:t>
              </a:r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(</a:t>
              </a:r>
              <a:r>
                <a:rPr lang="en-US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Secondary Colors) </a:t>
              </a:r>
            </a:p>
          </p:txBody>
        </p:sp>
      </p:grpSp>
      <p:grpSp>
        <p:nvGrpSpPr>
          <p:cNvPr id="49" name="กลุ่ม 48">
            <a:extLst>
              <a:ext uri="{FF2B5EF4-FFF2-40B4-BE49-F238E27FC236}">
                <a16:creationId xmlns:a16="http://schemas.microsoft.com/office/drawing/2014/main" id="{CA313619-317B-45D4-968E-22493E4325DB}"/>
              </a:ext>
            </a:extLst>
          </p:cNvPr>
          <p:cNvGrpSpPr/>
          <p:nvPr/>
        </p:nvGrpSpPr>
        <p:grpSpPr>
          <a:xfrm>
            <a:off x="5894956" y="5344923"/>
            <a:ext cx="4390803" cy="720429"/>
            <a:chOff x="5390025" y="5317976"/>
            <a:chExt cx="3066965" cy="784498"/>
          </a:xfrm>
        </p:grpSpPr>
        <p:sp>
          <p:nvSpPr>
            <p:cNvPr id="50" name="สี่เหลี่ยมผืนผ้า: มุมมน 49">
              <a:extLst>
                <a:ext uri="{FF2B5EF4-FFF2-40B4-BE49-F238E27FC236}">
                  <a16:creationId xmlns:a16="http://schemas.microsoft.com/office/drawing/2014/main" id="{82D142FB-D7DA-4068-8806-EE54FE322830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51" name="สี่เหลี่ยมผืนผ้า: มุมมน 50">
              <a:hlinkClick r:id="rId6" action="ppaction://hlinksldjump"/>
              <a:extLst>
                <a:ext uri="{FF2B5EF4-FFF2-40B4-BE49-F238E27FC236}">
                  <a16:creationId xmlns:a16="http://schemas.microsoft.com/office/drawing/2014/main" id="{1E9C4D1A-2FDC-4652-9D5B-4E17C8DA87E8}"/>
                </a:ext>
              </a:extLst>
            </p:cNvPr>
            <p:cNvSpPr/>
            <p:nvPr/>
          </p:nvSpPr>
          <p:spPr>
            <a:xfrm>
              <a:off x="5390025" y="5317976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52" name="Google Shape;798;p12">
              <a:hlinkClick r:id="rId6" action="ppaction://hlinksldjump"/>
              <a:extLst>
                <a:ext uri="{FF2B5EF4-FFF2-40B4-BE49-F238E27FC236}">
                  <a16:creationId xmlns:a16="http://schemas.microsoft.com/office/drawing/2014/main" id="{9CA1CC08-9603-498D-8E9F-9CDB7B83B5C0}"/>
                </a:ext>
              </a:extLst>
            </p:cNvPr>
            <p:cNvSpPr txBox="1"/>
            <p:nvPr/>
          </p:nvSpPr>
          <p:spPr>
            <a:xfrm>
              <a:off x="5588778" y="5465945"/>
              <a:ext cx="2830114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สีขั้นที่ 3 </a:t>
              </a:r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(</a:t>
              </a:r>
              <a:r>
                <a:rPr lang="en-US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Tertiary Colors) </a:t>
              </a:r>
            </a:p>
          </p:txBody>
        </p:sp>
      </p:grpSp>
      <p:pic>
        <p:nvPicPr>
          <p:cNvPr id="58" name="รูปภาพ 57">
            <a:extLst>
              <a:ext uri="{FF2B5EF4-FFF2-40B4-BE49-F238E27FC236}">
                <a16:creationId xmlns:a16="http://schemas.microsoft.com/office/drawing/2014/main" id="{2104E788-A826-4AD5-8CFD-CFE462CB1B4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5" y="188770"/>
            <a:ext cx="7022143" cy="1161087"/>
          </a:xfrm>
          <a:prstGeom prst="rect">
            <a:avLst/>
          </a:prstGeom>
        </p:spPr>
      </p:pic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00E607E2-7615-4886-BC17-47E40CFD7E2A}"/>
              </a:ext>
            </a:extLst>
          </p:cNvPr>
          <p:cNvGrpSpPr/>
          <p:nvPr/>
        </p:nvGrpSpPr>
        <p:grpSpPr>
          <a:xfrm>
            <a:off x="6239243" y="2547642"/>
            <a:ext cx="1263385" cy="1605125"/>
            <a:chOff x="6794112" y="2774061"/>
            <a:chExt cx="1375741" cy="1747872"/>
          </a:xfrm>
        </p:grpSpPr>
        <p:sp>
          <p:nvSpPr>
            <p:cNvPr id="76" name="Google Shape;922;p15">
              <a:extLst>
                <a:ext uri="{FF2B5EF4-FFF2-40B4-BE49-F238E27FC236}">
                  <a16:creationId xmlns:a16="http://schemas.microsoft.com/office/drawing/2014/main" id="{06C638A6-5DF0-48F5-AD95-0812C65DC0F4}"/>
                </a:ext>
              </a:extLst>
            </p:cNvPr>
            <p:cNvSpPr/>
            <p:nvPr/>
          </p:nvSpPr>
          <p:spPr>
            <a:xfrm>
              <a:off x="6794112" y="2908681"/>
              <a:ext cx="419219" cy="421098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spcFirstLastPara="1" wrap="square" lIns="60948" tIns="60948" rIns="60948" bIns="60948" anchor="ctr" anchorCtr="0">
              <a:noAutofit/>
            </a:bodyPr>
            <a:lstStyle/>
            <a:p>
              <a:endParaRPr sz="1534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79" name="Google Shape;934;p15">
              <a:extLst>
                <a:ext uri="{FF2B5EF4-FFF2-40B4-BE49-F238E27FC236}">
                  <a16:creationId xmlns:a16="http://schemas.microsoft.com/office/drawing/2014/main" id="{339120DB-BC67-4D44-A38C-387FA1BF371D}"/>
                </a:ext>
              </a:extLst>
            </p:cNvPr>
            <p:cNvSpPr/>
            <p:nvPr/>
          </p:nvSpPr>
          <p:spPr>
            <a:xfrm>
              <a:off x="6794112" y="3484708"/>
              <a:ext cx="419219" cy="421098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60948" tIns="60948" rIns="60948" bIns="60948" anchor="ctr" anchorCtr="0">
              <a:noAutofit/>
            </a:bodyPr>
            <a:lstStyle/>
            <a:p>
              <a:endParaRPr sz="1534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82" name="Google Shape;946;p15">
              <a:extLst>
                <a:ext uri="{FF2B5EF4-FFF2-40B4-BE49-F238E27FC236}">
                  <a16:creationId xmlns:a16="http://schemas.microsoft.com/office/drawing/2014/main" id="{18730391-2B7A-4BCD-A6EB-CBC68DEB8A73}"/>
                </a:ext>
              </a:extLst>
            </p:cNvPr>
            <p:cNvSpPr/>
            <p:nvPr/>
          </p:nvSpPr>
          <p:spPr>
            <a:xfrm>
              <a:off x="6794112" y="4060734"/>
              <a:ext cx="419219" cy="421098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 spcFirstLastPara="1" wrap="square" lIns="60948" tIns="60948" rIns="60948" bIns="60948" anchor="ctr" anchorCtr="0">
              <a:noAutofit/>
            </a:bodyPr>
            <a:lstStyle/>
            <a:p>
              <a:endParaRPr sz="1534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84" name="Google Shape;994;p15">
              <a:extLst>
                <a:ext uri="{FF2B5EF4-FFF2-40B4-BE49-F238E27FC236}">
                  <a16:creationId xmlns:a16="http://schemas.microsoft.com/office/drawing/2014/main" id="{56CE2790-3AF8-48ED-A63A-80002BF67668}"/>
                </a:ext>
              </a:extLst>
            </p:cNvPr>
            <p:cNvSpPr txBox="1"/>
            <p:nvPr/>
          </p:nvSpPr>
          <p:spPr>
            <a:xfrm>
              <a:off x="7419065" y="2774061"/>
              <a:ext cx="750788" cy="6031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>
                <a:lnSpc>
                  <a:spcPct val="139962"/>
                </a:lnSpc>
              </a:pPr>
              <a:r>
                <a:rPr lang="en-US" sz="2571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แดง</a:t>
              </a:r>
              <a:endParaRPr sz="2571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5" name="Google Shape;998;p15">
              <a:extLst>
                <a:ext uri="{FF2B5EF4-FFF2-40B4-BE49-F238E27FC236}">
                  <a16:creationId xmlns:a16="http://schemas.microsoft.com/office/drawing/2014/main" id="{EF65AB01-02F7-4619-86E2-415AAED591F3}"/>
                </a:ext>
              </a:extLst>
            </p:cNvPr>
            <p:cNvSpPr txBox="1"/>
            <p:nvPr/>
          </p:nvSpPr>
          <p:spPr>
            <a:xfrm>
              <a:off x="7419065" y="3345102"/>
              <a:ext cx="750788" cy="6031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>
                <a:lnSpc>
                  <a:spcPct val="139962"/>
                </a:lnSpc>
              </a:pPr>
              <a:r>
                <a:rPr lang="en-US" sz="2571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เหลือง</a:t>
              </a:r>
              <a:endParaRPr sz="2571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6" name="Google Shape;1002;p15">
              <a:extLst>
                <a:ext uri="{FF2B5EF4-FFF2-40B4-BE49-F238E27FC236}">
                  <a16:creationId xmlns:a16="http://schemas.microsoft.com/office/drawing/2014/main" id="{2B3AE4D1-E39F-4062-88B0-0DAC7B2753C3}"/>
                </a:ext>
              </a:extLst>
            </p:cNvPr>
            <p:cNvSpPr txBox="1"/>
            <p:nvPr/>
          </p:nvSpPr>
          <p:spPr>
            <a:xfrm>
              <a:off x="7419065" y="3918806"/>
              <a:ext cx="750788" cy="6031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>
                <a:lnSpc>
                  <a:spcPct val="139962"/>
                </a:lnSpc>
              </a:pPr>
              <a:r>
                <a:rPr lang="en-US" sz="2571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น้ำเงิน</a:t>
              </a:r>
              <a:endParaRPr sz="2571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BC319473-0357-4D1C-87FD-BC1F717432C9}"/>
              </a:ext>
            </a:extLst>
          </p:cNvPr>
          <p:cNvGrpSpPr/>
          <p:nvPr/>
        </p:nvGrpSpPr>
        <p:grpSpPr>
          <a:xfrm>
            <a:off x="739700" y="1511313"/>
            <a:ext cx="4639146" cy="4554040"/>
            <a:chOff x="805483" y="1645568"/>
            <a:chExt cx="5051716" cy="4959041"/>
          </a:xfrm>
        </p:grpSpPr>
        <p:sp>
          <p:nvSpPr>
            <p:cNvPr id="3" name="สี่เหลี่ยมผืนผ้า 2">
              <a:extLst>
                <a:ext uri="{FF2B5EF4-FFF2-40B4-BE49-F238E27FC236}">
                  <a16:creationId xmlns:a16="http://schemas.microsoft.com/office/drawing/2014/main" id="{748AF7F9-1FB8-4948-AB0B-5965DFB84F55}"/>
                </a:ext>
              </a:extLst>
            </p:cNvPr>
            <p:cNvSpPr/>
            <p:nvPr/>
          </p:nvSpPr>
          <p:spPr>
            <a:xfrm>
              <a:off x="805483" y="1645568"/>
              <a:ext cx="5051716" cy="49590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43" name="รูปภาพ 42">
              <a:extLst>
                <a:ext uri="{FF2B5EF4-FFF2-40B4-BE49-F238E27FC236}">
                  <a16:creationId xmlns:a16="http://schemas.microsoft.com/office/drawing/2014/main" id="{694B28B5-6D00-4DAD-96B1-A1A957F88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383" y="1758610"/>
              <a:ext cx="4804852" cy="4804851"/>
            </a:xfrm>
            <a:prstGeom prst="rect">
              <a:avLst/>
            </a:prstGeom>
          </p:spPr>
        </p:pic>
      </p:grpSp>
      <p:pic>
        <p:nvPicPr>
          <p:cNvPr id="29" name="Picture 45">
            <a:hlinkClick r:id="rId9" action="ppaction://hlinksldjump"/>
            <a:extLst>
              <a:ext uri="{FF2B5EF4-FFF2-40B4-BE49-F238E27FC236}">
                <a16:creationId xmlns:a16="http://schemas.microsoft.com/office/drawing/2014/main" id="{E1C12272-7144-443C-AB5A-FF231437FED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3579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id="{33CCB725-D793-4C00-A90A-36D0330D5C2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706" y="1615122"/>
            <a:ext cx="4412443" cy="4412443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78D9FF61-8772-4ABC-B70A-9BFC41691356}"/>
              </a:ext>
            </a:extLst>
          </p:cNvPr>
          <p:cNvGrpSpPr/>
          <p:nvPr/>
        </p:nvGrpSpPr>
        <p:grpSpPr>
          <a:xfrm>
            <a:off x="5894956" y="1794825"/>
            <a:ext cx="4390803" cy="720429"/>
            <a:chOff x="5390025" y="5317976"/>
            <a:chExt cx="3066965" cy="784498"/>
          </a:xfrm>
        </p:grpSpPr>
        <p:sp>
          <p:nvSpPr>
            <p:cNvPr id="32" name="สี่เหลี่ยมผืนผ้า: มุมมน 31">
              <a:extLst>
                <a:ext uri="{FF2B5EF4-FFF2-40B4-BE49-F238E27FC236}">
                  <a16:creationId xmlns:a16="http://schemas.microsoft.com/office/drawing/2014/main" id="{EBBB12F3-CE9C-4C20-B56B-38CC995654DF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17" name="สี่เหลี่ยมผืนผ้า: มุมมน 16">
              <a:hlinkClick r:id="rId5" action="ppaction://hlinksldjump"/>
              <a:extLst>
                <a:ext uri="{FF2B5EF4-FFF2-40B4-BE49-F238E27FC236}">
                  <a16:creationId xmlns:a16="http://schemas.microsoft.com/office/drawing/2014/main" id="{C1EE4144-53F2-4C0A-A9AC-15C9D92BBCBD}"/>
                </a:ext>
              </a:extLst>
            </p:cNvPr>
            <p:cNvSpPr/>
            <p:nvPr/>
          </p:nvSpPr>
          <p:spPr>
            <a:xfrm>
              <a:off x="5390025" y="5317976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23" name="Google Shape;798;p12">
              <a:hlinkClick r:id="rId5" action="ppaction://hlinksldjump"/>
              <a:extLst>
                <a:ext uri="{FF2B5EF4-FFF2-40B4-BE49-F238E27FC236}">
                  <a16:creationId xmlns:a16="http://schemas.microsoft.com/office/drawing/2014/main" id="{E81109CF-D386-4EB1-97DA-B99731C88E40}"/>
                </a:ext>
              </a:extLst>
            </p:cNvPr>
            <p:cNvSpPr txBox="1"/>
            <p:nvPr/>
          </p:nvSpPr>
          <p:spPr>
            <a:xfrm>
              <a:off x="5588778" y="5467477"/>
              <a:ext cx="2830114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สีขั้นที่ 1 </a:t>
              </a:r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หรือแม่สี (</a:t>
              </a:r>
              <a:r>
                <a:rPr lang="en-US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Primary Colors)</a:t>
              </a:r>
            </a:p>
          </p:txBody>
        </p:sp>
      </p:grpSp>
      <p:grpSp>
        <p:nvGrpSpPr>
          <p:cNvPr id="44" name="กลุ่ม 43">
            <a:extLst>
              <a:ext uri="{FF2B5EF4-FFF2-40B4-BE49-F238E27FC236}">
                <a16:creationId xmlns:a16="http://schemas.microsoft.com/office/drawing/2014/main" id="{D6C487A2-B4B5-4DF3-BAEE-81B1522530A7}"/>
              </a:ext>
            </a:extLst>
          </p:cNvPr>
          <p:cNvGrpSpPr/>
          <p:nvPr/>
        </p:nvGrpSpPr>
        <p:grpSpPr>
          <a:xfrm>
            <a:off x="5894956" y="2838889"/>
            <a:ext cx="4390803" cy="720429"/>
            <a:chOff x="5390025" y="5317976"/>
            <a:chExt cx="3066965" cy="784498"/>
          </a:xfrm>
        </p:grpSpPr>
        <p:sp>
          <p:nvSpPr>
            <p:cNvPr id="45" name="สี่เหลี่ยมผืนผ้า: มุมมน 44">
              <a:extLst>
                <a:ext uri="{FF2B5EF4-FFF2-40B4-BE49-F238E27FC236}">
                  <a16:creationId xmlns:a16="http://schemas.microsoft.com/office/drawing/2014/main" id="{51A7C962-E51B-47D4-AF2C-C156ED8CDE89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46" name="สี่เหลี่ยมผืนผ้า: มุมมน 45">
              <a:extLst>
                <a:ext uri="{FF2B5EF4-FFF2-40B4-BE49-F238E27FC236}">
                  <a16:creationId xmlns:a16="http://schemas.microsoft.com/office/drawing/2014/main" id="{D1BF5801-DB9E-48A1-9CE2-4C7D6CFE7078}"/>
                </a:ext>
              </a:extLst>
            </p:cNvPr>
            <p:cNvSpPr/>
            <p:nvPr/>
          </p:nvSpPr>
          <p:spPr>
            <a:xfrm>
              <a:off x="5390025" y="5317976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47" name="Google Shape;798;p12">
              <a:extLst>
                <a:ext uri="{FF2B5EF4-FFF2-40B4-BE49-F238E27FC236}">
                  <a16:creationId xmlns:a16="http://schemas.microsoft.com/office/drawing/2014/main" id="{3A8202A3-95D7-489E-BEF3-FB0E324CD8B1}"/>
                </a:ext>
              </a:extLst>
            </p:cNvPr>
            <p:cNvSpPr txBox="1"/>
            <p:nvPr/>
          </p:nvSpPr>
          <p:spPr>
            <a:xfrm>
              <a:off x="5588778" y="5470521"/>
              <a:ext cx="2830114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สีขั้นที่ 2 </a:t>
              </a:r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(</a:t>
              </a:r>
              <a:r>
                <a:rPr lang="en-US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Secondary Colors) </a:t>
              </a:r>
            </a:p>
          </p:txBody>
        </p:sp>
      </p:grpSp>
      <p:grpSp>
        <p:nvGrpSpPr>
          <p:cNvPr id="49" name="กลุ่ม 48">
            <a:extLst>
              <a:ext uri="{FF2B5EF4-FFF2-40B4-BE49-F238E27FC236}">
                <a16:creationId xmlns:a16="http://schemas.microsoft.com/office/drawing/2014/main" id="{CA313619-317B-45D4-968E-22493E4325DB}"/>
              </a:ext>
            </a:extLst>
          </p:cNvPr>
          <p:cNvGrpSpPr/>
          <p:nvPr/>
        </p:nvGrpSpPr>
        <p:grpSpPr>
          <a:xfrm>
            <a:off x="5894956" y="5360293"/>
            <a:ext cx="4390803" cy="720429"/>
            <a:chOff x="5390025" y="5317976"/>
            <a:chExt cx="3066965" cy="784498"/>
          </a:xfrm>
        </p:grpSpPr>
        <p:sp>
          <p:nvSpPr>
            <p:cNvPr id="50" name="สี่เหลี่ยมผืนผ้า: มุมมน 49">
              <a:extLst>
                <a:ext uri="{FF2B5EF4-FFF2-40B4-BE49-F238E27FC236}">
                  <a16:creationId xmlns:a16="http://schemas.microsoft.com/office/drawing/2014/main" id="{82D142FB-D7DA-4068-8806-EE54FE322830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51" name="สี่เหลี่ยมผืนผ้า: มุมมน 50">
              <a:hlinkClick r:id="rId6" action="ppaction://hlinksldjump"/>
              <a:extLst>
                <a:ext uri="{FF2B5EF4-FFF2-40B4-BE49-F238E27FC236}">
                  <a16:creationId xmlns:a16="http://schemas.microsoft.com/office/drawing/2014/main" id="{1E9C4D1A-2FDC-4652-9D5B-4E17C8DA87E8}"/>
                </a:ext>
              </a:extLst>
            </p:cNvPr>
            <p:cNvSpPr/>
            <p:nvPr/>
          </p:nvSpPr>
          <p:spPr>
            <a:xfrm>
              <a:off x="5390025" y="5317976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52" name="Google Shape;798;p12">
              <a:hlinkClick r:id="rId6" action="ppaction://hlinksldjump"/>
              <a:extLst>
                <a:ext uri="{FF2B5EF4-FFF2-40B4-BE49-F238E27FC236}">
                  <a16:creationId xmlns:a16="http://schemas.microsoft.com/office/drawing/2014/main" id="{9CA1CC08-9603-498D-8E9F-9CDB7B83B5C0}"/>
                </a:ext>
              </a:extLst>
            </p:cNvPr>
            <p:cNvSpPr txBox="1"/>
            <p:nvPr/>
          </p:nvSpPr>
          <p:spPr>
            <a:xfrm>
              <a:off x="5588778" y="5465945"/>
              <a:ext cx="2830114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สีขั้นที่ 3 </a:t>
              </a:r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(</a:t>
              </a:r>
              <a:r>
                <a:rPr lang="en-US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Tertiary Colors) </a:t>
              </a:r>
            </a:p>
          </p:txBody>
        </p:sp>
      </p:grpSp>
      <p:pic>
        <p:nvPicPr>
          <p:cNvPr id="58" name="รูปภาพ 57">
            <a:extLst>
              <a:ext uri="{FF2B5EF4-FFF2-40B4-BE49-F238E27FC236}">
                <a16:creationId xmlns:a16="http://schemas.microsoft.com/office/drawing/2014/main" id="{2104E788-A826-4AD5-8CFD-CFE462CB1B4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5" y="188770"/>
            <a:ext cx="7022143" cy="1161087"/>
          </a:xfrm>
          <a:prstGeom prst="rect">
            <a:avLst/>
          </a:prstGeom>
        </p:spPr>
      </p:pic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6B893936-E088-4740-A41C-E0D22F94C2D2}"/>
              </a:ext>
            </a:extLst>
          </p:cNvPr>
          <p:cNvGrpSpPr/>
          <p:nvPr/>
        </p:nvGrpSpPr>
        <p:grpSpPr>
          <a:xfrm>
            <a:off x="6239243" y="3566784"/>
            <a:ext cx="1263385" cy="1605125"/>
            <a:chOff x="6794112" y="3883837"/>
            <a:chExt cx="1375741" cy="1747872"/>
          </a:xfrm>
        </p:grpSpPr>
        <p:sp>
          <p:nvSpPr>
            <p:cNvPr id="76" name="Google Shape;922;p15">
              <a:extLst>
                <a:ext uri="{FF2B5EF4-FFF2-40B4-BE49-F238E27FC236}">
                  <a16:creationId xmlns:a16="http://schemas.microsoft.com/office/drawing/2014/main" id="{06C638A6-5DF0-48F5-AD95-0812C65DC0F4}"/>
                </a:ext>
              </a:extLst>
            </p:cNvPr>
            <p:cNvSpPr/>
            <p:nvPr/>
          </p:nvSpPr>
          <p:spPr>
            <a:xfrm>
              <a:off x="6794112" y="4018457"/>
              <a:ext cx="419219" cy="421098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0CC00"/>
            </a:solidFill>
            <a:ln>
              <a:noFill/>
            </a:ln>
          </p:spPr>
          <p:txBody>
            <a:bodyPr spcFirstLastPara="1" wrap="square" lIns="60948" tIns="60948" rIns="60948" bIns="60948" anchor="ctr" anchorCtr="0">
              <a:noAutofit/>
            </a:bodyPr>
            <a:lstStyle/>
            <a:p>
              <a:endParaRPr sz="1534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79" name="Google Shape;934;p15">
              <a:extLst>
                <a:ext uri="{FF2B5EF4-FFF2-40B4-BE49-F238E27FC236}">
                  <a16:creationId xmlns:a16="http://schemas.microsoft.com/office/drawing/2014/main" id="{339120DB-BC67-4D44-A38C-387FA1BF371D}"/>
                </a:ext>
              </a:extLst>
            </p:cNvPr>
            <p:cNvSpPr/>
            <p:nvPr/>
          </p:nvSpPr>
          <p:spPr>
            <a:xfrm>
              <a:off x="6794112" y="4594484"/>
              <a:ext cx="419219" cy="421098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8000"/>
            </a:solidFill>
            <a:ln>
              <a:noFill/>
            </a:ln>
          </p:spPr>
          <p:txBody>
            <a:bodyPr spcFirstLastPara="1" wrap="square" lIns="60948" tIns="60948" rIns="60948" bIns="60948" anchor="ctr" anchorCtr="0">
              <a:noAutofit/>
            </a:bodyPr>
            <a:lstStyle/>
            <a:p>
              <a:endParaRPr sz="1534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82" name="Google Shape;946;p15">
              <a:extLst>
                <a:ext uri="{FF2B5EF4-FFF2-40B4-BE49-F238E27FC236}">
                  <a16:creationId xmlns:a16="http://schemas.microsoft.com/office/drawing/2014/main" id="{18730391-2B7A-4BCD-A6EB-CBC68DEB8A73}"/>
                </a:ext>
              </a:extLst>
            </p:cNvPr>
            <p:cNvSpPr/>
            <p:nvPr/>
          </p:nvSpPr>
          <p:spPr>
            <a:xfrm>
              <a:off x="6794112" y="5170510"/>
              <a:ext cx="419219" cy="421098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800080"/>
            </a:solidFill>
            <a:ln>
              <a:noFill/>
            </a:ln>
          </p:spPr>
          <p:txBody>
            <a:bodyPr spcFirstLastPara="1" wrap="square" lIns="60948" tIns="60948" rIns="60948" bIns="60948" anchor="ctr" anchorCtr="0">
              <a:noAutofit/>
            </a:bodyPr>
            <a:lstStyle/>
            <a:p>
              <a:endParaRPr sz="1534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84" name="Google Shape;994;p15">
              <a:extLst>
                <a:ext uri="{FF2B5EF4-FFF2-40B4-BE49-F238E27FC236}">
                  <a16:creationId xmlns:a16="http://schemas.microsoft.com/office/drawing/2014/main" id="{56CE2790-3AF8-48ED-A63A-80002BF67668}"/>
                </a:ext>
              </a:extLst>
            </p:cNvPr>
            <p:cNvSpPr txBox="1"/>
            <p:nvPr/>
          </p:nvSpPr>
          <p:spPr>
            <a:xfrm>
              <a:off x="7419065" y="3883837"/>
              <a:ext cx="750788" cy="6031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>
                <a:lnSpc>
                  <a:spcPct val="139962"/>
                </a:lnSpc>
              </a:pPr>
              <a:r>
                <a:rPr lang="th-TH" sz="257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เขียว</a:t>
              </a:r>
              <a:endParaRPr sz="2571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5" name="Google Shape;998;p15">
              <a:extLst>
                <a:ext uri="{FF2B5EF4-FFF2-40B4-BE49-F238E27FC236}">
                  <a16:creationId xmlns:a16="http://schemas.microsoft.com/office/drawing/2014/main" id="{EF65AB01-02F7-4619-86E2-415AAED591F3}"/>
                </a:ext>
              </a:extLst>
            </p:cNvPr>
            <p:cNvSpPr txBox="1"/>
            <p:nvPr/>
          </p:nvSpPr>
          <p:spPr>
            <a:xfrm>
              <a:off x="7419065" y="4454878"/>
              <a:ext cx="750788" cy="6031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>
                <a:lnSpc>
                  <a:spcPct val="139962"/>
                </a:lnSpc>
              </a:pPr>
              <a:r>
                <a:rPr lang="th-TH" sz="2571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  <a:sym typeface="Calibri"/>
                </a:rPr>
                <a:t>ส้ม</a:t>
              </a:r>
              <a:endParaRPr sz="2571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6" name="Google Shape;1002;p15">
              <a:extLst>
                <a:ext uri="{FF2B5EF4-FFF2-40B4-BE49-F238E27FC236}">
                  <a16:creationId xmlns:a16="http://schemas.microsoft.com/office/drawing/2014/main" id="{2B3AE4D1-E39F-4062-88B0-0DAC7B2753C3}"/>
                </a:ext>
              </a:extLst>
            </p:cNvPr>
            <p:cNvSpPr txBox="1"/>
            <p:nvPr/>
          </p:nvSpPr>
          <p:spPr>
            <a:xfrm>
              <a:off x="7419065" y="5028582"/>
              <a:ext cx="750788" cy="6031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>
                <a:lnSpc>
                  <a:spcPct val="139962"/>
                </a:lnSpc>
              </a:pPr>
              <a:r>
                <a:rPr lang="th-TH" sz="257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ม่วง</a:t>
              </a:r>
              <a:endParaRPr sz="2571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E14BC5F7-F0EC-412B-A388-0081EF2AF9A3}"/>
              </a:ext>
            </a:extLst>
          </p:cNvPr>
          <p:cNvGrpSpPr/>
          <p:nvPr/>
        </p:nvGrpSpPr>
        <p:grpSpPr>
          <a:xfrm>
            <a:off x="739700" y="1511313"/>
            <a:ext cx="4639146" cy="4554040"/>
            <a:chOff x="805483" y="1645568"/>
            <a:chExt cx="5051716" cy="4959041"/>
          </a:xfrm>
        </p:grpSpPr>
        <p:sp>
          <p:nvSpPr>
            <p:cNvPr id="33" name="สี่เหลี่ยมผืนผ้า 32">
              <a:extLst>
                <a:ext uri="{FF2B5EF4-FFF2-40B4-BE49-F238E27FC236}">
                  <a16:creationId xmlns:a16="http://schemas.microsoft.com/office/drawing/2014/main" id="{EC9A2BE1-91DE-47BC-AF75-F75D911F8100}"/>
                </a:ext>
              </a:extLst>
            </p:cNvPr>
            <p:cNvSpPr/>
            <p:nvPr/>
          </p:nvSpPr>
          <p:spPr>
            <a:xfrm>
              <a:off x="805483" y="1645568"/>
              <a:ext cx="5051716" cy="49590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43" name="รูปภาพ 42">
              <a:extLst>
                <a:ext uri="{FF2B5EF4-FFF2-40B4-BE49-F238E27FC236}">
                  <a16:creationId xmlns:a16="http://schemas.microsoft.com/office/drawing/2014/main" id="{694B28B5-6D00-4DAD-96B1-A1A957F88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383" y="1758610"/>
              <a:ext cx="4804852" cy="4804851"/>
            </a:xfrm>
            <a:prstGeom prst="rect">
              <a:avLst/>
            </a:prstGeom>
          </p:spPr>
        </p:pic>
      </p:grpSp>
      <p:pic>
        <p:nvPicPr>
          <p:cNvPr id="29" name="Picture 45">
            <a:hlinkClick r:id="rId9" action="ppaction://hlinksldjump"/>
            <a:extLst>
              <a:ext uri="{FF2B5EF4-FFF2-40B4-BE49-F238E27FC236}">
                <a16:creationId xmlns:a16="http://schemas.microsoft.com/office/drawing/2014/main" id="{DC639CF8-1CF5-4069-A1DE-A552B758B10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203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รูปภาพ 37">
            <a:extLst>
              <a:ext uri="{FF2B5EF4-FFF2-40B4-BE49-F238E27FC236}">
                <a16:creationId xmlns:a16="http://schemas.microsoft.com/office/drawing/2014/main" id="{2D35EFB9-2B99-46A2-A94A-171DD9B658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706" y="1615122"/>
            <a:ext cx="4412443" cy="4412443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58" name="รูปภาพ 57">
            <a:extLst>
              <a:ext uri="{FF2B5EF4-FFF2-40B4-BE49-F238E27FC236}">
                <a16:creationId xmlns:a16="http://schemas.microsoft.com/office/drawing/2014/main" id="{2104E788-A826-4AD5-8CFD-CFE462CB1B4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5" y="188770"/>
            <a:ext cx="7022143" cy="1161087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B7B1C17C-0341-4545-A07D-0614C1B3B232}"/>
              </a:ext>
            </a:extLst>
          </p:cNvPr>
          <p:cNvGrpSpPr/>
          <p:nvPr/>
        </p:nvGrpSpPr>
        <p:grpSpPr>
          <a:xfrm>
            <a:off x="739700" y="1511313"/>
            <a:ext cx="4639146" cy="4554040"/>
            <a:chOff x="805483" y="1645568"/>
            <a:chExt cx="5051716" cy="4959041"/>
          </a:xfrm>
        </p:grpSpPr>
        <p:sp>
          <p:nvSpPr>
            <p:cNvPr id="37" name="เหลี่ยมผืนผ้า 36">
              <a:extLst>
                <a:ext uri="{FF2B5EF4-FFF2-40B4-BE49-F238E27FC236}">
                  <a16:creationId xmlns:a16="http://schemas.microsoft.com/office/drawing/2014/main" id="{D78BA8CD-CCD8-42A1-A848-FA3BFEF006AD}"/>
                </a:ext>
              </a:extLst>
            </p:cNvPr>
            <p:cNvSpPr/>
            <p:nvPr/>
          </p:nvSpPr>
          <p:spPr>
            <a:xfrm>
              <a:off x="805483" y="1645568"/>
              <a:ext cx="5051716" cy="49590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87" name="รูปภาพ 86">
              <a:extLst>
                <a:ext uri="{FF2B5EF4-FFF2-40B4-BE49-F238E27FC236}">
                  <a16:creationId xmlns:a16="http://schemas.microsoft.com/office/drawing/2014/main" id="{7AA264D1-8D29-443D-80CE-1EF39F7A09C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383" y="1758610"/>
              <a:ext cx="4804852" cy="4804851"/>
            </a:xfrm>
            <a:prstGeom prst="rect">
              <a:avLst/>
            </a:prstGeom>
          </p:spPr>
        </p:pic>
      </p:grpSp>
      <p:grpSp>
        <p:nvGrpSpPr>
          <p:cNvPr id="88" name="กลุ่ม 87">
            <a:extLst>
              <a:ext uri="{FF2B5EF4-FFF2-40B4-BE49-F238E27FC236}">
                <a16:creationId xmlns:a16="http://schemas.microsoft.com/office/drawing/2014/main" id="{4F1D966F-6B20-4872-A892-0992C238C189}"/>
              </a:ext>
            </a:extLst>
          </p:cNvPr>
          <p:cNvGrpSpPr/>
          <p:nvPr/>
        </p:nvGrpSpPr>
        <p:grpSpPr>
          <a:xfrm>
            <a:off x="5899663" y="1794825"/>
            <a:ext cx="4390803" cy="720429"/>
            <a:chOff x="5390025" y="5317976"/>
            <a:chExt cx="3066965" cy="784498"/>
          </a:xfrm>
        </p:grpSpPr>
        <p:sp>
          <p:nvSpPr>
            <p:cNvPr id="89" name="สี่เหลี่ยมผืนผ้า: มุมมน 88">
              <a:extLst>
                <a:ext uri="{FF2B5EF4-FFF2-40B4-BE49-F238E27FC236}">
                  <a16:creationId xmlns:a16="http://schemas.microsoft.com/office/drawing/2014/main" id="{B4A956BE-92B9-427B-B5DC-932FFE30F412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90" name="สี่เหลี่ยมผืนผ้า: มุมมน 89">
              <a:hlinkClick r:id="rId8" action="ppaction://hlinksldjump"/>
              <a:extLst>
                <a:ext uri="{FF2B5EF4-FFF2-40B4-BE49-F238E27FC236}">
                  <a16:creationId xmlns:a16="http://schemas.microsoft.com/office/drawing/2014/main" id="{F1541AE2-E3DC-4AA0-AB56-B1DA9B0F3F2A}"/>
                </a:ext>
              </a:extLst>
            </p:cNvPr>
            <p:cNvSpPr/>
            <p:nvPr/>
          </p:nvSpPr>
          <p:spPr>
            <a:xfrm>
              <a:off x="5390025" y="5317976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91" name="Google Shape;798;p12">
              <a:hlinkClick r:id="rId8" action="ppaction://hlinksldjump"/>
              <a:extLst>
                <a:ext uri="{FF2B5EF4-FFF2-40B4-BE49-F238E27FC236}">
                  <a16:creationId xmlns:a16="http://schemas.microsoft.com/office/drawing/2014/main" id="{5BC11626-3A92-44C9-95C8-3977AF7520A0}"/>
                </a:ext>
              </a:extLst>
            </p:cNvPr>
            <p:cNvSpPr txBox="1"/>
            <p:nvPr/>
          </p:nvSpPr>
          <p:spPr>
            <a:xfrm>
              <a:off x="5588778" y="5467477"/>
              <a:ext cx="2830114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สีขั้นที่ 1 </a:t>
              </a:r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หรือแม่สี (</a:t>
              </a:r>
              <a:r>
                <a:rPr lang="en-US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Primary Colors)</a:t>
              </a:r>
            </a:p>
          </p:txBody>
        </p:sp>
      </p:grpSp>
      <p:grpSp>
        <p:nvGrpSpPr>
          <p:cNvPr id="93" name="กลุ่ม 92">
            <a:extLst>
              <a:ext uri="{FF2B5EF4-FFF2-40B4-BE49-F238E27FC236}">
                <a16:creationId xmlns:a16="http://schemas.microsoft.com/office/drawing/2014/main" id="{FF62413B-CBB7-4524-AB12-B76E938553C5}"/>
              </a:ext>
            </a:extLst>
          </p:cNvPr>
          <p:cNvGrpSpPr/>
          <p:nvPr/>
        </p:nvGrpSpPr>
        <p:grpSpPr>
          <a:xfrm>
            <a:off x="5899663" y="2843066"/>
            <a:ext cx="4390803" cy="720429"/>
            <a:chOff x="5390025" y="5317976"/>
            <a:chExt cx="3066965" cy="784498"/>
          </a:xfrm>
        </p:grpSpPr>
        <p:sp>
          <p:nvSpPr>
            <p:cNvPr id="94" name="สี่เหลี่ยมผืนผ้า: มุมมน 93">
              <a:extLst>
                <a:ext uri="{FF2B5EF4-FFF2-40B4-BE49-F238E27FC236}">
                  <a16:creationId xmlns:a16="http://schemas.microsoft.com/office/drawing/2014/main" id="{3B066665-8FBA-4E91-B218-965D9DE3CFCA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95" name="สี่เหลี่ยมผืนผ้า: มุมมน 94">
              <a:hlinkClick r:id="rId9" action="ppaction://hlinksldjump"/>
              <a:extLst>
                <a:ext uri="{FF2B5EF4-FFF2-40B4-BE49-F238E27FC236}">
                  <a16:creationId xmlns:a16="http://schemas.microsoft.com/office/drawing/2014/main" id="{4C46F036-476D-4844-8E1B-9B2126802E4D}"/>
                </a:ext>
              </a:extLst>
            </p:cNvPr>
            <p:cNvSpPr/>
            <p:nvPr/>
          </p:nvSpPr>
          <p:spPr>
            <a:xfrm>
              <a:off x="5390025" y="5317976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96" name="Google Shape;798;p12">
              <a:hlinkClick r:id="rId9" action="ppaction://hlinksldjump"/>
              <a:extLst>
                <a:ext uri="{FF2B5EF4-FFF2-40B4-BE49-F238E27FC236}">
                  <a16:creationId xmlns:a16="http://schemas.microsoft.com/office/drawing/2014/main" id="{82E25F1E-43E6-43B3-BD93-789B41E62BDF}"/>
                </a:ext>
              </a:extLst>
            </p:cNvPr>
            <p:cNvSpPr txBox="1"/>
            <p:nvPr/>
          </p:nvSpPr>
          <p:spPr>
            <a:xfrm>
              <a:off x="5588778" y="5470521"/>
              <a:ext cx="2830114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สีขั้นที่ 2 </a:t>
              </a:r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(</a:t>
              </a:r>
              <a:r>
                <a:rPr lang="en-US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Secondary Colors) </a:t>
              </a:r>
            </a:p>
          </p:txBody>
        </p:sp>
      </p:grpSp>
      <p:grpSp>
        <p:nvGrpSpPr>
          <p:cNvPr id="98" name="กลุ่ม 97">
            <a:extLst>
              <a:ext uri="{FF2B5EF4-FFF2-40B4-BE49-F238E27FC236}">
                <a16:creationId xmlns:a16="http://schemas.microsoft.com/office/drawing/2014/main" id="{984BDD0A-9756-41C7-AB44-6B0515F9F682}"/>
              </a:ext>
            </a:extLst>
          </p:cNvPr>
          <p:cNvGrpSpPr/>
          <p:nvPr/>
        </p:nvGrpSpPr>
        <p:grpSpPr>
          <a:xfrm>
            <a:off x="5899663" y="3891308"/>
            <a:ext cx="4390803" cy="720429"/>
            <a:chOff x="5390025" y="5317976"/>
            <a:chExt cx="3066965" cy="784498"/>
          </a:xfrm>
        </p:grpSpPr>
        <p:sp>
          <p:nvSpPr>
            <p:cNvPr id="99" name="สี่เหลี่ยมผืนผ้า: มุมมน 98">
              <a:extLst>
                <a:ext uri="{FF2B5EF4-FFF2-40B4-BE49-F238E27FC236}">
                  <a16:creationId xmlns:a16="http://schemas.microsoft.com/office/drawing/2014/main" id="{FC8507EE-E365-4414-9B9D-2255558781D5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100" name="สี่เหลี่ยมผืนผ้า: มุมมน 99">
              <a:extLst>
                <a:ext uri="{FF2B5EF4-FFF2-40B4-BE49-F238E27FC236}">
                  <a16:creationId xmlns:a16="http://schemas.microsoft.com/office/drawing/2014/main" id="{96F41D37-BD90-4E31-B0E5-B57A8F642EDD}"/>
                </a:ext>
              </a:extLst>
            </p:cNvPr>
            <p:cNvSpPr/>
            <p:nvPr/>
          </p:nvSpPr>
          <p:spPr>
            <a:xfrm>
              <a:off x="5390025" y="5317976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53" dirty="0"/>
            </a:p>
          </p:txBody>
        </p:sp>
        <p:sp>
          <p:nvSpPr>
            <p:cNvPr id="101" name="Google Shape;798;p12">
              <a:extLst>
                <a:ext uri="{FF2B5EF4-FFF2-40B4-BE49-F238E27FC236}">
                  <a16:creationId xmlns:a16="http://schemas.microsoft.com/office/drawing/2014/main" id="{9D9B81F8-FA25-4628-8BA8-8463C8EBE566}"/>
                </a:ext>
              </a:extLst>
            </p:cNvPr>
            <p:cNvSpPr txBox="1"/>
            <p:nvPr/>
          </p:nvSpPr>
          <p:spPr>
            <a:xfrm>
              <a:off x="5588778" y="5465945"/>
              <a:ext cx="2830114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สีขั้นที่ 3 </a:t>
              </a:r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(</a:t>
              </a:r>
              <a:r>
                <a:rPr lang="en-US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Tertiary Colors) 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01B6328-69BD-4D7A-928A-504D4D4E500D}"/>
              </a:ext>
            </a:extLst>
          </p:cNvPr>
          <p:cNvGrpSpPr/>
          <p:nvPr/>
        </p:nvGrpSpPr>
        <p:grpSpPr>
          <a:xfrm>
            <a:off x="6239243" y="4622784"/>
            <a:ext cx="1708318" cy="1605125"/>
            <a:chOff x="6794112" y="5033750"/>
            <a:chExt cx="1860243" cy="1747872"/>
          </a:xfrm>
        </p:grpSpPr>
        <p:sp>
          <p:nvSpPr>
            <p:cNvPr id="21" name="Google Shape;922;p15">
              <a:extLst>
                <a:ext uri="{FF2B5EF4-FFF2-40B4-BE49-F238E27FC236}">
                  <a16:creationId xmlns:a16="http://schemas.microsoft.com/office/drawing/2014/main" id="{CF1E631B-E925-4939-82AF-4BB902C8B5E7}"/>
                </a:ext>
              </a:extLst>
            </p:cNvPr>
            <p:cNvSpPr/>
            <p:nvPr/>
          </p:nvSpPr>
          <p:spPr>
            <a:xfrm>
              <a:off x="6794112" y="5168370"/>
              <a:ext cx="419219" cy="421098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80E600"/>
            </a:solidFill>
            <a:ln>
              <a:noFill/>
            </a:ln>
          </p:spPr>
          <p:txBody>
            <a:bodyPr spcFirstLastPara="1" wrap="square" lIns="60948" tIns="60948" rIns="60948" bIns="60948" anchor="ctr" anchorCtr="0">
              <a:noAutofit/>
            </a:bodyPr>
            <a:lstStyle/>
            <a:p>
              <a:endParaRPr sz="1534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2" name="Google Shape;934;p15">
              <a:extLst>
                <a:ext uri="{FF2B5EF4-FFF2-40B4-BE49-F238E27FC236}">
                  <a16:creationId xmlns:a16="http://schemas.microsoft.com/office/drawing/2014/main" id="{7BF9DFB1-858E-44B2-9B01-B5C6E29CB5A9}"/>
                </a:ext>
              </a:extLst>
            </p:cNvPr>
            <p:cNvSpPr/>
            <p:nvPr/>
          </p:nvSpPr>
          <p:spPr>
            <a:xfrm>
              <a:off x="6794112" y="5744397"/>
              <a:ext cx="419219" cy="421098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</p:spPr>
          <p:txBody>
            <a:bodyPr spcFirstLastPara="1" wrap="square" lIns="60948" tIns="60948" rIns="60948" bIns="60948" anchor="ctr" anchorCtr="0">
              <a:noAutofit/>
            </a:bodyPr>
            <a:lstStyle/>
            <a:p>
              <a:endParaRPr sz="1534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3" name="Google Shape;946;p15">
              <a:extLst>
                <a:ext uri="{FF2B5EF4-FFF2-40B4-BE49-F238E27FC236}">
                  <a16:creationId xmlns:a16="http://schemas.microsoft.com/office/drawing/2014/main" id="{90755F25-903D-46FA-9C44-115D878949E1}"/>
                </a:ext>
              </a:extLst>
            </p:cNvPr>
            <p:cNvSpPr/>
            <p:nvPr/>
          </p:nvSpPr>
          <p:spPr>
            <a:xfrm>
              <a:off x="6794112" y="6320423"/>
              <a:ext cx="419219" cy="421098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4000BF"/>
            </a:solidFill>
            <a:ln>
              <a:noFill/>
            </a:ln>
          </p:spPr>
          <p:txBody>
            <a:bodyPr spcFirstLastPara="1" wrap="square" lIns="60948" tIns="60948" rIns="60948" bIns="60948" anchor="ctr" anchorCtr="0">
              <a:noAutofit/>
            </a:bodyPr>
            <a:lstStyle/>
            <a:p>
              <a:endParaRPr sz="1534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4" name="Google Shape;994;p15">
              <a:extLst>
                <a:ext uri="{FF2B5EF4-FFF2-40B4-BE49-F238E27FC236}">
                  <a16:creationId xmlns:a16="http://schemas.microsoft.com/office/drawing/2014/main" id="{AF5F21E4-34A2-484C-BD66-0DCFA7ADC58E}"/>
                </a:ext>
              </a:extLst>
            </p:cNvPr>
            <p:cNvSpPr txBox="1"/>
            <p:nvPr/>
          </p:nvSpPr>
          <p:spPr>
            <a:xfrm>
              <a:off x="7419065" y="5033750"/>
              <a:ext cx="1235290" cy="6031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>
                <a:lnSpc>
                  <a:spcPct val="139962"/>
                </a:lnSpc>
              </a:pPr>
              <a:r>
                <a:rPr lang="th-TH" sz="257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เขียวเหลือง</a:t>
              </a:r>
            </a:p>
          </p:txBody>
        </p:sp>
        <p:sp>
          <p:nvSpPr>
            <p:cNvPr id="25" name="Google Shape;998;p15">
              <a:extLst>
                <a:ext uri="{FF2B5EF4-FFF2-40B4-BE49-F238E27FC236}">
                  <a16:creationId xmlns:a16="http://schemas.microsoft.com/office/drawing/2014/main" id="{EB717AE9-D3D1-4457-B54E-3103C484C710}"/>
                </a:ext>
              </a:extLst>
            </p:cNvPr>
            <p:cNvSpPr txBox="1"/>
            <p:nvPr/>
          </p:nvSpPr>
          <p:spPr>
            <a:xfrm>
              <a:off x="7419065" y="5604791"/>
              <a:ext cx="1235290" cy="6031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>
                <a:lnSpc>
                  <a:spcPct val="139962"/>
                </a:lnSpc>
              </a:pPr>
              <a:r>
                <a:rPr lang="th-TH" sz="2571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  <a:sym typeface="Calibri"/>
                </a:rPr>
                <a:t>ส้มเหลือง</a:t>
              </a:r>
            </a:p>
          </p:txBody>
        </p:sp>
        <p:sp>
          <p:nvSpPr>
            <p:cNvPr id="26" name="Google Shape;1002;p15">
              <a:extLst>
                <a:ext uri="{FF2B5EF4-FFF2-40B4-BE49-F238E27FC236}">
                  <a16:creationId xmlns:a16="http://schemas.microsoft.com/office/drawing/2014/main" id="{018708DC-B32E-4344-A131-11A6270B6C13}"/>
                </a:ext>
              </a:extLst>
            </p:cNvPr>
            <p:cNvSpPr txBox="1"/>
            <p:nvPr/>
          </p:nvSpPr>
          <p:spPr>
            <a:xfrm>
              <a:off x="7419065" y="6178495"/>
              <a:ext cx="1235290" cy="6031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>
                <a:lnSpc>
                  <a:spcPct val="139962"/>
                </a:lnSpc>
              </a:pPr>
              <a:r>
                <a:rPr lang="th-TH" sz="257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ม่วงน้ำเงิน</a:t>
              </a:r>
            </a:p>
          </p:txBody>
        </p:sp>
      </p:grp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87526498-E208-4B22-BBFC-FEF38FAF0F66}"/>
              </a:ext>
            </a:extLst>
          </p:cNvPr>
          <p:cNvGrpSpPr/>
          <p:nvPr/>
        </p:nvGrpSpPr>
        <p:grpSpPr>
          <a:xfrm>
            <a:off x="8308993" y="4622784"/>
            <a:ext cx="1784856" cy="1605125"/>
            <a:chOff x="9047930" y="5033750"/>
            <a:chExt cx="1943587" cy="1747872"/>
          </a:xfrm>
        </p:grpSpPr>
        <p:sp>
          <p:nvSpPr>
            <p:cNvPr id="27" name="Google Shape;922;p15">
              <a:extLst>
                <a:ext uri="{FF2B5EF4-FFF2-40B4-BE49-F238E27FC236}">
                  <a16:creationId xmlns:a16="http://schemas.microsoft.com/office/drawing/2014/main" id="{2F381810-4641-45D5-B985-1DD9C3E09D09}"/>
                </a:ext>
              </a:extLst>
            </p:cNvPr>
            <p:cNvSpPr/>
            <p:nvPr/>
          </p:nvSpPr>
          <p:spPr>
            <a:xfrm>
              <a:off x="9047930" y="5168370"/>
              <a:ext cx="419219" cy="421098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006680"/>
            </a:solidFill>
            <a:ln>
              <a:noFill/>
            </a:ln>
          </p:spPr>
          <p:txBody>
            <a:bodyPr spcFirstLastPara="1" wrap="square" lIns="60948" tIns="60948" rIns="60948" bIns="60948" anchor="ctr" anchorCtr="0">
              <a:noAutofit/>
            </a:bodyPr>
            <a:lstStyle/>
            <a:p>
              <a:endParaRPr sz="1534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9" name="Google Shape;934;p15">
              <a:extLst>
                <a:ext uri="{FF2B5EF4-FFF2-40B4-BE49-F238E27FC236}">
                  <a16:creationId xmlns:a16="http://schemas.microsoft.com/office/drawing/2014/main" id="{3ACA88BA-B7CE-4D7A-A8C6-AC99D7BB5505}"/>
                </a:ext>
              </a:extLst>
            </p:cNvPr>
            <p:cNvSpPr/>
            <p:nvPr/>
          </p:nvSpPr>
          <p:spPr>
            <a:xfrm>
              <a:off x="9047930" y="5744397"/>
              <a:ext cx="419219" cy="421098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4000"/>
            </a:solidFill>
            <a:ln>
              <a:noFill/>
            </a:ln>
          </p:spPr>
          <p:txBody>
            <a:bodyPr spcFirstLastPara="1" wrap="square" lIns="60948" tIns="60948" rIns="60948" bIns="60948" anchor="ctr" anchorCtr="0">
              <a:noAutofit/>
            </a:bodyPr>
            <a:lstStyle/>
            <a:p>
              <a:endParaRPr sz="1534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0" name="Google Shape;946;p15">
              <a:extLst>
                <a:ext uri="{FF2B5EF4-FFF2-40B4-BE49-F238E27FC236}">
                  <a16:creationId xmlns:a16="http://schemas.microsoft.com/office/drawing/2014/main" id="{4357FE62-2BA1-46C9-8EB8-C6D4B70893FB}"/>
                </a:ext>
              </a:extLst>
            </p:cNvPr>
            <p:cNvSpPr/>
            <p:nvPr/>
          </p:nvSpPr>
          <p:spPr>
            <a:xfrm>
              <a:off x="9047930" y="6320423"/>
              <a:ext cx="419219" cy="421098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BF0040"/>
            </a:solidFill>
            <a:ln>
              <a:noFill/>
            </a:ln>
          </p:spPr>
          <p:txBody>
            <a:bodyPr spcFirstLastPara="1" wrap="square" lIns="60948" tIns="60948" rIns="60948" bIns="60948" anchor="ctr" anchorCtr="0">
              <a:noAutofit/>
            </a:bodyPr>
            <a:lstStyle/>
            <a:p>
              <a:endParaRPr sz="1534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1" name="Google Shape;994;p15">
              <a:extLst>
                <a:ext uri="{FF2B5EF4-FFF2-40B4-BE49-F238E27FC236}">
                  <a16:creationId xmlns:a16="http://schemas.microsoft.com/office/drawing/2014/main" id="{2993155B-D540-4B0F-AB39-BF52A714FD67}"/>
                </a:ext>
              </a:extLst>
            </p:cNvPr>
            <p:cNvSpPr txBox="1"/>
            <p:nvPr/>
          </p:nvSpPr>
          <p:spPr>
            <a:xfrm>
              <a:off x="9672882" y="5033750"/>
              <a:ext cx="1318635" cy="6031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>
                <a:lnSpc>
                  <a:spcPct val="139962"/>
                </a:lnSpc>
              </a:pPr>
              <a:r>
                <a:rPr lang="th-TH" sz="257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เขียวน้ำเงิน</a:t>
              </a:r>
            </a:p>
          </p:txBody>
        </p:sp>
        <p:sp>
          <p:nvSpPr>
            <p:cNvPr id="32" name="Google Shape;998;p15">
              <a:extLst>
                <a:ext uri="{FF2B5EF4-FFF2-40B4-BE49-F238E27FC236}">
                  <a16:creationId xmlns:a16="http://schemas.microsoft.com/office/drawing/2014/main" id="{C94F0D42-84A1-4C38-9A08-B8A00B54D6CE}"/>
                </a:ext>
              </a:extLst>
            </p:cNvPr>
            <p:cNvSpPr txBox="1"/>
            <p:nvPr/>
          </p:nvSpPr>
          <p:spPr>
            <a:xfrm>
              <a:off x="9672882" y="5604791"/>
              <a:ext cx="1318635" cy="6031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>
                <a:lnSpc>
                  <a:spcPct val="139962"/>
                </a:lnSpc>
              </a:pPr>
              <a:r>
                <a:rPr lang="th-TH" sz="2571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  <a:sym typeface="Calibri"/>
                </a:rPr>
                <a:t>ส้มแดง</a:t>
              </a:r>
            </a:p>
          </p:txBody>
        </p:sp>
        <p:sp>
          <p:nvSpPr>
            <p:cNvPr id="33" name="Google Shape;1002;p15">
              <a:extLst>
                <a:ext uri="{FF2B5EF4-FFF2-40B4-BE49-F238E27FC236}">
                  <a16:creationId xmlns:a16="http://schemas.microsoft.com/office/drawing/2014/main" id="{235AE8CA-9356-435D-97B3-E9D9EAC0D857}"/>
                </a:ext>
              </a:extLst>
            </p:cNvPr>
            <p:cNvSpPr txBox="1"/>
            <p:nvPr/>
          </p:nvSpPr>
          <p:spPr>
            <a:xfrm>
              <a:off x="9672882" y="6178495"/>
              <a:ext cx="1318635" cy="6031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>
                <a:lnSpc>
                  <a:spcPct val="139962"/>
                </a:lnSpc>
              </a:pPr>
              <a:r>
                <a:rPr lang="th-TH" sz="2571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ม่วงแดง</a:t>
              </a:r>
            </a:p>
          </p:txBody>
        </p:sp>
      </p:grpSp>
      <p:pic>
        <p:nvPicPr>
          <p:cNvPr id="35" name="Picture 45">
            <a:hlinkClick r:id="rId10" action="ppaction://hlinksldjump"/>
            <a:extLst>
              <a:ext uri="{FF2B5EF4-FFF2-40B4-BE49-F238E27FC236}">
                <a16:creationId xmlns:a16="http://schemas.microsoft.com/office/drawing/2014/main" id="{F0E75666-C2C0-42C8-B9C1-CE1B31E29CC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0430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รูปภาพ 35">
            <a:extLst>
              <a:ext uri="{FF2B5EF4-FFF2-40B4-BE49-F238E27FC236}">
                <a16:creationId xmlns:a16="http://schemas.microsoft.com/office/drawing/2014/main" id="{E190B8A5-CF96-4EC0-AFBD-FD82270001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"/>
          <a:stretch/>
        </p:blipFill>
        <p:spPr>
          <a:xfrm>
            <a:off x="5780737" y="0"/>
            <a:ext cx="6407516" cy="6858000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6ED9BCCC-A05C-485E-B839-6DFB0480DC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6" y="174925"/>
            <a:ext cx="4255002" cy="1161087"/>
          </a:xfrm>
          <a:prstGeom prst="rect">
            <a:avLst/>
          </a:prstGeom>
        </p:spPr>
      </p:pic>
      <p:grpSp>
        <p:nvGrpSpPr>
          <p:cNvPr id="37" name="กลุ่ม 36">
            <a:extLst>
              <a:ext uri="{FF2B5EF4-FFF2-40B4-BE49-F238E27FC236}">
                <a16:creationId xmlns:a16="http://schemas.microsoft.com/office/drawing/2014/main" id="{82027E58-38C9-4E77-9FD2-6AECC94A1F9D}"/>
              </a:ext>
            </a:extLst>
          </p:cNvPr>
          <p:cNvGrpSpPr/>
          <p:nvPr/>
        </p:nvGrpSpPr>
        <p:grpSpPr>
          <a:xfrm>
            <a:off x="1399243" y="1360492"/>
            <a:ext cx="2982260" cy="720429"/>
            <a:chOff x="5390025" y="5317975"/>
            <a:chExt cx="3066966" cy="784498"/>
          </a:xfrm>
        </p:grpSpPr>
        <p:sp>
          <p:nvSpPr>
            <p:cNvPr id="38" name="สี่เหลี่ยมผืนผ้า: มุมมน 37">
              <a:extLst>
                <a:ext uri="{FF2B5EF4-FFF2-40B4-BE49-F238E27FC236}">
                  <a16:creationId xmlns:a16="http://schemas.microsoft.com/office/drawing/2014/main" id="{82DE563A-730A-4F8E-825A-29EFBCF12FA2}"/>
                </a:ext>
              </a:extLst>
            </p:cNvPr>
            <p:cNvSpPr/>
            <p:nvPr/>
          </p:nvSpPr>
          <p:spPr>
            <a:xfrm>
              <a:off x="5390025" y="5371859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000" dirty="0"/>
            </a:p>
          </p:txBody>
        </p:sp>
        <p:sp>
          <p:nvSpPr>
            <p:cNvPr id="39" name="สี่เหลี่ยมผืนผ้า: มุมมน 38">
              <a:hlinkClick r:id="rId6" action="ppaction://hlinksldjump"/>
              <a:extLst>
                <a:ext uri="{FF2B5EF4-FFF2-40B4-BE49-F238E27FC236}">
                  <a16:creationId xmlns:a16="http://schemas.microsoft.com/office/drawing/2014/main" id="{E0C1B6BC-02B0-41BF-BD99-2DDD2B4F888B}"/>
                </a:ext>
              </a:extLst>
            </p:cNvPr>
            <p:cNvSpPr/>
            <p:nvPr/>
          </p:nvSpPr>
          <p:spPr>
            <a:xfrm>
              <a:off x="5390026" y="5317975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000" dirty="0"/>
            </a:p>
          </p:txBody>
        </p:sp>
        <p:sp>
          <p:nvSpPr>
            <p:cNvPr id="40" name="Google Shape;798;p12">
              <a:hlinkClick r:id="rId6" action="ppaction://hlinksldjump"/>
              <a:extLst>
                <a:ext uri="{FF2B5EF4-FFF2-40B4-BE49-F238E27FC236}">
                  <a16:creationId xmlns:a16="http://schemas.microsoft.com/office/drawing/2014/main" id="{8D9475A5-098A-450A-871E-4DED30A4DFDB}"/>
                </a:ext>
              </a:extLst>
            </p:cNvPr>
            <p:cNvSpPr txBox="1"/>
            <p:nvPr/>
          </p:nvSpPr>
          <p:spPr>
            <a:xfrm>
              <a:off x="5460583" y="5423909"/>
              <a:ext cx="2925847" cy="5539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4000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วรรณะสี</a:t>
              </a:r>
            </a:p>
          </p:txBody>
        </p:sp>
      </p:grpSp>
      <p:grpSp>
        <p:nvGrpSpPr>
          <p:cNvPr id="62" name="กลุ่ม 61">
            <a:extLst>
              <a:ext uri="{FF2B5EF4-FFF2-40B4-BE49-F238E27FC236}">
                <a16:creationId xmlns:a16="http://schemas.microsoft.com/office/drawing/2014/main" id="{B62C65F4-58B8-46C9-A7BC-0253F7133F68}"/>
              </a:ext>
            </a:extLst>
          </p:cNvPr>
          <p:cNvGrpSpPr/>
          <p:nvPr/>
        </p:nvGrpSpPr>
        <p:grpSpPr>
          <a:xfrm>
            <a:off x="1399242" y="2313111"/>
            <a:ext cx="2982258" cy="720429"/>
            <a:chOff x="5390025" y="5317976"/>
            <a:chExt cx="3066965" cy="784498"/>
          </a:xfrm>
        </p:grpSpPr>
        <p:sp>
          <p:nvSpPr>
            <p:cNvPr id="63" name="สี่เหลี่ยมผืนผ้า: มุมมน 62">
              <a:extLst>
                <a:ext uri="{FF2B5EF4-FFF2-40B4-BE49-F238E27FC236}">
                  <a16:creationId xmlns:a16="http://schemas.microsoft.com/office/drawing/2014/main" id="{DAA068C6-4F4D-4AF9-9FDE-45D50D4420B5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000" dirty="0"/>
            </a:p>
          </p:txBody>
        </p:sp>
        <p:sp>
          <p:nvSpPr>
            <p:cNvPr id="64" name="สี่เหลี่ยมผืนผ้า: มุมมน 63">
              <a:hlinkClick r:id="rId7" action="ppaction://hlinksldjump"/>
              <a:extLst>
                <a:ext uri="{FF2B5EF4-FFF2-40B4-BE49-F238E27FC236}">
                  <a16:creationId xmlns:a16="http://schemas.microsoft.com/office/drawing/2014/main" id="{F05A8A1F-BB28-4BB2-B67C-E28F5BAC34BC}"/>
                </a:ext>
              </a:extLst>
            </p:cNvPr>
            <p:cNvSpPr/>
            <p:nvPr/>
          </p:nvSpPr>
          <p:spPr>
            <a:xfrm>
              <a:off x="5390025" y="5317976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000" dirty="0"/>
            </a:p>
          </p:txBody>
        </p:sp>
        <p:sp>
          <p:nvSpPr>
            <p:cNvPr id="65" name="Google Shape;798;p12">
              <a:hlinkClick r:id="rId7" action="ppaction://hlinksldjump"/>
              <a:extLst>
                <a:ext uri="{FF2B5EF4-FFF2-40B4-BE49-F238E27FC236}">
                  <a16:creationId xmlns:a16="http://schemas.microsoft.com/office/drawing/2014/main" id="{52FB2E6A-B8BA-48E2-9E4E-D990FE80720D}"/>
                </a:ext>
              </a:extLst>
            </p:cNvPr>
            <p:cNvSpPr txBox="1"/>
            <p:nvPr/>
          </p:nvSpPr>
          <p:spPr>
            <a:xfrm>
              <a:off x="5460583" y="5423909"/>
              <a:ext cx="2925847" cy="5539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4000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สีคู่ตรงข้าม</a:t>
              </a:r>
            </a:p>
          </p:txBody>
        </p:sp>
      </p:grpSp>
      <p:grpSp>
        <p:nvGrpSpPr>
          <p:cNvPr id="68" name="กลุ่ม 67">
            <a:extLst>
              <a:ext uri="{FF2B5EF4-FFF2-40B4-BE49-F238E27FC236}">
                <a16:creationId xmlns:a16="http://schemas.microsoft.com/office/drawing/2014/main" id="{A8909598-9E5C-4F00-AF78-F63BF550436B}"/>
              </a:ext>
            </a:extLst>
          </p:cNvPr>
          <p:cNvGrpSpPr/>
          <p:nvPr/>
        </p:nvGrpSpPr>
        <p:grpSpPr>
          <a:xfrm>
            <a:off x="1399242" y="3265730"/>
            <a:ext cx="2982258" cy="720429"/>
            <a:chOff x="5390025" y="5317976"/>
            <a:chExt cx="3066965" cy="784498"/>
          </a:xfrm>
        </p:grpSpPr>
        <p:sp>
          <p:nvSpPr>
            <p:cNvPr id="69" name="สี่เหลี่ยมผืนผ้า: มุมมน 68">
              <a:extLst>
                <a:ext uri="{FF2B5EF4-FFF2-40B4-BE49-F238E27FC236}">
                  <a16:creationId xmlns:a16="http://schemas.microsoft.com/office/drawing/2014/main" id="{7C0924FD-D8B0-4793-9B77-5435D1992BC5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000" dirty="0"/>
            </a:p>
          </p:txBody>
        </p:sp>
        <p:sp>
          <p:nvSpPr>
            <p:cNvPr id="70" name="สี่เหลี่ยมผืนผ้า: มุมมน 69">
              <a:hlinkClick r:id="rId8" action="ppaction://hlinksldjump"/>
              <a:extLst>
                <a:ext uri="{FF2B5EF4-FFF2-40B4-BE49-F238E27FC236}">
                  <a16:creationId xmlns:a16="http://schemas.microsoft.com/office/drawing/2014/main" id="{58DC1C25-C4DF-4CD2-9EA2-BD153DA22F35}"/>
                </a:ext>
              </a:extLst>
            </p:cNvPr>
            <p:cNvSpPr/>
            <p:nvPr/>
          </p:nvSpPr>
          <p:spPr>
            <a:xfrm>
              <a:off x="5390025" y="5317976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000" dirty="0"/>
            </a:p>
          </p:txBody>
        </p:sp>
        <p:sp>
          <p:nvSpPr>
            <p:cNvPr id="71" name="Google Shape;798;p12">
              <a:hlinkClick r:id="rId8" action="ppaction://hlinksldjump"/>
              <a:extLst>
                <a:ext uri="{FF2B5EF4-FFF2-40B4-BE49-F238E27FC236}">
                  <a16:creationId xmlns:a16="http://schemas.microsoft.com/office/drawing/2014/main" id="{506768CE-C8D7-4AAD-97E4-663EF1C09395}"/>
                </a:ext>
              </a:extLst>
            </p:cNvPr>
            <p:cNvSpPr txBox="1"/>
            <p:nvPr/>
          </p:nvSpPr>
          <p:spPr>
            <a:xfrm>
              <a:off x="5460583" y="5423909"/>
              <a:ext cx="2925847" cy="5539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4000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ความเข้มข้นของสี</a:t>
              </a:r>
            </a:p>
          </p:txBody>
        </p:sp>
      </p:grpSp>
      <p:grpSp>
        <p:nvGrpSpPr>
          <p:cNvPr id="73" name="กลุ่ม 72">
            <a:extLst>
              <a:ext uri="{FF2B5EF4-FFF2-40B4-BE49-F238E27FC236}">
                <a16:creationId xmlns:a16="http://schemas.microsoft.com/office/drawing/2014/main" id="{F523AA13-C627-4157-A2F4-3803D18025BE}"/>
              </a:ext>
            </a:extLst>
          </p:cNvPr>
          <p:cNvGrpSpPr/>
          <p:nvPr/>
        </p:nvGrpSpPr>
        <p:grpSpPr>
          <a:xfrm>
            <a:off x="1399242" y="4218349"/>
            <a:ext cx="2982258" cy="720429"/>
            <a:chOff x="5390025" y="5317976"/>
            <a:chExt cx="3066965" cy="784498"/>
          </a:xfrm>
        </p:grpSpPr>
        <p:sp>
          <p:nvSpPr>
            <p:cNvPr id="74" name="สี่เหลี่ยมผืนผ้า: มุมมน 73">
              <a:extLst>
                <a:ext uri="{FF2B5EF4-FFF2-40B4-BE49-F238E27FC236}">
                  <a16:creationId xmlns:a16="http://schemas.microsoft.com/office/drawing/2014/main" id="{093E5DB7-E759-477E-9F52-E12F660EEE87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000" dirty="0"/>
            </a:p>
          </p:txBody>
        </p:sp>
        <p:sp>
          <p:nvSpPr>
            <p:cNvPr id="75" name="สี่เหลี่ยมผืนผ้า: มุมมน 74">
              <a:hlinkClick r:id="rId9" action="ppaction://hlinksldjump"/>
              <a:extLst>
                <a:ext uri="{FF2B5EF4-FFF2-40B4-BE49-F238E27FC236}">
                  <a16:creationId xmlns:a16="http://schemas.microsoft.com/office/drawing/2014/main" id="{AEF95740-2F23-4C4C-ABC1-6A9A7A153977}"/>
                </a:ext>
              </a:extLst>
            </p:cNvPr>
            <p:cNvSpPr/>
            <p:nvPr/>
          </p:nvSpPr>
          <p:spPr>
            <a:xfrm>
              <a:off x="5390025" y="5317976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000" dirty="0"/>
            </a:p>
          </p:txBody>
        </p:sp>
        <p:sp>
          <p:nvSpPr>
            <p:cNvPr id="76" name="Google Shape;798;p12">
              <a:hlinkClick r:id="rId9" action="ppaction://hlinksldjump"/>
              <a:extLst>
                <a:ext uri="{FF2B5EF4-FFF2-40B4-BE49-F238E27FC236}">
                  <a16:creationId xmlns:a16="http://schemas.microsoft.com/office/drawing/2014/main" id="{48512DAC-AA44-4EE8-BB10-9CBFF7194587}"/>
                </a:ext>
              </a:extLst>
            </p:cNvPr>
            <p:cNvSpPr txBox="1"/>
            <p:nvPr/>
          </p:nvSpPr>
          <p:spPr>
            <a:xfrm>
              <a:off x="5460583" y="5423909"/>
              <a:ext cx="2925847" cy="5539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4000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ค่าของสี</a:t>
              </a:r>
            </a:p>
          </p:txBody>
        </p:sp>
      </p:grpSp>
      <p:grpSp>
        <p:nvGrpSpPr>
          <p:cNvPr id="78" name="กลุ่ม 77">
            <a:extLst>
              <a:ext uri="{FF2B5EF4-FFF2-40B4-BE49-F238E27FC236}">
                <a16:creationId xmlns:a16="http://schemas.microsoft.com/office/drawing/2014/main" id="{1D48C30A-C97B-4D4C-A0FF-ACDADC45FF32}"/>
              </a:ext>
            </a:extLst>
          </p:cNvPr>
          <p:cNvGrpSpPr/>
          <p:nvPr/>
        </p:nvGrpSpPr>
        <p:grpSpPr>
          <a:xfrm>
            <a:off x="1399242" y="5170968"/>
            <a:ext cx="2982258" cy="720432"/>
            <a:chOff x="5390025" y="5317973"/>
            <a:chExt cx="3066965" cy="784501"/>
          </a:xfrm>
        </p:grpSpPr>
        <p:sp>
          <p:nvSpPr>
            <p:cNvPr id="79" name="สี่เหลี่ยมผืนผ้า: มุมมน 78">
              <a:extLst>
                <a:ext uri="{FF2B5EF4-FFF2-40B4-BE49-F238E27FC236}">
                  <a16:creationId xmlns:a16="http://schemas.microsoft.com/office/drawing/2014/main" id="{D0798C6F-5ADA-4E6B-813E-F6FFF3677357}"/>
                </a:ext>
              </a:extLst>
            </p:cNvPr>
            <p:cNvSpPr/>
            <p:nvPr/>
          </p:nvSpPr>
          <p:spPr>
            <a:xfrm>
              <a:off x="5390025" y="5371860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000" dirty="0"/>
            </a:p>
          </p:txBody>
        </p:sp>
        <p:sp>
          <p:nvSpPr>
            <p:cNvPr id="80" name="สี่เหลี่ยมผืนผ้า: มุมมน 79">
              <a:hlinkClick r:id="rId10" action="ppaction://hlinksldjump"/>
              <a:extLst>
                <a:ext uri="{FF2B5EF4-FFF2-40B4-BE49-F238E27FC236}">
                  <a16:creationId xmlns:a16="http://schemas.microsoft.com/office/drawing/2014/main" id="{6C9C794B-2683-4A67-B174-8C199F2D0262}"/>
                </a:ext>
              </a:extLst>
            </p:cNvPr>
            <p:cNvSpPr/>
            <p:nvPr/>
          </p:nvSpPr>
          <p:spPr>
            <a:xfrm>
              <a:off x="5390025" y="5317973"/>
              <a:ext cx="3066965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000" dirty="0"/>
            </a:p>
          </p:txBody>
        </p:sp>
        <p:sp>
          <p:nvSpPr>
            <p:cNvPr id="81" name="Google Shape;798;p12">
              <a:hlinkClick r:id="rId10" action="ppaction://hlinksldjump"/>
              <a:extLst>
                <a:ext uri="{FF2B5EF4-FFF2-40B4-BE49-F238E27FC236}">
                  <a16:creationId xmlns:a16="http://schemas.microsoft.com/office/drawing/2014/main" id="{6EAEB67E-FE25-4163-A481-FEB6984DB808}"/>
                </a:ext>
              </a:extLst>
            </p:cNvPr>
            <p:cNvSpPr txBox="1"/>
            <p:nvPr/>
          </p:nvSpPr>
          <p:spPr>
            <a:xfrm>
              <a:off x="5460583" y="5423908"/>
              <a:ext cx="2925847" cy="5539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4000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สีเอกรงค์</a:t>
              </a:r>
            </a:p>
          </p:txBody>
        </p:sp>
      </p:grpSp>
      <p:pic>
        <p:nvPicPr>
          <p:cNvPr id="30" name="Picture 45">
            <a:hlinkClick r:id="rId11" action="ppaction://hlinksldjump"/>
            <a:extLst>
              <a:ext uri="{FF2B5EF4-FFF2-40B4-BE49-F238E27FC236}">
                <a16:creationId xmlns:a16="http://schemas.microsoft.com/office/drawing/2014/main" id="{F0BBA4AE-97FF-45A4-89E6-EB106275942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31" name="Picture 17">
            <a:extLst>
              <a:ext uri="{FF2B5EF4-FFF2-40B4-BE49-F238E27FC236}">
                <a16:creationId xmlns:a16="http://schemas.microsoft.com/office/drawing/2014/main" id="{29F2ADB2-462D-4AFB-9CE2-0F1D0F8506C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4087228" y="1850412"/>
            <a:ext cx="335819" cy="423696"/>
          </a:xfrm>
          <a:prstGeom prst="rect">
            <a:avLst/>
          </a:prstGeom>
        </p:spPr>
      </p:pic>
      <p:pic>
        <p:nvPicPr>
          <p:cNvPr id="32" name="Picture 17">
            <a:extLst>
              <a:ext uri="{FF2B5EF4-FFF2-40B4-BE49-F238E27FC236}">
                <a16:creationId xmlns:a16="http://schemas.microsoft.com/office/drawing/2014/main" id="{3B48CF5B-8349-4CDC-A655-C90184D6366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4087228" y="2806008"/>
            <a:ext cx="335819" cy="423696"/>
          </a:xfrm>
          <a:prstGeom prst="rect">
            <a:avLst/>
          </a:prstGeom>
        </p:spPr>
      </p:pic>
      <p:pic>
        <p:nvPicPr>
          <p:cNvPr id="33" name="Picture 17">
            <a:extLst>
              <a:ext uri="{FF2B5EF4-FFF2-40B4-BE49-F238E27FC236}">
                <a16:creationId xmlns:a16="http://schemas.microsoft.com/office/drawing/2014/main" id="{EE83B68A-78BD-4362-9D15-4098A2D2A21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4087228" y="3770216"/>
            <a:ext cx="335819" cy="423696"/>
          </a:xfrm>
          <a:prstGeom prst="rect">
            <a:avLst/>
          </a:prstGeom>
        </p:spPr>
      </p:pic>
      <p:pic>
        <p:nvPicPr>
          <p:cNvPr id="34" name="Picture 17">
            <a:extLst>
              <a:ext uri="{FF2B5EF4-FFF2-40B4-BE49-F238E27FC236}">
                <a16:creationId xmlns:a16="http://schemas.microsoft.com/office/drawing/2014/main" id="{227402D8-A355-4990-8679-CC90607A39C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4087228" y="4732714"/>
            <a:ext cx="335819" cy="423696"/>
          </a:xfrm>
          <a:prstGeom prst="rect">
            <a:avLst/>
          </a:prstGeom>
        </p:spPr>
      </p:pic>
      <p:pic>
        <p:nvPicPr>
          <p:cNvPr id="35" name="Picture 17">
            <a:extLst>
              <a:ext uri="{FF2B5EF4-FFF2-40B4-BE49-F238E27FC236}">
                <a16:creationId xmlns:a16="http://schemas.microsoft.com/office/drawing/2014/main" id="{937DFB70-1BFA-442A-8E45-A3E4F71D520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4087228" y="5692601"/>
            <a:ext cx="335819" cy="42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71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75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75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37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75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75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7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ผืนผ้า: มุมมน 17">
            <a:extLst>
              <a:ext uri="{FF2B5EF4-FFF2-40B4-BE49-F238E27FC236}">
                <a16:creationId xmlns:a16="http://schemas.microsoft.com/office/drawing/2014/main" id="{80AA9C81-BB2B-4712-B01E-70A17AE40B49}"/>
              </a:ext>
            </a:extLst>
          </p:cNvPr>
          <p:cNvSpPr/>
          <p:nvPr/>
        </p:nvSpPr>
        <p:spPr>
          <a:xfrm>
            <a:off x="5463892" y="137"/>
            <a:ext cx="6724361" cy="6857727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  <a:alpha val="1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6ED9BCCC-A05C-485E-B839-6DFB0480DC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6" y="174925"/>
            <a:ext cx="4255002" cy="1161087"/>
          </a:xfrm>
          <a:prstGeom prst="rect">
            <a:avLst/>
          </a:prstGeom>
        </p:spPr>
      </p:pic>
      <p:sp>
        <p:nvSpPr>
          <p:cNvPr id="30" name="สี่เหลี่ยมผืนผ้า: มุมมน 29">
            <a:extLst>
              <a:ext uri="{FF2B5EF4-FFF2-40B4-BE49-F238E27FC236}">
                <a16:creationId xmlns:a16="http://schemas.microsoft.com/office/drawing/2014/main" id="{0D694F34-4C9B-40C6-8335-94A777DAC5E2}"/>
              </a:ext>
            </a:extLst>
          </p:cNvPr>
          <p:cNvSpPr/>
          <p:nvPr/>
        </p:nvSpPr>
        <p:spPr>
          <a:xfrm>
            <a:off x="322423" y="1700020"/>
            <a:ext cx="3004977" cy="670945"/>
          </a:xfrm>
          <a:prstGeom prst="roundRect">
            <a:avLst/>
          </a:prstGeom>
          <a:solidFill>
            <a:srgbClr val="F183A5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32" name="Google Shape;798;p12">
            <a:extLst>
              <a:ext uri="{FF2B5EF4-FFF2-40B4-BE49-F238E27FC236}">
                <a16:creationId xmlns:a16="http://schemas.microsoft.com/office/drawing/2014/main" id="{9F08002C-88DC-4ABD-9CC2-E22323FFE051}"/>
              </a:ext>
            </a:extLst>
          </p:cNvPr>
          <p:cNvSpPr txBox="1"/>
          <p:nvPr/>
        </p:nvSpPr>
        <p:spPr>
          <a:xfrm>
            <a:off x="478996" y="2556545"/>
            <a:ext cx="4757351" cy="2261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thaiDist"/>
            <a: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กลุ่มสีที่แบ่งตามความรู้สึกที่เกี่ยวข้องกับอุณหภูมิ โดยแบ่งออกเป็นวรรณะสีอุ่นและวรรณะสีเย็น</a:t>
            </a:r>
            <a:b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ซึ่งสามารถสังเกตได้จากการแบ่งวงสีธรรมชาติออกเป็น 2 ฝั่ง โดยจะมีสีเหลืองและสีม่วง</a:t>
            </a:r>
            <a:endParaRPr lang="en-US" sz="2939" dirty="0">
              <a:solidFill>
                <a:srgbClr val="000000"/>
              </a:solidFill>
              <a:latin typeface="TH Sarabun New" panose="020B0500040200020003" pitchFamily="34" charset="-34"/>
              <a:ea typeface="Calibri"/>
              <a:cs typeface="TH Sarabun New" panose="020B0500040200020003" pitchFamily="34" charset="-34"/>
              <a:sym typeface="Calibri"/>
            </a:endParaRPr>
          </a:p>
          <a:p>
            <a:pPr algn="thaiDist"/>
            <a: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ที่สามารถอยู่ได้ทั้ง 2 วรรณะ</a:t>
            </a: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F0E40B24-6679-4BC9-9FBA-A98784108D9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8982" y="1002157"/>
            <a:ext cx="4853687" cy="4853687"/>
          </a:xfrm>
          <a:prstGeom prst="rect">
            <a:avLst/>
          </a:prstGeom>
        </p:spPr>
      </p:pic>
      <p:pic>
        <p:nvPicPr>
          <p:cNvPr id="7" name="สีร้อน">
            <a:extLst>
              <a:ext uri="{FF2B5EF4-FFF2-40B4-BE49-F238E27FC236}">
                <a16:creationId xmlns:a16="http://schemas.microsoft.com/office/drawing/2014/main" id="{B6A26E17-39C1-407B-A519-3EF43C33350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9528" y="1005937"/>
            <a:ext cx="2429156" cy="4853687"/>
          </a:xfrm>
          <a:prstGeom prst="rect">
            <a:avLst/>
          </a:prstGeom>
        </p:spPr>
      </p:pic>
      <p:pic>
        <p:nvPicPr>
          <p:cNvPr id="9" name="สีเย็น">
            <a:extLst>
              <a:ext uri="{FF2B5EF4-FFF2-40B4-BE49-F238E27FC236}">
                <a16:creationId xmlns:a16="http://schemas.microsoft.com/office/drawing/2014/main" id="{8B92C287-CE21-42E5-8F13-D6AC2882475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4813" y="1005937"/>
            <a:ext cx="2429156" cy="4853687"/>
          </a:xfrm>
          <a:prstGeom prst="rect">
            <a:avLst/>
          </a:prstGeom>
        </p:spPr>
      </p:pic>
      <p:cxnSp>
        <p:nvCxnSpPr>
          <p:cNvPr id="42" name="Google Shape;1020;p16">
            <a:extLst>
              <a:ext uri="{FF2B5EF4-FFF2-40B4-BE49-F238E27FC236}">
                <a16:creationId xmlns:a16="http://schemas.microsoft.com/office/drawing/2014/main" id="{9C52AF9B-68EA-44C8-A917-FA39C4C6174B}"/>
              </a:ext>
            </a:extLst>
          </p:cNvPr>
          <p:cNvCxnSpPr>
            <a:cxnSpLocks/>
          </p:cNvCxnSpPr>
          <p:nvPr/>
        </p:nvCxnSpPr>
        <p:spPr>
          <a:xfrm>
            <a:off x="8824765" y="385417"/>
            <a:ext cx="0" cy="6185515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</p:cxnSp>
      <p:pic>
        <p:nvPicPr>
          <p:cNvPr id="19" name="Picture 45">
            <a:hlinkClick r:id="rId9" action="ppaction://hlinksldjump"/>
            <a:extLst>
              <a:ext uri="{FF2B5EF4-FFF2-40B4-BE49-F238E27FC236}">
                <a16:creationId xmlns:a16="http://schemas.microsoft.com/office/drawing/2014/main" id="{F509A281-13A2-42D0-8F7D-8B57A92B29A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id="{7EDC5588-7B4E-4210-9C3A-82A0740D845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113" y="1732877"/>
            <a:ext cx="1857727" cy="717643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50447E42-F040-4B51-B3DC-D11D319BDB9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1434" y="688735"/>
            <a:ext cx="2149874" cy="739019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52C7B408-DB15-4282-9D2C-D51F01A74A3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5834" y="5572085"/>
            <a:ext cx="2200262" cy="733420"/>
          </a:xfrm>
          <a:prstGeom prst="rect">
            <a:avLst/>
          </a:prstGeom>
        </p:spPr>
      </p:pic>
      <p:pic>
        <p:nvPicPr>
          <p:cNvPr id="27" name="ปุ่มเย็น">
            <a:extLst>
              <a:ext uri="{FF2B5EF4-FFF2-40B4-BE49-F238E27FC236}">
                <a16:creationId xmlns:a16="http://schemas.microsoft.com/office/drawing/2014/main" id="{E0DA4A05-BBE0-4549-84EE-7B9EADE4536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5835" y="5578934"/>
            <a:ext cx="2200262" cy="733420"/>
          </a:xfrm>
          <a:prstGeom prst="rect">
            <a:avLst/>
          </a:prstGeom>
        </p:spPr>
      </p:pic>
      <p:pic>
        <p:nvPicPr>
          <p:cNvPr id="29" name="ปุ่มอุ่น">
            <a:extLst>
              <a:ext uri="{FF2B5EF4-FFF2-40B4-BE49-F238E27FC236}">
                <a16:creationId xmlns:a16="http://schemas.microsoft.com/office/drawing/2014/main" id="{155D7797-A8DE-4724-84F8-89A11AF180E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1434" y="681090"/>
            <a:ext cx="2149874" cy="739019"/>
          </a:xfrm>
          <a:prstGeom prst="rect">
            <a:avLst/>
          </a:prstGeom>
        </p:spPr>
      </p:pic>
      <p:pic>
        <p:nvPicPr>
          <p:cNvPr id="16" name="Picture 17">
            <a:extLst>
              <a:ext uri="{FF2B5EF4-FFF2-40B4-BE49-F238E27FC236}">
                <a16:creationId xmlns:a16="http://schemas.microsoft.com/office/drawing/2014/main" id="{AFFF5846-691A-4FEA-AEBC-858EAD593789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7505479" y="6021567"/>
            <a:ext cx="335819" cy="423696"/>
          </a:xfrm>
          <a:prstGeom prst="rect">
            <a:avLst/>
          </a:prstGeom>
        </p:spPr>
      </p:pic>
      <p:pic>
        <p:nvPicPr>
          <p:cNvPr id="17" name="Picture 17">
            <a:extLst>
              <a:ext uri="{FF2B5EF4-FFF2-40B4-BE49-F238E27FC236}">
                <a16:creationId xmlns:a16="http://schemas.microsoft.com/office/drawing/2014/main" id="{315979BD-110E-43C7-84FD-77F200E215AC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1757593" y="1100163"/>
            <a:ext cx="335819" cy="423696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0D1A6E39-33BA-4C31-B6CF-88A38A6B165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8934" y="1681514"/>
            <a:ext cx="1679316" cy="78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0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สี่เหลี่ยมผืนผ้า: มุมมน 83">
            <a:extLst>
              <a:ext uri="{FF2B5EF4-FFF2-40B4-BE49-F238E27FC236}">
                <a16:creationId xmlns:a16="http://schemas.microsoft.com/office/drawing/2014/main" id="{2924C79D-89E6-40E3-ABA9-5379CE1F7570}"/>
              </a:ext>
            </a:extLst>
          </p:cNvPr>
          <p:cNvSpPr/>
          <p:nvPr/>
        </p:nvSpPr>
        <p:spPr>
          <a:xfrm>
            <a:off x="322422" y="1700020"/>
            <a:ext cx="4429909" cy="1224155"/>
          </a:xfrm>
          <a:prstGeom prst="roundRect">
            <a:avLst/>
          </a:prstGeom>
          <a:solidFill>
            <a:srgbClr val="F183A5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2D5CDC18-1985-4EE7-A1BD-361683756160}"/>
              </a:ext>
            </a:extLst>
          </p:cNvPr>
          <p:cNvSpPr/>
          <p:nvPr/>
        </p:nvSpPr>
        <p:spPr>
          <a:xfrm>
            <a:off x="5463892" y="137"/>
            <a:ext cx="6724361" cy="6857727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  <a:alpha val="1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6ED9BCCC-A05C-485E-B839-6DFB0480DC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6" y="174925"/>
            <a:ext cx="4255002" cy="1161087"/>
          </a:xfrm>
          <a:prstGeom prst="rect">
            <a:avLst/>
          </a:prstGeom>
        </p:spPr>
      </p:pic>
      <p:sp>
        <p:nvSpPr>
          <p:cNvPr id="32" name="Google Shape;798;p12">
            <a:extLst>
              <a:ext uri="{FF2B5EF4-FFF2-40B4-BE49-F238E27FC236}">
                <a16:creationId xmlns:a16="http://schemas.microsoft.com/office/drawing/2014/main" id="{9F08002C-88DC-4ABD-9CC2-E22323FFE051}"/>
              </a:ext>
            </a:extLst>
          </p:cNvPr>
          <p:cNvSpPr txBox="1"/>
          <p:nvPr/>
        </p:nvSpPr>
        <p:spPr>
          <a:xfrm>
            <a:off x="478996" y="3129547"/>
            <a:ext cx="4563024" cy="2261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thaiDist"/>
            <a: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สีที่อยู่ตรงข้ามกันในวงสีธรรมชาติ ซึ่งมีทั้งหมด</a:t>
            </a:r>
            <a:b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6 คู่ เป็นคู่สีที่เมื่อนำมาใช้คู่กันจะเกิดความรู้สึก</a:t>
            </a:r>
            <a:b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ตัดกันอย่างรุนแรง และเมื่อนำมาผสมกันจะ</a:t>
            </a:r>
            <a:b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ทำให้เกิดเป็นสีกลาง ซึ่งมีลักษณะคล้ายสีดำ ศิลปินนิยมนำมาผสมกันเพื่อทำให้สีหนึ่งหม่นลง</a:t>
            </a: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F0E40B24-6679-4BC9-9FBA-A98784108D9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4099" y="1002157"/>
            <a:ext cx="4853687" cy="4853687"/>
          </a:xfrm>
          <a:prstGeom prst="rect">
            <a:avLst/>
          </a:prstGeom>
        </p:spPr>
      </p:pic>
      <p:pic>
        <p:nvPicPr>
          <p:cNvPr id="40" name="teacher guide">
            <a:extLst>
              <a:ext uri="{FF2B5EF4-FFF2-40B4-BE49-F238E27FC236}">
                <a16:creationId xmlns:a16="http://schemas.microsoft.com/office/drawing/2014/main" id="{29A7C500-FCAB-40F7-8E12-4064D9B7BB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6206233"/>
            <a:ext cx="491712" cy="485325"/>
          </a:xfrm>
          <a:prstGeom prst="rect">
            <a:avLst/>
          </a:prstGeom>
        </p:spPr>
      </p:pic>
      <p:cxnSp>
        <p:nvCxnSpPr>
          <p:cNvPr id="88" name="6 line">
            <a:extLst>
              <a:ext uri="{FF2B5EF4-FFF2-40B4-BE49-F238E27FC236}">
                <a16:creationId xmlns:a16="http://schemas.microsoft.com/office/drawing/2014/main" id="{7AC02382-3B2F-467E-9638-677F0B21131E}"/>
              </a:ext>
            </a:extLst>
          </p:cNvPr>
          <p:cNvCxnSpPr>
            <a:cxnSpLocks/>
          </p:cNvCxnSpPr>
          <p:nvPr/>
        </p:nvCxnSpPr>
        <p:spPr>
          <a:xfrm rot="19800000" flipH="1">
            <a:off x="8837128" y="2080151"/>
            <a:ext cx="1" cy="2772418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oval" w="lg" len="lg"/>
            <a:tailEnd type="oval" w="lg" len="lg"/>
          </a:ln>
        </p:spPr>
      </p:cxnSp>
      <p:cxnSp>
        <p:nvCxnSpPr>
          <p:cNvPr id="86" name="5 line">
            <a:extLst>
              <a:ext uri="{FF2B5EF4-FFF2-40B4-BE49-F238E27FC236}">
                <a16:creationId xmlns:a16="http://schemas.microsoft.com/office/drawing/2014/main" id="{0B0CEB71-C18A-4030-990D-F3B28CBE15C6}"/>
              </a:ext>
            </a:extLst>
          </p:cNvPr>
          <p:cNvCxnSpPr>
            <a:cxnSpLocks/>
          </p:cNvCxnSpPr>
          <p:nvPr/>
        </p:nvCxnSpPr>
        <p:spPr>
          <a:xfrm rot="18000000" flipH="1">
            <a:off x="8840938" y="2080151"/>
            <a:ext cx="1" cy="2772418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oval" w="lg" len="lg"/>
            <a:tailEnd type="oval" w="lg" len="lg"/>
          </a:ln>
        </p:spPr>
      </p:cxnSp>
      <p:cxnSp>
        <p:nvCxnSpPr>
          <p:cNvPr id="83" name="4 line">
            <a:extLst>
              <a:ext uri="{FF2B5EF4-FFF2-40B4-BE49-F238E27FC236}">
                <a16:creationId xmlns:a16="http://schemas.microsoft.com/office/drawing/2014/main" id="{57400C5E-565B-4630-A0B2-230345985EA9}"/>
              </a:ext>
            </a:extLst>
          </p:cNvPr>
          <p:cNvCxnSpPr>
            <a:cxnSpLocks/>
          </p:cNvCxnSpPr>
          <p:nvPr/>
        </p:nvCxnSpPr>
        <p:spPr>
          <a:xfrm rot="16200000" flipH="1">
            <a:off x="8837129" y="2078892"/>
            <a:ext cx="1" cy="2772418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oval" w="lg" len="lg"/>
            <a:tailEnd type="oval" w="lg" len="lg"/>
          </a:ln>
        </p:spPr>
      </p:cxnSp>
      <p:cxnSp>
        <p:nvCxnSpPr>
          <p:cNvPr id="89" name="3 line">
            <a:extLst>
              <a:ext uri="{FF2B5EF4-FFF2-40B4-BE49-F238E27FC236}">
                <a16:creationId xmlns:a16="http://schemas.microsoft.com/office/drawing/2014/main" id="{41B1B9E2-D332-4970-B691-0FBD7DD42DC7}"/>
              </a:ext>
            </a:extLst>
          </p:cNvPr>
          <p:cNvCxnSpPr>
            <a:cxnSpLocks/>
          </p:cNvCxnSpPr>
          <p:nvPr/>
        </p:nvCxnSpPr>
        <p:spPr>
          <a:xfrm rot="14400000" flipH="1">
            <a:off x="8837128" y="2080151"/>
            <a:ext cx="1" cy="2772418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oval" w="lg" len="lg"/>
            <a:tailEnd type="oval" w="lg" len="lg"/>
          </a:ln>
        </p:spPr>
      </p:cxnSp>
      <p:cxnSp>
        <p:nvCxnSpPr>
          <p:cNvPr id="85" name="2 line">
            <a:extLst>
              <a:ext uri="{FF2B5EF4-FFF2-40B4-BE49-F238E27FC236}">
                <a16:creationId xmlns:a16="http://schemas.microsoft.com/office/drawing/2014/main" id="{6EFE4ABC-5584-4CED-8D68-06F2B27BD2D6}"/>
              </a:ext>
            </a:extLst>
          </p:cNvPr>
          <p:cNvCxnSpPr>
            <a:cxnSpLocks/>
          </p:cNvCxnSpPr>
          <p:nvPr/>
        </p:nvCxnSpPr>
        <p:spPr>
          <a:xfrm rot="1800000" flipH="1">
            <a:off x="8840938" y="2080151"/>
            <a:ext cx="1" cy="2772418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oval" w="lg" len="lg"/>
            <a:tailEnd type="oval" w="lg" len="lg"/>
          </a:ln>
        </p:spPr>
      </p:cxnSp>
      <p:cxnSp>
        <p:nvCxnSpPr>
          <p:cNvPr id="82" name="1 line">
            <a:extLst>
              <a:ext uri="{FF2B5EF4-FFF2-40B4-BE49-F238E27FC236}">
                <a16:creationId xmlns:a16="http://schemas.microsoft.com/office/drawing/2014/main" id="{E081C4E8-3D33-4B97-BFEF-ECE5128A4FE6}"/>
              </a:ext>
            </a:extLst>
          </p:cNvPr>
          <p:cNvCxnSpPr>
            <a:cxnSpLocks/>
          </p:cNvCxnSpPr>
          <p:nvPr/>
        </p:nvCxnSpPr>
        <p:spPr>
          <a:xfrm flipH="1">
            <a:off x="8837129" y="2078892"/>
            <a:ext cx="1" cy="2772418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oval" w="lg" len="lg"/>
            <a:tailEnd type="oval" w="lg" len="lg"/>
          </a:ln>
        </p:spPr>
      </p:cxnSp>
      <p:grpSp>
        <p:nvGrpSpPr>
          <p:cNvPr id="42" name="กลุ่ม 41">
            <a:extLst>
              <a:ext uri="{FF2B5EF4-FFF2-40B4-BE49-F238E27FC236}">
                <a16:creationId xmlns:a16="http://schemas.microsoft.com/office/drawing/2014/main" id="{082A077D-6A01-4D04-AEE0-EB74E9DBEE46}"/>
              </a:ext>
            </a:extLst>
          </p:cNvPr>
          <p:cNvGrpSpPr/>
          <p:nvPr/>
        </p:nvGrpSpPr>
        <p:grpSpPr>
          <a:xfrm>
            <a:off x="5699237" y="596575"/>
            <a:ext cx="6295409" cy="5658961"/>
            <a:chOff x="6074626" y="649480"/>
            <a:chExt cx="6855274" cy="6162226"/>
          </a:xfrm>
        </p:grpSpPr>
        <p:sp>
          <p:nvSpPr>
            <p:cNvPr id="43" name="Google Shape;1029;p16">
              <a:extLst>
                <a:ext uri="{FF2B5EF4-FFF2-40B4-BE49-F238E27FC236}">
                  <a16:creationId xmlns:a16="http://schemas.microsoft.com/office/drawing/2014/main" id="{2D48970B-DE83-4528-9755-9FB2B2DCEF3E}"/>
                </a:ext>
              </a:extLst>
            </p:cNvPr>
            <p:cNvSpPr txBox="1"/>
            <p:nvPr/>
          </p:nvSpPr>
          <p:spPr>
            <a:xfrm>
              <a:off x="11829706" y="2186416"/>
              <a:ext cx="593941" cy="3693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en-US" sz="2204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แดง</a:t>
              </a:r>
              <a:endParaRPr sz="1102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4" name="Google Shape;1030;p16">
              <a:extLst>
                <a:ext uri="{FF2B5EF4-FFF2-40B4-BE49-F238E27FC236}">
                  <a16:creationId xmlns:a16="http://schemas.microsoft.com/office/drawing/2014/main" id="{C107AF1B-DF3B-42CF-A386-8D1C3CD380C1}"/>
                </a:ext>
              </a:extLst>
            </p:cNvPr>
            <p:cNvSpPr txBox="1"/>
            <p:nvPr/>
          </p:nvSpPr>
          <p:spPr>
            <a:xfrm>
              <a:off x="6472146" y="4967182"/>
              <a:ext cx="742049" cy="3693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en-US" sz="2204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เขียว</a:t>
              </a:r>
              <a:endParaRPr sz="1102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5" name="Google Shape;1031;p16">
              <a:extLst>
                <a:ext uri="{FF2B5EF4-FFF2-40B4-BE49-F238E27FC236}">
                  <a16:creationId xmlns:a16="http://schemas.microsoft.com/office/drawing/2014/main" id="{84BB0AFE-093B-43F7-A15A-B1A4AC2018F8}"/>
                </a:ext>
              </a:extLst>
            </p:cNvPr>
            <p:cNvSpPr txBox="1"/>
            <p:nvPr/>
          </p:nvSpPr>
          <p:spPr>
            <a:xfrm>
              <a:off x="6854154" y="5950410"/>
              <a:ext cx="1398480" cy="3693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en-US" sz="2204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เขียวเหลือง</a:t>
              </a:r>
              <a:endParaRPr sz="1102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6" name="Google Shape;1032;p16">
              <a:extLst>
                <a:ext uri="{FF2B5EF4-FFF2-40B4-BE49-F238E27FC236}">
                  <a16:creationId xmlns:a16="http://schemas.microsoft.com/office/drawing/2014/main" id="{5936917B-CD76-40EA-990C-B89D13062CC5}"/>
                </a:ext>
              </a:extLst>
            </p:cNvPr>
            <p:cNvSpPr txBox="1"/>
            <p:nvPr/>
          </p:nvSpPr>
          <p:spPr>
            <a:xfrm>
              <a:off x="9032114" y="6442346"/>
              <a:ext cx="927186" cy="3693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en-US" sz="2204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เหลือง</a:t>
              </a:r>
              <a:endParaRPr sz="1102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7" name="Google Shape;1033;p16">
              <a:extLst>
                <a:ext uri="{FF2B5EF4-FFF2-40B4-BE49-F238E27FC236}">
                  <a16:creationId xmlns:a16="http://schemas.microsoft.com/office/drawing/2014/main" id="{695BEF7F-4967-4B52-9C62-D568DD090490}"/>
                </a:ext>
              </a:extLst>
            </p:cNvPr>
            <p:cNvSpPr txBox="1"/>
            <p:nvPr/>
          </p:nvSpPr>
          <p:spPr>
            <a:xfrm>
              <a:off x="10606895" y="5950409"/>
              <a:ext cx="1359828" cy="3693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en-US" sz="2204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ส้มเหลือง</a:t>
              </a:r>
              <a:endParaRPr sz="1102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8" name="Google Shape;1034;p16">
              <a:extLst>
                <a:ext uri="{FF2B5EF4-FFF2-40B4-BE49-F238E27FC236}">
                  <a16:creationId xmlns:a16="http://schemas.microsoft.com/office/drawing/2014/main" id="{50C53368-D113-4A5A-91F9-D2B134D23195}"/>
                </a:ext>
              </a:extLst>
            </p:cNvPr>
            <p:cNvSpPr txBox="1"/>
            <p:nvPr/>
          </p:nvSpPr>
          <p:spPr>
            <a:xfrm rot="21396906">
              <a:off x="11732154" y="4984350"/>
              <a:ext cx="593941" cy="3693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en-US" sz="2204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ส้ม</a:t>
              </a:r>
              <a:endParaRPr sz="1102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9" name="Google Shape;1035;p16">
              <a:extLst>
                <a:ext uri="{FF2B5EF4-FFF2-40B4-BE49-F238E27FC236}">
                  <a16:creationId xmlns:a16="http://schemas.microsoft.com/office/drawing/2014/main" id="{C607A994-B879-4FE8-B2C7-8FD7FCD7EB74}"/>
                </a:ext>
              </a:extLst>
            </p:cNvPr>
            <p:cNvSpPr txBox="1"/>
            <p:nvPr/>
          </p:nvSpPr>
          <p:spPr>
            <a:xfrm>
              <a:off x="12137061" y="3524984"/>
              <a:ext cx="792839" cy="3693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en-US" sz="2204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ส้มแดง</a:t>
              </a:r>
              <a:endParaRPr sz="1102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0" name="Google Shape;1036;p16">
              <a:extLst>
                <a:ext uri="{FF2B5EF4-FFF2-40B4-BE49-F238E27FC236}">
                  <a16:creationId xmlns:a16="http://schemas.microsoft.com/office/drawing/2014/main" id="{5A92723B-53E8-4B37-B3B8-87B85EF45BC2}"/>
                </a:ext>
              </a:extLst>
            </p:cNvPr>
            <p:cNvSpPr txBox="1"/>
            <p:nvPr/>
          </p:nvSpPr>
          <p:spPr>
            <a:xfrm>
              <a:off x="10807317" y="1141512"/>
              <a:ext cx="1015390" cy="3693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en-US" sz="2204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ม่วงแดง</a:t>
              </a:r>
              <a:endParaRPr sz="1102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1" name="Google Shape;1037;p16">
              <a:extLst>
                <a:ext uri="{FF2B5EF4-FFF2-40B4-BE49-F238E27FC236}">
                  <a16:creationId xmlns:a16="http://schemas.microsoft.com/office/drawing/2014/main" id="{84F48FB1-A2BA-49FF-8323-A13C377209CB}"/>
                </a:ext>
              </a:extLst>
            </p:cNvPr>
            <p:cNvSpPr txBox="1"/>
            <p:nvPr/>
          </p:nvSpPr>
          <p:spPr>
            <a:xfrm>
              <a:off x="9198736" y="649480"/>
              <a:ext cx="593941" cy="3693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en-US" sz="2204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ม่วง</a:t>
              </a:r>
              <a:endParaRPr sz="1102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2" name="Google Shape;1038;p16">
              <a:extLst>
                <a:ext uri="{FF2B5EF4-FFF2-40B4-BE49-F238E27FC236}">
                  <a16:creationId xmlns:a16="http://schemas.microsoft.com/office/drawing/2014/main" id="{59BEA370-8B92-47CF-8478-658D1FD6B8C5}"/>
                </a:ext>
              </a:extLst>
            </p:cNvPr>
            <p:cNvSpPr txBox="1"/>
            <p:nvPr/>
          </p:nvSpPr>
          <p:spPr>
            <a:xfrm>
              <a:off x="6913143" y="1141512"/>
              <a:ext cx="1309164" cy="3693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en-US" sz="2204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ม่วงน</a:t>
              </a:r>
              <a:r>
                <a:rPr lang="th-TH" sz="2204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้ำ</a:t>
              </a:r>
              <a:r>
                <a:rPr lang="en-US" sz="2204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เงิน</a:t>
              </a:r>
              <a:endParaRPr sz="1102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3" name="Google Shape;1039;p16">
              <a:extLst>
                <a:ext uri="{FF2B5EF4-FFF2-40B4-BE49-F238E27FC236}">
                  <a16:creationId xmlns:a16="http://schemas.microsoft.com/office/drawing/2014/main" id="{239638BE-2F5F-45C6-BABB-A3046AF4F752}"/>
                </a:ext>
              </a:extLst>
            </p:cNvPr>
            <p:cNvSpPr txBox="1"/>
            <p:nvPr/>
          </p:nvSpPr>
          <p:spPr>
            <a:xfrm>
              <a:off x="6309990" y="2186417"/>
              <a:ext cx="867641" cy="3693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en-US" sz="2204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น้ำเงิน</a:t>
              </a:r>
              <a:endParaRPr sz="1102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4" name="Google Shape;1040;p16">
              <a:extLst>
                <a:ext uri="{FF2B5EF4-FFF2-40B4-BE49-F238E27FC236}">
                  <a16:creationId xmlns:a16="http://schemas.microsoft.com/office/drawing/2014/main" id="{3F725C53-0AAD-4CCE-81F8-C8083FC3BD98}"/>
                </a:ext>
              </a:extLst>
            </p:cNvPr>
            <p:cNvSpPr txBox="1"/>
            <p:nvPr/>
          </p:nvSpPr>
          <p:spPr>
            <a:xfrm>
              <a:off x="6074626" y="3331084"/>
              <a:ext cx="693208" cy="7387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en-US" sz="2204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เขียว</a:t>
              </a:r>
              <a:br>
                <a:rPr lang="en-US" sz="2204" b="1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</a:br>
              <a:r>
                <a:rPr lang="en-US" sz="2204" b="1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น้ำเงิน</a:t>
              </a:r>
              <a:endParaRPr sz="1102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5" name="Picture 45">
            <a:hlinkClick r:id="rId8" action="ppaction://hlinksldjump"/>
            <a:extLst>
              <a:ext uri="{FF2B5EF4-FFF2-40B4-BE49-F238E27FC236}">
                <a16:creationId xmlns:a16="http://schemas.microsoft.com/office/drawing/2014/main" id="{309C18FF-3F75-4DEA-BEB2-CCF68E556F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57" name="รูปภาพ 56">
            <a:extLst>
              <a:ext uri="{FF2B5EF4-FFF2-40B4-BE49-F238E27FC236}">
                <a16:creationId xmlns:a16="http://schemas.microsoft.com/office/drawing/2014/main" id="{2A2746CB-056B-47DB-BB9A-7D0A295C9FB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175" y="1730872"/>
            <a:ext cx="2491390" cy="789407"/>
          </a:xfrm>
          <a:prstGeom prst="rect">
            <a:avLst/>
          </a:prstGeom>
        </p:spPr>
      </p:pic>
      <p:grpSp>
        <p:nvGrpSpPr>
          <p:cNvPr id="64" name="6 fade">
            <a:extLst>
              <a:ext uri="{FF2B5EF4-FFF2-40B4-BE49-F238E27FC236}">
                <a16:creationId xmlns:a16="http://schemas.microsoft.com/office/drawing/2014/main" id="{E4D13DB5-9E6E-4F95-BEA6-99A60A359514}"/>
              </a:ext>
            </a:extLst>
          </p:cNvPr>
          <p:cNvGrpSpPr/>
          <p:nvPr/>
        </p:nvGrpSpPr>
        <p:grpSpPr>
          <a:xfrm>
            <a:off x="7112391" y="1082179"/>
            <a:ext cx="3433120" cy="4685295"/>
            <a:chOff x="7748863" y="1178819"/>
            <a:chExt cx="3738435" cy="5101969"/>
          </a:xfrm>
          <a:solidFill>
            <a:schemeClr val="bg1">
              <a:alpha val="10196"/>
            </a:schemeClr>
          </a:solidFill>
        </p:grpSpPr>
        <p:pic>
          <p:nvPicPr>
            <p:cNvPr id="65" name="กราฟิก 64">
              <a:extLst>
                <a:ext uri="{FF2B5EF4-FFF2-40B4-BE49-F238E27FC236}">
                  <a16:creationId xmlns:a16="http://schemas.microsoft.com/office/drawing/2014/main" id="{DD4C6A7B-D4F4-4735-8C40-3FD3A3B6C8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748863" y="1178819"/>
              <a:ext cx="1435418" cy="1383030"/>
            </a:xfrm>
            <a:prstGeom prst="rect">
              <a:avLst/>
            </a:prstGeom>
          </p:spPr>
        </p:pic>
        <p:pic>
          <p:nvPicPr>
            <p:cNvPr id="66" name="กราฟิก 65">
              <a:extLst>
                <a:ext uri="{FF2B5EF4-FFF2-40B4-BE49-F238E27FC236}">
                  <a16:creationId xmlns:a16="http://schemas.microsoft.com/office/drawing/2014/main" id="{FC9D559A-1EB9-4E6E-8826-5991B3C012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0051880" y="4897758"/>
              <a:ext cx="1435418" cy="1383030"/>
            </a:xfrm>
            <a:prstGeom prst="rect">
              <a:avLst/>
            </a:prstGeom>
          </p:spPr>
        </p:pic>
      </p:grpSp>
      <p:grpSp>
        <p:nvGrpSpPr>
          <p:cNvPr id="67" name="5 fade">
            <a:extLst>
              <a:ext uri="{FF2B5EF4-FFF2-40B4-BE49-F238E27FC236}">
                <a16:creationId xmlns:a16="http://schemas.microsoft.com/office/drawing/2014/main" id="{88B92805-AE79-48C4-9197-9667A3EAB880}"/>
              </a:ext>
            </a:extLst>
          </p:cNvPr>
          <p:cNvGrpSpPr/>
          <p:nvPr/>
        </p:nvGrpSpPr>
        <p:grpSpPr>
          <a:xfrm>
            <a:off x="6483273" y="1712200"/>
            <a:ext cx="4690590" cy="3423270"/>
            <a:chOff x="7063795" y="1864870"/>
            <a:chExt cx="5107735" cy="3727709"/>
          </a:xfrm>
          <a:solidFill>
            <a:schemeClr val="bg1">
              <a:alpha val="10196"/>
            </a:schemeClr>
          </a:solidFill>
        </p:grpSpPr>
        <p:pic>
          <p:nvPicPr>
            <p:cNvPr id="68" name="กราฟิก 67">
              <a:extLst>
                <a:ext uri="{FF2B5EF4-FFF2-40B4-BE49-F238E27FC236}">
                  <a16:creationId xmlns:a16="http://schemas.microsoft.com/office/drawing/2014/main" id="{D19FDEBF-1EAC-49A8-AD81-D3AEA95FF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7063795" y="1864870"/>
              <a:ext cx="1383030" cy="1435418"/>
            </a:xfrm>
            <a:prstGeom prst="rect">
              <a:avLst/>
            </a:prstGeom>
          </p:spPr>
        </p:pic>
        <p:pic>
          <p:nvPicPr>
            <p:cNvPr id="69" name="กราฟิก 68">
              <a:extLst>
                <a:ext uri="{FF2B5EF4-FFF2-40B4-BE49-F238E27FC236}">
                  <a16:creationId xmlns:a16="http://schemas.microsoft.com/office/drawing/2014/main" id="{E95A4AAF-C0CD-417B-B36B-5289D4C278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0788500" y="4157161"/>
              <a:ext cx="1383030" cy="1435418"/>
            </a:xfrm>
            <a:prstGeom prst="rect">
              <a:avLst/>
            </a:prstGeom>
          </p:spPr>
        </p:pic>
      </p:grpSp>
      <p:grpSp>
        <p:nvGrpSpPr>
          <p:cNvPr id="70" name="4 fade">
            <a:extLst>
              <a:ext uri="{FF2B5EF4-FFF2-40B4-BE49-F238E27FC236}">
                <a16:creationId xmlns:a16="http://schemas.microsoft.com/office/drawing/2014/main" id="{56DF5CCB-C614-4202-AFB2-709CF2D9C6BF}"/>
              </a:ext>
            </a:extLst>
          </p:cNvPr>
          <p:cNvGrpSpPr/>
          <p:nvPr/>
        </p:nvGrpSpPr>
        <p:grpSpPr>
          <a:xfrm>
            <a:off x="6396993" y="2800893"/>
            <a:ext cx="4859959" cy="1250835"/>
            <a:chOff x="6969843" y="3050382"/>
            <a:chExt cx="5292166" cy="1362075"/>
          </a:xfrm>
          <a:solidFill>
            <a:schemeClr val="bg1">
              <a:alpha val="10196"/>
            </a:schemeClr>
          </a:solidFill>
        </p:grpSpPr>
        <p:pic>
          <p:nvPicPr>
            <p:cNvPr id="71" name="กราฟิก 70">
              <a:extLst>
                <a:ext uri="{FF2B5EF4-FFF2-40B4-BE49-F238E27FC236}">
                  <a16:creationId xmlns:a16="http://schemas.microsoft.com/office/drawing/2014/main" id="{37D5F0DA-6644-4C17-B12A-DBB3788291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6969843" y="3050382"/>
              <a:ext cx="1047750" cy="1362075"/>
            </a:xfrm>
            <a:prstGeom prst="rect">
              <a:avLst/>
            </a:prstGeom>
          </p:spPr>
        </p:pic>
        <p:pic>
          <p:nvPicPr>
            <p:cNvPr id="72" name="กราฟิก 71">
              <a:extLst>
                <a:ext uri="{FF2B5EF4-FFF2-40B4-BE49-F238E27FC236}">
                  <a16:creationId xmlns:a16="http://schemas.microsoft.com/office/drawing/2014/main" id="{35BC893C-367D-4425-95C6-075B8B614F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11214259" y="3050382"/>
              <a:ext cx="1047750" cy="1362075"/>
            </a:xfrm>
            <a:prstGeom prst="rect">
              <a:avLst/>
            </a:prstGeom>
          </p:spPr>
        </p:pic>
      </p:grpSp>
      <p:grpSp>
        <p:nvGrpSpPr>
          <p:cNvPr id="73" name="3 fade">
            <a:extLst>
              <a:ext uri="{FF2B5EF4-FFF2-40B4-BE49-F238E27FC236}">
                <a16:creationId xmlns:a16="http://schemas.microsoft.com/office/drawing/2014/main" id="{CE5B1340-C529-4D33-A843-FEDCB7AB4176}"/>
              </a:ext>
            </a:extLst>
          </p:cNvPr>
          <p:cNvGrpSpPr/>
          <p:nvPr/>
        </p:nvGrpSpPr>
        <p:grpSpPr>
          <a:xfrm>
            <a:off x="6479179" y="1716776"/>
            <a:ext cx="4692455" cy="3419663"/>
            <a:chOff x="7059338" y="1869853"/>
            <a:chExt cx="5109766" cy="3723781"/>
          </a:xfrm>
          <a:solidFill>
            <a:schemeClr val="bg1">
              <a:alpha val="10196"/>
            </a:schemeClr>
          </a:solidFill>
        </p:grpSpPr>
        <p:pic>
          <p:nvPicPr>
            <p:cNvPr id="74" name="กราฟิก 73">
              <a:extLst>
                <a:ext uri="{FF2B5EF4-FFF2-40B4-BE49-F238E27FC236}">
                  <a16:creationId xmlns:a16="http://schemas.microsoft.com/office/drawing/2014/main" id="{5BC6F95D-E4EF-4722-AE9C-EF82915C9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7059338" y="4158216"/>
              <a:ext cx="1383030" cy="1435418"/>
            </a:xfrm>
            <a:prstGeom prst="rect">
              <a:avLst/>
            </a:prstGeom>
          </p:spPr>
        </p:pic>
        <p:pic>
          <p:nvPicPr>
            <p:cNvPr id="75" name="กราฟิก 74">
              <a:extLst>
                <a:ext uri="{FF2B5EF4-FFF2-40B4-BE49-F238E27FC236}">
                  <a16:creationId xmlns:a16="http://schemas.microsoft.com/office/drawing/2014/main" id="{E85BC2B8-3565-4E34-AFEF-CA93DFB50C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10786074" y="1869853"/>
              <a:ext cx="1383030" cy="1435418"/>
            </a:xfrm>
            <a:prstGeom prst="rect">
              <a:avLst/>
            </a:prstGeom>
          </p:spPr>
        </p:pic>
      </p:grpSp>
      <p:grpSp>
        <p:nvGrpSpPr>
          <p:cNvPr id="76" name="2 fade">
            <a:extLst>
              <a:ext uri="{FF2B5EF4-FFF2-40B4-BE49-F238E27FC236}">
                <a16:creationId xmlns:a16="http://schemas.microsoft.com/office/drawing/2014/main" id="{6C9430B7-27E6-49B2-98F9-56A00EAB414D}"/>
              </a:ext>
            </a:extLst>
          </p:cNvPr>
          <p:cNvGrpSpPr/>
          <p:nvPr/>
        </p:nvGrpSpPr>
        <p:grpSpPr>
          <a:xfrm>
            <a:off x="7111647" y="1083974"/>
            <a:ext cx="3430950" cy="4685519"/>
            <a:chOff x="7748053" y="1180774"/>
            <a:chExt cx="3736072" cy="5102213"/>
          </a:xfrm>
          <a:solidFill>
            <a:schemeClr val="bg1">
              <a:alpha val="10196"/>
            </a:schemeClr>
          </a:solidFill>
        </p:grpSpPr>
        <p:pic>
          <p:nvPicPr>
            <p:cNvPr id="77" name="กราฟิก 76">
              <a:extLst>
                <a:ext uri="{FF2B5EF4-FFF2-40B4-BE49-F238E27FC236}">
                  <a16:creationId xmlns:a16="http://schemas.microsoft.com/office/drawing/2014/main" id="{1293D2CD-9AAE-40D1-AB77-01A4E91203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7748053" y="4899957"/>
              <a:ext cx="1435418" cy="1383030"/>
            </a:xfrm>
            <a:prstGeom prst="rect">
              <a:avLst/>
            </a:prstGeom>
          </p:spPr>
        </p:pic>
        <p:pic>
          <p:nvPicPr>
            <p:cNvPr id="78" name="กราฟิก 77">
              <a:extLst>
                <a:ext uri="{FF2B5EF4-FFF2-40B4-BE49-F238E27FC236}">
                  <a16:creationId xmlns:a16="http://schemas.microsoft.com/office/drawing/2014/main" id="{103916AC-AD0A-4526-9878-65F275579C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10048707" y="1180774"/>
              <a:ext cx="1435418" cy="1383030"/>
            </a:xfrm>
            <a:prstGeom prst="rect">
              <a:avLst/>
            </a:prstGeom>
          </p:spPr>
        </p:pic>
      </p:grpSp>
      <p:grpSp>
        <p:nvGrpSpPr>
          <p:cNvPr id="61" name="1 fade">
            <a:extLst>
              <a:ext uri="{FF2B5EF4-FFF2-40B4-BE49-F238E27FC236}">
                <a16:creationId xmlns:a16="http://schemas.microsoft.com/office/drawing/2014/main" id="{51FCCC38-462D-4E9B-9B74-6E6062CD7DDC}"/>
              </a:ext>
            </a:extLst>
          </p:cNvPr>
          <p:cNvGrpSpPr/>
          <p:nvPr/>
        </p:nvGrpSpPr>
        <p:grpSpPr>
          <a:xfrm>
            <a:off x="8200931" y="995720"/>
            <a:ext cx="1253752" cy="4858438"/>
            <a:chOff x="8934209" y="1084672"/>
            <a:chExt cx="1365251" cy="5290510"/>
          </a:xfrm>
          <a:solidFill>
            <a:schemeClr val="bg1">
              <a:alpha val="10196"/>
            </a:schemeClr>
          </a:solidFill>
        </p:grpSpPr>
        <p:pic>
          <p:nvPicPr>
            <p:cNvPr id="62" name="กราฟิก 61">
              <a:extLst>
                <a:ext uri="{FF2B5EF4-FFF2-40B4-BE49-F238E27FC236}">
                  <a16:creationId xmlns:a16="http://schemas.microsoft.com/office/drawing/2014/main" id="{FC9D224B-C3B5-49AA-B1D3-F6211AE036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8934209" y="1084672"/>
              <a:ext cx="1362075" cy="1047750"/>
            </a:xfrm>
            <a:prstGeom prst="rect">
              <a:avLst/>
            </a:prstGeom>
          </p:spPr>
        </p:pic>
        <p:pic>
          <p:nvPicPr>
            <p:cNvPr id="63" name="กราฟิก 62">
              <a:extLst>
                <a:ext uri="{FF2B5EF4-FFF2-40B4-BE49-F238E27FC236}">
                  <a16:creationId xmlns:a16="http://schemas.microsoft.com/office/drawing/2014/main" id="{B2E67E60-709A-4C3A-9B80-3EE7EB0A1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8937385" y="5327432"/>
              <a:ext cx="1362075" cy="1047750"/>
            </a:xfrm>
            <a:prstGeom prst="rect">
              <a:avLst/>
            </a:prstGeom>
          </p:spPr>
        </p:pic>
      </p:grpSp>
      <p:pic>
        <p:nvPicPr>
          <p:cNvPr id="104" name="Picture 17">
            <a:extLst>
              <a:ext uri="{FF2B5EF4-FFF2-40B4-BE49-F238E27FC236}">
                <a16:creationId xmlns:a16="http://schemas.microsoft.com/office/drawing/2014/main" id="{E498BD2A-810C-404D-9AF8-7BB4DA6F735F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8698705" y="5226392"/>
            <a:ext cx="277536" cy="350162"/>
          </a:xfrm>
          <a:prstGeom prst="rect">
            <a:avLst/>
          </a:prstGeom>
        </p:spPr>
      </p:pic>
      <p:grpSp>
        <p:nvGrpSpPr>
          <p:cNvPr id="9" name="6">
            <a:extLst>
              <a:ext uri="{FF2B5EF4-FFF2-40B4-BE49-F238E27FC236}">
                <a16:creationId xmlns:a16="http://schemas.microsoft.com/office/drawing/2014/main" id="{C19E3A8E-00A6-44D4-8C8D-5E948E6506C1}"/>
              </a:ext>
            </a:extLst>
          </p:cNvPr>
          <p:cNvGrpSpPr/>
          <p:nvPr/>
        </p:nvGrpSpPr>
        <p:grpSpPr>
          <a:xfrm>
            <a:off x="7120273" y="1085545"/>
            <a:ext cx="3424494" cy="4682705"/>
            <a:chOff x="7758256" y="1180229"/>
            <a:chExt cx="3729042" cy="5099149"/>
          </a:xfrm>
        </p:grpSpPr>
        <p:pic>
          <p:nvPicPr>
            <p:cNvPr id="12" name="กราฟิก 11">
              <a:extLst>
                <a:ext uri="{FF2B5EF4-FFF2-40B4-BE49-F238E27FC236}">
                  <a16:creationId xmlns:a16="http://schemas.microsoft.com/office/drawing/2014/main" id="{16B3B2EC-EB33-403A-A8DB-76009CB0F3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58256" y="1180229"/>
              <a:ext cx="1435418" cy="1380210"/>
            </a:xfrm>
            <a:prstGeom prst="rect">
              <a:avLst/>
            </a:prstGeom>
          </p:spPr>
        </p:pic>
        <p:pic>
          <p:nvPicPr>
            <p:cNvPr id="13" name="กราฟิก 12">
              <a:extLst>
                <a:ext uri="{FF2B5EF4-FFF2-40B4-BE49-F238E27FC236}">
                  <a16:creationId xmlns:a16="http://schemas.microsoft.com/office/drawing/2014/main" id="{6E3C956F-E14F-46F8-87E3-B2DAE4637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1880" y="4899168"/>
              <a:ext cx="1435418" cy="1380210"/>
            </a:xfrm>
            <a:prstGeom prst="rect">
              <a:avLst/>
            </a:prstGeom>
          </p:spPr>
        </p:pic>
      </p:grpSp>
      <p:grpSp>
        <p:nvGrpSpPr>
          <p:cNvPr id="10" name="5">
            <a:extLst>
              <a:ext uri="{FF2B5EF4-FFF2-40B4-BE49-F238E27FC236}">
                <a16:creationId xmlns:a16="http://schemas.microsoft.com/office/drawing/2014/main" id="{5AB9B962-028E-4C6B-81BD-1D1168480793}"/>
              </a:ext>
            </a:extLst>
          </p:cNvPr>
          <p:cNvGrpSpPr/>
          <p:nvPr/>
        </p:nvGrpSpPr>
        <p:grpSpPr>
          <a:xfrm>
            <a:off x="6484725" y="1714270"/>
            <a:ext cx="4687100" cy="3423271"/>
            <a:chOff x="7066186" y="1864869"/>
            <a:chExt cx="5103934" cy="3727710"/>
          </a:xfrm>
        </p:grpSpPr>
        <p:pic>
          <p:nvPicPr>
            <p:cNvPr id="14" name="กราฟิก 13">
              <a:extLst>
                <a:ext uri="{FF2B5EF4-FFF2-40B4-BE49-F238E27FC236}">
                  <a16:creationId xmlns:a16="http://schemas.microsoft.com/office/drawing/2014/main" id="{A8FAA483-2B67-4E2D-A0CC-FD93A54B7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66186" y="1864869"/>
              <a:ext cx="1380210" cy="1435418"/>
            </a:xfrm>
            <a:prstGeom prst="rect">
              <a:avLst/>
            </a:prstGeom>
          </p:spPr>
        </p:pic>
        <p:pic>
          <p:nvPicPr>
            <p:cNvPr id="15" name="กราฟิก 14">
              <a:extLst>
                <a:ext uri="{FF2B5EF4-FFF2-40B4-BE49-F238E27FC236}">
                  <a16:creationId xmlns:a16="http://schemas.microsoft.com/office/drawing/2014/main" id="{A8D74D58-4806-4D1B-BCEE-5489EBDD1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89910" y="4157161"/>
              <a:ext cx="1380210" cy="1435418"/>
            </a:xfrm>
            <a:prstGeom prst="rect">
              <a:avLst/>
            </a:prstGeom>
          </p:spPr>
        </p:pic>
      </p:grpSp>
      <p:grpSp>
        <p:nvGrpSpPr>
          <p:cNvPr id="11" name="4">
            <a:extLst>
              <a:ext uri="{FF2B5EF4-FFF2-40B4-BE49-F238E27FC236}">
                <a16:creationId xmlns:a16="http://schemas.microsoft.com/office/drawing/2014/main" id="{966C7A30-B09C-46F7-8965-9E7F432C875D}"/>
              </a:ext>
            </a:extLst>
          </p:cNvPr>
          <p:cNvGrpSpPr/>
          <p:nvPr/>
        </p:nvGrpSpPr>
        <p:grpSpPr>
          <a:xfrm>
            <a:off x="6408606" y="2802964"/>
            <a:ext cx="4849535" cy="1250835"/>
            <a:chOff x="6978112" y="3050382"/>
            <a:chExt cx="5280814" cy="1362075"/>
          </a:xfrm>
        </p:grpSpPr>
        <p:pic>
          <p:nvPicPr>
            <p:cNvPr id="16" name="กราฟิก 15">
              <a:extLst>
                <a:ext uri="{FF2B5EF4-FFF2-40B4-BE49-F238E27FC236}">
                  <a16:creationId xmlns:a16="http://schemas.microsoft.com/office/drawing/2014/main" id="{B7BAFEE3-A9E0-4AAC-AE3A-EDC664735D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8112" y="3050382"/>
              <a:ext cx="1041585" cy="1362075"/>
            </a:xfrm>
            <a:prstGeom prst="rect">
              <a:avLst/>
            </a:prstGeom>
          </p:spPr>
        </p:pic>
        <p:pic>
          <p:nvPicPr>
            <p:cNvPr id="17" name="กราฟิก 16">
              <a:extLst>
                <a:ext uri="{FF2B5EF4-FFF2-40B4-BE49-F238E27FC236}">
                  <a16:creationId xmlns:a16="http://schemas.microsoft.com/office/drawing/2014/main" id="{D2451B72-3CCF-4FBA-9081-A776CB602D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17341" y="3050382"/>
              <a:ext cx="1041585" cy="1362075"/>
            </a:xfrm>
            <a:prstGeom prst="rect">
              <a:avLst/>
            </a:prstGeom>
          </p:spPr>
        </p:pic>
      </p:grpSp>
      <p:grpSp>
        <p:nvGrpSpPr>
          <p:cNvPr id="22" name="3">
            <a:extLst>
              <a:ext uri="{FF2B5EF4-FFF2-40B4-BE49-F238E27FC236}">
                <a16:creationId xmlns:a16="http://schemas.microsoft.com/office/drawing/2014/main" id="{73DAAEA5-81C2-4B23-A36B-1D117A7BD4BF}"/>
              </a:ext>
            </a:extLst>
          </p:cNvPr>
          <p:cNvGrpSpPr/>
          <p:nvPr/>
        </p:nvGrpSpPr>
        <p:grpSpPr>
          <a:xfrm>
            <a:off x="6489255" y="1714083"/>
            <a:ext cx="4689865" cy="3419663"/>
            <a:chOff x="7071122" y="1864666"/>
            <a:chExt cx="5106946" cy="3723781"/>
          </a:xfrm>
        </p:grpSpPr>
        <p:pic>
          <p:nvPicPr>
            <p:cNvPr id="18" name="กราฟิก 17">
              <a:extLst>
                <a:ext uri="{FF2B5EF4-FFF2-40B4-BE49-F238E27FC236}">
                  <a16:creationId xmlns:a16="http://schemas.microsoft.com/office/drawing/2014/main" id="{760111D8-BAB2-4366-9CCA-994CF9F06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71122" y="4153030"/>
              <a:ext cx="1380210" cy="1435417"/>
            </a:xfrm>
            <a:prstGeom prst="rect">
              <a:avLst/>
            </a:prstGeom>
          </p:spPr>
        </p:pic>
        <p:pic>
          <p:nvPicPr>
            <p:cNvPr id="19" name="กราฟิก 18">
              <a:extLst>
                <a:ext uri="{FF2B5EF4-FFF2-40B4-BE49-F238E27FC236}">
                  <a16:creationId xmlns:a16="http://schemas.microsoft.com/office/drawing/2014/main" id="{E2B0FE99-0A9C-4937-BBAD-F5183EAC4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97858" y="1864666"/>
              <a:ext cx="1380210" cy="1435418"/>
            </a:xfrm>
            <a:prstGeom prst="rect">
              <a:avLst/>
            </a:prstGeom>
          </p:spPr>
        </p:pic>
      </p:grpSp>
      <p:grpSp>
        <p:nvGrpSpPr>
          <p:cNvPr id="23" name="2">
            <a:extLst>
              <a:ext uri="{FF2B5EF4-FFF2-40B4-BE49-F238E27FC236}">
                <a16:creationId xmlns:a16="http://schemas.microsoft.com/office/drawing/2014/main" id="{D7CEAE52-8374-43FC-9DFA-334673B3AC66}"/>
              </a:ext>
            </a:extLst>
          </p:cNvPr>
          <p:cNvGrpSpPr/>
          <p:nvPr/>
        </p:nvGrpSpPr>
        <p:grpSpPr>
          <a:xfrm>
            <a:off x="7115666" y="1087340"/>
            <a:ext cx="3426187" cy="4682929"/>
            <a:chOff x="7753240" y="1182184"/>
            <a:chExt cx="3730885" cy="5099393"/>
          </a:xfrm>
        </p:grpSpPr>
        <p:pic>
          <p:nvPicPr>
            <p:cNvPr id="20" name="กราฟิก 19">
              <a:extLst>
                <a:ext uri="{FF2B5EF4-FFF2-40B4-BE49-F238E27FC236}">
                  <a16:creationId xmlns:a16="http://schemas.microsoft.com/office/drawing/2014/main" id="{E7B77437-3AAD-4185-B757-AE60AD934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53240" y="4901367"/>
              <a:ext cx="1435418" cy="1380210"/>
            </a:xfrm>
            <a:prstGeom prst="rect">
              <a:avLst/>
            </a:prstGeom>
          </p:spPr>
        </p:pic>
        <p:pic>
          <p:nvPicPr>
            <p:cNvPr id="21" name="กราฟิก 20">
              <a:extLst>
                <a:ext uri="{FF2B5EF4-FFF2-40B4-BE49-F238E27FC236}">
                  <a16:creationId xmlns:a16="http://schemas.microsoft.com/office/drawing/2014/main" id="{F701B661-04DD-44F3-903D-412A8BDB1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48707" y="1182184"/>
              <a:ext cx="1435418" cy="1380210"/>
            </a:xfrm>
            <a:prstGeom prst="rect">
              <a:avLst/>
            </a:prstGeom>
          </p:spPr>
        </p:pic>
      </p:grpSp>
      <p:grpSp>
        <p:nvGrpSpPr>
          <p:cNvPr id="7" name="1">
            <a:extLst>
              <a:ext uri="{FF2B5EF4-FFF2-40B4-BE49-F238E27FC236}">
                <a16:creationId xmlns:a16="http://schemas.microsoft.com/office/drawing/2014/main" id="{06007ADF-4D5F-47B1-8F99-2DC5F0EB12A2}"/>
              </a:ext>
            </a:extLst>
          </p:cNvPr>
          <p:cNvGrpSpPr/>
          <p:nvPr/>
        </p:nvGrpSpPr>
        <p:grpSpPr>
          <a:xfrm>
            <a:off x="8201770" y="1000621"/>
            <a:ext cx="1258515" cy="4852777"/>
            <a:chOff x="8929022" y="1087754"/>
            <a:chExt cx="1370438" cy="5284345"/>
          </a:xfrm>
        </p:grpSpPr>
        <p:pic>
          <p:nvPicPr>
            <p:cNvPr id="5" name="กราฟิก 4">
              <a:extLst>
                <a:ext uri="{FF2B5EF4-FFF2-40B4-BE49-F238E27FC236}">
                  <a16:creationId xmlns:a16="http://schemas.microsoft.com/office/drawing/2014/main" id="{D34679DD-8C3C-416E-817E-295540196E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29022" y="1087754"/>
              <a:ext cx="1362075" cy="1041586"/>
            </a:xfrm>
            <a:prstGeom prst="rect">
              <a:avLst/>
            </a:prstGeom>
          </p:spPr>
        </p:pic>
        <p:pic>
          <p:nvPicPr>
            <p:cNvPr id="8" name="กราฟิก 7">
              <a:extLst>
                <a:ext uri="{FF2B5EF4-FFF2-40B4-BE49-F238E27FC236}">
                  <a16:creationId xmlns:a16="http://schemas.microsoft.com/office/drawing/2014/main" id="{6DD04397-EBD4-4877-985B-44386FB884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37385" y="5330514"/>
              <a:ext cx="1362075" cy="1041585"/>
            </a:xfrm>
            <a:prstGeom prst="rect">
              <a:avLst/>
            </a:prstGeom>
          </p:spPr>
        </p:pic>
      </p:grpSp>
      <p:pic>
        <p:nvPicPr>
          <p:cNvPr id="96" name="teacher guide">
            <a:extLst>
              <a:ext uri="{FF2B5EF4-FFF2-40B4-BE49-F238E27FC236}">
                <a16:creationId xmlns:a16="http://schemas.microsoft.com/office/drawing/2014/main" id="{3F76A4E4-04B6-45D0-9FC8-A1D43CD1C2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0972" y="6206233"/>
            <a:ext cx="491712" cy="485325"/>
          </a:xfrm>
          <a:prstGeom prst="rect">
            <a:avLst/>
          </a:prstGeom>
        </p:spPr>
      </p:pic>
      <p:pic>
        <p:nvPicPr>
          <p:cNvPr id="81" name="รูปภาพ 80">
            <a:extLst>
              <a:ext uri="{FF2B5EF4-FFF2-40B4-BE49-F238E27FC236}">
                <a16:creationId xmlns:a16="http://schemas.microsoft.com/office/drawing/2014/main" id="{CCEC7267-947A-46B9-918C-6E41D9807A93}"/>
              </a:ext>
            </a:extLst>
          </p:cNvPr>
          <p:cNvPicPr>
            <a:picLocks noChangeAspect="1"/>
          </p:cNvPicPr>
          <p:nvPr/>
        </p:nvPicPr>
        <p:blipFill rotWithShape="1"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367"/>
          <a:stretch/>
        </p:blipFill>
        <p:spPr>
          <a:xfrm>
            <a:off x="305379" y="2234961"/>
            <a:ext cx="4361058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93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4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3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2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A72E925C-1605-4FB1-97DB-771DB9C26CDE}"/>
              </a:ext>
            </a:extLst>
          </p:cNvPr>
          <p:cNvSpPr/>
          <p:nvPr/>
        </p:nvSpPr>
        <p:spPr>
          <a:xfrm>
            <a:off x="244" y="137"/>
            <a:ext cx="12191514" cy="6857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99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2F497AC-22B6-4039-92EB-9966C69E85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677" y="138"/>
            <a:ext cx="716820" cy="755222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3240AF10-9DF0-4BD5-9DC2-77C4F32055D3}"/>
              </a:ext>
            </a:extLst>
          </p:cNvPr>
          <p:cNvGrpSpPr/>
          <p:nvPr/>
        </p:nvGrpSpPr>
        <p:grpSpPr>
          <a:xfrm>
            <a:off x="7518709" y="4612743"/>
            <a:ext cx="2142511" cy="690907"/>
            <a:chOff x="7518765" y="3147911"/>
            <a:chExt cx="2142596" cy="69093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F380424-5AB1-4025-B301-C5A229FFA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1B293D7-9C29-4B04-B656-1582EAB7E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69EAD4B-B2E3-45E0-B11D-4B185012D620}"/>
              </a:ext>
            </a:extLst>
          </p:cNvPr>
          <p:cNvGrpSpPr/>
          <p:nvPr/>
        </p:nvGrpSpPr>
        <p:grpSpPr>
          <a:xfrm>
            <a:off x="7518709" y="4575333"/>
            <a:ext cx="2142511" cy="705013"/>
            <a:chOff x="7518765" y="3090603"/>
            <a:chExt cx="2142596" cy="70504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9D533ED-AB8A-4049-AC7D-23B7C1CAB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20AE1BE-CB03-4D2F-A1E8-4BA5190A0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E82C5439-C5C5-426E-9496-295463F3B98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" y="137"/>
            <a:ext cx="5048048" cy="6857727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C29DC1EA-35BB-41E8-B138-2FEA734E647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3705" y="277213"/>
            <a:ext cx="2933682" cy="3745483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id="{13CADF6A-BF53-4415-8D45-963A7A46C66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1290" y="2847185"/>
            <a:ext cx="4322142" cy="1701984"/>
          </a:xfrm>
          <a:prstGeom prst="rect">
            <a:avLst/>
          </a:prstGeom>
        </p:spPr>
      </p:pic>
      <p:grpSp>
        <p:nvGrpSpPr>
          <p:cNvPr id="15" name="guide">
            <a:extLst>
              <a:ext uri="{FF2B5EF4-FFF2-40B4-BE49-F238E27FC236}">
                <a16:creationId xmlns:a16="http://schemas.microsoft.com/office/drawing/2014/main" id="{40370D4F-2BAC-43F2-AA30-7F4D6D8D9773}"/>
              </a:ext>
            </a:extLst>
          </p:cNvPr>
          <p:cNvGrpSpPr/>
          <p:nvPr/>
        </p:nvGrpSpPr>
        <p:grpSpPr>
          <a:xfrm>
            <a:off x="1587951" y="7347232"/>
            <a:ext cx="9016098" cy="1282347"/>
            <a:chOff x="1542902" y="4187299"/>
            <a:chExt cx="9016457" cy="128239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F565DF6-1D48-4F95-91A8-7D40899B46A9}"/>
                </a:ext>
              </a:extLst>
            </p:cNvPr>
            <p:cNvSpPr/>
            <p:nvPr/>
          </p:nvSpPr>
          <p:spPr>
            <a:xfrm>
              <a:off x="1542902" y="4187299"/>
              <a:ext cx="9016457" cy="1282398"/>
            </a:xfrm>
            <a:prstGeom prst="roundRect">
              <a:avLst>
                <a:gd name="adj" fmla="val 1528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8E67D34-1B49-43E4-9B8F-CE862176E0CE}"/>
                </a:ext>
              </a:extLst>
            </p:cNvPr>
            <p:cNvSpPr/>
            <p:nvPr/>
          </p:nvSpPr>
          <p:spPr>
            <a:xfrm>
              <a:off x="2311563" y="4528012"/>
              <a:ext cx="7689268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13802" indent="-31380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วิเคราะห์การใช้ทัศนธาตุและหลักการออกแบบในการสื่อความหมายในรูปแบบต่าง ๆ (ศ 1.1 ม. 4-6/1) </a:t>
              </a:r>
            </a:p>
            <a:p>
              <a:pPr marL="313802" indent="-31380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บรรยายจุดประสงค์และเนื้อหาของ งานทัศนศิลป์ โดยใช้ศัพท์ทางทัศนศิลป์ (ศ 1.1 ม. 4-6/2)</a:t>
              </a:r>
            </a:p>
          </p:txBody>
        </p:sp>
      </p:grpSp>
      <p:pic>
        <p:nvPicPr>
          <p:cNvPr id="19" name="close">
            <a:extLst>
              <a:ext uri="{FF2B5EF4-FFF2-40B4-BE49-F238E27FC236}">
                <a16:creationId xmlns:a16="http://schemas.microsoft.com/office/drawing/2014/main" id="{4EF8D253-A7EA-4691-B5F6-984CA9CF99C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7203388"/>
            <a:ext cx="556718" cy="5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30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56181 L -6.25E-7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46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56041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23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-0.5604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03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5618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10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2D5CDC18-1985-4EE7-A1BD-361683756160}"/>
              </a:ext>
            </a:extLst>
          </p:cNvPr>
          <p:cNvSpPr/>
          <p:nvPr/>
        </p:nvSpPr>
        <p:spPr>
          <a:xfrm>
            <a:off x="5463892" y="137"/>
            <a:ext cx="6724361" cy="6857727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  <a:alpha val="1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6ED9BCCC-A05C-485E-B839-6DFB0480DC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6" y="174925"/>
            <a:ext cx="4255002" cy="1161087"/>
          </a:xfrm>
          <a:prstGeom prst="rect">
            <a:avLst/>
          </a:prstGeom>
        </p:spPr>
      </p:pic>
      <p:sp>
        <p:nvSpPr>
          <p:cNvPr id="30" name="สี่เหลี่ยมผืนผ้า: มุมมน 29">
            <a:extLst>
              <a:ext uri="{FF2B5EF4-FFF2-40B4-BE49-F238E27FC236}">
                <a16:creationId xmlns:a16="http://schemas.microsoft.com/office/drawing/2014/main" id="{0D694F34-4C9B-40C6-8335-94A777DAC5E2}"/>
              </a:ext>
            </a:extLst>
          </p:cNvPr>
          <p:cNvSpPr/>
          <p:nvPr/>
        </p:nvSpPr>
        <p:spPr>
          <a:xfrm>
            <a:off x="322422" y="1700020"/>
            <a:ext cx="3392328" cy="1224155"/>
          </a:xfrm>
          <a:prstGeom prst="roundRect">
            <a:avLst/>
          </a:prstGeom>
          <a:solidFill>
            <a:srgbClr val="F183A5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32" name="Google Shape;798;p12">
            <a:extLst>
              <a:ext uri="{FF2B5EF4-FFF2-40B4-BE49-F238E27FC236}">
                <a16:creationId xmlns:a16="http://schemas.microsoft.com/office/drawing/2014/main" id="{9F08002C-88DC-4ABD-9CC2-E22323FFE051}"/>
              </a:ext>
            </a:extLst>
          </p:cNvPr>
          <p:cNvSpPr txBox="1"/>
          <p:nvPr/>
        </p:nvSpPr>
        <p:spPr>
          <a:xfrm>
            <a:off x="478996" y="3154157"/>
            <a:ext cx="4563024" cy="1356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thaiDist"/>
            <a: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ความสดของสี ซึ่งไม่ได้ถูกผสมให้สีเข้มขึ้น</a:t>
            </a:r>
            <a:b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หรืออ่อนลง ซึ่งหากนำไปใช้ในภาพรวมที่สีหม่น สีที่มีความสดมากจะปรากฏขึ้นมาเด่นชัดที่สุด</a:t>
            </a:r>
          </a:p>
        </p:txBody>
      </p: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3C8D45A9-E9C4-4CDC-87B1-3CA6BDEE3EE0}"/>
              </a:ext>
            </a:extLst>
          </p:cNvPr>
          <p:cNvGrpSpPr/>
          <p:nvPr/>
        </p:nvGrpSpPr>
        <p:grpSpPr>
          <a:xfrm>
            <a:off x="6786637" y="618595"/>
            <a:ext cx="4078872" cy="5620808"/>
            <a:chOff x="7453099" y="673459"/>
            <a:chExt cx="4441615" cy="6120679"/>
          </a:xfrm>
        </p:grpSpPr>
        <p:sp>
          <p:nvSpPr>
            <p:cNvPr id="47" name="สี่เหลี่ยมผืนผ้า 46">
              <a:extLst>
                <a:ext uri="{FF2B5EF4-FFF2-40B4-BE49-F238E27FC236}">
                  <a16:creationId xmlns:a16="http://schemas.microsoft.com/office/drawing/2014/main" id="{D2B37B0C-FA7A-4BAE-BFCB-CC51D10F876F}"/>
                </a:ext>
              </a:extLst>
            </p:cNvPr>
            <p:cNvSpPr/>
            <p:nvPr/>
          </p:nvSpPr>
          <p:spPr>
            <a:xfrm>
              <a:off x="7453099" y="673459"/>
              <a:ext cx="4441615" cy="6120679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09C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46" name="Picture 4">
              <a:extLst>
                <a:ext uri="{FF2B5EF4-FFF2-40B4-BE49-F238E27FC236}">
                  <a16:creationId xmlns:a16="http://schemas.microsoft.com/office/drawing/2014/main" id="{CA598EC9-158D-4AF6-92D7-13C5FF1C7B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615234" y="842702"/>
              <a:ext cx="4117344" cy="578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" name="Google Shape;1066;p16">
            <a:extLst>
              <a:ext uri="{FF2B5EF4-FFF2-40B4-BE49-F238E27FC236}">
                <a16:creationId xmlns:a16="http://schemas.microsoft.com/office/drawing/2014/main" id="{8D8D16B6-64EC-4355-8096-8700B7CE465A}"/>
              </a:ext>
            </a:extLst>
          </p:cNvPr>
          <p:cNvSpPr txBox="1"/>
          <p:nvPr/>
        </p:nvSpPr>
        <p:spPr>
          <a:xfrm>
            <a:off x="478996" y="5268193"/>
            <a:ext cx="4243401" cy="791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r"/>
            <a:r>
              <a:rPr lang="th-TH" sz="2571" b="1" dirty="0">
                <a:solidFill>
                  <a:srgbClr val="EF4F75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สีที่มีความสดจะปรากฏให้เห็นได้อย่างเด่นชัด เช่น เหลืองของแสงพระอาทิตย์</a:t>
            </a:r>
            <a:endParaRPr sz="2571" b="1" dirty="0">
              <a:solidFill>
                <a:srgbClr val="EF4F75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สามเหลี่ยมหน้าจั่ว 6">
            <a:extLst>
              <a:ext uri="{FF2B5EF4-FFF2-40B4-BE49-F238E27FC236}">
                <a16:creationId xmlns:a16="http://schemas.microsoft.com/office/drawing/2014/main" id="{81AE8048-4486-48E9-8D5D-7AAFE98FE710}"/>
              </a:ext>
            </a:extLst>
          </p:cNvPr>
          <p:cNvSpPr/>
          <p:nvPr/>
        </p:nvSpPr>
        <p:spPr>
          <a:xfrm rot="5400000">
            <a:off x="4854910" y="5561507"/>
            <a:ext cx="237535" cy="204772"/>
          </a:xfrm>
          <a:prstGeom prst="triangle">
            <a:avLst/>
          </a:prstGeom>
          <a:solidFill>
            <a:srgbClr val="EF4F75"/>
          </a:solidFill>
          <a:ln w="57150" cap="rnd">
            <a:solidFill>
              <a:srgbClr val="EF4F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pic>
        <p:nvPicPr>
          <p:cNvPr id="14" name="Picture 45">
            <a:hlinkClick r:id="rId7" action="ppaction://hlinksldjump"/>
            <a:extLst>
              <a:ext uri="{FF2B5EF4-FFF2-40B4-BE49-F238E27FC236}">
                <a16:creationId xmlns:a16="http://schemas.microsoft.com/office/drawing/2014/main" id="{4210180D-8A56-419F-BDD3-AD5642204F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5C214CA6-D268-43E0-A84D-8F38D301B41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35"/>
          <a:stretch/>
        </p:blipFill>
        <p:spPr>
          <a:xfrm>
            <a:off x="468722" y="2215578"/>
            <a:ext cx="2276494" cy="781465"/>
          </a:xfrm>
          <a:prstGeom prst="rect">
            <a:avLst/>
          </a:prstGeom>
        </p:spPr>
      </p:pic>
      <p:pic>
        <p:nvPicPr>
          <p:cNvPr id="19" name="รูปภาพ 18">
            <a:extLst>
              <a:ext uri="{FF2B5EF4-FFF2-40B4-BE49-F238E27FC236}">
                <a16:creationId xmlns:a16="http://schemas.microsoft.com/office/drawing/2014/main" id="{365200E6-D999-42BF-9384-56A06AEEC5A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072" y="1750243"/>
            <a:ext cx="3530445" cy="78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4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2D5CDC18-1985-4EE7-A1BD-361683756160}"/>
              </a:ext>
            </a:extLst>
          </p:cNvPr>
          <p:cNvSpPr/>
          <p:nvPr/>
        </p:nvSpPr>
        <p:spPr>
          <a:xfrm>
            <a:off x="5463892" y="137"/>
            <a:ext cx="6724361" cy="6857727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  <a:alpha val="1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6ED9BCCC-A05C-485E-B839-6DFB0480DC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6" y="174925"/>
            <a:ext cx="4255002" cy="1161087"/>
          </a:xfrm>
          <a:prstGeom prst="rect">
            <a:avLst/>
          </a:prstGeom>
        </p:spPr>
      </p:pic>
      <p:sp>
        <p:nvSpPr>
          <p:cNvPr id="30" name="สี่เหลี่ยมผืนผ้า: มุมมน 29">
            <a:extLst>
              <a:ext uri="{FF2B5EF4-FFF2-40B4-BE49-F238E27FC236}">
                <a16:creationId xmlns:a16="http://schemas.microsoft.com/office/drawing/2014/main" id="{0D694F34-4C9B-40C6-8335-94A777DAC5E2}"/>
              </a:ext>
            </a:extLst>
          </p:cNvPr>
          <p:cNvSpPr/>
          <p:nvPr/>
        </p:nvSpPr>
        <p:spPr>
          <a:xfrm>
            <a:off x="322423" y="1700020"/>
            <a:ext cx="3097052" cy="670945"/>
          </a:xfrm>
          <a:prstGeom prst="roundRect">
            <a:avLst/>
          </a:prstGeom>
          <a:solidFill>
            <a:srgbClr val="F183A5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32" name="Google Shape;798;p12">
            <a:extLst>
              <a:ext uri="{FF2B5EF4-FFF2-40B4-BE49-F238E27FC236}">
                <a16:creationId xmlns:a16="http://schemas.microsoft.com/office/drawing/2014/main" id="{9F08002C-88DC-4ABD-9CC2-E22323FFE051}"/>
              </a:ext>
            </a:extLst>
          </p:cNvPr>
          <p:cNvSpPr txBox="1"/>
          <p:nvPr/>
        </p:nvSpPr>
        <p:spPr>
          <a:xfrm>
            <a:off x="478996" y="2556545"/>
            <a:ext cx="4255002" cy="2261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thaiDist"/>
            <a: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สีใดสีหนึ่งที่ทำให้จางลงด้วยการผสมสีขาว </a:t>
            </a:r>
            <a:b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และทำให้เข้มขึ้นด้วยการผสมสีดำ ซึ่งสร้างระยะใกล้-ไกล และน้ำหนักอ่อน-แก่ให้แก่ผลงาน ซึ่งถูกนำมาใช้มากในการสร้างงาน</a:t>
            </a:r>
            <a:endParaRPr lang="en-US" sz="2939" dirty="0">
              <a:solidFill>
                <a:srgbClr val="000000"/>
              </a:solidFill>
              <a:latin typeface="TH Sarabun New" panose="020B0500040200020003" pitchFamily="34" charset="-34"/>
              <a:ea typeface="Calibri"/>
              <a:cs typeface="TH Sarabun New" panose="020B0500040200020003" pitchFamily="34" charset="-34"/>
              <a:sym typeface="Calibri"/>
            </a:endParaRPr>
          </a:p>
          <a:p>
            <a:pPr algn="thaiDist"/>
            <a: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ที่ใช้สีเอกรงค์ (</a:t>
            </a:r>
            <a:r>
              <a:rPr lang="en-US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Monochrome)</a:t>
            </a:r>
          </a:p>
        </p:txBody>
      </p:sp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C03ADF36-472D-495A-BC33-D1AEFDD1C3DE}"/>
              </a:ext>
            </a:extLst>
          </p:cNvPr>
          <p:cNvGrpSpPr/>
          <p:nvPr/>
        </p:nvGrpSpPr>
        <p:grpSpPr>
          <a:xfrm>
            <a:off x="6235252" y="2075977"/>
            <a:ext cx="5181641" cy="824006"/>
            <a:chOff x="13763523" y="2189942"/>
            <a:chExt cx="5642456" cy="897287"/>
          </a:xfrm>
        </p:grpSpPr>
        <p:grpSp>
          <p:nvGrpSpPr>
            <p:cNvPr id="15" name="Google Shape;1069;p16">
              <a:extLst>
                <a:ext uri="{FF2B5EF4-FFF2-40B4-BE49-F238E27FC236}">
                  <a16:creationId xmlns:a16="http://schemas.microsoft.com/office/drawing/2014/main" id="{B6C69332-2B72-4805-9F83-253F5AEB4064}"/>
                </a:ext>
              </a:extLst>
            </p:cNvPr>
            <p:cNvGrpSpPr/>
            <p:nvPr/>
          </p:nvGrpSpPr>
          <p:grpSpPr>
            <a:xfrm>
              <a:off x="13763523" y="2189942"/>
              <a:ext cx="940995" cy="897287"/>
              <a:chOff x="0" y="-28575"/>
              <a:chExt cx="812800" cy="841375"/>
            </a:xfrm>
          </p:grpSpPr>
          <p:sp>
            <p:nvSpPr>
              <p:cNvPr id="35" name="Google Shape;1070;p16">
                <a:extLst>
                  <a:ext uri="{FF2B5EF4-FFF2-40B4-BE49-F238E27FC236}">
                    <a16:creationId xmlns:a16="http://schemas.microsoft.com/office/drawing/2014/main" id="{C32B4C4B-8DF5-4898-95FA-58BB82189582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68CC"/>
              </a:solidFill>
              <a:ln w="57150">
                <a:solidFill>
                  <a:schemeClr val="bg1"/>
                </a:solidFill>
              </a:ln>
            </p:spPr>
          </p:sp>
          <p:sp>
            <p:nvSpPr>
              <p:cNvPr id="36" name="Google Shape;1071;p16">
                <a:extLst>
                  <a:ext uri="{FF2B5EF4-FFF2-40B4-BE49-F238E27FC236}">
                    <a16:creationId xmlns:a16="http://schemas.microsoft.com/office/drawing/2014/main" id="{87CE2AA3-4454-4B8D-A05B-4573B052C423}"/>
                  </a:ext>
                </a:extLst>
              </p:cNvPr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  <a:solidFill>
                <a:srgbClr val="0E3ED8"/>
              </a:solidFill>
              <a:ln w="57150">
                <a:solidFill>
                  <a:schemeClr val="bg1"/>
                </a:solidFill>
              </a:ln>
            </p:spPr>
            <p:txBody>
              <a:bodyPr spcFirstLastPara="1" wrap="square" lIns="33865" tIns="33865" rIns="33865" bIns="33865" anchor="ctr" anchorCtr="0">
                <a:noAutofit/>
              </a:bodyPr>
              <a:lstStyle/>
              <a:p>
                <a:pPr algn="ctr">
                  <a:lnSpc>
                    <a:spcPct val="143000"/>
                  </a:lnSpc>
                </a:pPr>
                <a:endParaRPr sz="1200" dirty="0">
                  <a:solidFill>
                    <a:schemeClr val="dk1"/>
                  </a:solidFill>
                  <a:latin typeface="TH SarabunPSK" panose="020B0500040200020003" pitchFamily="34" charset="-34"/>
                  <a:ea typeface="Calibri"/>
                  <a:cs typeface="TH SarabunPSK" panose="020B0500040200020003" pitchFamily="34" charset="-34"/>
                  <a:sym typeface="Calibri"/>
                </a:endParaRPr>
              </a:p>
            </p:txBody>
          </p:sp>
        </p:grpSp>
        <p:grpSp>
          <p:nvGrpSpPr>
            <p:cNvPr id="16" name="Google Shape;1075;p16">
              <a:extLst>
                <a:ext uri="{FF2B5EF4-FFF2-40B4-BE49-F238E27FC236}">
                  <a16:creationId xmlns:a16="http://schemas.microsoft.com/office/drawing/2014/main" id="{378D238C-1C03-4203-B5FD-5589BEE2AFF9}"/>
                </a:ext>
              </a:extLst>
            </p:cNvPr>
            <p:cNvGrpSpPr/>
            <p:nvPr/>
          </p:nvGrpSpPr>
          <p:grpSpPr>
            <a:xfrm>
              <a:off x="16582994" y="2189942"/>
              <a:ext cx="940995" cy="897287"/>
              <a:chOff x="0" y="-28575"/>
              <a:chExt cx="812800" cy="841375"/>
            </a:xfrm>
          </p:grpSpPr>
          <p:sp>
            <p:nvSpPr>
              <p:cNvPr id="33" name="Google Shape;1076;p16">
                <a:extLst>
                  <a:ext uri="{FF2B5EF4-FFF2-40B4-BE49-F238E27FC236}">
                    <a16:creationId xmlns:a16="http://schemas.microsoft.com/office/drawing/2014/main" id="{76BD3C62-33F0-42CD-BBC0-575AECAF64C8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C2EA"/>
              </a:solidFill>
              <a:ln w="57150">
                <a:solidFill>
                  <a:schemeClr val="bg1"/>
                </a:solidFill>
              </a:ln>
            </p:spPr>
          </p:sp>
          <p:sp>
            <p:nvSpPr>
              <p:cNvPr id="34" name="Google Shape;1077;p16">
                <a:extLst>
                  <a:ext uri="{FF2B5EF4-FFF2-40B4-BE49-F238E27FC236}">
                    <a16:creationId xmlns:a16="http://schemas.microsoft.com/office/drawing/2014/main" id="{34894710-C968-4FD8-8831-6B0A63FD7A15}"/>
                  </a:ext>
                </a:extLst>
              </p:cNvPr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  <a:solidFill>
                <a:srgbClr val="9DB3F9"/>
              </a:solidFill>
              <a:ln w="57150">
                <a:solidFill>
                  <a:schemeClr val="bg1"/>
                </a:solidFill>
              </a:ln>
            </p:spPr>
            <p:txBody>
              <a:bodyPr spcFirstLastPara="1" wrap="square" lIns="33865" tIns="33865" rIns="33865" bIns="33865" anchor="ctr" anchorCtr="0">
                <a:noAutofit/>
              </a:bodyPr>
              <a:lstStyle/>
              <a:p>
                <a:pPr algn="ctr">
                  <a:lnSpc>
                    <a:spcPct val="143000"/>
                  </a:lnSpc>
                </a:pPr>
                <a:endParaRPr sz="1200" dirty="0">
                  <a:solidFill>
                    <a:schemeClr val="dk1"/>
                  </a:solidFill>
                  <a:latin typeface="TH SarabunPSK" panose="020B0500040200020003" pitchFamily="34" charset="-34"/>
                  <a:ea typeface="Calibri"/>
                  <a:cs typeface="TH SarabunPSK" panose="020B0500040200020003" pitchFamily="34" charset="-34"/>
                  <a:sym typeface="Calibri"/>
                </a:endParaRPr>
              </a:p>
            </p:txBody>
          </p:sp>
        </p:grpSp>
        <p:grpSp>
          <p:nvGrpSpPr>
            <p:cNvPr id="17" name="Google Shape;1081;p16">
              <a:extLst>
                <a:ext uri="{FF2B5EF4-FFF2-40B4-BE49-F238E27FC236}">
                  <a16:creationId xmlns:a16="http://schemas.microsoft.com/office/drawing/2014/main" id="{6016B1C6-C21A-4F25-9BB1-B878C847B2C4}"/>
                </a:ext>
              </a:extLst>
            </p:cNvPr>
            <p:cNvGrpSpPr/>
            <p:nvPr/>
          </p:nvGrpSpPr>
          <p:grpSpPr>
            <a:xfrm>
              <a:off x="14695984" y="2189942"/>
              <a:ext cx="940995" cy="897287"/>
              <a:chOff x="0" y="-28575"/>
              <a:chExt cx="812800" cy="841375"/>
            </a:xfrm>
          </p:grpSpPr>
          <p:sp>
            <p:nvSpPr>
              <p:cNvPr id="27" name="Google Shape;1082;p16">
                <a:extLst>
                  <a:ext uri="{FF2B5EF4-FFF2-40B4-BE49-F238E27FC236}">
                    <a16:creationId xmlns:a16="http://schemas.microsoft.com/office/drawing/2014/main" id="{B7D0EBF7-1AB9-47DB-A4B9-3C8027BAA6B4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72CF"/>
              </a:solidFill>
              <a:ln w="57150">
                <a:solidFill>
                  <a:schemeClr val="bg1"/>
                </a:solidFill>
              </a:ln>
            </p:spPr>
          </p:sp>
          <p:sp>
            <p:nvSpPr>
              <p:cNvPr id="29" name="Google Shape;1083;p16">
                <a:extLst>
                  <a:ext uri="{FF2B5EF4-FFF2-40B4-BE49-F238E27FC236}">
                    <a16:creationId xmlns:a16="http://schemas.microsoft.com/office/drawing/2014/main" id="{F84F7C99-B906-414B-A372-AE133037965B}"/>
                  </a:ext>
                </a:extLst>
              </p:cNvPr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  <a:solidFill>
                <a:srgbClr val="2757F1"/>
              </a:solidFill>
              <a:ln w="57150">
                <a:solidFill>
                  <a:schemeClr val="bg1"/>
                </a:solidFill>
              </a:ln>
            </p:spPr>
            <p:txBody>
              <a:bodyPr spcFirstLastPara="1" wrap="square" lIns="33865" tIns="33865" rIns="33865" bIns="33865" anchor="ctr" anchorCtr="0">
                <a:noAutofit/>
              </a:bodyPr>
              <a:lstStyle/>
              <a:p>
                <a:pPr algn="ctr">
                  <a:lnSpc>
                    <a:spcPct val="143000"/>
                  </a:lnSpc>
                </a:pPr>
                <a:endParaRPr sz="1200" dirty="0">
                  <a:solidFill>
                    <a:schemeClr val="dk1"/>
                  </a:solidFill>
                  <a:latin typeface="TH SarabunPSK" panose="020B0500040200020003" pitchFamily="34" charset="-34"/>
                  <a:ea typeface="Calibri"/>
                  <a:cs typeface="TH SarabunPSK" panose="020B0500040200020003" pitchFamily="34" charset="-34"/>
                  <a:sym typeface="Calibri"/>
                </a:endParaRPr>
              </a:p>
            </p:txBody>
          </p:sp>
        </p:grpSp>
        <p:grpSp>
          <p:nvGrpSpPr>
            <p:cNvPr id="18" name="Google Shape;1087;p16">
              <a:extLst>
                <a:ext uri="{FF2B5EF4-FFF2-40B4-BE49-F238E27FC236}">
                  <a16:creationId xmlns:a16="http://schemas.microsoft.com/office/drawing/2014/main" id="{E7DF1359-2E52-41D8-A2ED-EA5F7440D476}"/>
                </a:ext>
              </a:extLst>
            </p:cNvPr>
            <p:cNvGrpSpPr/>
            <p:nvPr/>
          </p:nvGrpSpPr>
          <p:grpSpPr>
            <a:xfrm>
              <a:off x="17523989" y="2189942"/>
              <a:ext cx="940995" cy="897287"/>
              <a:chOff x="0" y="-28575"/>
              <a:chExt cx="812800" cy="841375"/>
            </a:xfrm>
          </p:grpSpPr>
          <p:sp>
            <p:nvSpPr>
              <p:cNvPr id="25" name="Google Shape;1088;p16">
                <a:extLst>
                  <a:ext uri="{FF2B5EF4-FFF2-40B4-BE49-F238E27FC236}">
                    <a16:creationId xmlns:a16="http://schemas.microsoft.com/office/drawing/2014/main" id="{FB96D8A5-6086-41D3-8D29-5EDB1A489699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D9F2"/>
              </a:solidFill>
              <a:ln w="57150">
                <a:solidFill>
                  <a:schemeClr val="bg1"/>
                </a:solidFill>
              </a:ln>
            </p:spPr>
          </p:sp>
          <p:sp>
            <p:nvSpPr>
              <p:cNvPr id="26" name="Google Shape;1089;p16">
                <a:extLst>
                  <a:ext uri="{FF2B5EF4-FFF2-40B4-BE49-F238E27FC236}">
                    <a16:creationId xmlns:a16="http://schemas.microsoft.com/office/drawing/2014/main" id="{AEA73DD5-CD97-47AB-BEAE-03656C5AC96F}"/>
                  </a:ext>
                </a:extLst>
              </p:cNvPr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  <a:solidFill>
                <a:srgbClr val="C8D4FC"/>
              </a:solidFill>
              <a:ln w="57150">
                <a:solidFill>
                  <a:schemeClr val="bg1"/>
                </a:solidFill>
              </a:ln>
            </p:spPr>
            <p:txBody>
              <a:bodyPr spcFirstLastPara="1" wrap="square" lIns="33865" tIns="33865" rIns="33865" bIns="33865" anchor="ctr" anchorCtr="0">
                <a:noAutofit/>
              </a:bodyPr>
              <a:lstStyle/>
              <a:p>
                <a:pPr algn="ctr">
                  <a:lnSpc>
                    <a:spcPct val="143000"/>
                  </a:lnSpc>
                </a:pPr>
                <a:endParaRPr sz="1200" dirty="0">
                  <a:solidFill>
                    <a:schemeClr val="dk1"/>
                  </a:solidFill>
                  <a:latin typeface="TH SarabunPSK" panose="020B0500040200020003" pitchFamily="34" charset="-34"/>
                  <a:ea typeface="Calibri"/>
                  <a:cs typeface="TH SarabunPSK" panose="020B0500040200020003" pitchFamily="34" charset="-34"/>
                  <a:sym typeface="Calibri"/>
                </a:endParaRPr>
              </a:p>
            </p:txBody>
          </p:sp>
        </p:grpSp>
        <p:grpSp>
          <p:nvGrpSpPr>
            <p:cNvPr id="19" name="Google Shape;1093;p16">
              <a:extLst>
                <a:ext uri="{FF2B5EF4-FFF2-40B4-BE49-F238E27FC236}">
                  <a16:creationId xmlns:a16="http://schemas.microsoft.com/office/drawing/2014/main" id="{6B04A81F-3845-43FB-A33A-1484EB782F4E}"/>
                </a:ext>
              </a:extLst>
            </p:cNvPr>
            <p:cNvGrpSpPr/>
            <p:nvPr/>
          </p:nvGrpSpPr>
          <p:grpSpPr>
            <a:xfrm>
              <a:off x="15641999" y="2189942"/>
              <a:ext cx="940995" cy="897287"/>
              <a:chOff x="0" y="-28575"/>
              <a:chExt cx="812800" cy="841375"/>
            </a:xfrm>
          </p:grpSpPr>
          <p:sp>
            <p:nvSpPr>
              <p:cNvPr id="23" name="Google Shape;1094;p16">
                <a:extLst>
                  <a:ext uri="{FF2B5EF4-FFF2-40B4-BE49-F238E27FC236}">
                    <a16:creationId xmlns:a16="http://schemas.microsoft.com/office/drawing/2014/main" id="{AC317B6B-55D6-4D01-A0DD-2653B2FAF3E0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9ADC"/>
              </a:solidFill>
              <a:ln w="57150">
                <a:solidFill>
                  <a:schemeClr val="bg1"/>
                </a:solidFill>
              </a:ln>
            </p:spPr>
          </p:sp>
          <p:sp>
            <p:nvSpPr>
              <p:cNvPr id="24" name="Google Shape;1095;p16">
                <a:extLst>
                  <a:ext uri="{FF2B5EF4-FFF2-40B4-BE49-F238E27FC236}">
                    <a16:creationId xmlns:a16="http://schemas.microsoft.com/office/drawing/2014/main" id="{5B0DC10B-3FD9-400B-8F58-575F889213CC}"/>
                  </a:ext>
                </a:extLst>
              </p:cNvPr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  <a:solidFill>
                <a:srgbClr val="6789F5"/>
              </a:solidFill>
              <a:ln w="57150">
                <a:solidFill>
                  <a:schemeClr val="bg1"/>
                </a:solidFill>
              </a:ln>
            </p:spPr>
            <p:txBody>
              <a:bodyPr spcFirstLastPara="1" wrap="square" lIns="33865" tIns="33865" rIns="33865" bIns="33865" anchor="ctr" anchorCtr="0">
                <a:noAutofit/>
              </a:bodyPr>
              <a:lstStyle/>
              <a:p>
                <a:pPr algn="ctr">
                  <a:lnSpc>
                    <a:spcPct val="143000"/>
                  </a:lnSpc>
                </a:pPr>
                <a:endParaRPr sz="1200" dirty="0">
                  <a:solidFill>
                    <a:schemeClr val="dk1"/>
                  </a:solidFill>
                  <a:latin typeface="TH SarabunPSK" panose="020B0500040200020003" pitchFamily="34" charset="-34"/>
                  <a:ea typeface="Calibri"/>
                  <a:cs typeface="TH SarabunPSK" panose="020B0500040200020003" pitchFamily="34" charset="-34"/>
                  <a:sym typeface="Calibri"/>
                </a:endParaRPr>
              </a:p>
            </p:txBody>
          </p:sp>
        </p:grpSp>
        <p:grpSp>
          <p:nvGrpSpPr>
            <p:cNvPr id="20" name="Google Shape;1099;p16">
              <a:extLst>
                <a:ext uri="{FF2B5EF4-FFF2-40B4-BE49-F238E27FC236}">
                  <a16:creationId xmlns:a16="http://schemas.microsoft.com/office/drawing/2014/main" id="{6960C67F-FC15-4FC7-A9D6-546ECB21067E}"/>
                </a:ext>
              </a:extLst>
            </p:cNvPr>
            <p:cNvGrpSpPr/>
            <p:nvPr/>
          </p:nvGrpSpPr>
          <p:grpSpPr>
            <a:xfrm>
              <a:off x="18464984" y="2189942"/>
              <a:ext cx="940995" cy="897287"/>
              <a:chOff x="0" y="-28575"/>
              <a:chExt cx="812800" cy="841375"/>
            </a:xfrm>
          </p:grpSpPr>
          <p:sp>
            <p:nvSpPr>
              <p:cNvPr id="21" name="Google Shape;1100;p16">
                <a:extLst>
                  <a:ext uri="{FF2B5EF4-FFF2-40B4-BE49-F238E27FC236}">
                    <a16:creationId xmlns:a16="http://schemas.microsoft.com/office/drawing/2014/main" id="{13FCBC91-8739-4B4C-96D7-AE06BEBFA788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E5F6"/>
              </a:solidFill>
              <a:ln w="57150">
                <a:solidFill>
                  <a:schemeClr val="bg1"/>
                </a:solidFill>
              </a:ln>
            </p:spPr>
          </p:sp>
          <p:sp>
            <p:nvSpPr>
              <p:cNvPr id="22" name="Google Shape;1101;p16">
                <a:extLst>
                  <a:ext uri="{FF2B5EF4-FFF2-40B4-BE49-F238E27FC236}">
                    <a16:creationId xmlns:a16="http://schemas.microsoft.com/office/drawing/2014/main" id="{0144E562-BC9C-4030-8B55-B4B4622D62B6}"/>
                  </a:ext>
                </a:extLst>
              </p:cNvPr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  <a:solidFill>
                <a:srgbClr val="E6ECFE"/>
              </a:solidFill>
              <a:ln w="57150">
                <a:solidFill>
                  <a:schemeClr val="bg1"/>
                </a:solidFill>
              </a:ln>
            </p:spPr>
            <p:txBody>
              <a:bodyPr spcFirstLastPara="1" wrap="square" lIns="33865" tIns="33865" rIns="33865" bIns="33865" anchor="ctr" anchorCtr="0">
                <a:noAutofit/>
              </a:bodyPr>
              <a:lstStyle/>
              <a:p>
                <a:pPr algn="ctr">
                  <a:lnSpc>
                    <a:spcPct val="143000"/>
                  </a:lnSpc>
                </a:pPr>
                <a:endParaRPr sz="1200" dirty="0">
                  <a:solidFill>
                    <a:schemeClr val="dk1"/>
                  </a:solidFill>
                  <a:latin typeface="TH SarabunPSK" panose="020B0500040200020003" pitchFamily="34" charset="-34"/>
                  <a:ea typeface="Calibri"/>
                  <a:cs typeface="TH SarabunPSK" panose="020B0500040200020003" pitchFamily="34" charset="-34"/>
                  <a:sym typeface="Calibri"/>
                </a:endParaRPr>
              </a:p>
            </p:txBody>
          </p:sp>
        </p:grpSp>
      </p:grpSp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9DD11F1E-524B-4B4B-834F-F54E585DCAD6}"/>
              </a:ext>
            </a:extLst>
          </p:cNvPr>
          <p:cNvGrpSpPr/>
          <p:nvPr/>
        </p:nvGrpSpPr>
        <p:grpSpPr>
          <a:xfrm>
            <a:off x="6235252" y="4436920"/>
            <a:ext cx="5181641" cy="910028"/>
            <a:chOff x="13763523" y="4817910"/>
            <a:chExt cx="5642456" cy="990959"/>
          </a:xfrm>
        </p:grpSpPr>
        <p:grpSp>
          <p:nvGrpSpPr>
            <p:cNvPr id="38" name="Google Shape;1072;p16">
              <a:extLst>
                <a:ext uri="{FF2B5EF4-FFF2-40B4-BE49-F238E27FC236}">
                  <a16:creationId xmlns:a16="http://schemas.microsoft.com/office/drawing/2014/main" id="{2BCEEB6C-6989-4446-ACB9-1C67F21D6BC3}"/>
                </a:ext>
              </a:extLst>
            </p:cNvPr>
            <p:cNvGrpSpPr/>
            <p:nvPr/>
          </p:nvGrpSpPr>
          <p:grpSpPr>
            <a:xfrm>
              <a:off x="13763523" y="4817910"/>
              <a:ext cx="940995" cy="990959"/>
              <a:chOff x="0" y="-28575"/>
              <a:chExt cx="812800" cy="841375"/>
            </a:xfrm>
          </p:grpSpPr>
          <p:sp>
            <p:nvSpPr>
              <p:cNvPr id="58" name="Google Shape;1073;p16">
                <a:extLst>
                  <a:ext uri="{FF2B5EF4-FFF2-40B4-BE49-F238E27FC236}">
                    <a16:creationId xmlns:a16="http://schemas.microsoft.com/office/drawing/2014/main" id="{7AF74064-18BC-46B5-B321-ED1A2EA4D3C5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68CC"/>
              </a:solidFill>
              <a:ln w="57150">
                <a:solidFill>
                  <a:schemeClr val="bg1"/>
                </a:solidFill>
              </a:ln>
            </p:spPr>
          </p:sp>
          <p:sp>
            <p:nvSpPr>
              <p:cNvPr id="59" name="Google Shape;1074;p16">
                <a:extLst>
                  <a:ext uri="{FF2B5EF4-FFF2-40B4-BE49-F238E27FC236}">
                    <a16:creationId xmlns:a16="http://schemas.microsoft.com/office/drawing/2014/main" id="{47493DEC-5551-4E61-B704-ED5078B91562}"/>
                  </a:ext>
                </a:extLst>
              </p:cNvPr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  <a:solidFill>
                <a:srgbClr val="0E3ED8"/>
              </a:solidFill>
              <a:ln w="57150">
                <a:solidFill>
                  <a:schemeClr val="bg1"/>
                </a:solidFill>
              </a:ln>
            </p:spPr>
            <p:txBody>
              <a:bodyPr spcFirstLastPara="1" wrap="square" lIns="33865" tIns="33865" rIns="33865" bIns="33865" anchor="ctr" anchorCtr="0">
                <a:noAutofit/>
              </a:bodyPr>
              <a:lstStyle/>
              <a:p>
                <a:pPr algn="ctr">
                  <a:lnSpc>
                    <a:spcPct val="143000"/>
                  </a:lnSpc>
                </a:pPr>
                <a:endParaRPr sz="1200" dirty="0">
                  <a:solidFill>
                    <a:schemeClr val="dk1"/>
                  </a:solidFill>
                  <a:latin typeface="TH SarabunPSK" panose="020B0500040200020003" pitchFamily="34" charset="-34"/>
                  <a:ea typeface="Calibri"/>
                  <a:cs typeface="TH SarabunPSK" panose="020B0500040200020003" pitchFamily="34" charset="-34"/>
                  <a:sym typeface="Calibri"/>
                </a:endParaRPr>
              </a:p>
            </p:txBody>
          </p:sp>
        </p:grpSp>
        <p:grpSp>
          <p:nvGrpSpPr>
            <p:cNvPr id="40" name="Google Shape;1078;p16">
              <a:extLst>
                <a:ext uri="{FF2B5EF4-FFF2-40B4-BE49-F238E27FC236}">
                  <a16:creationId xmlns:a16="http://schemas.microsoft.com/office/drawing/2014/main" id="{7D30BAFC-241C-4F4B-A56C-89B92D64D8B3}"/>
                </a:ext>
              </a:extLst>
            </p:cNvPr>
            <p:cNvGrpSpPr/>
            <p:nvPr/>
          </p:nvGrpSpPr>
          <p:grpSpPr>
            <a:xfrm>
              <a:off x="16582994" y="4817910"/>
              <a:ext cx="940995" cy="990959"/>
              <a:chOff x="0" y="-28575"/>
              <a:chExt cx="812800" cy="841375"/>
            </a:xfrm>
          </p:grpSpPr>
          <p:sp>
            <p:nvSpPr>
              <p:cNvPr id="56" name="Google Shape;1079;p16">
                <a:extLst>
                  <a:ext uri="{FF2B5EF4-FFF2-40B4-BE49-F238E27FC236}">
                    <a16:creationId xmlns:a16="http://schemas.microsoft.com/office/drawing/2014/main" id="{06F1F6E6-A839-4918-8BF7-71D58CB06DBD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89396E"/>
              </a:solidFill>
              <a:ln w="57150">
                <a:solidFill>
                  <a:schemeClr val="bg1"/>
                </a:solidFill>
              </a:ln>
            </p:spPr>
            <p:txBody>
              <a:bodyPr/>
              <a:lstStyle/>
              <a:p>
                <a:endParaRPr lang="th-TH" sz="1653"/>
              </a:p>
            </p:txBody>
          </p:sp>
          <p:sp>
            <p:nvSpPr>
              <p:cNvPr id="57" name="Google Shape;1080;p16">
                <a:extLst>
                  <a:ext uri="{FF2B5EF4-FFF2-40B4-BE49-F238E27FC236}">
                    <a16:creationId xmlns:a16="http://schemas.microsoft.com/office/drawing/2014/main" id="{86071323-8B8B-4918-B59A-E9A2A2001868}"/>
                  </a:ext>
                </a:extLst>
              </p:cNvPr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  <a:solidFill>
                <a:srgbClr val="051853"/>
              </a:solidFill>
              <a:ln w="57150">
                <a:solidFill>
                  <a:schemeClr val="bg1"/>
                </a:solidFill>
              </a:ln>
            </p:spPr>
            <p:txBody>
              <a:bodyPr spcFirstLastPara="1" wrap="square" lIns="33865" tIns="33865" rIns="33865" bIns="33865" anchor="ctr" anchorCtr="0">
                <a:noAutofit/>
              </a:bodyPr>
              <a:lstStyle/>
              <a:p>
                <a:pPr algn="ctr">
                  <a:lnSpc>
                    <a:spcPct val="143000"/>
                  </a:lnSpc>
                </a:pPr>
                <a:endParaRPr sz="1200" dirty="0">
                  <a:solidFill>
                    <a:schemeClr val="dk1"/>
                  </a:solidFill>
                  <a:latin typeface="TH SarabunPSK" panose="020B0500040200020003" pitchFamily="34" charset="-34"/>
                  <a:ea typeface="Calibri"/>
                  <a:cs typeface="TH SarabunPSK" panose="020B0500040200020003" pitchFamily="34" charset="-34"/>
                  <a:sym typeface="Calibri"/>
                </a:endParaRPr>
              </a:p>
            </p:txBody>
          </p:sp>
        </p:grpSp>
        <p:grpSp>
          <p:nvGrpSpPr>
            <p:cNvPr id="41" name="Google Shape;1084;p16">
              <a:extLst>
                <a:ext uri="{FF2B5EF4-FFF2-40B4-BE49-F238E27FC236}">
                  <a16:creationId xmlns:a16="http://schemas.microsoft.com/office/drawing/2014/main" id="{30E116A9-5413-47D4-96A1-E001922CB028}"/>
                </a:ext>
              </a:extLst>
            </p:cNvPr>
            <p:cNvGrpSpPr/>
            <p:nvPr/>
          </p:nvGrpSpPr>
          <p:grpSpPr>
            <a:xfrm>
              <a:off x="14695984" y="4817910"/>
              <a:ext cx="940995" cy="990959"/>
              <a:chOff x="0" y="-28575"/>
              <a:chExt cx="812800" cy="841375"/>
            </a:xfrm>
          </p:grpSpPr>
          <p:sp>
            <p:nvSpPr>
              <p:cNvPr id="54" name="Google Shape;1085;p16">
                <a:extLst>
                  <a:ext uri="{FF2B5EF4-FFF2-40B4-BE49-F238E27FC236}">
                    <a16:creationId xmlns:a16="http://schemas.microsoft.com/office/drawing/2014/main" id="{27686606-1F96-4EB6-8629-4CFCB77D3C62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DF5CB3"/>
              </a:solidFill>
              <a:ln w="57150">
                <a:solidFill>
                  <a:schemeClr val="bg1"/>
                </a:solidFill>
              </a:ln>
            </p:spPr>
          </p:sp>
          <p:sp>
            <p:nvSpPr>
              <p:cNvPr id="55" name="Google Shape;1086;p16">
                <a:extLst>
                  <a:ext uri="{FF2B5EF4-FFF2-40B4-BE49-F238E27FC236}">
                    <a16:creationId xmlns:a16="http://schemas.microsoft.com/office/drawing/2014/main" id="{2509F8E9-A322-419B-92BE-C2D675200CC2}"/>
                  </a:ext>
                </a:extLst>
              </p:cNvPr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  <a:solidFill>
                <a:srgbClr val="0B33B1"/>
              </a:solidFill>
              <a:ln w="57150">
                <a:solidFill>
                  <a:schemeClr val="bg1"/>
                </a:solidFill>
              </a:ln>
            </p:spPr>
            <p:txBody>
              <a:bodyPr spcFirstLastPara="1" wrap="square" lIns="33865" tIns="33865" rIns="33865" bIns="33865" anchor="ctr" anchorCtr="0">
                <a:noAutofit/>
              </a:bodyPr>
              <a:lstStyle/>
              <a:p>
                <a:pPr algn="ctr">
                  <a:lnSpc>
                    <a:spcPct val="143000"/>
                  </a:lnSpc>
                </a:pPr>
                <a:endParaRPr sz="1200" dirty="0">
                  <a:solidFill>
                    <a:schemeClr val="dk1"/>
                  </a:solidFill>
                  <a:latin typeface="TH SarabunPSK" panose="020B0500040200020003" pitchFamily="34" charset="-34"/>
                  <a:ea typeface="Calibri"/>
                  <a:cs typeface="TH SarabunPSK" panose="020B0500040200020003" pitchFamily="34" charset="-34"/>
                  <a:sym typeface="Calibri"/>
                </a:endParaRPr>
              </a:p>
            </p:txBody>
          </p:sp>
        </p:grpSp>
        <p:grpSp>
          <p:nvGrpSpPr>
            <p:cNvPr id="42" name="Google Shape;1090;p16">
              <a:extLst>
                <a:ext uri="{FF2B5EF4-FFF2-40B4-BE49-F238E27FC236}">
                  <a16:creationId xmlns:a16="http://schemas.microsoft.com/office/drawing/2014/main" id="{DF266C4D-182E-499E-B8A1-9143AC35F05D}"/>
                </a:ext>
              </a:extLst>
            </p:cNvPr>
            <p:cNvGrpSpPr/>
            <p:nvPr/>
          </p:nvGrpSpPr>
          <p:grpSpPr>
            <a:xfrm>
              <a:off x="17523989" y="4817910"/>
              <a:ext cx="940995" cy="990959"/>
              <a:chOff x="0" y="-28575"/>
              <a:chExt cx="812800" cy="841375"/>
            </a:xfrm>
          </p:grpSpPr>
          <p:sp>
            <p:nvSpPr>
              <p:cNvPr id="52" name="Google Shape;1091;p16">
                <a:extLst>
                  <a:ext uri="{FF2B5EF4-FFF2-40B4-BE49-F238E27FC236}">
                    <a16:creationId xmlns:a16="http://schemas.microsoft.com/office/drawing/2014/main" id="{BFCA7EB9-65F6-403E-B4D8-7183E230A921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702E59"/>
              </a:solidFill>
              <a:ln w="57150">
                <a:solidFill>
                  <a:schemeClr val="bg1"/>
                </a:solidFill>
              </a:ln>
            </p:spPr>
          </p:sp>
          <p:sp>
            <p:nvSpPr>
              <p:cNvPr id="53" name="Google Shape;1092;p16">
                <a:extLst>
                  <a:ext uri="{FF2B5EF4-FFF2-40B4-BE49-F238E27FC236}">
                    <a16:creationId xmlns:a16="http://schemas.microsoft.com/office/drawing/2014/main" id="{A5D3C0EB-43A4-4624-8B86-591B7CDDDB2C}"/>
                  </a:ext>
                </a:extLst>
              </p:cNvPr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  <a:solidFill>
                <a:srgbClr val="020B28"/>
              </a:solidFill>
              <a:ln w="57150">
                <a:solidFill>
                  <a:schemeClr val="bg1"/>
                </a:solidFill>
              </a:ln>
            </p:spPr>
            <p:txBody>
              <a:bodyPr spcFirstLastPara="1" wrap="square" lIns="33865" tIns="33865" rIns="33865" bIns="33865" anchor="ctr" anchorCtr="0">
                <a:noAutofit/>
              </a:bodyPr>
              <a:lstStyle/>
              <a:p>
                <a:pPr algn="ctr">
                  <a:lnSpc>
                    <a:spcPct val="143000"/>
                  </a:lnSpc>
                </a:pPr>
                <a:endParaRPr sz="1200" dirty="0">
                  <a:solidFill>
                    <a:schemeClr val="dk1"/>
                  </a:solidFill>
                  <a:latin typeface="TH SarabunPSK" panose="020B0500040200020003" pitchFamily="34" charset="-34"/>
                  <a:ea typeface="Calibri"/>
                  <a:cs typeface="TH SarabunPSK" panose="020B0500040200020003" pitchFamily="34" charset="-34"/>
                  <a:sym typeface="Calibri"/>
                </a:endParaRPr>
              </a:p>
            </p:txBody>
          </p:sp>
        </p:grpSp>
        <p:grpSp>
          <p:nvGrpSpPr>
            <p:cNvPr id="43" name="Google Shape;1096;p16">
              <a:extLst>
                <a:ext uri="{FF2B5EF4-FFF2-40B4-BE49-F238E27FC236}">
                  <a16:creationId xmlns:a16="http://schemas.microsoft.com/office/drawing/2014/main" id="{9838BF16-4D55-4988-AC3B-3311BB73D218}"/>
                </a:ext>
              </a:extLst>
            </p:cNvPr>
            <p:cNvGrpSpPr/>
            <p:nvPr/>
          </p:nvGrpSpPr>
          <p:grpSpPr>
            <a:xfrm>
              <a:off x="15641999" y="4817910"/>
              <a:ext cx="940995" cy="990959"/>
              <a:chOff x="0" y="-28575"/>
              <a:chExt cx="812800" cy="841375"/>
            </a:xfrm>
          </p:grpSpPr>
          <p:sp>
            <p:nvSpPr>
              <p:cNvPr id="50" name="Google Shape;1097;p16">
                <a:extLst>
                  <a:ext uri="{FF2B5EF4-FFF2-40B4-BE49-F238E27FC236}">
                    <a16:creationId xmlns:a16="http://schemas.microsoft.com/office/drawing/2014/main" id="{2700ED30-7BE4-4BB2-A4DC-6BFB100C0CDC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B24A8F"/>
              </a:solidFill>
              <a:ln w="57150">
                <a:solidFill>
                  <a:schemeClr val="bg1"/>
                </a:solidFill>
              </a:ln>
            </p:spPr>
          </p:sp>
          <p:sp>
            <p:nvSpPr>
              <p:cNvPr id="51" name="Google Shape;1098;p16">
                <a:extLst>
                  <a:ext uri="{FF2B5EF4-FFF2-40B4-BE49-F238E27FC236}">
                    <a16:creationId xmlns:a16="http://schemas.microsoft.com/office/drawing/2014/main" id="{8CECB811-145E-4F45-81F2-3440AD47F264}"/>
                  </a:ext>
                </a:extLst>
              </p:cNvPr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  <a:solidFill>
                <a:srgbClr val="072277"/>
              </a:solidFill>
              <a:ln w="57150">
                <a:solidFill>
                  <a:schemeClr val="bg1"/>
                </a:solidFill>
              </a:ln>
            </p:spPr>
            <p:txBody>
              <a:bodyPr spcFirstLastPara="1" wrap="square" lIns="33865" tIns="33865" rIns="33865" bIns="33865" anchor="ctr" anchorCtr="0">
                <a:noAutofit/>
              </a:bodyPr>
              <a:lstStyle/>
              <a:p>
                <a:pPr algn="ctr">
                  <a:lnSpc>
                    <a:spcPct val="143000"/>
                  </a:lnSpc>
                </a:pPr>
                <a:endParaRPr sz="1200" dirty="0">
                  <a:solidFill>
                    <a:schemeClr val="dk1"/>
                  </a:solidFill>
                  <a:latin typeface="TH SarabunPSK" panose="020B0500040200020003" pitchFamily="34" charset="-34"/>
                  <a:ea typeface="Calibri"/>
                  <a:cs typeface="TH SarabunPSK" panose="020B0500040200020003" pitchFamily="34" charset="-34"/>
                  <a:sym typeface="Calibri"/>
                </a:endParaRPr>
              </a:p>
            </p:txBody>
          </p:sp>
        </p:grpSp>
        <p:grpSp>
          <p:nvGrpSpPr>
            <p:cNvPr id="44" name="Google Shape;1102;p16">
              <a:extLst>
                <a:ext uri="{FF2B5EF4-FFF2-40B4-BE49-F238E27FC236}">
                  <a16:creationId xmlns:a16="http://schemas.microsoft.com/office/drawing/2014/main" id="{AF9FA844-F05B-4007-A4A8-7C9411407ADE}"/>
                </a:ext>
              </a:extLst>
            </p:cNvPr>
            <p:cNvGrpSpPr/>
            <p:nvPr/>
          </p:nvGrpSpPr>
          <p:grpSpPr>
            <a:xfrm>
              <a:off x="18464984" y="4817910"/>
              <a:ext cx="940995" cy="990959"/>
              <a:chOff x="0" y="-28575"/>
              <a:chExt cx="812800" cy="841375"/>
            </a:xfrm>
          </p:grpSpPr>
          <p:sp>
            <p:nvSpPr>
              <p:cNvPr id="45" name="Google Shape;1103;p16">
                <a:extLst>
                  <a:ext uri="{FF2B5EF4-FFF2-40B4-BE49-F238E27FC236}">
                    <a16:creationId xmlns:a16="http://schemas.microsoft.com/office/drawing/2014/main" id="{76BFC804-EF9F-4D68-AC8E-8DE92A309639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471E38"/>
              </a:solidFill>
              <a:ln w="57150">
                <a:solidFill>
                  <a:schemeClr val="bg1"/>
                </a:solidFill>
              </a:ln>
            </p:spPr>
          </p:sp>
          <p:sp>
            <p:nvSpPr>
              <p:cNvPr id="49" name="Google Shape;1104;p16">
                <a:extLst>
                  <a:ext uri="{FF2B5EF4-FFF2-40B4-BE49-F238E27FC236}">
                    <a16:creationId xmlns:a16="http://schemas.microsoft.com/office/drawing/2014/main" id="{0F5917C4-00E1-4EE4-A893-32C442AE9E00}"/>
                  </a:ext>
                </a:extLst>
              </p:cNvPr>
              <p:cNvSpPr txBox="1"/>
              <p:nvPr/>
            </p:nvSpPr>
            <p:spPr>
              <a:xfrm>
                <a:off x="0" y="-28575"/>
                <a:ext cx="812800" cy="841375"/>
              </a:xfrm>
              <a:prstGeom prst="rect">
                <a:avLst/>
              </a:prstGeom>
              <a:solidFill>
                <a:srgbClr val="01081D"/>
              </a:solidFill>
              <a:ln w="57150">
                <a:solidFill>
                  <a:schemeClr val="bg1"/>
                </a:solidFill>
              </a:ln>
            </p:spPr>
            <p:txBody>
              <a:bodyPr spcFirstLastPara="1" wrap="square" lIns="33865" tIns="33865" rIns="33865" bIns="33865" anchor="ctr" anchorCtr="0">
                <a:noAutofit/>
              </a:bodyPr>
              <a:lstStyle/>
              <a:p>
                <a:pPr algn="ctr">
                  <a:lnSpc>
                    <a:spcPct val="143000"/>
                  </a:lnSpc>
                </a:pPr>
                <a:endParaRPr sz="1200" dirty="0">
                  <a:solidFill>
                    <a:schemeClr val="dk1"/>
                  </a:solidFill>
                  <a:latin typeface="TH SarabunPSK" panose="020B0500040200020003" pitchFamily="34" charset="-34"/>
                  <a:ea typeface="Calibri"/>
                  <a:cs typeface="TH SarabunPSK" panose="020B0500040200020003" pitchFamily="34" charset="-34"/>
                  <a:sym typeface="Calibri"/>
                </a:endParaRPr>
              </a:p>
            </p:txBody>
          </p:sp>
        </p:grpSp>
      </p:grpSp>
      <p:pic>
        <p:nvPicPr>
          <p:cNvPr id="74" name="Picture 45">
            <a:hlinkClick r:id="rId6" action="ppaction://hlinksldjump"/>
            <a:extLst>
              <a:ext uri="{FF2B5EF4-FFF2-40B4-BE49-F238E27FC236}">
                <a16:creationId xmlns:a16="http://schemas.microsoft.com/office/drawing/2014/main" id="{BDAF02C2-A06F-4864-9325-D898ABD403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75" name="รูปภาพ 74">
            <a:extLst>
              <a:ext uri="{FF2B5EF4-FFF2-40B4-BE49-F238E27FC236}">
                <a16:creationId xmlns:a16="http://schemas.microsoft.com/office/drawing/2014/main" id="{3840B0E7-941C-45FC-99EA-B339CA40AE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659" y="1754996"/>
            <a:ext cx="1801741" cy="717643"/>
          </a:xfrm>
          <a:prstGeom prst="rect">
            <a:avLst/>
          </a:prstGeom>
        </p:spPr>
      </p:pic>
      <p:pic>
        <p:nvPicPr>
          <p:cNvPr id="76" name="รูปภาพ 75">
            <a:extLst>
              <a:ext uri="{FF2B5EF4-FFF2-40B4-BE49-F238E27FC236}">
                <a16:creationId xmlns:a16="http://schemas.microsoft.com/office/drawing/2014/main" id="{BEBD0FBE-84BB-4945-9B43-6A21382DB89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3530" y="1318519"/>
            <a:ext cx="2105085" cy="789407"/>
          </a:xfrm>
          <a:prstGeom prst="rect">
            <a:avLst/>
          </a:prstGeom>
        </p:spPr>
      </p:pic>
      <p:pic>
        <p:nvPicPr>
          <p:cNvPr id="77" name="รูปภาพ 76">
            <a:extLst>
              <a:ext uri="{FF2B5EF4-FFF2-40B4-BE49-F238E27FC236}">
                <a16:creationId xmlns:a16="http://schemas.microsoft.com/office/drawing/2014/main" id="{3AC4D0D6-1EE2-465F-91A7-EEA3D91E4FB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7628" y="3670838"/>
            <a:ext cx="2021105" cy="789407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B2E86437-7FEF-4B2E-9FC1-9933AB1A47F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8864" y="1720169"/>
            <a:ext cx="1817874" cy="78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75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ี่เหลี่ยมผืนผ้า: มุมมน 38">
            <a:extLst>
              <a:ext uri="{FF2B5EF4-FFF2-40B4-BE49-F238E27FC236}">
                <a16:creationId xmlns:a16="http://schemas.microsoft.com/office/drawing/2014/main" id="{2D5CDC18-1985-4EE7-A1BD-361683756160}"/>
              </a:ext>
            </a:extLst>
          </p:cNvPr>
          <p:cNvSpPr/>
          <p:nvPr/>
        </p:nvSpPr>
        <p:spPr>
          <a:xfrm>
            <a:off x="5463892" y="137"/>
            <a:ext cx="6724361" cy="6857727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  <a:alpha val="1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6ED9BCCC-A05C-485E-B839-6DFB0480DC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6" y="174925"/>
            <a:ext cx="4255002" cy="1161087"/>
          </a:xfrm>
          <a:prstGeom prst="rect">
            <a:avLst/>
          </a:prstGeom>
        </p:spPr>
      </p:pic>
      <p:sp>
        <p:nvSpPr>
          <p:cNvPr id="30" name="สี่เหลี่ยมผืนผ้า: มุมมน 29">
            <a:extLst>
              <a:ext uri="{FF2B5EF4-FFF2-40B4-BE49-F238E27FC236}">
                <a16:creationId xmlns:a16="http://schemas.microsoft.com/office/drawing/2014/main" id="{0D694F34-4C9B-40C6-8335-94A777DAC5E2}"/>
              </a:ext>
            </a:extLst>
          </p:cNvPr>
          <p:cNvSpPr/>
          <p:nvPr/>
        </p:nvSpPr>
        <p:spPr>
          <a:xfrm>
            <a:off x="322424" y="1700020"/>
            <a:ext cx="4602001" cy="670945"/>
          </a:xfrm>
          <a:prstGeom prst="roundRect">
            <a:avLst/>
          </a:prstGeom>
          <a:solidFill>
            <a:srgbClr val="F183A5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32" name="Google Shape;798;p12">
            <a:extLst>
              <a:ext uri="{FF2B5EF4-FFF2-40B4-BE49-F238E27FC236}">
                <a16:creationId xmlns:a16="http://schemas.microsoft.com/office/drawing/2014/main" id="{9F08002C-88DC-4ABD-9CC2-E22323FFE051}"/>
              </a:ext>
            </a:extLst>
          </p:cNvPr>
          <p:cNvSpPr txBox="1"/>
          <p:nvPr/>
        </p:nvSpPr>
        <p:spPr>
          <a:xfrm>
            <a:off x="478997" y="2556545"/>
            <a:ext cx="4558969" cy="2261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thaiDist"/>
            <a: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การใช้สีเพียงสีเดียวในการสร้างสรรค์ผลงานทัศนศิลป์ โดยจะใช้จุดเด่นของค่าน้ำหนักของสีในการสร้างแสงเงาและระยะใกล้ไกลของวัตถุ ซึ่งต้องอาศัยความเข้าใจในเรื่องน้ำหนักอ่อน-แก่</a:t>
            </a:r>
            <a:b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2939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ของสีเข้ามาช่วยด้วย</a:t>
            </a:r>
          </a:p>
        </p:txBody>
      </p:sp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56BB5E00-E166-48D4-BBCD-6E20552CE67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6157" y="433802"/>
            <a:ext cx="4797187" cy="29281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id="{E00AD751-57F7-4FE2-A4FB-24D3ABFA225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6157" y="3739248"/>
            <a:ext cx="4797187" cy="26984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1" name="Picture 45">
            <a:hlinkClick r:id="rId8" action="ppaction://hlinksldjump"/>
            <a:extLst>
              <a:ext uri="{FF2B5EF4-FFF2-40B4-BE49-F238E27FC236}">
                <a16:creationId xmlns:a16="http://schemas.microsoft.com/office/drawing/2014/main" id="{DB009C75-72C6-4E5C-9306-26AAE778167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F7363A0F-2208-4FEF-9C30-E210423D8DF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745" y="1748183"/>
            <a:ext cx="2005327" cy="717643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E47C4225-3921-4906-8B09-726847F63F8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354" y="1716271"/>
            <a:ext cx="3120314" cy="78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8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25596C29-E44E-40A2-BFB8-3837BA0B69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" y="137"/>
            <a:ext cx="12191514" cy="6857726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40" name="teacher guide">
            <a:extLst>
              <a:ext uri="{FF2B5EF4-FFF2-40B4-BE49-F238E27FC236}">
                <a16:creationId xmlns:a16="http://schemas.microsoft.com/office/drawing/2014/main" id="{29A7C500-FCAB-40F7-8E12-4064D9B7BB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6206233"/>
            <a:ext cx="491712" cy="485325"/>
          </a:xfrm>
          <a:prstGeom prst="rect">
            <a:avLst/>
          </a:prstGeom>
        </p:spPr>
      </p:pic>
      <p:pic>
        <p:nvPicPr>
          <p:cNvPr id="44" name="รูปภาพ 43">
            <a:extLst>
              <a:ext uri="{FF2B5EF4-FFF2-40B4-BE49-F238E27FC236}">
                <a16:creationId xmlns:a16="http://schemas.microsoft.com/office/drawing/2014/main" id="{B6CBD83A-48BB-43E8-B51D-55500AF0BB1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5" y="174925"/>
            <a:ext cx="6507650" cy="1161087"/>
          </a:xfrm>
          <a:prstGeom prst="rect">
            <a:avLst/>
          </a:prstGeom>
        </p:spPr>
      </p:pic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id="{893B6362-9485-470A-8CE4-38EBD7C4EAC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9860" y="2541494"/>
            <a:ext cx="1216709" cy="2819288"/>
          </a:xfrm>
          <a:prstGeom prst="rect">
            <a:avLst/>
          </a:prstGeom>
          <a:effectLst>
            <a:glow rad="177800">
              <a:srgbClr val="A5EF9F"/>
            </a:glow>
          </a:effectLst>
        </p:spPr>
      </p:pic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id="{CB46D0E9-7D20-44B4-9D74-21DD4E3CF6D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754" y="1265023"/>
            <a:ext cx="952510" cy="942081"/>
          </a:xfrm>
          <a:prstGeom prst="rect">
            <a:avLst/>
          </a:prstGeom>
          <a:effectLst>
            <a:glow rad="177800">
              <a:srgbClr val="A5EF9F"/>
            </a:glow>
          </a:effectLst>
        </p:spPr>
      </p:pic>
      <p:pic>
        <p:nvPicPr>
          <p:cNvPr id="31" name="รูปภาพ 30">
            <a:extLst>
              <a:ext uri="{FF2B5EF4-FFF2-40B4-BE49-F238E27FC236}">
                <a16:creationId xmlns:a16="http://schemas.microsoft.com/office/drawing/2014/main" id="{4A34A95E-0220-4298-A10B-6B3044102C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0844" y="3208386"/>
            <a:ext cx="479731" cy="698738"/>
          </a:xfrm>
          <a:prstGeom prst="rect">
            <a:avLst/>
          </a:prstGeom>
          <a:effectLst>
            <a:glow rad="177800">
              <a:srgbClr val="A5EF9F"/>
            </a:glow>
          </a:effectLst>
        </p:spPr>
      </p:pic>
      <p:pic>
        <p:nvPicPr>
          <p:cNvPr id="32" name="รูปภาพ 31">
            <a:extLst>
              <a:ext uri="{FF2B5EF4-FFF2-40B4-BE49-F238E27FC236}">
                <a16:creationId xmlns:a16="http://schemas.microsoft.com/office/drawing/2014/main" id="{B0FD61D3-CA52-4DC1-BC85-37E7AEFDBD3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6773" y="5233989"/>
            <a:ext cx="760964" cy="470346"/>
          </a:xfrm>
          <a:prstGeom prst="rect">
            <a:avLst/>
          </a:prstGeom>
          <a:effectLst>
            <a:glow rad="177800">
              <a:srgbClr val="A5EF9F"/>
            </a:glow>
          </a:effectLst>
        </p:spPr>
      </p:pic>
      <p:pic>
        <p:nvPicPr>
          <p:cNvPr id="33" name="รูปภาพ 32">
            <a:extLst>
              <a:ext uri="{FF2B5EF4-FFF2-40B4-BE49-F238E27FC236}">
                <a16:creationId xmlns:a16="http://schemas.microsoft.com/office/drawing/2014/main" id="{4EAE31C9-1D4D-4EEE-862A-7514F8C6B38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93" y="3902725"/>
            <a:ext cx="1352284" cy="1814633"/>
          </a:xfrm>
          <a:prstGeom prst="rect">
            <a:avLst/>
          </a:prstGeom>
          <a:effectLst>
            <a:glow rad="177800">
              <a:srgbClr val="A5EF9F"/>
            </a:glow>
          </a:effectLst>
        </p:spPr>
      </p:pic>
      <p:sp>
        <p:nvSpPr>
          <p:cNvPr id="34" name="Click_Bag">
            <a:extLst>
              <a:ext uri="{FF2B5EF4-FFF2-40B4-BE49-F238E27FC236}">
                <a16:creationId xmlns:a16="http://schemas.microsoft.com/office/drawing/2014/main" id="{75688E73-2C0F-493A-90D3-F77A76985711}"/>
              </a:ext>
            </a:extLst>
          </p:cNvPr>
          <p:cNvSpPr/>
          <p:nvPr/>
        </p:nvSpPr>
        <p:spPr>
          <a:xfrm>
            <a:off x="81193" y="3976914"/>
            <a:ext cx="1352284" cy="1640115"/>
          </a:xfrm>
          <a:prstGeom prst="rect">
            <a:avLst/>
          </a:prstGeom>
          <a:solidFill>
            <a:schemeClr val="bg1">
              <a:alpha val="117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" name="Click_pen">
            <a:extLst>
              <a:ext uri="{FF2B5EF4-FFF2-40B4-BE49-F238E27FC236}">
                <a16:creationId xmlns:a16="http://schemas.microsoft.com/office/drawing/2014/main" id="{4DE9C5F0-B763-4223-993B-ECBE32D647CD}"/>
              </a:ext>
            </a:extLst>
          </p:cNvPr>
          <p:cNvSpPr/>
          <p:nvPr/>
        </p:nvSpPr>
        <p:spPr>
          <a:xfrm>
            <a:off x="2820844" y="3256907"/>
            <a:ext cx="479731" cy="639297"/>
          </a:xfrm>
          <a:prstGeom prst="rect">
            <a:avLst/>
          </a:prstGeom>
          <a:solidFill>
            <a:schemeClr val="bg1">
              <a:alpha val="117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Click_eraser">
            <a:extLst>
              <a:ext uri="{FF2B5EF4-FFF2-40B4-BE49-F238E27FC236}">
                <a16:creationId xmlns:a16="http://schemas.microsoft.com/office/drawing/2014/main" id="{AF4EE2DA-F125-406D-A0AC-6186FDE2480F}"/>
              </a:ext>
            </a:extLst>
          </p:cNvPr>
          <p:cNvSpPr/>
          <p:nvPr/>
        </p:nvSpPr>
        <p:spPr>
          <a:xfrm>
            <a:off x="4391024" y="5233989"/>
            <a:ext cx="652463" cy="397329"/>
          </a:xfrm>
          <a:prstGeom prst="rect">
            <a:avLst/>
          </a:prstGeom>
          <a:solidFill>
            <a:schemeClr val="bg1">
              <a:alpha val="117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Click_clock">
            <a:extLst>
              <a:ext uri="{FF2B5EF4-FFF2-40B4-BE49-F238E27FC236}">
                <a16:creationId xmlns:a16="http://schemas.microsoft.com/office/drawing/2014/main" id="{00BB1A3B-22EE-4B48-952C-6FD804653100}"/>
              </a:ext>
            </a:extLst>
          </p:cNvPr>
          <p:cNvSpPr/>
          <p:nvPr/>
        </p:nvSpPr>
        <p:spPr>
          <a:xfrm>
            <a:off x="9642786" y="1262102"/>
            <a:ext cx="868428" cy="851710"/>
          </a:xfrm>
          <a:prstGeom prst="rect">
            <a:avLst/>
          </a:prstGeom>
          <a:solidFill>
            <a:schemeClr val="bg1">
              <a:alpha val="117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Click_plant">
            <a:extLst>
              <a:ext uri="{FF2B5EF4-FFF2-40B4-BE49-F238E27FC236}">
                <a16:creationId xmlns:a16="http://schemas.microsoft.com/office/drawing/2014/main" id="{6248C877-D5D3-4C83-A211-949D80C3EF18}"/>
              </a:ext>
            </a:extLst>
          </p:cNvPr>
          <p:cNvSpPr/>
          <p:nvPr/>
        </p:nvSpPr>
        <p:spPr>
          <a:xfrm>
            <a:off x="10356885" y="2692400"/>
            <a:ext cx="1172743" cy="2517477"/>
          </a:xfrm>
          <a:prstGeom prst="rect">
            <a:avLst/>
          </a:prstGeom>
          <a:solidFill>
            <a:schemeClr val="bg1">
              <a:alpha val="117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5" name="รูปภาพ 44">
            <a:extLst>
              <a:ext uri="{FF2B5EF4-FFF2-40B4-BE49-F238E27FC236}">
                <a16:creationId xmlns:a16="http://schemas.microsoft.com/office/drawing/2014/main" id="{13DC5301-BFA3-439A-99FB-2B030FCABB4F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7609" y="2635474"/>
            <a:ext cx="3570353" cy="4222249"/>
          </a:xfrm>
          <a:prstGeom prst="rect">
            <a:avLst/>
          </a:prstGeom>
          <a:effectLst>
            <a:outerShdw blurRad="381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9829B951-C436-42C3-B4AF-7CF1B5227F70}"/>
              </a:ext>
            </a:extLst>
          </p:cNvPr>
          <p:cNvGrpSpPr/>
          <p:nvPr/>
        </p:nvGrpSpPr>
        <p:grpSpPr>
          <a:xfrm>
            <a:off x="2359980" y="3216017"/>
            <a:ext cx="6941530" cy="2311800"/>
            <a:chOff x="3181747" y="3501876"/>
            <a:chExt cx="7558856" cy="2517394"/>
          </a:xfrm>
        </p:grpSpPr>
        <p:grpSp>
          <p:nvGrpSpPr>
            <p:cNvPr id="12" name="กลุ่ม 11">
              <a:extLst>
                <a:ext uri="{FF2B5EF4-FFF2-40B4-BE49-F238E27FC236}">
                  <a16:creationId xmlns:a16="http://schemas.microsoft.com/office/drawing/2014/main" id="{34B58D33-BA24-44D0-BB39-F94AB8C7D5F0}"/>
                </a:ext>
              </a:extLst>
            </p:cNvPr>
            <p:cNvGrpSpPr/>
            <p:nvPr/>
          </p:nvGrpSpPr>
          <p:grpSpPr>
            <a:xfrm>
              <a:off x="3181747" y="3501876"/>
              <a:ext cx="7558856" cy="2517394"/>
              <a:chOff x="3770818" y="3999337"/>
              <a:chExt cx="7558856" cy="2517394"/>
            </a:xfrm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13" name="สามเหลี่ยมมุมฉาก 12">
                <a:extLst>
                  <a:ext uri="{FF2B5EF4-FFF2-40B4-BE49-F238E27FC236}">
                    <a16:creationId xmlns:a16="http://schemas.microsoft.com/office/drawing/2014/main" id="{C3E83794-0D1C-44E9-9CCF-44B482EF8155}"/>
                  </a:ext>
                </a:extLst>
              </p:cNvPr>
              <p:cNvSpPr/>
              <p:nvPr/>
            </p:nvSpPr>
            <p:spPr>
              <a:xfrm rot="5400000">
                <a:off x="10643754" y="4769477"/>
                <a:ext cx="418800" cy="953040"/>
              </a:xfrm>
              <a:prstGeom prst="rtTriangle">
                <a:avLst/>
              </a:prstGeom>
              <a:solidFill>
                <a:schemeClr val="bg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 dirty="0"/>
              </a:p>
            </p:txBody>
          </p:sp>
          <p:sp>
            <p:nvSpPr>
              <p:cNvPr id="15" name="สี่เหลี่ยมผืนผ้า: มุมมน 14">
                <a:extLst>
                  <a:ext uri="{FF2B5EF4-FFF2-40B4-BE49-F238E27FC236}">
                    <a16:creationId xmlns:a16="http://schemas.microsoft.com/office/drawing/2014/main" id="{DCED4131-B3D8-4260-B7F8-6A8A85AC7638}"/>
                  </a:ext>
                </a:extLst>
              </p:cNvPr>
              <p:cNvSpPr/>
              <p:nvPr/>
            </p:nvSpPr>
            <p:spPr>
              <a:xfrm>
                <a:off x="3770818" y="3999337"/>
                <a:ext cx="6755746" cy="2517394"/>
              </a:xfrm>
              <a:prstGeom prst="roundRect">
                <a:avLst>
                  <a:gd name="adj" fmla="val 18308"/>
                </a:avLst>
              </a:prstGeom>
              <a:solidFill>
                <a:schemeClr val="bg1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 dirty="0"/>
              </a:p>
            </p:txBody>
          </p:sp>
        </p:grpSp>
        <p:pic>
          <p:nvPicPr>
            <p:cNvPr id="17" name="รูปภาพ 16">
              <a:extLst>
                <a:ext uri="{FF2B5EF4-FFF2-40B4-BE49-F238E27FC236}">
                  <a16:creationId xmlns:a16="http://schemas.microsoft.com/office/drawing/2014/main" id="{F48EC945-5EBD-455D-BB5A-621A0D2B1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77128" y="3740815"/>
              <a:ext cx="6194073" cy="2225233"/>
            </a:xfrm>
            <a:prstGeom prst="rect">
              <a:avLst/>
            </a:prstGeom>
          </p:spPr>
        </p:pic>
      </p:grpSp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390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รูปภาพ 37">
            <a:extLst>
              <a:ext uri="{FF2B5EF4-FFF2-40B4-BE49-F238E27FC236}">
                <a16:creationId xmlns:a16="http://schemas.microsoft.com/office/drawing/2014/main" id="{0BB01218-4215-42A7-B77A-7ED272F9247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6694" y="4129320"/>
            <a:ext cx="1805854" cy="1805854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BCC11234-01C9-4623-9101-99AFFC894D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016" y="1541063"/>
            <a:ext cx="1805853" cy="1805853"/>
          </a:xfrm>
          <a:prstGeom prst="rect">
            <a:avLst/>
          </a:prstGeom>
        </p:spPr>
      </p:pic>
      <p:pic>
        <p:nvPicPr>
          <p:cNvPr id="43" name="รูปภาพ 42">
            <a:extLst>
              <a:ext uri="{FF2B5EF4-FFF2-40B4-BE49-F238E27FC236}">
                <a16:creationId xmlns:a16="http://schemas.microsoft.com/office/drawing/2014/main" id="{D0B6EF8E-F17D-4766-834C-64320EC838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016" y="4094477"/>
            <a:ext cx="1805853" cy="1805853"/>
          </a:xfrm>
          <a:prstGeom prst="rect">
            <a:avLst/>
          </a:prstGeom>
        </p:spPr>
      </p:pic>
      <p:pic>
        <p:nvPicPr>
          <p:cNvPr id="63" name="รูปภาพ 62">
            <a:extLst>
              <a:ext uri="{FF2B5EF4-FFF2-40B4-BE49-F238E27FC236}">
                <a16:creationId xmlns:a16="http://schemas.microsoft.com/office/drawing/2014/main" id="{E494C152-DE8A-442B-A2E0-B82C9EFE678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2218" y="1541062"/>
            <a:ext cx="1805853" cy="1805853"/>
          </a:xfrm>
          <a:prstGeom prst="rect">
            <a:avLst/>
          </a:prstGeom>
        </p:spPr>
      </p:pic>
      <p:pic>
        <p:nvPicPr>
          <p:cNvPr id="65" name="รูปภาพ 64">
            <a:extLst>
              <a:ext uri="{FF2B5EF4-FFF2-40B4-BE49-F238E27FC236}">
                <a16:creationId xmlns:a16="http://schemas.microsoft.com/office/drawing/2014/main" id="{561BAECD-4448-4448-8864-2F4471BC273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6015" y="1541062"/>
            <a:ext cx="1805853" cy="1805853"/>
          </a:xfrm>
          <a:prstGeom prst="rect">
            <a:avLst/>
          </a:prstGeom>
        </p:spPr>
      </p:pic>
      <p:pic>
        <p:nvPicPr>
          <p:cNvPr id="69" name="รูปภาพ 68">
            <a:extLst>
              <a:ext uri="{FF2B5EF4-FFF2-40B4-BE49-F238E27FC236}">
                <a16:creationId xmlns:a16="http://schemas.microsoft.com/office/drawing/2014/main" id="{42EB269F-B39B-4D09-BFF5-B65116ED040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8008" y="1541062"/>
            <a:ext cx="1805853" cy="1805853"/>
          </a:xfrm>
          <a:prstGeom prst="rect">
            <a:avLst/>
          </a:prstGeom>
        </p:spPr>
      </p:pic>
      <p:pic>
        <p:nvPicPr>
          <p:cNvPr id="71" name="รูปภาพ 70">
            <a:extLst>
              <a:ext uri="{FF2B5EF4-FFF2-40B4-BE49-F238E27FC236}">
                <a16:creationId xmlns:a16="http://schemas.microsoft.com/office/drawing/2014/main" id="{2161DB96-98B4-4878-B083-A4ED0784667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6613" y="4103920"/>
            <a:ext cx="1805853" cy="1805853"/>
          </a:xfrm>
          <a:prstGeom prst="rect">
            <a:avLst/>
          </a:prstGeom>
        </p:spPr>
      </p:pic>
      <p:pic>
        <p:nvPicPr>
          <p:cNvPr id="73" name="รูปภาพ 72">
            <a:extLst>
              <a:ext uri="{FF2B5EF4-FFF2-40B4-BE49-F238E27FC236}">
                <a16:creationId xmlns:a16="http://schemas.microsoft.com/office/drawing/2014/main" id="{5CAEDDC8-91B1-4934-8BF7-1C0E88CD27C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6015" y="4086670"/>
            <a:ext cx="1805853" cy="1805853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sp>
        <p:nvSpPr>
          <p:cNvPr id="11" name="Google Shape;798;p12">
            <a:extLst>
              <a:ext uri="{FF2B5EF4-FFF2-40B4-BE49-F238E27FC236}">
                <a16:creationId xmlns:a16="http://schemas.microsoft.com/office/drawing/2014/main" id="{A4C1765B-217F-41F3-8E2F-710424263070}"/>
              </a:ext>
            </a:extLst>
          </p:cNvPr>
          <p:cNvSpPr txBox="1"/>
          <p:nvPr/>
        </p:nvSpPr>
        <p:spPr>
          <a:xfrm>
            <a:off x="5236347" y="191967"/>
            <a:ext cx="6112205" cy="1186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thaiDist"/>
            <a:r>
              <a:rPr lang="th-TH" sz="2571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หมายถึง การนำทัศนธาตุต่าง ๆ มาออกแบบ จัดองค์ประกอบเข้าด้วยกัน </a:t>
            </a:r>
          </a:p>
          <a:p>
            <a:pPr algn="thaiDist"/>
            <a:r>
              <a:rPr lang="th-TH" sz="2571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ให้ประสานสัมพันธ์กัน เพื่อให้เกิดคุณค่าทางความงามขึ้นในผลงาน </a:t>
            </a:r>
            <a:br>
              <a:rPr lang="th-TH" sz="2571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2571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เรียกอีกอย่างว่าองค์ประกอบศิลป์</a:t>
            </a:r>
          </a:p>
        </p:txBody>
      </p:sp>
      <p:sp>
        <p:nvSpPr>
          <p:cNvPr id="5" name="สี่เหลี่ยมผืนผ้า: มุมมน 4">
            <a:hlinkClick r:id="rId11" action="ppaction://hlinksldjump"/>
            <a:extLst>
              <a:ext uri="{FF2B5EF4-FFF2-40B4-BE49-F238E27FC236}">
                <a16:creationId xmlns:a16="http://schemas.microsoft.com/office/drawing/2014/main" id="{17B21D28-0EBA-4FA6-8F1D-78A6634B12DC}"/>
              </a:ext>
            </a:extLst>
          </p:cNvPr>
          <p:cNvSpPr/>
          <p:nvPr/>
        </p:nvSpPr>
        <p:spPr>
          <a:xfrm>
            <a:off x="673573" y="1445185"/>
            <a:ext cx="2464740" cy="2407531"/>
          </a:xfrm>
          <a:prstGeom prst="roundRect">
            <a:avLst>
              <a:gd name="adj" fmla="val 17107"/>
            </a:avLst>
          </a:prstGeom>
          <a:noFill/>
          <a:ln w="38100">
            <a:solidFill>
              <a:srgbClr val="FAC2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1" name="สี่เหลี่ยมผืนผ้า: มุมมน 20">
            <a:hlinkClick r:id="rId12" action="ppaction://hlinksldjump"/>
            <a:extLst>
              <a:ext uri="{FF2B5EF4-FFF2-40B4-BE49-F238E27FC236}">
                <a16:creationId xmlns:a16="http://schemas.microsoft.com/office/drawing/2014/main" id="{117719E9-58EE-467A-99ED-49D09CA34B77}"/>
              </a:ext>
            </a:extLst>
          </p:cNvPr>
          <p:cNvSpPr/>
          <p:nvPr/>
        </p:nvSpPr>
        <p:spPr>
          <a:xfrm>
            <a:off x="3451904" y="1445185"/>
            <a:ext cx="2464740" cy="2407531"/>
          </a:xfrm>
          <a:prstGeom prst="roundRect">
            <a:avLst>
              <a:gd name="adj" fmla="val 17107"/>
            </a:avLst>
          </a:prstGeom>
          <a:noFill/>
          <a:ln w="38100">
            <a:solidFill>
              <a:srgbClr val="FAC2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2" name="สี่เหลี่ยมผืนผ้า: มุมมน 21">
            <a:hlinkClick r:id="rId13" action="ppaction://hlinksldjump"/>
            <a:extLst>
              <a:ext uri="{FF2B5EF4-FFF2-40B4-BE49-F238E27FC236}">
                <a16:creationId xmlns:a16="http://schemas.microsoft.com/office/drawing/2014/main" id="{B8FB4275-FBD2-41AC-93DF-169D93BD6C12}"/>
              </a:ext>
            </a:extLst>
          </p:cNvPr>
          <p:cNvSpPr/>
          <p:nvPr/>
        </p:nvSpPr>
        <p:spPr>
          <a:xfrm>
            <a:off x="6230235" y="1445185"/>
            <a:ext cx="2464740" cy="2407531"/>
          </a:xfrm>
          <a:prstGeom prst="roundRect">
            <a:avLst>
              <a:gd name="adj" fmla="val 17107"/>
            </a:avLst>
          </a:prstGeom>
          <a:noFill/>
          <a:ln w="38100">
            <a:solidFill>
              <a:srgbClr val="FAC2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3" name="สี่เหลี่ยมผืนผ้า: มุมมน 22">
            <a:hlinkClick r:id="rId14" action="ppaction://hlinksldjump"/>
            <a:extLst>
              <a:ext uri="{FF2B5EF4-FFF2-40B4-BE49-F238E27FC236}">
                <a16:creationId xmlns:a16="http://schemas.microsoft.com/office/drawing/2014/main" id="{C00A263C-75FC-4A5F-937B-D2503536B97D}"/>
              </a:ext>
            </a:extLst>
          </p:cNvPr>
          <p:cNvSpPr/>
          <p:nvPr/>
        </p:nvSpPr>
        <p:spPr>
          <a:xfrm>
            <a:off x="9008565" y="1445185"/>
            <a:ext cx="2464740" cy="2407531"/>
          </a:xfrm>
          <a:prstGeom prst="roundRect">
            <a:avLst>
              <a:gd name="adj" fmla="val 17107"/>
            </a:avLst>
          </a:prstGeom>
          <a:noFill/>
          <a:ln w="38100">
            <a:solidFill>
              <a:srgbClr val="FAC2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4" name="สี่เหลี่ยมผืนผ้า: มุมมน 23">
            <a:hlinkClick r:id="rId15" action="ppaction://hlinksldjump"/>
            <a:extLst>
              <a:ext uri="{FF2B5EF4-FFF2-40B4-BE49-F238E27FC236}">
                <a16:creationId xmlns:a16="http://schemas.microsoft.com/office/drawing/2014/main" id="{6448B2D4-F17D-4FF5-934E-DEA341D8A8D8}"/>
              </a:ext>
            </a:extLst>
          </p:cNvPr>
          <p:cNvSpPr/>
          <p:nvPr/>
        </p:nvSpPr>
        <p:spPr>
          <a:xfrm>
            <a:off x="673573" y="4009774"/>
            <a:ext cx="2464740" cy="2407531"/>
          </a:xfrm>
          <a:prstGeom prst="roundRect">
            <a:avLst>
              <a:gd name="adj" fmla="val 17107"/>
            </a:avLst>
          </a:prstGeom>
          <a:noFill/>
          <a:ln w="38100">
            <a:solidFill>
              <a:srgbClr val="FAC2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5" name="สี่เหลี่ยมผืนผ้า: มุมมน 24">
            <a:hlinkClick r:id="rId16" action="ppaction://hlinksldjump"/>
            <a:extLst>
              <a:ext uri="{FF2B5EF4-FFF2-40B4-BE49-F238E27FC236}">
                <a16:creationId xmlns:a16="http://schemas.microsoft.com/office/drawing/2014/main" id="{8EB18098-BFE6-4FA4-9946-7B833B7354D3}"/>
              </a:ext>
            </a:extLst>
          </p:cNvPr>
          <p:cNvSpPr/>
          <p:nvPr/>
        </p:nvSpPr>
        <p:spPr>
          <a:xfrm>
            <a:off x="3451904" y="4009774"/>
            <a:ext cx="2464740" cy="2407531"/>
          </a:xfrm>
          <a:prstGeom prst="roundRect">
            <a:avLst>
              <a:gd name="adj" fmla="val 17107"/>
            </a:avLst>
          </a:prstGeom>
          <a:noFill/>
          <a:ln w="38100">
            <a:solidFill>
              <a:srgbClr val="FAC2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6" name="สี่เหลี่ยมผืนผ้า: มุมมน 25">
            <a:hlinkClick r:id="rId17" action="ppaction://hlinksldjump"/>
            <a:extLst>
              <a:ext uri="{FF2B5EF4-FFF2-40B4-BE49-F238E27FC236}">
                <a16:creationId xmlns:a16="http://schemas.microsoft.com/office/drawing/2014/main" id="{FFB00372-3C28-4365-A92F-8D49019DDBEB}"/>
              </a:ext>
            </a:extLst>
          </p:cNvPr>
          <p:cNvSpPr/>
          <p:nvPr/>
        </p:nvSpPr>
        <p:spPr>
          <a:xfrm>
            <a:off x="6230235" y="4009774"/>
            <a:ext cx="2464740" cy="2407531"/>
          </a:xfrm>
          <a:prstGeom prst="roundRect">
            <a:avLst>
              <a:gd name="adj" fmla="val 17107"/>
            </a:avLst>
          </a:prstGeom>
          <a:noFill/>
          <a:ln w="38100">
            <a:solidFill>
              <a:srgbClr val="FAC2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7" name="สี่เหลี่ยมผืนผ้า: มุมมน 26">
            <a:hlinkClick r:id="rId18" action="ppaction://hlinksldjump"/>
            <a:extLst>
              <a:ext uri="{FF2B5EF4-FFF2-40B4-BE49-F238E27FC236}">
                <a16:creationId xmlns:a16="http://schemas.microsoft.com/office/drawing/2014/main" id="{1B246038-4C06-40CB-973F-B9164A52C958}"/>
              </a:ext>
            </a:extLst>
          </p:cNvPr>
          <p:cNvSpPr/>
          <p:nvPr/>
        </p:nvSpPr>
        <p:spPr>
          <a:xfrm>
            <a:off x="9008565" y="4009774"/>
            <a:ext cx="2464740" cy="2407531"/>
          </a:xfrm>
          <a:prstGeom prst="roundRect">
            <a:avLst>
              <a:gd name="adj" fmla="val 17107"/>
            </a:avLst>
          </a:prstGeom>
          <a:noFill/>
          <a:ln w="38100">
            <a:solidFill>
              <a:srgbClr val="FAC2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76" name="รูปภาพ 75">
            <a:extLst>
              <a:ext uri="{FF2B5EF4-FFF2-40B4-BE49-F238E27FC236}">
                <a16:creationId xmlns:a16="http://schemas.microsoft.com/office/drawing/2014/main" id="{C1698CE5-0CA5-454A-8F42-64938246C92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432" y="292841"/>
            <a:ext cx="4364060" cy="959577"/>
          </a:xfrm>
          <a:prstGeom prst="rect">
            <a:avLst/>
          </a:prstGeom>
        </p:spPr>
      </p:pic>
      <p:pic>
        <p:nvPicPr>
          <p:cNvPr id="54" name="รูปภาพ 53">
            <a:hlinkClick r:id="rId11" action="ppaction://hlinksldjump"/>
            <a:extLst>
              <a:ext uri="{FF2B5EF4-FFF2-40B4-BE49-F238E27FC236}">
                <a16:creationId xmlns:a16="http://schemas.microsoft.com/office/drawing/2014/main" id="{B0FFEB91-26CF-4BA8-9355-E5C5B02D2092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422" y="3262979"/>
            <a:ext cx="2447321" cy="539176"/>
          </a:xfrm>
          <a:prstGeom prst="rect">
            <a:avLst/>
          </a:prstGeom>
        </p:spPr>
      </p:pic>
      <p:pic>
        <p:nvPicPr>
          <p:cNvPr id="55" name="รูปภาพ 54">
            <a:hlinkClick r:id="rId12" action="ppaction://hlinksldjump"/>
            <a:extLst>
              <a:ext uri="{FF2B5EF4-FFF2-40B4-BE49-F238E27FC236}">
                <a16:creationId xmlns:a16="http://schemas.microsoft.com/office/drawing/2014/main" id="{B783BE47-5E37-458B-99A9-FAD74B4FB908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7436"/>
          <a:stretch/>
        </p:blipFill>
        <p:spPr>
          <a:xfrm>
            <a:off x="3913720" y="3262979"/>
            <a:ext cx="1531638" cy="539176"/>
          </a:xfrm>
          <a:prstGeom prst="rect">
            <a:avLst/>
          </a:prstGeom>
        </p:spPr>
      </p:pic>
      <p:pic>
        <p:nvPicPr>
          <p:cNvPr id="57" name="รูปภาพ 56">
            <a:hlinkClick r:id="rId14" action="ppaction://hlinksldjump"/>
            <a:extLst>
              <a:ext uri="{FF2B5EF4-FFF2-40B4-BE49-F238E27FC236}">
                <a16:creationId xmlns:a16="http://schemas.microsoft.com/office/drawing/2014/main" id="{25BE100F-0D0B-44A0-8B73-DECCA537C9BF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56984"/>
          <a:stretch/>
        </p:blipFill>
        <p:spPr>
          <a:xfrm>
            <a:off x="9636154" y="3262979"/>
            <a:ext cx="1176134" cy="539176"/>
          </a:xfrm>
          <a:prstGeom prst="rect">
            <a:avLst/>
          </a:prstGeom>
        </p:spPr>
      </p:pic>
      <p:pic>
        <p:nvPicPr>
          <p:cNvPr id="58" name="รูปภาพ 57">
            <a:hlinkClick r:id="rId15" action="ppaction://hlinksldjump"/>
            <a:extLst>
              <a:ext uri="{FF2B5EF4-FFF2-40B4-BE49-F238E27FC236}">
                <a16:creationId xmlns:a16="http://schemas.microsoft.com/office/drawing/2014/main" id="{D4603B2F-8F1A-49D6-B545-7A7C8E1F0BAA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9525"/>
          <a:stretch/>
        </p:blipFill>
        <p:spPr>
          <a:xfrm>
            <a:off x="1049605" y="5844287"/>
            <a:ext cx="1609747" cy="539176"/>
          </a:xfrm>
          <a:prstGeom prst="rect">
            <a:avLst/>
          </a:prstGeom>
        </p:spPr>
      </p:pic>
      <p:pic>
        <p:nvPicPr>
          <p:cNvPr id="59" name="รูปภาพ 58">
            <a:hlinkClick r:id="rId16" action="ppaction://hlinksldjump"/>
            <a:extLst>
              <a:ext uri="{FF2B5EF4-FFF2-40B4-BE49-F238E27FC236}">
                <a16:creationId xmlns:a16="http://schemas.microsoft.com/office/drawing/2014/main" id="{E0B8E8C2-BA2E-4AF2-89B8-7580192C175D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3727"/>
          <a:stretch/>
        </p:blipFill>
        <p:spPr>
          <a:xfrm>
            <a:off x="4118966" y="5844287"/>
            <a:ext cx="986209" cy="539176"/>
          </a:xfrm>
          <a:prstGeom prst="rect">
            <a:avLst/>
          </a:prstGeom>
        </p:spPr>
      </p:pic>
      <p:pic>
        <p:nvPicPr>
          <p:cNvPr id="60" name="รูปภาพ 59">
            <a:hlinkClick r:id="rId17" action="ppaction://hlinksldjump"/>
            <a:extLst>
              <a:ext uri="{FF2B5EF4-FFF2-40B4-BE49-F238E27FC236}">
                <a16:creationId xmlns:a16="http://schemas.microsoft.com/office/drawing/2014/main" id="{F8F63323-6401-4CA5-95E3-93AE128F29BA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7727"/>
          <a:stretch/>
        </p:blipFill>
        <p:spPr>
          <a:xfrm>
            <a:off x="6923959" y="5844287"/>
            <a:ext cx="976368" cy="539176"/>
          </a:xfrm>
          <a:prstGeom prst="rect">
            <a:avLst/>
          </a:prstGeom>
        </p:spPr>
      </p:pic>
      <p:pic>
        <p:nvPicPr>
          <p:cNvPr id="61" name="รูปภาพ 60">
            <a:hlinkClick r:id="rId18" action="ppaction://hlinksldjump"/>
            <a:extLst>
              <a:ext uri="{FF2B5EF4-FFF2-40B4-BE49-F238E27FC236}">
                <a16:creationId xmlns:a16="http://schemas.microsoft.com/office/drawing/2014/main" id="{06AD1396-EFCC-482D-8442-8ED1FD5F7D4A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1839"/>
          <a:stretch/>
        </p:blipFill>
        <p:spPr>
          <a:xfrm>
            <a:off x="9686359" y="5844287"/>
            <a:ext cx="1104670" cy="539176"/>
          </a:xfrm>
          <a:prstGeom prst="rect">
            <a:avLst/>
          </a:prstGeom>
        </p:spPr>
      </p:pic>
      <p:pic>
        <p:nvPicPr>
          <p:cNvPr id="67" name="รูปภาพ 66">
            <a:hlinkClick r:id="rId13" action="ppaction://hlinksldjump"/>
            <a:extLst>
              <a:ext uri="{FF2B5EF4-FFF2-40B4-BE49-F238E27FC236}">
                <a16:creationId xmlns:a16="http://schemas.microsoft.com/office/drawing/2014/main" id="{5FCC99D4-2B74-4B44-9882-7CD5B6C66A97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4219"/>
          <a:stretch/>
        </p:blipFill>
        <p:spPr>
          <a:xfrm>
            <a:off x="6459132" y="3264549"/>
            <a:ext cx="1941054" cy="539176"/>
          </a:xfrm>
          <a:prstGeom prst="rect">
            <a:avLst/>
          </a:prstGeom>
        </p:spPr>
      </p:pic>
      <p:pic>
        <p:nvPicPr>
          <p:cNvPr id="41" name="Picture 17">
            <a:extLst>
              <a:ext uri="{FF2B5EF4-FFF2-40B4-BE49-F238E27FC236}">
                <a16:creationId xmlns:a16="http://schemas.microsoft.com/office/drawing/2014/main" id="{832F8F86-DD5C-468C-8716-3A0735C42FEF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5486245" y="3584765"/>
            <a:ext cx="335819" cy="423696"/>
          </a:xfrm>
          <a:prstGeom prst="rect">
            <a:avLst/>
          </a:prstGeom>
        </p:spPr>
      </p:pic>
      <p:pic>
        <p:nvPicPr>
          <p:cNvPr id="42" name="Picture 17">
            <a:extLst>
              <a:ext uri="{FF2B5EF4-FFF2-40B4-BE49-F238E27FC236}">
                <a16:creationId xmlns:a16="http://schemas.microsoft.com/office/drawing/2014/main" id="{7A0175C6-46F5-40FC-9ECF-9A452BBFFF01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1097186" y="3584763"/>
            <a:ext cx="335819" cy="423696"/>
          </a:xfrm>
          <a:prstGeom prst="rect">
            <a:avLst/>
          </a:prstGeom>
        </p:spPr>
      </p:pic>
      <p:pic>
        <p:nvPicPr>
          <p:cNvPr id="44" name="Picture 17">
            <a:extLst>
              <a:ext uri="{FF2B5EF4-FFF2-40B4-BE49-F238E27FC236}">
                <a16:creationId xmlns:a16="http://schemas.microsoft.com/office/drawing/2014/main" id="{54997F9F-9652-48AB-8C04-E42382DD4CBD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2729266" y="6189621"/>
            <a:ext cx="335819" cy="423696"/>
          </a:xfrm>
          <a:prstGeom prst="rect">
            <a:avLst/>
          </a:prstGeom>
        </p:spPr>
      </p:pic>
      <p:pic>
        <p:nvPicPr>
          <p:cNvPr id="45" name="Picture 17">
            <a:extLst>
              <a:ext uri="{FF2B5EF4-FFF2-40B4-BE49-F238E27FC236}">
                <a16:creationId xmlns:a16="http://schemas.microsoft.com/office/drawing/2014/main" id="{0F3001EC-5CAA-414F-9935-C3CBEC0B3AD4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5486244" y="6189621"/>
            <a:ext cx="335819" cy="423696"/>
          </a:xfrm>
          <a:prstGeom prst="rect">
            <a:avLst/>
          </a:prstGeom>
        </p:spPr>
      </p:pic>
      <p:pic>
        <p:nvPicPr>
          <p:cNvPr id="46" name="Picture 17">
            <a:extLst>
              <a:ext uri="{FF2B5EF4-FFF2-40B4-BE49-F238E27FC236}">
                <a16:creationId xmlns:a16="http://schemas.microsoft.com/office/drawing/2014/main" id="{97E6305E-DC0B-4F3C-A33B-CDB1BC43E5A1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8291715" y="6189620"/>
            <a:ext cx="335819" cy="423696"/>
          </a:xfrm>
          <a:prstGeom prst="rect">
            <a:avLst/>
          </a:prstGeom>
        </p:spPr>
      </p:pic>
      <p:pic>
        <p:nvPicPr>
          <p:cNvPr id="47" name="Picture 17">
            <a:extLst>
              <a:ext uri="{FF2B5EF4-FFF2-40B4-BE49-F238E27FC236}">
                <a16:creationId xmlns:a16="http://schemas.microsoft.com/office/drawing/2014/main" id="{02D921E0-0CFD-412E-A6FD-46BDB57751CD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1097185" y="6189619"/>
            <a:ext cx="335819" cy="423696"/>
          </a:xfrm>
          <a:prstGeom prst="rect">
            <a:avLst/>
          </a:prstGeom>
        </p:spPr>
      </p:pic>
      <p:pic>
        <p:nvPicPr>
          <p:cNvPr id="48" name="Picture 17">
            <a:extLst>
              <a:ext uri="{FF2B5EF4-FFF2-40B4-BE49-F238E27FC236}">
                <a16:creationId xmlns:a16="http://schemas.microsoft.com/office/drawing/2014/main" id="{F3F7B9EC-9799-4919-811B-6A633169FD44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2729267" y="3584766"/>
            <a:ext cx="335819" cy="423696"/>
          </a:xfrm>
          <a:prstGeom prst="rect">
            <a:avLst/>
          </a:prstGeom>
        </p:spPr>
      </p:pic>
      <p:pic>
        <p:nvPicPr>
          <p:cNvPr id="49" name="Picture 17">
            <a:extLst>
              <a:ext uri="{FF2B5EF4-FFF2-40B4-BE49-F238E27FC236}">
                <a16:creationId xmlns:a16="http://schemas.microsoft.com/office/drawing/2014/main" id="{35D931F8-EDAB-472A-BA23-F36C3F1E88D6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8291716" y="3584764"/>
            <a:ext cx="335819" cy="42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9195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7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7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75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75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375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75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37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7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37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375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75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375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75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375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F48904C2-19A5-44EF-8534-53C4DD10E8AB}"/>
              </a:ext>
            </a:extLst>
          </p:cNvPr>
          <p:cNvGrpSpPr/>
          <p:nvPr/>
        </p:nvGrpSpPr>
        <p:grpSpPr>
          <a:xfrm>
            <a:off x="795410" y="1383975"/>
            <a:ext cx="4620457" cy="670945"/>
            <a:chOff x="5331102" y="2715154"/>
            <a:chExt cx="5031365" cy="730614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6D271CEA-AA34-41A0-BACA-8FF70762B83B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26" name="สี่เหลี่ยมผืนผ้า: มุมมน 7">
              <a:extLst>
                <a:ext uri="{FF2B5EF4-FFF2-40B4-BE49-F238E27FC236}">
                  <a16:creationId xmlns:a16="http://schemas.microsoft.com/office/drawing/2014/main" id="{743A752B-CF61-45EA-AAF4-6E0BDF376523}"/>
                </a:ext>
              </a:extLst>
            </p:cNvPr>
            <p:cNvSpPr/>
            <p:nvPr/>
          </p:nvSpPr>
          <p:spPr>
            <a:xfrm>
              <a:off x="5331102" y="2715154"/>
              <a:ext cx="5031365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sp>
        <p:nvSpPr>
          <p:cNvPr id="11" name="Google Shape;798;p12">
            <a:extLst>
              <a:ext uri="{FF2B5EF4-FFF2-40B4-BE49-F238E27FC236}">
                <a16:creationId xmlns:a16="http://schemas.microsoft.com/office/drawing/2014/main" id="{A4C1765B-217F-41F3-8E2F-710424263070}"/>
              </a:ext>
            </a:extLst>
          </p:cNvPr>
          <p:cNvSpPr txBox="1"/>
          <p:nvPr/>
        </p:nvSpPr>
        <p:spPr>
          <a:xfrm>
            <a:off x="928020" y="2309178"/>
            <a:ext cx="5564744" cy="152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thaiDist"/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การนำเอาทัศนธาตุมาจัดองค์ประกอบให้กลายเป็นอันหนึ่งอันเดียวกัน เพื่อให้เกิดผลงานศิลปะที่ให้ความรู้สึกเป็นกลุ่มก้อนและเข้าใจได้ง่าย</a:t>
            </a:r>
          </a:p>
        </p:txBody>
      </p:sp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9387F386-01D8-43C2-9E32-5A0C2D4814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432" y="292841"/>
            <a:ext cx="4364060" cy="959577"/>
          </a:xfrm>
          <a:prstGeom prst="rect">
            <a:avLst/>
          </a:prstGeom>
        </p:spPr>
      </p:pic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id="{54BB566A-D8C1-4B03-BB47-6C051DFDB6E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2705" y="3773824"/>
            <a:ext cx="2403591" cy="2403591"/>
          </a:xfrm>
          <a:prstGeom prst="rect">
            <a:avLst/>
          </a:prstGeom>
        </p:spPr>
      </p:pic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529144C9-E133-4FD3-8DF0-ADAD01A82CA3}"/>
              </a:ext>
            </a:extLst>
          </p:cNvPr>
          <p:cNvGrpSpPr/>
          <p:nvPr/>
        </p:nvGrpSpPr>
        <p:grpSpPr>
          <a:xfrm>
            <a:off x="7080533" y="1379058"/>
            <a:ext cx="4183448" cy="4016881"/>
            <a:chOff x="590921" y="1842716"/>
            <a:chExt cx="4741139" cy="4552366"/>
          </a:xfrm>
        </p:grpSpPr>
        <p:sp>
          <p:nvSpPr>
            <p:cNvPr id="21" name="สี่เหลี่ยมผืนผ้า 20">
              <a:extLst>
                <a:ext uri="{FF2B5EF4-FFF2-40B4-BE49-F238E27FC236}">
                  <a16:creationId xmlns:a16="http://schemas.microsoft.com/office/drawing/2014/main" id="{7F1FD2CF-9136-4709-BEE2-5EF400DA527D}"/>
                </a:ext>
              </a:extLst>
            </p:cNvPr>
            <p:cNvSpPr/>
            <p:nvPr/>
          </p:nvSpPr>
          <p:spPr>
            <a:xfrm>
              <a:off x="590921" y="1842716"/>
              <a:ext cx="4741139" cy="4552366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F09C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6" name="รูปภาพ 5">
              <a:extLst>
                <a:ext uri="{FF2B5EF4-FFF2-40B4-BE49-F238E27FC236}">
                  <a16:creationId xmlns:a16="http://schemas.microsoft.com/office/drawing/2014/main" id="{FF62C70D-E9B0-4FC3-A666-2D620919BC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0949" y="2011267"/>
              <a:ext cx="4409274" cy="4215265"/>
            </a:xfrm>
            <a:prstGeom prst="rect">
              <a:avLst/>
            </a:prstGeom>
          </p:spPr>
        </p:pic>
      </p:grpSp>
      <p:sp>
        <p:nvSpPr>
          <p:cNvPr id="22" name="Google Shape;226;p3">
            <a:extLst>
              <a:ext uri="{FF2B5EF4-FFF2-40B4-BE49-F238E27FC236}">
                <a16:creationId xmlns:a16="http://schemas.microsoft.com/office/drawing/2014/main" id="{31DFC843-9A67-4120-A35F-E67A1AB98D13}"/>
              </a:ext>
            </a:extLst>
          </p:cNvPr>
          <p:cNvSpPr txBox="1"/>
          <p:nvPr/>
        </p:nvSpPr>
        <p:spPr>
          <a:xfrm>
            <a:off x="7665704" y="5659642"/>
            <a:ext cx="3040441" cy="381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en-US" sz="2479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Gustav Klimt, </a:t>
            </a:r>
            <a:r>
              <a:rPr lang="en-US" sz="2479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The Virgin (1913)</a:t>
            </a:r>
            <a:endParaRPr sz="2479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7" name="teacher guide">
            <a:extLst>
              <a:ext uri="{FF2B5EF4-FFF2-40B4-BE49-F238E27FC236}">
                <a16:creationId xmlns:a16="http://schemas.microsoft.com/office/drawing/2014/main" id="{AD6BC2F8-0D91-4278-A36F-07C18DE8344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0972" y="6206233"/>
            <a:ext cx="491712" cy="485325"/>
          </a:xfrm>
          <a:prstGeom prst="rect">
            <a:avLst/>
          </a:prstGeom>
        </p:spPr>
      </p:pic>
      <p:pic>
        <p:nvPicPr>
          <p:cNvPr id="24" name="Picture 45">
            <a:hlinkClick r:id="rId9" action="ppaction://hlinksldjump"/>
            <a:extLst>
              <a:ext uri="{FF2B5EF4-FFF2-40B4-BE49-F238E27FC236}">
                <a16:creationId xmlns:a16="http://schemas.microsoft.com/office/drawing/2014/main" id="{92B1C210-A153-4A78-BCF5-42F9A1AC177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1711E08F-F37E-42A2-BD34-A733EC9117A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9310" y="827133"/>
            <a:ext cx="2194663" cy="576658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id="{4C150DE8-DCF7-4E55-84BC-2E68396BFF8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34" y="1400929"/>
            <a:ext cx="3583123" cy="789407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163354FE-318A-4FB0-8BD9-4D58F861A71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9863" y="1400929"/>
            <a:ext cx="1645997" cy="78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609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99520B8C-7F74-470F-B973-59417A480595}"/>
              </a:ext>
            </a:extLst>
          </p:cNvPr>
          <p:cNvGrpSpPr/>
          <p:nvPr/>
        </p:nvGrpSpPr>
        <p:grpSpPr>
          <a:xfrm>
            <a:off x="5102905" y="1577440"/>
            <a:ext cx="4148105" cy="670945"/>
            <a:chOff x="5331103" y="2715154"/>
            <a:chExt cx="3312368" cy="730614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ED1FAAC2-743C-4923-BE36-3816351302EA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27" name="สี่เหลี่ยมผืนผ้า: มุมมน 7">
              <a:extLst>
                <a:ext uri="{FF2B5EF4-FFF2-40B4-BE49-F238E27FC236}">
                  <a16:creationId xmlns:a16="http://schemas.microsoft.com/office/drawing/2014/main" id="{7948199C-FE4C-4EA3-B8C6-97330606254A}"/>
                </a:ext>
              </a:extLst>
            </p:cNvPr>
            <p:cNvSpPr/>
            <p:nvPr/>
          </p:nvSpPr>
          <p:spPr>
            <a:xfrm>
              <a:off x="5331103" y="2715154"/>
              <a:ext cx="3312368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sp>
        <p:nvSpPr>
          <p:cNvPr id="11" name="Google Shape;798;p12">
            <a:extLst>
              <a:ext uri="{FF2B5EF4-FFF2-40B4-BE49-F238E27FC236}">
                <a16:creationId xmlns:a16="http://schemas.microsoft.com/office/drawing/2014/main" id="{A4C1765B-217F-41F3-8E2F-710424263070}"/>
              </a:ext>
            </a:extLst>
          </p:cNvPr>
          <p:cNvSpPr txBox="1"/>
          <p:nvPr/>
        </p:nvSpPr>
        <p:spPr>
          <a:xfrm>
            <a:off x="5245176" y="2352874"/>
            <a:ext cx="5741271" cy="1017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การจัดส่วนประกอบด้านซ้ายและด้านขวา</a:t>
            </a:r>
          </a:p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หรือด้านบนและด้านล่าง ให้เท่ากันหรือรู้สึกเท่ากัน </a:t>
            </a:r>
          </a:p>
        </p:txBody>
      </p:sp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9387F386-01D8-43C2-9E32-5A0C2D4814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432" y="292841"/>
            <a:ext cx="4364060" cy="959577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500C3F68-D264-412B-80A8-7BD886920A3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828" y="1808550"/>
            <a:ext cx="3871007" cy="3871007"/>
          </a:xfrm>
          <a:prstGeom prst="rect">
            <a:avLst/>
          </a:prstGeom>
        </p:spPr>
      </p:pic>
      <p:grpSp>
        <p:nvGrpSpPr>
          <p:cNvPr id="17" name="กลุ่ม 16">
            <a:extLst>
              <a:ext uri="{FF2B5EF4-FFF2-40B4-BE49-F238E27FC236}">
                <a16:creationId xmlns:a16="http://schemas.microsoft.com/office/drawing/2014/main" id="{353C7A37-9A25-43B6-8217-3E55E5E62D69}"/>
              </a:ext>
            </a:extLst>
          </p:cNvPr>
          <p:cNvGrpSpPr/>
          <p:nvPr/>
        </p:nvGrpSpPr>
        <p:grpSpPr>
          <a:xfrm>
            <a:off x="5260665" y="4233900"/>
            <a:ext cx="4645852" cy="792470"/>
            <a:chOff x="4833004" y="5317974"/>
            <a:chExt cx="4181006" cy="784496"/>
          </a:xfrm>
        </p:grpSpPr>
        <p:sp>
          <p:nvSpPr>
            <p:cNvPr id="18" name="สี่เหลี่ยมผืนผ้า: มุมมน 17">
              <a:extLst>
                <a:ext uri="{FF2B5EF4-FFF2-40B4-BE49-F238E27FC236}">
                  <a16:creationId xmlns:a16="http://schemas.microsoft.com/office/drawing/2014/main" id="{5883EE90-95AA-4447-8DE3-5AC8A56C7344}"/>
                </a:ext>
              </a:extLst>
            </p:cNvPr>
            <p:cNvSpPr/>
            <p:nvPr/>
          </p:nvSpPr>
          <p:spPr>
            <a:xfrm>
              <a:off x="4833006" y="5371856"/>
              <a:ext cx="4181003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24" name="สี่เหลี่ยมผืนผ้า: มุมมน 23">
              <a:hlinkClick r:id="rId6" action="ppaction://hlinksldjump"/>
              <a:extLst>
                <a:ext uri="{FF2B5EF4-FFF2-40B4-BE49-F238E27FC236}">
                  <a16:creationId xmlns:a16="http://schemas.microsoft.com/office/drawing/2014/main" id="{A0C31997-2DA7-4903-9645-11CE3D23F0EC}"/>
                </a:ext>
              </a:extLst>
            </p:cNvPr>
            <p:cNvSpPr/>
            <p:nvPr/>
          </p:nvSpPr>
          <p:spPr>
            <a:xfrm>
              <a:off x="4833007" y="5317974"/>
              <a:ext cx="4181003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25" name="Google Shape;798;p12">
              <a:hlinkClick r:id="rId6" action="ppaction://hlinksldjump"/>
              <a:extLst>
                <a:ext uri="{FF2B5EF4-FFF2-40B4-BE49-F238E27FC236}">
                  <a16:creationId xmlns:a16="http://schemas.microsoft.com/office/drawing/2014/main" id="{445EBE0F-F600-4A86-A838-A5FD92A5A764}"/>
                </a:ext>
              </a:extLst>
            </p:cNvPr>
            <p:cNvSpPr txBox="1"/>
            <p:nvPr/>
          </p:nvSpPr>
          <p:spPr>
            <a:xfrm>
              <a:off x="4833004" y="5475952"/>
              <a:ext cx="4181005" cy="5036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สมดุลโดยเหมือนกันทั้ง 2 ด้าน</a:t>
              </a:r>
            </a:p>
          </p:txBody>
        </p:sp>
      </p:grpSp>
      <p:grpSp>
        <p:nvGrpSpPr>
          <p:cNvPr id="34" name="กลุ่ม 33">
            <a:extLst>
              <a:ext uri="{FF2B5EF4-FFF2-40B4-BE49-F238E27FC236}">
                <a16:creationId xmlns:a16="http://schemas.microsoft.com/office/drawing/2014/main" id="{C74C8F84-997E-4691-92A4-20211314E7DE}"/>
              </a:ext>
            </a:extLst>
          </p:cNvPr>
          <p:cNvGrpSpPr/>
          <p:nvPr/>
        </p:nvGrpSpPr>
        <p:grpSpPr>
          <a:xfrm>
            <a:off x="5245177" y="5214433"/>
            <a:ext cx="4645852" cy="792470"/>
            <a:chOff x="4833004" y="5317974"/>
            <a:chExt cx="4181006" cy="784496"/>
          </a:xfrm>
        </p:grpSpPr>
        <p:sp>
          <p:nvSpPr>
            <p:cNvPr id="35" name="สี่เหลี่ยมผืนผ้า: มุมมน 34">
              <a:extLst>
                <a:ext uri="{FF2B5EF4-FFF2-40B4-BE49-F238E27FC236}">
                  <a16:creationId xmlns:a16="http://schemas.microsoft.com/office/drawing/2014/main" id="{57B6B3F5-A258-4EF6-B345-B06375B61050}"/>
                </a:ext>
              </a:extLst>
            </p:cNvPr>
            <p:cNvSpPr/>
            <p:nvPr/>
          </p:nvSpPr>
          <p:spPr>
            <a:xfrm>
              <a:off x="4833006" y="5371856"/>
              <a:ext cx="4181003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36" name="สี่เหลี่ยมผืนผ้า: มุมมน 35">
              <a:hlinkClick r:id="rId7" action="ppaction://hlinksldjump"/>
              <a:extLst>
                <a:ext uri="{FF2B5EF4-FFF2-40B4-BE49-F238E27FC236}">
                  <a16:creationId xmlns:a16="http://schemas.microsoft.com/office/drawing/2014/main" id="{D879EE0E-B5ED-4839-A592-FD108ED82B3B}"/>
                </a:ext>
              </a:extLst>
            </p:cNvPr>
            <p:cNvSpPr/>
            <p:nvPr/>
          </p:nvSpPr>
          <p:spPr>
            <a:xfrm>
              <a:off x="4833007" y="5317974"/>
              <a:ext cx="4181003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37" name="Google Shape;798;p12">
              <a:hlinkClick r:id="rId7" action="ppaction://hlinksldjump"/>
              <a:extLst>
                <a:ext uri="{FF2B5EF4-FFF2-40B4-BE49-F238E27FC236}">
                  <a16:creationId xmlns:a16="http://schemas.microsoft.com/office/drawing/2014/main" id="{E52F1B77-F35E-4601-9BDF-DAED2E7F8460}"/>
                </a:ext>
              </a:extLst>
            </p:cNvPr>
            <p:cNvSpPr txBox="1"/>
            <p:nvPr/>
          </p:nvSpPr>
          <p:spPr>
            <a:xfrm>
              <a:off x="4833004" y="5475952"/>
              <a:ext cx="4181005" cy="5036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สมดุลโดยสองทั้ง 2 ด้านไม่เหมือนกัน</a:t>
              </a:r>
            </a:p>
          </p:txBody>
        </p:sp>
      </p:grpSp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id="{3F8849A8-BD72-465D-A765-E93BF8AAA96B}"/>
              </a:ext>
            </a:extLst>
          </p:cNvPr>
          <p:cNvSpPr/>
          <p:nvPr/>
        </p:nvSpPr>
        <p:spPr>
          <a:xfrm>
            <a:off x="5245177" y="3520733"/>
            <a:ext cx="5570756" cy="601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306" b="1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ความสมดุลแบ่งออกเป็น 2 ประเภท ดังต่อไปนี้ </a:t>
            </a:r>
          </a:p>
        </p:txBody>
      </p:sp>
      <p:pic>
        <p:nvPicPr>
          <p:cNvPr id="21" name="Picture 45">
            <a:hlinkClick r:id="rId8" action="ppaction://hlinksldjump"/>
            <a:extLst>
              <a:ext uri="{FF2B5EF4-FFF2-40B4-BE49-F238E27FC236}">
                <a16:creationId xmlns:a16="http://schemas.microsoft.com/office/drawing/2014/main" id="{FFA5DD0A-CBFE-46CE-ADFC-7893EC584C3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id="{522A36D8-B451-4FF7-A304-1191CB2E369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7436"/>
          <a:stretch/>
        </p:blipFill>
        <p:spPr>
          <a:xfrm>
            <a:off x="5030680" y="1589064"/>
            <a:ext cx="2242471" cy="789407"/>
          </a:xfrm>
          <a:prstGeom prst="rect">
            <a:avLst/>
          </a:prstGeom>
        </p:spPr>
      </p:pic>
      <p:pic>
        <p:nvPicPr>
          <p:cNvPr id="31" name="รูปภาพ 30">
            <a:extLst>
              <a:ext uri="{FF2B5EF4-FFF2-40B4-BE49-F238E27FC236}">
                <a16:creationId xmlns:a16="http://schemas.microsoft.com/office/drawing/2014/main" id="{4349FEBC-A21E-47E7-BA10-8ECCF4D1F11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927"/>
          <a:stretch/>
        </p:blipFill>
        <p:spPr>
          <a:xfrm>
            <a:off x="7280660" y="1589064"/>
            <a:ext cx="2008229" cy="789407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50019600-985D-4637-AC54-85FC8D7A81FF}"/>
              </a:ext>
            </a:extLst>
          </p:cNvPr>
          <p:cNvGrpSpPr/>
          <p:nvPr/>
        </p:nvGrpSpPr>
        <p:grpSpPr>
          <a:xfrm>
            <a:off x="9697329" y="4717746"/>
            <a:ext cx="387396" cy="601842"/>
            <a:chOff x="8173738" y="5675049"/>
            <a:chExt cx="421848" cy="655365"/>
          </a:xfrm>
        </p:grpSpPr>
        <p:pic>
          <p:nvPicPr>
            <p:cNvPr id="32" name="Picture 17">
              <a:extLst>
                <a:ext uri="{FF2B5EF4-FFF2-40B4-BE49-F238E27FC236}">
                  <a16:creationId xmlns:a16="http://schemas.microsoft.com/office/drawing/2014/main" id="{DE1FB27B-C27B-4588-B8BB-A3E6E9E55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505333">
              <a:off x="8173738" y="5675049"/>
              <a:ext cx="365684" cy="461376"/>
            </a:xfrm>
            <a:prstGeom prst="rect">
              <a:avLst/>
            </a:prstGeom>
          </p:spPr>
        </p:pic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723EABBE-ECA9-402A-A289-5DA87827F8F9}"/>
                </a:ext>
              </a:extLst>
            </p:cNvPr>
            <p:cNvSpPr/>
            <p:nvPr/>
          </p:nvSpPr>
          <p:spPr>
            <a:xfrm>
              <a:off x="8451571" y="6186399"/>
              <a:ext cx="144015" cy="144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C63F247-CFFB-440E-8822-16B726B0A882}"/>
              </a:ext>
            </a:extLst>
          </p:cNvPr>
          <p:cNvGrpSpPr/>
          <p:nvPr/>
        </p:nvGrpSpPr>
        <p:grpSpPr>
          <a:xfrm>
            <a:off x="9701105" y="5677324"/>
            <a:ext cx="387396" cy="601842"/>
            <a:chOff x="8173738" y="5675049"/>
            <a:chExt cx="421848" cy="655365"/>
          </a:xfrm>
        </p:grpSpPr>
        <p:pic>
          <p:nvPicPr>
            <p:cNvPr id="40" name="Picture 17">
              <a:extLst>
                <a:ext uri="{FF2B5EF4-FFF2-40B4-BE49-F238E27FC236}">
                  <a16:creationId xmlns:a16="http://schemas.microsoft.com/office/drawing/2014/main" id="{3746F8B8-DFED-4AB7-AC09-05DDF16A1F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505333">
              <a:off x="8173738" y="5675049"/>
              <a:ext cx="365684" cy="461376"/>
            </a:xfrm>
            <a:prstGeom prst="rect">
              <a:avLst/>
            </a:prstGeom>
          </p:spPr>
        </p:pic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0C02B102-B622-4C4F-88D5-23546A8C7E95}"/>
                </a:ext>
              </a:extLst>
            </p:cNvPr>
            <p:cNvSpPr/>
            <p:nvPr/>
          </p:nvSpPr>
          <p:spPr>
            <a:xfrm>
              <a:off x="8451571" y="6186399"/>
              <a:ext cx="144015" cy="144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</p:grpSp>
    </p:spTree>
    <p:extLst>
      <p:ext uri="{BB962C8B-B14F-4D97-AF65-F5344CB8AC3E}">
        <p14:creationId xmlns:p14="http://schemas.microsoft.com/office/powerpoint/2010/main" val="436084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375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3FED1844-E78F-4271-8CF5-C85AE3A8169D}"/>
              </a:ext>
            </a:extLst>
          </p:cNvPr>
          <p:cNvGrpSpPr/>
          <p:nvPr/>
        </p:nvGrpSpPr>
        <p:grpSpPr>
          <a:xfrm>
            <a:off x="584776" y="585532"/>
            <a:ext cx="4148105" cy="670945"/>
            <a:chOff x="5331103" y="2715154"/>
            <a:chExt cx="4517006" cy="730614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CCDE9A50-93F9-4920-A5DC-86A84F4DF3C1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24" name="สี่เหลี่ยมผืนผ้า: มุมมน 7">
              <a:extLst>
                <a:ext uri="{FF2B5EF4-FFF2-40B4-BE49-F238E27FC236}">
                  <a16:creationId xmlns:a16="http://schemas.microsoft.com/office/drawing/2014/main" id="{A0A67EDD-F6E7-4163-A5AE-5D710DCD248C}"/>
                </a:ext>
              </a:extLst>
            </p:cNvPr>
            <p:cNvSpPr/>
            <p:nvPr/>
          </p:nvSpPr>
          <p:spPr>
            <a:xfrm>
              <a:off x="5331103" y="2715154"/>
              <a:ext cx="4517006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sp>
        <p:nvSpPr>
          <p:cNvPr id="11" name="Google Shape;798;p12">
            <a:extLst>
              <a:ext uri="{FF2B5EF4-FFF2-40B4-BE49-F238E27FC236}">
                <a16:creationId xmlns:a16="http://schemas.microsoft.com/office/drawing/2014/main" id="{A4C1765B-217F-41F3-8E2F-710424263070}"/>
              </a:ext>
            </a:extLst>
          </p:cNvPr>
          <p:cNvSpPr txBox="1"/>
          <p:nvPr/>
        </p:nvSpPr>
        <p:spPr>
          <a:xfrm>
            <a:off x="725860" y="3698030"/>
            <a:ext cx="5680199" cy="152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การจัดองค์ประกอบของภาพให้เหมือนกันทั้ง 2 ด้านของแกนสมมาตร ความสมดุลลักษณะนี้มักจะทำให้เกิดความรู้สึกสมดุล มั่นคง แข็งแรง</a:t>
            </a:r>
          </a:p>
        </p:txBody>
      </p:sp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EDE085E1-A93B-4FA2-B7EF-17925DC426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240" y="1789202"/>
            <a:ext cx="1356765" cy="1356765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61250C62-3D48-40A7-92EC-C850B8BE524F}"/>
              </a:ext>
            </a:extLst>
          </p:cNvPr>
          <p:cNvGrpSpPr/>
          <p:nvPr/>
        </p:nvGrpSpPr>
        <p:grpSpPr>
          <a:xfrm>
            <a:off x="6691523" y="1189719"/>
            <a:ext cx="4761156" cy="4198132"/>
            <a:chOff x="6782147" y="1178542"/>
            <a:chExt cx="5184576" cy="4571482"/>
          </a:xfrm>
        </p:grpSpPr>
        <p:sp>
          <p:nvSpPr>
            <p:cNvPr id="27" name="สี่เหลี่ยมผืนผ้า 26">
              <a:extLst>
                <a:ext uri="{FF2B5EF4-FFF2-40B4-BE49-F238E27FC236}">
                  <a16:creationId xmlns:a16="http://schemas.microsoft.com/office/drawing/2014/main" id="{BE5A81A3-1420-4910-80D3-EBC9E925A7D2}"/>
                </a:ext>
              </a:extLst>
            </p:cNvPr>
            <p:cNvSpPr/>
            <p:nvPr/>
          </p:nvSpPr>
          <p:spPr>
            <a:xfrm>
              <a:off x="6782147" y="1178542"/>
              <a:ext cx="5184576" cy="4571482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F09C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id="{FED17FEB-546D-4676-B2A8-477D750594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5764" y="1356651"/>
              <a:ext cx="4797343" cy="4215265"/>
            </a:xfrm>
            <a:prstGeom prst="rect">
              <a:avLst/>
            </a:prstGeom>
          </p:spPr>
        </p:pic>
      </p:grpSp>
      <p:sp>
        <p:nvSpPr>
          <p:cNvPr id="29" name="Google Shape;798;p12">
            <a:extLst>
              <a:ext uri="{FF2B5EF4-FFF2-40B4-BE49-F238E27FC236}">
                <a16:creationId xmlns:a16="http://schemas.microsoft.com/office/drawing/2014/main" id="{73DC2C40-97AF-4272-8C6B-E213DC611981}"/>
              </a:ext>
            </a:extLst>
          </p:cNvPr>
          <p:cNvSpPr txBox="1"/>
          <p:nvPr/>
        </p:nvSpPr>
        <p:spPr>
          <a:xfrm>
            <a:off x="2326752" y="1974202"/>
            <a:ext cx="3991533" cy="113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3673" b="1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สมดุลโดยเหมือนกันทั้ง 2 ด้าน (</a:t>
            </a:r>
            <a:r>
              <a:rPr lang="en-US" sz="3673" b="1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Symmetrical Balance) </a:t>
            </a:r>
          </a:p>
        </p:txBody>
      </p:sp>
      <p:sp>
        <p:nvSpPr>
          <p:cNvPr id="41" name="Google Shape;226;p3">
            <a:extLst>
              <a:ext uri="{FF2B5EF4-FFF2-40B4-BE49-F238E27FC236}">
                <a16:creationId xmlns:a16="http://schemas.microsoft.com/office/drawing/2014/main" id="{862F8818-7267-4ABD-8C55-BCC343E54FCD}"/>
              </a:ext>
            </a:extLst>
          </p:cNvPr>
          <p:cNvSpPr txBox="1"/>
          <p:nvPr/>
        </p:nvSpPr>
        <p:spPr>
          <a:xfrm>
            <a:off x="7571825" y="5647768"/>
            <a:ext cx="3072294" cy="76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-US" sz="2479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Nicola Salvi, The </a:t>
            </a:r>
            <a:r>
              <a:rPr lang="en-US" sz="2479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Trevi</a:t>
            </a:r>
            <a:r>
              <a:rPr lang="en-US" sz="2479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Fountain (1732-1762), Rome, Italy</a:t>
            </a:r>
          </a:p>
        </p:txBody>
      </p:sp>
      <p:pic>
        <p:nvPicPr>
          <p:cNvPr id="17" name="teacher guide">
            <a:extLst>
              <a:ext uri="{FF2B5EF4-FFF2-40B4-BE49-F238E27FC236}">
                <a16:creationId xmlns:a16="http://schemas.microsoft.com/office/drawing/2014/main" id="{315C84B4-4A80-4533-8F6D-63DAD644ECD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0972" y="6206233"/>
            <a:ext cx="491712" cy="485325"/>
          </a:xfrm>
          <a:prstGeom prst="rect">
            <a:avLst/>
          </a:prstGeom>
        </p:spPr>
      </p:pic>
      <p:pic>
        <p:nvPicPr>
          <p:cNvPr id="18" name="Picture 45">
            <a:hlinkClick r:id="rId8" action="ppaction://hlinksldjump"/>
            <a:extLst>
              <a:ext uri="{FF2B5EF4-FFF2-40B4-BE49-F238E27FC236}">
                <a16:creationId xmlns:a16="http://schemas.microsoft.com/office/drawing/2014/main" id="{73F567CD-B286-41E9-B8FB-CFEBB4EF0E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id="{041F0E3E-23E1-4E23-B672-2FC765B4560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0640" y="613060"/>
            <a:ext cx="2194663" cy="576658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838950E3-7E8A-43FB-9F00-7AE8A33F803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7436"/>
          <a:stretch/>
        </p:blipFill>
        <p:spPr>
          <a:xfrm>
            <a:off x="547171" y="537532"/>
            <a:ext cx="2242471" cy="789407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id="{C9A52C11-DDE3-41F7-BD4F-ABD51C0AF94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927"/>
          <a:stretch/>
        </p:blipFill>
        <p:spPr>
          <a:xfrm>
            <a:off x="2797151" y="537532"/>
            <a:ext cx="2008229" cy="78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0580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DD925889-C7D3-4618-B2B4-B07862FA9BF0}"/>
              </a:ext>
            </a:extLst>
          </p:cNvPr>
          <p:cNvGrpSpPr/>
          <p:nvPr/>
        </p:nvGrpSpPr>
        <p:grpSpPr>
          <a:xfrm>
            <a:off x="584776" y="566194"/>
            <a:ext cx="4148105" cy="670945"/>
            <a:chOff x="5331103" y="2715154"/>
            <a:chExt cx="4517006" cy="730614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C98A51DA-0140-48A9-886E-495DAD189504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25" name="สี่เหลี่ยมผืนผ้า: มุมมน 7">
              <a:extLst>
                <a:ext uri="{FF2B5EF4-FFF2-40B4-BE49-F238E27FC236}">
                  <a16:creationId xmlns:a16="http://schemas.microsoft.com/office/drawing/2014/main" id="{24915912-4C3F-4BEC-B581-E8AF9B908EF2}"/>
                </a:ext>
              </a:extLst>
            </p:cNvPr>
            <p:cNvSpPr/>
            <p:nvPr/>
          </p:nvSpPr>
          <p:spPr>
            <a:xfrm>
              <a:off x="5331103" y="2715154"/>
              <a:ext cx="4517006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sp>
        <p:nvSpPr>
          <p:cNvPr id="11" name="Google Shape;798;p12">
            <a:extLst>
              <a:ext uri="{FF2B5EF4-FFF2-40B4-BE49-F238E27FC236}">
                <a16:creationId xmlns:a16="http://schemas.microsoft.com/office/drawing/2014/main" id="{A4C1765B-217F-41F3-8E2F-710424263070}"/>
              </a:ext>
            </a:extLst>
          </p:cNvPr>
          <p:cNvSpPr txBox="1"/>
          <p:nvPr/>
        </p:nvSpPr>
        <p:spPr>
          <a:xfrm>
            <a:off x="725860" y="3698030"/>
            <a:ext cx="5171759" cy="152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thaiDist"/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การจัดองค์ประกอบของภาพให้ทั้ง 2 ด้านของ</a:t>
            </a:r>
            <a:b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แกนสมมาตรไม่เหมือนกัน แต่เมื่อมองแล้ว</a:t>
            </a:r>
            <a:b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ภาพรวมเกิดความสมดุลในความรู้สึก</a:t>
            </a:r>
          </a:p>
        </p:txBody>
      </p:sp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sp>
        <p:nvSpPr>
          <p:cNvPr id="29" name="Google Shape;798;p12">
            <a:extLst>
              <a:ext uri="{FF2B5EF4-FFF2-40B4-BE49-F238E27FC236}">
                <a16:creationId xmlns:a16="http://schemas.microsoft.com/office/drawing/2014/main" id="{73DC2C40-97AF-4272-8C6B-E213DC611981}"/>
              </a:ext>
            </a:extLst>
          </p:cNvPr>
          <p:cNvSpPr txBox="1"/>
          <p:nvPr/>
        </p:nvSpPr>
        <p:spPr>
          <a:xfrm>
            <a:off x="2326752" y="1974202"/>
            <a:ext cx="4148105" cy="113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3673" b="1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สมดุลโดยทั้ง 2 ด้านไม่เหมือนกัน </a:t>
            </a:r>
            <a:br>
              <a:rPr lang="th-TH" sz="3673" b="1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3673" b="1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(</a:t>
            </a:r>
            <a:r>
              <a:rPr lang="en-US" sz="3673" b="1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Asymmetrical Balance) </a:t>
            </a:r>
          </a:p>
        </p:txBody>
      </p:sp>
      <p:sp>
        <p:nvSpPr>
          <p:cNvPr id="41" name="Google Shape;226;p3">
            <a:extLst>
              <a:ext uri="{FF2B5EF4-FFF2-40B4-BE49-F238E27FC236}">
                <a16:creationId xmlns:a16="http://schemas.microsoft.com/office/drawing/2014/main" id="{862F8818-7267-4ABD-8C55-BCC343E54FCD}"/>
              </a:ext>
            </a:extLst>
          </p:cNvPr>
          <p:cNvSpPr txBox="1"/>
          <p:nvPr/>
        </p:nvSpPr>
        <p:spPr>
          <a:xfrm>
            <a:off x="8230265" y="5273818"/>
            <a:ext cx="1713313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Henri Rousseau,</a:t>
            </a:r>
          </a:p>
          <a:p>
            <a:pPr lvl="0"/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The Dream (1910)</a:t>
            </a:r>
          </a:p>
        </p:txBody>
      </p:sp>
      <p:sp>
        <p:nvSpPr>
          <p:cNvPr id="27" name="สี่เหลี่ยมผืนผ้า 26">
            <a:extLst>
              <a:ext uri="{FF2B5EF4-FFF2-40B4-BE49-F238E27FC236}">
                <a16:creationId xmlns:a16="http://schemas.microsoft.com/office/drawing/2014/main" id="{BE5A81A3-1420-4910-80D3-EBC9E925A7D2}"/>
              </a:ext>
            </a:extLst>
          </p:cNvPr>
          <p:cNvSpPr/>
          <p:nvPr/>
        </p:nvSpPr>
        <p:spPr>
          <a:xfrm>
            <a:off x="6691523" y="1621470"/>
            <a:ext cx="4761156" cy="3363443"/>
          </a:xfrm>
          <a:prstGeom prst="rect">
            <a:avLst/>
          </a:prstGeom>
          <a:solidFill>
            <a:schemeClr val="bg1"/>
          </a:solidFill>
          <a:ln w="57150">
            <a:solidFill>
              <a:srgbClr val="F09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6343AF86-92F6-4AAF-9E6A-4ACFDAF5769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9327" y="1803431"/>
            <a:ext cx="4405548" cy="2999521"/>
          </a:xfrm>
          <a:prstGeom prst="rect">
            <a:avLst/>
          </a:prstGeom>
        </p:spPr>
      </p:pic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id="{0662CCF0-A692-42FD-8154-0DA44A84003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240" y="1789202"/>
            <a:ext cx="1356765" cy="1356765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8" name="teacher guide">
            <a:extLst>
              <a:ext uri="{FF2B5EF4-FFF2-40B4-BE49-F238E27FC236}">
                <a16:creationId xmlns:a16="http://schemas.microsoft.com/office/drawing/2014/main" id="{C5F71697-C839-47A6-AF08-A5F1B9CC65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0972" y="6206233"/>
            <a:ext cx="491712" cy="485325"/>
          </a:xfrm>
          <a:prstGeom prst="rect">
            <a:avLst/>
          </a:prstGeom>
        </p:spPr>
      </p:pic>
      <p:pic>
        <p:nvPicPr>
          <p:cNvPr id="21" name="Picture 45">
            <a:hlinkClick r:id="rId8" action="ppaction://hlinksldjump"/>
            <a:extLst>
              <a:ext uri="{FF2B5EF4-FFF2-40B4-BE49-F238E27FC236}">
                <a16:creationId xmlns:a16="http://schemas.microsoft.com/office/drawing/2014/main" id="{FCDFEE08-7982-4A95-915D-9AAD1D339F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id="{888A96CE-DB9D-4569-97A8-BF8F45E5EDE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0640" y="1036910"/>
            <a:ext cx="2194663" cy="576658"/>
          </a:xfrm>
          <a:prstGeom prst="rect">
            <a:avLst/>
          </a:prstGeom>
        </p:spPr>
      </p:pic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id="{800663B9-1FE7-4010-BB80-CA2E2AB6FEC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7436"/>
          <a:stretch/>
        </p:blipFill>
        <p:spPr>
          <a:xfrm>
            <a:off x="547171" y="537532"/>
            <a:ext cx="2242471" cy="789407"/>
          </a:xfrm>
          <a:prstGeom prst="rect">
            <a:avLst/>
          </a:prstGeom>
        </p:spPr>
      </p:pic>
      <p:pic>
        <p:nvPicPr>
          <p:cNvPr id="31" name="รูปภาพ 30">
            <a:extLst>
              <a:ext uri="{FF2B5EF4-FFF2-40B4-BE49-F238E27FC236}">
                <a16:creationId xmlns:a16="http://schemas.microsoft.com/office/drawing/2014/main" id="{1BD477FE-C3E1-4FE7-9B05-8B3899DA311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927"/>
          <a:stretch/>
        </p:blipFill>
        <p:spPr>
          <a:xfrm>
            <a:off x="2797151" y="537532"/>
            <a:ext cx="2008229" cy="78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367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14AA0128-B71D-40A1-9C82-8F91384B730A}"/>
              </a:ext>
            </a:extLst>
          </p:cNvPr>
          <p:cNvGrpSpPr/>
          <p:nvPr/>
        </p:nvGrpSpPr>
        <p:grpSpPr>
          <a:xfrm>
            <a:off x="788610" y="1384091"/>
            <a:ext cx="4858928" cy="670945"/>
            <a:chOff x="5331103" y="2715154"/>
            <a:chExt cx="5291044" cy="730614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A5F928F-B4E7-4DDD-A79B-F33D2899C4B4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21" name="สี่เหลี่ยมผืนผ้า: มุมมน 7">
              <a:extLst>
                <a:ext uri="{FF2B5EF4-FFF2-40B4-BE49-F238E27FC236}">
                  <a16:creationId xmlns:a16="http://schemas.microsoft.com/office/drawing/2014/main" id="{BD70BED5-D7F6-4069-9294-56FD84BE8D5F}"/>
                </a:ext>
              </a:extLst>
            </p:cNvPr>
            <p:cNvSpPr/>
            <p:nvPr/>
          </p:nvSpPr>
          <p:spPr>
            <a:xfrm>
              <a:off x="5331103" y="2715154"/>
              <a:ext cx="5291044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9387F386-01D8-43C2-9E32-5A0C2D4814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432" y="292841"/>
            <a:ext cx="4364060" cy="959577"/>
          </a:xfrm>
          <a:prstGeom prst="rect">
            <a:avLst/>
          </a:prstGeom>
        </p:spPr>
      </p:pic>
      <p:sp>
        <p:nvSpPr>
          <p:cNvPr id="29" name="Google Shape;798;p12">
            <a:extLst>
              <a:ext uri="{FF2B5EF4-FFF2-40B4-BE49-F238E27FC236}">
                <a16:creationId xmlns:a16="http://schemas.microsoft.com/office/drawing/2014/main" id="{AB1A8F2F-CD17-4B6E-A515-812A22EDD735}"/>
              </a:ext>
            </a:extLst>
          </p:cNvPr>
          <p:cNvSpPr txBox="1"/>
          <p:nvPr/>
        </p:nvSpPr>
        <p:spPr>
          <a:xfrm>
            <a:off x="929693" y="2320308"/>
            <a:ext cx="5298561" cy="2034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thaiDist"/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การประสานสัมพันธ์ที่เข้ากันได้ขององค์ประกอบ</a:t>
            </a:r>
            <a:b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ไปในแนวทางเดียวกัน ทำให้เกิดความรู้สึกที่</a:t>
            </a:r>
            <a:b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ไม่ขัดแย้ง เช่น การใช้สีวรรณะเดียวกัน การใช้พื้นผิวคล้ายกัน </a:t>
            </a:r>
          </a:p>
        </p:txBody>
      </p:sp>
      <p:pic>
        <p:nvPicPr>
          <p:cNvPr id="39" name="รูปภาพ 38">
            <a:extLst>
              <a:ext uri="{FF2B5EF4-FFF2-40B4-BE49-F238E27FC236}">
                <a16:creationId xmlns:a16="http://schemas.microsoft.com/office/drawing/2014/main" id="{810DBDBC-77A0-4BFD-8C55-8A1592D0BEA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474" y="1168508"/>
            <a:ext cx="4797536" cy="3829858"/>
          </a:xfrm>
          <a:prstGeom prst="rect">
            <a:avLst/>
          </a:prstGeom>
        </p:spPr>
      </p:pic>
      <p:sp>
        <p:nvSpPr>
          <p:cNvPr id="42" name="Google Shape;226;p3">
            <a:extLst>
              <a:ext uri="{FF2B5EF4-FFF2-40B4-BE49-F238E27FC236}">
                <a16:creationId xmlns:a16="http://schemas.microsoft.com/office/drawing/2014/main" id="{0AA60A12-9EF2-43DA-99F7-2E444372C058}"/>
              </a:ext>
            </a:extLst>
          </p:cNvPr>
          <p:cNvSpPr txBox="1"/>
          <p:nvPr/>
        </p:nvSpPr>
        <p:spPr>
          <a:xfrm>
            <a:off x="8004970" y="5271525"/>
            <a:ext cx="2227296" cy="76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-US" sz="2479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Vincent van Gogh, </a:t>
            </a:r>
          </a:p>
          <a:p>
            <a:pPr lvl="0"/>
            <a:r>
              <a:rPr lang="en-US" sz="2479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The Starry Night (1889)</a:t>
            </a:r>
          </a:p>
        </p:txBody>
      </p:sp>
      <p:pic>
        <p:nvPicPr>
          <p:cNvPr id="44" name="รูปภาพ 43">
            <a:extLst>
              <a:ext uri="{FF2B5EF4-FFF2-40B4-BE49-F238E27FC236}">
                <a16:creationId xmlns:a16="http://schemas.microsoft.com/office/drawing/2014/main" id="{95C38002-C0D0-4036-B063-922E5C1869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5756" y="4278306"/>
            <a:ext cx="1986438" cy="1986438"/>
          </a:xfrm>
          <a:prstGeom prst="rect">
            <a:avLst/>
          </a:prstGeom>
        </p:spPr>
      </p:pic>
      <p:pic>
        <p:nvPicPr>
          <p:cNvPr id="14" name="teacher guide">
            <a:extLst>
              <a:ext uri="{FF2B5EF4-FFF2-40B4-BE49-F238E27FC236}">
                <a16:creationId xmlns:a16="http://schemas.microsoft.com/office/drawing/2014/main" id="{87478214-6171-4F43-83F9-266907F632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0972" y="6206233"/>
            <a:ext cx="491712" cy="485325"/>
          </a:xfrm>
          <a:prstGeom prst="rect">
            <a:avLst/>
          </a:prstGeom>
        </p:spPr>
      </p:pic>
      <p:pic>
        <p:nvPicPr>
          <p:cNvPr id="16" name="Picture 45">
            <a:hlinkClick r:id="rId9" action="ppaction://hlinksldjump"/>
            <a:extLst>
              <a:ext uri="{FF2B5EF4-FFF2-40B4-BE49-F238E27FC236}">
                <a16:creationId xmlns:a16="http://schemas.microsoft.com/office/drawing/2014/main" id="{7854B724-A58F-448F-B501-A6D005ED266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0A1E90F3-A259-4841-9B39-B3F4BA56A02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0640" y="616671"/>
            <a:ext cx="2194663" cy="576658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80C0A44A-99A6-49CC-93C4-460A8B80279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4219"/>
          <a:stretch/>
        </p:blipFill>
        <p:spPr>
          <a:xfrm>
            <a:off x="741272" y="1344820"/>
            <a:ext cx="2841897" cy="789407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2FA7549F-E190-4B24-BA28-ABC95046906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7111" y="1344820"/>
            <a:ext cx="2250649" cy="78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7273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EB6272C4-A042-4CE8-9AE4-561E0B91A2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" y="137"/>
            <a:ext cx="12191514" cy="6857727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072FB7F2-39EC-4179-BFBC-E6FF7BFA56BE}"/>
              </a:ext>
            </a:extLst>
          </p:cNvPr>
          <p:cNvGrpSpPr/>
          <p:nvPr/>
        </p:nvGrpSpPr>
        <p:grpSpPr>
          <a:xfrm>
            <a:off x="2849393" y="1151741"/>
            <a:ext cx="6493214" cy="4356137"/>
            <a:chOff x="3244054" y="1469634"/>
            <a:chExt cx="6427882" cy="4312307"/>
          </a:xfrm>
        </p:grpSpPr>
        <p:sp>
          <p:nvSpPr>
            <p:cNvPr id="7" name="สี่เหลี่ยมผืนผ้า 6">
              <a:extLst>
                <a:ext uri="{FF2B5EF4-FFF2-40B4-BE49-F238E27FC236}">
                  <a16:creationId xmlns:a16="http://schemas.microsoft.com/office/drawing/2014/main" id="{34F59ACC-3770-4B58-AD9F-8EC9D9B607BD}"/>
                </a:ext>
              </a:extLst>
            </p:cNvPr>
            <p:cNvSpPr/>
            <p:nvPr/>
          </p:nvSpPr>
          <p:spPr>
            <a:xfrm>
              <a:off x="3244054" y="1469634"/>
              <a:ext cx="6427882" cy="4312307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6" name="รูปภาพ 5">
              <a:extLst>
                <a:ext uri="{FF2B5EF4-FFF2-40B4-BE49-F238E27FC236}">
                  <a16:creationId xmlns:a16="http://schemas.microsoft.com/office/drawing/2014/main" id="{5FC9CE48-96DE-4086-9DF7-E257C0876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01755" y="1614393"/>
              <a:ext cx="6112482" cy="4022790"/>
            </a:xfrm>
            <a:prstGeom prst="rect">
              <a:avLst/>
            </a:prstGeom>
          </p:spPr>
        </p:pic>
      </p:grpSp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id="{08C7FD46-1B05-4559-A34E-45FCC716430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2351" y="120572"/>
            <a:ext cx="8327298" cy="990201"/>
          </a:xfrm>
          <a:prstGeom prst="rect">
            <a:avLst/>
          </a:prstGeom>
        </p:spPr>
      </p:pic>
      <p:grpSp>
        <p:nvGrpSpPr>
          <p:cNvPr id="25" name="กลุ่ม 24">
            <a:extLst>
              <a:ext uri="{FF2B5EF4-FFF2-40B4-BE49-F238E27FC236}">
                <a16:creationId xmlns:a16="http://schemas.microsoft.com/office/drawing/2014/main" id="{7473EC3B-F8DC-4A93-99A5-174A29C3A704}"/>
              </a:ext>
            </a:extLst>
          </p:cNvPr>
          <p:cNvGrpSpPr/>
          <p:nvPr/>
        </p:nvGrpSpPr>
        <p:grpSpPr>
          <a:xfrm>
            <a:off x="-186081" y="1889022"/>
            <a:ext cx="976045" cy="2881575"/>
            <a:chOff x="-33104" y="1501551"/>
            <a:chExt cx="1414649" cy="4176465"/>
          </a:xfrm>
        </p:grpSpPr>
        <p:sp>
          <p:nvSpPr>
            <p:cNvPr id="24" name="สี่เหลี่ยมผืนผ้า 23">
              <a:extLst>
                <a:ext uri="{FF2B5EF4-FFF2-40B4-BE49-F238E27FC236}">
                  <a16:creationId xmlns:a16="http://schemas.microsoft.com/office/drawing/2014/main" id="{8DFDB4DE-FA22-4639-BED6-4D5F4FFCAEDD}"/>
                </a:ext>
              </a:extLst>
            </p:cNvPr>
            <p:cNvSpPr/>
            <p:nvPr/>
          </p:nvSpPr>
          <p:spPr>
            <a:xfrm>
              <a:off x="-33104" y="1501551"/>
              <a:ext cx="1414649" cy="4176465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22" name="กราฟิก 21">
              <a:extLst>
                <a:ext uri="{FF2B5EF4-FFF2-40B4-BE49-F238E27FC236}">
                  <a16:creationId xmlns:a16="http://schemas.microsoft.com/office/drawing/2014/main" id="{98EAA0FC-4661-4FC7-9D03-E1E8A13872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69461"/>
            <a:stretch/>
          </p:blipFill>
          <p:spPr>
            <a:xfrm>
              <a:off x="236596" y="1647598"/>
              <a:ext cx="1000935" cy="3871544"/>
            </a:xfrm>
            <a:prstGeom prst="rect">
              <a:avLst/>
            </a:prstGeom>
          </p:spPr>
        </p:pic>
      </p:grpSp>
      <p:grpSp>
        <p:nvGrpSpPr>
          <p:cNvPr id="31" name="กลุ่ม 30">
            <a:extLst>
              <a:ext uri="{FF2B5EF4-FFF2-40B4-BE49-F238E27FC236}">
                <a16:creationId xmlns:a16="http://schemas.microsoft.com/office/drawing/2014/main" id="{379A92B3-B805-4A5D-B2FB-961FCE4D83E8}"/>
              </a:ext>
            </a:extLst>
          </p:cNvPr>
          <p:cNvGrpSpPr/>
          <p:nvPr/>
        </p:nvGrpSpPr>
        <p:grpSpPr>
          <a:xfrm>
            <a:off x="11113059" y="2117634"/>
            <a:ext cx="1265022" cy="2619614"/>
            <a:chOff x="12071946" y="2305811"/>
            <a:chExt cx="1377523" cy="2852582"/>
          </a:xfrm>
        </p:grpSpPr>
        <p:sp>
          <p:nvSpPr>
            <p:cNvPr id="27" name="สี่เหลี่ยมผืนผ้า 26">
              <a:extLst>
                <a:ext uri="{FF2B5EF4-FFF2-40B4-BE49-F238E27FC236}">
                  <a16:creationId xmlns:a16="http://schemas.microsoft.com/office/drawing/2014/main" id="{735F213F-8B96-4AE3-B8E4-90B9190E7EBD}"/>
                </a:ext>
              </a:extLst>
            </p:cNvPr>
            <p:cNvSpPr/>
            <p:nvPr/>
          </p:nvSpPr>
          <p:spPr>
            <a:xfrm>
              <a:off x="12071946" y="2305811"/>
              <a:ext cx="1377523" cy="2852582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29" name="กราฟิก 28">
              <a:extLst>
                <a:ext uri="{FF2B5EF4-FFF2-40B4-BE49-F238E27FC236}">
                  <a16:creationId xmlns:a16="http://schemas.microsoft.com/office/drawing/2014/main" id="{B47CBCA4-09E9-426C-8329-A816790826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r="38942"/>
            <a:stretch/>
          </p:blipFill>
          <p:spPr>
            <a:xfrm>
              <a:off x="12231724" y="2480817"/>
              <a:ext cx="1044539" cy="2502570"/>
            </a:xfrm>
            <a:prstGeom prst="rect">
              <a:avLst/>
            </a:prstGeom>
          </p:spPr>
        </p:pic>
      </p:grpSp>
      <p:pic>
        <p:nvPicPr>
          <p:cNvPr id="33" name="รูปภาพ 32">
            <a:extLst>
              <a:ext uri="{FF2B5EF4-FFF2-40B4-BE49-F238E27FC236}">
                <a16:creationId xmlns:a16="http://schemas.microsoft.com/office/drawing/2014/main" id="{6416A288-84D4-4E74-A52D-90CA6E27259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45928" y="2674107"/>
            <a:ext cx="2833771" cy="4180638"/>
          </a:xfrm>
          <a:prstGeom prst="rect">
            <a:avLst/>
          </a:prstGeom>
          <a:effectLst>
            <a:outerShdw blurRad="381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4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85928C7-A587-442D-B0FD-2B15123FD60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C0EF60BB-0285-421F-A699-3208B4B5927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3507" y="2739748"/>
            <a:ext cx="2526595" cy="4118116"/>
          </a:xfrm>
          <a:prstGeom prst="rect">
            <a:avLst/>
          </a:prstGeom>
          <a:effectLst>
            <a:outerShdw blurRad="381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0" name="teacher guide">
            <a:extLst>
              <a:ext uri="{FF2B5EF4-FFF2-40B4-BE49-F238E27FC236}">
                <a16:creationId xmlns:a16="http://schemas.microsoft.com/office/drawing/2014/main" id="{B13A08D6-A184-427C-92A0-2BC23A9E979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6206233"/>
            <a:ext cx="491712" cy="48532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D3A6D3C-988A-4128-AF5F-5296BCCF9107}"/>
              </a:ext>
            </a:extLst>
          </p:cNvPr>
          <p:cNvGrpSpPr/>
          <p:nvPr/>
        </p:nvGrpSpPr>
        <p:grpSpPr>
          <a:xfrm>
            <a:off x="4079122" y="5719851"/>
            <a:ext cx="4033757" cy="883253"/>
            <a:chOff x="4441887" y="6228381"/>
            <a:chExt cx="4392488" cy="961803"/>
          </a:xfrm>
        </p:grpSpPr>
        <p:sp>
          <p:nvSpPr>
            <p:cNvPr id="18" name="สี่เหลี่ยมผืนผ้า: มุมมน 17">
              <a:extLst>
                <a:ext uri="{FF2B5EF4-FFF2-40B4-BE49-F238E27FC236}">
                  <a16:creationId xmlns:a16="http://schemas.microsoft.com/office/drawing/2014/main" id="{D44FD1FA-7B17-4E6A-BCBB-2AF72201FB03}"/>
                </a:ext>
              </a:extLst>
            </p:cNvPr>
            <p:cNvSpPr/>
            <p:nvPr/>
          </p:nvSpPr>
          <p:spPr>
            <a:xfrm>
              <a:off x="4441887" y="6228381"/>
              <a:ext cx="4392488" cy="961803"/>
            </a:xfrm>
            <a:prstGeom prst="roundRect">
              <a:avLst>
                <a:gd name="adj" fmla="val 10365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0A99320-F755-43EE-8A5F-FD8FD683EE55}"/>
                </a:ext>
              </a:extLst>
            </p:cNvPr>
            <p:cNvSpPr/>
            <p:nvPr/>
          </p:nvSpPr>
          <p:spPr>
            <a:xfrm>
              <a:off x="8523561" y="6341842"/>
              <a:ext cx="144904" cy="2565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</p:grpSp>
      <p:sp>
        <p:nvSpPr>
          <p:cNvPr id="4" name="Google Shape;165;p2">
            <a:extLst>
              <a:ext uri="{FF2B5EF4-FFF2-40B4-BE49-F238E27FC236}">
                <a16:creationId xmlns:a16="http://schemas.microsoft.com/office/drawing/2014/main" id="{50C1321F-6DD1-4B2D-A5FD-01B966548653}"/>
              </a:ext>
            </a:extLst>
          </p:cNvPr>
          <p:cNvSpPr txBox="1"/>
          <p:nvPr/>
        </p:nvSpPr>
        <p:spPr>
          <a:xfrm>
            <a:off x="4333892" y="5842976"/>
            <a:ext cx="3614484" cy="678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2204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  <a:sym typeface="Arial"/>
              </a:rPr>
              <a:t>ภาพ </a:t>
            </a:r>
            <a:r>
              <a:rPr lang="th-TH" sz="2204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องค์ประกอบ </a:t>
            </a:r>
            <a:r>
              <a:rPr lang="en-US" sz="2204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VI </a:t>
            </a:r>
            <a:r>
              <a:rPr lang="th-TH" sz="2204" dirty="0">
                <a:latin typeface="TH Sarabun New" panose="020B0500040200020003" pitchFamily="34" charset="-34"/>
                <a:cs typeface="TH Sarabun New" panose="020B0500040200020003" pitchFamily="34" charset="-34"/>
                <a:sym typeface="Arial"/>
              </a:rPr>
              <a:t>(</a:t>
            </a:r>
            <a:r>
              <a:rPr lang="th-TH" sz="2204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ค.ศ.19</a:t>
            </a:r>
            <a:r>
              <a:rPr lang="en-US" sz="2204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2204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3)</a:t>
            </a:r>
            <a:endParaRPr lang="en-US" sz="2204" dirty="0">
              <a:latin typeface="TH Sarabun New" panose="020B0500040200020003" pitchFamily="34" charset="-34"/>
              <a:cs typeface="TH Sarabun New" panose="020B0500040200020003" pitchFamily="34" charset="-34"/>
              <a:sym typeface="Arial"/>
            </a:endParaRPr>
          </a:p>
          <a:p>
            <a:pPr lvl="0"/>
            <a:r>
              <a:rPr lang="th-TH" sz="2204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ศิลปิน</a:t>
            </a:r>
            <a:r>
              <a:rPr lang="th-TH" sz="2204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204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วาส</a:t>
            </a:r>
            <a:r>
              <a:rPr lang="th-TH" sz="2204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ซิลี คานดินสกี (</a:t>
            </a:r>
            <a:r>
              <a:rPr lang="en-US" sz="2204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  <a:sym typeface="Arial"/>
              </a:rPr>
              <a:t>Wassily</a:t>
            </a:r>
            <a:r>
              <a:rPr lang="en-US" sz="2204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  <a:sym typeface="Arial"/>
              </a:rPr>
              <a:t> Kandinsky</a:t>
            </a:r>
            <a:r>
              <a:rPr lang="th-TH" sz="2204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  <a:sym typeface="Arial"/>
              </a:rPr>
              <a:t>)</a:t>
            </a:r>
            <a:endParaRPr sz="2204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84238504"/>
      </p:ext>
    </p:extLst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31100879-7E51-4FCA-B899-9AEDE9909C8B}"/>
              </a:ext>
            </a:extLst>
          </p:cNvPr>
          <p:cNvGrpSpPr/>
          <p:nvPr/>
        </p:nvGrpSpPr>
        <p:grpSpPr>
          <a:xfrm>
            <a:off x="788610" y="1384801"/>
            <a:ext cx="3783583" cy="670945"/>
            <a:chOff x="5331103" y="2715154"/>
            <a:chExt cx="4120066" cy="730614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4093169D-528A-4029-9696-A0C79BF693DD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25" name="สี่เหลี่ยมผืนผ้า: มุมมน 7">
              <a:extLst>
                <a:ext uri="{FF2B5EF4-FFF2-40B4-BE49-F238E27FC236}">
                  <a16:creationId xmlns:a16="http://schemas.microsoft.com/office/drawing/2014/main" id="{0D982E7D-17CD-4BF8-B1F8-BF6768BE56C6}"/>
                </a:ext>
              </a:extLst>
            </p:cNvPr>
            <p:cNvSpPr/>
            <p:nvPr/>
          </p:nvSpPr>
          <p:spPr>
            <a:xfrm>
              <a:off x="5331103" y="2715154"/>
              <a:ext cx="4120066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9387F386-01D8-43C2-9E32-5A0C2D4814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432" y="292841"/>
            <a:ext cx="4364060" cy="959577"/>
          </a:xfrm>
          <a:prstGeom prst="rect">
            <a:avLst/>
          </a:prstGeom>
        </p:spPr>
      </p:pic>
      <p:sp>
        <p:nvSpPr>
          <p:cNvPr id="29" name="Google Shape;798;p12">
            <a:extLst>
              <a:ext uri="{FF2B5EF4-FFF2-40B4-BE49-F238E27FC236}">
                <a16:creationId xmlns:a16="http://schemas.microsoft.com/office/drawing/2014/main" id="{AB1A8F2F-CD17-4B6E-A515-812A22EDD735}"/>
              </a:ext>
            </a:extLst>
          </p:cNvPr>
          <p:cNvSpPr txBox="1"/>
          <p:nvPr/>
        </p:nvSpPr>
        <p:spPr>
          <a:xfrm>
            <a:off x="929693" y="2320308"/>
            <a:ext cx="5298561" cy="152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การจัดองค์ประกอบให้มีความโดดเด่น น่าสนใจ มีจุดเน้นที่ชัดเจน สามารถทำได้โดยการเน้นเส้น รูปร่าง รูปทรง ขนาด พื้นผิว และสี </a:t>
            </a:r>
          </a:p>
        </p:txBody>
      </p:sp>
      <p:sp>
        <p:nvSpPr>
          <p:cNvPr id="42" name="Google Shape;226;p3">
            <a:extLst>
              <a:ext uri="{FF2B5EF4-FFF2-40B4-BE49-F238E27FC236}">
                <a16:creationId xmlns:a16="http://schemas.microsoft.com/office/drawing/2014/main" id="{0AA60A12-9EF2-43DA-99F7-2E444372C058}"/>
              </a:ext>
            </a:extLst>
          </p:cNvPr>
          <p:cNvSpPr txBox="1"/>
          <p:nvPr/>
        </p:nvSpPr>
        <p:spPr>
          <a:xfrm>
            <a:off x="8144769" y="5271525"/>
            <a:ext cx="1926405" cy="76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-US" sz="2479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John Singer Sargent, </a:t>
            </a:r>
            <a:br>
              <a:rPr lang="en-US" sz="2479" i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sz="2479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El </a:t>
            </a:r>
            <a:r>
              <a:rPr lang="en-US" sz="2479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Jaeo</a:t>
            </a:r>
            <a:r>
              <a:rPr lang="en-US" sz="2479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(1882)</a:t>
            </a:r>
          </a:p>
        </p:txBody>
      </p:sp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9238E516-CA6F-45A0-B6E6-EA2C55F2CCC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0625" y="3882576"/>
            <a:ext cx="2185083" cy="2185083"/>
          </a:xfrm>
          <a:prstGeom prst="rect">
            <a:avLst/>
          </a:prstGeom>
        </p:spPr>
      </p:pic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CF38DAA5-6A64-48EE-969A-B75E35FC5C71}"/>
              </a:ext>
            </a:extLst>
          </p:cNvPr>
          <p:cNvSpPr/>
          <p:nvPr/>
        </p:nvSpPr>
        <p:spPr>
          <a:xfrm>
            <a:off x="6691523" y="1633771"/>
            <a:ext cx="4761156" cy="3341346"/>
          </a:xfrm>
          <a:prstGeom prst="rect">
            <a:avLst/>
          </a:prstGeom>
          <a:solidFill>
            <a:schemeClr val="bg1"/>
          </a:solidFill>
          <a:ln w="57150">
            <a:solidFill>
              <a:srgbClr val="F09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id="{E2DF3AB7-E4DF-425E-A530-599E1F84923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5373" y="1805937"/>
            <a:ext cx="4433457" cy="2997016"/>
          </a:xfrm>
          <a:prstGeom prst="rect">
            <a:avLst/>
          </a:prstGeom>
        </p:spPr>
      </p:pic>
      <p:pic>
        <p:nvPicPr>
          <p:cNvPr id="16" name="teacher guide">
            <a:extLst>
              <a:ext uri="{FF2B5EF4-FFF2-40B4-BE49-F238E27FC236}">
                <a16:creationId xmlns:a16="http://schemas.microsoft.com/office/drawing/2014/main" id="{5271993D-0227-4000-950E-B3129323F9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0972" y="6206233"/>
            <a:ext cx="491712" cy="485325"/>
          </a:xfrm>
          <a:prstGeom prst="rect">
            <a:avLst/>
          </a:prstGeom>
        </p:spPr>
      </p:pic>
      <p:pic>
        <p:nvPicPr>
          <p:cNvPr id="18" name="Picture 45">
            <a:hlinkClick r:id="rId9" action="ppaction://hlinksldjump"/>
            <a:extLst>
              <a:ext uri="{FF2B5EF4-FFF2-40B4-BE49-F238E27FC236}">
                <a16:creationId xmlns:a16="http://schemas.microsoft.com/office/drawing/2014/main" id="{CA546EAB-8DA5-4AD2-9511-022CD27BBC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id="{75B2B619-343C-4614-BA19-2D560FA5627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0640" y="1008288"/>
            <a:ext cx="2194663" cy="576658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DCE58964-28A3-4F00-AA5C-A4B9972F3A2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56984"/>
          <a:stretch/>
        </p:blipFill>
        <p:spPr>
          <a:xfrm>
            <a:off x="737029" y="1345688"/>
            <a:ext cx="1721977" cy="789407"/>
          </a:xfrm>
          <a:prstGeom prst="rect">
            <a:avLst/>
          </a:prstGeom>
        </p:spPr>
      </p:pic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id="{987BD9ED-B98B-4421-B62E-AA89CB4D04F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6297" y="1346523"/>
            <a:ext cx="2317833" cy="78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626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03C42493-8ABB-4972-9E07-7BD09EAE883D}"/>
              </a:ext>
            </a:extLst>
          </p:cNvPr>
          <p:cNvGrpSpPr/>
          <p:nvPr/>
        </p:nvGrpSpPr>
        <p:grpSpPr>
          <a:xfrm>
            <a:off x="788609" y="1307329"/>
            <a:ext cx="4376454" cy="670945"/>
            <a:chOff x="5331103" y="2715154"/>
            <a:chExt cx="3312368" cy="730614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4CF3E933-E91B-47EF-8813-755C8E4FE70B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25" name="สี่เหลี่ยมผืนผ้า: มุมมน 7">
              <a:extLst>
                <a:ext uri="{FF2B5EF4-FFF2-40B4-BE49-F238E27FC236}">
                  <a16:creationId xmlns:a16="http://schemas.microsoft.com/office/drawing/2014/main" id="{2614F21F-05F3-48B9-B6DC-A6C969D7C48D}"/>
                </a:ext>
              </a:extLst>
            </p:cNvPr>
            <p:cNvSpPr/>
            <p:nvPr/>
          </p:nvSpPr>
          <p:spPr>
            <a:xfrm>
              <a:off x="5331103" y="2715154"/>
              <a:ext cx="3312368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9387F386-01D8-43C2-9E32-5A0C2D4814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432" y="292841"/>
            <a:ext cx="4364060" cy="959577"/>
          </a:xfrm>
          <a:prstGeom prst="rect">
            <a:avLst/>
          </a:prstGeom>
        </p:spPr>
      </p:pic>
      <p:sp>
        <p:nvSpPr>
          <p:cNvPr id="29" name="Google Shape;798;p12">
            <a:extLst>
              <a:ext uri="{FF2B5EF4-FFF2-40B4-BE49-F238E27FC236}">
                <a16:creationId xmlns:a16="http://schemas.microsoft.com/office/drawing/2014/main" id="{AB1A8F2F-CD17-4B6E-A515-812A22EDD735}"/>
              </a:ext>
            </a:extLst>
          </p:cNvPr>
          <p:cNvSpPr txBox="1"/>
          <p:nvPr/>
        </p:nvSpPr>
        <p:spPr>
          <a:xfrm>
            <a:off x="929694" y="2212845"/>
            <a:ext cx="5430815" cy="2034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thaiDist"/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มีลักษณะที่ตรงข้ามหรือขัดแย้งกัน เพื่อลดความกลมกลืนกันที่อาจมีมากเกินไป ทำได้โดยใช้ความขัดแย้งในเส้น รูปร่าง รูปทรง ขนาด สี หรือทิศทางขององค์ประกอบต่าง ๆ</a:t>
            </a:r>
          </a:p>
        </p:txBody>
      </p:sp>
      <p:sp>
        <p:nvSpPr>
          <p:cNvPr id="42" name="Google Shape;226;p3">
            <a:extLst>
              <a:ext uri="{FF2B5EF4-FFF2-40B4-BE49-F238E27FC236}">
                <a16:creationId xmlns:a16="http://schemas.microsoft.com/office/drawing/2014/main" id="{0AA60A12-9EF2-43DA-99F7-2E444372C058}"/>
              </a:ext>
            </a:extLst>
          </p:cNvPr>
          <p:cNvSpPr txBox="1"/>
          <p:nvPr/>
        </p:nvSpPr>
        <p:spPr>
          <a:xfrm>
            <a:off x="7955120" y="5697086"/>
            <a:ext cx="2306891" cy="76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-US" sz="2479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Caravaggio, Crucifixion </a:t>
            </a:r>
          </a:p>
          <a:p>
            <a:pPr lvl="0"/>
            <a:r>
              <a:rPr lang="en-US" sz="2479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of St. Peter (1600)</a:t>
            </a:r>
          </a:p>
        </p:txBody>
      </p:sp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id="{5D666245-135E-4377-8A5C-D254E0DCB51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6752" y="4133974"/>
            <a:ext cx="2185083" cy="2185083"/>
          </a:xfrm>
          <a:prstGeom prst="rect">
            <a:avLst/>
          </a:prstGeom>
        </p:spPr>
      </p:pic>
      <p:sp>
        <p:nvSpPr>
          <p:cNvPr id="19" name="สี่เหลี่ยมผืนผ้า 18">
            <a:extLst>
              <a:ext uri="{FF2B5EF4-FFF2-40B4-BE49-F238E27FC236}">
                <a16:creationId xmlns:a16="http://schemas.microsoft.com/office/drawing/2014/main" id="{CF38DAA5-6A64-48EE-969A-B75E35FC5C71}"/>
              </a:ext>
            </a:extLst>
          </p:cNvPr>
          <p:cNvSpPr/>
          <p:nvPr/>
        </p:nvSpPr>
        <p:spPr>
          <a:xfrm>
            <a:off x="7286289" y="980859"/>
            <a:ext cx="3577127" cy="4498017"/>
          </a:xfrm>
          <a:prstGeom prst="rect">
            <a:avLst/>
          </a:prstGeom>
          <a:solidFill>
            <a:schemeClr val="bg1"/>
          </a:solidFill>
          <a:ln w="57150">
            <a:solidFill>
              <a:srgbClr val="F09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AE07FE07-3B4D-4318-A76D-EC1EF62AAA2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1860" y="1105472"/>
            <a:ext cx="3305986" cy="4258109"/>
          </a:xfrm>
          <a:prstGeom prst="rect">
            <a:avLst/>
          </a:prstGeom>
        </p:spPr>
      </p:pic>
      <p:pic>
        <p:nvPicPr>
          <p:cNvPr id="17" name="teacher guide">
            <a:extLst>
              <a:ext uri="{FF2B5EF4-FFF2-40B4-BE49-F238E27FC236}">
                <a16:creationId xmlns:a16="http://schemas.microsoft.com/office/drawing/2014/main" id="{8FA9203E-172E-4E14-B815-6FC21560AF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0972" y="6206233"/>
            <a:ext cx="491712" cy="485325"/>
          </a:xfrm>
          <a:prstGeom prst="rect">
            <a:avLst/>
          </a:prstGeom>
        </p:spPr>
      </p:pic>
      <p:pic>
        <p:nvPicPr>
          <p:cNvPr id="18" name="Picture 45">
            <a:hlinkClick r:id="rId9" action="ppaction://hlinksldjump"/>
            <a:extLst>
              <a:ext uri="{FF2B5EF4-FFF2-40B4-BE49-F238E27FC236}">
                <a16:creationId xmlns:a16="http://schemas.microsoft.com/office/drawing/2014/main" id="{2D32E8E1-FCF7-4FB0-9CD6-AE86A67981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B6EE1D71-5101-4AC9-868A-158B9F574AE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7520" y="408429"/>
            <a:ext cx="2194663" cy="576658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58992B14-8DC1-4348-B02F-448292F7DC7B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9525"/>
          <a:stretch/>
        </p:blipFill>
        <p:spPr>
          <a:xfrm>
            <a:off x="697322" y="1302302"/>
            <a:ext cx="2356830" cy="789407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id="{8CF2107C-7A42-4838-8486-8B9E5EC2303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4152" y="1302301"/>
            <a:ext cx="2334628" cy="78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889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98F7605F-EB1F-42DF-BAC6-183A8E32F180}"/>
              </a:ext>
            </a:extLst>
          </p:cNvPr>
          <p:cNvGrpSpPr/>
          <p:nvPr/>
        </p:nvGrpSpPr>
        <p:grpSpPr>
          <a:xfrm>
            <a:off x="782965" y="1299672"/>
            <a:ext cx="3654212" cy="670945"/>
            <a:chOff x="5331102" y="2715154"/>
            <a:chExt cx="3979189" cy="730614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F3D8B8A1-7B02-40DE-A777-51DC46CBEFC7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23" name="สี่เหลี่ยมผืนผ้า: มุมมน 7">
              <a:extLst>
                <a:ext uri="{FF2B5EF4-FFF2-40B4-BE49-F238E27FC236}">
                  <a16:creationId xmlns:a16="http://schemas.microsoft.com/office/drawing/2014/main" id="{A33DDE4E-C254-486A-BEB2-C1499DE84CBC}"/>
                </a:ext>
              </a:extLst>
            </p:cNvPr>
            <p:cNvSpPr/>
            <p:nvPr/>
          </p:nvSpPr>
          <p:spPr>
            <a:xfrm>
              <a:off x="5331102" y="2715154"/>
              <a:ext cx="3979189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9387F386-01D8-43C2-9E32-5A0C2D4814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432" y="292841"/>
            <a:ext cx="4364060" cy="959577"/>
          </a:xfrm>
          <a:prstGeom prst="rect">
            <a:avLst/>
          </a:prstGeom>
        </p:spPr>
      </p:pic>
      <p:sp>
        <p:nvSpPr>
          <p:cNvPr id="29" name="Google Shape;798;p12">
            <a:extLst>
              <a:ext uri="{FF2B5EF4-FFF2-40B4-BE49-F238E27FC236}">
                <a16:creationId xmlns:a16="http://schemas.microsoft.com/office/drawing/2014/main" id="{AB1A8F2F-CD17-4B6E-A515-812A22EDD735}"/>
              </a:ext>
            </a:extLst>
          </p:cNvPr>
          <p:cNvSpPr txBox="1"/>
          <p:nvPr/>
        </p:nvSpPr>
        <p:spPr>
          <a:xfrm>
            <a:off x="929694" y="2212845"/>
            <a:ext cx="5034052" cy="2034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thaiDist"/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การจัดองค์ประกอบให้มีช่องไฟหรือจังหวะ</a:t>
            </a:r>
            <a:b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เท่า ๆ กัน โดยหากต้องการใช้การซ้ำในจำนวนมากควรออกแบบให้ผลงานมีความขัดแย้งเล็กน้อย เพื่อไม่ให้เกิดความรู้สึกน่าเบื่อหน่าย</a:t>
            </a:r>
          </a:p>
        </p:txBody>
      </p:sp>
      <p:sp>
        <p:nvSpPr>
          <p:cNvPr id="42" name="Google Shape;226;p3">
            <a:extLst>
              <a:ext uri="{FF2B5EF4-FFF2-40B4-BE49-F238E27FC236}">
                <a16:creationId xmlns:a16="http://schemas.microsoft.com/office/drawing/2014/main" id="{0AA60A12-9EF2-43DA-99F7-2E444372C058}"/>
              </a:ext>
            </a:extLst>
          </p:cNvPr>
          <p:cNvSpPr txBox="1"/>
          <p:nvPr/>
        </p:nvSpPr>
        <p:spPr>
          <a:xfrm>
            <a:off x="7353172" y="5353769"/>
            <a:ext cx="3437857" cy="381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-US" sz="2479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Grant Wood, January (1940-1941) </a:t>
            </a:r>
          </a:p>
        </p:txBody>
      </p:sp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1F026056-C6C8-4B84-93E1-59C076DCA94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4493" y="4218734"/>
            <a:ext cx="1986438" cy="1986438"/>
          </a:xfrm>
          <a:prstGeom prst="rect">
            <a:avLst/>
          </a:prstGeom>
        </p:spPr>
      </p:pic>
      <p:sp>
        <p:nvSpPr>
          <p:cNvPr id="32" name="สี่เหลี่ยมผืนผ้า 31">
            <a:extLst>
              <a:ext uri="{FF2B5EF4-FFF2-40B4-BE49-F238E27FC236}">
                <a16:creationId xmlns:a16="http://schemas.microsoft.com/office/drawing/2014/main" id="{F8BDD81B-B6CB-496D-B075-5C72C8EAF50A}"/>
              </a:ext>
            </a:extLst>
          </p:cNvPr>
          <p:cNvSpPr/>
          <p:nvPr/>
        </p:nvSpPr>
        <p:spPr>
          <a:xfrm>
            <a:off x="6691523" y="1475791"/>
            <a:ext cx="4761156" cy="3627952"/>
          </a:xfrm>
          <a:prstGeom prst="rect">
            <a:avLst/>
          </a:prstGeom>
          <a:solidFill>
            <a:schemeClr val="bg1"/>
          </a:solidFill>
          <a:ln w="57150">
            <a:solidFill>
              <a:srgbClr val="F09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BB835627-62BA-4FC8-9E93-BB1FC0642A8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6590" y="1621412"/>
            <a:ext cx="4451023" cy="3336712"/>
          </a:xfrm>
          <a:prstGeom prst="rect">
            <a:avLst/>
          </a:prstGeom>
        </p:spPr>
      </p:pic>
      <p:pic>
        <p:nvPicPr>
          <p:cNvPr id="17" name="teacher guide">
            <a:extLst>
              <a:ext uri="{FF2B5EF4-FFF2-40B4-BE49-F238E27FC236}">
                <a16:creationId xmlns:a16="http://schemas.microsoft.com/office/drawing/2014/main" id="{37051037-0915-49D8-95D1-731059AF5D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0972" y="6206233"/>
            <a:ext cx="491712" cy="485325"/>
          </a:xfrm>
          <a:prstGeom prst="rect">
            <a:avLst/>
          </a:prstGeom>
        </p:spPr>
      </p:pic>
      <p:pic>
        <p:nvPicPr>
          <p:cNvPr id="18" name="Picture 45">
            <a:hlinkClick r:id="rId9" action="ppaction://hlinksldjump"/>
            <a:extLst>
              <a:ext uri="{FF2B5EF4-FFF2-40B4-BE49-F238E27FC236}">
                <a16:creationId xmlns:a16="http://schemas.microsoft.com/office/drawing/2014/main" id="{4AF78B74-8040-437B-9EF9-382B804B2D0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19" name="รูปภาพ 18">
            <a:extLst>
              <a:ext uri="{FF2B5EF4-FFF2-40B4-BE49-F238E27FC236}">
                <a16:creationId xmlns:a16="http://schemas.microsoft.com/office/drawing/2014/main" id="{C012988F-F244-4D05-86F5-750AAC7EECF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7520" y="899133"/>
            <a:ext cx="2194663" cy="576658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E7103AF5-0257-4B1B-B866-26217706CC6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3727"/>
          <a:stretch/>
        </p:blipFill>
        <p:spPr>
          <a:xfrm>
            <a:off x="697463" y="1365683"/>
            <a:ext cx="1443910" cy="789407"/>
          </a:xfrm>
          <a:prstGeom prst="rect">
            <a:avLst/>
          </a:prstGeom>
        </p:spPr>
      </p:pic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id="{4E4EF671-8670-4779-85F1-07B5253B1AE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2786" y="1363620"/>
            <a:ext cx="2558573" cy="78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0385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C677316A-D111-4795-9AF9-AAFD501B0B1B}"/>
              </a:ext>
            </a:extLst>
          </p:cNvPr>
          <p:cNvGrpSpPr/>
          <p:nvPr/>
        </p:nvGrpSpPr>
        <p:grpSpPr>
          <a:xfrm>
            <a:off x="786583" y="1318479"/>
            <a:ext cx="3041849" cy="670945"/>
            <a:chOff x="5331103" y="2715154"/>
            <a:chExt cx="3312368" cy="73061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37C84F46-6468-4B89-9603-4BD25EFF5D78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23" name="สี่เหลี่ยมผืนผ้า: มุมมน 7">
              <a:extLst>
                <a:ext uri="{FF2B5EF4-FFF2-40B4-BE49-F238E27FC236}">
                  <a16:creationId xmlns:a16="http://schemas.microsoft.com/office/drawing/2014/main" id="{6E9D1BDF-EC20-4245-9921-A9F112CD062A}"/>
                </a:ext>
              </a:extLst>
            </p:cNvPr>
            <p:cNvSpPr/>
            <p:nvPr/>
          </p:nvSpPr>
          <p:spPr>
            <a:xfrm>
              <a:off x="5331103" y="2715154"/>
              <a:ext cx="3312368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9387F386-01D8-43C2-9E32-5A0C2D4814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432" y="292841"/>
            <a:ext cx="4364060" cy="959577"/>
          </a:xfrm>
          <a:prstGeom prst="rect">
            <a:avLst/>
          </a:prstGeom>
        </p:spPr>
      </p:pic>
      <p:sp>
        <p:nvSpPr>
          <p:cNvPr id="29" name="Google Shape;798;p12">
            <a:extLst>
              <a:ext uri="{FF2B5EF4-FFF2-40B4-BE49-F238E27FC236}">
                <a16:creationId xmlns:a16="http://schemas.microsoft.com/office/drawing/2014/main" id="{AB1A8F2F-CD17-4B6E-A515-812A22EDD735}"/>
              </a:ext>
            </a:extLst>
          </p:cNvPr>
          <p:cNvSpPr txBox="1"/>
          <p:nvPr/>
        </p:nvSpPr>
        <p:spPr>
          <a:xfrm>
            <a:off x="929694" y="2212845"/>
            <a:ext cx="5034052" cy="2034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thaiDist"/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ความสัมพันธ์ขององค์ประกอบต่าง ๆ เช่น เส้น รูปร่าง รูปทรง พื้นผิว ในลักษณะการซ้ำให้เกิดความต่อเนื่อง จังหวะอาจมีการเปลี่ยนแปลง</a:t>
            </a:r>
            <a:b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ไปบ้าง แต่ควรมีความสัมพันธ์กัน </a:t>
            </a:r>
          </a:p>
        </p:txBody>
      </p:sp>
      <p:sp>
        <p:nvSpPr>
          <p:cNvPr id="42" name="Google Shape;226;p3">
            <a:extLst>
              <a:ext uri="{FF2B5EF4-FFF2-40B4-BE49-F238E27FC236}">
                <a16:creationId xmlns:a16="http://schemas.microsoft.com/office/drawing/2014/main" id="{0AA60A12-9EF2-43DA-99F7-2E444372C058}"/>
              </a:ext>
            </a:extLst>
          </p:cNvPr>
          <p:cNvSpPr txBox="1"/>
          <p:nvPr/>
        </p:nvSpPr>
        <p:spPr>
          <a:xfrm>
            <a:off x="7749934" y="5602161"/>
            <a:ext cx="2644331" cy="76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en-US" sz="2479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Piet Mondrian, Broadway </a:t>
            </a:r>
          </a:p>
          <a:p>
            <a:pPr lvl="0"/>
            <a:r>
              <a:rPr lang="en-US" sz="2479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Boogie </a:t>
            </a:r>
            <a:r>
              <a:rPr lang="en-US" sz="2479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Woogie</a:t>
            </a:r>
            <a:r>
              <a:rPr lang="en-US" sz="2479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(1942-1943) </a:t>
            </a:r>
          </a:p>
        </p:txBody>
      </p:sp>
      <p:sp>
        <p:nvSpPr>
          <p:cNvPr id="21" name="สี่เหลี่ยมผืนผ้า 20">
            <a:extLst>
              <a:ext uri="{FF2B5EF4-FFF2-40B4-BE49-F238E27FC236}">
                <a16:creationId xmlns:a16="http://schemas.microsoft.com/office/drawing/2014/main" id="{32EAB5DA-A07A-4016-9E5C-5EB44937C25F}"/>
              </a:ext>
            </a:extLst>
          </p:cNvPr>
          <p:cNvSpPr/>
          <p:nvPr/>
        </p:nvSpPr>
        <p:spPr>
          <a:xfrm>
            <a:off x="7022540" y="1237768"/>
            <a:ext cx="4099124" cy="4107220"/>
          </a:xfrm>
          <a:prstGeom prst="rect">
            <a:avLst/>
          </a:prstGeom>
          <a:solidFill>
            <a:schemeClr val="bg1"/>
          </a:solidFill>
          <a:ln w="57150">
            <a:solidFill>
              <a:srgbClr val="F09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5C695C61-44B9-4995-BB2E-A538CA1923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9892" y="1361243"/>
            <a:ext cx="3864416" cy="3871007"/>
          </a:xfrm>
          <a:prstGeom prst="rect">
            <a:avLst/>
          </a:prstGeom>
        </p:spPr>
      </p:pic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id="{10756977-379F-436E-9098-632DFF5E215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4881" y="4187116"/>
            <a:ext cx="2185083" cy="2185083"/>
          </a:xfrm>
          <a:prstGeom prst="rect">
            <a:avLst/>
          </a:prstGeom>
        </p:spPr>
      </p:pic>
      <p:pic>
        <p:nvPicPr>
          <p:cNvPr id="16" name="teacher guide">
            <a:extLst>
              <a:ext uri="{FF2B5EF4-FFF2-40B4-BE49-F238E27FC236}">
                <a16:creationId xmlns:a16="http://schemas.microsoft.com/office/drawing/2014/main" id="{786D0C3E-C149-4553-9436-B8A22C07DA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0972" y="6206233"/>
            <a:ext cx="491712" cy="485325"/>
          </a:xfrm>
          <a:prstGeom prst="rect">
            <a:avLst/>
          </a:prstGeom>
        </p:spPr>
      </p:pic>
      <p:pic>
        <p:nvPicPr>
          <p:cNvPr id="17" name="Picture 45">
            <a:hlinkClick r:id="rId9" action="ppaction://hlinksldjump"/>
            <a:extLst>
              <a:ext uri="{FF2B5EF4-FFF2-40B4-BE49-F238E27FC236}">
                <a16:creationId xmlns:a16="http://schemas.microsoft.com/office/drawing/2014/main" id="{025BAA2D-38AF-4DFB-9AF5-8669E284589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53519C37-89EE-49F7-8F67-10E2348B01C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7520" y="670145"/>
            <a:ext cx="2194663" cy="576658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CCCA0C9A-2C45-4237-BB0D-64A549A8A17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7727"/>
          <a:stretch/>
        </p:blipFill>
        <p:spPr>
          <a:xfrm>
            <a:off x="698870" y="1312931"/>
            <a:ext cx="1429501" cy="789407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3553D176-3435-441D-84F6-34C7AC69321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7346" y="1312931"/>
            <a:ext cx="1970718" cy="78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2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9C48840C-66A9-4D0D-8AAF-6B48E98781BA}"/>
              </a:ext>
            </a:extLst>
          </p:cNvPr>
          <p:cNvGrpSpPr/>
          <p:nvPr/>
        </p:nvGrpSpPr>
        <p:grpSpPr>
          <a:xfrm>
            <a:off x="788609" y="1312931"/>
            <a:ext cx="4016847" cy="670945"/>
            <a:chOff x="5331103" y="2715154"/>
            <a:chExt cx="4374074" cy="730614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AF362C0B-101D-40D2-8A20-E39AFCC127C4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24" name="สี่เหลี่ยมผืนผ้า: มุมมน 7">
              <a:extLst>
                <a:ext uri="{FF2B5EF4-FFF2-40B4-BE49-F238E27FC236}">
                  <a16:creationId xmlns:a16="http://schemas.microsoft.com/office/drawing/2014/main" id="{4823F070-F737-488C-AA09-5646CE6D8BFE}"/>
                </a:ext>
              </a:extLst>
            </p:cNvPr>
            <p:cNvSpPr/>
            <p:nvPr/>
          </p:nvSpPr>
          <p:spPr>
            <a:xfrm>
              <a:off x="5331103" y="2715154"/>
              <a:ext cx="4374074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9387F386-01D8-43C2-9E32-5A0C2D4814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432" y="292841"/>
            <a:ext cx="4364060" cy="959577"/>
          </a:xfrm>
          <a:prstGeom prst="rect">
            <a:avLst/>
          </a:prstGeom>
        </p:spPr>
      </p:pic>
      <p:sp>
        <p:nvSpPr>
          <p:cNvPr id="29" name="Google Shape;798;p12">
            <a:extLst>
              <a:ext uri="{FF2B5EF4-FFF2-40B4-BE49-F238E27FC236}">
                <a16:creationId xmlns:a16="http://schemas.microsoft.com/office/drawing/2014/main" id="{AB1A8F2F-CD17-4B6E-A515-812A22EDD735}"/>
              </a:ext>
            </a:extLst>
          </p:cNvPr>
          <p:cNvSpPr txBox="1"/>
          <p:nvPr/>
        </p:nvSpPr>
        <p:spPr>
          <a:xfrm>
            <a:off x="929694" y="2212845"/>
            <a:ext cx="5034052" cy="2034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การเปรียบเทียบความสัมพันธ์ขนาดของรูปร่าง รูปทรงต่าง ๆ ที่ใช้ในการออกแบบ โดยสัมพันธ์กับลักษณะของวัตถุที่ตาเห็นและระยะห่างของวัตถุแต่ละชิ้น</a:t>
            </a:r>
          </a:p>
        </p:txBody>
      </p:sp>
      <p:sp>
        <p:nvSpPr>
          <p:cNvPr id="42" name="Google Shape;226;p3">
            <a:extLst>
              <a:ext uri="{FF2B5EF4-FFF2-40B4-BE49-F238E27FC236}">
                <a16:creationId xmlns:a16="http://schemas.microsoft.com/office/drawing/2014/main" id="{0AA60A12-9EF2-43DA-99F7-2E444372C058}"/>
              </a:ext>
            </a:extLst>
          </p:cNvPr>
          <p:cNvSpPr txBox="1"/>
          <p:nvPr/>
        </p:nvSpPr>
        <p:spPr>
          <a:xfrm>
            <a:off x="7802067" y="5155658"/>
            <a:ext cx="2644331" cy="76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en-US" sz="2479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Grant Wood, Parson Weems’ Fable (1939)</a:t>
            </a:r>
          </a:p>
        </p:txBody>
      </p:sp>
      <p:sp>
        <p:nvSpPr>
          <p:cNvPr id="21" name="สี่เหลี่ยมผืนผ้า 20">
            <a:extLst>
              <a:ext uri="{FF2B5EF4-FFF2-40B4-BE49-F238E27FC236}">
                <a16:creationId xmlns:a16="http://schemas.microsoft.com/office/drawing/2014/main" id="{32EAB5DA-A07A-4016-9E5C-5EB44937C25F}"/>
              </a:ext>
            </a:extLst>
          </p:cNvPr>
          <p:cNvSpPr/>
          <p:nvPr/>
        </p:nvSpPr>
        <p:spPr>
          <a:xfrm>
            <a:off x="7022540" y="1682843"/>
            <a:ext cx="4099124" cy="3183139"/>
          </a:xfrm>
          <a:prstGeom prst="rect">
            <a:avLst/>
          </a:prstGeom>
          <a:solidFill>
            <a:schemeClr val="bg1"/>
          </a:solidFill>
          <a:ln w="57150">
            <a:solidFill>
              <a:srgbClr val="F09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pic>
        <p:nvPicPr>
          <p:cNvPr id="19" name="รูปภาพ 18">
            <a:extLst>
              <a:ext uri="{FF2B5EF4-FFF2-40B4-BE49-F238E27FC236}">
                <a16:creationId xmlns:a16="http://schemas.microsoft.com/office/drawing/2014/main" id="{E3A15DB3-3421-4CBC-AA57-75255FCF0F3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4881" y="4263812"/>
            <a:ext cx="2185083" cy="2185083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35E8306A-88DE-4AD4-8B0C-666FD738B27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9892" y="1806317"/>
            <a:ext cx="3864416" cy="2953459"/>
          </a:xfrm>
          <a:prstGeom prst="rect">
            <a:avLst/>
          </a:prstGeom>
        </p:spPr>
      </p:pic>
      <p:pic>
        <p:nvPicPr>
          <p:cNvPr id="16" name="teacher guide">
            <a:extLst>
              <a:ext uri="{FF2B5EF4-FFF2-40B4-BE49-F238E27FC236}">
                <a16:creationId xmlns:a16="http://schemas.microsoft.com/office/drawing/2014/main" id="{A7893EB8-30E8-44E1-AE58-E964C5E72E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0972" y="6206233"/>
            <a:ext cx="491712" cy="485325"/>
          </a:xfrm>
          <a:prstGeom prst="rect">
            <a:avLst/>
          </a:prstGeom>
        </p:spPr>
      </p:pic>
      <p:pic>
        <p:nvPicPr>
          <p:cNvPr id="17" name="Picture 45">
            <a:hlinkClick r:id="rId9" action="ppaction://hlinksldjump"/>
            <a:extLst>
              <a:ext uri="{FF2B5EF4-FFF2-40B4-BE49-F238E27FC236}">
                <a16:creationId xmlns:a16="http://schemas.microsoft.com/office/drawing/2014/main" id="{E7238425-89C1-406D-ABAD-658186DDBF1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E5BDCD29-6EDA-4FC0-A16B-9BF640117B9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7520" y="1101897"/>
            <a:ext cx="2194663" cy="576658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75EE8C73-A86D-4488-BA63-8DC27EB50D1F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1839"/>
          <a:stretch/>
        </p:blipFill>
        <p:spPr>
          <a:xfrm>
            <a:off x="775533" y="1306313"/>
            <a:ext cx="1617347" cy="789407"/>
          </a:xfrm>
          <a:prstGeom prst="rect">
            <a:avLst/>
          </a:prstGeom>
        </p:spPr>
      </p:pic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id="{FBA6C5F5-A2BB-4231-AA59-5279B474161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026" y="1306312"/>
            <a:ext cx="2648152" cy="78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7504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54EA3893-AC2F-495F-B12F-B2E00768003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59" y="138"/>
            <a:ext cx="12191512" cy="6857726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grpSp>
        <p:nvGrpSpPr>
          <p:cNvPr id="17" name="กลุ่ม 16">
            <a:extLst>
              <a:ext uri="{FF2B5EF4-FFF2-40B4-BE49-F238E27FC236}">
                <a16:creationId xmlns:a16="http://schemas.microsoft.com/office/drawing/2014/main" id="{C5C6DAFA-2A13-4CB4-AB3B-C629CE8F59B1}"/>
              </a:ext>
            </a:extLst>
          </p:cNvPr>
          <p:cNvGrpSpPr/>
          <p:nvPr/>
        </p:nvGrpSpPr>
        <p:grpSpPr>
          <a:xfrm>
            <a:off x="717035" y="2106457"/>
            <a:ext cx="10840318" cy="2750139"/>
            <a:chOff x="780802" y="2293640"/>
            <a:chExt cx="11804372" cy="2994715"/>
          </a:xfrm>
        </p:grpSpPr>
        <p:sp>
          <p:nvSpPr>
            <p:cNvPr id="18" name="สี่เหลี่ยมผืนผ้า: มุมมน 17">
              <a:extLst>
                <a:ext uri="{FF2B5EF4-FFF2-40B4-BE49-F238E27FC236}">
                  <a16:creationId xmlns:a16="http://schemas.microsoft.com/office/drawing/2014/main" id="{DF479E95-5B1C-4443-8433-DF25B047C72B}"/>
                </a:ext>
              </a:extLst>
            </p:cNvPr>
            <p:cNvSpPr/>
            <p:nvPr/>
          </p:nvSpPr>
          <p:spPr>
            <a:xfrm>
              <a:off x="874330" y="2408035"/>
              <a:ext cx="11710844" cy="2880320"/>
            </a:xfrm>
            <a:prstGeom prst="roundRect">
              <a:avLst>
                <a:gd name="adj" fmla="val 19871"/>
              </a:avLst>
            </a:prstGeom>
            <a:solidFill>
              <a:srgbClr val="ABD5FF"/>
            </a:solidFill>
            <a:ln w="57150">
              <a:solidFill>
                <a:srgbClr val="ABD5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6" name="สี่เหลี่ยมผืนผ้า: มุมมน 15">
              <a:extLst>
                <a:ext uri="{FF2B5EF4-FFF2-40B4-BE49-F238E27FC236}">
                  <a16:creationId xmlns:a16="http://schemas.microsoft.com/office/drawing/2014/main" id="{14F2E567-AB14-4479-A590-0A669AF2E69B}"/>
                </a:ext>
              </a:extLst>
            </p:cNvPr>
            <p:cNvSpPr/>
            <p:nvPr/>
          </p:nvSpPr>
          <p:spPr>
            <a:xfrm>
              <a:off x="780802" y="2293640"/>
              <a:ext cx="11710844" cy="2880320"/>
            </a:xfrm>
            <a:prstGeom prst="roundRect">
              <a:avLst>
                <a:gd name="adj" fmla="val 19871"/>
              </a:avLst>
            </a:prstGeom>
            <a:solidFill>
              <a:srgbClr val="D1E8FF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4" name="รูปภาพ 3">
              <a:extLst>
                <a:ext uri="{FF2B5EF4-FFF2-40B4-BE49-F238E27FC236}">
                  <a16:creationId xmlns:a16="http://schemas.microsoft.com/office/drawing/2014/main" id="{2D5F51FF-96FE-432D-93CF-358E709915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52072" y="2553206"/>
              <a:ext cx="10972118" cy="2312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1479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สี่เหลี่ยมผืนผ้า 56">
            <a:extLst>
              <a:ext uri="{FF2B5EF4-FFF2-40B4-BE49-F238E27FC236}">
                <a16:creationId xmlns:a16="http://schemas.microsoft.com/office/drawing/2014/main" id="{4D135948-28FE-4423-94CB-1899D798540A}"/>
              </a:ext>
            </a:extLst>
          </p:cNvPr>
          <p:cNvSpPr/>
          <p:nvPr/>
        </p:nvSpPr>
        <p:spPr>
          <a:xfrm>
            <a:off x="3091198" y="1407784"/>
            <a:ext cx="6009604" cy="4107020"/>
          </a:xfrm>
          <a:prstGeom prst="rect">
            <a:avLst/>
          </a:prstGeom>
          <a:solidFill>
            <a:schemeClr val="bg1"/>
          </a:solidFill>
          <a:ln w="57150">
            <a:solidFill>
              <a:srgbClr val="9DD4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sp>
        <p:nvSpPr>
          <p:cNvPr id="55" name="Google Shape;226;p3">
            <a:extLst>
              <a:ext uri="{FF2B5EF4-FFF2-40B4-BE49-F238E27FC236}">
                <a16:creationId xmlns:a16="http://schemas.microsoft.com/office/drawing/2014/main" id="{1909BB68-7EC7-4DCC-AE3C-B87643353E1A}"/>
              </a:ext>
            </a:extLst>
          </p:cNvPr>
          <p:cNvSpPr txBox="1"/>
          <p:nvPr/>
        </p:nvSpPr>
        <p:spPr>
          <a:xfrm>
            <a:off x="3157831" y="5718143"/>
            <a:ext cx="5924410" cy="706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th-TH" sz="2296" b="1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ภาพ</a:t>
            </a:r>
            <a:r>
              <a:rPr lang="th-TH" sz="2296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296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Garden with Courting Couples: Square Saint-Pierre (</a:t>
            </a:r>
            <a:r>
              <a:rPr lang="th-TH" sz="2296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ค.ศ. 1887)</a:t>
            </a:r>
          </a:p>
          <a:p>
            <a:pPr lvl="0"/>
            <a:r>
              <a:rPr lang="th-TH" sz="2296" b="1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ศิลปิน</a:t>
            </a:r>
            <a:r>
              <a:rPr lang="th-TH" sz="2296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ฟิน</a:t>
            </a:r>
            <a:r>
              <a:rPr lang="th-TH" sz="2296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เซนต์</a:t>
            </a:r>
            <a:r>
              <a:rPr lang="th-TH" sz="2296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ฟาน </a:t>
            </a:r>
            <a:r>
              <a:rPr lang="th-TH" sz="2296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ก็อก</a:t>
            </a:r>
            <a:r>
              <a:rPr lang="th-TH" sz="2296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296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Vincent van Gogh)</a:t>
            </a:r>
          </a:p>
        </p:txBody>
      </p:sp>
      <p:pic>
        <p:nvPicPr>
          <p:cNvPr id="56" name="รูปภาพ 55">
            <a:extLst>
              <a:ext uri="{FF2B5EF4-FFF2-40B4-BE49-F238E27FC236}">
                <a16:creationId xmlns:a16="http://schemas.microsoft.com/office/drawing/2014/main" id="{865F6A34-34BA-4902-AB66-05D4CAE7E2D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2926" y="1525791"/>
            <a:ext cx="5766149" cy="3871007"/>
          </a:xfrm>
          <a:prstGeom prst="rect">
            <a:avLst/>
          </a:prstGeom>
        </p:spPr>
      </p:pic>
      <p:pic>
        <p:nvPicPr>
          <p:cNvPr id="53" name="teacher guide">
            <a:extLst>
              <a:ext uri="{FF2B5EF4-FFF2-40B4-BE49-F238E27FC236}">
                <a16:creationId xmlns:a16="http://schemas.microsoft.com/office/drawing/2014/main" id="{C82694F9-38B4-4710-918B-2FECCFADB4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6206233"/>
            <a:ext cx="491712" cy="485325"/>
          </a:xfrm>
          <a:prstGeom prst="rect">
            <a:avLst/>
          </a:prstGeom>
        </p:spPr>
      </p:pic>
      <p:pic>
        <p:nvPicPr>
          <p:cNvPr id="58" name="รูปภาพ 57">
            <a:extLst>
              <a:ext uri="{FF2B5EF4-FFF2-40B4-BE49-F238E27FC236}">
                <a16:creationId xmlns:a16="http://schemas.microsoft.com/office/drawing/2014/main" id="{58EAEB22-FD78-4443-A1C3-06745BA60E6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468"/>
          <a:stretch/>
        </p:blipFill>
        <p:spPr>
          <a:xfrm>
            <a:off x="1269982" y="122643"/>
            <a:ext cx="9652037" cy="1247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2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DAE84673-5259-46CE-AB45-7785960C572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432" y="188769"/>
            <a:ext cx="6237245" cy="959577"/>
          </a:xfrm>
          <a:prstGeom prst="rect">
            <a:avLst/>
          </a:prstGeom>
        </p:spPr>
      </p:pic>
      <p:sp>
        <p:nvSpPr>
          <p:cNvPr id="20" name="สี่เหลี่ยมผืนผ้า: มุมมน 19">
            <a:extLst>
              <a:ext uri="{FF2B5EF4-FFF2-40B4-BE49-F238E27FC236}">
                <a16:creationId xmlns:a16="http://schemas.microsoft.com/office/drawing/2014/main" id="{474EB1F4-D657-42D4-8B48-B39629FC7EAE}"/>
              </a:ext>
            </a:extLst>
          </p:cNvPr>
          <p:cNvSpPr/>
          <p:nvPr/>
        </p:nvSpPr>
        <p:spPr>
          <a:xfrm>
            <a:off x="788610" y="1142732"/>
            <a:ext cx="3918720" cy="670945"/>
          </a:xfrm>
          <a:prstGeom prst="roundRect">
            <a:avLst/>
          </a:prstGeom>
          <a:solidFill>
            <a:srgbClr val="F183A5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2C368ED4-0E09-46DC-98FD-5F598E59508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8958" y="2936510"/>
            <a:ext cx="2590337" cy="1738881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40FE716F-1035-4E9C-811D-1A5210252ED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2910" y="2458413"/>
            <a:ext cx="943451" cy="2216979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2E5A71C7-87CF-4C01-88E5-657FB4DD702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7720" y="2490309"/>
            <a:ext cx="1780809" cy="2185083"/>
          </a:xfrm>
          <a:prstGeom prst="rect">
            <a:avLst/>
          </a:prstGeom>
        </p:spPr>
      </p:pic>
      <p:grpSp>
        <p:nvGrpSpPr>
          <p:cNvPr id="69" name="กลุ่ม 68">
            <a:extLst>
              <a:ext uri="{FF2B5EF4-FFF2-40B4-BE49-F238E27FC236}">
                <a16:creationId xmlns:a16="http://schemas.microsoft.com/office/drawing/2014/main" id="{6E52A27A-7C3B-48F8-B21C-B57971C4DA8F}"/>
              </a:ext>
            </a:extLst>
          </p:cNvPr>
          <p:cNvGrpSpPr/>
          <p:nvPr/>
        </p:nvGrpSpPr>
        <p:grpSpPr>
          <a:xfrm>
            <a:off x="1481983" y="4923511"/>
            <a:ext cx="2167324" cy="654934"/>
            <a:chOff x="4833004" y="5317974"/>
            <a:chExt cx="4181007" cy="784498"/>
          </a:xfrm>
        </p:grpSpPr>
        <p:sp>
          <p:nvSpPr>
            <p:cNvPr id="70" name="สี่เหลี่ยมผืนผ้า: มุมมน 69">
              <a:extLst>
                <a:ext uri="{FF2B5EF4-FFF2-40B4-BE49-F238E27FC236}">
                  <a16:creationId xmlns:a16="http://schemas.microsoft.com/office/drawing/2014/main" id="{E216C2C3-1308-413E-9FD6-4F5471119265}"/>
                </a:ext>
              </a:extLst>
            </p:cNvPr>
            <p:cNvSpPr/>
            <p:nvPr/>
          </p:nvSpPr>
          <p:spPr>
            <a:xfrm>
              <a:off x="4833006" y="5371858"/>
              <a:ext cx="4181003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71" name="สี่เหลี่ยมผืนผ้า: มุมมน 70">
              <a:extLst>
                <a:ext uri="{FF2B5EF4-FFF2-40B4-BE49-F238E27FC236}">
                  <a16:creationId xmlns:a16="http://schemas.microsoft.com/office/drawing/2014/main" id="{8A10D378-A3B1-42A8-ADFD-E8D64D829729}"/>
                </a:ext>
              </a:extLst>
            </p:cNvPr>
            <p:cNvSpPr/>
            <p:nvPr/>
          </p:nvSpPr>
          <p:spPr>
            <a:xfrm>
              <a:off x="4833008" y="5317974"/>
              <a:ext cx="4181003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72" name="Google Shape;798;p12">
              <a:extLst>
                <a:ext uri="{FF2B5EF4-FFF2-40B4-BE49-F238E27FC236}">
                  <a16:creationId xmlns:a16="http://schemas.microsoft.com/office/drawing/2014/main" id="{98FE0D91-79F0-439A-9492-BDC3B35393BE}"/>
                </a:ext>
              </a:extLst>
            </p:cNvPr>
            <p:cNvSpPr txBox="1"/>
            <p:nvPr/>
          </p:nvSpPr>
          <p:spPr>
            <a:xfrm>
              <a:off x="4833004" y="5425485"/>
              <a:ext cx="4181003" cy="6093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จิตรกรรม</a:t>
              </a:r>
            </a:p>
          </p:txBody>
        </p:sp>
      </p:grpSp>
      <p:grpSp>
        <p:nvGrpSpPr>
          <p:cNvPr id="73" name="กลุ่ม 72">
            <a:extLst>
              <a:ext uri="{FF2B5EF4-FFF2-40B4-BE49-F238E27FC236}">
                <a16:creationId xmlns:a16="http://schemas.microsoft.com/office/drawing/2014/main" id="{AFA968B3-7D30-4ACD-B1B9-74F09B9375E8}"/>
              </a:ext>
            </a:extLst>
          </p:cNvPr>
          <p:cNvGrpSpPr/>
          <p:nvPr/>
        </p:nvGrpSpPr>
        <p:grpSpPr>
          <a:xfrm>
            <a:off x="5010465" y="4923516"/>
            <a:ext cx="2167324" cy="654933"/>
            <a:chOff x="4833004" y="5317974"/>
            <a:chExt cx="4181006" cy="784496"/>
          </a:xfrm>
        </p:grpSpPr>
        <p:sp>
          <p:nvSpPr>
            <p:cNvPr id="74" name="สี่เหลี่ยมผืนผ้า: มุมมน 73">
              <a:extLst>
                <a:ext uri="{FF2B5EF4-FFF2-40B4-BE49-F238E27FC236}">
                  <a16:creationId xmlns:a16="http://schemas.microsoft.com/office/drawing/2014/main" id="{E7929342-2326-4132-BEC9-2008C99CC631}"/>
                </a:ext>
              </a:extLst>
            </p:cNvPr>
            <p:cNvSpPr/>
            <p:nvPr/>
          </p:nvSpPr>
          <p:spPr>
            <a:xfrm>
              <a:off x="4833006" y="5371856"/>
              <a:ext cx="4181003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75" name="สี่เหลี่ยมผืนผ้า: มุมมน 74">
              <a:extLst>
                <a:ext uri="{FF2B5EF4-FFF2-40B4-BE49-F238E27FC236}">
                  <a16:creationId xmlns:a16="http://schemas.microsoft.com/office/drawing/2014/main" id="{1C0C963B-4E86-4C55-AB7B-24170A2599C1}"/>
                </a:ext>
              </a:extLst>
            </p:cNvPr>
            <p:cNvSpPr/>
            <p:nvPr/>
          </p:nvSpPr>
          <p:spPr>
            <a:xfrm>
              <a:off x="4833007" y="5317974"/>
              <a:ext cx="4181003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76" name="Google Shape;798;p12">
              <a:extLst>
                <a:ext uri="{FF2B5EF4-FFF2-40B4-BE49-F238E27FC236}">
                  <a16:creationId xmlns:a16="http://schemas.microsoft.com/office/drawing/2014/main" id="{E967176A-A4C0-4DA6-9873-4652351B0979}"/>
                </a:ext>
              </a:extLst>
            </p:cNvPr>
            <p:cNvSpPr txBox="1"/>
            <p:nvPr/>
          </p:nvSpPr>
          <p:spPr>
            <a:xfrm>
              <a:off x="4833004" y="5425485"/>
              <a:ext cx="4181004" cy="6093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สถาปัตยกรรม</a:t>
              </a:r>
            </a:p>
          </p:txBody>
        </p:sp>
      </p:grpSp>
      <p:grpSp>
        <p:nvGrpSpPr>
          <p:cNvPr id="77" name="กลุ่ม 76">
            <a:extLst>
              <a:ext uri="{FF2B5EF4-FFF2-40B4-BE49-F238E27FC236}">
                <a16:creationId xmlns:a16="http://schemas.microsoft.com/office/drawing/2014/main" id="{93098FA9-3EBA-4459-ABB8-0ABBF65A45A8}"/>
              </a:ext>
            </a:extLst>
          </p:cNvPr>
          <p:cNvGrpSpPr/>
          <p:nvPr/>
        </p:nvGrpSpPr>
        <p:grpSpPr>
          <a:xfrm>
            <a:off x="8468386" y="4923516"/>
            <a:ext cx="2167324" cy="654933"/>
            <a:chOff x="4833004" y="5317974"/>
            <a:chExt cx="4181006" cy="784496"/>
          </a:xfrm>
        </p:grpSpPr>
        <p:sp>
          <p:nvSpPr>
            <p:cNvPr id="78" name="สี่เหลี่ยมผืนผ้า: มุมมน 77">
              <a:extLst>
                <a:ext uri="{FF2B5EF4-FFF2-40B4-BE49-F238E27FC236}">
                  <a16:creationId xmlns:a16="http://schemas.microsoft.com/office/drawing/2014/main" id="{B015EE79-8DFD-43C0-85E7-652BDE3E8F8B}"/>
                </a:ext>
              </a:extLst>
            </p:cNvPr>
            <p:cNvSpPr/>
            <p:nvPr/>
          </p:nvSpPr>
          <p:spPr>
            <a:xfrm>
              <a:off x="4833006" y="5371856"/>
              <a:ext cx="4181003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79" name="สี่เหลี่ยมผืนผ้า: มุมมน 78">
              <a:extLst>
                <a:ext uri="{FF2B5EF4-FFF2-40B4-BE49-F238E27FC236}">
                  <a16:creationId xmlns:a16="http://schemas.microsoft.com/office/drawing/2014/main" id="{FD6B96C1-4375-44CD-8337-553E7BFA0E7D}"/>
                </a:ext>
              </a:extLst>
            </p:cNvPr>
            <p:cNvSpPr/>
            <p:nvPr/>
          </p:nvSpPr>
          <p:spPr>
            <a:xfrm>
              <a:off x="4833007" y="5317974"/>
              <a:ext cx="4181003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80" name="Google Shape;798;p12">
              <a:extLst>
                <a:ext uri="{FF2B5EF4-FFF2-40B4-BE49-F238E27FC236}">
                  <a16:creationId xmlns:a16="http://schemas.microsoft.com/office/drawing/2014/main" id="{1C09420B-B079-436D-ACA2-96B9129F73B4}"/>
                </a:ext>
              </a:extLst>
            </p:cNvPr>
            <p:cNvSpPr txBox="1"/>
            <p:nvPr/>
          </p:nvSpPr>
          <p:spPr>
            <a:xfrm>
              <a:off x="4833004" y="5425485"/>
              <a:ext cx="4181004" cy="6093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ประติมากรรม</a:t>
              </a:r>
            </a:p>
          </p:txBody>
        </p:sp>
      </p:grpSp>
      <p:sp>
        <p:nvSpPr>
          <p:cNvPr id="81" name="Google Shape;798;p12">
            <a:extLst>
              <a:ext uri="{FF2B5EF4-FFF2-40B4-BE49-F238E27FC236}">
                <a16:creationId xmlns:a16="http://schemas.microsoft.com/office/drawing/2014/main" id="{3BD74560-5DAE-4850-89CE-39F9C3D3B3AD}"/>
              </a:ext>
            </a:extLst>
          </p:cNvPr>
          <p:cNvSpPr txBox="1"/>
          <p:nvPr/>
        </p:nvSpPr>
        <p:spPr>
          <a:xfrm>
            <a:off x="5095306" y="1274987"/>
            <a:ext cx="6517425" cy="508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สร้างขึ้นเพื่อชื่นชมความงามและคุณค่าของทัศนศิลป์โดยตรง</a:t>
            </a:r>
          </a:p>
        </p:txBody>
      </p:sp>
      <p:pic>
        <p:nvPicPr>
          <p:cNvPr id="38" name="teacher guide">
            <a:extLst>
              <a:ext uri="{FF2B5EF4-FFF2-40B4-BE49-F238E27FC236}">
                <a16:creationId xmlns:a16="http://schemas.microsoft.com/office/drawing/2014/main" id="{42724356-5DA4-4471-BD93-9234943ADA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6206233"/>
            <a:ext cx="491712" cy="485325"/>
          </a:xfrm>
          <a:prstGeom prst="rect">
            <a:avLst/>
          </a:prstGeom>
        </p:spPr>
      </p:pic>
      <p:pic>
        <p:nvPicPr>
          <p:cNvPr id="40" name="รูปภาพ 39">
            <a:extLst>
              <a:ext uri="{FF2B5EF4-FFF2-40B4-BE49-F238E27FC236}">
                <a16:creationId xmlns:a16="http://schemas.microsoft.com/office/drawing/2014/main" id="{192C14EB-7378-44FA-B909-FD4159CF917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054" y="1156724"/>
            <a:ext cx="4075803" cy="789407"/>
          </a:xfrm>
          <a:prstGeom prst="rect">
            <a:avLst/>
          </a:prstGeom>
        </p:spPr>
      </p:pic>
      <p:pic>
        <p:nvPicPr>
          <p:cNvPr id="54" name="Picture 17">
            <a:extLst>
              <a:ext uri="{FF2B5EF4-FFF2-40B4-BE49-F238E27FC236}">
                <a16:creationId xmlns:a16="http://schemas.microsoft.com/office/drawing/2014/main" id="{F021E4CB-8129-4145-806F-5E26A6929D3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6900800" y="5287606"/>
            <a:ext cx="335819" cy="423696"/>
          </a:xfrm>
          <a:prstGeom prst="rect">
            <a:avLst/>
          </a:prstGeom>
        </p:spPr>
      </p:pic>
      <p:pic>
        <p:nvPicPr>
          <p:cNvPr id="55" name="Picture 17">
            <a:extLst>
              <a:ext uri="{FF2B5EF4-FFF2-40B4-BE49-F238E27FC236}">
                <a16:creationId xmlns:a16="http://schemas.microsoft.com/office/drawing/2014/main" id="{709AE1EC-703D-4A4B-8E2B-AA8052F4533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3394414" y="5287607"/>
            <a:ext cx="335819" cy="423696"/>
          </a:xfrm>
          <a:prstGeom prst="rect">
            <a:avLst/>
          </a:prstGeom>
        </p:spPr>
      </p:pic>
      <p:pic>
        <p:nvPicPr>
          <p:cNvPr id="56" name="Picture 17">
            <a:extLst>
              <a:ext uri="{FF2B5EF4-FFF2-40B4-BE49-F238E27FC236}">
                <a16:creationId xmlns:a16="http://schemas.microsoft.com/office/drawing/2014/main" id="{FB85BF10-9ED9-4B6E-9699-4B4FD2E838F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0370403" y="5274698"/>
            <a:ext cx="335819" cy="423696"/>
          </a:xfrm>
          <a:prstGeom prst="rect">
            <a:avLst/>
          </a:prstGeom>
        </p:spPr>
      </p:pic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3EB60E16-1F41-48AE-A12D-8345B7E1845A}"/>
              </a:ext>
            </a:extLst>
          </p:cNvPr>
          <p:cNvGrpSpPr/>
          <p:nvPr/>
        </p:nvGrpSpPr>
        <p:grpSpPr>
          <a:xfrm>
            <a:off x="1136464" y="4344026"/>
            <a:ext cx="2858364" cy="2325205"/>
            <a:chOff x="1237531" y="7951815"/>
            <a:chExt cx="3112565" cy="2531991"/>
          </a:xfrm>
        </p:grpSpPr>
        <p:sp>
          <p:nvSpPr>
            <p:cNvPr id="46" name="Rectangle: Rounded Corners 35">
              <a:extLst>
                <a:ext uri="{FF2B5EF4-FFF2-40B4-BE49-F238E27FC236}">
                  <a16:creationId xmlns:a16="http://schemas.microsoft.com/office/drawing/2014/main" id="{89652195-A2D2-4BC4-9F30-D8A131BDE24F}"/>
                </a:ext>
              </a:extLst>
            </p:cNvPr>
            <p:cNvSpPr/>
            <p:nvPr/>
          </p:nvSpPr>
          <p:spPr>
            <a:xfrm>
              <a:off x="1237531" y="7951815"/>
              <a:ext cx="3112565" cy="253199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47" name="Rectangle 36">
              <a:extLst>
                <a:ext uri="{FF2B5EF4-FFF2-40B4-BE49-F238E27FC236}">
                  <a16:creationId xmlns:a16="http://schemas.microsoft.com/office/drawing/2014/main" id="{9F3A76AD-1C71-45FB-B8AA-92467CF5DF2D}"/>
                </a:ext>
              </a:extLst>
            </p:cNvPr>
            <p:cNvSpPr/>
            <p:nvPr/>
          </p:nvSpPr>
          <p:spPr>
            <a:xfrm>
              <a:off x="1394528" y="8620818"/>
              <a:ext cx="2798570" cy="18178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216396" algn="dec"/>
                  <a:tab pos="341678" algn="l"/>
                  <a:tab pos="569464" algn="l"/>
                  <a:tab pos="797250" algn="l"/>
                  <a:tab pos="3530675" algn="l"/>
                  <a:tab pos="3758461" algn="l"/>
                  <a:tab pos="3986246" algn="l"/>
                </a:tabLst>
              </a:pPr>
              <a:r>
                <a:rPr lang="th-TH" sz="2562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คือ ผลงานในรูปแบบ 2 มิติ </a:t>
              </a:r>
            </a:p>
            <a:p>
              <a:pPr algn="thaiDist">
                <a:tabLst>
                  <a:tab pos="216396" algn="dec"/>
                  <a:tab pos="341678" algn="l"/>
                  <a:tab pos="569464" algn="l"/>
                  <a:tab pos="797250" algn="l"/>
                  <a:tab pos="3530675" algn="l"/>
                  <a:tab pos="3758461" algn="l"/>
                  <a:tab pos="3986246" algn="l"/>
                </a:tabLst>
              </a:pPr>
              <a:r>
                <a:rPr lang="th-TH" sz="2562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ไม่มีความลึกหรือนูนหนา </a:t>
              </a:r>
              <a:br>
                <a:rPr lang="th-TH" sz="2562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562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เช่น การวาดภาพ ระบายสี </a:t>
              </a:r>
            </a:p>
            <a:p>
              <a:pPr algn="thaiDist">
                <a:tabLst>
                  <a:tab pos="216396" algn="dec"/>
                  <a:tab pos="341678" algn="l"/>
                  <a:tab pos="569464" algn="l"/>
                  <a:tab pos="797250" algn="l"/>
                  <a:tab pos="3530675" algn="l"/>
                  <a:tab pos="3758461" algn="l"/>
                  <a:tab pos="3986246" algn="l"/>
                </a:tabLst>
              </a:pPr>
              <a:r>
                <a:rPr lang="th-TH" sz="2562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ภาพพิมพ์</a:t>
              </a:r>
            </a:p>
          </p:txBody>
        </p:sp>
        <p:sp>
          <p:nvSpPr>
            <p:cNvPr id="66" name="Google Shape;3411;p55">
              <a:extLst>
                <a:ext uri="{FF2B5EF4-FFF2-40B4-BE49-F238E27FC236}">
                  <a16:creationId xmlns:a16="http://schemas.microsoft.com/office/drawing/2014/main" id="{1DF309F9-70B4-489D-90F5-092E52727CDD}"/>
                </a:ext>
              </a:extLst>
            </p:cNvPr>
            <p:cNvSpPr txBox="1"/>
            <p:nvPr/>
          </p:nvSpPr>
          <p:spPr>
            <a:xfrm>
              <a:off x="1443694" y="8085657"/>
              <a:ext cx="2700239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en-US" sz="3306" b="1" dirty="0" err="1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จิตรกรรม</a:t>
              </a:r>
              <a:endParaRPr sz="3306" b="1" dirty="0">
                <a:solidFill>
                  <a:srgbClr val="EF4F7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0825146B-0296-40C3-8144-B72BB0D92BD7}"/>
              </a:ext>
            </a:extLst>
          </p:cNvPr>
          <p:cNvGrpSpPr/>
          <p:nvPr/>
        </p:nvGrpSpPr>
        <p:grpSpPr>
          <a:xfrm>
            <a:off x="8122867" y="4344027"/>
            <a:ext cx="2858364" cy="1912769"/>
            <a:chOff x="8845251" y="7951816"/>
            <a:chExt cx="3112565" cy="2082876"/>
          </a:xfrm>
        </p:grpSpPr>
        <p:sp>
          <p:nvSpPr>
            <p:cNvPr id="63" name="Rectangle: Rounded Corners 35">
              <a:extLst>
                <a:ext uri="{FF2B5EF4-FFF2-40B4-BE49-F238E27FC236}">
                  <a16:creationId xmlns:a16="http://schemas.microsoft.com/office/drawing/2014/main" id="{170567D9-C6A9-4654-84B2-25A02BF3C472}"/>
                </a:ext>
              </a:extLst>
            </p:cNvPr>
            <p:cNvSpPr/>
            <p:nvPr/>
          </p:nvSpPr>
          <p:spPr>
            <a:xfrm>
              <a:off x="8845251" y="7951816"/>
              <a:ext cx="3112565" cy="2082876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64" name="Rectangle 36">
              <a:extLst>
                <a:ext uri="{FF2B5EF4-FFF2-40B4-BE49-F238E27FC236}">
                  <a16:creationId xmlns:a16="http://schemas.microsoft.com/office/drawing/2014/main" id="{962CC4B5-AC5C-498A-A52F-4FA3C068123D}"/>
                </a:ext>
              </a:extLst>
            </p:cNvPr>
            <p:cNvSpPr/>
            <p:nvPr/>
          </p:nvSpPr>
          <p:spPr>
            <a:xfrm>
              <a:off x="9002248" y="8620819"/>
              <a:ext cx="2798570" cy="1388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396" algn="dec"/>
                  <a:tab pos="341678" algn="l"/>
                  <a:tab pos="569464" algn="l"/>
                  <a:tab pos="797250" algn="l"/>
                  <a:tab pos="3530675" algn="l"/>
                  <a:tab pos="3758461" algn="l"/>
                  <a:tab pos="3986246" algn="l"/>
                </a:tabLst>
              </a:pPr>
              <a:r>
                <a:rPr lang="th-TH" sz="2562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คือ ผลงานที่แสดงออกในรูปแบบ 3 มิติ เช่น งานปั้น รูปสลัก</a:t>
              </a:r>
            </a:p>
          </p:txBody>
        </p:sp>
        <p:sp>
          <p:nvSpPr>
            <p:cNvPr id="67" name="Google Shape;3412;p55">
              <a:extLst>
                <a:ext uri="{FF2B5EF4-FFF2-40B4-BE49-F238E27FC236}">
                  <a16:creationId xmlns:a16="http://schemas.microsoft.com/office/drawing/2014/main" id="{2614EA8E-2D97-4BF2-A9AC-2DE10AC74AB1}"/>
                </a:ext>
              </a:extLst>
            </p:cNvPr>
            <p:cNvSpPr txBox="1"/>
            <p:nvPr/>
          </p:nvSpPr>
          <p:spPr>
            <a:xfrm>
              <a:off x="9096960" y="8085657"/>
              <a:ext cx="2620198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en-US" sz="3306" b="1" dirty="0" err="1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ประติมากรรม</a:t>
              </a:r>
              <a:endParaRPr sz="3306" b="1" dirty="0">
                <a:solidFill>
                  <a:srgbClr val="EF4F7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F9CC9D24-1A2F-4ECE-BB18-1026C78871AD}"/>
              </a:ext>
            </a:extLst>
          </p:cNvPr>
          <p:cNvGrpSpPr/>
          <p:nvPr/>
        </p:nvGrpSpPr>
        <p:grpSpPr>
          <a:xfrm>
            <a:off x="4669442" y="4344027"/>
            <a:ext cx="2858364" cy="1912769"/>
            <a:chOff x="5084705" y="7951816"/>
            <a:chExt cx="3112565" cy="2082876"/>
          </a:xfrm>
        </p:grpSpPr>
        <p:sp>
          <p:nvSpPr>
            <p:cNvPr id="59" name="Rectangle: Rounded Corners 35">
              <a:extLst>
                <a:ext uri="{FF2B5EF4-FFF2-40B4-BE49-F238E27FC236}">
                  <a16:creationId xmlns:a16="http://schemas.microsoft.com/office/drawing/2014/main" id="{4F5D29D7-A0FE-4DBB-B26E-088D059ECDBE}"/>
                </a:ext>
              </a:extLst>
            </p:cNvPr>
            <p:cNvSpPr/>
            <p:nvPr/>
          </p:nvSpPr>
          <p:spPr>
            <a:xfrm>
              <a:off x="5084705" y="7951816"/>
              <a:ext cx="3112565" cy="2082876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60" name="Rectangle 36">
              <a:extLst>
                <a:ext uri="{FF2B5EF4-FFF2-40B4-BE49-F238E27FC236}">
                  <a16:creationId xmlns:a16="http://schemas.microsoft.com/office/drawing/2014/main" id="{7A0D6176-F408-41B6-8190-F02BF2AC87AD}"/>
                </a:ext>
              </a:extLst>
            </p:cNvPr>
            <p:cNvSpPr/>
            <p:nvPr/>
          </p:nvSpPr>
          <p:spPr>
            <a:xfrm>
              <a:off x="5241702" y="8620819"/>
              <a:ext cx="2864602" cy="1388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396" algn="dec"/>
                  <a:tab pos="341678" algn="l"/>
                  <a:tab pos="569464" algn="l"/>
                  <a:tab pos="797250" algn="l"/>
                  <a:tab pos="3530675" algn="l"/>
                  <a:tab pos="3758461" algn="l"/>
                  <a:tab pos="3986246" algn="l"/>
                </a:tabLst>
              </a:pPr>
              <a:r>
                <a:rPr lang="th-TH" sz="2562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คือ ผลงานการออกแบบสิ่งก่อสร้าง เช่น บ้าน อาคาร อนุสาวรีย์ </a:t>
              </a:r>
            </a:p>
          </p:txBody>
        </p:sp>
        <p:sp>
          <p:nvSpPr>
            <p:cNvPr id="68" name="Google Shape;3413;p55">
              <a:extLst>
                <a:ext uri="{FF2B5EF4-FFF2-40B4-BE49-F238E27FC236}">
                  <a16:creationId xmlns:a16="http://schemas.microsoft.com/office/drawing/2014/main" id="{9F8A5CB6-BFE8-4870-A8F4-B76F3540407B}"/>
                </a:ext>
              </a:extLst>
            </p:cNvPr>
            <p:cNvSpPr txBox="1"/>
            <p:nvPr/>
          </p:nvSpPr>
          <p:spPr>
            <a:xfrm>
              <a:off x="5169958" y="8085657"/>
              <a:ext cx="2936346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en-US" sz="3306" b="1" dirty="0" err="1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สถาปัตยกรรม</a:t>
              </a:r>
              <a:endParaRPr sz="3306" b="1" dirty="0">
                <a:solidFill>
                  <a:srgbClr val="EF4F75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8" name="close">
            <a:extLst>
              <a:ext uri="{FF2B5EF4-FFF2-40B4-BE49-F238E27FC236}">
                <a16:creationId xmlns:a16="http://schemas.microsoft.com/office/drawing/2014/main" id="{60B13718-27A3-4EA5-9A8D-0A5191ABD3A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0583" y="4182164"/>
            <a:ext cx="458508" cy="458508"/>
          </a:xfrm>
          <a:prstGeom prst="rect">
            <a:avLst/>
          </a:prstGeom>
        </p:spPr>
      </p:pic>
      <p:pic>
        <p:nvPicPr>
          <p:cNvPr id="61" name="close">
            <a:extLst>
              <a:ext uri="{FF2B5EF4-FFF2-40B4-BE49-F238E27FC236}">
                <a16:creationId xmlns:a16="http://schemas.microsoft.com/office/drawing/2014/main" id="{2CB8259A-AA9F-40FC-9C8F-363D7113039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3561" y="4182164"/>
            <a:ext cx="458508" cy="458508"/>
          </a:xfrm>
          <a:prstGeom prst="rect">
            <a:avLst/>
          </a:prstGeom>
        </p:spPr>
      </p:pic>
      <p:pic>
        <p:nvPicPr>
          <p:cNvPr id="65" name="close">
            <a:extLst>
              <a:ext uri="{FF2B5EF4-FFF2-40B4-BE49-F238E27FC236}">
                <a16:creationId xmlns:a16="http://schemas.microsoft.com/office/drawing/2014/main" id="{2FB68B54-1138-41E8-BBD5-31CA245CA8B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6986" y="4182164"/>
            <a:ext cx="458508" cy="45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01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75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DAE84673-5259-46CE-AB45-7785960C572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432" y="188769"/>
            <a:ext cx="6237245" cy="959577"/>
          </a:xfrm>
          <a:prstGeom prst="rect">
            <a:avLst/>
          </a:prstGeom>
        </p:spPr>
      </p:pic>
      <p:sp>
        <p:nvSpPr>
          <p:cNvPr id="20" name="สี่เหลี่ยมผืนผ้า: มุมมน 19">
            <a:extLst>
              <a:ext uri="{FF2B5EF4-FFF2-40B4-BE49-F238E27FC236}">
                <a16:creationId xmlns:a16="http://schemas.microsoft.com/office/drawing/2014/main" id="{474EB1F4-D657-42D4-8B48-B39629FC7EAE}"/>
              </a:ext>
            </a:extLst>
          </p:cNvPr>
          <p:cNvSpPr/>
          <p:nvPr/>
        </p:nvSpPr>
        <p:spPr>
          <a:xfrm>
            <a:off x="788610" y="1142732"/>
            <a:ext cx="5109009" cy="670945"/>
          </a:xfrm>
          <a:prstGeom prst="roundRect">
            <a:avLst/>
          </a:prstGeom>
          <a:solidFill>
            <a:srgbClr val="F183A5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grpSp>
        <p:nvGrpSpPr>
          <p:cNvPr id="69" name="กลุ่ม 68">
            <a:extLst>
              <a:ext uri="{FF2B5EF4-FFF2-40B4-BE49-F238E27FC236}">
                <a16:creationId xmlns:a16="http://schemas.microsoft.com/office/drawing/2014/main" id="{6E52A27A-7C3B-48F8-B21C-B57971C4DA8F}"/>
              </a:ext>
            </a:extLst>
          </p:cNvPr>
          <p:cNvGrpSpPr/>
          <p:nvPr/>
        </p:nvGrpSpPr>
        <p:grpSpPr>
          <a:xfrm>
            <a:off x="972200" y="3710272"/>
            <a:ext cx="3186892" cy="595395"/>
            <a:chOff x="4833004" y="5317974"/>
            <a:chExt cx="4181006" cy="784497"/>
          </a:xfrm>
        </p:grpSpPr>
        <p:sp>
          <p:nvSpPr>
            <p:cNvPr id="70" name="สี่เหลี่ยมผืนผ้า: มุมมน 69">
              <a:extLst>
                <a:ext uri="{FF2B5EF4-FFF2-40B4-BE49-F238E27FC236}">
                  <a16:creationId xmlns:a16="http://schemas.microsoft.com/office/drawing/2014/main" id="{E216C2C3-1308-413E-9FD6-4F5471119265}"/>
                </a:ext>
              </a:extLst>
            </p:cNvPr>
            <p:cNvSpPr/>
            <p:nvPr/>
          </p:nvSpPr>
          <p:spPr>
            <a:xfrm>
              <a:off x="4833006" y="5371857"/>
              <a:ext cx="4181002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71" name="สี่เหลี่ยมผืนผ้า: มุมมน 70">
              <a:extLst>
                <a:ext uri="{FF2B5EF4-FFF2-40B4-BE49-F238E27FC236}">
                  <a16:creationId xmlns:a16="http://schemas.microsoft.com/office/drawing/2014/main" id="{8A10D378-A3B1-42A8-ADFD-E8D64D829729}"/>
                </a:ext>
              </a:extLst>
            </p:cNvPr>
            <p:cNvSpPr/>
            <p:nvPr/>
          </p:nvSpPr>
          <p:spPr>
            <a:xfrm>
              <a:off x="4833008" y="5317974"/>
              <a:ext cx="4181002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72" name="Google Shape;798;p12">
              <a:extLst>
                <a:ext uri="{FF2B5EF4-FFF2-40B4-BE49-F238E27FC236}">
                  <a16:creationId xmlns:a16="http://schemas.microsoft.com/office/drawing/2014/main" id="{98FE0D91-79F0-439A-9492-BDC3B35393BE}"/>
                </a:ext>
              </a:extLst>
            </p:cNvPr>
            <p:cNvSpPr txBox="1"/>
            <p:nvPr/>
          </p:nvSpPr>
          <p:spPr>
            <a:xfrm>
              <a:off x="4833004" y="5394751"/>
              <a:ext cx="4181003" cy="6703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การออกแบบภายใน</a:t>
              </a:r>
            </a:p>
          </p:txBody>
        </p:sp>
      </p:grpSp>
      <p:grpSp>
        <p:nvGrpSpPr>
          <p:cNvPr id="73" name="กลุ่ม 72">
            <a:extLst>
              <a:ext uri="{FF2B5EF4-FFF2-40B4-BE49-F238E27FC236}">
                <a16:creationId xmlns:a16="http://schemas.microsoft.com/office/drawing/2014/main" id="{AFA968B3-7D30-4ACD-B1B9-74F09B9375E8}"/>
              </a:ext>
            </a:extLst>
          </p:cNvPr>
          <p:cNvGrpSpPr/>
          <p:nvPr/>
        </p:nvGrpSpPr>
        <p:grpSpPr>
          <a:xfrm>
            <a:off x="4471726" y="3710272"/>
            <a:ext cx="3186892" cy="595395"/>
            <a:chOff x="4833004" y="5317974"/>
            <a:chExt cx="4181006" cy="784497"/>
          </a:xfrm>
        </p:grpSpPr>
        <p:sp>
          <p:nvSpPr>
            <p:cNvPr id="74" name="สี่เหลี่ยมผืนผ้า: มุมมน 73">
              <a:extLst>
                <a:ext uri="{FF2B5EF4-FFF2-40B4-BE49-F238E27FC236}">
                  <a16:creationId xmlns:a16="http://schemas.microsoft.com/office/drawing/2014/main" id="{E7929342-2326-4132-BEC9-2008C99CC631}"/>
                </a:ext>
              </a:extLst>
            </p:cNvPr>
            <p:cNvSpPr/>
            <p:nvPr/>
          </p:nvSpPr>
          <p:spPr>
            <a:xfrm>
              <a:off x="4833006" y="5371857"/>
              <a:ext cx="4181002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75" name="สี่เหลี่ยมผืนผ้า: มุมมน 74">
              <a:extLst>
                <a:ext uri="{FF2B5EF4-FFF2-40B4-BE49-F238E27FC236}">
                  <a16:creationId xmlns:a16="http://schemas.microsoft.com/office/drawing/2014/main" id="{1C0C963B-4E86-4C55-AB7B-24170A2599C1}"/>
                </a:ext>
              </a:extLst>
            </p:cNvPr>
            <p:cNvSpPr/>
            <p:nvPr/>
          </p:nvSpPr>
          <p:spPr>
            <a:xfrm>
              <a:off x="4833008" y="5317974"/>
              <a:ext cx="4181002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76" name="Google Shape;798;p12">
              <a:extLst>
                <a:ext uri="{FF2B5EF4-FFF2-40B4-BE49-F238E27FC236}">
                  <a16:creationId xmlns:a16="http://schemas.microsoft.com/office/drawing/2014/main" id="{E967176A-A4C0-4DA6-9873-4652351B0979}"/>
                </a:ext>
              </a:extLst>
            </p:cNvPr>
            <p:cNvSpPr txBox="1"/>
            <p:nvPr/>
          </p:nvSpPr>
          <p:spPr>
            <a:xfrm>
              <a:off x="4833004" y="5394751"/>
              <a:ext cx="4181003" cy="6703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การออกแบบสื่อสาร</a:t>
              </a:r>
            </a:p>
          </p:txBody>
        </p:sp>
      </p:grpSp>
      <p:grpSp>
        <p:nvGrpSpPr>
          <p:cNvPr id="77" name="กลุ่ม 76">
            <a:extLst>
              <a:ext uri="{FF2B5EF4-FFF2-40B4-BE49-F238E27FC236}">
                <a16:creationId xmlns:a16="http://schemas.microsoft.com/office/drawing/2014/main" id="{93098FA9-3EBA-4459-ABB8-0ABBF65A45A8}"/>
              </a:ext>
            </a:extLst>
          </p:cNvPr>
          <p:cNvGrpSpPr/>
          <p:nvPr/>
        </p:nvGrpSpPr>
        <p:grpSpPr>
          <a:xfrm>
            <a:off x="7958602" y="3710272"/>
            <a:ext cx="3186892" cy="595395"/>
            <a:chOff x="4833004" y="5317974"/>
            <a:chExt cx="4181006" cy="784497"/>
          </a:xfrm>
        </p:grpSpPr>
        <p:sp>
          <p:nvSpPr>
            <p:cNvPr id="78" name="สี่เหลี่ยมผืนผ้า: มุมมน 77">
              <a:extLst>
                <a:ext uri="{FF2B5EF4-FFF2-40B4-BE49-F238E27FC236}">
                  <a16:creationId xmlns:a16="http://schemas.microsoft.com/office/drawing/2014/main" id="{B015EE79-8DFD-43C0-85E7-652BDE3E8F8B}"/>
                </a:ext>
              </a:extLst>
            </p:cNvPr>
            <p:cNvSpPr/>
            <p:nvPr/>
          </p:nvSpPr>
          <p:spPr>
            <a:xfrm>
              <a:off x="4833006" y="5371857"/>
              <a:ext cx="4181002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79" name="สี่เหลี่ยมผืนผ้า: มุมมน 78">
              <a:extLst>
                <a:ext uri="{FF2B5EF4-FFF2-40B4-BE49-F238E27FC236}">
                  <a16:creationId xmlns:a16="http://schemas.microsoft.com/office/drawing/2014/main" id="{FD6B96C1-4375-44CD-8337-553E7BFA0E7D}"/>
                </a:ext>
              </a:extLst>
            </p:cNvPr>
            <p:cNvSpPr/>
            <p:nvPr/>
          </p:nvSpPr>
          <p:spPr>
            <a:xfrm>
              <a:off x="4833008" y="5317974"/>
              <a:ext cx="4181002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80" name="Google Shape;798;p12">
              <a:extLst>
                <a:ext uri="{FF2B5EF4-FFF2-40B4-BE49-F238E27FC236}">
                  <a16:creationId xmlns:a16="http://schemas.microsoft.com/office/drawing/2014/main" id="{1C09420B-B079-436D-ACA2-96B9129F73B4}"/>
                </a:ext>
              </a:extLst>
            </p:cNvPr>
            <p:cNvSpPr txBox="1"/>
            <p:nvPr/>
          </p:nvSpPr>
          <p:spPr>
            <a:xfrm>
              <a:off x="4833004" y="5394751"/>
              <a:ext cx="4181003" cy="6703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การออกแบบโปสเตอร์</a:t>
              </a:r>
            </a:p>
          </p:txBody>
        </p:sp>
      </p:grpSp>
      <p:sp>
        <p:nvSpPr>
          <p:cNvPr id="81" name="Google Shape;798;p12">
            <a:extLst>
              <a:ext uri="{FF2B5EF4-FFF2-40B4-BE49-F238E27FC236}">
                <a16:creationId xmlns:a16="http://schemas.microsoft.com/office/drawing/2014/main" id="{3BD74560-5DAE-4850-89CE-39F9C3D3B3AD}"/>
              </a:ext>
            </a:extLst>
          </p:cNvPr>
          <p:cNvSpPr txBox="1"/>
          <p:nvPr/>
        </p:nvSpPr>
        <p:spPr>
          <a:xfrm>
            <a:off x="6217238" y="1010478"/>
            <a:ext cx="5166706" cy="1017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สร้างขึ้นโดยมุ่งเน้นประโยชน์ใช้สอยเป็นสำคัญ </a:t>
            </a:r>
          </a:p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ได้แก่ งานออกแบบ</a:t>
            </a:r>
          </a:p>
        </p:txBody>
      </p:sp>
      <p:grpSp>
        <p:nvGrpSpPr>
          <p:cNvPr id="38" name="กลุ่ม 37">
            <a:extLst>
              <a:ext uri="{FF2B5EF4-FFF2-40B4-BE49-F238E27FC236}">
                <a16:creationId xmlns:a16="http://schemas.microsoft.com/office/drawing/2014/main" id="{142F26A6-CD89-4001-B8DE-9691BA5D58A4}"/>
              </a:ext>
            </a:extLst>
          </p:cNvPr>
          <p:cNvGrpSpPr/>
          <p:nvPr/>
        </p:nvGrpSpPr>
        <p:grpSpPr>
          <a:xfrm>
            <a:off x="972201" y="6019626"/>
            <a:ext cx="3186890" cy="595394"/>
            <a:chOff x="4833007" y="5317974"/>
            <a:chExt cx="4181003" cy="784495"/>
          </a:xfrm>
        </p:grpSpPr>
        <p:sp>
          <p:nvSpPr>
            <p:cNvPr id="39" name="สี่เหลี่ยมผืนผ้า: มุมมน 38">
              <a:extLst>
                <a:ext uri="{FF2B5EF4-FFF2-40B4-BE49-F238E27FC236}">
                  <a16:creationId xmlns:a16="http://schemas.microsoft.com/office/drawing/2014/main" id="{DB8CD045-CE57-4540-BB9A-EC0D1435E355}"/>
                </a:ext>
              </a:extLst>
            </p:cNvPr>
            <p:cNvSpPr/>
            <p:nvPr/>
          </p:nvSpPr>
          <p:spPr>
            <a:xfrm>
              <a:off x="4833007" y="5371854"/>
              <a:ext cx="4181002" cy="730615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40" name="สี่เหลี่ยมผืนผ้า: มุมมน 39">
              <a:extLst>
                <a:ext uri="{FF2B5EF4-FFF2-40B4-BE49-F238E27FC236}">
                  <a16:creationId xmlns:a16="http://schemas.microsoft.com/office/drawing/2014/main" id="{EEC1FF17-8224-4404-B4CA-BF5B68360698}"/>
                </a:ext>
              </a:extLst>
            </p:cNvPr>
            <p:cNvSpPr/>
            <p:nvPr/>
          </p:nvSpPr>
          <p:spPr>
            <a:xfrm>
              <a:off x="4833008" y="5317974"/>
              <a:ext cx="4181002" cy="730615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41" name="Google Shape;798;p12">
              <a:extLst>
                <a:ext uri="{FF2B5EF4-FFF2-40B4-BE49-F238E27FC236}">
                  <a16:creationId xmlns:a16="http://schemas.microsoft.com/office/drawing/2014/main" id="{6272ECE9-0E0C-4A38-8638-465D41DC56D1}"/>
                </a:ext>
              </a:extLst>
            </p:cNvPr>
            <p:cNvSpPr txBox="1"/>
            <p:nvPr/>
          </p:nvSpPr>
          <p:spPr>
            <a:xfrm>
              <a:off x="5023050" y="5394751"/>
              <a:ext cx="3800912" cy="6703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การออกแบบผลิตภัณฑ์</a:t>
              </a:r>
            </a:p>
          </p:txBody>
        </p:sp>
      </p:grpSp>
      <p:grpSp>
        <p:nvGrpSpPr>
          <p:cNvPr id="42" name="กลุ่ม 41">
            <a:extLst>
              <a:ext uri="{FF2B5EF4-FFF2-40B4-BE49-F238E27FC236}">
                <a16:creationId xmlns:a16="http://schemas.microsoft.com/office/drawing/2014/main" id="{90B99F08-FCF9-4B04-B002-E87C5925B840}"/>
              </a:ext>
            </a:extLst>
          </p:cNvPr>
          <p:cNvGrpSpPr/>
          <p:nvPr/>
        </p:nvGrpSpPr>
        <p:grpSpPr>
          <a:xfrm>
            <a:off x="4471726" y="6019623"/>
            <a:ext cx="3186891" cy="595395"/>
            <a:chOff x="4833006" y="5317974"/>
            <a:chExt cx="4181004" cy="784497"/>
          </a:xfrm>
        </p:grpSpPr>
        <p:sp>
          <p:nvSpPr>
            <p:cNvPr id="43" name="สี่เหลี่ยมผืนผ้า: มุมมน 42">
              <a:extLst>
                <a:ext uri="{FF2B5EF4-FFF2-40B4-BE49-F238E27FC236}">
                  <a16:creationId xmlns:a16="http://schemas.microsoft.com/office/drawing/2014/main" id="{12037FB9-7002-4F44-954B-EA57F0F9D6E3}"/>
                </a:ext>
              </a:extLst>
            </p:cNvPr>
            <p:cNvSpPr/>
            <p:nvPr/>
          </p:nvSpPr>
          <p:spPr>
            <a:xfrm>
              <a:off x="4833006" y="5371857"/>
              <a:ext cx="4181002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44" name="สี่เหลี่ยมผืนผ้า: มุมมน 43">
              <a:extLst>
                <a:ext uri="{FF2B5EF4-FFF2-40B4-BE49-F238E27FC236}">
                  <a16:creationId xmlns:a16="http://schemas.microsoft.com/office/drawing/2014/main" id="{7F85EADD-0026-449D-ACA8-489589AD1D7B}"/>
                </a:ext>
              </a:extLst>
            </p:cNvPr>
            <p:cNvSpPr/>
            <p:nvPr/>
          </p:nvSpPr>
          <p:spPr>
            <a:xfrm>
              <a:off x="4833008" y="5317974"/>
              <a:ext cx="4181002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45" name="Google Shape;798;p12">
              <a:extLst>
                <a:ext uri="{FF2B5EF4-FFF2-40B4-BE49-F238E27FC236}">
                  <a16:creationId xmlns:a16="http://schemas.microsoft.com/office/drawing/2014/main" id="{E1D67FF5-B730-411D-B9DC-68D621F9502F}"/>
                </a:ext>
              </a:extLst>
            </p:cNvPr>
            <p:cNvSpPr txBox="1"/>
            <p:nvPr/>
          </p:nvSpPr>
          <p:spPr>
            <a:xfrm>
              <a:off x="5023049" y="5394751"/>
              <a:ext cx="3800912" cy="6703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การออกแบบสิ่งพิมพ์</a:t>
              </a:r>
            </a:p>
          </p:txBody>
        </p:sp>
      </p:grpSp>
      <p:grpSp>
        <p:nvGrpSpPr>
          <p:cNvPr id="49" name="กลุ่ม 48">
            <a:extLst>
              <a:ext uri="{FF2B5EF4-FFF2-40B4-BE49-F238E27FC236}">
                <a16:creationId xmlns:a16="http://schemas.microsoft.com/office/drawing/2014/main" id="{005A4FA9-8FBA-4D48-9522-B917DD8A01D1}"/>
              </a:ext>
            </a:extLst>
          </p:cNvPr>
          <p:cNvGrpSpPr/>
          <p:nvPr/>
        </p:nvGrpSpPr>
        <p:grpSpPr>
          <a:xfrm>
            <a:off x="7958602" y="6019623"/>
            <a:ext cx="3186891" cy="595395"/>
            <a:chOff x="4833006" y="5317974"/>
            <a:chExt cx="4181004" cy="784497"/>
          </a:xfrm>
        </p:grpSpPr>
        <p:sp>
          <p:nvSpPr>
            <p:cNvPr id="50" name="สี่เหลี่ยมผืนผ้า: มุมมน 49">
              <a:extLst>
                <a:ext uri="{FF2B5EF4-FFF2-40B4-BE49-F238E27FC236}">
                  <a16:creationId xmlns:a16="http://schemas.microsoft.com/office/drawing/2014/main" id="{0CFC04D8-AF8E-4857-B7EF-FC8DC103BFA1}"/>
                </a:ext>
              </a:extLst>
            </p:cNvPr>
            <p:cNvSpPr/>
            <p:nvPr/>
          </p:nvSpPr>
          <p:spPr>
            <a:xfrm>
              <a:off x="4833006" y="5371857"/>
              <a:ext cx="4181002" cy="730614"/>
            </a:xfrm>
            <a:prstGeom prst="roundRect">
              <a:avLst>
                <a:gd name="adj" fmla="val 50000"/>
              </a:avLst>
            </a:prstGeom>
            <a:solidFill>
              <a:srgbClr val="EF4F75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51" name="สี่เหลี่ยมผืนผ้า: มุมมน 50">
              <a:extLst>
                <a:ext uri="{FF2B5EF4-FFF2-40B4-BE49-F238E27FC236}">
                  <a16:creationId xmlns:a16="http://schemas.microsoft.com/office/drawing/2014/main" id="{1D07EB8B-AED3-41CB-8146-CAAFA1922FDC}"/>
                </a:ext>
              </a:extLst>
            </p:cNvPr>
            <p:cNvSpPr/>
            <p:nvPr/>
          </p:nvSpPr>
          <p:spPr>
            <a:xfrm>
              <a:off x="4833008" y="5317974"/>
              <a:ext cx="4181002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EF4F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4408" dirty="0"/>
            </a:p>
          </p:txBody>
        </p:sp>
        <p:sp>
          <p:nvSpPr>
            <p:cNvPr id="52" name="Google Shape;798;p12">
              <a:extLst>
                <a:ext uri="{FF2B5EF4-FFF2-40B4-BE49-F238E27FC236}">
                  <a16:creationId xmlns:a16="http://schemas.microsoft.com/office/drawing/2014/main" id="{5E11B828-9F2A-43C4-9D62-FD220ABA8697}"/>
                </a:ext>
              </a:extLst>
            </p:cNvPr>
            <p:cNvSpPr txBox="1"/>
            <p:nvPr/>
          </p:nvSpPr>
          <p:spPr>
            <a:xfrm>
              <a:off x="5023049" y="5394751"/>
              <a:ext cx="3800912" cy="6703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การออกแบบสัญลักษณ์</a:t>
              </a:r>
            </a:p>
          </p:txBody>
        </p:sp>
      </p:grpSp>
      <p:grpSp>
        <p:nvGrpSpPr>
          <p:cNvPr id="21" name="กลุ่ม 20">
            <a:extLst>
              <a:ext uri="{FF2B5EF4-FFF2-40B4-BE49-F238E27FC236}">
                <a16:creationId xmlns:a16="http://schemas.microsoft.com/office/drawing/2014/main" id="{A90D62AA-0F4C-470D-84C7-0479AA34FB04}"/>
              </a:ext>
            </a:extLst>
          </p:cNvPr>
          <p:cNvGrpSpPr/>
          <p:nvPr/>
        </p:nvGrpSpPr>
        <p:grpSpPr>
          <a:xfrm>
            <a:off x="5150867" y="4556944"/>
            <a:ext cx="1841959" cy="1239410"/>
            <a:chOff x="5561540" y="4838229"/>
            <a:chExt cx="2005769" cy="1349634"/>
          </a:xfrm>
        </p:grpSpPr>
        <p:pic>
          <p:nvPicPr>
            <p:cNvPr id="15" name="รูปภาพ 14">
              <a:extLst>
                <a:ext uri="{FF2B5EF4-FFF2-40B4-BE49-F238E27FC236}">
                  <a16:creationId xmlns:a16="http://schemas.microsoft.com/office/drawing/2014/main" id="{78064FB9-5587-4DCD-8D53-A32FBAC51B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95433">
              <a:off x="5561540" y="4838229"/>
              <a:ext cx="957437" cy="134311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9" name="รูปภาพ 18">
              <a:extLst>
                <a:ext uri="{FF2B5EF4-FFF2-40B4-BE49-F238E27FC236}">
                  <a16:creationId xmlns:a16="http://schemas.microsoft.com/office/drawing/2014/main" id="{D8F0B3F3-7E73-4BBE-B77F-3AFE2CB12C5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76285">
              <a:off x="6617557" y="4844749"/>
              <a:ext cx="949752" cy="134311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id="{5EA01732-B13D-44FF-BD6D-F8B2EE82007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3529" y="2003214"/>
            <a:ext cx="1710312" cy="1641685"/>
          </a:xfrm>
          <a:prstGeom prst="rect">
            <a:avLst/>
          </a:prstGeom>
        </p:spPr>
      </p:pic>
      <p:pic>
        <p:nvPicPr>
          <p:cNvPr id="26" name="รูปภาพ 25">
            <a:extLst>
              <a:ext uri="{FF2B5EF4-FFF2-40B4-BE49-F238E27FC236}">
                <a16:creationId xmlns:a16="http://schemas.microsoft.com/office/drawing/2014/main" id="{E7392863-57F5-4006-B5E6-480CEBC37AA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1590" y="2103212"/>
            <a:ext cx="1060914" cy="1489441"/>
          </a:xfrm>
          <a:prstGeom prst="rect">
            <a:avLst/>
          </a:prstGeom>
        </p:spPr>
      </p:pic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id="{759F86EC-561C-474F-9C02-78CA8F57C4A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8945" y="2118875"/>
            <a:ext cx="1452167" cy="1507152"/>
          </a:xfrm>
          <a:prstGeom prst="rect">
            <a:avLst/>
          </a:prstGeom>
        </p:spPr>
      </p:pic>
      <p:pic>
        <p:nvPicPr>
          <p:cNvPr id="32" name="รูปภาพ 31">
            <a:extLst>
              <a:ext uri="{FF2B5EF4-FFF2-40B4-BE49-F238E27FC236}">
                <a16:creationId xmlns:a16="http://schemas.microsoft.com/office/drawing/2014/main" id="{4FD1AA6C-165C-4A6E-883E-CCF46A676CA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3386" y="4495387"/>
            <a:ext cx="2044517" cy="1423120"/>
          </a:xfrm>
          <a:prstGeom prst="rect">
            <a:avLst/>
          </a:prstGeom>
        </p:spPr>
      </p:pic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678952D5-3EC0-448C-B357-9A8A89CFD4E7}"/>
              </a:ext>
            </a:extLst>
          </p:cNvPr>
          <p:cNvGrpSpPr/>
          <p:nvPr/>
        </p:nvGrpSpPr>
        <p:grpSpPr>
          <a:xfrm>
            <a:off x="8467448" y="4582802"/>
            <a:ext cx="2200455" cy="1193681"/>
            <a:chOff x="9220478" y="4866765"/>
            <a:chExt cx="2396146" cy="1299838"/>
          </a:xfrm>
        </p:grpSpPr>
        <p:pic>
          <p:nvPicPr>
            <p:cNvPr id="5" name="รูปภาพ 4">
              <a:extLst>
                <a:ext uri="{FF2B5EF4-FFF2-40B4-BE49-F238E27FC236}">
                  <a16:creationId xmlns:a16="http://schemas.microsoft.com/office/drawing/2014/main" id="{B270D632-31CD-4827-AFDD-E09A44DBB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17537" y="4866765"/>
              <a:ext cx="802029" cy="802029"/>
            </a:xfrm>
            <a:prstGeom prst="rect">
              <a:avLst/>
            </a:prstGeom>
          </p:spPr>
        </p:pic>
        <p:pic>
          <p:nvPicPr>
            <p:cNvPr id="8" name="รูปภาพ 7">
              <a:extLst>
                <a:ext uri="{FF2B5EF4-FFF2-40B4-BE49-F238E27FC236}">
                  <a16:creationId xmlns:a16="http://schemas.microsoft.com/office/drawing/2014/main" id="{FE962648-CD50-43C7-A363-7AE9C42675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20478" y="5364574"/>
              <a:ext cx="802029" cy="802029"/>
            </a:xfrm>
            <a:prstGeom prst="rect">
              <a:avLst/>
            </a:prstGeom>
          </p:spPr>
        </p:pic>
        <p:pic>
          <p:nvPicPr>
            <p:cNvPr id="11" name="รูปภาพ 10">
              <a:extLst>
                <a:ext uri="{FF2B5EF4-FFF2-40B4-BE49-F238E27FC236}">
                  <a16:creationId xmlns:a16="http://schemas.microsoft.com/office/drawing/2014/main" id="{EC5BFE01-8119-48DA-96C4-B2B9ED6390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14595" y="5364574"/>
              <a:ext cx="802029" cy="802029"/>
            </a:xfrm>
            <a:prstGeom prst="rect">
              <a:avLst/>
            </a:prstGeom>
          </p:spPr>
        </p:pic>
      </p:grpSp>
      <p:pic>
        <p:nvPicPr>
          <p:cNvPr id="82" name="teacher guide">
            <a:extLst>
              <a:ext uri="{FF2B5EF4-FFF2-40B4-BE49-F238E27FC236}">
                <a16:creationId xmlns:a16="http://schemas.microsoft.com/office/drawing/2014/main" id="{39376312-38B4-4AA2-863D-74CAF9EF489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6206233"/>
            <a:ext cx="491712" cy="485325"/>
          </a:xfrm>
          <a:prstGeom prst="rect">
            <a:avLst/>
          </a:prstGeom>
        </p:spPr>
      </p:pic>
      <p:pic>
        <p:nvPicPr>
          <p:cNvPr id="83" name="รูปภาพ 82">
            <a:extLst>
              <a:ext uri="{FF2B5EF4-FFF2-40B4-BE49-F238E27FC236}">
                <a16:creationId xmlns:a16="http://schemas.microsoft.com/office/drawing/2014/main" id="{48988E97-7527-40CC-878A-CA194C1358D9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77" y="1163181"/>
            <a:ext cx="5223521" cy="789407"/>
          </a:xfrm>
          <a:prstGeom prst="rect">
            <a:avLst/>
          </a:prstGeom>
        </p:spPr>
      </p:pic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3EB60E16-1F41-48AE-A12D-8345B7E1845A}"/>
              </a:ext>
            </a:extLst>
          </p:cNvPr>
          <p:cNvGrpSpPr/>
          <p:nvPr/>
        </p:nvGrpSpPr>
        <p:grpSpPr>
          <a:xfrm>
            <a:off x="972201" y="2268319"/>
            <a:ext cx="3186889" cy="2080353"/>
            <a:chOff x="1237531" y="7951816"/>
            <a:chExt cx="3112565" cy="2265364"/>
          </a:xfrm>
        </p:grpSpPr>
        <p:sp>
          <p:nvSpPr>
            <p:cNvPr id="46" name="Rectangle: Rounded Corners 35">
              <a:extLst>
                <a:ext uri="{FF2B5EF4-FFF2-40B4-BE49-F238E27FC236}">
                  <a16:creationId xmlns:a16="http://schemas.microsoft.com/office/drawing/2014/main" id="{89652195-A2D2-4BC4-9F30-D8A131BDE24F}"/>
                </a:ext>
              </a:extLst>
            </p:cNvPr>
            <p:cNvSpPr/>
            <p:nvPr/>
          </p:nvSpPr>
          <p:spPr>
            <a:xfrm>
              <a:off x="1237531" y="7951816"/>
              <a:ext cx="3112565" cy="226536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47" name="Rectangle 36">
              <a:extLst>
                <a:ext uri="{FF2B5EF4-FFF2-40B4-BE49-F238E27FC236}">
                  <a16:creationId xmlns:a16="http://schemas.microsoft.com/office/drawing/2014/main" id="{9F3A76AD-1C71-45FB-B8AA-92467CF5DF2D}"/>
                </a:ext>
              </a:extLst>
            </p:cNvPr>
            <p:cNvSpPr/>
            <p:nvPr/>
          </p:nvSpPr>
          <p:spPr>
            <a:xfrm>
              <a:off x="1283340" y="8699437"/>
              <a:ext cx="3020945" cy="1388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216396" algn="dec"/>
                  <a:tab pos="341678" algn="l"/>
                  <a:tab pos="569464" algn="l"/>
                  <a:tab pos="797250" algn="l"/>
                  <a:tab pos="3530675" algn="l"/>
                  <a:tab pos="3758461" algn="l"/>
                  <a:tab pos="3986246" algn="l"/>
                </a:tabLst>
              </a:pPr>
              <a:r>
                <a:rPr lang="th-TH" sz="2562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การออกแบบตกแต่งพื้นที่ใช้สอยภายในอาคารสถานที่ให้เกิดประโยชน์ควบคู่ไปกับความงาม</a:t>
              </a:r>
            </a:p>
          </p:txBody>
        </p:sp>
        <p:sp>
          <p:nvSpPr>
            <p:cNvPr id="66" name="Google Shape;3411;p55">
              <a:extLst>
                <a:ext uri="{FF2B5EF4-FFF2-40B4-BE49-F238E27FC236}">
                  <a16:creationId xmlns:a16="http://schemas.microsoft.com/office/drawing/2014/main" id="{1DF309F9-70B4-489D-90F5-092E52727CDD}"/>
                </a:ext>
              </a:extLst>
            </p:cNvPr>
            <p:cNvSpPr txBox="1"/>
            <p:nvPr/>
          </p:nvSpPr>
          <p:spPr>
            <a:xfrm>
              <a:off x="1479062" y="8164277"/>
              <a:ext cx="2700239" cy="5539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การออกแบบภายใน</a:t>
              </a:r>
            </a:p>
          </p:txBody>
        </p:sp>
      </p:grp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0825146B-0296-40C3-8144-B72BB0D92BD7}"/>
              </a:ext>
            </a:extLst>
          </p:cNvPr>
          <p:cNvGrpSpPr/>
          <p:nvPr/>
        </p:nvGrpSpPr>
        <p:grpSpPr>
          <a:xfrm>
            <a:off x="7958604" y="2268318"/>
            <a:ext cx="3186889" cy="2358474"/>
            <a:chOff x="8845251" y="7951816"/>
            <a:chExt cx="3112565" cy="2568219"/>
          </a:xfrm>
        </p:grpSpPr>
        <p:sp>
          <p:nvSpPr>
            <p:cNvPr id="63" name="Rectangle: Rounded Corners 35">
              <a:extLst>
                <a:ext uri="{FF2B5EF4-FFF2-40B4-BE49-F238E27FC236}">
                  <a16:creationId xmlns:a16="http://schemas.microsoft.com/office/drawing/2014/main" id="{170567D9-C6A9-4654-84B2-25A02BF3C472}"/>
                </a:ext>
              </a:extLst>
            </p:cNvPr>
            <p:cNvSpPr/>
            <p:nvPr/>
          </p:nvSpPr>
          <p:spPr>
            <a:xfrm>
              <a:off x="8845251" y="7951816"/>
              <a:ext cx="3112565" cy="2531990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64" name="Rectangle 36">
              <a:extLst>
                <a:ext uri="{FF2B5EF4-FFF2-40B4-BE49-F238E27FC236}">
                  <a16:creationId xmlns:a16="http://schemas.microsoft.com/office/drawing/2014/main" id="{962CC4B5-AC5C-498A-A52F-4FA3C068123D}"/>
                </a:ext>
              </a:extLst>
            </p:cNvPr>
            <p:cNvSpPr/>
            <p:nvPr/>
          </p:nvSpPr>
          <p:spPr>
            <a:xfrm>
              <a:off x="9002248" y="8702137"/>
              <a:ext cx="2798570" cy="1817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216396" algn="dec"/>
                  <a:tab pos="341678" algn="l"/>
                  <a:tab pos="569464" algn="l"/>
                  <a:tab pos="797250" algn="l"/>
                  <a:tab pos="3530675" algn="l"/>
                  <a:tab pos="3758461" algn="l"/>
                  <a:tab pos="3986246" algn="l"/>
                </a:tabLst>
              </a:pPr>
              <a:r>
                <a:rPr lang="th-TH" sz="2562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การออกแบบสื่อที่บอกเล่าหรือสื่อสารข้อมูลให้ผู้พบเห็นทราบ ดังนั้นจึงควรออกแบบให้ดึงดูดความสนใจ</a:t>
              </a:r>
            </a:p>
          </p:txBody>
        </p:sp>
        <p:sp>
          <p:nvSpPr>
            <p:cNvPr id="67" name="Google Shape;3412;p55">
              <a:extLst>
                <a:ext uri="{FF2B5EF4-FFF2-40B4-BE49-F238E27FC236}">
                  <a16:creationId xmlns:a16="http://schemas.microsoft.com/office/drawing/2014/main" id="{2614EA8E-2D97-4BF2-A9AC-2DE10AC74AB1}"/>
                </a:ext>
              </a:extLst>
            </p:cNvPr>
            <p:cNvSpPr txBox="1"/>
            <p:nvPr/>
          </p:nvSpPr>
          <p:spPr>
            <a:xfrm>
              <a:off x="9096960" y="8166975"/>
              <a:ext cx="2620198" cy="5539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การออกแบบโปสเตอร์</a:t>
              </a:r>
            </a:p>
          </p:txBody>
        </p:sp>
      </p:grp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F9CC9D24-1A2F-4ECE-BB18-1026C78871AD}"/>
              </a:ext>
            </a:extLst>
          </p:cNvPr>
          <p:cNvGrpSpPr/>
          <p:nvPr/>
        </p:nvGrpSpPr>
        <p:grpSpPr>
          <a:xfrm>
            <a:off x="4476022" y="2268319"/>
            <a:ext cx="3186889" cy="2080352"/>
            <a:chOff x="5084705" y="7951815"/>
            <a:chExt cx="3112565" cy="2265363"/>
          </a:xfrm>
        </p:grpSpPr>
        <p:sp>
          <p:nvSpPr>
            <p:cNvPr id="59" name="Rectangle: Rounded Corners 35">
              <a:extLst>
                <a:ext uri="{FF2B5EF4-FFF2-40B4-BE49-F238E27FC236}">
                  <a16:creationId xmlns:a16="http://schemas.microsoft.com/office/drawing/2014/main" id="{4F5D29D7-A0FE-4DBB-B26E-088D059ECDBE}"/>
                </a:ext>
              </a:extLst>
            </p:cNvPr>
            <p:cNvSpPr/>
            <p:nvPr/>
          </p:nvSpPr>
          <p:spPr>
            <a:xfrm>
              <a:off x="5084705" y="7951815"/>
              <a:ext cx="3112565" cy="2265363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60" name="Rectangle 36">
              <a:extLst>
                <a:ext uri="{FF2B5EF4-FFF2-40B4-BE49-F238E27FC236}">
                  <a16:creationId xmlns:a16="http://schemas.microsoft.com/office/drawing/2014/main" id="{7A0D6176-F408-41B6-8190-F02BF2AC87AD}"/>
                </a:ext>
              </a:extLst>
            </p:cNvPr>
            <p:cNvSpPr/>
            <p:nvPr/>
          </p:nvSpPr>
          <p:spPr>
            <a:xfrm>
              <a:off x="5191942" y="8699437"/>
              <a:ext cx="2947036" cy="1388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216396" algn="dec"/>
                  <a:tab pos="341678" algn="l"/>
                  <a:tab pos="569464" algn="l"/>
                  <a:tab pos="797250" algn="l"/>
                  <a:tab pos="3530675" algn="l"/>
                  <a:tab pos="3758461" algn="l"/>
                  <a:tab pos="3986246" algn="l"/>
                </a:tabLst>
              </a:pPr>
              <a:r>
                <a:rPr lang="th-TH" sz="2562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การออกแบบที่มุ่งเน้นการสื่อสารให้สารที่ต้องการสื่อนั้นเข้าใจและจดจำได้ง่าย</a:t>
              </a:r>
            </a:p>
          </p:txBody>
        </p:sp>
        <p:sp>
          <p:nvSpPr>
            <p:cNvPr id="68" name="Google Shape;3413;p55">
              <a:extLst>
                <a:ext uri="{FF2B5EF4-FFF2-40B4-BE49-F238E27FC236}">
                  <a16:creationId xmlns:a16="http://schemas.microsoft.com/office/drawing/2014/main" id="{9F8A5CB6-BFE8-4870-A8F4-B76F3540407B}"/>
                </a:ext>
              </a:extLst>
            </p:cNvPr>
            <p:cNvSpPr txBox="1"/>
            <p:nvPr/>
          </p:nvSpPr>
          <p:spPr>
            <a:xfrm>
              <a:off x="5169958" y="8164276"/>
              <a:ext cx="2936346" cy="5539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การออกแบบสื่อสาร</a:t>
              </a:r>
            </a:p>
          </p:txBody>
        </p:sp>
      </p:grpSp>
      <p:pic>
        <p:nvPicPr>
          <p:cNvPr id="48" name="close">
            <a:extLst>
              <a:ext uri="{FF2B5EF4-FFF2-40B4-BE49-F238E27FC236}">
                <a16:creationId xmlns:a16="http://schemas.microsoft.com/office/drawing/2014/main" id="{60B13718-27A3-4EA5-9A8D-0A5191ABD3AF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6273" y="2080215"/>
            <a:ext cx="458508" cy="458508"/>
          </a:xfrm>
          <a:prstGeom prst="rect">
            <a:avLst/>
          </a:prstGeom>
        </p:spPr>
      </p:pic>
      <p:pic>
        <p:nvPicPr>
          <p:cNvPr id="61" name="close">
            <a:extLst>
              <a:ext uri="{FF2B5EF4-FFF2-40B4-BE49-F238E27FC236}">
                <a16:creationId xmlns:a16="http://schemas.microsoft.com/office/drawing/2014/main" id="{2CB8259A-AA9F-40FC-9C8F-363D7113039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0094" y="2080215"/>
            <a:ext cx="458508" cy="458508"/>
          </a:xfrm>
          <a:prstGeom prst="rect">
            <a:avLst/>
          </a:prstGeom>
        </p:spPr>
      </p:pic>
      <p:pic>
        <p:nvPicPr>
          <p:cNvPr id="65" name="close">
            <a:extLst>
              <a:ext uri="{FF2B5EF4-FFF2-40B4-BE49-F238E27FC236}">
                <a16:creationId xmlns:a16="http://schemas.microsoft.com/office/drawing/2014/main" id="{2FB68B54-1138-41E8-BBD5-31CA245CA8B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2676" y="2080215"/>
            <a:ext cx="458508" cy="458508"/>
          </a:xfrm>
          <a:prstGeom prst="rect">
            <a:avLst/>
          </a:prstGeom>
        </p:spPr>
      </p:pic>
      <p:grpSp>
        <p:nvGrpSpPr>
          <p:cNvPr id="128" name="กลุ่ม 127">
            <a:extLst>
              <a:ext uri="{FF2B5EF4-FFF2-40B4-BE49-F238E27FC236}">
                <a16:creationId xmlns:a16="http://schemas.microsoft.com/office/drawing/2014/main" id="{0F40A74B-3599-464E-8386-4D8E66355658}"/>
              </a:ext>
            </a:extLst>
          </p:cNvPr>
          <p:cNvGrpSpPr/>
          <p:nvPr/>
        </p:nvGrpSpPr>
        <p:grpSpPr>
          <a:xfrm>
            <a:off x="972201" y="4344061"/>
            <a:ext cx="3186889" cy="2325205"/>
            <a:chOff x="1237531" y="7951815"/>
            <a:chExt cx="3112565" cy="2531991"/>
          </a:xfrm>
        </p:grpSpPr>
        <p:sp>
          <p:nvSpPr>
            <p:cNvPr id="129" name="Rectangle: Rounded Corners 35">
              <a:extLst>
                <a:ext uri="{FF2B5EF4-FFF2-40B4-BE49-F238E27FC236}">
                  <a16:creationId xmlns:a16="http://schemas.microsoft.com/office/drawing/2014/main" id="{ED9C00B7-A34D-4910-AF71-B748213CCAEF}"/>
                </a:ext>
              </a:extLst>
            </p:cNvPr>
            <p:cNvSpPr/>
            <p:nvPr/>
          </p:nvSpPr>
          <p:spPr>
            <a:xfrm>
              <a:off x="1237531" y="7951815"/>
              <a:ext cx="3112565" cy="253199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130" name="Rectangle 36">
              <a:extLst>
                <a:ext uri="{FF2B5EF4-FFF2-40B4-BE49-F238E27FC236}">
                  <a16:creationId xmlns:a16="http://schemas.microsoft.com/office/drawing/2014/main" id="{7FFF2640-C65C-420B-ADCE-4C8D6CA730C0}"/>
                </a:ext>
              </a:extLst>
            </p:cNvPr>
            <p:cNvSpPr/>
            <p:nvPr/>
          </p:nvSpPr>
          <p:spPr>
            <a:xfrm>
              <a:off x="1629565" y="8659316"/>
              <a:ext cx="2328493" cy="18178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216396" algn="dec"/>
                  <a:tab pos="341678" algn="l"/>
                  <a:tab pos="569464" algn="l"/>
                  <a:tab pos="797250" algn="l"/>
                  <a:tab pos="3530675" algn="l"/>
                  <a:tab pos="3758461" algn="l"/>
                  <a:tab pos="3986246" algn="l"/>
                </a:tabLst>
              </a:pPr>
              <a:r>
                <a:rPr lang="th-TH" sz="2562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การออกแบบเพื่อพัฒนาปรับปรุงผลิตภัณฑ์ให้เกิดลักษณะเด่น สะดุดตา </a:t>
              </a:r>
              <a:br>
                <a:rPr lang="th-TH" sz="2562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562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และดึงดูดความสนใจ</a:t>
              </a:r>
            </a:p>
          </p:txBody>
        </p:sp>
        <p:sp>
          <p:nvSpPr>
            <p:cNvPr id="131" name="Google Shape;3411;p55">
              <a:extLst>
                <a:ext uri="{FF2B5EF4-FFF2-40B4-BE49-F238E27FC236}">
                  <a16:creationId xmlns:a16="http://schemas.microsoft.com/office/drawing/2014/main" id="{C62BAF05-442E-4473-8117-E9D36618FA9E}"/>
                </a:ext>
              </a:extLst>
            </p:cNvPr>
            <p:cNvSpPr txBox="1"/>
            <p:nvPr/>
          </p:nvSpPr>
          <p:spPr>
            <a:xfrm>
              <a:off x="1479062" y="8124155"/>
              <a:ext cx="2700239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การออกแบบผลิตภัณฑ์</a:t>
              </a:r>
            </a:p>
          </p:txBody>
        </p:sp>
      </p:grpSp>
      <p:grpSp>
        <p:nvGrpSpPr>
          <p:cNvPr id="132" name="กลุ่ม 131">
            <a:extLst>
              <a:ext uri="{FF2B5EF4-FFF2-40B4-BE49-F238E27FC236}">
                <a16:creationId xmlns:a16="http://schemas.microsoft.com/office/drawing/2014/main" id="{DCDA5E02-1144-41FA-9AA6-88219C3BD60D}"/>
              </a:ext>
            </a:extLst>
          </p:cNvPr>
          <p:cNvGrpSpPr/>
          <p:nvPr/>
        </p:nvGrpSpPr>
        <p:grpSpPr>
          <a:xfrm>
            <a:off x="7958604" y="4344062"/>
            <a:ext cx="3186889" cy="2325204"/>
            <a:chOff x="8845251" y="7951816"/>
            <a:chExt cx="3112565" cy="2531990"/>
          </a:xfrm>
        </p:grpSpPr>
        <p:sp>
          <p:nvSpPr>
            <p:cNvPr id="133" name="Rectangle: Rounded Corners 35">
              <a:extLst>
                <a:ext uri="{FF2B5EF4-FFF2-40B4-BE49-F238E27FC236}">
                  <a16:creationId xmlns:a16="http://schemas.microsoft.com/office/drawing/2014/main" id="{A71CAC1A-56F7-4858-A927-88E222D69A72}"/>
                </a:ext>
              </a:extLst>
            </p:cNvPr>
            <p:cNvSpPr/>
            <p:nvPr/>
          </p:nvSpPr>
          <p:spPr>
            <a:xfrm>
              <a:off x="8845251" y="7951816"/>
              <a:ext cx="3112565" cy="2531990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134" name="Rectangle 36">
              <a:extLst>
                <a:ext uri="{FF2B5EF4-FFF2-40B4-BE49-F238E27FC236}">
                  <a16:creationId xmlns:a16="http://schemas.microsoft.com/office/drawing/2014/main" id="{462540AD-5704-4E15-9EA7-471B2D24FABB}"/>
                </a:ext>
              </a:extLst>
            </p:cNvPr>
            <p:cNvSpPr/>
            <p:nvPr/>
          </p:nvSpPr>
          <p:spPr>
            <a:xfrm>
              <a:off x="9002247" y="8659316"/>
              <a:ext cx="2798570" cy="1817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216396" algn="dec"/>
                  <a:tab pos="341678" algn="l"/>
                  <a:tab pos="569464" algn="l"/>
                  <a:tab pos="797250" algn="l"/>
                  <a:tab pos="3530675" algn="l"/>
                  <a:tab pos="3758461" algn="l"/>
                  <a:tab pos="3986246" algn="l"/>
                </a:tabLst>
              </a:pPr>
              <a:r>
                <a:rPr lang="th-TH" sz="2562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การออกแบบสิ่งที่ใช้แทนคำพูดหรือข้อความ เพื่อความสะดวก รวดเร็ว และลดปัญหากำแพงภาษา</a:t>
              </a:r>
            </a:p>
          </p:txBody>
        </p:sp>
        <p:sp>
          <p:nvSpPr>
            <p:cNvPr id="135" name="Google Shape;3412;p55">
              <a:extLst>
                <a:ext uri="{FF2B5EF4-FFF2-40B4-BE49-F238E27FC236}">
                  <a16:creationId xmlns:a16="http://schemas.microsoft.com/office/drawing/2014/main" id="{F7E2391A-2557-4CEC-9581-35DEC5BAA839}"/>
                </a:ext>
              </a:extLst>
            </p:cNvPr>
            <p:cNvSpPr txBox="1"/>
            <p:nvPr/>
          </p:nvSpPr>
          <p:spPr>
            <a:xfrm>
              <a:off x="9096960" y="8124154"/>
              <a:ext cx="2620198" cy="553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การออกแบบสัญลักษณ์</a:t>
              </a:r>
            </a:p>
          </p:txBody>
        </p:sp>
      </p:grpSp>
      <p:grpSp>
        <p:nvGrpSpPr>
          <p:cNvPr id="136" name="กลุ่ม 135">
            <a:extLst>
              <a:ext uri="{FF2B5EF4-FFF2-40B4-BE49-F238E27FC236}">
                <a16:creationId xmlns:a16="http://schemas.microsoft.com/office/drawing/2014/main" id="{3B98E7E3-3431-4BE0-AAA3-9C8321AC69E3}"/>
              </a:ext>
            </a:extLst>
          </p:cNvPr>
          <p:cNvGrpSpPr/>
          <p:nvPr/>
        </p:nvGrpSpPr>
        <p:grpSpPr>
          <a:xfrm>
            <a:off x="4476224" y="4344063"/>
            <a:ext cx="3186889" cy="2325203"/>
            <a:chOff x="5084705" y="7951815"/>
            <a:chExt cx="3112565" cy="2531989"/>
          </a:xfrm>
        </p:grpSpPr>
        <p:sp>
          <p:nvSpPr>
            <p:cNvPr id="137" name="Rectangle: Rounded Corners 35">
              <a:extLst>
                <a:ext uri="{FF2B5EF4-FFF2-40B4-BE49-F238E27FC236}">
                  <a16:creationId xmlns:a16="http://schemas.microsoft.com/office/drawing/2014/main" id="{32FFF6FC-B81C-43EE-812E-7147CEB2CE90}"/>
                </a:ext>
              </a:extLst>
            </p:cNvPr>
            <p:cNvSpPr/>
            <p:nvPr/>
          </p:nvSpPr>
          <p:spPr>
            <a:xfrm>
              <a:off x="5084705" y="7951815"/>
              <a:ext cx="3112565" cy="253198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138" name="Rectangle 36">
              <a:extLst>
                <a:ext uri="{FF2B5EF4-FFF2-40B4-BE49-F238E27FC236}">
                  <a16:creationId xmlns:a16="http://schemas.microsoft.com/office/drawing/2014/main" id="{5D54849D-FABF-4771-A0A6-64EF8C312D91}"/>
                </a:ext>
              </a:extLst>
            </p:cNvPr>
            <p:cNvSpPr/>
            <p:nvPr/>
          </p:nvSpPr>
          <p:spPr>
            <a:xfrm>
              <a:off x="5323348" y="8642708"/>
              <a:ext cx="2639342" cy="1762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216396" algn="dec"/>
                  <a:tab pos="341678" algn="l"/>
                  <a:tab pos="569464" algn="l"/>
                  <a:tab pos="797250" algn="l"/>
                  <a:tab pos="3530675" algn="l"/>
                  <a:tab pos="3758461" algn="l"/>
                  <a:tab pos="3986246" algn="l"/>
                </a:tabLst>
              </a:pPr>
              <a:r>
                <a:rPr lang="th-TH" sz="247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การออกแบบเพื่อการสื่อสาร</a:t>
              </a:r>
              <a:br>
                <a:rPr lang="th-TH" sz="247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7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ข้อมูล ควรออกแบบโดยคำนึง</a:t>
              </a:r>
              <a:br>
                <a:rPr lang="th-TH" sz="247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79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ถึงเป้าหมายของการสื่อสาร และกลุ่มเป้าหมาย</a:t>
              </a:r>
            </a:p>
          </p:txBody>
        </p:sp>
        <p:sp>
          <p:nvSpPr>
            <p:cNvPr id="139" name="Google Shape;3413;p55">
              <a:extLst>
                <a:ext uri="{FF2B5EF4-FFF2-40B4-BE49-F238E27FC236}">
                  <a16:creationId xmlns:a16="http://schemas.microsoft.com/office/drawing/2014/main" id="{E8935AFC-56C6-46D5-AA24-F272AAD36F96}"/>
                </a:ext>
              </a:extLst>
            </p:cNvPr>
            <p:cNvSpPr txBox="1"/>
            <p:nvPr/>
          </p:nvSpPr>
          <p:spPr>
            <a:xfrm>
              <a:off x="5169958" y="8107546"/>
              <a:ext cx="2936346" cy="5539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306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การออกแบบสิ่งพิมพ์</a:t>
              </a:r>
            </a:p>
          </p:txBody>
        </p:sp>
      </p:grpSp>
      <p:pic>
        <p:nvPicPr>
          <p:cNvPr id="140" name="close">
            <a:extLst>
              <a:ext uri="{FF2B5EF4-FFF2-40B4-BE49-F238E27FC236}">
                <a16:creationId xmlns:a16="http://schemas.microsoft.com/office/drawing/2014/main" id="{3F3CCB6F-E36A-4A93-B7A1-2F4E126D7D1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6273" y="4156399"/>
            <a:ext cx="458508" cy="458508"/>
          </a:xfrm>
          <a:prstGeom prst="rect">
            <a:avLst/>
          </a:prstGeom>
        </p:spPr>
      </p:pic>
      <p:pic>
        <p:nvPicPr>
          <p:cNvPr id="141" name="close">
            <a:extLst>
              <a:ext uri="{FF2B5EF4-FFF2-40B4-BE49-F238E27FC236}">
                <a16:creationId xmlns:a16="http://schemas.microsoft.com/office/drawing/2014/main" id="{E11F2A18-61ED-48B6-AD74-7F6A2280E24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0297" y="4156401"/>
            <a:ext cx="458508" cy="458508"/>
          </a:xfrm>
          <a:prstGeom prst="rect">
            <a:avLst/>
          </a:prstGeom>
        </p:spPr>
      </p:pic>
      <p:pic>
        <p:nvPicPr>
          <p:cNvPr id="142" name="close">
            <a:extLst>
              <a:ext uri="{FF2B5EF4-FFF2-40B4-BE49-F238E27FC236}">
                <a16:creationId xmlns:a16="http://schemas.microsoft.com/office/drawing/2014/main" id="{E6BC6F2E-8707-46E1-BBA1-B722D62E56B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2676" y="4156399"/>
            <a:ext cx="458508" cy="458508"/>
          </a:xfrm>
          <a:prstGeom prst="rect">
            <a:avLst/>
          </a:prstGeom>
        </p:spPr>
      </p:pic>
      <p:grpSp>
        <p:nvGrpSpPr>
          <p:cNvPr id="124" name="กลุ่ม 123">
            <a:extLst>
              <a:ext uri="{FF2B5EF4-FFF2-40B4-BE49-F238E27FC236}">
                <a16:creationId xmlns:a16="http://schemas.microsoft.com/office/drawing/2014/main" id="{69C9C8F6-3722-4952-8D07-B22DA82EA2FE}"/>
              </a:ext>
            </a:extLst>
          </p:cNvPr>
          <p:cNvGrpSpPr/>
          <p:nvPr/>
        </p:nvGrpSpPr>
        <p:grpSpPr>
          <a:xfrm>
            <a:off x="788610" y="1952589"/>
            <a:ext cx="10612265" cy="4854274"/>
            <a:chOff x="858743" y="2126088"/>
            <a:chExt cx="11556038" cy="5285976"/>
          </a:xfrm>
        </p:grpSpPr>
        <p:sp>
          <p:nvSpPr>
            <p:cNvPr id="125" name="สี่เหลี่ยมผืนผ้า 124">
              <a:extLst>
                <a:ext uri="{FF2B5EF4-FFF2-40B4-BE49-F238E27FC236}">
                  <a16:creationId xmlns:a16="http://schemas.microsoft.com/office/drawing/2014/main" id="{11AE40B4-B94B-44BB-A12B-A2FDFB658F84}"/>
                </a:ext>
              </a:extLst>
            </p:cNvPr>
            <p:cNvSpPr/>
            <p:nvPr/>
          </p:nvSpPr>
          <p:spPr>
            <a:xfrm>
              <a:off x="858743" y="2126088"/>
              <a:ext cx="11556038" cy="5285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grpSp>
          <p:nvGrpSpPr>
            <p:cNvPr id="126" name="กลุ่ม 125">
              <a:extLst>
                <a:ext uri="{FF2B5EF4-FFF2-40B4-BE49-F238E27FC236}">
                  <a16:creationId xmlns:a16="http://schemas.microsoft.com/office/drawing/2014/main" id="{EFA5892B-AA78-47BD-8EE7-2480FDF83C9C}"/>
                </a:ext>
              </a:extLst>
            </p:cNvPr>
            <p:cNvGrpSpPr/>
            <p:nvPr/>
          </p:nvGrpSpPr>
          <p:grpSpPr>
            <a:xfrm>
              <a:off x="1062976" y="2181216"/>
              <a:ext cx="11078029" cy="5021944"/>
              <a:chOff x="1211059" y="2333616"/>
              <a:chExt cx="11078029" cy="5021944"/>
            </a:xfrm>
          </p:grpSpPr>
          <p:grpSp>
            <p:nvGrpSpPr>
              <p:cNvPr id="127" name="กลุ่ม 126">
                <a:extLst>
                  <a:ext uri="{FF2B5EF4-FFF2-40B4-BE49-F238E27FC236}">
                    <a16:creationId xmlns:a16="http://schemas.microsoft.com/office/drawing/2014/main" id="{329DF8EF-6554-42AD-9E8B-76B5865A23B6}"/>
                  </a:ext>
                </a:extLst>
              </p:cNvPr>
              <p:cNvGrpSpPr/>
              <p:nvPr/>
            </p:nvGrpSpPr>
            <p:grpSpPr>
              <a:xfrm>
                <a:off x="1211059" y="4192486"/>
                <a:ext cx="3470310" cy="648345"/>
                <a:chOff x="4833004" y="5317974"/>
                <a:chExt cx="4181006" cy="784497"/>
              </a:xfrm>
            </p:grpSpPr>
            <p:sp>
              <p:nvSpPr>
                <p:cNvPr id="180" name="สี่เหลี่ยมผืนผ้า: มุมมน 179">
                  <a:extLst>
                    <a:ext uri="{FF2B5EF4-FFF2-40B4-BE49-F238E27FC236}">
                      <a16:creationId xmlns:a16="http://schemas.microsoft.com/office/drawing/2014/main" id="{4EB31259-B28E-4C19-B975-B34759A2F20B}"/>
                    </a:ext>
                  </a:extLst>
                </p:cNvPr>
                <p:cNvSpPr/>
                <p:nvPr/>
              </p:nvSpPr>
              <p:spPr>
                <a:xfrm>
                  <a:off x="4833006" y="5371857"/>
                  <a:ext cx="4181002" cy="73061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F4F75"/>
                </a:solidFill>
                <a:ln>
                  <a:solidFill>
                    <a:srgbClr val="EF4F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4408" dirty="0"/>
                </a:p>
              </p:txBody>
            </p:sp>
            <p:sp>
              <p:nvSpPr>
                <p:cNvPr id="181" name="สี่เหลี่ยมผืนผ้า: มุมมน 180">
                  <a:extLst>
                    <a:ext uri="{FF2B5EF4-FFF2-40B4-BE49-F238E27FC236}">
                      <a16:creationId xmlns:a16="http://schemas.microsoft.com/office/drawing/2014/main" id="{E2921BE4-1B29-47F5-B099-6B912C0127D1}"/>
                    </a:ext>
                  </a:extLst>
                </p:cNvPr>
                <p:cNvSpPr/>
                <p:nvPr/>
              </p:nvSpPr>
              <p:spPr>
                <a:xfrm>
                  <a:off x="4833008" y="5317974"/>
                  <a:ext cx="4181002" cy="73061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/>
                </a:solidFill>
                <a:ln>
                  <a:solidFill>
                    <a:srgbClr val="EF4F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4408" dirty="0"/>
                </a:p>
              </p:txBody>
            </p:sp>
            <p:sp>
              <p:nvSpPr>
                <p:cNvPr id="182" name="Google Shape;798;p12">
                  <a:extLst>
                    <a:ext uri="{FF2B5EF4-FFF2-40B4-BE49-F238E27FC236}">
                      <a16:creationId xmlns:a16="http://schemas.microsoft.com/office/drawing/2014/main" id="{449D615E-A355-4079-A296-90E43F49F932}"/>
                    </a:ext>
                  </a:extLst>
                </p:cNvPr>
                <p:cNvSpPr txBox="1"/>
                <p:nvPr/>
              </p:nvSpPr>
              <p:spPr>
                <a:xfrm>
                  <a:off x="4833004" y="5394751"/>
                  <a:ext cx="4181003" cy="67030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306" b="1" dirty="0">
                      <a:solidFill>
                        <a:srgbClr val="EF4F75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การออกแบบภายใน</a:t>
                  </a:r>
                </a:p>
              </p:txBody>
            </p:sp>
          </p:grpSp>
          <p:grpSp>
            <p:nvGrpSpPr>
              <p:cNvPr id="143" name="กลุ่ม 142">
                <a:extLst>
                  <a:ext uri="{FF2B5EF4-FFF2-40B4-BE49-F238E27FC236}">
                    <a16:creationId xmlns:a16="http://schemas.microsoft.com/office/drawing/2014/main" id="{8EA68F22-6F46-402F-9352-BA89D4589EC4}"/>
                  </a:ext>
                </a:extLst>
              </p:cNvPr>
              <p:cNvGrpSpPr/>
              <p:nvPr/>
            </p:nvGrpSpPr>
            <p:grpSpPr>
              <a:xfrm>
                <a:off x="5021806" y="4192486"/>
                <a:ext cx="3470310" cy="648345"/>
                <a:chOff x="4833004" y="5317974"/>
                <a:chExt cx="4181006" cy="784497"/>
              </a:xfrm>
            </p:grpSpPr>
            <p:sp>
              <p:nvSpPr>
                <p:cNvPr id="177" name="สี่เหลี่ยมผืนผ้า: มุมมน 176">
                  <a:extLst>
                    <a:ext uri="{FF2B5EF4-FFF2-40B4-BE49-F238E27FC236}">
                      <a16:creationId xmlns:a16="http://schemas.microsoft.com/office/drawing/2014/main" id="{01DF0C49-4B3A-4547-ABB6-0471C2CD63EE}"/>
                    </a:ext>
                  </a:extLst>
                </p:cNvPr>
                <p:cNvSpPr/>
                <p:nvPr/>
              </p:nvSpPr>
              <p:spPr>
                <a:xfrm>
                  <a:off x="4833006" y="5371857"/>
                  <a:ext cx="4181002" cy="73061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F4F75"/>
                </a:solidFill>
                <a:ln>
                  <a:solidFill>
                    <a:srgbClr val="EF4F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4408" dirty="0"/>
                </a:p>
              </p:txBody>
            </p:sp>
            <p:sp>
              <p:nvSpPr>
                <p:cNvPr id="178" name="สี่เหลี่ยมผืนผ้า: มุมมน 177">
                  <a:extLst>
                    <a:ext uri="{FF2B5EF4-FFF2-40B4-BE49-F238E27FC236}">
                      <a16:creationId xmlns:a16="http://schemas.microsoft.com/office/drawing/2014/main" id="{5A9A9BC6-0FB3-49E7-AC12-ED6D7733B5E2}"/>
                    </a:ext>
                  </a:extLst>
                </p:cNvPr>
                <p:cNvSpPr/>
                <p:nvPr/>
              </p:nvSpPr>
              <p:spPr>
                <a:xfrm>
                  <a:off x="4833008" y="5317974"/>
                  <a:ext cx="4181002" cy="73061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/>
                </a:solidFill>
                <a:ln>
                  <a:solidFill>
                    <a:srgbClr val="EF4F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4408" dirty="0"/>
                </a:p>
              </p:txBody>
            </p:sp>
            <p:sp>
              <p:nvSpPr>
                <p:cNvPr id="179" name="Google Shape;798;p12">
                  <a:extLst>
                    <a:ext uri="{FF2B5EF4-FFF2-40B4-BE49-F238E27FC236}">
                      <a16:creationId xmlns:a16="http://schemas.microsoft.com/office/drawing/2014/main" id="{66E7E078-7EF2-41E4-A902-50C601612DFC}"/>
                    </a:ext>
                  </a:extLst>
                </p:cNvPr>
                <p:cNvSpPr txBox="1"/>
                <p:nvPr/>
              </p:nvSpPr>
              <p:spPr>
                <a:xfrm>
                  <a:off x="4833004" y="5394751"/>
                  <a:ext cx="4181003" cy="67030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306" b="1" dirty="0">
                      <a:solidFill>
                        <a:srgbClr val="EF4F75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การออกแบบสื่อสาร</a:t>
                  </a:r>
                </a:p>
              </p:txBody>
            </p:sp>
          </p:grpSp>
          <p:grpSp>
            <p:nvGrpSpPr>
              <p:cNvPr id="144" name="กลุ่ม 143">
                <a:extLst>
                  <a:ext uri="{FF2B5EF4-FFF2-40B4-BE49-F238E27FC236}">
                    <a16:creationId xmlns:a16="http://schemas.microsoft.com/office/drawing/2014/main" id="{7D78217A-1998-491B-8F61-33C73CF04345}"/>
                  </a:ext>
                </a:extLst>
              </p:cNvPr>
              <p:cNvGrpSpPr/>
              <p:nvPr/>
            </p:nvGrpSpPr>
            <p:grpSpPr>
              <a:xfrm>
                <a:off x="8818778" y="4192486"/>
                <a:ext cx="3470310" cy="648345"/>
                <a:chOff x="4833004" y="5317974"/>
                <a:chExt cx="4181006" cy="784497"/>
              </a:xfrm>
            </p:grpSpPr>
            <p:sp>
              <p:nvSpPr>
                <p:cNvPr id="174" name="สี่เหลี่ยมผืนผ้า: มุมมน 173">
                  <a:extLst>
                    <a:ext uri="{FF2B5EF4-FFF2-40B4-BE49-F238E27FC236}">
                      <a16:creationId xmlns:a16="http://schemas.microsoft.com/office/drawing/2014/main" id="{E6945BC3-245C-4E2B-ABD1-7C358BEE1543}"/>
                    </a:ext>
                  </a:extLst>
                </p:cNvPr>
                <p:cNvSpPr/>
                <p:nvPr/>
              </p:nvSpPr>
              <p:spPr>
                <a:xfrm>
                  <a:off x="4833006" y="5371857"/>
                  <a:ext cx="4181002" cy="73061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F4F75"/>
                </a:solidFill>
                <a:ln>
                  <a:solidFill>
                    <a:srgbClr val="EF4F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4408" dirty="0"/>
                </a:p>
              </p:txBody>
            </p:sp>
            <p:sp>
              <p:nvSpPr>
                <p:cNvPr id="175" name="สี่เหลี่ยมผืนผ้า: มุมมน 174">
                  <a:extLst>
                    <a:ext uri="{FF2B5EF4-FFF2-40B4-BE49-F238E27FC236}">
                      <a16:creationId xmlns:a16="http://schemas.microsoft.com/office/drawing/2014/main" id="{E9ED10D0-4F7C-4AEA-80A6-AAAB1B473650}"/>
                    </a:ext>
                  </a:extLst>
                </p:cNvPr>
                <p:cNvSpPr/>
                <p:nvPr/>
              </p:nvSpPr>
              <p:spPr>
                <a:xfrm>
                  <a:off x="4833008" y="5317974"/>
                  <a:ext cx="4181002" cy="73061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/>
                </a:solidFill>
                <a:ln>
                  <a:solidFill>
                    <a:srgbClr val="EF4F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4408" dirty="0"/>
                </a:p>
              </p:txBody>
            </p:sp>
            <p:sp>
              <p:nvSpPr>
                <p:cNvPr id="176" name="Google Shape;798;p12">
                  <a:extLst>
                    <a:ext uri="{FF2B5EF4-FFF2-40B4-BE49-F238E27FC236}">
                      <a16:creationId xmlns:a16="http://schemas.microsoft.com/office/drawing/2014/main" id="{2CF90048-8F0D-4019-B98C-E1941A600D22}"/>
                    </a:ext>
                  </a:extLst>
                </p:cNvPr>
                <p:cNvSpPr txBox="1"/>
                <p:nvPr/>
              </p:nvSpPr>
              <p:spPr>
                <a:xfrm>
                  <a:off x="4833004" y="5394751"/>
                  <a:ext cx="4181003" cy="67030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306" b="1" dirty="0">
                      <a:solidFill>
                        <a:srgbClr val="EF4F75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การออกแบบโปสเตอร์</a:t>
                  </a:r>
                </a:p>
              </p:txBody>
            </p:sp>
          </p:grpSp>
          <p:grpSp>
            <p:nvGrpSpPr>
              <p:cNvPr id="145" name="กลุ่ม 144">
                <a:extLst>
                  <a:ext uri="{FF2B5EF4-FFF2-40B4-BE49-F238E27FC236}">
                    <a16:creationId xmlns:a16="http://schemas.microsoft.com/office/drawing/2014/main" id="{349CE3A8-9B20-4F6E-AFD3-69D8101E8E24}"/>
                  </a:ext>
                </a:extLst>
              </p:cNvPr>
              <p:cNvGrpSpPr/>
              <p:nvPr/>
            </p:nvGrpSpPr>
            <p:grpSpPr>
              <a:xfrm>
                <a:off x="1211060" y="6707216"/>
                <a:ext cx="3470307" cy="648344"/>
                <a:chOff x="4833007" y="5317974"/>
                <a:chExt cx="4181003" cy="784495"/>
              </a:xfrm>
            </p:grpSpPr>
            <p:sp>
              <p:nvSpPr>
                <p:cNvPr id="171" name="สี่เหลี่ยมผืนผ้า: มุมมน 170">
                  <a:extLst>
                    <a:ext uri="{FF2B5EF4-FFF2-40B4-BE49-F238E27FC236}">
                      <a16:creationId xmlns:a16="http://schemas.microsoft.com/office/drawing/2014/main" id="{FE842D3E-8222-4DEB-B524-B31A1444D537}"/>
                    </a:ext>
                  </a:extLst>
                </p:cNvPr>
                <p:cNvSpPr/>
                <p:nvPr/>
              </p:nvSpPr>
              <p:spPr>
                <a:xfrm>
                  <a:off x="4833007" y="5371854"/>
                  <a:ext cx="4181002" cy="73061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F4F75"/>
                </a:solidFill>
                <a:ln>
                  <a:solidFill>
                    <a:srgbClr val="EF4F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4408" dirty="0"/>
                </a:p>
              </p:txBody>
            </p:sp>
            <p:sp>
              <p:nvSpPr>
                <p:cNvPr id="172" name="สี่เหลี่ยมผืนผ้า: มุมมน 171">
                  <a:extLst>
                    <a:ext uri="{FF2B5EF4-FFF2-40B4-BE49-F238E27FC236}">
                      <a16:creationId xmlns:a16="http://schemas.microsoft.com/office/drawing/2014/main" id="{ABC0A28A-DDEA-4ADC-B7C9-F47820B76B64}"/>
                    </a:ext>
                  </a:extLst>
                </p:cNvPr>
                <p:cNvSpPr/>
                <p:nvPr/>
              </p:nvSpPr>
              <p:spPr>
                <a:xfrm>
                  <a:off x="4833008" y="5317974"/>
                  <a:ext cx="4181002" cy="73061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/>
                </a:solidFill>
                <a:ln>
                  <a:solidFill>
                    <a:srgbClr val="EF4F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4408" dirty="0"/>
                </a:p>
              </p:txBody>
            </p:sp>
            <p:sp>
              <p:nvSpPr>
                <p:cNvPr id="173" name="Google Shape;798;p12">
                  <a:extLst>
                    <a:ext uri="{FF2B5EF4-FFF2-40B4-BE49-F238E27FC236}">
                      <a16:creationId xmlns:a16="http://schemas.microsoft.com/office/drawing/2014/main" id="{D0B7193C-FEE6-4FDE-AD77-40BED41532BF}"/>
                    </a:ext>
                  </a:extLst>
                </p:cNvPr>
                <p:cNvSpPr txBox="1"/>
                <p:nvPr/>
              </p:nvSpPr>
              <p:spPr>
                <a:xfrm>
                  <a:off x="5023050" y="5394751"/>
                  <a:ext cx="3800912" cy="67030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306" b="1" dirty="0">
                      <a:solidFill>
                        <a:srgbClr val="EF4F75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การออกแบบผลิตภัณฑ์</a:t>
                  </a:r>
                </a:p>
              </p:txBody>
            </p:sp>
          </p:grpSp>
          <p:grpSp>
            <p:nvGrpSpPr>
              <p:cNvPr id="146" name="กลุ่ม 145">
                <a:extLst>
                  <a:ext uri="{FF2B5EF4-FFF2-40B4-BE49-F238E27FC236}">
                    <a16:creationId xmlns:a16="http://schemas.microsoft.com/office/drawing/2014/main" id="{C6EEE7C5-4C6A-4505-B489-51CF719EADF9}"/>
                  </a:ext>
                </a:extLst>
              </p:cNvPr>
              <p:cNvGrpSpPr/>
              <p:nvPr/>
            </p:nvGrpSpPr>
            <p:grpSpPr>
              <a:xfrm>
                <a:off x="5021807" y="6707212"/>
                <a:ext cx="3470308" cy="648345"/>
                <a:chOff x="4833006" y="5317974"/>
                <a:chExt cx="4181004" cy="784497"/>
              </a:xfrm>
            </p:grpSpPr>
            <p:sp>
              <p:nvSpPr>
                <p:cNvPr id="168" name="สี่เหลี่ยมผืนผ้า: มุมมน 167">
                  <a:extLst>
                    <a:ext uri="{FF2B5EF4-FFF2-40B4-BE49-F238E27FC236}">
                      <a16:creationId xmlns:a16="http://schemas.microsoft.com/office/drawing/2014/main" id="{D91D3DAE-50C9-4DCA-B861-DE7EDA829DC8}"/>
                    </a:ext>
                  </a:extLst>
                </p:cNvPr>
                <p:cNvSpPr/>
                <p:nvPr/>
              </p:nvSpPr>
              <p:spPr>
                <a:xfrm>
                  <a:off x="4833006" y="5371857"/>
                  <a:ext cx="4181002" cy="73061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F4F75"/>
                </a:solidFill>
                <a:ln>
                  <a:solidFill>
                    <a:srgbClr val="EF4F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4408" dirty="0"/>
                </a:p>
              </p:txBody>
            </p:sp>
            <p:sp>
              <p:nvSpPr>
                <p:cNvPr id="169" name="สี่เหลี่ยมผืนผ้า: มุมมน 168">
                  <a:extLst>
                    <a:ext uri="{FF2B5EF4-FFF2-40B4-BE49-F238E27FC236}">
                      <a16:creationId xmlns:a16="http://schemas.microsoft.com/office/drawing/2014/main" id="{925DE408-A83A-4777-B536-03B85FC8D8F9}"/>
                    </a:ext>
                  </a:extLst>
                </p:cNvPr>
                <p:cNvSpPr/>
                <p:nvPr/>
              </p:nvSpPr>
              <p:spPr>
                <a:xfrm>
                  <a:off x="4833008" y="5317974"/>
                  <a:ext cx="4181002" cy="73061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/>
                </a:solidFill>
                <a:ln>
                  <a:solidFill>
                    <a:srgbClr val="EF4F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4408" dirty="0"/>
                </a:p>
              </p:txBody>
            </p:sp>
            <p:sp>
              <p:nvSpPr>
                <p:cNvPr id="170" name="Google Shape;798;p12">
                  <a:extLst>
                    <a:ext uri="{FF2B5EF4-FFF2-40B4-BE49-F238E27FC236}">
                      <a16:creationId xmlns:a16="http://schemas.microsoft.com/office/drawing/2014/main" id="{A6BB4BC4-A967-4046-BB90-B79B2E2E7811}"/>
                    </a:ext>
                  </a:extLst>
                </p:cNvPr>
                <p:cNvSpPr txBox="1"/>
                <p:nvPr/>
              </p:nvSpPr>
              <p:spPr>
                <a:xfrm>
                  <a:off x="5023049" y="5394751"/>
                  <a:ext cx="3800912" cy="67030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306" b="1" dirty="0">
                      <a:solidFill>
                        <a:srgbClr val="EF4F75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การออกแบบสิ่งพิมพ์</a:t>
                  </a:r>
                </a:p>
              </p:txBody>
            </p:sp>
          </p:grpSp>
          <p:grpSp>
            <p:nvGrpSpPr>
              <p:cNvPr id="147" name="กลุ่ม 146">
                <a:extLst>
                  <a:ext uri="{FF2B5EF4-FFF2-40B4-BE49-F238E27FC236}">
                    <a16:creationId xmlns:a16="http://schemas.microsoft.com/office/drawing/2014/main" id="{8E55FFBD-7A40-4BC7-898D-7EB9E0487B93}"/>
                  </a:ext>
                </a:extLst>
              </p:cNvPr>
              <p:cNvGrpSpPr/>
              <p:nvPr/>
            </p:nvGrpSpPr>
            <p:grpSpPr>
              <a:xfrm>
                <a:off x="8818779" y="6707212"/>
                <a:ext cx="3470308" cy="648345"/>
                <a:chOff x="4833006" y="5317974"/>
                <a:chExt cx="4181004" cy="784497"/>
              </a:xfrm>
            </p:grpSpPr>
            <p:sp>
              <p:nvSpPr>
                <p:cNvPr id="165" name="สี่เหลี่ยมผืนผ้า: มุมมน 164">
                  <a:extLst>
                    <a:ext uri="{FF2B5EF4-FFF2-40B4-BE49-F238E27FC236}">
                      <a16:creationId xmlns:a16="http://schemas.microsoft.com/office/drawing/2014/main" id="{B6A5D3A2-4C2F-4C9C-A4B9-622F9E78029D}"/>
                    </a:ext>
                  </a:extLst>
                </p:cNvPr>
                <p:cNvSpPr/>
                <p:nvPr/>
              </p:nvSpPr>
              <p:spPr>
                <a:xfrm>
                  <a:off x="4833006" y="5371857"/>
                  <a:ext cx="4181002" cy="73061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F4F75"/>
                </a:solidFill>
                <a:ln>
                  <a:solidFill>
                    <a:srgbClr val="EF4F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4408" dirty="0"/>
                </a:p>
              </p:txBody>
            </p:sp>
            <p:sp>
              <p:nvSpPr>
                <p:cNvPr id="166" name="สี่เหลี่ยมผืนผ้า: มุมมน 165">
                  <a:extLst>
                    <a:ext uri="{FF2B5EF4-FFF2-40B4-BE49-F238E27FC236}">
                      <a16:creationId xmlns:a16="http://schemas.microsoft.com/office/drawing/2014/main" id="{F0C82279-6D61-4DE7-BF7F-67E40F7ABD0A}"/>
                    </a:ext>
                  </a:extLst>
                </p:cNvPr>
                <p:cNvSpPr/>
                <p:nvPr/>
              </p:nvSpPr>
              <p:spPr>
                <a:xfrm>
                  <a:off x="4833008" y="5317974"/>
                  <a:ext cx="4181002" cy="73061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/>
                </a:solidFill>
                <a:ln>
                  <a:solidFill>
                    <a:srgbClr val="EF4F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4408" dirty="0"/>
                </a:p>
              </p:txBody>
            </p:sp>
            <p:sp>
              <p:nvSpPr>
                <p:cNvPr id="167" name="Google Shape;798;p12">
                  <a:extLst>
                    <a:ext uri="{FF2B5EF4-FFF2-40B4-BE49-F238E27FC236}">
                      <a16:creationId xmlns:a16="http://schemas.microsoft.com/office/drawing/2014/main" id="{36580AB4-DD21-4C58-8654-C60C9162E22A}"/>
                    </a:ext>
                  </a:extLst>
                </p:cNvPr>
                <p:cNvSpPr txBox="1"/>
                <p:nvPr/>
              </p:nvSpPr>
              <p:spPr>
                <a:xfrm>
                  <a:off x="5023049" y="5394751"/>
                  <a:ext cx="3800912" cy="67030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306" b="1" dirty="0">
                      <a:solidFill>
                        <a:srgbClr val="EF4F75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การออกแบบสัญลักษณ์</a:t>
                  </a:r>
                </a:p>
              </p:txBody>
            </p:sp>
          </p:grpSp>
          <p:grpSp>
            <p:nvGrpSpPr>
              <p:cNvPr id="148" name="กลุ่ม 147">
                <a:extLst>
                  <a:ext uri="{FF2B5EF4-FFF2-40B4-BE49-F238E27FC236}">
                    <a16:creationId xmlns:a16="http://schemas.microsoft.com/office/drawing/2014/main" id="{A0ED8504-3B9F-4BBF-AD46-686EEC87A744}"/>
                  </a:ext>
                </a:extLst>
              </p:cNvPr>
              <p:cNvGrpSpPr/>
              <p:nvPr/>
            </p:nvGrpSpPr>
            <p:grpSpPr>
              <a:xfrm>
                <a:off x="5761344" y="5114454"/>
                <a:ext cx="2005769" cy="1349634"/>
                <a:chOff x="5561540" y="4838229"/>
                <a:chExt cx="2005769" cy="1349634"/>
              </a:xfrm>
            </p:grpSpPr>
            <p:pic>
              <p:nvPicPr>
                <p:cNvPr id="163" name="รูปภาพ 162">
                  <a:extLst>
                    <a:ext uri="{FF2B5EF4-FFF2-40B4-BE49-F238E27FC236}">
                      <a16:creationId xmlns:a16="http://schemas.microsoft.com/office/drawing/2014/main" id="{28AFE63E-FCE5-45A7-AC45-0184A906101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21195433">
                  <a:off x="5561540" y="4838229"/>
                  <a:ext cx="957437" cy="1343114"/>
                </a:xfrm>
                <a:prstGeom prst="rect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</p:spPr>
            </p:pic>
            <p:pic>
              <p:nvPicPr>
                <p:cNvPr id="164" name="รูปภาพ 163">
                  <a:extLst>
                    <a:ext uri="{FF2B5EF4-FFF2-40B4-BE49-F238E27FC236}">
                      <a16:creationId xmlns:a16="http://schemas.microsoft.com/office/drawing/2014/main" id="{C1B9227C-D475-402F-97FB-474C1F3A555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476285">
                  <a:off x="6617557" y="4844749"/>
                  <a:ext cx="949752" cy="1343114"/>
                </a:xfrm>
                <a:prstGeom prst="rect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  <a:effectLst>
                  <a:outerShdw blurRad="50800" dist="38100" dir="8100000" algn="tr" rotWithShape="0">
                    <a:prstClr val="black">
                      <a:alpha val="20000"/>
                    </a:prstClr>
                  </a:outerShdw>
                </a:effectLst>
              </p:spPr>
            </p:pic>
          </p:grpSp>
          <p:pic>
            <p:nvPicPr>
              <p:cNvPr id="149" name="รูปภาพ 148">
                <a:extLst>
                  <a:ext uri="{FF2B5EF4-FFF2-40B4-BE49-F238E27FC236}">
                    <a16:creationId xmlns:a16="http://schemas.microsoft.com/office/drawing/2014/main" id="{223563B8-E17A-48A1-9D2F-492845F7F1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018317" y="2333616"/>
                <a:ext cx="1862414" cy="1787684"/>
              </a:xfrm>
              <a:prstGeom prst="rect">
                <a:avLst/>
              </a:prstGeom>
            </p:spPr>
          </p:pic>
          <p:pic>
            <p:nvPicPr>
              <p:cNvPr id="150" name="รูปภาพ 149">
                <a:extLst>
                  <a:ext uri="{FF2B5EF4-FFF2-40B4-BE49-F238E27FC236}">
                    <a16:creationId xmlns:a16="http://schemas.microsoft.com/office/drawing/2014/main" id="{ADF07713-27AE-41FB-B793-6F80AEDF69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76300" y="2442507"/>
                <a:ext cx="1155264" cy="1621900"/>
              </a:xfrm>
              <a:prstGeom prst="rect">
                <a:avLst/>
              </a:prstGeom>
            </p:spPr>
          </p:pic>
          <p:pic>
            <p:nvPicPr>
              <p:cNvPr id="151" name="รูปภาพ 150">
                <a:extLst>
                  <a:ext uri="{FF2B5EF4-FFF2-40B4-BE49-F238E27FC236}">
                    <a16:creationId xmlns:a16="http://schemas.microsoft.com/office/drawing/2014/main" id="{DC8AAA6D-EF7B-4468-8FAB-FE06AB669D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77039" y="2459562"/>
                <a:ext cx="1581312" cy="1641187"/>
              </a:xfrm>
              <a:prstGeom prst="rect">
                <a:avLst/>
              </a:prstGeom>
            </p:spPr>
          </p:pic>
          <p:pic>
            <p:nvPicPr>
              <p:cNvPr id="152" name="รูปภาพ 151">
                <a:extLst>
                  <a:ext uri="{FF2B5EF4-FFF2-40B4-BE49-F238E27FC236}">
                    <a16:creationId xmlns:a16="http://schemas.microsoft.com/office/drawing/2014/main" id="{D2C2F67A-F045-4E63-857D-B51FB7B2A0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33042" y="5047423"/>
                <a:ext cx="2226341" cy="1549681"/>
              </a:xfrm>
              <a:prstGeom prst="rect">
                <a:avLst/>
              </a:prstGeom>
            </p:spPr>
          </p:pic>
          <p:grpSp>
            <p:nvGrpSpPr>
              <p:cNvPr id="153" name="กลุ่ม 152">
                <a:extLst>
                  <a:ext uri="{FF2B5EF4-FFF2-40B4-BE49-F238E27FC236}">
                    <a16:creationId xmlns:a16="http://schemas.microsoft.com/office/drawing/2014/main" id="{B46E26E3-FD4F-4DC7-8420-B3EE64478E2D}"/>
                  </a:ext>
                </a:extLst>
              </p:cNvPr>
              <p:cNvGrpSpPr/>
              <p:nvPr/>
            </p:nvGrpSpPr>
            <p:grpSpPr>
              <a:xfrm>
                <a:off x="9372878" y="5142612"/>
                <a:ext cx="2396146" cy="1299838"/>
                <a:chOff x="9220478" y="4866765"/>
                <a:chExt cx="2396146" cy="1299838"/>
              </a:xfrm>
            </p:grpSpPr>
            <p:pic>
              <p:nvPicPr>
                <p:cNvPr id="160" name="รูปภาพ 159">
                  <a:extLst>
                    <a:ext uri="{FF2B5EF4-FFF2-40B4-BE49-F238E27FC236}">
                      <a16:creationId xmlns:a16="http://schemas.microsoft.com/office/drawing/2014/main" id="{88E2986A-42D8-4A42-8858-1DEF49E5C3B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017537" y="4866765"/>
                  <a:ext cx="802029" cy="802029"/>
                </a:xfrm>
                <a:prstGeom prst="rect">
                  <a:avLst/>
                </a:prstGeom>
              </p:spPr>
            </p:pic>
            <p:pic>
              <p:nvPicPr>
                <p:cNvPr id="161" name="รูปภาพ 160">
                  <a:extLst>
                    <a:ext uri="{FF2B5EF4-FFF2-40B4-BE49-F238E27FC236}">
                      <a16:creationId xmlns:a16="http://schemas.microsoft.com/office/drawing/2014/main" id="{81955544-A7D5-45F4-81CA-4B2744637EB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220478" y="5364574"/>
                  <a:ext cx="802029" cy="802029"/>
                </a:xfrm>
                <a:prstGeom prst="rect">
                  <a:avLst/>
                </a:prstGeom>
              </p:spPr>
            </p:pic>
            <p:pic>
              <p:nvPicPr>
                <p:cNvPr id="162" name="รูปภาพ 161">
                  <a:extLst>
                    <a:ext uri="{FF2B5EF4-FFF2-40B4-BE49-F238E27FC236}">
                      <a16:creationId xmlns:a16="http://schemas.microsoft.com/office/drawing/2014/main" id="{197FBA40-EAE4-41C2-9950-5DADFA8DC06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14595" y="5364574"/>
                  <a:ext cx="802029" cy="802029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5029205F-65AE-4E3A-8A7A-049B8E40464A}"/>
              </a:ext>
            </a:extLst>
          </p:cNvPr>
          <p:cNvGrpSpPr/>
          <p:nvPr/>
        </p:nvGrpSpPr>
        <p:grpSpPr>
          <a:xfrm>
            <a:off x="3839633" y="4106870"/>
            <a:ext cx="387396" cy="601842"/>
            <a:chOff x="8173738" y="5675049"/>
            <a:chExt cx="421848" cy="655365"/>
          </a:xfrm>
        </p:grpSpPr>
        <p:pic>
          <p:nvPicPr>
            <p:cNvPr id="187" name="Picture 17">
              <a:extLst>
                <a:ext uri="{FF2B5EF4-FFF2-40B4-BE49-F238E27FC236}">
                  <a16:creationId xmlns:a16="http://schemas.microsoft.com/office/drawing/2014/main" id="{0AF176BE-6F2F-4B46-A535-A6373B1571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505333">
              <a:off x="8173738" y="5675049"/>
              <a:ext cx="365684" cy="461376"/>
            </a:xfrm>
            <a:prstGeom prst="rect">
              <a:avLst/>
            </a:prstGeom>
          </p:spPr>
        </p:pic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A1981DD5-92FE-4BB2-B6F0-631B56BE2200}"/>
                </a:ext>
              </a:extLst>
            </p:cNvPr>
            <p:cNvSpPr/>
            <p:nvPr/>
          </p:nvSpPr>
          <p:spPr>
            <a:xfrm>
              <a:off x="8451571" y="6186399"/>
              <a:ext cx="144015" cy="144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69701360-ECF1-4042-984A-32809998615F}"/>
              </a:ext>
            </a:extLst>
          </p:cNvPr>
          <p:cNvGrpSpPr/>
          <p:nvPr/>
        </p:nvGrpSpPr>
        <p:grpSpPr>
          <a:xfrm>
            <a:off x="7375056" y="4106870"/>
            <a:ext cx="387396" cy="601842"/>
            <a:chOff x="8173738" y="5675049"/>
            <a:chExt cx="421848" cy="655365"/>
          </a:xfrm>
        </p:grpSpPr>
        <p:pic>
          <p:nvPicPr>
            <p:cNvPr id="190" name="Picture 17">
              <a:extLst>
                <a:ext uri="{FF2B5EF4-FFF2-40B4-BE49-F238E27FC236}">
                  <a16:creationId xmlns:a16="http://schemas.microsoft.com/office/drawing/2014/main" id="{D2507330-61CA-4070-9A05-1DC36F505B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505333">
              <a:off x="8173738" y="5675049"/>
              <a:ext cx="365684" cy="461376"/>
            </a:xfrm>
            <a:prstGeom prst="rect">
              <a:avLst/>
            </a:prstGeom>
          </p:spPr>
        </p:pic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A0CA9043-F67F-4659-833F-179AEDDAA422}"/>
                </a:ext>
              </a:extLst>
            </p:cNvPr>
            <p:cNvSpPr/>
            <p:nvPr/>
          </p:nvSpPr>
          <p:spPr>
            <a:xfrm>
              <a:off x="8451571" y="6186399"/>
              <a:ext cx="144015" cy="144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</p:grp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6732AC0D-5AFD-4450-8D8E-00DAFD0776BA}"/>
              </a:ext>
            </a:extLst>
          </p:cNvPr>
          <p:cNvGrpSpPr/>
          <p:nvPr/>
        </p:nvGrpSpPr>
        <p:grpSpPr>
          <a:xfrm>
            <a:off x="10910479" y="4127667"/>
            <a:ext cx="387396" cy="601842"/>
            <a:chOff x="8173738" y="5675049"/>
            <a:chExt cx="421848" cy="655365"/>
          </a:xfrm>
        </p:grpSpPr>
        <p:pic>
          <p:nvPicPr>
            <p:cNvPr id="193" name="Picture 17">
              <a:extLst>
                <a:ext uri="{FF2B5EF4-FFF2-40B4-BE49-F238E27FC236}">
                  <a16:creationId xmlns:a16="http://schemas.microsoft.com/office/drawing/2014/main" id="{E2C30D7D-5455-4DB8-9AD2-6BD684D188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505333">
              <a:off x="8173738" y="5675049"/>
              <a:ext cx="365684" cy="461376"/>
            </a:xfrm>
            <a:prstGeom prst="rect">
              <a:avLst/>
            </a:prstGeom>
          </p:spPr>
        </p:pic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85FFB2BF-F965-4AF1-8AEB-0CDDA709C96C}"/>
                </a:ext>
              </a:extLst>
            </p:cNvPr>
            <p:cNvSpPr/>
            <p:nvPr/>
          </p:nvSpPr>
          <p:spPr>
            <a:xfrm>
              <a:off x="8451571" y="6186399"/>
              <a:ext cx="144015" cy="144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</p:grp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84E54C7A-CCD4-4AF4-B0D6-24E83B6943ED}"/>
              </a:ext>
            </a:extLst>
          </p:cNvPr>
          <p:cNvGrpSpPr/>
          <p:nvPr/>
        </p:nvGrpSpPr>
        <p:grpSpPr>
          <a:xfrm>
            <a:off x="3845939" y="6405069"/>
            <a:ext cx="387396" cy="601842"/>
            <a:chOff x="8173738" y="5675049"/>
            <a:chExt cx="421848" cy="655365"/>
          </a:xfrm>
        </p:grpSpPr>
        <p:pic>
          <p:nvPicPr>
            <p:cNvPr id="196" name="Picture 17">
              <a:extLst>
                <a:ext uri="{FF2B5EF4-FFF2-40B4-BE49-F238E27FC236}">
                  <a16:creationId xmlns:a16="http://schemas.microsoft.com/office/drawing/2014/main" id="{6E97C3A6-DB0B-4823-9FAB-D2336727D2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505333">
              <a:off x="8173738" y="5675049"/>
              <a:ext cx="365684" cy="461376"/>
            </a:xfrm>
            <a:prstGeom prst="rect">
              <a:avLst/>
            </a:prstGeom>
          </p:spPr>
        </p:pic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7A4B16DD-7CE0-414C-B41C-A1DE2F55EB82}"/>
                </a:ext>
              </a:extLst>
            </p:cNvPr>
            <p:cNvSpPr/>
            <p:nvPr/>
          </p:nvSpPr>
          <p:spPr>
            <a:xfrm>
              <a:off x="8451571" y="6186399"/>
              <a:ext cx="144015" cy="144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</p:grp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073B46A8-35FC-48BB-AECF-7E4F1B97E3E4}"/>
              </a:ext>
            </a:extLst>
          </p:cNvPr>
          <p:cNvGrpSpPr/>
          <p:nvPr/>
        </p:nvGrpSpPr>
        <p:grpSpPr>
          <a:xfrm>
            <a:off x="7381362" y="6405069"/>
            <a:ext cx="387396" cy="601842"/>
            <a:chOff x="8173738" y="5675049"/>
            <a:chExt cx="421848" cy="655365"/>
          </a:xfrm>
        </p:grpSpPr>
        <p:pic>
          <p:nvPicPr>
            <p:cNvPr id="199" name="Picture 17">
              <a:extLst>
                <a:ext uri="{FF2B5EF4-FFF2-40B4-BE49-F238E27FC236}">
                  <a16:creationId xmlns:a16="http://schemas.microsoft.com/office/drawing/2014/main" id="{5FAA40EB-E995-4E61-AB30-A9E4B6A84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505333">
              <a:off x="8173738" y="5675049"/>
              <a:ext cx="365684" cy="461376"/>
            </a:xfrm>
            <a:prstGeom prst="rect">
              <a:avLst/>
            </a:prstGeom>
          </p:spPr>
        </p:pic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20219666-8CE8-4039-9B4D-F7A2569E5BA0}"/>
                </a:ext>
              </a:extLst>
            </p:cNvPr>
            <p:cNvSpPr/>
            <p:nvPr/>
          </p:nvSpPr>
          <p:spPr>
            <a:xfrm>
              <a:off x="8451571" y="6186399"/>
              <a:ext cx="144015" cy="144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</p:grp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5354109C-FCE5-4814-8821-0A1DD34596BF}"/>
              </a:ext>
            </a:extLst>
          </p:cNvPr>
          <p:cNvGrpSpPr/>
          <p:nvPr/>
        </p:nvGrpSpPr>
        <p:grpSpPr>
          <a:xfrm>
            <a:off x="10916785" y="6425866"/>
            <a:ext cx="387396" cy="601842"/>
            <a:chOff x="8173738" y="5675049"/>
            <a:chExt cx="421848" cy="655365"/>
          </a:xfrm>
        </p:grpSpPr>
        <p:pic>
          <p:nvPicPr>
            <p:cNvPr id="202" name="Picture 17">
              <a:extLst>
                <a:ext uri="{FF2B5EF4-FFF2-40B4-BE49-F238E27FC236}">
                  <a16:creationId xmlns:a16="http://schemas.microsoft.com/office/drawing/2014/main" id="{B4824366-F0D5-4426-AD6F-D6F1D171E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505333">
              <a:off x="8173738" y="5675049"/>
              <a:ext cx="365684" cy="461376"/>
            </a:xfrm>
            <a:prstGeom prst="rect">
              <a:avLst/>
            </a:prstGeom>
          </p:spPr>
        </p:pic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3CC8B8C6-5121-4C02-8CF9-42EA1232DEC7}"/>
                </a:ext>
              </a:extLst>
            </p:cNvPr>
            <p:cNvSpPr/>
            <p:nvPr/>
          </p:nvSpPr>
          <p:spPr>
            <a:xfrm>
              <a:off x="8451571" y="6186399"/>
              <a:ext cx="144015" cy="144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</p:grpSp>
    </p:spTree>
    <p:extLst>
      <p:ext uri="{BB962C8B-B14F-4D97-AF65-F5344CB8AC3E}">
        <p14:creationId xmlns:p14="http://schemas.microsoft.com/office/powerpoint/2010/main" val="355649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750" tmFilter="0, 0; .2, .5; .8, .5; 1, 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375" autoRev="1" fill="hold"/>
                                        <p:tgtEl>
                                          <p:spTgt spid="1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750" tmFilter="0, 0; .2, .5; .8, .5; 1, 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375" autoRev="1" fill="hold"/>
                                        <p:tgtEl>
                                          <p:spTgt spid="1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750" tmFilter="0, 0; .2, .5; .8, .5; 1, 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375" autoRev="1" fill="hold"/>
                                        <p:tgtEl>
                                          <p:spTgt spid="1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750" tmFilter="0, 0; .2, .5; .8, .5; 1, 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375" autoRev="1" fill="hold"/>
                                        <p:tgtEl>
                                          <p:spTgt spid="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750" tmFilter="0, 0; .2, .5; .8, .5; 1, 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375" autoRev="1" fill="hold"/>
                                        <p:tgtEl>
                                          <p:spTgt spid="1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750" tmFilter="0, 0; .2, .5; .8, .5; 1, 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375" autoRev="1" fill="hold"/>
                                        <p:tgtEl>
                                          <p:spTgt spid="2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AE6559D-37A9-46C6-BEFC-87A90C42A19B}"/>
              </a:ext>
            </a:extLst>
          </p:cNvPr>
          <p:cNvGrpSpPr/>
          <p:nvPr/>
        </p:nvGrpSpPr>
        <p:grpSpPr>
          <a:xfrm>
            <a:off x="0" y="137"/>
            <a:ext cx="12188254" cy="6857727"/>
            <a:chOff x="0" y="137"/>
            <a:chExt cx="12188254" cy="6857727"/>
          </a:xfrm>
        </p:grpSpPr>
        <p:sp>
          <p:nvSpPr>
            <p:cNvPr id="68" name="สี่เหลี่ยมผืนผ้า 67">
              <a:extLst>
                <a:ext uri="{FF2B5EF4-FFF2-40B4-BE49-F238E27FC236}">
                  <a16:creationId xmlns:a16="http://schemas.microsoft.com/office/drawing/2014/main" id="{0AF64FEC-77BC-4500-BB38-E6765739069A}"/>
                </a:ext>
              </a:extLst>
            </p:cNvPr>
            <p:cNvSpPr/>
            <p:nvPr/>
          </p:nvSpPr>
          <p:spPr>
            <a:xfrm>
              <a:off x="0" y="137"/>
              <a:ext cx="12188254" cy="6857727"/>
            </a:xfrm>
            <a:prstGeom prst="rect">
              <a:avLst/>
            </a:prstGeom>
            <a:solidFill>
              <a:srgbClr val="F0F8FA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grpSp>
          <p:nvGrpSpPr>
            <p:cNvPr id="19" name="กลุ่ม 18">
              <a:extLst>
                <a:ext uri="{FF2B5EF4-FFF2-40B4-BE49-F238E27FC236}">
                  <a16:creationId xmlns:a16="http://schemas.microsoft.com/office/drawing/2014/main" id="{A129E4B9-D5C8-4E93-A0CD-43EFEF884078}"/>
                </a:ext>
              </a:extLst>
            </p:cNvPr>
            <p:cNvGrpSpPr/>
            <p:nvPr/>
          </p:nvGrpSpPr>
          <p:grpSpPr>
            <a:xfrm>
              <a:off x="11038659" y="1426787"/>
              <a:ext cx="951220" cy="2861812"/>
              <a:chOff x="12020352" y="1553525"/>
              <a:chExt cx="1035814" cy="3116320"/>
            </a:xfrm>
          </p:grpSpPr>
          <p:sp>
            <p:nvSpPr>
              <p:cNvPr id="77" name="รูปแบบอิสระ: รูปร่าง 76">
                <a:extLst>
                  <a:ext uri="{FF2B5EF4-FFF2-40B4-BE49-F238E27FC236}">
                    <a16:creationId xmlns:a16="http://schemas.microsoft.com/office/drawing/2014/main" id="{BD767C05-DB1F-4E7C-A5CA-3F2234DFDBC6}"/>
                  </a:ext>
                </a:extLst>
              </p:cNvPr>
              <p:cNvSpPr/>
              <p:nvPr/>
            </p:nvSpPr>
            <p:spPr>
              <a:xfrm>
                <a:off x="12768134" y="4381813"/>
                <a:ext cx="288032" cy="288032"/>
              </a:xfrm>
              <a:custGeom>
                <a:avLst/>
                <a:gdLst>
                  <a:gd name="connsiteX0" fmla="*/ 144016 w 288032"/>
                  <a:gd name="connsiteY0" fmla="*/ 0 h 288032"/>
                  <a:gd name="connsiteX1" fmla="*/ 186673 w 288032"/>
                  <a:gd name="connsiteY1" fmla="*/ 42657 h 288032"/>
                  <a:gd name="connsiteX2" fmla="*/ 186673 w 288032"/>
                  <a:gd name="connsiteY2" fmla="*/ 101359 h 288032"/>
                  <a:gd name="connsiteX3" fmla="*/ 245375 w 288032"/>
                  <a:gd name="connsiteY3" fmla="*/ 101359 h 288032"/>
                  <a:gd name="connsiteX4" fmla="*/ 288032 w 288032"/>
                  <a:gd name="connsiteY4" fmla="*/ 144016 h 288032"/>
                  <a:gd name="connsiteX5" fmla="*/ 245375 w 288032"/>
                  <a:gd name="connsiteY5" fmla="*/ 186673 h 288032"/>
                  <a:gd name="connsiteX6" fmla="*/ 186673 w 288032"/>
                  <a:gd name="connsiteY6" fmla="*/ 186673 h 288032"/>
                  <a:gd name="connsiteX7" fmla="*/ 186673 w 288032"/>
                  <a:gd name="connsiteY7" fmla="*/ 245375 h 288032"/>
                  <a:gd name="connsiteX8" fmla="*/ 144016 w 288032"/>
                  <a:gd name="connsiteY8" fmla="*/ 288032 h 288032"/>
                  <a:gd name="connsiteX9" fmla="*/ 101359 w 288032"/>
                  <a:gd name="connsiteY9" fmla="*/ 245375 h 288032"/>
                  <a:gd name="connsiteX10" fmla="*/ 101359 w 288032"/>
                  <a:gd name="connsiteY10" fmla="*/ 186673 h 288032"/>
                  <a:gd name="connsiteX11" fmla="*/ 42657 w 288032"/>
                  <a:gd name="connsiteY11" fmla="*/ 186673 h 288032"/>
                  <a:gd name="connsiteX12" fmla="*/ 0 w 288032"/>
                  <a:gd name="connsiteY12" fmla="*/ 144016 h 288032"/>
                  <a:gd name="connsiteX13" fmla="*/ 42657 w 288032"/>
                  <a:gd name="connsiteY13" fmla="*/ 101359 h 288032"/>
                  <a:gd name="connsiteX14" fmla="*/ 101359 w 288032"/>
                  <a:gd name="connsiteY14" fmla="*/ 101359 h 288032"/>
                  <a:gd name="connsiteX15" fmla="*/ 101359 w 288032"/>
                  <a:gd name="connsiteY15" fmla="*/ 42657 h 288032"/>
                  <a:gd name="connsiteX16" fmla="*/ 144016 w 288032"/>
                  <a:gd name="connsiteY16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8032" h="288032">
                    <a:moveTo>
                      <a:pt x="144016" y="0"/>
                    </a:moveTo>
                    <a:cubicBezTo>
                      <a:pt x="167575" y="0"/>
                      <a:pt x="186673" y="19098"/>
                      <a:pt x="186673" y="42657"/>
                    </a:cubicBezTo>
                    <a:lnTo>
                      <a:pt x="186673" y="101359"/>
                    </a:lnTo>
                    <a:lnTo>
                      <a:pt x="245375" y="101359"/>
                    </a:lnTo>
                    <a:cubicBezTo>
                      <a:pt x="268934" y="101359"/>
                      <a:pt x="288032" y="120457"/>
                      <a:pt x="288032" y="144016"/>
                    </a:cubicBezTo>
                    <a:cubicBezTo>
                      <a:pt x="288032" y="167575"/>
                      <a:pt x="268934" y="186673"/>
                      <a:pt x="245375" y="186673"/>
                    </a:cubicBezTo>
                    <a:lnTo>
                      <a:pt x="186673" y="186673"/>
                    </a:lnTo>
                    <a:lnTo>
                      <a:pt x="186673" y="245375"/>
                    </a:lnTo>
                    <a:cubicBezTo>
                      <a:pt x="186673" y="268934"/>
                      <a:pt x="167575" y="288032"/>
                      <a:pt x="144016" y="288032"/>
                    </a:cubicBezTo>
                    <a:cubicBezTo>
                      <a:pt x="120457" y="288032"/>
                      <a:pt x="101359" y="268934"/>
                      <a:pt x="101359" y="245375"/>
                    </a:cubicBezTo>
                    <a:lnTo>
                      <a:pt x="101359" y="186673"/>
                    </a:lnTo>
                    <a:lnTo>
                      <a:pt x="42657" y="186673"/>
                    </a:lnTo>
                    <a:cubicBezTo>
                      <a:pt x="19098" y="186673"/>
                      <a:pt x="0" y="167575"/>
                      <a:pt x="0" y="144016"/>
                    </a:cubicBezTo>
                    <a:cubicBezTo>
                      <a:pt x="0" y="120457"/>
                      <a:pt x="19098" y="101359"/>
                      <a:pt x="42657" y="101359"/>
                    </a:cubicBezTo>
                    <a:lnTo>
                      <a:pt x="101359" y="101359"/>
                    </a:lnTo>
                    <a:lnTo>
                      <a:pt x="101359" y="42657"/>
                    </a:lnTo>
                    <a:cubicBezTo>
                      <a:pt x="101359" y="19098"/>
                      <a:pt x="120457" y="0"/>
                      <a:pt x="144016" y="0"/>
                    </a:cubicBezTo>
                    <a:close/>
                  </a:path>
                </a:pathLst>
              </a:custGeom>
              <a:solidFill>
                <a:srgbClr val="65B9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79" name="รูปแบบอิสระ: รูปร่าง 78">
                <a:extLst>
                  <a:ext uri="{FF2B5EF4-FFF2-40B4-BE49-F238E27FC236}">
                    <a16:creationId xmlns:a16="http://schemas.microsoft.com/office/drawing/2014/main" id="{32AEB16E-6461-41D0-B333-9239DDDDD754}"/>
                  </a:ext>
                </a:extLst>
              </p:cNvPr>
              <p:cNvSpPr/>
              <p:nvPr/>
            </p:nvSpPr>
            <p:spPr>
              <a:xfrm>
                <a:off x="12020352" y="2349131"/>
                <a:ext cx="288032" cy="288032"/>
              </a:xfrm>
              <a:custGeom>
                <a:avLst/>
                <a:gdLst>
                  <a:gd name="connsiteX0" fmla="*/ 144016 w 288032"/>
                  <a:gd name="connsiteY0" fmla="*/ 0 h 288032"/>
                  <a:gd name="connsiteX1" fmla="*/ 186673 w 288032"/>
                  <a:gd name="connsiteY1" fmla="*/ 42657 h 288032"/>
                  <a:gd name="connsiteX2" fmla="*/ 186673 w 288032"/>
                  <a:gd name="connsiteY2" fmla="*/ 101359 h 288032"/>
                  <a:gd name="connsiteX3" fmla="*/ 245375 w 288032"/>
                  <a:gd name="connsiteY3" fmla="*/ 101359 h 288032"/>
                  <a:gd name="connsiteX4" fmla="*/ 288032 w 288032"/>
                  <a:gd name="connsiteY4" fmla="*/ 144016 h 288032"/>
                  <a:gd name="connsiteX5" fmla="*/ 245375 w 288032"/>
                  <a:gd name="connsiteY5" fmla="*/ 186673 h 288032"/>
                  <a:gd name="connsiteX6" fmla="*/ 186673 w 288032"/>
                  <a:gd name="connsiteY6" fmla="*/ 186673 h 288032"/>
                  <a:gd name="connsiteX7" fmla="*/ 186673 w 288032"/>
                  <a:gd name="connsiteY7" fmla="*/ 245375 h 288032"/>
                  <a:gd name="connsiteX8" fmla="*/ 144016 w 288032"/>
                  <a:gd name="connsiteY8" fmla="*/ 288032 h 288032"/>
                  <a:gd name="connsiteX9" fmla="*/ 101359 w 288032"/>
                  <a:gd name="connsiteY9" fmla="*/ 245375 h 288032"/>
                  <a:gd name="connsiteX10" fmla="*/ 101359 w 288032"/>
                  <a:gd name="connsiteY10" fmla="*/ 186673 h 288032"/>
                  <a:gd name="connsiteX11" fmla="*/ 42657 w 288032"/>
                  <a:gd name="connsiteY11" fmla="*/ 186673 h 288032"/>
                  <a:gd name="connsiteX12" fmla="*/ 0 w 288032"/>
                  <a:gd name="connsiteY12" fmla="*/ 144016 h 288032"/>
                  <a:gd name="connsiteX13" fmla="*/ 42657 w 288032"/>
                  <a:gd name="connsiteY13" fmla="*/ 101359 h 288032"/>
                  <a:gd name="connsiteX14" fmla="*/ 101359 w 288032"/>
                  <a:gd name="connsiteY14" fmla="*/ 101359 h 288032"/>
                  <a:gd name="connsiteX15" fmla="*/ 101359 w 288032"/>
                  <a:gd name="connsiteY15" fmla="*/ 42657 h 288032"/>
                  <a:gd name="connsiteX16" fmla="*/ 144016 w 288032"/>
                  <a:gd name="connsiteY16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8032" h="288032">
                    <a:moveTo>
                      <a:pt x="144016" y="0"/>
                    </a:moveTo>
                    <a:cubicBezTo>
                      <a:pt x="167575" y="0"/>
                      <a:pt x="186673" y="19098"/>
                      <a:pt x="186673" y="42657"/>
                    </a:cubicBezTo>
                    <a:lnTo>
                      <a:pt x="186673" y="101359"/>
                    </a:lnTo>
                    <a:lnTo>
                      <a:pt x="245375" y="101359"/>
                    </a:lnTo>
                    <a:cubicBezTo>
                      <a:pt x="268934" y="101359"/>
                      <a:pt x="288032" y="120457"/>
                      <a:pt x="288032" y="144016"/>
                    </a:cubicBezTo>
                    <a:cubicBezTo>
                      <a:pt x="288032" y="167575"/>
                      <a:pt x="268934" y="186673"/>
                      <a:pt x="245375" y="186673"/>
                    </a:cubicBezTo>
                    <a:lnTo>
                      <a:pt x="186673" y="186673"/>
                    </a:lnTo>
                    <a:lnTo>
                      <a:pt x="186673" y="245375"/>
                    </a:lnTo>
                    <a:cubicBezTo>
                      <a:pt x="186673" y="268934"/>
                      <a:pt x="167575" y="288032"/>
                      <a:pt x="144016" y="288032"/>
                    </a:cubicBezTo>
                    <a:cubicBezTo>
                      <a:pt x="120457" y="288032"/>
                      <a:pt x="101359" y="268934"/>
                      <a:pt x="101359" y="245375"/>
                    </a:cubicBezTo>
                    <a:lnTo>
                      <a:pt x="101359" y="186673"/>
                    </a:lnTo>
                    <a:lnTo>
                      <a:pt x="42657" y="186673"/>
                    </a:lnTo>
                    <a:cubicBezTo>
                      <a:pt x="19098" y="186673"/>
                      <a:pt x="0" y="167575"/>
                      <a:pt x="0" y="144016"/>
                    </a:cubicBezTo>
                    <a:cubicBezTo>
                      <a:pt x="0" y="120457"/>
                      <a:pt x="19098" y="101359"/>
                      <a:pt x="42657" y="101359"/>
                    </a:cubicBezTo>
                    <a:lnTo>
                      <a:pt x="101359" y="101359"/>
                    </a:lnTo>
                    <a:lnTo>
                      <a:pt x="101359" y="42657"/>
                    </a:lnTo>
                    <a:cubicBezTo>
                      <a:pt x="101359" y="19098"/>
                      <a:pt x="120457" y="0"/>
                      <a:pt x="144016" y="0"/>
                    </a:cubicBezTo>
                    <a:close/>
                  </a:path>
                </a:pathLst>
              </a:custGeom>
              <a:solidFill>
                <a:srgbClr val="65B9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80" name="รูปแบบอิสระ: รูปร่าง 79">
                <a:extLst>
                  <a:ext uri="{FF2B5EF4-FFF2-40B4-BE49-F238E27FC236}">
                    <a16:creationId xmlns:a16="http://schemas.microsoft.com/office/drawing/2014/main" id="{3D22DA91-E5A9-4B39-93E8-D5E3F09BBE93}"/>
                  </a:ext>
                </a:extLst>
              </p:cNvPr>
              <p:cNvSpPr/>
              <p:nvPr/>
            </p:nvSpPr>
            <p:spPr>
              <a:xfrm>
                <a:off x="12688338" y="1553525"/>
                <a:ext cx="288032" cy="288032"/>
              </a:xfrm>
              <a:custGeom>
                <a:avLst/>
                <a:gdLst>
                  <a:gd name="connsiteX0" fmla="*/ 144016 w 288032"/>
                  <a:gd name="connsiteY0" fmla="*/ 0 h 288032"/>
                  <a:gd name="connsiteX1" fmla="*/ 186673 w 288032"/>
                  <a:gd name="connsiteY1" fmla="*/ 42657 h 288032"/>
                  <a:gd name="connsiteX2" fmla="*/ 186673 w 288032"/>
                  <a:gd name="connsiteY2" fmla="*/ 101359 h 288032"/>
                  <a:gd name="connsiteX3" fmla="*/ 245375 w 288032"/>
                  <a:gd name="connsiteY3" fmla="*/ 101359 h 288032"/>
                  <a:gd name="connsiteX4" fmla="*/ 288032 w 288032"/>
                  <a:gd name="connsiteY4" fmla="*/ 144016 h 288032"/>
                  <a:gd name="connsiteX5" fmla="*/ 245375 w 288032"/>
                  <a:gd name="connsiteY5" fmla="*/ 186673 h 288032"/>
                  <a:gd name="connsiteX6" fmla="*/ 186673 w 288032"/>
                  <a:gd name="connsiteY6" fmla="*/ 186673 h 288032"/>
                  <a:gd name="connsiteX7" fmla="*/ 186673 w 288032"/>
                  <a:gd name="connsiteY7" fmla="*/ 245375 h 288032"/>
                  <a:gd name="connsiteX8" fmla="*/ 144016 w 288032"/>
                  <a:gd name="connsiteY8" fmla="*/ 288032 h 288032"/>
                  <a:gd name="connsiteX9" fmla="*/ 101359 w 288032"/>
                  <a:gd name="connsiteY9" fmla="*/ 245375 h 288032"/>
                  <a:gd name="connsiteX10" fmla="*/ 101359 w 288032"/>
                  <a:gd name="connsiteY10" fmla="*/ 186673 h 288032"/>
                  <a:gd name="connsiteX11" fmla="*/ 42657 w 288032"/>
                  <a:gd name="connsiteY11" fmla="*/ 186673 h 288032"/>
                  <a:gd name="connsiteX12" fmla="*/ 0 w 288032"/>
                  <a:gd name="connsiteY12" fmla="*/ 144016 h 288032"/>
                  <a:gd name="connsiteX13" fmla="*/ 42657 w 288032"/>
                  <a:gd name="connsiteY13" fmla="*/ 101359 h 288032"/>
                  <a:gd name="connsiteX14" fmla="*/ 101359 w 288032"/>
                  <a:gd name="connsiteY14" fmla="*/ 101359 h 288032"/>
                  <a:gd name="connsiteX15" fmla="*/ 101359 w 288032"/>
                  <a:gd name="connsiteY15" fmla="*/ 42657 h 288032"/>
                  <a:gd name="connsiteX16" fmla="*/ 144016 w 288032"/>
                  <a:gd name="connsiteY16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8032" h="288032">
                    <a:moveTo>
                      <a:pt x="144016" y="0"/>
                    </a:moveTo>
                    <a:cubicBezTo>
                      <a:pt x="167575" y="0"/>
                      <a:pt x="186673" y="19098"/>
                      <a:pt x="186673" y="42657"/>
                    </a:cubicBezTo>
                    <a:lnTo>
                      <a:pt x="186673" y="101359"/>
                    </a:lnTo>
                    <a:lnTo>
                      <a:pt x="245375" y="101359"/>
                    </a:lnTo>
                    <a:cubicBezTo>
                      <a:pt x="268934" y="101359"/>
                      <a:pt x="288032" y="120457"/>
                      <a:pt x="288032" y="144016"/>
                    </a:cubicBezTo>
                    <a:cubicBezTo>
                      <a:pt x="288032" y="167575"/>
                      <a:pt x="268934" y="186673"/>
                      <a:pt x="245375" y="186673"/>
                    </a:cubicBezTo>
                    <a:lnTo>
                      <a:pt x="186673" y="186673"/>
                    </a:lnTo>
                    <a:lnTo>
                      <a:pt x="186673" y="245375"/>
                    </a:lnTo>
                    <a:cubicBezTo>
                      <a:pt x="186673" y="268934"/>
                      <a:pt x="167575" y="288032"/>
                      <a:pt x="144016" y="288032"/>
                    </a:cubicBezTo>
                    <a:cubicBezTo>
                      <a:pt x="120457" y="288032"/>
                      <a:pt x="101359" y="268934"/>
                      <a:pt x="101359" y="245375"/>
                    </a:cubicBezTo>
                    <a:lnTo>
                      <a:pt x="101359" y="186673"/>
                    </a:lnTo>
                    <a:lnTo>
                      <a:pt x="42657" y="186673"/>
                    </a:lnTo>
                    <a:cubicBezTo>
                      <a:pt x="19098" y="186673"/>
                      <a:pt x="0" y="167575"/>
                      <a:pt x="0" y="144016"/>
                    </a:cubicBezTo>
                    <a:cubicBezTo>
                      <a:pt x="0" y="120457"/>
                      <a:pt x="19098" y="101359"/>
                      <a:pt x="42657" y="101359"/>
                    </a:cubicBezTo>
                    <a:lnTo>
                      <a:pt x="101359" y="101359"/>
                    </a:lnTo>
                    <a:lnTo>
                      <a:pt x="101359" y="42657"/>
                    </a:lnTo>
                    <a:cubicBezTo>
                      <a:pt x="101359" y="19098"/>
                      <a:pt x="120457" y="0"/>
                      <a:pt x="144016" y="0"/>
                    </a:cubicBezTo>
                    <a:close/>
                  </a:path>
                </a:pathLst>
              </a:custGeom>
              <a:solidFill>
                <a:srgbClr val="65B9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</p:grpSp>
        <p:sp>
          <p:nvSpPr>
            <p:cNvPr id="74" name="รูปแบบอิสระ: รูปร่าง 73">
              <a:extLst>
                <a:ext uri="{FF2B5EF4-FFF2-40B4-BE49-F238E27FC236}">
                  <a16:creationId xmlns:a16="http://schemas.microsoft.com/office/drawing/2014/main" id="{89AD51FC-947B-49F7-8A49-E55B364B1DAA}"/>
                </a:ext>
              </a:extLst>
            </p:cNvPr>
            <p:cNvSpPr/>
            <p:nvPr/>
          </p:nvSpPr>
          <p:spPr>
            <a:xfrm>
              <a:off x="376628" y="893094"/>
              <a:ext cx="320056" cy="320056"/>
            </a:xfrm>
            <a:custGeom>
              <a:avLst/>
              <a:gdLst>
                <a:gd name="connsiteX0" fmla="*/ 144016 w 288032"/>
                <a:gd name="connsiteY0" fmla="*/ 0 h 288032"/>
                <a:gd name="connsiteX1" fmla="*/ 186673 w 288032"/>
                <a:gd name="connsiteY1" fmla="*/ 42657 h 288032"/>
                <a:gd name="connsiteX2" fmla="*/ 186673 w 288032"/>
                <a:gd name="connsiteY2" fmla="*/ 101359 h 288032"/>
                <a:gd name="connsiteX3" fmla="*/ 245375 w 288032"/>
                <a:gd name="connsiteY3" fmla="*/ 101359 h 288032"/>
                <a:gd name="connsiteX4" fmla="*/ 288032 w 288032"/>
                <a:gd name="connsiteY4" fmla="*/ 144016 h 288032"/>
                <a:gd name="connsiteX5" fmla="*/ 245375 w 288032"/>
                <a:gd name="connsiteY5" fmla="*/ 186673 h 288032"/>
                <a:gd name="connsiteX6" fmla="*/ 186673 w 288032"/>
                <a:gd name="connsiteY6" fmla="*/ 186673 h 288032"/>
                <a:gd name="connsiteX7" fmla="*/ 186673 w 288032"/>
                <a:gd name="connsiteY7" fmla="*/ 245375 h 288032"/>
                <a:gd name="connsiteX8" fmla="*/ 144016 w 288032"/>
                <a:gd name="connsiteY8" fmla="*/ 288032 h 288032"/>
                <a:gd name="connsiteX9" fmla="*/ 101359 w 288032"/>
                <a:gd name="connsiteY9" fmla="*/ 245375 h 288032"/>
                <a:gd name="connsiteX10" fmla="*/ 101359 w 288032"/>
                <a:gd name="connsiteY10" fmla="*/ 186673 h 288032"/>
                <a:gd name="connsiteX11" fmla="*/ 42657 w 288032"/>
                <a:gd name="connsiteY11" fmla="*/ 186673 h 288032"/>
                <a:gd name="connsiteX12" fmla="*/ 0 w 288032"/>
                <a:gd name="connsiteY12" fmla="*/ 144016 h 288032"/>
                <a:gd name="connsiteX13" fmla="*/ 42657 w 288032"/>
                <a:gd name="connsiteY13" fmla="*/ 101359 h 288032"/>
                <a:gd name="connsiteX14" fmla="*/ 101359 w 288032"/>
                <a:gd name="connsiteY14" fmla="*/ 101359 h 288032"/>
                <a:gd name="connsiteX15" fmla="*/ 101359 w 288032"/>
                <a:gd name="connsiteY15" fmla="*/ 42657 h 288032"/>
                <a:gd name="connsiteX16" fmla="*/ 144016 w 288032"/>
                <a:gd name="connsiteY16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032" h="288032">
                  <a:moveTo>
                    <a:pt x="144016" y="0"/>
                  </a:moveTo>
                  <a:cubicBezTo>
                    <a:pt x="167575" y="0"/>
                    <a:pt x="186673" y="19098"/>
                    <a:pt x="186673" y="42657"/>
                  </a:cubicBezTo>
                  <a:lnTo>
                    <a:pt x="186673" y="101359"/>
                  </a:lnTo>
                  <a:lnTo>
                    <a:pt x="245375" y="101359"/>
                  </a:lnTo>
                  <a:cubicBezTo>
                    <a:pt x="268934" y="101359"/>
                    <a:pt x="288032" y="120457"/>
                    <a:pt x="288032" y="144016"/>
                  </a:cubicBezTo>
                  <a:cubicBezTo>
                    <a:pt x="288032" y="167575"/>
                    <a:pt x="268934" y="186673"/>
                    <a:pt x="245375" y="186673"/>
                  </a:cubicBezTo>
                  <a:lnTo>
                    <a:pt x="186673" y="186673"/>
                  </a:lnTo>
                  <a:lnTo>
                    <a:pt x="186673" y="245375"/>
                  </a:lnTo>
                  <a:cubicBezTo>
                    <a:pt x="186673" y="268934"/>
                    <a:pt x="167575" y="288032"/>
                    <a:pt x="144016" y="288032"/>
                  </a:cubicBezTo>
                  <a:cubicBezTo>
                    <a:pt x="120457" y="288032"/>
                    <a:pt x="101359" y="268934"/>
                    <a:pt x="101359" y="245375"/>
                  </a:cubicBezTo>
                  <a:lnTo>
                    <a:pt x="101359" y="186673"/>
                  </a:lnTo>
                  <a:lnTo>
                    <a:pt x="42657" y="186673"/>
                  </a:lnTo>
                  <a:cubicBezTo>
                    <a:pt x="19098" y="186673"/>
                    <a:pt x="0" y="167575"/>
                    <a:pt x="0" y="144016"/>
                  </a:cubicBezTo>
                  <a:cubicBezTo>
                    <a:pt x="0" y="120457"/>
                    <a:pt x="19098" y="101359"/>
                    <a:pt x="42657" y="101359"/>
                  </a:cubicBezTo>
                  <a:lnTo>
                    <a:pt x="101359" y="101359"/>
                  </a:lnTo>
                  <a:lnTo>
                    <a:pt x="101359" y="42657"/>
                  </a:lnTo>
                  <a:cubicBezTo>
                    <a:pt x="101359" y="19098"/>
                    <a:pt x="120457" y="0"/>
                    <a:pt x="144016" y="0"/>
                  </a:cubicBezTo>
                  <a:close/>
                </a:path>
              </a:pathLst>
            </a:custGeom>
            <a:solidFill>
              <a:srgbClr val="65B9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81" name="รูปแบบอิสระ: รูปร่าง 80">
              <a:extLst>
                <a:ext uri="{FF2B5EF4-FFF2-40B4-BE49-F238E27FC236}">
                  <a16:creationId xmlns:a16="http://schemas.microsoft.com/office/drawing/2014/main" id="{267A8F99-B0EB-4EAE-A64A-AA56D0B9D94F}"/>
                </a:ext>
              </a:extLst>
            </p:cNvPr>
            <p:cNvSpPr/>
            <p:nvPr/>
          </p:nvSpPr>
          <p:spPr>
            <a:xfrm>
              <a:off x="202122" y="5214433"/>
              <a:ext cx="264509" cy="264509"/>
            </a:xfrm>
            <a:custGeom>
              <a:avLst/>
              <a:gdLst>
                <a:gd name="connsiteX0" fmla="*/ 144016 w 288032"/>
                <a:gd name="connsiteY0" fmla="*/ 0 h 288032"/>
                <a:gd name="connsiteX1" fmla="*/ 186673 w 288032"/>
                <a:gd name="connsiteY1" fmla="*/ 42657 h 288032"/>
                <a:gd name="connsiteX2" fmla="*/ 186673 w 288032"/>
                <a:gd name="connsiteY2" fmla="*/ 101359 h 288032"/>
                <a:gd name="connsiteX3" fmla="*/ 245375 w 288032"/>
                <a:gd name="connsiteY3" fmla="*/ 101359 h 288032"/>
                <a:gd name="connsiteX4" fmla="*/ 288032 w 288032"/>
                <a:gd name="connsiteY4" fmla="*/ 144016 h 288032"/>
                <a:gd name="connsiteX5" fmla="*/ 245375 w 288032"/>
                <a:gd name="connsiteY5" fmla="*/ 186673 h 288032"/>
                <a:gd name="connsiteX6" fmla="*/ 186673 w 288032"/>
                <a:gd name="connsiteY6" fmla="*/ 186673 h 288032"/>
                <a:gd name="connsiteX7" fmla="*/ 186673 w 288032"/>
                <a:gd name="connsiteY7" fmla="*/ 245375 h 288032"/>
                <a:gd name="connsiteX8" fmla="*/ 144016 w 288032"/>
                <a:gd name="connsiteY8" fmla="*/ 288032 h 288032"/>
                <a:gd name="connsiteX9" fmla="*/ 101359 w 288032"/>
                <a:gd name="connsiteY9" fmla="*/ 245375 h 288032"/>
                <a:gd name="connsiteX10" fmla="*/ 101359 w 288032"/>
                <a:gd name="connsiteY10" fmla="*/ 186673 h 288032"/>
                <a:gd name="connsiteX11" fmla="*/ 42657 w 288032"/>
                <a:gd name="connsiteY11" fmla="*/ 186673 h 288032"/>
                <a:gd name="connsiteX12" fmla="*/ 0 w 288032"/>
                <a:gd name="connsiteY12" fmla="*/ 144016 h 288032"/>
                <a:gd name="connsiteX13" fmla="*/ 42657 w 288032"/>
                <a:gd name="connsiteY13" fmla="*/ 101359 h 288032"/>
                <a:gd name="connsiteX14" fmla="*/ 101359 w 288032"/>
                <a:gd name="connsiteY14" fmla="*/ 101359 h 288032"/>
                <a:gd name="connsiteX15" fmla="*/ 101359 w 288032"/>
                <a:gd name="connsiteY15" fmla="*/ 42657 h 288032"/>
                <a:gd name="connsiteX16" fmla="*/ 144016 w 288032"/>
                <a:gd name="connsiteY16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032" h="288032">
                  <a:moveTo>
                    <a:pt x="144016" y="0"/>
                  </a:moveTo>
                  <a:cubicBezTo>
                    <a:pt x="167575" y="0"/>
                    <a:pt x="186673" y="19098"/>
                    <a:pt x="186673" y="42657"/>
                  </a:cubicBezTo>
                  <a:lnTo>
                    <a:pt x="186673" y="101359"/>
                  </a:lnTo>
                  <a:lnTo>
                    <a:pt x="245375" y="101359"/>
                  </a:lnTo>
                  <a:cubicBezTo>
                    <a:pt x="268934" y="101359"/>
                    <a:pt x="288032" y="120457"/>
                    <a:pt x="288032" y="144016"/>
                  </a:cubicBezTo>
                  <a:cubicBezTo>
                    <a:pt x="288032" y="167575"/>
                    <a:pt x="268934" y="186673"/>
                    <a:pt x="245375" y="186673"/>
                  </a:cubicBezTo>
                  <a:lnTo>
                    <a:pt x="186673" y="186673"/>
                  </a:lnTo>
                  <a:lnTo>
                    <a:pt x="186673" y="245375"/>
                  </a:lnTo>
                  <a:cubicBezTo>
                    <a:pt x="186673" y="268934"/>
                    <a:pt x="167575" y="288032"/>
                    <a:pt x="144016" y="288032"/>
                  </a:cubicBezTo>
                  <a:cubicBezTo>
                    <a:pt x="120457" y="288032"/>
                    <a:pt x="101359" y="268934"/>
                    <a:pt x="101359" y="245375"/>
                  </a:cubicBezTo>
                  <a:lnTo>
                    <a:pt x="101359" y="186673"/>
                  </a:lnTo>
                  <a:lnTo>
                    <a:pt x="42657" y="186673"/>
                  </a:lnTo>
                  <a:cubicBezTo>
                    <a:pt x="19098" y="186673"/>
                    <a:pt x="0" y="167575"/>
                    <a:pt x="0" y="144016"/>
                  </a:cubicBezTo>
                  <a:cubicBezTo>
                    <a:pt x="0" y="120457"/>
                    <a:pt x="19098" y="101359"/>
                    <a:pt x="42657" y="101359"/>
                  </a:cubicBezTo>
                  <a:lnTo>
                    <a:pt x="101359" y="101359"/>
                  </a:lnTo>
                  <a:lnTo>
                    <a:pt x="101359" y="42657"/>
                  </a:lnTo>
                  <a:cubicBezTo>
                    <a:pt x="101359" y="19098"/>
                    <a:pt x="120457" y="0"/>
                    <a:pt x="144016" y="0"/>
                  </a:cubicBezTo>
                  <a:close/>
                </a:path>
              </a:pathLst>
            </a:custGeom>
            <a:solidFill>
              <a:srgbClr val="65B9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23" name="กลุ่ม 22">
            <a:extLst>
              <a:ext uri="{FF2B5EF4-FFF2-40B4-BE49-F238E27FC236}">
                <a16:creationId xmlns:a16="http://schemas.microsoft.com/office/drawing/2014/main" id="{46A0A8AE-B031-4221-8EC2-0491C1784B8C}"/>
              </a:ext>
            </a:extLst>
          </p:cNvPr>
          <p:cNvGrpSpPr/>
          <p:nvPr/>
        </p:nvGrpSpPr>
        <p:grpSpPr>
          <a:xfrm>
            <a:off x="986175" y="1266672"/>
            <a:ext cx="10219652" cy="5211157"/>
            <a:chOff x="1073877" y="1379171"/>
            <a:chExt cx="11128509" cy="5674597"/>
          </a:xfrm>
        </p:grpSpPr>
        <p:pic>
          <p:nvPicPr>
            <p:cNvPr id="4" name="รูปภาพ 3">
              <a:extLst>
                <a:ext uri="{FF2B5EF4-FFF2-40B4-BE49-F238E27FC236}">
                  <a16:creationId xmlns:a16="http://schemas.microsoft.com/office/drawing/2014/main" id="{495423DB-2B08-41E6-8F14-7D6CBEC9C8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3877" y="1379171"/>
              <a:ext cx="11128509" cy="5674597"/>
            </a:xfrm>
            <a:prstGeom prst="roundRect">
              <a:avLst>
                <a:gd name="adj" fmla="val 7180"/>
              </a:avLst>
            </a:prstGeom>
            <a:solidFill>
              <a:srgbClr val="FFFFFF">
                <a:shade val="85000"/>
              </a:srgbClr>
            </a:solidFill>
            <a:ln w="76200">
              <a:solidFill>
                <a:srgbClr val="65B9FF"/>
              </a:solidFill>
            </a:ln>
            <a:effectLst/>
          </p:spPr>
        </p:pic>
        <p:pic>
          <p:nvPicPr>
            <p:cNvPr id="1026" name="Picture 2" descr="http://photobank.aksorn.com/fotoweb/cache/5004/Vector/Vector/iStock-1137477178.t62b40ca6.m800.ai.pv.x24078ed5.jpg">
              <a:extLst>
                <a:ext uri="{FF2B5EF4-FFF2-40B4-BE49-F238E27FC236}">
                  <a16:creationId xmlns:a16="http://schemas.microsoft.com/office/drawing/2014/main" id="{3D788310-35B8-4D0E-81A6-D10DB5A7B23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1158" t="13065" r="53276" b="11218"/>
            <a:stretch/>
          </p:blipFill>
          <p:spPr bwMode="auto">
            <a:xfrm>
              <a:off x="3606862" y="2100087"/>
              <a:ext cx="1521717" cy="2162442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Free vector beauty skin care background">
              <a:extLst>
                <a:ext uri="{FF2B5EF4-FFF2-40B4-BE49-F238E27FC236}">
                  <a16:creationId xmlns:a16="http://schemas.microsoft.com/office/drawing/2014/main" id="{C0721F6C-0B04-468B-BC1E-395FF5F7FCF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459550" y="3453779"/>
              <a:ext cx="2872630" cy="16157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1" name="กลุ่ม 20">
              <a:extLst>
                <a:ext uri="{FF2B5EF4-FFF2-40B4-BE49-F238E27FC236}">
                  <a16:creationId xmlns:a16="http://schemas.microsoft.com/office/drawing/2014/main" id="{D45E935F-4A74-4A41-900A-A999B96E7A1C}"/>
                </a:ext>
              </a:extLst>
            </p:cNvPr>
            <p:cNvGrpSpPr/>
            <p:nvPr/>
          </p:nvGrpSpPr>
          <p:grpSpPr>
            <a:xfrm>
              <a:off x="6723858" y="5274543"/>
              <a:ext cx="287345" cy="119023"/>
              <a:chOff x="6722636" y="5402481"/>
              <a:chExt cx="287345" cy="119023"/>
            </a:xfrm>
          </p:grpSpPr>
          <p:sp>
            <p:nvSpPr>
              <p:cNvPr id="87" name="สี่เหลี่ยมผืนผ้า 86">
                <a:extLst>
                  <a:ext uri="{FF2B5EF4-FFF2-40B4-BE49-F238E27FC236}">
                    <a16:creationId xmlns:a16="http://schemas.microsoft.com/office/drawing/2014/main" id="{E2FB836D-F550-43AF-9554-46C0E6717075}"/>
                  </a:ext>
                </a:extLst>
              </p:cNvPr>
              <p:cNvSpPr/>
              <p:nvPr/>
            </p:nvSpPr>
            <p:spPr>
              <a:xfrm rot="2700000">
                <a:off x="6890959" y="5402482"/>
                <a:ext cx="119022" cy="119022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 dirty="0"/>
              </a:p>
            </p:txBody>
          </p:sp>
          <p:sp>
            <p:nvSpPr>
              <p:cNvPr id="20" name="สี่เหลี่ยมผืนผ้า 19">
                <a:extLst>
                  <a:ext uri="{FF2B5EF4-FFF2-40B4-BE49-F238E27FC236}">
                    <a16:creationId xmlns:a16="http://schemas.microsoft.com/office/drawing/2014/main" id="{8715FE12-04AD-45AA-A78F-233D92826B52}"/>
                  </a:ext>
                </a:extLst>
              </p:cNvPr>
              <p:cNvSpPr/>
              <p:nvPr/>
            </p:nvSpPr>
            <p:spPr>
              <a:xfrm rot="2700000">
                <a:off x="6722636" y="5402481"/>
                <a:ext cx="119022" cy="119022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 dirty="0"/>
              </a:p>
            </p:txBody>
          </p:sp>
          <p:sp>
            <p:nvSpPr>
              <p:cNvPr id="86" name="สี่เหลี่ยมผืนผ้า 85">
                <a:extLst>
                  <a:ext uri="{FF2B5EF4-FFF2-40B4-BE49-F238E27FC236}">
                    <a16:creationId xmlns:a16="http://schemas.microsoft.com/office/drawing/2014/main" id="{8A7B17FC-0628-4F32-BEB4-9F8413C49256}"/>
                  </a:ext>
                </a:extLst>
              </p:cNvPr>
              <p:cNvSpPr/>
              <p:nvPr/>
            </p:nvSpPr>
            <p:spPr>
              <a:xfrm rot="2700000">
                <a:off x="6806797" y="5402481"/>
                <a:ext cx="119022" cy="11902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 dirty="0"/>
              </a:p>
            </p:txBody>
          </p:sp>
        </p:grpSp>
      </p:grpSp>
      <p:sp>
        <p:nvSpPr>
          <p:cNvPr id="8" name="click_interior">
            <a:extLst>
              <a:ext uri="{FF2B5EF4-FFF2-40B4-BE49-F238E27FC236}">
                <a16:creationId xmlns:a16="http://schemas.microsoft.com/office/drawing/2014/main" id="{C0AC55C8-19A4-43F0-B59B-2B3C5B304A0B}"/>
              </a:ext>
            </a:extLst>
          </p:cNvPr>
          <p:cNvSpPr/>
          <p:nvPr/>
        </p:nvSpPr>
        <p:spPr>
          <a:xfrm>
            <a:off x="986173" y="1266672"/>
            <a:ext cx="10219652" cy="5211157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99" name="รูปภาพ 98">
            <a:extLst>
              <a:ext uri="{FF2B5EF4-FFF2-40B4-BE49-F238E27FC236}">
                <a16:creationId xmlns:a16="http://schemas.microsoft.com/office/drawing/2014/main" id="{21ABB43B-2113-49DE-B521-52CF92156B7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3226" y="3959123"/>
            <a:ext cx="1093737" cy="851638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 w="76200">
            <a:noFill/>
          </a:ln>
          <a:effectLst>
            <a:glow rad="177800">
              <a:srgbClr val="EF4F75">
                <a:alpha val="80000"/>
              </a:srgbClr>
            </a:glow>
          </a:effectLst>
        </p:spPr>
      </p:pic>
      <p:pic>
        <p:nvPicPr>
          <p:cNvPr id="100" name="Picture 2" descr="http://photobank.aksorn.com/fotoweb/cache/5004/Vector/Vector/iStock-1137477178.t62b40ca6.m800.ai.pv.x24078ed5.jpg">
            <a:extLst>
              <a:ext uri="{FF2B5EF4-FFF2-40B4-BE49-F238E27FC236}">
                <a16:creationId xmlns:a16="http://schemas.microsoft.com/office/drawing/2014/main" id="{F10E157C-82E5-40D8-AD2B-BB40832108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158" t="13065" r="53276" b="11218"/>
          <a:stretch/>
        </p:blipFill>
        <p:spPr bwMode="auto">
          <a:xfrm>
            <a:off x="3301370" y="1939927"/>
            <a:ext cx="1397440" cy="1985837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  <a:effectLst>
            <a:glow rad="177800">
              <a:srgbClr val="EF4F75">
                <a:alpha val="8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4" descr="Free vector beauty skin care background">
            <a:extLst>
              <a:ext uri="{FF2B5EF4-FFF2-40B4-BE49-F238E27FC236}">
                <a16:creationId xmlns:a16="http://schemas.microsoft.com/office/drawing/2014/main" id="{03C8FE36-3218-45EC-8FA4-E7B76C6FE9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13673" y="3172658"/>
            <a:ext cx="2638024" cy="1483779"/>
          </a:xfrm>
          <a:prstGeom prst="rect">
            <a:avLst/>
          </a:prstGeom>
          <a:noFill/>
          <a:effectLst>
            <a:glow rad="177800">
              <a:srgbClr val="EF4F75">
                <a:alpha val="8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กลุ่ม 25">
            <a:extLst>
              <a:ext uri="{FF2B5EF4-FFF2-40B4-BE49-F238E27FC236}">
                <a16:creationId xmlns:a16="http://schemas.microsoft.com/office/drawing/2014/main" id="{AA11C383-DBA8-4F23-9528-6477333A4D0D}"/>
              </a:ext>
            </a:extLst>
          </p:cNvPr>
          <p:cNvGrpSpPr/>
          <p:nvPr/>
        </p:nvGrpSpPr>
        <p:grpSpPr>
          <a:xfrm>
            <a:off x="6175104" y="4843741"/>
            <a:ext cx="263878" cy="109302"/>
            <a:chOff x="6876258" y="5426943"/>
            <a:chExt cx="287345" cy="119023"/>
          </a:xfrm>
          <a:effectLst>
            <a:glow rad="177800">
              <a:srgbClr val="EF4F75">
                <a:alpha val="70000"/>
              </a:srgbClr>
            </a:glow>
          </a:effectLst>
        </p:grpSpPr>
        <p:sp>
          <p:nvSpPr>
            <p:cNvPr id="102" name="สี่เหลี่ยมผืนผ้า 101">
              <a:extLst>
                <a:ext uri="{FF2B5EF4-FFF2-40B4-BE49-F238E27FC236}">
                  <a16:creationId xmlns:a16="http://schemas.microsoft.com/office/drawing/2014/main" id="{66A42FB3-19A2-468B-9E43-FF8CC5682CE4}"/>
                </a:ext>
              </a:extLst>
            </p:cNvPr>
            <p:cNvSpPr/>
            <p:nvPr/>
          </p:nvSpPr>
          <p:spPr>
            <a:xfrm rot="2700000">
              <a:off x="7044581" y="5426944"/>
              <a:ext cx="119022" cy="119022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103" name="สี่เหลี่ยมผืนผ้า 102">
              <a:extLst>
                <a:ext uri="{FF2B5EF4-FFF2-40B4-BE49-F238E27FC236}">
                  <a16:creationId xmlns:a16="http://schemas.microsoft.com/office/drawing/2014/main" id="{F59EAA2B-9C7A-4D18-802E-9165B4698E77}"/>
                </a:ext>
              </a:extLst>
            </p:cNvPr>
            <p:cNvSpPr/>
            <p:nvPr/>
          </p:nvSpPr>
          <p:spPr>
            <a:xfrm rot="2700000">
              <a:off x="6876258" y="5426943"/>
              <a:ext cx="119022" cy="119022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104" name="สี่เหลี่ยมผืนผ้า 103">
              <a:extLst>
                <a:ext uri="{FF2B5EF4-FFF2-40B4-BE49-F238E27FC236}">
                  <a16:creationId xmlns:a16="http://schemas.microsoft.com/office/drawing/2014/main" id="{BB624635-2143-4408-A636-F6D2F134006D}"/>
                </a:ext>
              </a:extLst>
            </p:cNvPr>
            <p:cNvSpPr/>
            <p:nvPr/>
          </p:nvSpPr>
          <p:spPr>
            <a:xfrm rot="2700000">
              <a:off x="6960419" y="5426943"/>
              <a:ext cx="119022" cy="11902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</p:grpSp>
      <p:pic>
        <p:nvPicPr>
          <p:cNvPr id="63" name="รูปภาพ 62">
            <a:extLst>
              <a:ext uri="{FF2B5EF4-FFF2-40B4-BE49-F238E27FC236}">
                <a16:creationId xmlns:a16="http://schemas.microsoft.com/office/drawing/2014/main" id="{CCA79CB5-CD9C-4455-BD31-89E296C3C89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0036" y="3064482"/>
            <a:ext cx="1755729" cy="2465492"/>
          </a:xfrm>
          <a:prstGeom prst="rect">
            <a:avLst/>
          </a:prstGeom>
          <a:effectLst>
            <a:glow rad="177800">
              <a:srgbClr val="EF4F75">
                <a:alpha val="80000"/>
              </a:srgbClr>
            </a:glow>
          </a:effectLst>
        </p:spPr>
      </p:pic>
      <p:pic>
        <p:nvPicPr>
          <p:cNvPr id="51" name="teacher guide">
            <a:extLst>
              <a:ext uri="{FF2B5EF4-FFF2-40B4-BE49-F238E27FC236}">
                <a16:creationId xmlns:a16="http://schemas.microsoft.com/office/drawing/2014/main" id="{2CE9CECD-5752-4F6B-92AA-D6080C6C20C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6206233"/>
            <a:ext cx="491712" cy="485325"/>
          </a:xfrm>
          <a:prstGeom prst="rect">
            <a:avLst/>
          </a:prstGeom>
        </p:spPr>
      </p:pic>
      <p:pic>
        <p:nvPicPr>
          <p:cNvPr id="52" name="รูปภาพ 51">
            <a:extLst>
              <a:ext uri="{FF2B5EF4-FFF2-40B4-BE49-F238E27FC236}">
                <a16:creationId xmlns:a16="http://schemas.microsoft.com/office/drawing/2014/main" id="{DDD4A504-DBF0-43A2-AABD-0ECC59E95368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926"/>
          <a:stretch/>
        </p:blipFill>
        <p:spPr>
          <a:xfrm>
            <a:off x="943368" y="166441"/>
            <a:ext cx="10592607" cy="1034688"/>
          </a:xfrm>
          <a:prstGeom prst="rect">
            <a:avLst/>
          </a:prstGeom>
        </p:spPr>
      </p:pic>
      <p:pic>
        <p:nvPicPr>
          <p:cNvPr id="60" name="รูปภาพ 59">
            <a:extLst>
              <a:ext uri="{FF2B5EF4-FFF2-40B4-BE49-F238E27FC236}">
                <a16:creationId xmlns:a16="http://schemas.microsoft.com/office/drawing/2014/main" id="{56060AAE-4222-4E7C-86EA-682FFC82F86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161" y="3085804"/>
            <a:ext cx="1606807" cy="95736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1" name="รูปภาพ 60">
            <a:extLst>
              <a:ext uri="{FF2B5EF4-FFF2-40B4-BE49-F238E27FC236}">
                <a16:creationId xmlns:a16="http://schemas.microsoft.com/office/drawing/2014/main" id="{358F842F-19E8-4C13-A7FE-1143906DE56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8126" y="3885039"/>
            <a:ext cx="1612405" cy="10133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2" name="รูปภาพ 61">
            <a:extLst>
              <a:ext uri="{FF2B5EF4-FFF2-40B4-BE49-F238E27FC236}">
                <a16:creationId xmlns:a16="http://schemas.microsoft.com/office/drawing/2014/main" id="{718AF683-1838-4DED-883B-A6AB2DE2EE6F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568" y="2355176"/>
            <a:ext cx="1606807" cy="95176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4" name="รูปภาพ 63">
            <a:extLst>
              <a:ext uri="{FF2B5EF4-FFF2-40B4-BE49-F238E27FC236}">
                <a16:creationId xmlns:a16="http://schemas.microsoft.com/office/drawing/2014/main" id="{0FB21B72-98B2-41EB-BD13-E0413A391A08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3374" y="5020499"/>
            <a:ext cx="1567616" cy="1018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5" name="รูปภาพ 64">
            <a:extLst>
              <a:ext uri="{FF2B5EF4-FFF2-40B4-BE49-F238E27FC236}">
                <a16:creationId xmlns:a16="http://schemas.microsoft.com/office/drawing/2014/main" id="{08336E43-1DBB-447F-AB31-83B16129D30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7125" y="3380186"/>
            <a:ext cx="1830752" cy="80620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6" name="รูปภาพ 65">
            <a:extLst>
              <a:ext uri="{FF2B5EF4-FFF2-40B4-BE49-F238E27FC236}">
                <a16:creationId xmlns:a16="http://schemas.microsoft.com/office/drawing/2014/main" id="{2B7CF0CF-E81C-4111-A352-3A11759422D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5773" y="1532845"/>
            <a:ext cx="1612405" cy="80620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click_lamp">
            <a:extLst>
              <a:ext uri="{FF2B5EF4-FFF2-40B4-BE49-F238E27FC236}">
                <a16:creationId xmlns:a16="http://schemas.microsoft.com/office/drawing/2014/main" id="{BBCB1A09-6391-494C-834A-EEC1B209BA0E}"/>
              </a:ext>
            </a:extLst>
          </p:cNvPr>
          <p:cNvSpPr/>
          <p:nvPr/>
        </p:nvSpPr>
        <p:spPr>
          <a:xfrm>
            <a:off x="7740650" y="3060700"/>
            <a:ext cx="1860550" cy="2514600"/>
          </a:xfrm>
          <a:custGeom>
            <a:avLst/>
            <a:gdLst>
              <a:gd name="connsiteX0" fmla="*/ 990600 w 1860550"/>
              <a:gd name="connsiteY0" fmla="*/ 0 h 2495550"/>
              <a:gd name="connsiteX1" fmla="*/ 1860550 w 1860550"/>
              <a:gd name="connsiteY1" fmla="*/ 1098550 h 2495550"/>
              <a:gd name="connsiteX2" fmla="*/ 1543050 w 1860550"/>
              <a:gd name="connsiteY2" fmla="*/ 2235200 h 2495550"/>
              <a:gd name="connsiteX3" fmla="*/ 1600200 w 1860550"/>
              <a:gd name="connsiteY3" fmla="*/ 2432050 h 2495550"/>
              <a:gd name="connsiteX4" fmla="*/ 1263650 w 1860550"/>
              <a:gd name="connsiteY4" fmla="*/ 2482850 h 2495550"/>
              <a:gd name="connsiteX5" fmla="*/ 749300 w 1860550"/>
              <a:gd name="connsiteY5" fmla="*/ 2495550 h 2495550"/>
              <a:gd name="connsiteX6" fmla="*/ 730250 w 1860550"/>
              <a:gd name="connsiteY6" fmla="*/ 2209800 h 2495550"/>
              <a:gd name="connsiteX7" fmla="*/ 1206500 w 1860550"/>
              <a:gd name="connsiteY7" fmla="*/ 2178050 h 2495550"/>
              <a:gd name="connsiteX8" fmla="*/ 1498600 w 1860550"/>
              <a:gd name="connsiteY8" fmla="*/ 1212850 h 2495550"/>
              <a:gd name="connsiteX9" fmla="*/ 908050 w 1860550"/>
              <a:gd name="connsiteY9" fmla="*/ 336550 h 2495550"/>
              <a:gd name="connsiteX10" fmla="*/ 736600 w 1860550"/>
              <a:gd name="connsiteY10" fmla="*/ 609600 h 2495550"/>
              <a:gd name="connsiteX11" fmla="*/ 768350 w 1860550"/>
              <a:gd name="connsiteY11" fmla="*/ 806450 h 2495550"/>
              <a:gd name="connsiteX12" fmla="*/ 723900 w 1860550"/>
              <a:gd name="connsiteY12" fmla="*/ 1022350 h 2495550"/>
              <a:gd name="connsiteX13" fmla="*/ 571500 w 1860550"/>
              <a:gd name="connsiteY13" fmla="*/ 1041400 h 2495550"/>
              <a:gd name="connsiteX14" fmla="*/ 69850 w 1860550"/>
              <a:gd name="connsiteY14" fmla="*/ 755650 h 2495550"/>
              <a:gd name="connsiteX15" fmla="*/ 0 w 1860550"/>
              <a:gd name="connsiteY15" fmla="*/ 590550 h 2495550"/>
              <a:gd name="connsiteX16" fmla="*/ 101600 w 1860550"/>
              <a:gd name="connsiteY16" fmla="*/ 431800 h 2495550"/>
              <a:gd name="connsiteX17" fmla="*/ 215900 w 1860550"/>
              <a:gd name="connsiteY17" fmla="*/ 387350 h 2495550"/>
              <a:gd name="connsiteX18" fmla="*/ 596900 w 1860550"/>
              <a:gd name="connsiteY18" fmla="*/ 0 h 2495550"/>
              <a:gd name="connsiteX19" fmla="*/ 990600 w 1860550"/>
              <a:gd name="connsiteY19" fmla="*/ 0 h 2495550"/>
              <a:gd name="connsiteX0" fmla="*/ 990600 w 1860550"/>
              <a:gd name="connsiteY0" fmla="*/ 0 h 2495550"/>
              <a:gd name="connsiteX1" fmla="*/ 1860550 w 1860550"/>
              <a:gd name="connsiteY1" fmla="*/ 1098550 h 2495550"/>
              <a:gd name="connsiteX2" fmla="*/ 1543050 w 1860550"/>
              <a:gd name="connsiteY2" fmla="*/ 2235200 h 2495550"/>
              <a:gd name="connsiteX3" fmla="*/ 1600200 w 1860550"/>
              <a:gd name="connsiteY3" fmla="*/ 2432050 h 2495550"/>
              <a:gd name="connsiteX4" fmla="*/ 1263650 w 1860550"/>
              <a:gd name="connsiteY4" fmla="*/ 2482850 h 2495550"/>
              <a:gd name="connsiteX5" fmla="*/ 749300 w 1860550"/>
              <a:gd name="connsiteY5" fmla="*/ 2495550 h 2495550"/>
              <a:gd name="connsiteX6" fmla="*/ 1060450 w 1860550"/>
              <a:gd name="connsiteY6" fmla="*/ 2330450 h 2495550"/>
              <a:gd name="connsiteX7" fmla="*/ 1206500 w 1860550"/>
              <a:gd name="connsiteY7" fmla="*/ 2178050 h 2495550"/>
              <a:gd name="connsiteX8" fmla="*/ 1498600 w 1860550"/>
              <a:gd name="connsiteY8" fmla="*/ 1212850 h 2495550"/>
              <a:gd name="connsiteX9" fmla="*/ 908050 w 1860550"/>
              <a:gd name="connsiteY9" fmla="*/ 336550 h 2495550"/>
              <a:gd name="connsiteX10" fmla="*/ 736600 w 1860550"/>
              <a:gd name="connsiteY10" fmla="*/ 609600 h 2495550"/>
              <a:gd name="connsiteX11" fmla="*/ 768350 w 1860550"/>
              <a:gd name="connsiteY11" fmla="*/ 806450 h 2495550"/>
              <a:gd name="connsiteX12" fmla="*/ 723900 w 1860550"/>
              <a:gd name="connsiteY12" fmla="*/ 1022350 h 2495550"/>
              <a:gd name="connsiteX13" fmla="*/ 571500 w 1860550"/>
              <a:gd name="connsiteY13" fmla="*/ 1041400 h 2495550"/>
              <a:gd name="connsiteX14" fmla="*/ 69850 w 1860550"/>
              <a:gd name="connsiteY14" fmla="*/ 755650 h 2495550"/>
              <a:gd name="connsiteX15" fmla="*/ 0 w 1860550"/>
              <a:gd name="connsiteY15" fmla="*/ 590550 h 2495550"/>
              <a:gd name="connsiteX16" fmla="*/ 101600 w 1860550"/>
              <a:gd name="connsiteY16" fmla="*/ 431800 h 2495550"/>
              <a:gd name="connsiteX17" fmla="*/ 215900 w 1860550"/>
              <a:gd name="connsiteY17" fmla="*/ 387350 h 2495550"/>
              <a:gd name="connsiteX18" fmla="*/ 596900 w 1860550"/>
              <a:gd name="connsiteY18" fmla="*/ 0 h 2495550"/>
              <a:gd name="connsiteX19" fmla="*/ 990600 w 1860550"/>
              <a:gd name="connsiteY19" fmla="*/ 0 h 2495550"/>
              <a:gd name="connsiteX0" fmla="*/ 990600 w 1860550"/>
              <a:gd name="connsiteY0" fmla="*/ 0 h 2514600"/>
              <a:gd name="connsiteX1" fmla="*/ 1860550 w 1860550"/>
              <a:gd name="connsiteY1" fmla="*/ 1098550 h 2514600"/>
              <a:gd name="connsiteX2" fmla="*/ 1543050 w 1860550"/>
              <a:gd name="connsiteY2" fmla="*/ 2235200 h 2514600"/>
              <a:gd name="connsiteX3" fmla="*/ 1600200 w 1860550"/>
              <a:gd name="connsiteY3" fmla="*/ 2432050 h 2514600"/>
              <a:gd name="connsiteX4" fmla="*/ 1263650 w 1860550"/>
              <a:gd name="connsiteY4" fmla="*/ 2482850 h 2514600"/>
              <a:gd name="connsiteX5" fmla="*/ 1193800 w 1860550"/>
              <a:gd name="connsiteY5" fmla="*/ 2514600 h 2514600"/>
              <a:gd name="connsiteX6" fmla="*/ 1060450 w 1860550"/>
              <a:gd name="connsiteY6" fmla="*/ 2330450 h 2514600"/>
              <a:gd name="connsiteX7" fmla="*/ 1206500 w 1860550"/>
              <a:gd name="connsiteY7" fmla="*/ 2178050 h 2514600"/>
              <a:gd name="connsiteX8" fmla="*/ 1498600 w 1860550"/>
              <a:gd name="connsiteY8" fmla="*/ 1212850 h 2514600"/>
              <a:gd name="connsiteX9" fmla="*/ 908050 w 1860550"/>
              <a:gd name="connsiteY9" fmla="*/ 336550 h 2514600"/>
              <a:gd name="connsiteX10" fmla="*/ 736600 w 1860550"/>
              <a:gd name="connsiteY10" fmla="*/ 609600 h 2514600"/>
              <a:gd name="connsiteX11" fmla="*/ 768350 w 1860550"/>
              <a:gd name="connsiteY11" fmla="*/ 806450 h 2514600"/>
              <a:gd name="connsiteX12" fmla="*/ 723900 w 1860550"/>
              <a:gd name="connsiteY12" fmla="*/ 1022350 h 2514600"/>
              <a:gd name="connsiteX13" fmla="*/ 571500 w 1860550"/>
              <a:gd name="connsiteY13" fmla="*/ 1041400 h 2514600"/>
              <a:gd name="connsiteX14" fmla="*/ 69850 w 1860550"/>
              <a:gd name="connsiteY14" fmla="*/ 755650 h 2514600"/>
              <a:gd name="connsiteX15" fmla="*/ 0 w 1860550"/>
              <a:gd name="connsiteY15" fmla="*/ 590550 h 2514600"/>
              <a:gd name="connsiteX16" fmla="*/ 101600 w 1860550"/>
              <a:gd name="connsiteY16" fmla="*/ 431800 h 2514600"/>
              <a:gd name="connsiteX17" fmla="*/ 215900 w 1860550"/>
              <a:gd name="connsiteY17" fmla="*/ 387350 h 2514600"/>
              <a:gd name="connsiteX18" fmla="*/ 596900 w 1860550"/>
              <a:gd name="connsiteY18" fmla="*/ 0 h 2514600"/>
              <a:gd name="connsiteX19" fmla="*/ 990600 w 1860550"/>
              <a:gd name="connsiteY19" fmla="*/ 0 h 2514600"/>
              <a:gd name="connsiteX0" fmla="*/ 990600 w 1860550"/>
              <a:gd name="connsiteY0" fmla="*/ 0 h 2514600"/>
              <a:gd name="connsiteX1" fmla="*/ 1860550 w 1860550"/>
              <a:gd name="connsiteY1" fmla="*/ 1098550 h 2514600"/>
              <a:gd name="connsiteX2" fmla="*/ 1543050 w 1860550"/>
              <a:gd name="connsiteY2" fmla="*/ 2235200 h 2514600"/>
              <a:gd name="connsiteX3" fmla="*/ 1600200 w 1860550"/>
              <a:gd name="connsiteY3" fmla="*/ 2432050 h 2514600"/>
              <a:gd name="connsiteX4" fmla="*/ 1263650 w 1860550"/>
              <a:gd name="connsiteY4" fmla="*/ 2482850 h 2514600"/>
              <a:gd name="connsiteX5" fmla="*/ 1193800 w 1860550"/>
              <a:gd name="connsiteY5" fmla="*/ 2514600 h 2514600"/>
              <a:gd name="connsiteX6" fmla="*/ 1155700 w 1860550"/>
              <a:gd name="connsiteY6" fmla="*/ 2324100 h 2514600"/>
              <a:gd name="connsiteX7" fmla="*/ 1206500 w 1860550"/>
              <a:gd name="connsiteY7" fmla="*/ 2178050 h 2514600"/>
              <a:gd name="connsiteX8" fmla="*/ 1498600 w 1860550"/>
              <a:gd name="connsiteY8" fmla="*/ 1212850 h 2514600"/>
              <a:gd name="connsiteX9" fmla="*/ 908050 w 1860550"/>
              <a:gd name="connsiteY9" fmla="*/ 336550 h 2514600"/>
              <a:gd name="connsiteX10" fmla="*/ 736600 w 1860550"/>
              <a:gd name="connsiteY10" fmla="*/ 609600 h 2514600"/>
              <a:gd name="connsiteX11" fmla="*/ 768350 w 1860550"/>
              <a:gd name="connsiteY11" fmla="*/ 806450 h 2514600"/>
              <a:gd name="connsiteX12" fmla="*/ 723900 w 1860550"/>
              <a:gd name="connsiteY12" fmla="*/ 1022350 h 2514600"/>
              <a:gd name="connsiteX13" fmla="*/ 571500 w 1860550"/>
              <a:gd name="connsiteY13" fmla="*/ 1041400 h 2514600"/>
              <a:gd name="connsiteX14" fmla="*/ 69850 w 1860550"/>
              <a:gd name="connsiteY14" fmla="*/ 755650 h 2514600"/>
              <a:gd name="connsiteX15" fmla="*/ 0 w 1860550"/>
              <a:gd name="connsiteY15" fmla="*/ 590550 h 2514600"/>
              <a:gd name="connsiteX16" fmla="*/ 101600 w 1860550"/>
              <a:gd name="connsiteY16" fmla="*/ 431800 h 2514600"/>
              <a:gd name="connsiteX17" fmla="*/ 215900 w 1860550"/>
              <a:gd name="connsiteY17" fmla="*/ 387350 h 2514600"/>
              <a:gd name="connsiteX18" fmla="*/ 596900 w 1860550"/>
              <a:gd name="connsiteY18" fmla="*/ 0 h 2514600"/>
              <a:gd name="connsiteX19" fmla="*/ 990600 w 1860550"/>
              <a:gd name="connsiteY19" fmla="*/ 0 h 2514600"/>
              <a:gd name="connsiteX0" fmla="*/ 990600 w 1860550"/>
              <a:gd name="connsiteY0" fmla="*/ 0 h 2514600"/>
              <a:gd name="connsiteX1" fmla="*/ 1860550 w 1860550"/>
              <a:gd name="connsiteY1" fmla="*/ 1098550 h 2514600"/>
              <a:gd name="connsiteX2" fmla="*/ 1543050 w 1860550"/>
              <a:gd name="connsiteY2" fmla="*/ 2235200 h 2514600"/>
              <a:gd name="connsiteX3" fmla="*/ 1600200 w 1860550"/>
              <a:gd name="connsiteY3" fmla="*/ 2432050 h 2514600"/>
              <a:gd name="connsiteX4" fmla="*/ 1263650 w 1860550"/>
              <a:gd name="connsiteY4" fmla="*/ 2482850 h 2514600"/>
              <a:gd name="connsiteX5" fmla="*/ 1193800 w 1860550"/>
              <a:gd name="connsiteY5" fmla="*/ 2514600 h 2514600"/>
              <a:gd name="connsiteX6" fmla="*/ 1155700 w 1860550"/>
              <a:gd name="connsiteY6" fmla="*/ 2324100 h 2514600"/>
              <a:gd name="connsiteX7" fmla="*/ 1212850 w 1860550"/>
              <a:gd name="connsiteY7" fmla="*/ 2076450 h 2514600"/>
              <a:gd name="connsiteX8" fmla="*/ 1498600 w 1860550"/>
              <a:gd name="connsiteY8" fmla="*/ 1212850 h 2514600"/>
              <a:gd name="connsiteX9" fmla="*/ 908050 w 1860550"/>
              <a:gd name="connsiteY9" fmla="*/ 336550 h 2514600"/>
              <a:gd name="connsiteX10" fmla="*/ 736600 w 1860550"/>
              <a:gd name="connsiteY10" fmla="*/ 609600 h 2514600"/>
              <a:gd name="connsiteX11" fmla="*/ 768350 w 1860550"/>
              <a:gd name="connsiteY11" fmla="*/ 806450 h 2514600"/>
              <a:gd name="connsiteX12" fmla="*/ 723900 w 1860550"/>
              <a:gd name="connsiteY12" fmla="*/ 1022350 h 2514600"/>
              <a:gd name="connsiteX13" fmla="*/ 571500 w 1860550"/>
              <a:gd name="connsiteY13" fmla="*/ 1041400 h 2514600"/>
              <a:gd name="connsiteX14" fmla="*/ 69850 w 1860550"/>
              <a:gd name="connsiteY14" fmla="*/ 755650 h 2514600"/>
              <a:gd name="connsiteX15" fmla="*/ 0 w 1860550"/>
              <a:gd name="connsiteY15" fmla="*/ 590550 h 2514600"/>
              <a:gd name="connsiteX16" fmla="*/ 101600 w 1860550"/>
              <a:gd name="connsiteY16" fmla="*/ 431800 h 2514600"/>
              <a:gd name="connsiteX17" fmla="*/ 215900 w 1860550"/>
              <a:gd name="connsiteY17" fmla="*/ 387350 h 2514600"/>
              <a:gd name="connsiteX18" fmla="*/ 596900 w 1860550"/>
              <a:gd name="connsiteY18" fmla="*/ 0 h 2514600"/>
              <a:gd name="connsiteX19" fmla="*/ 990600 w 1860550"/>
              <a:gd name="connsiteY19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60550" h="2514600">
                <a:moveTo>
                  <a:pt x="990600" y="0"/>
                </a:moveTo>
                <a:lnTo>
                  <a:pt x="1860550" y="1098550"/>
                </a:lnTo>
                <a:lnTo>
                  <a:pt x="1543050" y="2235200"/>
                </a:lnTo>
                <a:lnTo>
                  <a:pt x="1600200" y="2432050"/>
                </a:lnTo>
                <a:lnTo>
                  <a:pt x="1263650" y="2482850"/>
                </a:lnTo>
                <a:lnTo>
                  <a:pt x="1193800" y="2514600"/>
                </a:lnTo>
                <a:lnTo>
                  <a:pt x="1155700" y="2324100"/>
                </a:lnTo>
                <a:lnTo>
                  <a:pt x="1212850" y="2076450"/>
                </a:lnTo>
                <a:lnTo>
                  <a:pt x="1498600" y="1212850"/>
                </a:lnTo>
                <a:lnTo>
                  <a:pt x="908050" y="336550"/>
                </a:lnTo>
                <a:lnTo>
                  <a:pt x="736600" y="609600"/>
                </a:lnTo>
                <a:lnTo>
                  <a:pt x="768350" y="806450"/>
                </a:lnTo>
                <a:lnTo>
                  <a:pt x="723900" y="1022350"/>
                </a:lnTo>
                <a:lnTo>
                  <a:pt x="571500" y="1041400"/>
                </a:lnTo>
                <a:lnTo>
                  <a:pt x="69850" y="755650"/>
                </a:lnTo>
                <a:lnTo>
                  <a:pt x="0" y="590550"/>
                </a:lnTo>
                <a:lnTo>
                  <a:pt x="101600" y="431800"/>
                </a:lnTo>
                <a:lnTo>
                  <a:pt x="215900" y="387350"/>
                </a:lnTo>
                <a:lnTo>
                  <a:pt x="596900" y="0"/>
                </a:lnTo>
                <a:lnTo>
                  <a:pt x="990600" y="0"/>
                </a:lnTo>
                <a:close/>
              </a:path>
            </a:pathLst>
          </a:cu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click_logo">
            <a:extLst>
              <a:ext uri="{FF2B5EF4-FFF2-40B4-BE49-F238E27FC236}">
                <a16:creationId xmlns:a16="http://schemas.microsoft.com/office/drawing/2014/main" id="{973820FA-E084-4831-8EBC-94D202AD9A45}"/>
              </a:ext>
            </a:extLst>
          </p:cNvPr>
          <p:cNvSpPr/>
          <p:nvPr/>
        </p:nvSpPr>
        <p:spPr>
          <a:xfrm>
            <a:off x="5092388" y="4722155"/>
            <a:ext cx="2428552" cy="352815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click_ad">
            <a:extLst>
              <a:ext uri="{FF2B5EF4-FFF2-40B4-BE49-F238E27FC236}">
                <a16:creationId xmlns:a16="http://schemas.microsoft.com/office/drawing/2014/main" id="{FFB28FEC-1BAC-4734-9EE2-A73F5A54E56E}"/>
              </a:ext>
            </a:extLst>
          </p:cNvPr>
          <p:cNvSpPr/>
          <p:nvPr/>
        </p:nvSpPr>
        <p:spPr>
          <a:xfrm>
            <a:off x="4962525" y="3105320"/>
            <a:ext cx="2729249" cy="1616835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click_poster">
            <a:extLst>
              <a:ext uri="{FF2B5EF4-FFF2-40B4-BE49-F238E27FC236}">
                <a16:creationId xmlns:a16="http://schemas.microsoft.com/office/drawing/2014/main" id="{03D584CD-CB73-4D8D-956F-081CADEF0B83}"/>
              </a:ext>
            </a:extLst>
          </p:cNvPr>
          <p:cNvSpPr/>
          <p:nvPr/>
        </p:nvSpPr>
        <p:spPr>
          <a:xfrm>
            <a:off x="3233373" y="1863168"/>
            <a:ext cx="1557157" cy="2116923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9" name="click_book">
            <a:extLst>
              <a:ext uri="{FF2B5EF4-FFF2-40B4-BE49-F238E27FC236}">
                <a16:creationId xmlns:a16="http://schemas.microsoft.com/office/drawing/2014/main" id="{C5D4E80F-8D07-4ACE-B0A2-184F252F03E6}"/>
              </a:ext>
            </a:extLst>
          </p:cNvPr>
          <p:cNvSpPr/>
          <p:nvPr/>
        </p:nvSpPr>
        <p:spPr>
          <a:xfrm>
            <a:off x="1097837" y="3487202"/>
            <a:ext cx="1557157" cy="1411360"/>
          </a:xfrm>
          <a:prstGeom prst="rect">
            <a:avLst/>
          </a:prstGeom>
          <a:solidFill>
            <a:srgbClr val="FFFFFF">
              <a:alpha val="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768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F920D150-921E-49B5-A62A-32B11B28668A}"/>
              </a:ext>
            </a:extLst>
          </p:cNvPr>
          <p:cNvGrpSpPr/>
          <p:nvPr/>
        </p:nvGrpSpPr>
        <p:grpSpPr>
          <a:xfrm>
            <a:off x="3582020" y="1583271"/>
            <a:ext cx="2210989" cy="1618019"/>
            <a:chOff x="2506341" y="2694599"/>
            <a:chExt cx="3937401" cy="2881419"/>
          </a:xfrm>
        </p:grpSpPr>
        <p:sp>
          <p:nvSpPr>
            <p:cNvPr id="61" name="Google Shape;777;p12">
              <a:hlinkClick r:id="rId3" action="ppaction://hlinksldjump"/>
              <a:extLst>
                <a:ext uri="{FF2B5EF4-FFF2-40B4-BE49-F238E27FC236}">
                  <a16:creationId xmlns:a16="http://schemas.microsoft.com/office/drawing/2014/main" id="{4D737767-144E-4EC1-A508-14235BBB55B2}"/>
                </a:ext>
              </a:extLst>
            </p:cNvPr>
            <p:cNvSpPr/>
            <p:nvPr/>
          </p:nvSpPr>
          <p:spPr>
            <a:xfrm>
              <a:off x="2506341" y="2694599"/>
              <a:ext cx="1623545" cy="1652332"/>
            </a:xfrm>
            <a:custGeom>
              <a:avLst/>
              <a:gdLst/>
              <a:ahLst/>
              <a:cxnLst/>
              <a:rect l="l" t="t" r="r" b="b"/>
              <a:pathLst>
                <a:path w="1835799" h="1594850" extrusionOk="0">
                  <a:moveTo>
                    <a:pt x="0" y="0"/>
                  </a:moveTo>
                  <a:lnTo>
                    <a:pt x="1835799" y="0"/>
                  </a:lnTo>
                  <a:lnTo>
                    <a:pt x="1835799" y="1594850"/>
                  </a:lnTo>
                  <a:lnTo>
                    <a:pt x="0" y="159485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th-TH" dirty="0"/>
            </a:p>
          </p:txBody>
        </p:sp>
        <p:sp>
          <p:nvSpPr>
            <p:cNvPr id="62" name="Google Shape;778;p12">
              <a:hlinkClick r:id="rId3" action="ppaction://hlinksldjump"/>
              <a:extLst>
                <a:ext uri="{FF2B5EF4-FFF2-40B4-BE49-F238E27FC236}">
                  <a16:creationId xmlns:a16="http://schemas.microsoft.com/office/drawing/2014/main" id="{35DB924C-188C-42E5-9361-F25AE727439D}"/>
                </a:ext>
              </a:extLst>
            </p:cNvPr>
            <p:cNvSpPr/>
            <p:nvPr/>
          </p:nvSpPr>
          <p:spPr>
            <a:xfrm rot="441286">
              <a:off x="4280478" y="2935463"/>
              <a:ext cx="2163264" cy="1209710"/>
            </a:xfrm>
            <a:custGeom>
              <a:avLst/>
              <a:gdLst/>
              <a:ahLst/>
              <a:cxnLst/>
              <a:rect l="l" t="t" r="r" b="b"/>
              <a:pathLst>
                <a:path w="1884184" h="864370" extrusionOk="0">
                  <a:moveTo>
                    <a:pt x="0" y="0"/>
                  </a:moveTo>
                  <a:lnTo>
                    <a:pt x="1884185" y="0"/>
                  </a:lnTo>
                  <a:lnTo>
                    <a:pt x="1884185" y="864370"/>
                  </a:lnTo>
                  <a:lnTo>
                    <a:pt x="0" y="86437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th-TH" dirty="0"/>
            </a:p>
          </p:txBody>
        </p:sp>
        <p:sp>
          <p:nvSpPr>
            <p:cNvPr id="63" name="Google Shape;779;p12">
              <a:hlinkClick r:id="rId3" action="ppaction://hlinksldjump"/>
              <a:extLst>
                <a:ext uri="{FF2B5EF4-FFF2-40B4-BE49-F238E27FC236}">
                  <a16:creationId xmlns:a16="http://schemas.microsoft.com/office/drawing/2014/main" id="{5DF1F9BF-49ED-40C2-9257-2EF7AF479C0B}"/>
                </a:ext>
              </a:extLst>
            </p:cNvPr>
            <p:cNvSpPr/>
            <p:nvPr/>
          </p:nvSpPr>
          <p:spPr>
            <a:xfrm>
              <a:off x="3533559" y="4450634"/>
              <a:ext cx="1980829" cy="1125384"/>
            </a:xfrm>
            <a:custGeom>
              <a:avLst/>
              <a:gdLst/>
              <a:ahLst/>
              <a:cxnLst/>
              <a:rect l="l" t="t" r="r" b="b"/>
              <a:pathLst>
                <a:path w="1493338" h="847469" extrusionOk="0">
                  <a:moveTo>
                    <a:pt x="0" y="0"/>
                  </a:moveTo>
                  <a:lnTo>
                    <a:pt x="1493338" y="0"/>
                  </a:lnTo>
                  <a:lnTo>
                    <a:pt x="1493338" y="847469"/>
                  </a:lnTo>
                  <a:lnTo>
                    <a:pt x="0" y="84746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th-TH" dirty="0"/>
            </a:p>
          </p:txBody>
        </p:sp>
      </p:grpSp>
      <p:sp>
        <p:nvSpPr>
          <p:cNvPr id="65" name="สามเหลี่ยมหน้าจั่ว 64">
            <a:hlinkClick r:id="rId7" action="ppaction://hlinksldjump"/>
            <a:extLst>
              <a:ext uri="{FF2B5EF4-FFF2-40B4-BE49-F238E27FC236}">
                <a16:creationId xmlns:a16="http://schemas.microsoft.com/office/drawing/2014/main" id="{AFDDA50B-C62F-4F8C-8F62-49556727FD52}"/>
              </a:ext>
            </a:extLst>
          </p:cNvPr>
          <p:cNvSpPr/>
          <p:nvPr/>
        </p:nvSpPr>
        <p:spPr>
          <a:xfrm>
            <a:off x="6697121" y="1768453"/>
            <a:ext cx="1530963" cy="1319799"/>
          </a:xfrm>
          <a:prstGeom prst="triangle">
            <a:avLst/>
          </a:prstGeom>
          <a:solidFill>
            <a:srgbClr val="FC9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pic>
        <p:nvPicPr>
          <p:cNvPr id="68" name="รูปภาพ 67">
            <a:hlinkClick r:id="rId8" action="ppaction://hlinksldjump"/>
            <a:extLst>
              <a:ext uri="{FF2B5EF4-FFF2-40B4-BE49-F238E27FC236}">
                <a16:creationId xmlns:a16="http://schemas.microsoft.com/office/drawing/2014/main" id="{0EF0D5D8-56AF-4198-A8ED-BA17D4C409B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5372" y="1672049"/>
            <a:ext cx="1450921" cy="1492442"/>
          </a:xfrm>
          <a:prstGeom prst="rect">
            <a:avLst/>
          </a:prstGeom>
        </p:spPr>
      </p:pic>
      <p:grpSp>
        <p:nvGrpSpPr>
          <p:cNvPr id="72" name="Google Shape;836;p13">
            <a:extLst>
              <a:ext uri="{FF2B5EF4-FFF2-40B4-BE49-F238E27FC236}">
                <a16:creationId xmlns:a16="http://schemas.microsoft.com/office/drawing/2014/main" id="{D8E83832-1871-4163-A712-E2D8369CC466}"/>
              </a:ext>
            </a:extLst>
          </p:cNvPr>
          <p:cNvGrpSpPr/>
          <p:nvPr/>
        </p:nvGrpSpPr>
        <p:grpSpPr>
          <a:xfrm>
            <a:off x="4024473" y="4341434"/>
            <a:ext cx="1319602" cy="1330017"/>
            <a:chOff x="1" y="0"/>
            <a:chExt cx="2112170" cy="2112170"/>
          </a:xfrm>
        </p:grpSpPr>
        <p:sp>
          <p:nvSpPr>
            <p:cNvPr id="73" name="Google Shape;838;p13">
              <a:hlinkClick r:id="rId11" action="ppaction://hlinksldjump"/>
              <a:extLst>
                <a:ext uri="{FF2B5EF4-FFF2-40B4-BE49-F238E27FC236}">
                  <a16:creationId xmlns:a16="http://schemas.microsoft.com/office/drawing/2014/main" id="{088B1FCE-E1C4-4A15-BD3A-3BC7E1F36737}"/>
                </a:ext>
              </a:extLst>
            </p:cNvPr>
            <p:cNvSpPr/>
            <p:nvPr/>
          </p:nvSpPr>
          <p:spPr>
            <a:xfrm>
              <a:off x="1" y="0"/>
              <a:ext cx="2112170" cy="211217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F5E045"/>
              </a:solidFill>
            </a:ln>
          </p:spPr>
          <p:txBody>
            <a:bodyPr/>
            <a:lstStyle/>
            <a:p>
              <a:endParaRPr lang="th-TH" sz="1653" dirty="0"/>
            </a:p>
          </p:txBody>
        </p:sp>
        <p:sp>
          <p:nvSpPr>
            <p:cNvPr id="74" name="Google Shape;841;p13">
              <a:hlinkClick r:id="rId11" action="ppaction://hlinksldjump"/>
              <a:extLst>
                <a:ext uri="{FF2B5EF4-FFF2-40B4-BE49-F238E27FC236}">
                  <a16:creationId xmlns:a16="http://schemas.microsoft.com/office/drawing/2014/main" id="{F8F6EB00-9568-43CD-9F28-59574681B3FF}"/>
                </a:ext>
              </a:extLst>
            </p:cNvPr>
            <p:cNvSpPr/>
            <p:nvPr/>
          </p:nvSpPr>
          <p:spPr>
            <a:xfrm>
              <a:off x="222442" y="218706"/>
              <a:ext cx="1667286" cy="1674759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8E978"/>
            </a:solidFill>
            <a:ln>
              <a:noFill/>
            </a:ln>
          </p:spPr>
          <p:txBody>
            <a:bodyPr spcFirstLastPara="1" wrap="square" lIns="60948" tIns="60948" rIns="60948" bIns="60948" anchor="ctr" anchorCtr="0">
              <a:noAutofit/>
            </a:bodyPr>
            <a:lstStyle/>
            <a:p>
              <a:endParaRPr sz="2667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5" name="รูปภาพ 74">
            <a:hlinkClick r:id="rId12" action="ppaction://hlinksldjump"/>
            <a:extLst>
              <a:ext uri="{FF2B5EF4-FFF2-40B4-BE49-F238E27FC236}">
                <a16:creationId xmlns:a16="http://schemas.microsoft.com/office/drawing/2014/main" id="{D15857A8-AB29-4439-911D-E4431F688E4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9278" y="4241316"/>
            <a:ext cx="1453323" cy="1453323"/>
          </a:xfrm>
          <a:prstGeom prst="roundRect">
            <a:avLst>
              <a:gd name="adj" fmla="val 1212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77" name="กลุ่ม 76">
            <a:extLst>
              <a:ext uri="{FF2B5EF4-FFF2-40B4-BE49-F238E27FC236}">
                <a16:creationId xmlns:a16="http://schemas.microsoft.com/office/drawing/2014/main" id="{C80E7792-4B98-489F-A786-27BD9E5355B6}"/>
              </a:ext>
            </a:extLst>
          </p:cNvPr>
          <p:cNvGrpSpPr/>
          <p:nvPr/>
        </p:nvGrpSpPr>
        <p:grpSpPr>
          <a:xfrm>
            <a:off x="6671180" y="4347898"/>
            <a:ext cx="1582843" cy="1329425"/>
            <a:chOff x="2089296" y="6611070"/>
            <a:chExt cx="2261534" cy="1569797"/>
          </a:xfrm>
        </p:grpSpPr>
        <p:sp>
          <p:nvSpPr>
            <p:cNvPr id="78" name="สี่เหลี่ยมผืนผ้า 77">
              <a:extLst>
                <a:ext uri="{FF2B5EF4-FFF2-40B4-BE49-F238E27FC236}">
                  <a16:creationId xmlns:a16="http://schemas.microsoft.com/office/drawing/2014/main" id="{03DE069C-25E5-44FC-B69E-9979A34C5C95}"/>
                </a:ext>
              </a:extLst>
            </p:cNvPr>
            <p:cNvSpPr/>
            <p:nvPr/>
          </p:nvSpPr>
          <p:spPr>
            <a:xfrm>
              <a:off x="2089296" y="6611070"/>
              <a:ext cx="377289" cy="156979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79" name="สี่เหลี่ยมผืนผ้า 78">
              <a:extLst>
                <a:ext uri="{FF2B5EF4-FFF2-40B4-BE49-F238E27FC236}">
                  <a16:creationId xmlns:a16="http://schemas.microsoft.com/office/drawing/2014/main" id="{453D530A-7BA1-4D9F-8F48-DCEEE9035B42}"/>
                </a:ext>
              </a:extLst>
            </p:cNvPr>
            <p:cNvSpPr/>
            <p:nvPr/>
          </p:nvSpPr>
          <p:spPr>
            <a:xfrm>
              <a:off x="2466145" y="6611070"/>
              <a:ext cx="377289" cy="1569797"/>
            </a:xfrm>
            <a:prstGeom prst="rect">
              <a:avLst/>
            </a:prstGeom>
            <a:solidFill>
              <a:srgbClr val="39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80" name="สี่เหลี่ยมผืนผ้า 79">
              <a:extLst>
                <a:ext uri="{FF2B5EF4-FFF2-40B4-BE49-F238E27FC236}">
                  <a16:creationId xmlns:a16="http://schemas.microsoft.com/office/drawing/2014/main" id="{0E0BE7CB-17DE-49F0-AB8C-40F77CBBD232}"/>
                </a:ext>
              </a:extLst>
            </p:cNvPr>
            <p:cNvSpPr/>
            <p:nvPr/>
          </p:nvSpPr>
          <p:spPr>
            <a:xfrm>
              <a:off x="2842994" y="6611070"/>
              <a:ext cx="377289" cy="1569797"/>
            </a:xfrm>
            <a:prstGeom prst="rect">
              <a:avLst/>
            </a:prstGeom>
            <a:solidFill>
              <a:srgbClr val="545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81" name="สี่เหลี่ยมผืนผ้า 80">
              <a:extLst>
                <a:ext uri="{FF2B5EF4-FFF2-40B4-BE49-F238E27FC236}">
                  <a16:creationId xmlns:a16="http://schemas.microsoft.com/office/drawing/2014/main" id="{0EB6EBAA-BAB7-4943-A603-DADDAAB8A0F9}"/>
                </a:ext>
              </a:extLst>
            </p:cNvPr>
            <p:cNvSpPr/>
            <p:nvPr/>
          </p:nvSpPr>
          <p:spPr>
            <a:xfrm>
              <a:off x="3219843" y="6611070"/>
              <a:ext cx="377289" cy="1569797"/>
            </a:xfrm>
            <a:prstGeom prst="rect">
              <a:avLst/>
            </a:prstGeom>
            <a:solidFill>
              <a:srgbClr val="9491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82" name="สี่เหลี่ยมผืนผ้า 81">
              <a:extLst>
                <a:ext uri="{FF2B5EF4-FFF2-40B4-BE49-F238E27FC236}">
                  <a16:creationId xmlns:a16="http://schemas.microsoft.com/office/drawing/2014/main" id="{61398A6F-D46F-4E37-AEEA-EA86CD52D442}"/>
                </a:ext>
              </a:extLst>
            </p:cNvPr>
            <p:cNvSpPr/>
            <p:nvPr/>
          </p:nvSpPr>
          <p:spPr>
            <a:xfrm>
              <a:off x="3596692" y="6611070"/>
              <a:ext cx="377289" cy="1569797"/>
            </a:xfrm>
            <a:prstGeom prst="rect">
              <a:avLst/>
            </a:prstGeom>
            <a:solidFill>
              <a:srgbClr val="CFCE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83" name="สี่เหลี่ยมผืนผ้า 82">
              <a:extLst>
                <a:ext uri="{FF2B5EF4-FFF2-40B4-BE49-F238E27FC236}">
                  <a16:creationId xmlns:a16="http://schemas.microsoft.com/office/drawing/2014/main" id="{4161CE9E-BB88-41F8-9DBE-F1A7F905B76F}"/>
                </a:ext>
              </a:extLst>
            </p:cNvPr>
            <p:cNvSpPr/>
            <p:nvPr/>
          </p:nvSpPr>
          <p:spPr>
            <a:xfrm>
              <a:off x="3973541" y="6611070"/>
              <a:ext cx="377289" cy="15697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</p:grpSp>
      <p:pic>
        <p:nvPicPr>
          <p:cNvPr id="155" name="รูปภาพ 154">
            <a:extLst>
              <a:ext uri="{FF2B5EF4-FFF2-40B4-BE49-F238E27FC236}">
                <a16:creationId xmlns:a16="http://schemas.microsoft.com/office/drawing/2014/main" id="{7727B0F6-FF80-4C6F-8F19-6F2E8B7A9906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6189" y="4222526"/>
            <a:ext cx="1546534" cy="1546534"/>
          </a:xfrm>
          <a:prstGeom prst="rect">
            <a:avLst/>
          </a:prstGeom>
        </p:spPr>
      </p:pic>
      <p:pic>
        <p:nvPicPr>
          <p:cNvPr id="87" name="รูปภาพ 86">
            <a:hlinkClick r:id="rId15" action="ppaction://hlinksldjump"/>
            <a:extLst>
              <a:ext uri="{FF2B5EF4-FFF2-40B4-BE49-F238E27FC236}">
                <a16:creationId xmlns:a16="http://schemas.microsoft.com/office/drawing/2014/main" id="{2861EDA5-ADCE-43FE-9FB7-C1BBDCD8BDF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347" y="1720420"/>
            <a:ext cx="1593337" cy="1510746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sp>
        <p:nvSpPr>
          <p:cNvPr id="11" name="Google Shape;798;p12">
            <a:extLst>
              <a:ext uri="{FF2B5EF4-FFF2-40B4-BE49-F238E27FC236}">
                <a16:creationId xmlns:a16="http://schemas.microsoft.com/office/drawing/2014/main" id="{A4C1765B-217F-41F3-8E2F-710424263070}"/>
              </a:ext>
            </a:extLst>
          </p:cNvPr>
          <p:cNvSpPr txBox="1"/>
          <p:nvPr/>
        </p:nvSpPr>
        <p:spPr>
          <a:xfrm>
            <a:off x="3583168" y="191967"/>
            <a:ext cx="7500397" cy="1186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en-US" sz="2571" dirty="0" err="1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ส่วนประกอบย่อย</a:t>
            </a:r>
            <a:r>
              <a:rPr lang="en-US" sz="2571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 ๆ </a:t>
            </a:r>
            <a:r>
              <a:rPr lang="th-TH" sz="2571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ทางทัศนศิ</a:t>
            </a:r>
            <a:r>
              <a:rPr lang="en-US" sz="2571" dirty="0" err="1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ลป์</a:t>
            </a:r>
            <a:r>
              <a:rPr lang="th-TH" sz="2571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ที่</a:t>
            </a:r>
            <a:r>
              <a:rPr lang="en-US" sz="2571" dirty="0" err="1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นำมาจัด</a:t>
            </a:r>
            <a:r>
              <a:rPr lang="th-TH" sz="2571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วาง</a:t>
            </a:r>
            <a:r>
              <a:rPr lang="en-US" sz="2571" dirty="0" err="1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ตามหลักองค์ประกอบศิลป์</a:t>
            </a:r>
            <a:br>
              <a:rPr lang="th-TH" sz="2571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2571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เพื่อ</a:t>
            </a:r>
            <a:r>
              <a:rPr lang="en-US" sz="2571" dirty="0" err="1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ทำให้เกิดผลงาน</a:t>
            </a:r>
            <a:r>
              <a:rPr lang="th-TH" sz="2571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ศิลปะที่</a:t>
            </a:r>
            <a:r>
              <a:rPr lang="en-US" sz="2571" dirty="0" err="1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สามารถสื่อความหมายให้แก่ผู้ชม</a:t>
            </a:r>
            <a:r>
              <a:rPr lang="th-TH" sz="2571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 โดยทัศนธาตุ</a:t>
            </a:r>
            <a:br>
              <a:rPr lang="th-TH" sz="2571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2571" dirty="0"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มีหลากหลายประเภท</a:t>
            </a:r>
            <a:r>
              <a:rPr lang="th-TH" sz="2571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 </a:t>
            </a:r>
            <a:r>
              <a:rPr lang="en-US" sz="2571" dirty="0" err="1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ดังนี้</a:t>
            </a:r>
            <a:endParaRPr sz="257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" name="สี่เหลี่ยมผืนผ้า: มุมมน 4">
            <a:hlinkClick r:id="rId15" action="ppaction://hlinksldjump"/>
            <a:extLst>
              <a:ext uri="{FF2B5EF4-FFF2-40B4-BE49-F238E27FC236}">
                <a16:creationId xmlns:a16="http://schemas.microsoft.com/office/drawing/2014/main" id="{17B21D28-0EBA-4FA6-8F1D-78A6634B12DC}"/>
              </a:ext>
            </a:extLst>
          </p:cNvPr>
          <p:cNvSpPr/>
          <p:nvPr/>
        </p:nvSpPr>
        <p:spPr>
          <a:xfrm>
            <a:off x="673573" y="1445185"/>
            <a:ext cx="2464740" cy="2407531"/>
          </a:xfrm>
          <a:prstGeom prst="roundRect">
            <a:avLst>
              <a:gd name="adj" fmla="val 17107"/>
            </a:avLst>
          </a:prstGeom>
          <a:noFill/>
          <a:ln w="38100">
            <a:solidFill>
              <a:srgbClr val="FAC2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1" name="สี่เหลี่ยมผืนผ้า: มุมมน 20">
            <a:hlinkClick r:id="rId3" action="ppaction://hlinksldjump"/>
            <a:extLst>
              <a:ext uri="{FF2B5EF4-FFF2-40B4-BE49-F238E27FC236}">
                <a16:creationId xmlns:a16="http://schemas.microsoft.com/office/drawing/2014/main" id="{117719E9-58EE-467A-99ED-49D09CA34B77}"/>
              </a:ext>
            </a:extLst>
          </p:cNvPr>
          <p:cNvSpPr/>
          <p:nvPr/>
        </p:nvSpPr>
        <p:spPr>
          <a:xfrm>
            <a:off x="3451904" y="1445185"/>
            <a:ext cx="2464740" cy="2407531"/>
          </a:xfrm>
          <a:prstGeom prst="roundRect">
            <a:avLst>
              <a:gd name="adj" fmla="val 17107"/>
            </a:avLst>
          </a:prstGeom>
          <a:noFill/>
          <a:ln w="38100">
            <a:solidFill>
              <a:srgbClr val="FAC2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2" name="สี่เหลี่ยมผืนผ้า: มุมมน 21">
            <a:hlinkClick r:id="rId7" action="ppaction://hlinksldjump"/>
            <a:extLst>
              <a:ext uri="{FF2B5EF4-FFF2-40B4-BE49-F238E27FC236}">
                <a16:creationId xmlns:a16="http://schemas.microsoft.com/office/drawing/2014/main" id="{B8FB4275-FBD2-41AC-93DF-169D93BD6C12}"/>
              </a:ext>
            </a:extLst>
          </p:cNvPr>
          <p:cNvSpPr/>
          <p:nvPr/>
        </p:nvSpPr>
        <p:spPr>
          <a:xfrm>
            <a:off x="6230235" y="1445185"/>
            <a:ext cx="2464740" cy="2407531"/>
          </a:xfrm>
          <a:prstGeom prst="roundRect">
            <a:avLst>
              <a:gd name="adj" fmla="val 17107"/>
            </a:avLst>
          </a:prstGeom>
          <a:noFill/>
          <a:ln w="38100">
            <a:solidFill>
              <a:srgbClr val="FAC2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sp>
        <p:nvSpPr>
          <p:cNvPr id="23" name="สี่เหลี่ยมผืนผ้า: มุมมน 22">
            <a:hlinkClick r:id="rId8" action="ppaction://hlinksldjump"/>
            <a:extLst>
              <a:ext uri="{FF2B5EF4-FFF2-40B4-BE49-F238E27FC236}">
                <a16:creationId xmlns:a16="http://schemas.microsoft.com/office/drawing/2014/main" id="{C00A263C-75FC-4A5F-937B-D2503536B97D}"/>
              </a:ext>
            </a:extLst>
          </p:cNvPr>
          <p:cNvSpPr/>
          <p:nvPr/>
        </p:nvSpPr>
        <p:spPr>
          <a:xfrm>
            <a:off x="9008565" y="1445185"/>
            <a:ext cx="2464740" cy="2407531"/>
          </a:xfrm>
          <a:prstGeom prst="roundRect">
            <a:avLst>
              <a:gd name="adj" fmla="val 17107"/>
            </a:avLst>
          </a:prstGeom>
          <a:noFill/>
          <a:ln w="38100">
            <a:solidFill>
              <a:srgbClr val="FAC2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4" name="สี่เหลี่ยมผืนผ้า: มุมมน 23">
            <a:hlinkClick r:id="rId12" action="ppaction://hlinksldjump"/>
            <a:extLst>
              <a:ext uri="{FF2B5EF4-FFF2-40B4-BE49-F238E27FC236}">
                <a16:creationId xmlns:a16="http://schemas.microsoft.com/office/drawing/2014/main" id="{6448B2D4-F17D-4FF5-934E-DEA341D8A8D8}"/>
              </a:ext>
            </a:extLst>
          </p:cNvPr>
          <p:cNvSpPr/>
          <p:nvPr/>
        </p:nvSpPr>
        <p:spPr>
          <a:xfrm>
            <a:off x="673573" y="4009774"/>
            <a:ext cx="2464740" cy="2407531"/>
          </a:xfrm>
          <a:prstGeom prst="roundRect">
            <a:avLst>
              <a:gd name="adj" fmla="val 17107"/>
            </a:avLst>
          </a:prstGeom>
          <a:noFill/>
          <a:ln w="38100">
            <a:solidFill>
              <a:srgbClr val="FAC2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5" name="สี่เหลี่ยมผืนผ้า: มุมมน 24">
            <a:hlinkClick r:id="rId11" action="ppaction://hlinksldjump"/>
            <a:extLst>
              <a:ext uri="{FF2B5EF4-FFF2-40B4-BE49-F238E27FC236}">
                <a16:creationId xmlns:a16="http://schemas.microsoft.com/office/drawing/2014/main" id="{8EB18098-BFE6-4FA4-9946-7B833B7354D3}"/>
              </a:ext>
            </a:extLst>
          </p:cNvPr>
          <p:cNvSpPr/>
          <p:nvPr/>
        </p:nvSpPr>
        <p:spPr>
          <a:xfrm>
            <a:off x="3451904" y="4009774"/>
            <a:ext cx="2464740" cy="2407531"/>
          </a:xfrm>
          <a:prstGeom prst="roundRect">
            <a:avLst>
              <a:gd name="adj" fmla="val 17107"/>
            </a:avLst>
          </a:prstGeom>
          <a:noFill/>
          <a:ln w="38100">
            <a:solidFill>
              <a:srgbClr val="FAC2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sp>
        <p:nvSpPr>
          <p:cNvPr id="26" name="สี่เหลี่ยมผืนผ้า: มุมมน 25">
            <a:hlinkClick r:id="rId18" action="ppaction://hlinksldjump"/>
            <a:extLst>
              <a:ext uri="{FF2B5EF4-FFF2-40B4-BE49-F238E27FC236}">
                <a16:creationId xmlns:a16="http://schemas.microsoft.com/office/drawing/2014/main" id="{FFB00372-3C28-4365-A92F-8D49019DDBEB}"/>
              </a:ext>
            </a:extLst>
          </p:cNvPr>
          <p:cNvSpPr/>
          <p:nvPr/>
        </p:nvSpPr>
        <p:spPr>
          <a:xfrm>
            <a:off x="6230235" y="4009774"/>
            <a:ext cx="2464740" cy="2407531"/>
          </a:xfrm>
          <a:prstGeom prst="roundRect">
            <a:avLst>
              <a:gd name="adj" fmla="val 17107"/>
            </a:avLst>
          </a:prstGeom>
          <a:noFill/>
          <a:ln w="38100">
            <a:solidFill>
              <a:srgbClr val="FAC2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sp>
        <p:nvSpPr>
          <p:cNvPr id="27" name="สี่เหลี่ยมผืนผ้า: มุมมน 26">
            <a:hlinkClick r:id="rId19" action="ppaction://hlinksldjump"/>
            <a:extLst>
              <a:ext uri="{FF2B5EF4-FFF2-40B4-BE49-F238E27FC236}">
                <a16:creationId xmlns:a16="http://schemas.microsoft.com/office/drawing/2014/main" id="{1B246038-4C06-40CB-973F-B9164A52C958}"/>
              </a:ext>
            </a:extLst>
          </p:cNvPr>
          <p:cNvSpPr/>
          <p:nvPr/>
        </p:nvSpPr>
        <p:spPr>
          <a:xfrm>
            <a:off x="9008565" y="4009774"/>
            <a:ext cx="2464740" cy="2407531"/>
          </a:xfrm>
          <a:prstGeom prst="roundRect">
            <a:avLst>
              <a:gd name="adj" fmla="val 17107"/>
            </a:avLst>
          </a:prstGeom>
          <a:noFill/>
          <a:ln w="38100">
            <a:solidFill>
              <a:srgbClr val="FAC2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41" name="รูปภาพ 40">
            <a:extLst>
              <a:ext uri="{FF2B5EF4-FFF2-40B4-BE49-F238E27FC236}">
                <a16:creationId xmlns:a16="http://schemas.microsoft.com/office/drawing/2014/main" id="{DFC71599-23FE-41A1-B38A-9E8D64C529C2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6" y="188770"/>
            <a:ext cx="2784523" cy="1161087"/>
          </a:xfrm>
          <a:prstGeom prst="rect">
            <a:avLst/>
          </a:prstGeom>
        </p:spPr>
      </p:pic>
      <p:pic>
        <p:nvPicPr>
          <p:cNvPr id="30" name="Picture 17">
            <a:extLst>
              <a:ext uri="{FF2B5EF4-FFF2-40B4-BE49-F238E27FC236}">
                <a16:creationId xmlns:a16="http://schemas.microsoft.com/office/drawing/2014/main" id="{65F41CB9-7B58-4C95-B749-01E43F1EC181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5486245" y="3584765"/>
            <a:ext cx="335819" cy="423696"/>
          </a:xfrm>
          <a:prstGeom prst="rect">
            <a:avLst/>
          </a:prstGeom>
        </p:spPr>
      </p:pic>
      <p:pic>
        <p:nvPicPr>
          <p:cNvPr id="32" name="Picture 17">
            <a:extLst>
              <a:ext uri="{FF2B5EF4-FFF2-40B4-BE49-F238E27FC236}">
                <a16:creationId xmlns:a16="http://schemas.microsoft.com/office/drawing/2014/main" id="{CC904AAB-6CA2-4E93-854B-C951950526F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1097186" y="3584763"/>
            <a:ext cx="335819" cy="423696"/>
          </a:xfrm>
          <a:prstGeom prst="rect">
            <a:avLst/>
          </a:prstGeom>
        </p:spPr>
      </p:pic>
      <p:pic>
        <p:nvPicPr>
          <p:cNvPr id="33" name="Picture 17">
            <a:extLst>
              <a:ext uri="{FF2B5EF4-FFF2-40B4-BE49-F238E27FC236}">
                <a16:creationId xmlns:a16="http://schemas.microsoft.com/office/drawing/2014/main" id="{83471F2D-4A92-413C-A610-AB1674C27D5E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2729266" y="6189621"/>
            <a:ext cx="335819" cy="423696"/>
          </a:xfrm>
          <a:prstGeom prst="rect">
            <a:avLst/>
          </a:prstGeom>
        </p:spPr>
      </p:pic>
      <p:pic>
        <p:nvPicPr>
          <p:cNvPr id="34" name="Picture 17">
            <a:extLst>
              <a:ext uri="{FF2B5EF4-FFF2-40B4-BE49-F238E27FC236}">
                <a16:creationId xmlns:a16="http://schemas.microsoft.com/office/drawing/2014/main" id="{417E0E23-9B02-49B4-857F-258CA7EFB212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5486244" y="6189621"/>
            <a:ext cx="335819" cy="423696"/>
          </a:xfrm>
          <a:prstGeom prst="rect">
            <a:avLst/>
          </a:prstGeom>
        </p:spPr>
      </p:pic>
      <p:pic>
        <p:nvPicPr>
          <p:cNvPr id="35" name="Picture 17">
            <a:extLst>
              <a:ext uri="{FF2B5EF4-FFF2-40B4-BE49-F238E27FC236}">
                <a16:creationId xmlns:a16="http://schemas.microsoft.com/office/drawing/2014/main" id="{3A771259-BD97-4B4F-B6F7-315138B9B741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8291715" y="6189620"/>
            <a:ext cx="335819" cy="423696"/>
          </a:xfrm>
          <a:prstGeom prst="rect">
            <a:avLst/>
          </a:prstGeom>
        </p:spPr>
      </p:pic>
      <p:pic>
        <p:nvPicPr>
          <p:cNvPr id="36" name="Picture 17">
            <a:extLst>
              <a:ext uri="{FF2B5EF4-FFF2-40B4-BE49-F238E27FC236}">
                <a16:creationId xmlns:a16="http://schemas.microsoft.com/office/drawing/2014/main" id="{02DF1AA5-7C00-4A11-8E82-49CE01EFCEDD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1097185" y="6189619"/>
            <a:ext cx="335819" cy="423696"/>
          </a:xfrm>
          <a:prstGeom prst="rect">
            <a:avLst/>
          </a:prstGeom>
        </p:spPr>
      </p:pic>
      <p:pic>
        <p:nvPicPr>
          <p:cNvPr id="93" name="head">
            <a:hlinkClick r:id="rId15" action="ppaction://hlinksldjump"/>
            <a:extLst>
              <a:ext uri="{FF2B5EF4-FFF2-40B4-BE49-F238E27FC236}">
                <a16:creationId xmlns:a16="http://schemas.microsoft.com/office/drawing/2014/main" id="{5A45253A-1D0E-4763-B6A9-9149823E2352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33" y="3300917"/>
            <a:ext cx="2229356" cy="539176"/>
          </a:xfrm>
          <a:prstGeom prst="rect">
            <a:avLst/>
          </a:prstGeom>
        </p:spPr>
      </p:pic>
      <p:pic>
        <p:nvPicPr>
          <p:cNvPr id="29" name="Picture 17">
            <a:extLst>
              <a:ext uri="{FF2B5EF4-FFF2-40B4-BE49-F238E27FC236}">
                <a16:creationId xmlns:a16="http://schemas.microsoft.com/office/drawing/2014/main" id="{8513C990-10FB-4BF3-A3DB-46441D0835C8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2729267" y="3584766"/>
            <a:ext cx="335819" cy="423696"/>
          </a:xfrm>
          <a:prstGeom prst="rect">
            <a:avLst/>
          </a:prstGeom>
        </p:spPr>
      </p:pic>
      <p:pic>
        <p:nvPicPr>
          <p:cNvPr id="141" name="รูปภาพ 140">
            <a:hlinkClick r:id="rId3" action="ppaction://hlinksldjump"/>
            <a:extLst>
              <a:ext uri="{FF2B5EF4-FFF2-40B4-BE49-F238E27FC236}">
                <a16:creationId xmlns:a16="http://schemas.microsoft.com/office/drawing/2014/main" id="{2E0B2B42-482A-4E9E-A733-3BDFA6A441FB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883" y="3298744"/>
            <a:ext cx="1632822" cy="539176"/>
          </a:xfrm>
          <a:prstGeom prst="rect">
            <a:avLst/>
          </a:prstGeom>
        </p:spPr>
      </p:pic>
      <p:pic>
        <p:nvPicPr>
          <p:cNvPr id="143" name="รูปภาพ 142">
            <a:hlinkClick r:id="rId7" action="ppaction://hlinksldjump"/>
            <a:extLst>
              <a:ext uri="{FF2B5EF4-FFF2-40B4-BE49-F238E27FC236}">
                <a16:creationId xmlns:a16="http://schemas.microsoft.com/office/drawing/2014/main" id="{53236B30-B11D-48F0-A075-CAAE48205236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9307" y="3303063"/>
            <a:ext cx="2179646" cy="539176"/>
          </a:xfrm>
          <a:prstGeom prst="rect">
            <a:avLst/>
          </a:prstGeom>
        </p:spPr>
      </p:pic>
      <p:pic>
        <p:nvPicPr>
          <p:cNvPr id="145" name="รูปภาพ 144">
            <a:hlinkClick r:id="rId8" action="ppaction://hlinksldjump"/>
            <a:extLst>
              <a:ext uri="{FF2B5EF4-FFF2-40B4-BE49-F238E27FC236}">
                <a16:creationId xmlns:a16="http://schemas.microsoft.com/office/drawing/2014/main" id="{5DFE3296-FDF5-45B5-804E-ABDB6AF43182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5383" y="3302741"/>
            <a:ext cx="2114638" cy="539176"/>
          </a:xfrm>
          <a:prstGeom prst="rect">
            <a:avLst/>
          </a:prstGeom>
        </p:spPr>
      </p:pic>
      <p:pic>
        <p:nvPicPr>
          <p:cNvPr id="147" name="รูปภาพ 146">
            <a:hlinkClick r:id="rId12" action="ppaction://hlinksldjump"/>
            <a:extLst>
              <a:ext uri="{FF2B5EF4-FFF2-40B4-BE49-F238E27FC236}">
                <a16:creationId xmlns:a16="http://schemas.microsoft.com/office/drawing/2014/main" id="{C591C6C3-FE9A-41B1-9E2C-672DDD300C89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515"/>
          <a:stretch/>
        </p:blipFill>
        <p:spPr>
          <a:xfrm>
            <a:off x="781832" y="5697308"/>
            <a:ext cx="2324954" cy="691581"/>
          </a:xfrm>
          <a:prstGeom prst="rect">
            <a:avLst/>
          </a:prstGeom>
        </p:spPr>
      </p:pic>
      <p:pic>
        <p:nvPicPr>
          <p:cNvPr id="149" name="รูปภาพ 148">
            <a:hlinkClick r:id="rId11" action="ppaction://hlinksldjump"/>
            <a:extLst>
              <a:ext uri="{FF2B5EF4-FFF2-40B4-BE49-F238E27FC236}">
                <a16:creationId xmlns:a16="http://schemas.microsoft.com/office/drawing/2014/main" id="{F16BF075-6977-4EE8-A375-944D1B95886C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0119" y="5849813"/>
            <a:ext cx="2022864" cy="539176"/>
          </a:xfrm>
          <a:prstGeom prst="rect">
            <a:avLst/>
          </a:prstGeom>
        </p:spPr>
      </p:pic>
      <p:pic>
        <p:nvPicPr>
          <p:cNvPr id="151" name="รูปภาพ 150">
            <a:hlinkClick r:id="rId18" action="ppaction://hlinksldjump"/>
            <a:extLst>
              <a:ext uri="{FF2B5EF4-FFF2-40B4-BE49-F238E27FC236}">
                <a16:creationId xmlns:a16="http://schemas.microsoft.com/office/drawing/2014/main" id="{4E284CA8-5AAF-4268-B227-AE7699E92F2D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7316" y="5854348"/>
            <a:ext cx="1824019" cy="539176"/>
          </a:xfrm>
          <a:prstGeom prst="rect">
            <a:avLst/>
          </a:prstGeom>
        </p:spPr>
      </p:pic>
      <p:pic>
        <p:nvPicPr>
          <p:cNvPr id="31" name="Picture 17">
            <a:extLst>
              <a:ext uri="{FF2B5EF4-FFF2-40B4-BE49-F238E27FC236}">
                <a16:creationId xmlns:a16="http://schemas.microsoft.com/office/drawing/2014/main" id="{8852A70A-8BDF-4F82-8503-5720C0DF1D66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8291716" y="3584764"/>
            <a:ext cx="335819" cy="423696"/>
          </a:xfrm>
          <a:prstGeom prst="rect">
            <a:avLst/>
          </a:prstGeom>
        </p:spPr>
      </p:pic>
      <p:pic>
        <p:nvPicPr>
          <p:cNvPr id="76" name="รูปภาพ 75">
            <a:hlinkClick r:id="rId19" action="ppaction://hlinksldjump"/>
            <a:extLst>
              <a:ext uri="{FF2B5EF4-FFF2-40B4-BE49-F238E27FC236}">
                <a16:creationId xmlns:a16="http://schemas.microsoft.com/office/drawing/2014/main" id="{B73292CE-4E5C-490B-B236-DD120213A996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59478" y="5828217"/>
            <a:ext cx="1640620" cy="587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443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7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7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75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375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7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37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75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375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375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75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375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75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375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กลุ่ม 16">
            <a:extLst>
              <a:ext uri="{FF2B5EF4-FFF2-40B4-BE49-F238E27FC236}">
                <a16:creationId xmlns:a16="http://schemas.microsoft.com/office/drawing/2014/main" id="{5C069FD6-A54F-4508-A011-D4754D209F32}"/>
              </a:ext>
            </a:extLst>
          </p:cNvPr>
          <p:cNvGrpSpPr/>
          <p:nvPr/>
        </p:nvGrpSpPr>
        <p:grpSpPr>
          <a:xfrm>
            <a:off x="-3260" y="137"/>
            <a:ext cx="12195017" cy="6857727"/>
            <a:chOff x="-3550" y="0"/>
            <a:chExt cx="13279548" cy="7467600"/>
          </a:xfrm>
        </p:grpSpPr>
        <p:sp>
          <p:nvSpPr>
            <p:cNvPr id="19" name="Google Shape;2389;p37">
              <a:extLst>
                <a:ext uri="{FF2B5EF4-FFF2-40B4-BE49-F238E27FC236}">
                  <a16:creationId xmlns:a16="http://schemas.microsoft.com/office/drawing/2014/main" id="{660E017A-6DCF-4EDF-997D-A30346C98D8C}"/>
                </a:ext>
              </a:extLst>
            </p:cNvPr>
            <p:cNvSpPr/>
            <p:nvPr/>
          </p:nvSpPr>
          <p:spPr>
            <a:xfrm>
              <a:off x="265" y="0"/>
              <a:ext cx="13275733" cy="7467600"/>
            </a:xfrm>
            <a:custGeom>
              <a:avLst/>
              <a:gdLst/>
              <a:ahLst/>
              <a:cxnLst/>
              <a:rect l="l" t="t" r="r" b="b"/>
              <a:pathLst>
                <a:path w="18288000" h="10287000" extrusionOk="0">
                  <a:moveTo>
                    <a:pt x="0" y="0"/>
                  </a:moveTo>
                  <a:lnTo>
                    <a:pt x="18288000" y="0"/>
                  </a:lnTo>
                  <a:lnTo>
                    <a:pt x="18288000" y="10287000"/>
                  </a:lnTo>
                  <a:lnTo>
                    <a:pt x="0" y="102870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-40183" b="-37587"/>
              </a:stretch>
            </a:blipFill>
            <a:ln>
              <a:noFill/>
            </a:ln>
          </p:spPr>
          <p:txBody>
            <a:bodyPr/>
            <a:lstStyle/>
            <a:p>
              <a:endParaRPr lang="th-TH" sz="1653" dirty="0"/>
            </a:p>
          </p:txBody>
        </p:sp>
        <p:pic>
          <p:nvPicPr>
            <p:cNvPr id="6" name="รูปภาพ 5">
              <a:extLst>
                <a:ext uri="{FF2B5EF4-FFF2-40B4-BE49-F238E27FC236}">
                  <a16:creationId xmlns:a16="http://schemas.microsoft.com/office/drawing/2014/main" id="{1ADA9958-06B1-4A3F-8EDC-A7E8DF5962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550" y="0"/>
              <a:ext cx="13275733" cy="7467599"/>
            </a:xfrm>
            <a:prstGeom prst="rect">
              <a:avLst/>
            </a:prstGeom>
          </p:spPr>
        </p:pic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74FE8206-6CB4-4E1D-8109-E83906028DE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0864" y="841069"/>
            <a:ext cx="7570273" cy="2578136"/>
          </a:xfrm>
          <a:prstGeom prst="rect">
            <a:avLst/>
          </a:prstGeom>
        </p:spPr>
      </p:pic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B8423DFC-22A6-4F4D-A937-FFB12D29129E}"/>
              </a:ext>
            </a:extLst>
          </p:cNvPr>
          <p:cNvGrpSpPr/>
          <p:nvPr/>
        </p:nvGrpSpPr>
        <p:grpSpPr>
          <a:xfrm>
            <a:off x="5012338" y="3758051"/>
            <a:ext cx="2167324" cy="792470"/>
            <a:chOff x="4833004" y="5317974"/>
            <a:chExt cx="4181006" cy="784496"/>
          </a:xfrm>
        </p:grpSpPr>
        <p:sp>
          <p:nvSpPr>
            <p:cNvPr id="8" name="สี่เหลี่ยมผืนผ้า: มุมมน 7">
              <a:extLst>
                <a:ext uri="{FF2B5EF4-FFF2-40B4-BE49-F238E27FC236}">
                  <a16:creationId xmlns:a16="http://schemas.microsoft.com/office/drawing/2014/main" id="{F6DB9FB6-9194-4079-9885-1B46436DDC3F}"/>
                </a:ext>
              </a:extLst>
            </p:cNvPr>
            <p:cNvSpPr/>
            <p:nvPr/>
          </p:nvSpPr>
          <p:spPr>
            <a:xfrm>
              <a:off x="4833006" y="5371856"/>
              <a:ext cx="4181003" cy="730614"/>
            </a:xfrm>
            <a:prstGeom prst="roundRect">
              <a:avLst>
                <a:gd name="adj" fmla="val 50000"/>
              </a:avLst>
            </a:prstGeom>
            <a:solidFill>
              <a:srgbClr val="008BFE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6061" dirty="0"/>
            </a:p>
          </p:txBody>
        </p:sp>
        <p:sp>
          <p:nvSpPr>
            <p:cNvPr id="9" name="สี่เหลี่ยมผืนผ้า: มุมมน 8">
              <a:extLst>
                <a:ext uri="{FF2B5EF4-FFF2-40B4-BE49-F238E27FC236}">
                  <a16:creationId xmlns:a16="http://schemas.microsoft.com/office/drawing/2014/main" id="{53170EED-E1FC-467E-96C0-A1D93F0182C2}"/>
                </a:ext>
              </a:extLst>
            </p:cNvPr>
            <p:cNvSpPr/>
            <p:nvPr/>
          </p:nvSpPr>
          <p:spPr>
            <a:xfrm>
              <a:off x="4833007" y="5317974"/>
              <a:ext cx="4181003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6061" dirty="0"/>
            </a:p>
          </p:txBody>
        </p:sp>
        <p:sp>
          <p:nvSpPr>
            <p:cNvPr id="10" name="Google Shape;798;p12">
              <a:extLst>
                <a:ext uri="{FF2B5EF4-FFF2-40B4-BE49-F238E27FC236}">
                  <a16:creationId xmlns:a16="http://schemas.microsoft.com/office/drawing/2014/main" id="{43D10855-C993-415B-840E-C10B89674F15}"/>
                </a:ext>
              </a:extLst>
            </p:cNvPr>
            <p:cNvSpPr txBox="1"/>
            <p:nvPr/>
          </p:nvSpPr>
          <p:spPr>
            <a:xfrm>
              <a:off x="4833004" y="5425485"/>
              <a:ext cx="4181004" cy="6715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4408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วิธีเล่น</a:t>
              </a:r>
            </a:p>
          </p:txBody>
        </p:sp>
      </p:grpSp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B4DD6FB6-2CE8-4E86-9712-C8AB86EFAAE1}"/>
              </a:ext>
            </a:extLst>
          </p:cNvPr>
          <p:cNvGrpSpPr/>
          <p:nvPr/>
        </p:nvGrpSpPr>
        <p:grpSpPr>
          <a:xfrm>
            <a:off x="5012338" y="4818726"/>
            <a:ext cx="2167324" cy="792470"/>
            <a:chOff x="4833004" y="5317974"/>
            <a:chExt cx="4181006" cy="784496"/>
          </a:xfrm>
        </p:grpSpPr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D3BA2ECA-D720-4043-B1B6-67C6A7C46722}"/>
                </a:ext>
              </a:extLst>
            </p:cNvPr>
            <p:cNvSpPr/>
            <p:nvPr/>
          </p:nvSpPr>
          <p:spPr>
            <a:xfrm>
              <a:off x="4833006" y="5371856"/>
              <a:ext cx="4181002" cy="730614"/>
            </a:xfrm>
            <a:prstGeom prst="roundRect">
              <a:avLst>
                <a:gd name="adj" fmla="val 50000"/>
              </a:avLst>
            </a:prstGeom>
            <a:solidFill>
              <a:srgbClr val="008BFE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6061" dirty="0"/>
            </a:p>
          </p:txBody>
        </p:sp>
        <p:sp>
          <p:nvSpPr>
            <p:cNvPr id="13" name="สี่เหลี่ยมผืนผ้า: มุมมน 12">
              <a:hlinkClick r:id="rId7" action="ppaction://hlinksldjump"/>
              <a:extLst>
                <a:ext uri="{FF2B5EF4-FFF2-40B4-BE49-F238E27FC236}">
                  <a16:creationId xmlns:a16="http://schemas.microsoft.com/office/drawing/2014/main" id="{2B61921F-CB70-4CAD-87DF-239B815102BC}"/>
                </a:ext>
              </a:extLst>
            </p:cNvPr>
            <p:cNvSpPr/>
            <p:nvPr/>
          </p:nvSpPr>
          <p:spPr>
            <a:xfrm>
              <a:off x="4833007" y="5317974"/>
              <a:ext cx="4181003" cy="73061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6061" dirty="0"/>
            </a:p>
          </p:txBody>
        </p:sp>
        <p:sp>
          <p:nvSpPr>
            <p:cNvPr id="14" name="Google Shape;798;p12">
              <a:hlinkClick r:id="rId7" action="ppaction://hlinksldjump"/>
              <a:extLst>
                <a:ext uri="{FF2B5EF4-FFF2-40B4-BE49-F238E27FC236}">
                  <a16:creationId xmlns:a16="http://schemas.microsoft.com/office/drawing/2014/main" id="{77C80B47-D73A-48DD-B877-D0EF2E0ADE78}"/>
                </a:ext>
              </a:extLst>
            </p:cNvPr>
            <p:cNvSpPr txBox="1"/>
            <p:nvPr/>
          </p:nvSpPr>
          <p:spPr>
            <a:xfrm>
              <a:off x="4833004" y="5425481"/>
              <a:ext cx="4181004" cy="6715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4408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เริ่ม</a:t>
              </a:r>
            </a:p>
          </p:txBody>
        </p:sp>
      </p:grp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348D8C6F-FBD0-4A53-B59D-2E8A0F70CEE5}"/>
              </a:ext>
            </a:extLst>
          </p:cNvPr>
          <p:cNvGrpSpPr/>
          <p:nvPr/>
        </p:nvGrpSpPr>
        <p:grpSpPr>
          <a:xfrm>
            <a:off x="552377" y="3986933"/>
            <a:ext cx="1469041" cy="2014035"/>
            <a:chOff x="661467" y="3187314"/>
            <a:chExt cx="2817490" cy="3862742"/>
          </a:xfrm>
        </p:grpSpPr>
        <p:grpSp>
          <p:nvGrpSpPr>
            <p:cNvPr id="15" name="กลุ่ม 14">
              <a:extLst>
                <a:ext uri="{FF2B5EF4-FFF2-40B4-BE49-F238E27FC236}">
                  <a16:creationId xmlns:a16="http://schemas.microsoft.com/office/drawing/2014/main" id="{4566411A-D984-445E-A1F7-F185EE8661E1}"/>
                </a:ext>
              </a:extLst>
            </p:cNvPr>
            <p:cNvGrpSpPr/>
            <p:nvPr/>
          </p:nvGrpSpPr>
          <p:grpSpPr>
            <a:xfrm>
              <a:off x="661467" y="3187314"/>
              <a:ext cx="2817490" cy="3862742"/>
              <a:chOff x="6503886" y="2404744"/>
              <a:chExt cx="1943342" cy="2664296"/>
            </a:xfrm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6" name="สี่เหลี่ยมผืนผ้า: มุมมน 15">
                <a:extLst>
                  <a:ext uri="{FF2B5EF4-FFF2-40B4-BE49-F238E27FC236}">
                    <a16:creationId xmlns:a16="http://schemas.microsoft.com/office/drawing/2014/main" id="{E23999DD-51A6-4945-BE63-EF0C0C34F290}"/>
                  </a:ext>
                </a:extLst>
              </p:cNvPr>
              <p:cNvSpPr/>
              <p:nvPr/>
            </p:nvSpPr>
            <p:spPr>
              <a:xfrm>
                <a:off x="6503886" y="2404744"/>
                <a:ext cx="1943342" cy="2664296"/>
              </a:xfrm>
              <a:prstGeom prst="roundRect">
                <a:avLst>
                  <a:gd name="adj" fmla="val 7880"/>
                </a:avLst>
              </a:prstGeom>
              <a:solidFill>
                <a:srgbClr val="92AC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23" name="สี่เหลี่ยมผืนผ้า 22">
                <a:extLst>
                  <a:ext uri="{FF2B5EF4-FFF2-40B4-BE49-F238E27FC236}">
                    <a16:creationId xmlns:a16="http://schemas.microsoft.com/office/drawing/2014/main" id="{35E25456-9357-4D02-9978-8BF17C640C45}"/>
                  </a:ext>
                </a:extLst>
              </p:cNvPr>
              <p:cNvSpPr/>
              <p:nvPr/>
            </p:nvSpPr>
            <p:spPr>
              <a:xfrm>
                <a:off x="6620799" y="2517018"/>
                <a:ext cx="1705076" cy="24335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18" name="รูปแบบอิสระ: รูปร่าง 17">
                <a:extLst>
                  <a:ext uri="{FF2B5EF4-FFF2-40B4-BE49-F238E27FC236}">
                    <a16:creationId xmlns:a16="http://schemas.microsoft.com/office/drawing/2014/main" id="{A19CA839-D9D7-413B-AA17-F19C8877BA7F}"/>
                  </a:ext>
                </a:extLst>
              </p:cNvPr>
              <p:cNvSpPr/>
              <p:nvPr/>
            </p:nvSpPr>
            <p:spPr>
              <a:xfrm>
                <a:off x="6575019" y="4735185"/>
                <a:ext cx="261848" cy="261847"/>
              </a:xfrm>
              <a:custGeom>
                <a:avLst/>
                <a:gdLst>
                  <a:gd name="connsiteX0" fmla="*/ 1 w 288033"/>
                  <a:gd name="connsiteY0" fmla="*/ 0 h 288032"/>
                  <a:gd name="connsiteX1" fmla="*/ 288033 w 288033"/>
                  <a:gd name="connsiteY1" fmla="*/ 288032 h 288032"/>
                  <a:gd name="connsiteX2" fmla="*/ 0 w 288033"/>
                  <a:gd name="connsiteY2" fmla="*/ 288032 h 288032"/>
                  <a:gd name="connsiteX3" fmla="*/ 0 w 288033"/>
                  <a:gd name="connsiteY3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033" h="288032">
                    <a:moveTo>
                      <a:pt x="1" y="0"/>
                    </a:moveTo>
                    <a:cubicBezTo>
                      <a:pt x="159077" y="0"/>
                      <a:pt x="288033" y="128956"/>
                      <a:pt x="288033" y="288032"/>
                    </a:cubicBezTo>
                    <a:lnTo>
                      <a:pt x="0" y="288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AC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20" name="รูปแบบอิสระ: รูปร่าง 19">
                <a:extLst>
                  <a:ext uri="{FF2B5EF4-FFF2-40B4-BE49-F238E27FC236}">
                    <a16:creationId xmlns:a16="http://schemas.microsoft.com/office/drawing/2014/main" id="{08EEBB8F-27DA-4D9E-B809-896C031FFECD}"/>
                  </a:ext>
                </a:extLst>
              </p:cNvPr>
              <p:cNvSpPr/>
              <p:nvPr/>
            </p:nvSpPr>
            <p:spPr>
              <a:xfrm flipH="1">
                <a:off x="8113371" y="4735185"/>
                <a:ext cx="261848" cy="261847"/>
              </a:xfrm>
              <a:custGeom>
                <a:avLst/>
                <a:gdLst>
                  <a:gd name="connsiteX0" fmla="*/ 1 w 288033"/>
                  <a:gd name="connsiteY0" fmla="*/ 0 h 288032"/>
                  <a:gd name="connsiteX1" fmla="*/ 288033 w 288033"/>
                  <a:gd name="connsiteY1" fmla="*/ 288032 h 288032"/>
                  <a:gd name="connsiteX2" fmla="*/ 0 w 288033"/>
                  <a:gd name="connsiteY2" fmla="*/ 288032 h 288032"/>
                  <a:gd name="connsiteX3" fmla="*/ 0 w 288033"/>
                  <a:gd name="connsiteY3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033" h="288032">
                    <a:moveTo>
                      <a:pt x="1" y="0"/>
                    </a:moveTo>
                    <a:cubicBezTo>
                      <a:pt x="159077" y="0"/>
                      <a:pt x="288033" y="128956"/>
                      <a:pt x="288033" y="288032"/>
                    </a:cubicBezTo>
                    <a:lnTo>
                      <a:pt x="0" y="288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AC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21" name="รูปแบบอิสระ: รูปร่าง 20">
                <a:extLst>
                  <a:ext uri="{FF2B5EF4-FFF2-40B4-BE49-F238E27FC236}">
                    <a16:creationId xmlns:a16="http://schemas.microsoft.com/office/drawing/2014/main" id="{BC0A0D3B-8C8E-475B-ABB0-15FAF4CF19FC}"/>
                  </a:ext>
                </a:extLst>
              </p:cNvPr>
              <p:cNvSpPr/>
              <p:nvPr/>
            </p:nvSpPr>
            <p:spPr>
              <a:xfrm rot="10800000">
                <a:off x="8113371" y="2476752"/>
                <a:ext cx="261848" cy="261847"/>
              </a:xfrm>
              <a:custGeom>
                <a:avLst/>
                <a:gdLst>
                  <a:gd name="connsiteX0" fmla="*/ 1 w 288033"/>
                  <a:gd name="connsiteY0" fmla="*/ 0 h 288032"/>
                  <a:gd name="connsiteX1" fmla="*/ 288033 w 288033"/>
                  <a:gd name="connsiteY1" fmla="*/ 288032 h 288032"/>
                  <a:gd name="connsiteX2" fmla="*/ 0 w 288033"/>
                  <a:gd name="connsiteY2" fmla="*/ 288032 h 288032"/>
                  <a:gd name="connsiteX3" fmla="*/ 0 w 288033"/>
                  <a:gd name="connsiteY3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033" h="288032">
                    <a:moveTo>
                      <a:pt x="1" y="0"/>
                    </a:moveTo>
                    <a:cubicBezTo>
                      <a:pt x="159077" y="0"/>
                      <a:pt x="288033" y="128956"/>
                      <a:pt x="288033" y="288032"/>
                    </a:cubicBezTo>
                    <a:lnTo>
                      <a:pt x="0" y="288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AC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22" name="รูปแบบอิสระ: รูปร่าง 21">
                <a:extLst>
                  <a:ext uri="{FF2B5EF4-FFF2-40B4-BE49-F238E27FC236}">
                    <a16:creationId xmlns:a16="http://schemas.microsoft.com/office/drawing/2014/main" id="{F5F18D23-18E4-4605-92D4-8354538A4CC1}"/>
                  </a:ext>
                </a:extLst>
              </p:cNvPr>
              <p:cNvSpPr/>
              <p:nvPr/>
            </p:nvSpPr>
            <p:spPr>
              <a:xfrm rot="10800000" flipH="1">
                <a:off x="6575020" y="2476753"/>
                <a:ext cx="261848" cy="261847"/>
              </a:xfrm>
              <a:custGeom>
                <a:avLst/>
                <a:gdLst>
                  <a:gd name="connsiteX0" fmla="*/ 1 w 288033"/>
                  <a:gd name="connsiteY0" fmla="*/ 0 h 288032"/>
                  <a:gd name="connsiteX1" fmla="*/ 288033 w 288033"/>
                  <a:gd name="connsiteY1" fmla="*/ 288032 h 288032"/>
                  <a:gd name="connsiteX2" fmla="*/ 0 w 288033"/>
                  <a:gd name="connsiteY2" fmla="*/ 288032 h 288032"/>
                  <a:gd name="connsiteX3" fmla="*/ 0 w 288033"/>
                  <a:gd name="connsiteY3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033" h="288032">
                    <a:moveTo>
                      <a:pt x="1" y="0"/>
                    </a:moveTo>
                    <a:cubicBezTo>
                      <a:pt x="159077" y="0"/>
                      <a:pt x="288033" y="128956"/>
                      <a:pt x="288033" y="288032"/>
                    </a:cubicBezTo>
                    <a:lnTo>
                      <a:pt x="0" y="288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AC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</p:grpSp>
        <p:sp>
          <p:nvSpPr>
            <p:cNvPr id="26" name="รูปแบบอิสระ: รูปร่าง 25">
              <a:extLst>
                <a:ext uri="{FF2B5EF4-FFF2-40B4-BE49-F238E27FC236}">
                  <a16:creationId xmlns:a16="http://schemas.microsoft.com/office/drawing/2014/main" id="{FBBC27E0-F134-4FE0-B8E9-72B793061710}"/>
                </a:ext>
              </a:extLst>
            </p:cNvPr>
            <p:cNvSpPr/>
            <p:nvPr/>
          </p:nvSpPr>
          <p:spPr>
            <a:xfrm>
              <a:off x="1368143" y="4020352"/>
              <a:ext cx="1397699" cy="2187702"/>
            </a:xfrm>
            <a:custGeom>
              <a:avLst/>
              <a:gdLst/>
              <a:ahLst/>
              <a:cxnLst/>
              <a:rect l="l" t="t" r="r" b="b"/>
              <a:pathLst>
                <a:path w="1397699" h="2187702">
                  <a:moveTo>
                    <a:pt x="701888" y="1665084"/>
                  </a:moveTo>
                  <a:cubicBezTo>
                    <a:pt x="774811" y="1665084"/>
                    <a:pt x="835581" y="1689899"/>
                    <a:pt x="884196" y="1739527"/>
                  </a:cubicBezTo>
                  <a:cubicBezTo>
                    <a:pt x="932812" y="1789155"/>
                    <a:pt x="957120" y="1851444"/>
                    <a:pt x="957120" y="1926393"/>
                  </a:cubicBezTo>
                  <a:cubicBezTo>
                    <a:pt x="957120" y="2001342"/>
                    <a:pt x="932812" y="2063631"/>
                    <a:pt x="884196" y="2113259"/>
                  </a:cubicBezTo>
                  <a:cubicBezTo>
                    <a:pt x="835581" y="2162888"/>
                    <a:pt x="774811" y="2187702"/>
                    <a:pt x="701888" y="2187702"/>
                  </a:cubicBezTo>
                  <a:cubicBezTo>
                    <a:pt x="626939" y="2187702"/>
                    <a:pt x="565157" y="2162888"/>
                    <a:pt x="516541" y="2113259"/>
                  </a:cubicBezTo>
                  <a:cubicBezTo>
                    <a:pt x="467925" y="2063631"/>
                    <a:pt x="443618" y="2001342"/>
                    <a:pt x="443618" y="1926393"/>
                  </a:cubicBezTo>
                  <a:cubicBezTo>
                    <a:pt x="443618" y="1851444"/>
                    <a:pt x="467925" y="1789155"/>
                    <a:pt x="516541" y="1739527"/>
                  </a:cubicBezTo>
                  <a:cubicBezTo>
                    <a:pt x="565157" y="1689899"/>
                    <a:pt x="626939" y="1665084"/>
                    <a:pt x="701888" y="1665084"/>
                  </a:cubicBezTo>
                  <a:close/>
                  <a:moveTo>
                    <a:pt x="741388" y="0"/>
                  </a:moveTo>
                  <a:cubicBezTo>
                    <a:pt x="866978" y="0"/>
                    <a:pt x="979908" y="22282"/>
                    <a:pt x="1080178" y="66846"/>
                  </a:cubicBezTo>
                  <a:cubicBezTo>
                    <a:pt x="1180448" y="111411"/>
                    <a:pt x="1258435" y="172687"/>
                    <a:pt x="1314141" y="250674"/>
                  </a:cubicBezTo>
                  <a:cubicBezTo>
                    <a:pt x="1369846" y="328662"/>
                    <a:pt x="1397699" y="416271"/>
                    <a:pt x="1397699" y="513502"/>
                  </a:cubicBezTo>
                  <a:cubicBezTo>
                    <a:pt x="1397699" y="588451"/>
                    <a:pt x="1383013" y="656817"/>
                    <a:pt x="1353641" y="718599"/>
                  </a:cubicBezTo>
                  <a:cubicBezTo>
                    <a:pt x="1324269" y="780382"/>
                    <a:pt x="1289326" y="834061"/>
                    <a:pt x="1248813" y="879639"/>
                  </a:cubicBezTo>
                  <a:cubicBezTo>
                    <a:pt x="1208300" y="925216"/>
                    <a:pt x="1153608" y="981428"/>
                    <a:pt x="1084736" y="1048274"/>
                  </a:cubicBezTo>
                  <a:cubicBezTo>
                    <a:pt x="1007761" y="1119172"/>
                    <a:pt x="950030" y="1178422"/>
                    <a:pt x="911543" y="1226025"/>
                  </a:cubicBezTo>
                  <a:cubicBezTo>
                    <a:pt x="873055" y="1273627"/>
                    <a:pt x="848747" y="1326801"/>
                    <a:pt x="838619" y="1385545"/>
                  </a:cubicBezTo>
                  <a:cubicBezTo>
                    <a:pt x="830517" y="1424032"/>
                    <a:pt x="813805" y="1453910"/>
                    <a:pt x="788484" y="1475180"/>
                  </a:cubicBezTo>
                  <a:cubicBezTo>
                    <a:pt x="763164" y="1496449"/>
                    <a:pt x="732273" y="1507084"/>
                    <a:pt x="695811" y="1507084"/>
                  </a:cubicBezTo>
                  <a:cubicBezTo>
                    <a:pt x="651247" y="1507084"/>
                    <a:pt x="616304" y="1491891"/>
                    <a:pt x="590984" y="1461507"/>
                  </a:cubicBezTo>
                  <a:cubicBezTo>
                    <a:pt x="565663" y="1431122"/>
                    <a:pt x="553003" y="1390609"/>
                    <a:pt x="553003" y="1339967"/>
                  </a:cubicBezTo>
                  <a:cubicBezTo>
                    <a:pt x="553003" y="1236659"/>
                    <a:pt x="571740" y="1150569"/>
                    <a:pt x="609214" y="1081697"/>
                  </a:cubicBezTo>
                  <a:cubicBezTo>
                    <a:pt x="646689" y="1012825"/>
                    <a:pt x="701888" y="936863"/>
                    <a:pt x="774811" y="853812"/>
                  </a:cubicBezTo>
                  <a:cubicBezTo>
                    <a:pt x="829504" y="791016"/>
                    <a:pt x="869510" y="738856"/>
                    <a:pt x="894831" y="697330"/>
                  </a:cubicBezTo>
                  <a:cubicBezTo>
                    <a:pt x="920152" y="655804"/>
                    <a:pt x="932812" y="608708"/>
                    <a:pt x="932812" y="556041"/>
                  </a:cubicBezTo>
                  <a:cubicBezTo>
                    <a:pt x="932812" y="499323"/>
                    <a:pt x="912049" y="454252"/>
                    <a:pt x="870523" y="420829"/>
                  </a:cubicBezTo>
                  <a:cubicBezTo>
                    <a:pt x="828997" y="387406"/>
                    <a:pt x="772786" y="370694"/>
                    <a:pt x="701888" y="370694"/>
                  </a:cubicBezTo>
                  <a:cubicBezTo>
                    <a:pt x="637067" y="370694"/>
                    <a:pt x="576804" y="383861"/>
                    <a:pt x="521099" y="410194"/>
                  </a:cubicBezTo>
                  <a:cubicBezTo>
                    <a:pt x="465393" y="436528"/>
                    <a:pt x="390951" y="477041"/>
                    <a:pt x="297771" y="531733"/>
                  </a:cubicBezTo>
                  <a:cubicBezTo>
                    <a:pt x="239027" y="564144"/>
                    <a:pt x="190411" y="580349"/>
                    <a:pt x="151924" y="580349"/>
                  </a:cubicBezTo>
                  <a:cubicBezTo>
                    <a:pt x="109385" y="580349"/>
                    <a:pt x="73430" y="561611"/>
                    <a:pt x="44058" y="524137"/>
                  </a:cubicBezTo>
                  <a:cubicBezTo>
                    <a:pt x="14686" y="486663"/>
                    <a:pt x="0" y="441592"/>
                    <a:pt x="0" y="388925"/>
                  </a:cubicBezTo>
                  <a:cubicBezTo>
                    <a:pt x="0" y="352463"/>
                    <a:pt x="6584" y="321572"/>
                    <a:pt x="19750" y="296251"/>
                  </a:cubicBezTo>
                  <a:cubicBezTo>
                    <a:pt x="32917" y="270931"/>
                    <a:pt x="53680" y="247129"/>
                    <a:pt x="82039" y="224847"/>
                  </a:cubicBezTo>
                  <a:cubicBezTo>
                    <a:pt x="171168" y="153949"/>
                    <a:pt x="273969" y="98750"/>
                    <a:pt x="390444" y="59250"/>
                  </a:cubicBezTo>
                  <a:cubicBezTo>
                    <a:pt x="506919" y="19750"/>
                    <a:pt x="623900" y="0"/>
                    <a:pt x="741388" y="0"/>
                  </a:cubicBezTo>
                  <a:close/>
                </a:path>
              </a:pathLst>
            </a:custGeom>
            <a:solidFill>
              <a:srgbClr val="FBE29B"/>
            </a:solidFill>
            <a:ln w="76200">
              <a:solidFill>
                <a:srgbClr val="92AC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</p:grpSp>
      <p:grpSp>
        <p:nvGrpSpPr>
          <p:cNvPr id="37" name="กลุ่ม 36">
            <a:extLst>
              <a:ext uri="{FF2B5EF4-FFF2-40B4-BE49-F238E27FC236}">
                <a16:creationId xmlns:a16="http://schemas.microsoft.com/office/drawing/2014/main" id="{375354A3-C885-4ECB-B9E5-D41276064537}"/>
              </a:ext>
            </a:extLst>
          </p:cNvPr>
          <p:cNvGrpSpPr/>
          <p:nvPr/>
        </p:nvGrpSpPr>
        <p:grpSpPr>
          <a:xfrm>
            <a:off x="10114955" y="3951660"/>
            <a:ext cx="1469042" cy="2014035"/>
            <a:chOff x="661467" y="3187314"/>
            <a:chExt cx="2817490" cy="3862742"/>
          </a:xfrm>
        </p:grpSpPr>
        <p:grpSp>
          <p:nvGrpSpPr>
            <p:cNvPr id="38" name="กลุ่ม 37">
              <a:extLst>
                <a:ext uri="{FF2B5EF4-FFF2-40B4-BE49-F238E27FC236}">
                  <a16:creationId xmlns:a16="http://schemas.microsoft.com/office/drawing/2014/main" id="{09AF4FBE-B543-4C17-AB4B-F30D8F819EFB}"/>
                </a:ext>
              </a:extLst>
            </p:cNvPr>
            <p:cNvGrpSpPr/>
            <p:nvPr/>
          </p:nvGrpSpPr>
          <p:grpSpPr>
            <a:xfrm>
              <a:off x="661467" y="3187314"/>
              <a:ext cx="2817490" cy="3862742"/>
              <a:chOff x="6503886" y="2404744"/>
              <a:chExt cx="1943342" cy="2664296"/>
            </a:xfrm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สี่เหลี่ยมผืนผ้า: มุมมน 39">
                <a:extLst>
                  <a:ext uri="{FF2B5EF4-FFF2-40B4-BE49-F238E27FC236}">
                    <a16:creationId xmlns:a16="http://schemas.microsoft.com/office/drawing/2014/main" id="{71FFC8F7-8C59-4464-8088-023F9C513928}"/>
                  </a:ext>
                </a:extLst>
              </p:cNvPr>
              <p:cNvSpPr/>
              <p:nvPr/>
            </p:nvSpPr>
            <p:spPr>
              <a:xfrm>
                <a:off x="6503886" y="2404744"/>
                <a:ext cx="1943342" cy="2664296"/>
              </a:xfrm>
              <a:prstGeom prst="roundRect">
                <a:avLst>
                  <a:gd name="adj" fmla="val 7880"/>
                </a:avLst>
              </a:prstGeom>
              <a:solidFill>
                <a:srgbClr val="F796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41" name="สี่เหลี่ยมผืนผ้า 40">
                <a:extLst>
                  <a:ext uri="{FF2B5EF4-FFF2-40B4-BE49-F238E27FC236}">
                    <a16:creationId xmlns:a16="http://schemas.microsoft.com/office/drawing/2014/main" id="{C3C8F79E-613A-497A-9863-FD904CA92C81}"/>
                  </a:ext>
                </a:extLst>
              </p:cNvPr>
              <p:cNvSpPr/>
              <p:nvPr/>
            </p:nvSpPr>
            <p:spPr>
              <a:xfrm>
                <a:off x="6620799" y="2517018"/>
                <a:ext cx="1705076" cy="24335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42" name="รูปแบบอิสระ: รูปร่าง 41">
                <a:extLst>
                  <a:ext uri="{FF2B5EF4-FFF2-40B4-BE49-F238E27FC236}">
                    <a16:creationId xmlns:a16="http://schemas.microsoft.com/office/drawing/2014/main" id="{FD5FABEE-865B-4D30-B5D1-3607A7E2AAEB}"/>
                  </a:ext>
                </a:extLst>
              </p:cNvPr>
              <p:cNvSpPr/>
              <p:nvPr/>
            </p:nvSpPr>
            <p:spPr>
              <a:xfrm>
                <a:off x="6575019" y="4735185"/>
                <a:ext cx="261848" cy="261847"/>
              </a:xfrm>
              <a:custGeom>
                <a:avLst/>
                <a:gdLst>
                  <a:gd name="connsiteX0" fmla="*/ 1 w 288033"/>
                  <a:gd name="connsiteY0" fmla="*/ 0 h 288032"/>
                  <a:gd name="connsiteX1" fmla="*/ 288033 w 288033"/>
                  <a:gd name="connsiteY1" fmla="*/ 288032 h 288032"/>
                  <a:gd name="connsiteX2" fmla="*/ 0 w 288033"/>
                  <a:gd name="connsiteY2" fmla="*/ 288032 h 288032"/>
                  <a:gd name="connsiteX3" fmla="*/ 0 w 288033"/>
                  <a:gd name="connsiteY3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033" h="288032">
                    <a:moveTo>
                      <a:pt x="1" y="0"/>
                    </a:moveTo>
                    <a:cubicBezTo>
                      <a:pt x="159077" y="0"/>
                      <a:pt x="288033" y="128956"/>
                      <a:pt x="288033" y="288032"/>
                    </a:cubicBezTo>
                    <a:lnTo>
                      <a:pt x="0" y="288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96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43" name="รูปแบบอิสระ: รูปร่าง 42">
                <a:extLst>
                  <a:ext uri="{FF2B5EF4-FFF2-40B4-BE49-F238E27FC236}">
                    <a16:creationId xmlns:a16="http://schemas.microsoft.com/office/drawing/2014/main" id="{C63BA81D-FC3D-482B-A18A-784FE24C371A}"/>
                  </a:ext>
                </a:extLst>
              </p:cNvPr>
              <p:cNvSpPr/>
              <p:nvPr/>
            </p:nvSpPr>
            <p:spPr>
              <a:xfrm flipH="1">
                <a:off x="8113371" y="4735185"/>
                <a:ext cx="261848" cy="261847"/>
              </a:xfrm>
              <a:custGeom>
                <a:avLst/>
                <a:gdLst>
                  <a:gd name="connsiteX0" fmla="*/ 1 w 288033"/>
                  <a:gd name="connsiteY0" fmla="*/ 0 h 288032"/>
                  <a:gd name="connsiteX1" fmla="*/ 288033 w 288033"/>
                  <a:gd name="connsiteY1" fmla="*/ 288032 h 288032"/>
                  <a:gd name="connsiteX2" fmla="*/ 0 w 288033"/>
                  <a:gd name="connsiteY2" fmla="*/ 288032 h 288032"/>
                  <a:gd name="connsiteX3" fmla="*/ 0 w 288033"/>
                  <a:gd name="connsiteY3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033" h="288032">
                    <a:moveTo>
                      <a:pt x="1" y="0"/>
                    </a:moveTo>
                    <a:cubicBezTo>
                      <a:pt x="159077" y="0"/>
                      <a:pt x="288033" y="128956"/>
                      <a:pt x="288033" y="288032"/>
                    </a:cubicBezTo>
                    <a:lnTo>
                      <a:pt x="0" y="288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96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44" name="รูปแบบอิสระ: รูปร่าง 43">
                <a:extLst>
                  <a:ext uri="{FF2B5EF4-FFF2-40B4-BE49-F238E27FC236}">
                    <a16:creationId xmlns:a16="http://schemas.microsoft.com/office/drawing/2014/main" id="{8A8DC987-44F5-48A6-82C7-687F402B007F}"/>
                  </a:ext>
                </a:extLst>
              </p:cNvPr>
              <p:cNvSpPr/>
              <p:nvPr/>
            </p:nvSpPr>
            <p:spPr>
              <a:xfrm rot="10800000">
                <a:off x="8113371" y="2476752"/>
                <a:ext cx="261848" cy="261847"/>
              </a:xfrm>
              <a:custGeom>
                <a:avLst/>
                <a:gdLst>
                  <a:gd name="connsiteX0" fmla="*/ 1 w 288033"/>
                  <a:gd name="connsiteY0" fmla="*/ 0 h 288032"/>
                  <a:gd name="connsiteX1" fmla="*/ 288033 w 288033"/>
                  <a:gd name="connsiteY1" fmla="*/ 288032 h 288032"/>
                  <a:gd name="connsiteX2" fmla="*/ 0 w 288033"/>
                  <a:gd name="connsiteY2" fmla="*/ 288032 h 288032"/>
                  <a:gd name="connsiteX3" fmla="*/ 0 w 288033"/>
                  <a:gd name="connsiteY3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033" h="288032">
                    <a:moveTo>
                      <a:pt x="1" y="0"/>
                    </a:moveTo>
                    <a:cubicBezTo>
                      <a:pt x="159077" y="0"/>
                      <a:pt x="288033" y="128956"/>
                      <a:pt x="288033" y="288032"/>
                    </a:cubicBezTo>
                    <a:lnTo>
                      <a:pt x="0" y="288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96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45" name="รูปแบบอิสระ: รูปร่าง 44">
                <a:extLst>
                  <a:ext uri="{FF2B5EF4-FFF2-40B4-BE49-F238E27FC236}">
                    <a16:creationId xmlns:a16="http://schemas.microsoft.com/office/drawing/2014/main" id="{158814EE-EA3E-4656-A460-0D596B3B01DB}"/>
                  </a:ext>
                </a:extLst>
              </p:cNvPr>
              <p:cNvSpPr/>
              <p:nvPr/>
            </p:nvSpPr>
            <p:spPr>
              <a:xfrm rot="10800000" flipH="1">
                <a:off x="6575020" y="2476753"/>
                <a:ext cx="261848" cy="261847"/>
              </a:xfrm>
              <a:custGeom>
                <a:avLst/>
                <a:gdLst>
                  <a:gd name="connsiteX0" fmla="*/ 1 w 288033"/>
                  <a:gd name="connsiteY0" fmla="*/ 0 h 288032"/>
                  <a:gd name="connsiteX1" fmla="*/ 288033 w 288033"/>
                  <a:gd name="connsiteY1" fmla="*/ 288032 h 288032"/>
                  <a:gd name="connsiteX2" fmla="*/ 0 w 288033"/>
                  <a:gd name="connsiteY2" fmla="*/ 288032 h 288032"/>
                  <a:gd name="connsiteX3" fmla="*/ 0 w 288033"/>
                  <a:gd name="connsiteY3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033" h="288032">
                    <a:moveTo>
                      <a:pt x="1" y="0"/>
                    </a:moveTo>
                    <a:cubicBezTo>
                      <a:pt x="159077" y="0"/>
                      <a:pt x="288033" y="128956"/>
                      <a:pt x="288033" y="288032"/>
                    </a:cubicBezTo>
                    <a:lnTo>
                      <a:pt x="0" y="288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96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</p:grpSp>
        <p:sp>
          <p:nvSpPr>
            <p:cNvPr id="39" name="รูปแบบอิสระ: รูปร่าง 38">
              <a:extLst>
                <a:ext uri="{FF2B5EF4-FFF2-40B4-BE49-F238E27FC236}">
                  <a16:creationId xmlns:a16="http://schemas.microsoft.com/office/drawing/2014/main" id="{A2D76846-FFDE-49A6-8766-DA58FB3E6342}"/>
                </a:ext>
              </a:extLst>
            </p:cNvPr>
            <p:cNvSpPr/>
            <p:nvPr/>
          </p:nvSpPr>
          <p:spPr>
            <a:xfrm>
              <a:off x="1368143" y="4020352"/>
              <a:ext cx="1397699" cy="2187702"/>
            </a:xfrm>
            <a:custGeom>
              <a:avLst/>
              <a:gdLst/>
              <a:ahLst/>
              <a:cxnLst/>
              <a:rect l="l" t="t" r="r" b="b"/>
              <a:pathLst>
                <a:path w="1397699" h="2187702">
                  <a:moveTo>
                    <a:pt x="701888" y="1665084"/>
                  </a:moveTo>
                  <a:cubicBezTo>
                    <a:pt x="774811" y="1665084"/>
                    <a:pt x="835581" y="1689899"/>
                    <a:pt x="884196" y="1739527"/>
                  </a:cubicBezTo>
                  <a:cubicBezTo>
                    <a:pt x="932812" y="1789155"/>
                    <a:pt x="957120" y="1851444"/>
                    <a:pt x="957120" y="1926393"/>
                  </a:cubicBezTo>
                  <a:cubicBezTo>
                    <a:pt x="957120" y="2001342"/>
                    <a:pt x="932812" y="2063631"/>
                    <a:pt x="884196" y="2113259"/>
                  </a:cubicBezTo>
                  <a:cubicBezTo>
                    <a:pt x="835581" y="2162888"/>
                    <a:pt x="774811" y="2187702"/>
                    <a:pt x="701888" y="2187702"/>
                  </a:cubicBezTo>
                  <a:cubicBezTo>
                    <a:pt x="626939" y="2187702"/>
                    <a:pt x="565157" y="2162888"/>
                    <a:pt x="516541" y="2113259"/>
                  </a:cubicBezTo>
                  <a:cubicBezTo>
                    <a:pt x="467925" y="2063631"/>
                    <a:pt x="443618" y="2001342"/>
                    <a:pt x="443618" y="1926393"/>
                  </a:cubicBezTo>
                  <a:cubicBezTo>
                    <a:pt x="443618" y="1851444"/>
                    <a:pt x="467925" y="1789155"/>
                    <a:pt x="516541" y="1739527"/>
                  </a:cubicBezTo>
                  <a:cubicBezTo>
                    <a:pt x="565157" y="1689899"/>
                    <a:pt x="626939" y="1665084"/>
                    <a:pt x="701888" y="1665084"/>
                  </a:cubicBezTo>
                  <a:close/>
                  <a:moveTo>
                    <a:pt x="741388" y="0"/>
                  </a:moveTo>
                  <a:cubicBezTo>
                    <a:pt x="866978" y="0"/>
                    <a:pt x="979908" y="22282"/>
                    <a:pt x="1080178" y="66846"/>
                  </a:cubicBezTo>
                  <a:cubicBezTo>
                    <a:pt x="1180448" y="111411"/>
                    <a:pt x="1258435" y="172687"/>
                    <a:pt x="1314141" y="250674"/>
                  </a:cubicBezTo>
                  <a:cubicBezTo>
                    <a:pt x="1369846" y="328662"/>
                    <a:pt x="1397699" y="416271"/>
                    <a:pt x="1397699" y="513502"/>
                  </a:cubicBezTo>
                  <a:cubicBezTo>
                    <a:pt x="1397699" y="588451"/>
                    <a:pt x="1383013" y="656817"/>
                    <a:pt x="1353641" y="718599"/>
                  </a:cubicBezTo>
                  <a:cubicBezTo>
                    <a:pt x="1324269" y="780382"/>
                    <a:pt x="1289326" y="834061"/>
                    <a:pt x="1248813" y="879639"/>
                  </a:cubicBezTo>
                  <a:cubicBezTo>
                    <a:pt x="1208300" y="925216"/>
                    <a:pt x="1153608" y="981428"/>
                    <a:pt x="1084736" y="1048274"/>
                  </a:cubicBezTo>
                  <a:cubicBezTo>
                    <a:pt x="1007761" y="1119172"/>
                    <a:pt x="950030" y="1178422"/>
                    <a:pt x="911543" y="1226025"/>
                  </a:cubicBezTo>
                  <a:cubicBezTo>
                    <a:pt x="873055" y="1273627"/>
                    <a:pt x="848747" y="1326801"/>
                    <a:pt x="838619" y="1385545"/>
                  </a:cubicBezTo>
                  <a:cubicBezTo>
                    <a:pt x="830517" y="1424032"/>
                    <a:pt x="813805" y="1453910"/>
                    <a:pt x="788484" y="1475180"/>
                  </a:cubicBezTo>
                  <a:cubicBezTo>
                    <a:pt x="763164" y="1496449"/>
                    <a:pt x="732273" y="1507084"/>
                    <a:pt x="695811" y="1507084"/>
                  </a:cubicBezTo>
                  <a:cubicBezTo>
                    <a:pt x="651247" y="1507084"/>
                    <a:pt x="616304" y="1491891"/>
                    <a:pt x="590984" y="1461507"/>
                  </a:cubicBezTo>
                  <a:cubicBezTo>
                    <a:pt x="565663" y="1431122"/>
                    <a:pt x="553003" y="1390609"/>
                    <a:pt x="553003" y="1339967"/>
                  </a:cubicBezTo>
                  <a:cubicBezTo>
                    <a:pt x="553003" y="1236659"/>
                    <a:pt x="571740" y="1150569"/>
                    <a:pt x="609214" y="1081697"/>
                  </a:cubicBezTo>
                  <a:cubicBezTo>
                    <a:pt x="646689" y="1012825"/>
                    <a:pt x="701888" y="936863"/>
                    <a:pt x="774811" y="853812"/>
                  </a:cubicBezTo>
                  <a:cubicBezTo>
                    <a:pt x="829504" y="791016"/>
                    <a:pt x="869510" y="738856"/>
                    <a:pt x="894831" y="697330"/>
                  </a:cubicBezTo>
                  <a:cubicBezTo>
                    <a:pt x="920152" y="655804"/>
                    <a:pt x="932812" y="608708"/>
                    <a:pt x="932812" y="556041"/>
                  </a:cubicBezTo>
                  <a:cubicBezTo>
                    <a:pt x="932812" y="499323"/>
                    <a:pt x="912049" y="454252"/>
                    <a:pt x="870523" y="420829"/>
                  </a:cubicBezTo>
                  <a:cubicBezTo>
                    <a:pt x="828997" y="387406"/>
                    <a:pt x="772786" y="370694"/>
                    <a:pt x="701888" y="370694"/>
                  </a:cubicBezTo>
                  <a:cubicBezTo>
                    <a:pt x="637067" y="370694"/>
                    <a:pt x="576804" y="383861"/>
                    <a:pt x="521099" y="410194"/>
                  </a:cubicBezTo>
                  <a:cubicBezTo>
                    <a:pt x="465393" y="436528"/>
                    <a:pt x="390951" y="477041"/>
                    <a:pt x="297771" y="531733"/>
                  </a:cubicBezTo>
                  <a:cubicBezTo>
                    <a:pt x="239027" y="564144"/>
                    <a:pt x="190411" y="580349"/>
                    <a:pt x="151924" y="580349"/>
                  </a:cubicBezTo>
                  <a:cubicBezTo>
                    <a:pt x="109385" y="580349"/>
                    <a:pt x="73430" y="561611"/>
                    <a:pt x="44058" y="524137"/>
                  </a:cubicBezTo>
                  <a:cubicBezTo>
                    <a:pt x="14686" y="486663"/>
                    <a:pt x="0" y="441592"/>
                    <a:pt x="0" y="388925"/>
                  </a:cubicBezTo>
                  <a:cubicBezTo>
                    <a:pt x="0" y="352463"/>
                    <a:pt x="6584" y="321572"/>
                    <a:pt x="19750" y="296251"/>
                  </a:cubicBezTo>
                  <a:cubicBezTo>
                    <a:pt x="32917" y="270931"/>
                    <a:pt x="53680" y="247129"/>
                    <a:pt x="82039" y="224847"/>
                  </a:cubicBezTo>
                  <a:cubicBezTo>
                    <a:pt x="171168" y="153949"/>
                    <a:pt x="273969" y="98750"/>
                    <a:pt x="390444" y="59250"/>
                  </a:cubicBezTo>
                  <a:cubicBezTo>
                    <a:pt x="506919" y="19750"/>
                    <a:pt x="623900" y="0"/>
                    <a:pt x="741388" y="0"/>
                  </a:cubicBezTo>
                  <a:close/>
                </a:path>
              </a:pathLst>
            </a:custGeom>
            <a:solidFill>
              <a:srgbClr val="C2F4BE"/>
            </a:solidFill>
            <a:ln w="76200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</p:grpSp>
      <p:grpSp>
        <p:nvGrpSpPr>
          <p:cNvPr id="53" name="กลุ่ม 52">
            <a:extLst>
              <a:ext uri="{FF2B5EF4-FFF2-40B4-BE49-F238E27FC236}">
                <a16:creationId xmlns:a16="http://schemas.microsoft.com/office/drawing/2014/main" id="{D871B4DB-4B41-4C0E-98E4-AD30C0F979AD}"/>
              </a:ext>
            </a:extLst>
          </p:cNvPr>
          <p:cNvGrpSpPr/>
          <p:nvPr/>
        </p:nvGrpSpPr>
        <p:grpSpPr>
          <a:xfrm rot="19823034">
            <a:off x="8962754" y="4317533"/>
            <a:ext cx="1469042" cy="2014035"/>
            <a:chOff x="661467" y="3187314"/>
            <a:chExt cx="2817490" cy="3862742"/>
          </a:xfrm>
        </p:grpSpPr>
        <p:grpSp>
          <p:nvGrpSpPr>
            <p:cNvPr id="54" name="กลุ่ม 53">
              <a:extLst>
                <a:ext uri="{FF2B5EF4-FFF2-40B4-BE49-F238E27FC236}">
                  <a16:creationId xmlns:a16="http://schemas.microsoft.com/office/drawing/2014/main" id="{DC502B93-950C-482E-A99B-C3F1CCD28F2B}"/>
                </a:ext>
              </a:extLst>
            </p:cNvPr>
            <p:cNvGrpSpPr/>
            <p:nvPr/>
          </p:nvGrpSpPr>
          <p:grpSpPr>
            <a:xfrm>
              <a:off x="661467" y="3187314"/>
              <a:ext cx="2817490" cy="3862742"/>
              <a:chOff x="6503886" y="2404744"/>
              <a:chExt cx="1943342" cy="2664296"/>
            </a:xfrm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สี่เหลี่ยมผืนผ้า: มุมมน 55">
                <a:extLst>
                  <a:ext uri="{FF2B5EF4-FFF2-40B4-BE49-F238E27FC236}">
                    <a16:creationId xmlns:a16="http://schemas.microsoft.com/office/drawing/2014/main" id="{DEE1DD50-8DAD-465F-8704-8E56EB7F5510}"/>
                  </a:ext>
                </a:extLst>
              </p:cNvPr>
              <p:cNvSpPr/>
              <p:nvPr/>
            </p:nvSpPr>
            <p:spPr>
              <a:xfrm>
                <a:off x="6503886" y="2404744"/>
                <a:ext cx="1943342" cy="2664296"/>
              </a:xfrm>
              <a:prstGeom prst="roundRect">
                <a:avLst>
                  <a:gd name="adj" fmla="val 7880"/>
                </a:avLst>
              </a:prstGeom>
              <a:solidFill>
                <a:srgbClr val="E2E2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57" name="สี่เหลี่ยมผืนผ้า 56">
                <a:extLst>
                  <a:ext uri="{FF2B5EF4-FFF2-40B4-BE49-F238E27FC236}">
                    <a16:creationId xmlns:a16="http://schemas.microsoft.com/office/drawing/2014/main" id="{9F207769-78F8-40AC-B044-040D25EBA980}"/>
                  </a:ext>
                </a:extLst>
              </p:cNvPr>
              <p:cNvSpPr/>
              <p:nvPr/>
            </p:nvSpPr>
            <p:spPr>
              <a:xfrm>
                <a:off x="6620799" y="2517018"/>
                <a:ext cx="1705076" cy="24335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58" name="รูปแบบอิสระ: รูปร่าง 57">
                <a:extLst>
                  <a:ext uri="{FF2B5EF4-FFF2-40B4-BE49-F238E27FC236}">
                    <a16:creationId xmlns:a16="http://schemas.microsoft.com/office/drawing/2014/main" id="{CB247253-FF8F-4D50-954D-63E7F7031B04}"/>
                  </a:ext>
                </a:extLst>
              </p:cNvPr>
              <p:cNvSpPr/>
              <p:nvPr/>
            </p:nvSpPr>
            <p:spPr>
              <a:xfrm>
                <a:off x="6575019" y="4735185"/>
                <a:ext cx="261848" cy="261847"/>
              </a:xfrm>
              <a:custGeom>
                <a:avLst/>
                <a:gdLst>
                  <a:gd name="connsiteX0" fmla="*/ 1 w 288033"/>
                  <a:gd name="connsiteY0" fmla="*/ 0 h 288032"/>
                  <a:gd name="connsiteX1" fmla="*/ 288033 w 288033"/>
                  <a:gd name="connsiteY1" fmla="*/ 288032 h 288032"/>
                  <a:gd name="connsiteX2" fmla="*/ 0 w 288033"/>
                  <a:gd name="connsiteY2" fmla="*/ 288032 h 288032"/>
                  <a:gd name="connsiteX3" fmla="*/ 0 w 288033"/>
                  <a:gd name="connsiteY3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033" h="288032">
                    <a:moveTo>
                      <a:pt x="1" y="0"/>
                    </a:moveTo>
                    <a:cubicBezTo>
                      <a:pt x="159077" y="0"/>
                      <a:pt x="288033" y="128956"/>
                      <a:pt x="288033" y="288032"/>
                    </a:cubicBezTo>
                    <a:lnTo>
                      <a:pt x="0" y="288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59" name="รูปแบบอิสระ: รูปร่าง 58">
                <a:extLst>
                  <a:ext uri="{FF2B5EF4-FFF2-40B4-BE49-F238E27FC236}">
                    <a16:creationId xmlns:a16="http://schemas.microsoft.com/office/drawing/2014/main" id="{5217A9DF-01C7-40D0-A0A9-DEA2BEC56587}"/>
                  </a:ext>
                </a:extLst>
              </p:cNvPr>
              <p:cNvSpPr/>
              <p:nvPr/>
            </p:nvSpPr>
            <p:spPr>
              <a:xfrm flipH="1">
                <a:off x="8113371" y="4735185"/>
                <a:ext cx="261848" cy="261847"/>
              </a:xfrm>
              <a:custGeom>
                <a:avLst/>
                <a:gdLst>
                  <a:gd name="connsiteX0" fmla="*/ 1 w 288033"/>
                  <a:gd name="connsiteY0" fmla="*/ 0 h 288032"/>
                  <a:gd name="connsiteX1" fmla="*/ 288033 w 288033"/>
                  <a:gd name="connsiteY1" fmla="*/ 288032 h 288032"/>
                  <a:gd name="connsiteX2" fmla="*/ 0 w 288033"/>
                  <a:gd name="connsiteY2" fmla="*/ 288032 h 288032"/>
                  <a:gd name="connsiteX3" fmla="*/ 0 w 288033"/>
                  <a:gd name="connsiteY3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033" h="288032">
                    <a:moveTo>
                      <a:pt x="1" y="0"/>
                    </a:moveTo>
                    <a:cubicBezTo>
                      <a:pt x="159077" y="0"/>
                      <a:pt x="288033" y="128956"/>
                      <a:pt x="288033" y="288032"/>
                    </a:cubicBezTo>
                    <a:lnTo>
                      <a:pt x="0" y="288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60" name="รูปแบบอิสระ: รูปร่าง 59">
                <a:extLst>
                  <a:ext uri="{FF2B5EF4-FFF2-40B4-BE49-F238E27FC236}">
                    <a16:creationId xmlns:a16="http://schemas.microsoft.com/office/drawing/2014/main" id="{656B839B-5C4A-4126-803B-5D1128BFC491}"/>
                  </a:ext>
                </a:extLst>
              </p:cNvPr>
              <p:cNvSpPr/>
              <p:nvPr/>
            </p:nvSpPr>
            <p:spPr>
              <a:xfrm rot="10800000">
                <a:off x="8113371" y="2476752"/>
                <a:ext cx="261848" cy="261847"/>
              </a:xfrm>
              <a:custGeom>
                <a:avLst/>
                <a:gdLst>
                  <a:gd name="connsiteX0" fmla="*/ 1 w 288033"/>
                  <a:gd name="connsiteY0" fmla="*/ 0 h 288032"/>
                  <a:gd name="connsiteX1" fmla="*/ 288033 w 288033"/>
                  <a:gd name="connsiteY1" fmla="*/ 288032 h 288032"/>
                  <a:gd name="connsiteX2" fmla="*/ 0 w 288033"/>
                  <a:gd name="connsiteY2" fmla="*/ 288032 h 288032"/>
                  <a:gd name="connsiteX3" fmla="*/ 0 w 288033"/>
                  <a:gd name="connsiteY3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033" h="288032">
                    <a:moveTo>
                      <a:pt x="1" y="0"/>
                    </a:moveTo>
                    <a:cubicBezTo>
                      <a:pt x="159077" y="0"/>
                      <a:pt x="288033" y="128956"/>
                      <a:pt x="288033" y="288032"/>
                    </a:cubicBezTo>
                    <a:lnTo>
                      <a:pt x="0" y="288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61" name="รูปแบบอิสระ: รูปร่าง 60">
                <a:extLst>
                  <a:ext uri="{FF2B5EF4-FFF2-40B4-BE49-F238E27FC236}">
                    <a16:creationId xmlns:a16="http://schemas.microsoft.com/office/drawing/2014/main" id="{C9BE9F5D-C849-49EF-8FCE-CD453BBD7BC3}"/>
                  </a:ext>
                </a:extLst>
              </p:cNvPr>
              <p:cNvSpPr/>
              <p:nvPr/>
            </p:nvSpPr>
            <p:spPr>
              <a:xfrm rot="10800000" flipH="1">
                <a:off x="6575020" y="2476753"/>
                <a:ext cx="261848" cy="261847"/>
              </a:xfrm>
              <a:custGeom>
                <a:avLst/>
                <a:gdLst>
                  <a:gd name="connsiteX0" fmla="*/ 1 w 288033"/>
                  <a:gd name="connsiteY0" fmla="*/ 0 h 288032"/>
                  <a:gd name="connsiteX1" fmla="*/ 288033 w 288033"/>
                  <a:gd name="connsiteY1" fmla="*/ 288032 h 288032"/>
                  <a:gd name="connsiteX2" fmla="*/ 0 w 288033"/>
                  <a:gd name="connsiteY2" fmla="*/ 288032 h 288032"/>
                  <a:gd name="connsiteX3" fmla="*/ 0 w 288033"/>
                  <a:gd name="connsiteY3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033" h="288032">
                    <a:moveTo>
                      <a:pt x="1" y="0"/>
                    </a:moveTo>
                    <a:cubicBezTo>
                      <a:pt x="159077" y="0"/>
                      <a:pt x="288033" y="128956"/>
                      <a:pt x="288033" y="288032"/>
                    </a:cubicBezTo>
                    <a:lnTo>
                      <a:pt x="0" y="288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E2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</p:grpSp>
        <p:sp>
          <p:nvSpPr>
            <p:cNvPr id="55" name="รูปแบบอิสระ: รูปร่าง 54">
              <a:extLst>
                <a:ext uri="{FF2B5EF4-FFF2-40B4-BE49-F238E27FC236}">
                  <a16:creationId xmlns:a16="http://schemas.microsoft.com/office/drawing/2014/main" id="{776E920B-AC9A-4EF4-879F-6291DAE1F065}"/>
                </a:ext>
              </a:extLst>
            </p:cNvPr>
            <p:cNvSpPr/>
            <p:nvPr/>
          </p:nvSpPr>
          <p:spPr>
            <a:xfrm>
              <a:off x="1368143" y="4020352"/>
              <a:ext cx="1397699" cy="2187702"/>
            </a:xfrm>
            <a:custGeom>
              <a:avLst/>
              <a:gdLst/>
              <a:ahLst/>
              <a:cxnLst/>
              <a:rect l="l" t="t" r="r" b="b"/>
              <a:pathLst>
                <a:path w="1397699" h="2187702">
                  <a:moveTo>
                    <a:pt x="701888" y="1665084"/>
                  </a:moveTo>
                  <a:cubicBezTo>
                    <a:pt x="774811" y="1665084"/>
                    <a:pt x="835581" y="1689899"/>
                    <a:pt x="884196" y="1739527"/>
                  </a:cubicBezTo>
                  <a:cubicBezTo>
                    <a:pt x="932812" y="1789155"/>
                    <a:pt x="957120" y="1851444"/>
                    <a:pt x="957120" y="1926393"/>
                  </a:cubicBezTo>
                  <a:cubicBezTo>
                    <a:pt x="957120" y="2001342"/>
                    <a:pt x="932812" y="2063631"/>
                    <a:pt x="884196" y="2113259"/>
                  </a:cubicBezTo>
                  <a:cubicBezTo>
                    <a:pt x="835581" y="2162888"/>
                    <a:pt x="774811" y="2187702"/>
                    <a:pt x="701888" y="2187702"/>
                  </a:cubicBezTo>
                  <a:cubicBezTo>
                    <a:pt x="626939" y="2187702"/>
                    <a:pt x="565157" y="2162888"/>
                    <a:pt x="516541" y="2113259"/>
                  </a:cubicBezTo>
                  <a:cubicBezTo>
                    <a:pt x="467925" y="2063631"/>
                    <a:pt x="443618" y="2001342"/>
                    <a:pt x="443618" y="1926393"/>
                  </a:cubicBezTo>
                  <a:cubicBezTo>
                    <a:pt x="443618" y="1851444"/>
                    <a:pt x="467925" y="1789155"/>
                    <a:pt x="516541" y="1739527"/>
                  </a:cubicBezTo>
                  <a:cubicBezTo>
                    <a:pt x="565157" y="1689899"/>
                    <a:pt x="626939" y="1665084"/>
                    <a:pt x="701888" y="1665084"/>
                  </a:cubicBezTo>
                  <a:close/>
                  <a:moveTo>
                    <a:pt x="741388" y="0"/>
                  </a:moveTo>
                  <a:cubicBezTo>
                    <a:pt x="866978" y="0"/>
                    <a:pt x="979908" y="22282"/>
                    <a:pt x="1080178" y="66846"/>
                  </a:cubicBezTo>
                  <a:cubicBezTo>
                    <a:pt x="1180448" y="111411"/>
                    <a:pt x="1258435" y="172687"/>
                    <a:pt x="1314141" y="250674"/>
                  </a:cubicBezTo>
                  <a:cubicBezTo>
                    <a:pt x="1369846" y="328662"/>
                    <a:pt x="1397699" y="416271"/>
                    <a:pt x="1397699" y="513502"/>
                  </a:cubicBezTo>
                  <a:cubicBezTo>
                    <a:pt x="1397699" y="588451"/>
                    <a:pt x="1383013" y="656817"/>
                    <a:pt x="1353641" y="718599"/>
                  </a:cubicBezTo>
                  <a:cubicBezTo>
                    <a:pt x="1324269" y="780382"/>
                    <a:pt x="1289326" y="834061"/>
                    <a:pt x="1248813" y="879639"/>
                  </a:cubicBezTo>
                  <a:cubicBezTo>
                    <a:pt x="1208300" y="925216"/>
                    <a:pt x="1153608" y="981428"/>
                    <a:pt x="1084736" y="1048274"/>
                  </a:cubicBezTo>
                  <a:cubicBezTo>
                    <a:pt x="1007761" y="1119172"/>
                    <a:pt x="950030" y="1178422"/>
                    <a:pt x="911543" y="1226025"/>
                  </a:cubicBezTo>
                  <a:cubicBezTo>
                    <a:pt x="873055" y="1273627"/>
                    <a:pt x="848747" y="1326801"/>
                    <a:pt x="838619" y="1385545"/>
                  </a:cubicBezTo>
                  <a:cubicBezTo>
                    <a:pt x="830517" y="1424032"/>
                    <a:pt x="813805" y="1453910"/>
                    <a:pt x="788484" y="1475180"/>
                  </a:cubicBezTo>
                  <a:cubicBezTo>
                    <a:pt x="763164" y="1496449"/>
                    <a:pt x="732273" y="1507084"/>
                    <a:pt x="695811" y="1507084"/>
                  </a:cubicBezTo>
                  <a:cubicBezTo>
                    <a:pt x="651247" y="1507084"/>
                    <a:pt x="616304" y="1491891"/>
                    <a:pt x="590984" y="1461507"/>
                  </a:cubicBezTo>
                  <a:cubicBezTo>
                    <a:pt x="565663" y="1431122"/>
                    <a:pt x="553003" y="1390609"/>
                    <a:pt x="553003" y="1339967"/>
                  </a:cubicBezTo>
                  <a:cubicBezTo>
                    <a:pt x="553003" y="1236659"/>
                    <a:pt x="571740" y="1150569"/>
                    <a:pt x="609214" y="1081697"/>
                  </a:cubicBezTo>
                  <a:cubicBezTo>
                    <a:pt x="646689" y="1012825"/>
                    <a:pt x="701888" y="936863"/>
                    <a:pt x="774811" y="853812"/>
                  </a:cubicBezTo>
                  <a:cubicBezTo>
                    <a:pt x="829504" y="791016"/>
                    <a:pt x="869510" y="738856"/>
                    <a:pt x="894831" y="697330"/>
                  </a:cubicBezTo>
                  <a:cubicBezTo>
                    <a:pt x="920152" y="655804"/>
                    <a:pt x="932812" y="608708"/>
                    <a:pt x="932812" y="556041"/>
                  </a:cubicBezTo>
                  <a:cubicBezTo>
                    <a:pt x="932812" y="499323"/>
                    <a:pt x="912049" y="454252"/>
                    <a:pt x="870523" y="420829"/>
                  </a:cubicBezTo>
                  <a:cubicBezTo>
                    <a:pt x="828997" y="387406"/>
                    <a:pt x="772786" y="370694"/>
                    <a:pt x="701888" y="370694"/>
                  </a:cubicBezTo>
                  <a:cubicBezTo>
                    <a:pt x="637067" y="370694"/>
                    <a:pt x="576804" y="383861"/>
                    <a:pt x="521099" y="410194"/>
                  </a:cubicBezTo>
                  <a:cubicBezTo>
                    <a:pt x="465393" y="436528"/>
                    <a:pt x="390951" y="477041"/>
                    <a:pt x="297771" y="531733"/>
                  </a:cubicBezTo>
                  <a:cubicBezTo>
                    <a:pt x="239027" y="564144"/>
                    <a:pt x="190411" y="580349"/>
                    <a:pt x="151924" y="580349"/>
                  </a:cubicBezTo>
                  <a:cubicBezTo>
                    <a:pt x="109385" y="580349"/>
                    <a:pt x="73430" y="561611"/>
                    <a:pt x="44058" y="524137"/>
                  </a:cubicBezTo>
                  <a:cubicBezTo>
                    <a:pt x="14686" y="486663"/>
                    <a:pt x="0" y="441592"/>
                    <a:pt x="0" y="388925"/>
                  </a:cubicBezTo>
                  <a:cubicBezTo>
                    <a:pt x="0" y="352463"/>
                    <a:pt x="6584" y="321572"/>
                    <a:pt x="19750" y="296251"/>
                  </a:cubicBezTo>
                  <a:cubicBezTo>
                    <a:pt x="32917" y="270931"/>
                    <a:pt x="53680" y="247129"/>
                    <a:pt x="82039" y="224847"/>
                  </a:cubicBezTo>
                  <a:cubicBezTo>
                    <a:pt x="171168" y="153949"/>
                    <a:pt x="273969" y="98750"/>
                    <a:pt x="390444" y="59250"/>
                  </a:cubicBezTo>
                  <a:cubicBezTo>
                    <a:pt x="506919" y="19750"/>
                    <a:pt x="623900" y="0"/>
                    <a:pt x="741388" y="0"/>
                  </a:cubicBezTo>
                  <a:close/>
                </a:path>
              </a:pathLst>
            </a:custGeom>
            <a:solidFill>
              <a:srgbClr val="A7AFF7"/>
            </a:solidFill>
            <a:ln w="76200">
              <a:solidFill>
                <a:srgbClr val="E2E2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</p:grpSp>
      <p:grpSp>
        <p:nvGrpSpPr>
          <p:cNvPr id="27" name="กลุ่ม 26">
            <a:extLst>
              <a:ext uri="{FF2B5EF4-FFF2-40B4-BE49-F238E27FC236}">
                <a16:creationId xmlns:a16="http://schemas.microsoft.com/office/drawing/2014/main" id="{D94A9091-643B-443F-AC26-DB7123AAECB9}"/>
              </a:ext>
            </a:extLst>
          </p:cNvPr>
          <p:cNvGrpSpPr/>
          <p:nvPr/>
        </p:nvGrpSpPr>
        <p:grpSpPr>
          <a:xfrm rot="1800000">
            <a:off x="1748660" y="4316616"/>
            <a:ext cx="1469041" cy="2014035"/>
            <a:chOff x="661467" y="3187314"/>
            <a:chExt cx="2817490" cy="3862742"/>
          </a:xfrm>
        </p:grpSpPr>
        <p:grpSp>
          <p:nvGrpSpPr>
            <p:cNvPr id="29" name="กลุ่ม 28">
              <a:extLst>
                <a:ext uri="{FF2B5EF4-FFF2-40B4-BE49-F238E27FC236}">
                  <a16:creationId xmlns:a16="http://schemas.microsoft.com/office/drawing/2014/main" id="{CEA54367-8463-4C59-A556-E29AC4353C0E}"/>
                </a:ext>
              </a:extLst>
            </p:cNvPr>
            <p:cNvGrpSpPr/>
            <p:nvPr/>
          </p:nvGrpSpPr>
          <p:grpSpPr>
            <a:xfrm>
              <a:off x="661467" y="3187314"/>
              <a:ext cx="2817490" cy="3862742"/>
              <a:chOff x="6503886" y="2404744"/>
              <a:chExt cx="1943342" cy="2664296"/>
            </a:xfrm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สี่เหลี่ยมผืนผ้า: มุมมน 30">
                <a:extLst>
                  <a:ext uri="{FF2B5EF4-FFF2-40B4-BE49-F238E27FC236}">
                    <a16:creationId xmlns:a16="http://schemas.microsoft.com/office/drawing/2014/main" id="{1D07C982-657F-4CE3-A8FB-C2D300B21007}"/>
                  </a:ext>
                </a:extLst>
              </p:cNvPr>
              <p:cNvSpPr/>
              <p:nvPr/>
            </p:nvSpPr>
            <p:spPr>
              <a:xfrm>
                <a:off x="6503886" y="2404744"/>
                <a:ext cx="1943342" cy="2664296"/>
              </a:xfrm>
              <a:prstGeom prst="roundRect">
                <a:avLst>
                  <a:gd name="adj" fmla="val 7880"/>
                </a:avLst>
              </a:prstGeom>
              <a:solidFill>
                <a:srgbClr val="F7AF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32" name="สี่เหลี่ยมผืนผ้า 31">
                <a:extLst>
                  <a:ext uri="{FF2B5EF4-FFF2-40B4-BE49-F238E27FC236}">
                    <a16:creationId xmlns:a16="http://schemas.microsoft.com/office/drawing/2014/main" id="{1E293AA6-B8B7-4904-ABBB-5AB95F73EF14}"/>
                  </a:ext>
                </a:extLst>
              </p:cNvPr>
              <p:cNvSpPr/>
              <p:nvPr/>
            </p:nvSpPr>
            <p:spPr>
              <a:xfrm>
                <a:off x="6620799" y="2517018"/>
                <a:ext cx="1705076" cy="24335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33" name="รูปแบบอิสระ: รูปร่าง 32">
                <a:extLst>
                  <a:ext uri="{FF2B5EF4-FFF2-40B4-BE49-F238E27FC236}">
                    <a16:creationId xmlns:a16="http://schemas.microsoft.com/office/drawing/2014/main" id="{81CDD5E7-CDF7-4754-A9DD-273D28A6FAB4}"/>
                  </a:ext>
                </a:extLst>
              </p:cNvPr>
              <p:cNvSpPr/>
              <p:nvPr/>
            </p:nvSpPr>
            <p:spPr>
              <a:xfrm>
                <a:off x="6575019" y="4735185"/>
                <a:ext cx="261848" cy="261847"/>
              </a:xfrm>
              <a:custGeom>
                <a:avLst/>
                <a:gdLst>
                  <a:gd name="connsiteX0" fmla="*/ 1 w 288033"/>
                  <a:gd name="connsiteY0" fmla="*/ 0 h 288032"/>
                  <a:gd name="connsiteX1" fmla="*/ 288033 w 288033"/>
                  <a:gd name="connsiteY1" fmla="*/ 288032 h 288032"/>
                  <a:gd name="connsiteX2" fmla="*/ 0 w 288033"/>
                  <a:gd name="connsiteY2" fmla="*/ 288032 h 288032"/>
                  <a:gd name="connsiteX3" fmla="*/ 0 w 288033"/>
                  <a:gd name="connsiteY3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033" h="288032">
                    <a:moveTo>
                      <a:pt x="1" y="0"/>
                    </a:moveTo>
                    <a:cubicBezTo>
                      <a:pt x="159077" y="0"/>
                      <a:pt x="288033" y="128956"/>
                      <a:pt x="288033" y="288032"/>
                    </a:cubicBezTo>
                    <a:lnTo>
                      <a:pt x="0" y="288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AF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34" name="รูปแบบอิสระ: รูปร่าง 33">
                <a:extLst>
                  <a:ext uri="{FF2B5EF4-FFF2-40B4-BE49-F238E27FC236}">
                    <a16:creationId xmlns:a16="http://schemas.microsoft.com/office/drawing/2014/main" id="{5B24798F-F7F3-45E1-82F0-C4F140737A42}"/>
                  </a:ext>
                </a:extLst>
              </p:cNvPr>
              <p:cNvSpPr/>
              <p:nvPr/>
            </p:nvSpPr>
            <p:spPr>
              <a:xfrm flipH="1">
                <a:off x="8113371" y="4735185"/>
                <a:ext cx="261848" cy="261847"/>
              </a:xfrm>
              <a:custGeom>
                <a:avLst/>
                <a:gdLst>
                  <a:gd name="connsiteX0" fmla="*/ 1 w 288033"/>
                  <a:gd name="connsiteY0" fmla="*/ 0 h 288032"/>
                  <a:gd name="connsiteX1" fmla="*/ 288033 w 288033"/>
                  <a:gd name="connsiteY1" fmla="*/ 288032 h 288032"/>
                  <a:gd name="connsiteX2" fmla="*/ 0 w 288033"/>
                  <a:gd name="connsiteY2" fmla="*/ 288032 h 288032"/>
                  <a:gd name="connsiteX3" fmla="*/ 0 w 288033"/>
                  <a:gd name="connsiteY3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033" h="288032">
                    <a:moveTo>
                      <a:pt x="1" y="0"/>
                    </a:moveTo>
                    <a:cubicBezTo>
                      <a:pt x="159077" y="0"/>
                      <a:pt x="288033" y="128956"/>
                      <a:pt x="288033" y="288032"/>
                    </a:cubicBezTo>
                    <a:lnTo>
                      <a:pt x="0" y="288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AF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35" name="รูปแบบอิสระ: รูปร่าง 34">
                <a:extLst>
                  <a:ext uri="{FF2B5EF4-FFF2-40B4-BE49-F238E27FC236}">
                    <a16:creationId xmlns:a16="http://schemas.microsoft.com/office/drawing/2014/main" id="{0EF87EA3-65BA-4491-8360-B44127561C88}"/>
                  </a:ext>
                </a:extLst>
              </p:cNvPr>
              <p:cNvSpPr/>
              <p:nvPr/>
            </p:nvSpPr>
            <p:spPr>
              <a:xfrm rot="10800000">
                <a:off x="8113371" y="2476752"/>
                <a:ext cx="261848" cy="261847"/>
              </a:xfrm>
              <a:custGeom>
                <a:avLst/>
                <a:gdLst>
                  <a:gd name="connsiteX0" fmla="*/ 1 w 288033"/>
                  <a:gd name="connsiteY0" fmla="*/ 0 h 288032"/>
                  <a:gd name="connsiteX1" fmla="*/ 288033 w 288033"/>
                  <a:gd name="connsiteY1" fmla="*/ 288032 h 288032"/>
                  <a:gd name="connsiteX2" fmla="*/ 0 w 288033"/>
                  <a:gd name="connsiteY2" fmla="*/ 288032 h 288032"/>
                  <a:gd name="connsiteX3" fmla="*/ 0 w 288033"/>
                  <a:gd name="connsiteY3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033" h="288032">
                    <a:moveTo>
                      <a:pt x="1" y="0"/>
                    </a:moveTo>
                    <a:cubicBezTo>
                      <a:pt x="159077" y="0"/>
                      <a:pt x="288033" y="128956"/>
                      <a:pt x="288033" y="288032"/>
                    </a:cubicBezTo>
                    <a:lnTo>
                      <a:pt x="0" y="288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AF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36" name="รูปแบบอิสระ: รูปร่าง 35">
                <a:extLst>
                  <a:ext uri="{FF2B5EF4-FFF2-40B4-BE49-F238E27FC236}">
                    <a16:creationId xmlns:a16="http://schemas.microsoft.com/office/drawing/2014/main" id="{7E3256F6-620B-4047-86E5-23829F5E1226}"/>
                  </a:ext>
                </a:extLst>
              </p:cNvPr>
              <p:cNvSpPr/>
              <p:nvPr/>
            </p:nvSpPr>
            <p:spPr>
              <a:xfrm rot="10800000" flipH="1">
                <a:off x="6575020" y="2476753"/>
                <a:ext cx="261848" cy="261847"/>
              </a:xfrm>
              <a:custGeom>
                <a:avLst/>
                <a:gdLst>
                  <a:gd name="connsiteX0" fmla="*/ 1 w 288033"/>
                  <a:gd name="connsiteY0" fmla="*/ 0 h 288032"/>
                  <a:gd name="connsiteX1" fmla="*/ 288033 w 288033"/>
                  <a:gd name="connsiteY1" fmla="*/ 288032 h 288032"/>
                  <a:gd name="connsiteX2" fmla="*/ 0 w 288033"/>
                  <a:gd name="connsiteY2" fmla="*/ 288032 h 288032"/>
                  <a:gd name="connsiteX3" fmla="*/ 0 w 288033"/>
                  <a:gd name="connsiteY3" fmla="*/ 0 h 288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8033" h="288032">
                    <a:moveTo>
                      <a:pt x="1" y="0"/>
                    </a:moveTo>
                    <a:cubicBezTo>
                      <a:pt x="159077" y="0"/>
                      <a:pt x="288033" y="128956"/>
                      <a:pt x="288033" y="288032"/>
                    </a:cubicBezTo>
                    <a:lnTo>
                      <a:pt x="0" y="2880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AF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</p:grpSp>
        <p:sp>
          <p:nvSpPr>
            <p:cNvPr id="30" name="รูปแบบอิสระ: รูปร่าง 29">
              <a:extLst>
                <a:ext uri="{FF2B5EF4-FFF2-40B4-BE49-F238E27FC236}">
                  <a16:creationId xmlns:a16="http://schemas.microsoft.com/office/drawing/2014/main" id="{B333CB3A-18AF-4E5B-B6DB-7E84FC0887BA}"/>
                </a:ext>
              </a:extLst>
            </p:cNvPr>
            <p:cNvSpPr/>
            <p:nvPr/>
          </p:nvSpPr>
          <p:spPr>
            <a:xfrm>
              <a:off x="1368143" y="4020352"/>
              <a:ext cx="1397699" cy="2187702"/>
            </a:xfrm>
            <a:custGeom>
              <a:avLst/>
              <a:gdLst/>
              <a:ahLst/>
              <a:cxnLst/>
              <a:rect l="l" t="t" r="r" b="b"/>
              <a:pathLst>
                <a:path w="1397699" h="2187702">
                  <a:moveTo>
                    <a:pt x="701888" y="1665084"/>
                  </a:moveTo>
                  <a:cubicBezTo>
                    <a:pt x="774811" y="1665084"/>
                    <a:pt x="835581" y="1689899"/>
                    <a:pt x="884196" y="1739527"/>
                  </a:cubicBezTo>
                  <a:cubicBezTo>
                    <a:pt x="932812" y="1789155"/>
                    <a:pt x="957120" y="1851444"/>
                    <a:pt x="957120" y="1926393"/>
                  </a:cubicBezTo>
                  <a:cubicBezTo>
                    <a:pt x="957120" y="2001342"/>
                    <a:pt x="932812" y="2063631"/>
                    <a:pt x="884196" y="2113259"/>
                  </a:cubicBezTo>
                  <a:cubicBezTo>
                    <a:pt x="835581" y="2162888"/>
                    <a:pt x="774811" y="2187702"/>
                    <a:pt x="701888" y="2187702"/>
                  </a:cubicBezTo>
                  <a:cubicBezTo>
                    <a:pt x="626939" y="2187702"/>
                    <a:pt x="565157" y="2162888"/>
                    <a:pt x="516541" y="2113259"/>
                  </a:cubicBezTo>
                  <a:cubicBezTo>
                    <a:pt x="467925" y="2063631"/>
                    <a:pt x="443618" y="2001342"/>
                    <a:pt x="443618" y="1926393"/>
                  </a:cubicBezTo>
                  <a:cubicBezTo>
                    <a:pt x="443618" y="1851444"/>
                    <a:pt x="467925" y="1789155"/>
                    <a:pt x="516541" y="1739527"/>
                  </a:cubicBezTo>
                  <a:cubicBezTo>
                    <a:pt x="565157" y="1689899"/>
                    <a:pt x="626939" y="1665084"/>
                    <a:pt x="701888" y="1665084"/>
                  </a:cubicBezTo>
                  <a:close/>
                  <a:moveTo>
                    <a:pt x="741388" y="0"/>
                  </a:moveTo>
                  <a:cubicBezTo>
                    <a:pt x="866978" y="0"/>
                    <a:pt x="979908" y="22282"/>
                    <a:pt x="1080178" y="66846"/>
                  </a:cubicBezTo>
                  <a:cubicBezTo>
                    <a:pt x="1180448" y="111411"/>
                    <a:pt x="1258435" y="172687"/>
                    <a:pt x="1314141" y="250674"/>
                  </a:cubicBezTo>
                  <a:cubicBezTo>
                    <a:pt x="1369846" y="328662"/>
                    <a:pt x="1397699" y="416271"/>
                    <a:pt x="1397699" y="513502"/>
                  </a:cubicBezTo>
                  <a:cubicBezTo>
                    <a:pt x="1397699" y="588451"/>
                    <a:pt x="1383013" y="656817"/>
                    <a:pt x="1353641" y="718599"/>
                  </a:cubicBezTo>
                  <a:cubicBezTo>
                    <a:pt x="1324269" y="780382"/>
                    <a:pt x="1289326" y="834061"/>
                    <a:pt x="1248813" y="879639"/>
                  </a:cubicBezTo>
                  <a:cubicBezTo>
                    <a:pt x="1208300" y="925216"/>
                    <a:pt x="1153608" y="981428"/>
                    <a:pt x="1084736" y="1048274"/>
                  </a:cubicBezTo>
                  <a:cubicBezTo>
                    <a:pt x="1007761" y="1119172"/>
                    <a:pt x="950030" y="1178422"/>
                    <a:pt x="911543" y="1226025"/>
                  </a:cubicBezTo>
                  <a:cubicBezTo>
                    <a:pt x="873055" y="1273627"/>
                    <a:pt x="848747" y="1326801"/>
                    <a:pt x="838619" y="1385545"/>
                  </a:cubicBezTo>
                  <a:cubicBezTo>
                    <a:pt x="830517" y="1424032"/>
                    <a:pt x="813805" y="1453910"/>
                    <a:pt x="788484" y="1475180"/>
                  </a:cubicBezTo>
                  <a:cubicBezTo>
                    <a:pt x="763164" y="1496449"/>
                    <a:pt x="732273" y="1507084"/>
                    <a:pt x="695811" y="1507084"/>
                  </a:cubicBezTo>
                  <a:cubicBezTo>
                    <a:pt x="651247" y="1507084"/>
                    <a:pt x="616304" y="1491891"/>
                    <a:pt x="590984" y="1461507"/>
                  </a:cubicBezTo>
                  <a:cubicBezTo>
                    <a:pt x="565663" y="1431122"/>
                    <a:pt x="553003" y="1390609"/>
                    <a:pt x="553003" y="1339967"/>
                  </a:cubicBezTo>
                  <a:cubicBezTo>
                    <a:pt x="553003" y="1236659"/>
                    <a:pt x="571740" y="1150569"/>
                    <a:pt x="609214" y="1081697"/>
                  </a:cubicBezTo>
                  <a:cubicBezTo>
                    <a:pt x="646689" y="1012825"/>
                    <a:pt x="701888" y="936863"/>
                    <a:pt x="774811" y="853812"/>
                  </a:cubicBezTo>
                  <a:cubicBezTo>
                    <a:pt x="829504" y="791016"/>
                    <a:pt x="869510" y="738856"/>
                    <a:pt x="894831" y="697330"/>
                  </a:cubicBezTo>
                  <a:cubicBezTo>
                    <a:pt x="920152" y="655804"/>
                    <a:pt x="932812" y="608708"/>
                    <a:pt x="932812" y="556041"/>
                  </a:cubicBezTo>
                  <a:cubicBezTo>
                    <a:pt x="932812" y="499323"/>
                    <a:pt x="912049" y="454252"/>
                    <a:pt x="870523" y="420829"/>
                  </a:cubicBezTo>
                  <a:cubicBezTo>
                    <a:pt x="828997" y="387406"/>
                    <a:pt x="772786" y="370694"/>
                    <a:pt x="701888" y="370694"/>
                  </a:cubicBezTo>
                  <a:cubicBezTo>
                    <a:pt x="637067" y="370694"/>
                    <a:pt x="576804" y="383861"/>
                    <a:pt x="521099" y="410194"/>
                  </a:cubicBezTo>
                  <a:cubicBezTo>
                    <a:pt x="465393" y="436528"/>
                    <a:pt x="390951" y="477041"/>
                    <a:pt x="297771" y="531733"/>
                  </a:cubicBezTo>
                  <a:cubicBezTo>
                    <a:pt x="239027" y="564144"/>
                    <a:pt x="190411" y="580349"/>
                    <a:pt x="151924" y="580349"/>
                  </a:cubicBezTo>
                  <a:cubicBezTo>
                    <a:pt x="109385" y="580349"/>
                    <a:pt x="73430" y="561611"/>
                    <a:pt x="44058" y="524137"/>
                  </a:cubicBezTo>
                  <a:cubicBezTo>
                    <a:pt x="14686" y="486663"/>
                    <a:pt x="0" y="441592"/>
                    <a:pt x="0" y="388925"/>
                  </a:cubicBezTo>
                  <a:cubicBezTo>
                    <a:pt x="0" y="352463"/>
                    <a:pt x="6584" y="321572"/>
                    <a:pt x="19750" y="296251"/>
                  </a:cubicBezTo>
                  <a:cubicBezTo>
                    <a:pt x="32917" y="270931"/>
                    <a:pt x="53680" y="247129"/>
                    <a:pt x="82039" y="224847"/>
                  </a:cubicBezTo>
                  <a:cubicBezTo>
                    <a:pt x="171168" y="153949"/>
                    <a:pt x="273969" y="98750"/>
                    <a:pt x="390444" y="59250"/>
                  </a:cubicBezTo>
                  <a:cubicBezTo>
                    <a:pt x="506919" y="19750"/>
                    <a:pt x="623900" y="0"/>
                    <a:pt x="741388" y="0"/>
                  </a:cubicBezTo>
                  <a:close/>
                </a:path>
              </a:pathLst>
            </a:custGeom>
            <a:solidFill>
              <a:srgbClr val="99F9F0"/>
            </a:solidFill>
            <a:ln w="76200">
              <a:solidFill>
                <a:srgbClr val="F7AF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</p:grpSp>
      <p:grpSp>
        <p:nvGrpSpPr>
          <p:cNvPr id="63" name="กลุ่ม 62">
            <a:extLst>
              <a:ext uri="{FF2B5EF4-FFF2-40B4-BE49-F238E27FC236}">
                <a16:creationId xmlns:a16="http://schemas.microsoft.com/office/drawing/2014/main" id="{E3546E00-7892-4897-9413-EECDA94352DE}"/>
              </a:ext>
            </a:extLst>
          </p:cNvPr>
          <p:cNvGrpSpPr/>
          <p:nvPr/>
        </p:nvGrpSpPr>
        <p:grpSpPr>
          <a:xfrm>
            <a:off x="2035242" y="7473933"/>
            <a:ext cx="8265971" cy="3041849"/>
            <a:chOff x="2216240" y="8202747"/>
            <a:chExt cx="9001083" cy="3312368"/>
          </a:xfrm>
        </p:grpSpPr>
        <p:sp>
          <p:nvSpPr>
            <p:cNvPr id="64" name="Rectangle: Rounded Corners 35">
              <a:extLst>
                <a:ext uri="{FF2B5EF4-FFF2-40B4-BE49-F238E27FC236}">
                  <a16:creationId xmlns:a16="http://schemas.microsoft.com/office/drawing/2014/main" id="{8DD1455B-54AE-4673-8F05-348E4613C943}"/>
                </a:ext>
              </a:extLst>
            </p:cNvPr>
            <p:cNvSpPr/>
            <p:nvPr/>
          </p:nvSpPr>
          <p:spPr>
            <a:xfrm>
              <a:off x="2216240" y="8202747"/>
              <a:ext cx="9001083" cy="331236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65" name="Google Shape;3411;p55">
              <a:extLst>
                <a:ext uri="{FF2B5EF4-FFF2-40B4-BE49-F238E27FC236}">
                  <a16:creationId xmlns:a16="http://schemas.microsoft.com/office/drawing/2014/main" id="{4A4EF030-DD06-43EC-A98D-F3EFA6CAE102}"/>
                </a:ext>
              </a:extLst>
            </p:cNvPr>
            <p:cNvSpPr txBox="1"/>
            <p:nvPr/>
          </p:nvSpPr>
          <p:spPr>
            <a:xfrm>
              <a:off x="3397771" y="8429757"/>
              <a:ext cx="5883210" cy="5539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ครูทำการเปิดแผ่นป้ายทุกแผ่นให้นักเรียนดู</a:t>
              </a:r>
            </a:p>
          </p:txBody>
        </p:sp>
        <p:sp>
          <p:nvSpPr>
            <p:cNvPr id="66" name="Google Shape;3411;p55">
              <a:extLst>
                <a:ext uri="{FF2B5EF4-FFF2-40B4-BE49-F238E27FC236}">
                  <a16:creationId xmlns:a16="http://schemas.microsoft.com/office/drawing/2014/main" id="{C5AB4DEA-1BB7-4CAA-9DB0-72A2D5DDAB93}"/>
                </a:ext>
              </a:extLst>
            </p:cNvPr>
            <p:cNvSpPr txBox="1"/>
            <p:nvPr/>
          </p:nvSpPr>
          <p:spPr>
            <a:xfrm>
              <a:off x="3401287" y="9256614"/>
              <a:ext cx="7512053" cy="5539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นักเรียนสังเกตและจดจำภาพที่มองเห็น ขณะครูเปิดแผ่นป้าย</a:t>
              </a:r>
            </a:p>
          </p:txBody>
        </p:sp>
        <p:sp>
          <p:nvSpPr>
            <p:cNvPr id="67" name="Google Shape;3411;p55">
              <a:extLst>
                <a:ext uri="{FF2B5EF4-FFF2-40B4-BE49-F238E27FC236}">
                  <a16:creationId xmlns:a16="http://schemas.microsoft.com/office/drawing/2014/main" id="{A3E302E6-0461-4CDD-8C38-A8470A6DA788}"/>
                </a:ext>
              </a:extLst>
            </p:cNvPr>
            <p:cNvSpPr txBox="1"/>
            <p:nvPr/>
          </p:nvSpPr>
          <p:spPr>
            <a:xfrm>
              <a:off x="3404801" y="9999519"/>
              <a:ext cx="5052136" cy="5539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ครูเปิดคำถามให้นักเรียนดู</a:t>
              </a:r>
            </a:p>
          </p:txBody>
        </p:sp>
        <p:sp>
          <p:nvSpPr>
            <p:cNvPr id="68" name="Google Shape;3411;p55">
              <a:extLst>
                <a:ext uri="{FF2B5EF4-FFF2-40B4-BE49-F238E27FC236}">
                  <a16:creationId xmlns:a16="http://schemas.microsoft.com/office/drawing/2014/main" id="{DC96ABF9-4319-42DC-AFFC-35696DB82E70}"/>
                </a:ext>
              </a:extLst>
            </p:cNvPr>
            <p:cNvSpPr txBox="1"/>
            <p:nvPr/>
          </p:nvSpPr>
          <p:spPr>
            <a:xfrm>
              <a:off x="3408316" y="10826724"/>
              <a:ext cx="7659383" cy="5539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นักเรียนใช้ความจำและเลือกแผ่นป้ายเพื่อตอบคำถามให้ถูกต้อง</a:t>
              </a:r>
            </a:p>
          </p:txBody>
        </p:sp>
        <p:sp>
          <p:nvSpPr>
            <p:cNvPr id="69" name="Google Shape;3411;p55">
              <a:extLst>
                <a:ext uri="{FF2B5EF4-FFF2-40B4-BE49-F238E27FC236}">
                  <a16:creationId xmlns:a16="http://schemas.microsoft.com/office/drawing/2014/main" id="{E184B297-041C-4E34-8BB0-E71B486E127E}"/>
                </a:ext>
              </a:extLst>
            </p:cNvPr>
            <p:cNvSpPr txBox="1"/>
            <p:nvPr/>
          </p:nvSpPr>
          <p:spPr>
            <a:xfrm>
              <a:off x="2642990" y="8346763"/>
              <a:ext cx="997252" cy="7386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4408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01</a:t>
              </a:r>
            </a:p>
          </p:txBody>
        </p:sp>
        <p:sp>
          <p:nvSpPr>
            <p:cNvPr id="70" name="Google Shape;3411;p55">
              <a:extLst>
                <a:ext uri="{FF2B5EF4-FFF2-40B4-BE49-F238E27FC236}">
                  <a16:creationId xmlns:a16="http://schemas.microsoft.com/office/drawing/2014/main" id="{0B7C87CD-B2DF-40AB-8A2C-9E60F6ACDD2B}"/>
                </a:ext>
              </a:extLst>
            </p:cNvPr>
            <p:cNvSpPr txBox="1"/>
            <p:nvPr/>
          </p:nvSpPr>
          <p:spPr>
            <a:xfrm>
              <a:off x="2646505" y="9165938"/>
              <a:ext cx="986708" cy="7386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4408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02</a:t>
              </a:r>
            </a:p>
          </p:txBody>
        </p:sp>
        <p:sp>
          <p:nvSpPr>
            <p:cNvPr id="71" name="Google Shape;3411;p55">
              <a:extLst>
                <a:ext uri="{FF2B5EF4-FFF2-40B4-BE49-F238E27FC236}">
                  <a16:creationId xmlns:a16="http://schemas.microsoft.com/office/drawing/2014/main" id="{F8CE62CC-02C1-4FA1-BA33-5BAAF6C2967D}"/>
                </a:ext>
              </a:extLst>
            </p:cNvPr>
            <p:cNvSpPr txBox="1"/>
            <p:nvPr/>
          </p:nvSpPr>
          <p:spPr>
            <a:xfrm>
              <a:off x="2650019" y="9923319"/>
              <a:ext cx="986708" cy="7386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4408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03</a:t>
              </a:r>
            </a:p>
          </p:txBody>
        </p:sp>
        <p:sp>
          <p:nvSpPr>
            <p:cNvPr id="72" name="Google Shape;3411;p55">
              <a:extLst>
                <a:ext uri="{FF2B5EF4-FFF2-40B4-BE49-F238E27FC236}">
                  <a16:creationId xmlns:a16="http://schemas.microsoft.com/office/drawing/2014/main" id="{08AADCD9-2550-45DA-8187-548C21305A47}"/>
                </a:ext>
              </a:extLst>
            </p:cNvPr>
            <p:cNvSpPr txBox="1"/>
            <p:nvPr/>
          </p:nvSpPr>
          <p:spPr>
            <a:xfrm>
              <a:off x="2653535" y="10734923"/>
              <a:ext cx="986708" cy="7386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r>
                <a:rPr lang="th-TH" sz="4408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04</a:t>
              </a:r>
            </a:p>
          </p:txBody>
        </p:sp>
        <p:cxnSp>
          <p:nvCxnSpPr>
            <p:cNvPr id="73" name="ตัวเชื่อมต่อตรง 72">
              <a:extLst>
                <a:ext uri="{FF2B5EF4-FFF2-40B4-BE49-F238E27FC236}">
                  <a16:creationId xmlns:a16="http://schemas.microsoft.com/office/drawing/2014/main" id="{C82C900E-C86D-4FDB-B205-2C17A151A233}"/>
                </a:ext>
              </a:extLst>
            </p:cNvPr>
            <p:cNvCxnSpPr>
              <a:cxnSpLocks/>
            </p:cNvCxnSpPr>
            <p:nvPr/>
          </p:nvCxnSpPr>
          <p:spPr>
            <a:xfrm>
              <a:off x="2468246" y="9858931"/>
              <a:ext cx="8497071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ตัวเชื่อมต่อตรง 73">
              <a:extLst>
                <a:ext uri="{FF2B5EF4-FFF2-40B4-BE49-F238E27FC236}">
                  <a16:creationId xmlns:a16="http://schemas.microsoft.com/office/drawing/2014/main" id="{BB558A96-38F6-47A9-AEEF-6A5F0D1C8AD5}"/>
                </a:ext>
              </a:extLst>
            </p:cNvPr>
            <p:cNvCxnSpPr>
              <a:cxnSpLocks/>
            </p:cNvCxnSpPr>
            <p:nvPr/>
          </p:nvCxnSpPr>
          <p:spPr>
            <a:xfrm>
              <a:off x="2468246" y="10651019"/>
              <a:ext cx="8497071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ตัวเชื่อมต่อตรง 74">
              <a:extLst>
                <a:ext uri="{FF2B5EF4-FFF2-40B4-BE49-F238E27FC236}">
                  <a16:creationId xmlns:a16="http://schemas.microsoft.com/office/drawing/2014/main" id="{971688E7-F7B7-41B6-92C8-9569D700A01A}"/>
                </a:ext>
              </a:extLst>
            </p:cNvPr>
            <p:cNvCxnSpPr>
              <a:cxnSpLocks/>
            </p:cNvCxnSpPr>
            <p:nvPr/>
          </p:nvCxnSpPr>
          <p:spPr>
            <a:xfrm>
              <a:off x="2468246" y="9066843"/>
              <a:ext cx="8497071" cy="0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6" name="close">
            <a:extLst>
              <a:ext uri="{FF2B5EF4-FFF2-40B4-BE49-F238E27FC236}">
                <a16:creationId xmlns:a16="http://schemas.microsoft.com/office/drawing/2014/main" id="{9193EA12-2183-4993-BB3B-F3B08632F13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0453" y="7274809"/>
            <a:ext cx="458508" cy="45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962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7139E-6 2.92517E-6 L 1.07139E-6 -0.6209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05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7794E-6 4.82993E-6 L -1.47794E-6 -0.6230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1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7139E-6 -0.62096 L 1.07139E-6 1.36054E-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93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7794E-6 -0.62309 L -1.47794E-6 -8.84354E-7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2389;p37">
            <a:extLst>
              <a:ext uri="{FF2B5EF4-FFF2-40B4-BE49-F238E27FC236}">
                <a16:creationId xmlns:a16="http://schemas.microsoft.com/office/drawing/2014/main" id="{31960758-2259-4972-BA91-C1125CF89F7A}"/>
              </a:ext>
            </a:extLst>
          </p:cNvPr>
          <p:cNvSpPr/>
          <p:nvPr/>
        </p:nvSpPr>
        <p:spPr>
          <a:xfrm>
            <a:off x="244" y="137"/>
            <a:ext cx="12191514" cy="6857727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t="-40183" b="-37587"/>
            </a:stretch>
          </a:blipFill>
          <a:ln>
            <a:noFill/>
          </a:ln>
        </p:spPr>
        <p:txBody>
          <a:bodyPr/>
          <a:lstStyle/>
          <a:p>
            <a:endParaRPr lang="th-TH" sz="1653" dirty="0"/>
          </a:p>
        </p:txBody>
      </p:sp>
      <p:sp>
        <p:nvSpPr>
          <p:cNvPr id="105" name="สี่เหลี่ยมผืนผ้า 104">
            <a:extLst>
              <a:ext uri="{FF2B5EF4-FFF2-40B4-BE49-F238E27FC236}">
                <a16:creationId xmlns:a16="http://schemas.microsoft.com/office/drawing/2014/main" id="{63DFC26B-3F6B-44E0-9496-5EC331E3A453}"/>
              </a:ext>
            </a:extLst>
          </p:cNvPr>
          <p:cNvSpPr/>
          <p:nvPr/>
        </p:nvSpPr>
        <p:spPr>
          <a:xfrm>
            <a:off x="1" y="1651348"/>
            <a:ext cx="12188254" cy="4012821"/>
          </a:xfrm>
          <a:prstGeom prst="rect">
            <a:avLst/>
          </a:prstGeom>
          <a:solidFill>
            <a:srgbClr val="F0FA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sp>
        <p:nvSpPr>
          <p:cNvPr id="95" name="สี่เหลี่ยมผืนผ้า: มุมมน 94">
            <a:extLst>
              <a:ext uri="{FF2B5EF4-FFF2-40B4-BE49-F238E27FC236}">
                <a16:creationId xmlns:a16="http://schemas.microsoft.com/office/drawing/2014/main" id="{EDEB6FA7-04F6-43AF-B14B-A214E58AF1F7}"/>
              </a:ext>
            </a:extLst>
          </p:cNvPr>
          <p:cNvSpPr/>
          <p:nvPr/>
        </p:nvSpPr>
        <p:spPr>
          <a:xfrm>
            <a:off x="475191" y="2503242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FF0000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102" name="สี่เหลี่ยมผืนผ้า: มุมมน 101">
            <a:extLst>
              <a:ext uri="{FF2B5EF4-FFF2-40B4-BE49-F238E27FC236}">
                <a16:creationId xmlns:a16="http://schemas.microsoft.com/office/drawing/2014/main" id="{DE3B1FE1-5A13-4A53-927F-D390154C701F}"/>
              </a:ext>
            </a:extLst>
          </p:cNvPr>
          <p:cNvSpPr/>
          <p:nvPr/>
        </p:nvSpPr>
        <p:spPr>
          <a:xfrm>
            <a:off x="2366588" y="2503242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FF0000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110" name="สี่เหลี่ยมผืนผ้า: มุมมน 109">
            <a:extLst>
              <a:ext uri="{FF2B5EF4-FFF2-40B4-BE49-F238E27FC236}">
                <a16:creationId xmlns:a16="http://schemas.microsoft.com/office/drawing/2014/main" id="{85CC7C53-6DA8-4718-A28A-D544FB65FC28}"/>
              </a:ext>
            </a:extLst>
          </p:cNvPr>
          <p:cNvSpPr/>
          <p:nvPr/>
        </p:nvSpPr>
        <p:spPr>
          <a:xfrm>
            <a:off x="4257985" y="2503242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FF0000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118" name="สี่เหลี่ยมผืนผ้า: มุมมน 117">
            <a:extLst>
              <a:ext uri="{FF2B5EF4-FFF2-40B4-BE49-F238E27FC236}">
                <a16:creationId xmlns:a16="http://schemas.microsoft.com/office/drawing/2014/main" id="{A9E4B9B8-72E1-4B5F-ADE9-FE429A7C1D38}"/>
              </a:ext>
            </a:extLst>
          </p:cNvPr>
          <p:cNvSpPr/>
          <p:nvPr/>
        </p:nvSpPr>
        <p:spPr>
          <a:xfrm>
            <a:off x="8040779" y="2503242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FF0000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125" name="สี่เหลี่ยมผืนผ้า: มุมมน 124">
            <a:extLst>
              <a:ext uri="{FF2B5EF4-FFF2-40B4-BE49-F238E27FC236}">
                <a16:creationId xmlns:a16="http://schemas.microsoft.com/office/drawing/2014/main" id="{5A4FAAED-0C66-44FD-A7A8-33AABE8BCFF1}"/>
              </a:ext>
            </a:extLst>
          </p:cNvPr>
          <p:cNvSpPr/>
          <p:nvPr/>
        </p:nvSpPr>
        <p:spPr>
          <a:xfrm>
            <a:off x="9932178" y="2503242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34D40E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132" name="สี่เหลี่ยมผืนผ้า: มุมมน 131">
            <a:extLst>
              <a:ext uri="{FF2B5EF4-FFF2-40B4-BE49-F238E27FC236}">
                <a16:creationId xmlns:a16="http://schemas.microsoft.com/office/drawing/2014/main" id="{A1E9CD5B-BBDC-4B7D-BABE-B75993F53E3C}"/>
              </a:ext>
            </a:extLst>
          </p:cNvPr>
          <p:cNvSpPr/>
          <p:nvPr/>
        </p:nvSpPr>
        <p:spPr>
          <a:xfrm>
            <a:off x="6149382" y="2503242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FF0000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grpSp>
        <p:nvGrpSpPr>
          <p:cNvPr id="55" name="1">
            <a:extLst>
              <a:ext uri="{FF2B5EF4-FFF2-40B4-BE49-F238E27FC236}">
                <a16:creationId xmlns:a16="http://schemas.microsoft.com/office/drawing/2014/main" id="{D2DA9FA1-1A74-4C44-8C3C-EA419A4B1BD0}"/>
              </a:ext>
            </a:extLst>
          </p:cNvPr>
          <p:cNvGrpSpPr/>
          <p:nvPr/>
        </p:nvGrpSpPr>
        <p:grpSpPr>
          <a:xfrm>
            <a:off x="475191" y="2504872"/>
            <a:ext cx="1688164" cy="2314451"/>
            <a:chOff x="590334" y="133400"/>
            <a:chExt cx="1943342" cy="2664296"/>
          </a:xfrm>
          <a:effectLst>
            <a:outerShdw blurRad="254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สี่เหลี่ยมผืนผ้า: มุมมน 2">
              <a:extLst>
                <a:ext uri="{FF2B5EF4-FFF2-40B4-BE49-F238E27FC236}">
                  <a16:creationId xmlns:a16="http://schemas.microsoft.com/office/drawing/2014/main" id="{B558F56E-A2F9-4E2F-9D5C-B7ADB79A5CAD}"/>
                </a:ext>
              </a:extLst>
            </p:cNvPr>
            <p:cNvSpPr/>
            <p:nvPr/>
          </p:nvSpPr>
          <p:spPr>
            <a:xfrm>
              <a:off x="590334" y="133400"/>
              <a:ext cx="1943342" cy="2664296"/>
            </a:xfrm>
            <a:prstGeom prst="roundRect">
              <a:avLst>
                <a:gd name="adj" fmla="val 7880"/>
              </a:avLst>
            </a:prstGeom>
            <a:solidFill>
              <a:srgbClr val="9DD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29" name="Picture 3" descr="D:\Users\chanya.jar\Downloads\shutterstock_1882196647.jpg">
              <a:extLst>
                <a:ext uri="{FF2B5EF4-FFF2-40B4-BE49-F238E27FC236}">
                  <a16:creationId xmlns:a16="http://schemas.microsoft.com/office/drawing/2014/main" id="{2BDAAACC-A252-4C56-8659-1D195DFE710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1"/>
            <a:stretch/>
          </p:blipFill>
          <p:spPr bwMode="auto">
            <a:xfrm>
              <a:off x="709467" y="251856"/>
              <a:ext cx="1705076" cy="2427384"/>
            </a:xfrm>
            <a:prstGeom prst="roundRect">
              <a:avLst>
                <a:gd name="adj" fmla="val 6132"/>
              </a:avLst>
            </a:prstGeom>
            <a:solidFill>
              <a:srgbClr val="FFFFFF">
                <a:shade val="85000"/>
              </a:srgbClr>
            </a:solidFill>
            <a:ln w="28575">
              <a:solidFill>
                <a:schemeClr val="bg1"/>
              </a:solidFill>
            </a:ln>
            <a:effectLst/>
            <a:extLst/>
          </p:spPr>
        </p:pic>
        <p:sp>
          <p:nvSpPr>
            <p:cNvPr id="43" name="รูปแบบอิสระ: รูปร่าง 42">
              <a:extLst>
                <a:ext uri="{FF2B5EF4-FFF2-40B4-BE49-F238E27FC236}">
                  <a16:creationId xmlns:a16="http://schemas.microsoft.com/office/drawing/2014/main" id="{77DA82AB-621B-4DE0-A3AD-28B65A169836}"/>
                </a:ext>
              </a:extLst>
            </p:cNvPr>
            <p:cNvSpPr/>
            <p:nvPr/>
          </p:nvSpPr>
          <p:spPr>
            <a:xfrm>
              <a:off x="661467" y="2463841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D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44" name="รูปแบบอิสระ: รูปร่าง 43">
              <a:extLst>
                <a:ext uri="{FF2B5EF4-FFF2-40B4-BE49-F238E27FC236}">
                  <a16:creationId xmlns:a16="http://schemas.microsoft.com/office/drawing/2014/main" id="{60145090-0F43-498E-97AF-7045134BD347}"/>
                </a:ext>
              </a:extLst>
            </p:cNvPr>
            <p:cNvSpPr/>
            <p:nvPr/>
          </p:nvSpPr>
          <p:spPr>
            <a:xfrm flipH="1">
              <a:off x="2199819" y="2463841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D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45" name="รูปแบบอิสระ: รูปร่าง 44">
              <a:extLst>
                <a:ext uri="{FF2B5EF4-FFF2-40B4-BE49-F238E27FC236}">
                  <a16:creationId xmlns:a16="http://schemas.microsoft.com/office/drawing/2014/main" id="{32BB421D-4543-4E29-9B0F-2654AB5D619D}"/>
                </a:ext>
              </a:extLst>
            </p:cNvPr>
            <p:cNvSpPr/>
            <p:nvPr/>
          </p:nvSpPr>
          <p:spPr>
            <a:xfrm rot="10800000">
              <a:off x="2199819" y="205408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D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46" name="รูปแบบอิสระ: รูปร่าง 45">
              <a:extLst>
                <a:ext uri="{FF2B5EF4-FFF2-40B4-BE49-F238E27FC236}">
                  <a16:creationId xmlns:a16="http://schemas.microsoft.com/office/drawing/2014/main" id="{953359BD-10E3-4905-AB3F-C46964F8AC1D}"/>
                </a:ext>
              </a:extLst>
            </p:cNvPr>
            <p:cNvSpPr/>
            <p:nvPr/>
          </p:nvSpPr>
          <p:spPr>
            <a:xfrm rot="10800000" flipH="1">
              <a:off x="661468" y="205409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D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56" name="2">
            <a:extLst>
              <a:ext uri="{FF2B5EF4-FFF2-40B4-BE49-F238E27FC236}">
                <a16:creationId xmlns:a16="http://schemas.microsoft.com/office/drawing/2014/main" id="{519420DE-EC7E-42D1-8E45-A025FB23F677}"/>
              </a:ext>
            </a:extLst>
          </p:cNvPr>
          <p:cNvGrpSpPr/>
          <p:nvPr/>
        </p:nvGrpSpPr>
        <p:grpSpPr>
          <a:xfrm>
            <a:off x="2366589" y="2504872"/>
            <a:ext cx="1688164" cy="2314451"/>
            <a:chOff x="2766499" y="133400"/>
            <a:chExt cx="1943342" cy="2664296"/>
          </a:xfrm>
          <a:effectLst>
            <a:outerShdw blurRad="254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7" name="สี่เหลี่ยมผืนผ้า: มุมมน 46">
              <a:extLst>
                <a:ext uri="{FF2B5EF4-FFF2-40B4-BE49-F238E27FC236}">
                  <a16:creationId xmlns:a16="http://schemas.microsoft.com/office/drawing/2014/main" id="{44DB3D04-12A3-403C-8D26-B3A807C4EAAC}"/>
                </a:ext>
              </a:extLst>
            </p:cNvPr>
            <p:cNvSpPr/>
            <p:nvPr/>
          </p:nvSpPr>
          <p:spPr>
            <a:xfrm>
              <a:off x="2766499" y="133400"/>
              <a:ext cx="1943342" cy="2664296"/>
            </a:xfrm>
            <a:prstGeom prst="roundRect">
              <a:avLst>
                <a:gd name="adj" fmla="val 7880"/>
              </a:avLst>
            </a:prstGeom>
            <a:solidFill>
              <a:srgbClr val="F7A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54" name="Picture 8" descr="D:\Users\chanya.jar\Downloads\shutterstock_1672338841.jpg">
              <a:extLst>
                <a:ext uri="{FF2B5EF4-FFF2-40B4-BE49-F238E27FC236}">
                  <a16:creationId xmlns:a16="http://schemas.microsoft.com/office/drawing/2014/main" id="{D41B006A-3818-447C-9051-404DEFB766E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885632" y="251856"/>
              <a:ext cx="1705076" cy="2427384"/>
            </a:xfrm>
            <a:prstGeom prst="roundRect">
              <a:avLst>
                <a:gd name="adj" fmla="val 5801"/>
              </a:avLst>
            </a:prstGeom>
            <a:solidFill>
              <a:srgbClr val="FFFFFF">
                <a:shade val="85000"/>
              </a:srgbClr>
            </a:solidFill>
            <a:ln w="28575">
              <a:solidFill>
                <a:schemeClr val="bg1"/>
              </a:solidFill>
            </a:ln>
            <a:effectLst/>
            <a:extLst/>
          </p:spPr>
        </p:pic>
        <p:sp>
          <p:nvSpPr>
            <p:cNvPr id="49" name="รูปแบบอิสระ: รูปร่าง 48">
              <a:extLst>
                <a:ext uri="{FF2B5EF4-FFF2-40B4-BE49-F238E27FC236}">
                  <a16:creationId xmlns:a16="http://schemas.microsoft.com/office/drawing/2014/main" id="{6B2C78B5-BFB4-42F9-A9F2-4DA3CDE594D7}"/>
                </a:ext>
              </a:extLst>
            </p:cNvPr>
            <p:cNvSpPr/>
            <p:nvPr/>
          </p:nvSpPr>
          <p:spPr>
            <a:xfrm>
              <a:off x="2837632" y="2463841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A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50" name="รูปแบบอิสระ: รูปร่าง 49">
              <a:extLst>
                <a:ext uri="{FF2B5EF4-FFF2-40B4-BE49-F238E27FC236}">
                  <a16:creationId xmlns:a16="http://schemas.microsoft.com/office/drawing/2014/main" id="{A2CA8DAB-CF5E-4CD9-94A1-5C8EC2D66412}"/>
                </a:ext>
              </a:extLst>
            </p:cNvPr>
            <p:cNvSpPr/>
            <p:nvPr/>
          </p:nvSpPr>
          <p:spPr>
            <a:xfrm flipH="1">
              <a:off x="4375984" y="2463841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A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51" name="รูปแบบอิสระ: รูปร่าง 50">
              <a:extLst>
                <a:ext uri="{FF2B5EF4-FFF2-40B4-BE49-F238E27FC236}">
                  <a16:creationId xmlns:a16="http://schemas.microsoft.com/office/drawing/2014/main" id="{321D5E56-FEBB-4761-80E9-F2498A61165C}"/>
                </a:ext>
              </a:extLst>
            </p:cNvPr>
            <p:cNvSpPr/>
            <p:nvPr/>
          </p:nvSpPr>
          <p:spPr>
            <a:xfrm rot="10800000">
              <a:off x="4375984" y="205408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A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52" name="รูปแบบอิสระ: รูปร่าง 51">
              <a:extLst>
                <a:ext uri="{FF2B5EF4-FFF2-40B4-BE49-F238E27FC236}">
                  <a16:creationId xmlns:a16="http://schemas.microsoft.com/office/drawing/2014/main" id="{A1C094AA-91D5-47CC-B37C-10BF6731939E}"/>
                </a:ext>
              </a:extLst>
            </p:cNvPr>
            <p:cNvSpPr/>
            <p:nvPr/>
          </p:nvSpPr>
          <p:spPr>
            <a:xfrm rot="10800000" flipH="1">
              <a:off x="2837633" y="205409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A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91" name="3">
            <a:extLst>
              <a:ext uri="{FF2B5EF4-FFF2-40B4-BE49-F238E27FC236}">
                <a16:creationId xmlns:a16="http://schemas.microsoft.com/office/drawing/2014/main" id="{505161E1-CE01-4E98-942D-D3412E62613C}"/>
              </a:ext>
            </a:extLst>
          </p:cNvPr>
          <p:cNvGrpSpPr/>
          <p:nvPr/>
        </p:nvGrpSpPr>
        <p:grpSpPr>
          <a:xfrm>
            <a:off x="4257987" y="2504872"/>
            <a:ext cx="1688164" cy="2314451"/>
            <a:chOff x="4487483" y="2404744"/>
            <a:chExt cx="1943342" cy="2664296"/>
          </a:xfrm>
          <a:effectLst>
            <a:outerShdw blurRad="254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สี่เหลี่ยมผืนผ้า: มุมมน 57">
              <a:extLst>
                <a:ext uri="{FF2B5EF4-FFF2-40B4-BE49-F238E27FC236}">
                  <a16:creationId xmlns:a16="http://schemas.microsoft.com/office/drawing/2014/main" id="{CEB65AE2-0CD1-4BC8-948B-5CC0F72A6F17}"/>
                </a:ext>
              </a:extLst>
            </p:cNvPr>
            <p:cNvSpPr/>
            <p:nvPr/>
          </p:nvSpPr>
          <p:spPr>
            <a:xfrm>
              <a:off x="4487483" y="2404744"/>
              <a:ext cx="1943342" cy="2664296"/>
            </a:xfrm>
            <a:prstGeom prst="roundRect">
              <a:avLst>
                <a:gd name="adj" fmla="val 7880"/>
              </a:avLst>
            </a:prstGeom>
            <a:solidFill>
              <a:srgbClr val="E2E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86" name="Picture 2" descr="D:\Users\chanya.jar\Downloads\iStock-697705574.jpg">
              <a:extLst>
                <a:ext uri="{FF2B5EF4-FFF2-40B4-BE49-F238E27FC236}">
                  <a16:creationId xmlns:a16="http://schemas.microsoft.com/office/drawing/2014/main" id="{E7DBBFBB-E4F9-4DCF-8334-7F358BBDF2A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605741" y="2523200"/>
              <a:ext cx="1705076" cy="242738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28575">
              <a:solidFill>
                <a:schemeClr val="bg1"/>
              </a:solidFill>
            </a:ln>
            <a:effectLst/>
            <a:extLst/>
          </p:spPr>
        </p:pic>
        <p:sp>
          <p:nvSpPr>
            <p:cNvPr id="60" name="รูปแบบอิสระ: รูปร่าง 59">
              <a:extLst>
                <a:ext uri="{FF2B5EF4-FFF2-40B4-BE49-F238E27FC236}">
                  <a16:creationId xmlns:a16="http://schemas.microsoft.com/office/drawing/2014/main" id="{A88551C1-2EEA-4835-867C-64493381BC12}"/>
                </a:ext>
              </a:extLst>
            </p:cNvPr>
            <p:cNvSpPr/>
            <p:nvPr/>
          </p:nvSpPr>
          <p:spPr>
            <a:xfrm>
              <a:off x="4558616" y="4735185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61" name="รูปแบบอิสระ: รูปร่าง 60">
              <a:extLst>
                <a:ext uri="{FF2B5EF4-FFF2-40B4-BE49-F238E27FC236}">
                  <a16:creationId xmlns:a16="http://schemas.microsoft.com/office/drawing/2014/main" id="{ADA4BF5D-A257-4493-9CFF-077C3B4747AE}"/>
                </a:ext>
              </a:extLst>
            </p:cNvPr>
            <p:cNvSpPr/>
            <p:nvPr/>
          </p:nvSpPr>
          <p:spPr>
            <a:xfrm flipH="1">
              <a:off x="6096968" y="4735185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62" name="รูปแบบอิสระ: รูปร่าง 61">
              <a:extLst>
                <a:ext uri="{FF2B5EF4-FFF2-40B4-BE49-F238E27FC236}">
                  <a16:creationId xmlns:a16="http://schemas.microsoft.com/office/drawing/2014/main" id="{23BE1F7F-17A5-4964-BD8B-1A18ECD1BC58}"/>
                </a:ext>
              </a:extLst>
            </p:cNvPr>
            <p:cNvSpPr/>
            <p:nvPr/>
          </p:nvSpPr>
          <p:spPr>
            <a:xfrm rot="10800000">
              <a:off x="6096968" y="2476752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63" name="รูปแบบอิสระ: รูปร่าง 62">
              <a:extLst>
                <a:ext uri="{FF2B5EF4-FFF2-40B4-BE49-F238E27FC236}">
                  <a16:creationId xmlns:a16="http://schemas.microsoft.com/office/drawing/2014/main" id="{BED93B6D-4462-4E02-AA7A-75A9364EE1C6}"/>
                </a:ext>
              </a:extLst>
            </p:cNvPr>
            <p:cNvSpPr/>
            <p:nvPr/>
          </p:nvSpPr>
          <p:spPr>
            <a:xfrm rot="10800000" flipH="1">
              <a:off x="4558617" y="2476753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92" name="4">
            <a:extLst>
              <a:ext uri="{FF2B5EF4-FFF2-40B4-BE49-F238E27FC236}">
                <a16:creationId xmlns:a16="http://schemas.microsoft.com/office/drawing/2014/main" id="{A1E715A9-90DD-4EEA-84FF-518C88949976}"/>
              </a:ext>
            </a:extLst>
          </p:cNvPr>
          <p:cNvGrpSpPr/>
          <p:nvPr/>
        </p:nvGrpSpPr>
        <p:grpSpPr>
          <a:xfrm>
            <a:off x="6149384" y="2504872"/>
            <a:ext cx="1688164" cy="2314451"/>
            <a:chOff x="6503886" y="2404744"/>
            <a:chExt cx="1943342" cy="2664296"/>
          </a:xfrm>
          <a:effectLst>
            <a:outerShdw blurRad="254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5" name="สี่เหลี่ยมผืนผ้า: มุมมน 64">
              <a:extLst>
                <a:ext uri="{FF2B5EF4-FFF2-40B4-BE49-F238E27FC236}">
                  <a16:creationId xmlns:a16="http://schemas.microsoft.com/office/drawing/2014/main" id="{F873A4D3-D49C-4D28-9B76-274E3C38B5E3}"/>
                </a:ext>
              </a:extLst>
            </p:cNvPr>
            <p:cNvSpPr/>
            <p:nvPr/>
          </p:nvSpPr>
          <p:spPr>
            <a:xfrm>
              <a:off x="6503886" y="2404744"/>
              <a:ext cx="1943342" cy="2664296"/>
            </a:xfrm>
            <a:prstGeom prst="roundRect">
              <a:avLst>
                <a:gd name="adj" fmla="val 7880"/>
              </a:avLst>
            </a:prstGeom>
            <a:solidFill>
              <a:srgbClr val="92A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grpSp>
          <p:nvGrpSpPr>
            <p:cNvPr id="89" name="กลุ่ม 88">
              <a:extLst>
                <a:ext uri="{FF2B5EF4-FFF2-40B4-BE49-F238E27FC236}">
                  <a16:creationId xmlns:a16="http://schemas.microsoft.com/office/drawing/2014/main" id="{80987717-9869-4B49-BAA5-9AF661E89D6A}"/>
                </a:ext>
              </a:extLst>
            </p:cNvPr>
            <p:cNvGrpSpPr/>
            <p:nvPr/>
          </p:nvGrpSpPr>
          <p:grpSpPr>
            <a:xfrm>
              <a:off x="6608305" y="2517018"/>
              <a:ext cx="1730066" cy="2433565"/>
              <a:chOff x="6608305" y="245674"/>
              <a:chExt cx="1730066" cy="2433565"/>
            </a:xfrm>
          </p:grpSpPr>
          <p:sp>
            <p:nvSpPr>
              <p:cNvPr id="88" name="สี่เหลี่ยมผืนผ้า 87">
                <a:extLst>
                  <a:ext uri="{FF2B5EF4-FFF2-40B4-BE49-F238E27FC236}">
                    <a16:creationId xmlns:a16="http://schemas.microsoft.com/office/drawing/2014/main" id="{301D1C30-352E-444F-80CF-44687CC14337}"/>
                  </a:ext>
                </a:extLst>
              </p:cNvPr>
              <p:cNvSpPr/>
              <p:nvPr/>
            </p:nvSpPr>
            <p:spPr>
              <a:xfrm>
                <a:off x="6620800" y="245674"/>
                <a:ext cx="1705076" cy="24335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pic>
            <p:nvPicPr>
              <p:cNvPr id="26" name="Picture 7" descr="D:\Users\chanya.jar\Downloads\shutterstock_753826027.jpg">
                <a:extLst>
                  <a:ext uri="{FF2B5EF4-FFF2-40B4-BE49-F238E27FC236}">
                    <a16:creationId xmlns:a16="http://schemas.microsoft.com/office/drawing/2014/main" id="{04685203-AF96-42D9-AF13-C108E5A3217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6608305" y="341432"/>
                <a:ext cx="1730066" cy="225333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7" name="รูปแบบอิสระ: รูปร่าง 66">
              <a:extLst>
                <a:ext uri="{FF2B5EF4-FFF2-40B4-BE49-F238E27FC236}">
                  <a16:creationId xmlns:a16="http://schemas.microsoft.com/office/drawing/2014/main" id="{316010F1-D73A-469A-9F45-518BCD7DB2CC}"/>
                </a:ext>
              </a:extLst>
            </p:cNvPr>
            <p:cNvSpPr/>
            <p:nvPr/>
          </p:nvSpPr>
          <p:spPr>
            <a:xfrm>
              <a:off x="6575019" y="4735185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A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68" name="รูปแบบอิสระ: รูปร่าง 67">
              <a:extLst>
                <a:ext uri="{FF2B5EF4-FFF2-40B4-BE49-F238E27FC236}">
                  <a16:creationId xmlns:a16="http://schemas.microsoft.com/office/drawing/2014/main" id="{60B5C441-1292-473A-ABA5-D2E3A81C175A}"/>
                </a:ext>
              </a:extLst>
            </p:cNvPr>
            <p:cNvSpPr/>
            <p:nvPr/>
          </p:nvSpPr>
          <p:spPr>
            <a:xfrm flipH="1">
              <a:off x="8113371" y="4735185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A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69" name="รูปแบบอิสระ: รูปร่าง 68">
              <a:extLst>
                <a:ext uri="{FF2B5EF4-FFF2-40B4-BE49-F238E27FC236}">
                  <a16:creationId xmlns:a16="http://schemas.microsoft.com/office/drawing/2014/main" id="{4D62EF93-24EA-47B6-A75E-1C178EB387AB}"/>
                </a:ext>
              </a:extLst>
            </p:cNvPr>
            <p:cNvSpPr/>
            <p:nvPr/>
          </p:nvSpPr>
          <p:spPr>
            <a:xfrm rot="10800000">
              <a:off x="8113371" y="2476752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A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70" name="รูปแบบอิสระ: รูปร่าง 69">
              <a:extLst>
                <a:ext uri="{FF2B5EF4-FFF2-40B4-BE49-F238E27FC236}">
                  <a16:creationId xmlns:a16="http://schemas.microsoft.com/office/drawing/2014/main" id="{23F6970E-5640-4D42-9927-2DE328E7C30C}"/>
                </a:ext>
              </a:extLst>
            </p:cNvPr>
            <p:cNvSpPr/>
            <p:nvPr/>
          </p:nvSpPr>
          <p:spPr>
            <a:xfrm rot="10800000" flipH="1">
              <a:off x="6575020" y="2476753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A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93" name="5">
            <a:extLst>
              <a:ext uri="{FF2B5EF4-FFF2-40B4-BE49-F238E27FC236}">
                <a16:creationId xmlns:a16="http://schemas.microsoft.com/office/drawing/2014/main" id="{13EBAE94-EAB1-445D-B419-C56479346201}"/>
              </a:ext>
            </a:extLst>
          </p:cNvPr>
          <p:cNvGrpSpPr/>
          <p:nvPr/>
        </p:nvGrpSpPr>
        <p:grpSpPr>
          <a:xfrm>
            <a:off x="8040782" y="2504872"/>
            <a:ext cx="1688164" cy="2314451"/>
            <a:chOff x="8580841" y="2404744"/>
            <a:chExt cx="1943342" cy="2664296"/>
          </a:xfrm>
          <a:effectLst>
            <a:outerShdw blurRad="254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2" name="สี่เหลี่ยมผืนผ้า: มุมมน 71">
              <a:extLst>
                <a:ext uri="{FF2B5EF4-FFF2-40B4-BE49-F238E27FC236}">
                  <a16:creationId xmlns:a16="http://schemas.microsoft.com/office/drawing/2014/main" id="{B0E51BF1-61A0-4761-9032-3C859FA546E9}"/>
                </a:ext>
              </a:extLst>
            </p:cNvPr>
            <p:cNvSpPr/>
            <p:nvPr/>
          </p:nvSpPr>
          <p:spPr>
            <a:xfrm>
              <a:off x="8580841" y="2404744"/>
              <a:ext cx="1943342" cy="2664296"/>
            </a:xfrm>
            <a:prstGeom prst="roundRect">
              <a:avLst>
                <a:gd name="adj" fmla="val 788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90" name="Picture 6" descr="D:\Users\chanya.jar\Downloads\iStock-927702910.jpg">
              <a:extLst>
                <a:ext uri="{FF2B5EF4-FFF2-40B4-BE49-F238E27FC236}">
                  <a16:creationId xmlns:a16="http://schemas.microsoft.com/office/drawing/2014/main" id="{E12DBE0E-D6DA-451E-94B1-9B0697FD268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700735" y="2517017"/>
              <a:ext cx="1702500" cy="243356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28575">
              <a:solidFill>
                <a:schemeClr val="bg1"/>
              </a:solidFill>
            </a:ln>
            <a:effectLst/>
            <a:extLst/>
          </p:spPr>
        </p:pic>
        <p:sp>
          <p:nvSpPr>
            <p:cNvPr id="74" name="รูปแบบอิสระ: รูปร่าง 73">
              <a:extLst>
                <a:ext uri="{FF2B5EF4-FFF2-40B4-BE49-F238E27FC236}">
                  <a16:creationId xmlns:a16="http://schemas.microsoft.com/office/drawing/2014/main" id="{A397A0B0-AA61-4542-9E81-3E8A06F0B686}"/>
                </a:ext>
              </a:extLst>
            </p:cNvPr>
            <p:cNvSpPr/>
            <p:nvPr/>
          </p:nvSpPr>
          <p:spPr>
            <a:xfrm>
              <a:off x="8651974" y="4735185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75" name="รูปแบบอิสระ: รูปร่าง 74">
              <a:extLst>
                <a:ext uri="{FF2B5EF4-FFF2-40B4-BE49-F238E27FC236}">
                  <a16:creationId xmlns:a16="http://schemas.microsoft.com/office/drawing/2014/main" id="{4441463C-9C24-4CE7-BAD9-112A0878E51F}"/>
                </a:ext>
              </a:extLst>
            </p:cNvPr>
            <p:cNvSpPr/>
            <p:nvPr/>
          </p:nvSpPr>
          <p:spPr>
            <a:xfrm flipH="1">
              <a:off x="10190326" y="4735185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76" name="รูปแบบอิสระ: รูปร่าง 75">
              <a:extLst>
                <a:ext uri="{FF2B5EF4-FFF2-40B4-BE49-F238E27FC236}">
                  <a16:creationId xmlns:a16="http://schemas.microsoft.com/office/drawing/2014/main" id="{929CCC5E-487A-4542-974E-25CFD9F9E0FA}"/>
                </a:ext>
              </a:extLst>
            </p:cNvPr>
            <p:cNvSpPr/>
            <p:nvPr/>
          </p:nvSpPr>
          <p:spPr>
            <a:xfrm rot="10800000">
              <a:off x="10190326" y="2476752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77" name="รูปแบบอิสระ: รูปร่าง 76">
              <a:extLst>
                <a:ext uri="{FF2B5EF4-FFF2-40B4-BE49-F238E27FC236}">
                  <a16:creationId xmlns:a16="http://schemas.microsoft.com/office/drawing/2014/main" id="{3DF01EDE-B7EE-4506-81A2-28662247E2F0}"/>
                </a:ext>
              </a:extLst>
            </p:cNvPr>
            <p:cNvSpPr/>
            <p:nvPr/>
          </p:nvSpPr>
          <p:spPr>
            <a:xfrm rot="10800000" flipH="1">
              <a:off x="8651975" y="2476753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94" name="6">
            <a:extLst>
              <a:ext uri="{FF2B5EF4-FFF2-40B4-BE49-F238E27FC236}">
                <a16:creationId xmlns:a16="http://schemas.microsoft.com/office/drawing/2014/main" id="{E2EAB1FD-84E7-431E-8D9F-FD3E4DF12648}"/>
              </a:ext>
            </a:extLst>
          </p:cNvPr>
          <p:cNvGrpSpPr/>
          <p:nvPr/>
        </p:nvGrpSpPr>
        <p:grpSpPr>
          <a:xfrm>
            <a:off x="9932178" y="2504872"/>
            <a:ext cx="1688164" cy="2314451"/>
            <a:chOff x="10571202" y="2404744"/>
            <a:chExt cx="1943342" cy="2664296"/>
          </a:xfrm>
          <a:effectLst>
            <a:outerShdw blurRad="254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9" name="สี่เหลี่ยมผืนผ้า: มุมมน 78">
              <a:extLst>
                <a:ext uri="{FF2B5EF4-FFF2-40B4-BE49-F238E27FC236}">
                  <a16:creationId xmlns:a16="http://schemas.microsoft.com/office/drawing/2014/main" id="{382CD00A-8350-4187-9D96-163C08BBC153}"/>
                </a:ext>
              </a:extLst>
            </p:cNvPr>
            <p:cNvSpPr/>
            <p:nvPr/>
          </p:nvSpPr>
          <p:spPr>
            <a:xfrm>
              <a:off x="10571202" y="2404744"/>
              <a:ext cx="1943342" cy="2664296"/>
            </a:xfrm>
            <a:prstGeom prst="roundRect">
              <a:avLst>
                <a:gd name="adj" fmla="val 7880"/>
              </a:avLst>
            </a:prstGeom>
            <a:solidFill>
              <a:srgbClr val="C18B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24" name="Picture 5" descr="D:\Users\chanya.jar\Downloads\shutterstock_358050527.jpg">
              <a:extLst>
                <a:ext uri="{FF2B5EF4-FFF2-40B4-BE49-F238E27FC236}">
                  <a16:creationId xmlns:a16="http://schemas.microsoft.com/office/drawing/2014/main" id="{EC741F09-F9A1-4883-AF92-B1BB25AE8E5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691623" y="2517017"/>
              <a:ext cx="1702500" cy="243356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28575">
              <a:solidFill>
                <a:schemeClr val="bg1"/>
              </a:solidFill>
            </a:ln>
            <a:effectLst/>
            <a:extLst/>
          </p:spPr>
        </p:pic>
        <p:sp>
          <p:nvSpPr>
            <p:cNvPr id="81" name="รูปแบบอิสระ: รูปร่าง 80">
              <a:extLst>
                <a:ext uri="{FF2B5EF4-FFF2-40B4-BE49-F238E27FC236}">
                  <a16:creationId xmlns:a16="http://schemas.microsoft.com/office/drawing/2014/main" id="{253ED982-F8F4-4ED3-997A-626056271384}"/>
                </a:ext>
              </a:extLst>
            </p:cNvPr>
            <p:cNvSpPr/>
            <p:nvPr/>
          </p:nvSpPr>
          <p:spPr>
            <a:xfrm>
              <a:off x="10642335" y="4735185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B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82" name="รูปแบบอิสระ: รูปร่าง 81">
              <a:extLst>
                <a:ext uri="{FF2B5EF4-FFF2-40B4-BE49-F238E27FC236}">
                  <a16:creationId xmlns:a16="http://schemas.microsoft.com/office/drawing/2014/main" id="{5D434BA9-089A-41DA-824D-68A4D2BDAE45}"/>
                </a:ext>
              </a:extLst>
            </p:cNvPr>
            <p:cNvSpPr/>
            <p:nvPr/>
          </p:nvSpPr>
          <p:spPr>
            <a:xfrm flipH="1">
              <a:off x="12180687" y="4735185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B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83" name="รูปแบบอิสระ: รูปร่าง 82">
              <a:extLst>
                <a:ext uri="{FF2B5EF4-FFF2-40B4-BE49-F238E27FC236}">
                  <a16:creationId xmlns:a16="http://schemas.microsoft.com/office/drawing/2014/main" id="{493BE00E-0536-413C-9AD3-277A99D15650}"/>
                </a:ext>
              </a:extLst>
            </p:cNvPr>
            <p:cNvSpPr/>
            <p:nvPr/>
          </p:nvSpPr>
          <p:spPr>
            <a:xfrm rot="10800000">
              <a:off x="12180687" y="2476752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B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84" name="รูปแบบอิสระ: รูปร่าง 83">
              <a:extLst>
                <a:ext uri="{FF2B5EF4-FFF2-40B4-BE49-F238E27FC236}">
                  <a16:creationId xmlns:a16="http://schemas.microsoft.com/office/drawing/2014/main" id="{2B4F79CD-6F3D-4AA6-9184-3E18D31F84C3}"/>
                </a:ext>
              </a:extLst>
            </p:cNvPr>
            <p:cNvSpPr/>
            <p:nvPr/>
          </p:nvSpPr>
          <p:spPr>
            <a:xfrm rot="10800000" flipH="1">
              <a:off x="10642336" y="2476753"/>
              <a:ext cx="261848" cy="261847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B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C9094210-3B91-4DED-9444-FC619EE1CFD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6730" y="4610236"/>
            <a:ext cx="614315" cy="614315"/>
          </a:xfrm>
          <a:prstGeom prst="rect">
            <a:avLst/>
          </a:prstGeom>
        </p:spPr>
      </p:pic>
      <p:grpSp>
        <p:nvGrpSpPr>
          <p:cNvPr id="57" name="กลุ่ม 56">
            <a:extLst>
              <a:ext uri="{FF2B5EF4-FFF2-40B4-BE49-F238E27FC236}">
                <a16:creationId xmlns:a16="http://schemas.microsoft.com/office/drawing/2014/main" id="{9ADFE265-E8C2-4343-94DA-6E369E1BB6E8}"/>
              </a:ext>
            </a:extLst>
          </p:cNvPr>
          <p:cNvGrpSpPr/>
          <p:nvPr/>
        </p:nvGrpSpPr>
        <p:grpSpPr>
          <a:xfrm>
            <a:off x="369676" y="611774"/>
            <a:ext cx="11120068" cy="992498"/>
            <a:chOff x="402551" y="666031"/>
            <a:chExt cx="12109001" cy="1080763"/>
          </a:xfrm>
        </p:grpSpPr>
        <p:sp>
          <p:nvSpPr>
            <p:cNvPr id="59" name="สี่เหลี่ยมผืนผ้า: มุมมน 58">
              <a:extLst>
                <a:ext uri="{FF2B5EF4-FFF2-40B4-BE49-F238E27FC236}">
                  <a16:creationId xmlns:a16="http://schemas.microsoft.com/office/drawing/2014/main" id="{BA3C85A7-343A-4684-8B79-A92750E11BDB}"/>
                </a:ext>
              </a:extLst>
            </p:cNvPr>
            <p:cNvSpPr/>
            <p:nvPr/>
          </p:nvSpPr>
          <p:spPr>
            <a:xfrm>
              <a:off x="517451" y="811100"/>
              <a:ext cx="648072" cy="648072"/>
            </a:xfrm>
            <a:prstGeom prst="roundRect">
              <a:avLst/>
            </a:prstGeom>
            <a:solidFill>
              <a:srgbClr val="008BF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64" name="รูปภาพ 63">
              <a:extLst>
                <a:ext uri="{FF2B5EF4-FFF2-40B4-BE49-F238E27FC236}">
                  <a16:creationId xmlns:a16="http://schemas.microsoft.com/office/drawing/2014/main" id="{131DBC01-C90C-4A25-B9E1-8110C3052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4465" y="666031"/>
              <a:ext cx="11437087" cy="1072989"/>
            </a:xfrm>
            <a:prstGeom prst="rect">
              <a:avLst/>
            </a:prstGeom>
          </p:spPr>
        </p:pic>
        <p:pic>
          <p:nvPicPr>
            <p:cNvPr id="71" name="รูปภาพ 70">
              <a:extLst>
                <a:ext uri="{FF2B5EF4-FFF2-40B4-BE49-F238E27FC236}">
                  <a16:creationId xmlns:a16="http://schemas.microsoft.com/office/drawing/2014/main" id="{BE276936-0FCE-4480-9FD8-F286920AE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2551" y="673805"/>
              <a:ext cx="1005927" cy="1072989"/>
            </a:xfrm>
            <a:prstGeom prst="rect">
              <a:avLst/>
            </a:prstGeom>
          </p:spPr>
        </p:pic>
      </p:grpSp>
      <p:pic>
        <p:nvPicPr>
          <p:cNvPr id="73" name="Picture 3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5C6C170-D8EA-4025-AC64-170642EC5F4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1"/>
            <a:ext cx="937834" cy="484867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E6D5F884-05BC-444F-AD28-8DFFEF4C7AD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61" y="4616417"/>
            <a:ext cx="608134" cy="608134"/>
          </a:xfrm>
          <a:prstGeom prst="rect">
            <a:avLst/>
          </a:prstGeom>
        </p:spPr>
      </p:pic>
      <p:pic>
        <p:nvPicPr>
          <p:cNvPr id="66" name="รูปภาพ 65">
            <a:extLst>
              <a:ext uri="{FF2B5EF4-FFF2-40B4-BE49-F238E27FC236}">
                <a16:creationId xmlns:a16="http://schemas.microsoft.com/office/drawing/2014/main" id="{63BC1B6F-0313-4FF2-9E25-794699B508F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607" y="4616417"/>
            <a:ext cx="608134" cy="608134"/>
          </a:xfrm>
          <a:prstGeom prst="rect">
            <a:avLst/>
          </a:prstGeom>
        </p:spPr>
      </p:pic>
      <p:pic>
        <p:nvPicPr>
          <p:cNvPr id="78" name="รูปภาพ 77">
            <a:extLst>
              <a:ext uri="{FF2B5EF4-FFF2-40B4-BE49-F238E27FC236}">
                <a16:creationId xmlns:a16="http://schemas.microsoft.com/office/drawing/2014/main" id="{C7373959-4D7B-44C1-AA1B-562298B7F5B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9766" y="4616417"/>
            <a:ext cx="608134" cy="608134"/>
          </a:xfrm>
          <a:prstGeom prst="rect">
            <a:avLst/>
          </a:prstGeom>
        </p:spPr>
      </p:pic>
      <p:pic>
        <p:nvPicPr>
          <p:cNvPr id="80" name="รูปภาพ 79">
            <a:extLst>
              <a:ext uri="{FF2B5EF4-FFF2-40B4-BE49-F238E27FC236}">
                <a16:creationId xmlns:a16="http://schemas.microsoft.com/office/drawing/2014/main" id="{399DFFA8-28E9-4E4C-B938-5C100187085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9654" y="4616417"/>
            <a:ext cx="608134" cy="608134"/>
          </a:xfrm>
          <a:prstGeom prst="rect">
            <a:avLst/>
          </a:prstGeom>
        </p:spPr>
      </p:pic>
      <p:pic>
        <p:nvPicPr>
          <p:cNvPr id="85" name="รูปภาพ 84">
            <a:extLst>
              <a:ext uri="{FF2B5EF4-FFF2-40B4-BE49-F238E27FC236}">
                <a16:creationId xmlns:a16="http://schemas.microsoft.com/office/drawing/2014/main" id="{BDAC7E2E-C9A9-4A5B-B3F4-FF00AB3E3151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543" y="4616417"/>
            <a:ext cx="608134" cy="608134"/>
          </a:xfrm>
          <a:prstGeom prst="rect">
            <a:avLst/>
          </a:prstGeom>
        </p:spPr>
      </p:pic>
      <p:pic>
        <p:nvPicPr>
          <p:cNvPr id="140" name="Picture 17">
            <a:extLst>
              <a:ext uri="{FF2B5EF4-FFF2-40B4-BE49-F238E27FC236}">
                <a16:creationId xmlns:a16="http://schemas.microsoft.com/office/drawing/2014/main" id="{A1B55A02-5573-423A-A0DC-DF0A3A3BE7E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774515" y="4426264"/>
            <a:ext cx="406340" cy="512672"/>
          </a:xfrm>
          <a:prstGeom prst="rect">
            <a:avLst/>
          </a:prstGeom>
        </p:spPr>
      </p:pic>
      <p:pic>
        <p:nvPicPr>
          <p:cNvPr id="141" name="Picture 17">
            <a:extLst>
              <a:ext uri="{FF2B5EF4-FFF2-40B4-BE49-F238E27FC236}">
                <a16:creationId xmlns:a16="http://schemas.microsoft.com/office/drawing/2014/main" id="{0975EDDE-F5B0-4782-AA9E-F085F667871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3674841" y="4426264"/>
            <a:ext cx="406340" cy="512672"/>
          </a:xfrm>
          <a:prstGeom prst="rect">
            <a:avLst/>
          </a:prstGeom>
        </p:spPr>
      </p:pic>
      <p:pic>
        <p:nvPicPr>
          <p:cNvPr id="142" name="Picture 17">
            <a:extLst>
              <a:ext uri="{FF2B5EF4-FFF2-40B4-BE49-F238E27FC236}">
                <a16:creationId xmlns:a16="http://schemas.microsoft.com/office/drawing/2014/main" id="{736E9341-E86D-4B9E-88E4-2A3D9D2FF8B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5586226" y="4426264"/>
            <a:ext cx="406340" cy="512672"/>
          </a:xfrm>
          <a:prstGeom prst="rect">
            <a:avLst/>
          </a:prstGeom>
        </p:spPr>
      </p:pic>
      <p:pic>
        <p:nvPicPr>
          <p:cNvPr id="143" name="Picture 17">
            <a:extLst>
              <a:ext uri="{FF2B5EF4-FFF2-40B4-BE49-F238E27FC236}">
                <a16:creationId xmlns:a16="http://schemas.microsoft.com/office/drawing/2014/main" id="{FA5870A3-70AD-4D72-8123-9AB6ACB7FE5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7477624" y="4426264"/>
            <a:ext cx="406340" cy="512672"/>
          </a:xfrm>
          <a:prstGeom prst="rect">
            <a:avLst/>
          </a:prstGeom>
        </p:spPr>
      </p:pic>
      <p:pic>
        <p:nvPicPr>
          <p:cNvPr id="144" name="Picture 17">
            <a:extLst>
              <a:ext uri="{FF2B5EF4-FFF2-40B4-BE49-F238E27FC236}">
                <a16:creationId xmlns:a16="http://schemas.microsoft.com/office/drawing/2014/main" id="{DF5E9563-A5AA-4003-AEF3-30D4DA51E6E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9337865" y="4426264"/>
            <a:ext cx="406340" cy="512672"/>
          </a:xfrm>
          <a:prstGeom prst="rect">
            <a:avLst/>
          </a:prstGeom>
        </p:spPr>
      </p:pic>
      <p:pic>
        <p:nvPicPr>
          <p:cNvPr id="145" name="Picture 17">
            <a:extLst>
              <a:ext uri="{FF2B5EF4-FFF2-40B4-BE49-F238E27FC236}">
                <a16:creationId xmlns:a16="http://schemas.microsoft.com/office/drawing/2014/main" id="{5D47726B-0A3D-4877-AE18-346DB66D5FE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1251650" y="4426265"/>
            <a:ext cx="406340" cy="512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92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</p:childTnLst>
        </p:cTn>
      </p:par>
    </p:tnLst>
    <p:bldLst>
      <p:bldP spid="95" grpId="0" animBg="1"/>
      <p:bldP spid="102" grpId="0" animBg="1"/>
      <p:bldP spid="110" grpId="0" animBg="1"/>
      <p:bldP spid="118" grpId="0" animBg="1"/>
      <p:bldP spid="125" grpId="0" animBg="1"/>
      <p:bldP spid="13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2389;p37">
            <a:extLst>
              <a:ext uri="{FF2B5EF4-FFF2-40B4-BE49-F238E27FC236}">
                <a16:creationId xmlns:a16="http://schemas.microsoft.com/office/drawing/2014/main" id="{31960758-2259-4972-BA91-C1125CF89F7A}"/>
              </a:ext>
            </a:extLst>
          </p:cNvPr>
          <p:cNvSpPr/>
          <p:nvPr/>
        </p:nvSpPr>
        <p:spPr>
          <a:xfrm>
            <a:off x="244" y="137"/>
            <a:ext cx="12191514" cy="6857727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t="-40183" b="-37587"/>
            </a:stretch>
          </a:blipFill>
          <a:ln>
            <a:noFill/>
          </a:ln>
        </p:spPr>
        <p:txBody>
          <a:bodyPr/>
          <a:lstStyle/>
          <a:p>
            <a:endParaRPr lang="th-TH" sz="1653" dirty="0"/>
          </a:p>
        </p:txBody>
      </p:sp>
      <p:sp>
        <p:nvSpPr>
          <p:cNvPr id="105" name="สี่เหลี่ยมผืนผ้า 104">
            <a:extLst>
              <a:ext uri="{FF2B5EF4-FFF2-40B4-BE49-F238E27FC236}">
                <a16:creationId xmlns:a16="http://schemas.microsoft.com/office/drawing/2014/main" id="{63DFC26B-3F6B-44E0-9496-5EC331E3A453}"/>
              </a:ext>
            </a:extLst>
          </p:cNvPr>
          <p:cNvSpPr/>
          <p:nvPr/>
        </p:nvSpPr>
        <p:spPr>
          <a:xfrm>
            <a:off x="1" y="1651348"/>
            <a:ext cx="12188254" cy="4012821"/>
          </a:xfrm>
          <a:prstGeom prst="rect">
            <a:avLst/>
          </a:prstGeom>
          <a:solidFill>
            <a:srgbClr val="F0FA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sp>
        <p:nvSpPr>
          <p:cNvPr id="77" name="สี่เหลี่ยมผืนผ้า: มุมมน 76">
            <a:extLst>
              <a:ext uri="{FF2B5EF4-FFF2-40B4-BE49-F238E27FC236}">
                <a16:creationId xmlns:a16="http://schemas.microsoft.com/office/drawing/2014/main" id="{4B8398CA-8CAC-4083-9E3C-BE93FF3EE5E3}"/>
              </a:ext>
            </a:extLst>
          </p:cNvPr>
          <p:cNvSpPr/>
          <p:nvPr/>
        </p:nvSpPr>
        <p:spPr>
          <a:xfrm>
            <a:off x="475191" y="2503220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FF0000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78" name="สี่เหลี่ยมผืนผ้า: มุมมน 77">
            <a:extLst>
              <a:ext uri="{FF2B5EF4-FFF2-40B4-BE49-F238E27FC236}">
                <a16:creationId xmlns:a16="http://schemas.microsoft.com/office/drawing/2014/main" id="{190F9CA5-44E4-4E25-A907-1A59410276AC}"/>
              </a:ext>
            </a:extLst>
          </p:cNvPr>
          <p:cNvSpPr/>
          <p:nvPr/>
        </p:nvSpPr>
        <p:spPr>
          <a:xfrm>
            <a:off x="2366588" y="2503220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FF0000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79" name="สี่เหลี่ยมผืนผ้า: มุมมน 78">
            <a:extLst>
              <a:ext uri="{FF2B5EF4-FFF2-40B4-BE49-F238E27FC236}">
                <a16:creationId xmlns:a16="http://schemas.microsoft.com/office/drawing/2014/main" id="{9568980B-5CC7-46A8-88DB-233C5A308B2B}"/>
              </a:ext>
            </a:extLst>
          </p:cNvPr>
          <p:cNvSpPr/>
          <p:nvPr/>
        </p:nvSpPr>
        <p:spPr>
          <a:xfrm>
            <a:off x="9937994" y="2503220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FF0000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80" name="สี่เหลี่ยมผืนผ้า: มุมมน 79">
            <a:extLst>
              <a:ext uri="{FF2B5EF4-FFF2-40B4-BE49-F238E27FC236}">
                <a16:creationId xmlns:a16="http://schemas.microsoft.com/office/drawing/2014/main" id="{AE574AD4-5DC6-4DF5-B31F-0859379A0F9B}"/>
              </a:ext>
            </a:extLst>
          </p:cNvPr>
          <p:cNvSpPr/>
          <p:nvPr/>
        </p:nvSpPr>
        <p:spPr>
          <a:xfrm>
            <a:off x="8040779" y="2503220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FF0000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81" name="สี่เหลี่ยมผืนผ้า: มุมมน 80">
            <a:extLst>
              <a:ext uri="{FF2B5EF4-FFF2-40B4-BE49-F238E27FC236}">
                <a16:creationId xmlns:a16="http://schemas.microsoft.com/office/drawing/2014/main" id="{505E2856-31E0-4CC9-8354-C2391C0E2724}"/>
              </a:ext>
            </a:extLst>
          </p:cNvPr>
          <p:cNvSpPr/>
          <p:nvPr/>
        </p:nvSpPr>
        <p:spPr>
          <a:xfrm>
            <a:off x="4257985" y="2503220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34D40E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82" name="สี่เหลี่ยมผืนผ้า: มุมมน 81">
            <a:extLst>
              <a:ext uri="{FF2B5EF4-FFF2-40B4-BE49-F238E27FC236}">
                <a16:creationId xmlns:a16="http://schemas.microsoft.com/office/drawing/2014/main" id="{EB2E1DA3-3A48-4637-9AAB-CC27D92EF7DE}"/>
              </a:ext>
            </a:extLst>
          </p:cNvPr>
          <p:cNvSpPr/>
          <p:nvPr/>
        </p:nvSpPr>
        <p:spPr>
          <a:xfrm>
            <a:off x="6149382" y="2503220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FF0000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grpSp>
        <p:nvGrpSpPr>
          <p:cNvPr id="87" name="1">
            <a:extLst>
              <a:ext uri="{FF2B5EF4-FFF2-40B4-BE49-F238E27FC236}">
                <a16:creationId xmlns:a16="http://schemas.microsoft.com/office/drawing/2014/main" id="{D81621F3-F3D3-44EB-A371-B27BD32AA007}"/>
              </a:ext>
            </a:extLst>
          </p:cNvPr>
          <p:cNvGrpSpPr/>
          <p:nvPr/>
        </p:nvGrpSpPr>
        <p:grpSpPr>
          <a:xfrm>
            <a:off x="475191" y="2503220"/>
            <a:ext cx="1688164" cy="2314451"/>
            <a:chOff x="517451" y="2725688"/>
            <a:chExt cx="1838296" cy="2520280"/>
          </a:xfrm>
          <a:effectLst>
            <a:outerShdw blurRad="25400" dist="38100" dir="2700000" algn="ctr" rotWithShape="0">
              <a:srgbClr val="000000">
                <a:alpha val="40000"/>
              </a:srgbClr>
            </a:outerShdw>
          </a:effectLst>
        </p:grpSpPr>
        <p:sp>
          <p:nvSpPr>
            <p:cNvPr id="89" name="สี่เหลี่ยมผืนผ้า: มุมมน 88">
              <a:extLst>
                <a:ext uri="{FF2B5EF4-FFF2-40B4-BE49-F238E27FC236}">
                  <a16:creationId xmlns:a16="http://schemas.microsoft.com/office/drawing/2014/main" id="{B19F8A26-F073-4EF4-B1E5-6A2919A6AEA9}"/>
                </a:ext>
              </a:extLst>
            </p:cNvPr>
            <p:cNvSpPr/>
            <p:nvPr/>
          </p:nvSpPr>
          <p:spPr>
            <a:xfrm>
              <a:off x="517451" y="2725688"/>
              <a:ext cx="1838296" cy="2520280"/>
            </a:xfrm>
            <a:prstGeom prst="roundRect">
              <a:avLst>
                <a:gd name="adj" fmla="val 7880"/>
              </a:avLst>
            </a:prstGeom>
            <a:solidFill>
              <a:srgbClr val="9DD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90" name="Picture 4" descr="D:\Users\chanya.jar\Downloads\shutterstock_1503018692.jpg">
              <a:extLst>
                <a:ext uri="{FF2B5EF4-FFF2-40B4-BE49-F238E27FC236}">
                  <a16:creationId xmlns:a16="http://schemas.microsoft.com/office/drawing/2014/main" id="{ED5EB883-554A-4184-BC01-C4A6644AB4D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17168" y="2831891"/>
              <a:ext cx="1634544" cy="2308021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1" name="รูปแบบอิสระ: รูปร่าง 90">
              <a:extLst>
                <a:ext uri="{FF2B5EF4-FFF2-40B4-BE49-F238E27FC236}">
                  <a16:creationId xmlns:a16="http://schemas.microsoft.com/office/drawing/2014/main" id="{1152AD62-C3A3-4A0F-A6D1-4009AA970385}"/>
                </a:ext>
              </a:extLst>
            </p:cNvPr>
            <p:cNvSpPr/>
            <p:nvPr/>
          </p:nvSpPr>
          <p:spPr>
            <a:xfrm>
              <a:off x="563995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D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92" name="รูปแบบอิสระ: รูปร่าง 91">
              <a:extLst>
                <a:ext uri="{FF2B5EF4-FFF2-40B4-BE49-F238E27FC236}">
                  <a16:creationId xmlns:a16="http://schemas.microsoft.com/office/drawing/2014/main" id="{3DEC7FC7-3252-4DFF-9D5A-00ED8F88198B}"/>
                </a:ext>
              </a:extLst>
            </p:cNvPr>
            <p:cNvSpPr/>
            <p:nvPr/>
          </p:nvSpPr>
          <p:spPr>
            <a:xfrm flipH="1">
              <a:off x="2039936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D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93" name="รูปแบบอิสระ: รูปร่าง 92">
              <a:extLst>
                <a:ext uri="{FF2B5EF4-FFF2-40B4-BE49-F238E27FC236}">
                  <a16:creationId xmlns:a16="http://schemas.microsoft.com/office/drawing/2014/main" id="{13420547-714F-41C2-87DA-C0FCBB695B90}"/>
                </a:ext>
              </a:extLst>
            </p:cNvPr>
            <p:cNvSpPr/>
            <p:nvPr/>
          </p:nvSpPr>
          <p:spPr>
            <a:xfrm rot="10800000">
              <a:off x="2039936" y="2793804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D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94" name="รูปแบบอิสระ: รูปร่าง 93">
              <a:extLst>
                <a:ext uri="{FF2B5EF4-FFF2-40B4-BE49-F238E27FC236}">
                  <a16:creationId xmlns:a16="http://schemas.microsoft.com/office/drawing/2014/main" id="{A1235722-F86A-449F-96BC-FED706606BA9}"/>
                </a:ext>
              </a:extLst>
            </p:cNvPr>
            <p:cNvSpPr/>
            <p:nvPr/>
          </p:nvSpPr>
          <p:spPr>
            <a:xfrm rot="10800000" flipH="1">
              <a:off x="563996" y="2793805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D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112" name="2">
            <a:extLst>
              <a:ext uri="{FF2B5EF4-FFF2-40B4-BE49-F238E27FC236}">
                <a16:creationId xmlns:a16="http://schemas.microsoft.com/office/drawing/2014/main" id="{CC742F6E-60B1-426A-98A5-5C0D3238F352}"/>
              </a:ext>
            </a:extLst>
          </p:cNvPr>
          <p:cNvGrpSpPr/>
          <p:nvPr/>
        </p:nvGrpSpPr>
        <p:grpSpPr>
          <a:xfrm>
            <a:off x="2366589" y="2503220"/>
            <a:ext cx="1688164" cy="2314451"/>
            <a:chOff x="2577055" y="2725688"/>
            <a:chExt cx="1838296" cy="2520280"/>
          </a:xfrm>
          <a:effectLst>
            <a:outerShdw blurRad="25400" dist="38100" dir="2700000" algn="ctr" rotWithShape="0">
              <a:srgbClr val="000000">
                <a:alpha val="40000"/>
              </a:srgbClr>
            </a:outerShdw>
          </a:effectLst>
        </p:grpSpPr>
        <p:sp>
          <p:nvSpPr>
            <p:cNvPr id="113" name="สี่เหลี่ยมผืนผ้า: มุมมน 112">
              <a:extLst>
                <a:ext uri="{FF2B5EF4-FFF2-40B4-BE49-F238E27FC236}">
                  <a16:creationId xmlns:a16="http://schemas.microsoft.com/office/drawing/2014/main" id="{BB94C3EB-0636-4AF2-AC98-1F7DF47CF9D4}"/>
                </a:ext>
              </a:extLst>
            </p:cNvPr>
            <p:cNvSpPr/>
            <p:nvPr/>
          </p:nvSpPr>
          <p:spPr>
            <a:xfrm>
              <a:off x="2577055" y="2725688"/>
              <a:ext cx="1838296" cy="2520280"/>
            </a:xfrm>
            <a:prstGeom prst="roundRect">
              <a:avLst>
                <a:gd name="adj" fmla="val 7880"/>
              </a:avLst>
            </a:prstGeom>
            <a:solidFill>
              <a:srgbClr val="F7A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115" name="Picture 2" descr="D:\Users\chanya.jar\Downloads\shutterstock_623986511.jpg">
              <a:extLst>
                <a:ext uri="{FF2B5EF4-FFF2-40B4-BE49-F238E27FC236}">
                  <a16:creationId xmlns:a16="http://schemas.microsoft.com/office/drawing/2014/main" id="{18465D70-C9A2-4D63-8CAF-AC0EDED6787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679041" y="2830050"/>
              <a:ext cx="1632178" cy="231074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" name="รูปแบบอิสระ: รูปร่าง 116">
              <a:extLst>
                <a:ext uri="{FF2B5EF4-FFF2-40B4-BE49-F238E27FC236}">
                  <a16:creationId xmlns:a16="http://schemas.microsoft.com/office/drawing/2014/main" id="{A64C9147-6327-4FD4-81DB-FCB6DB141C76}"/>
                </a:ext>
              </a:extLst>
            </p:cNvPr>
            <p:cNvSpPr/>
            <p:nvPr/>
          </p:nvSpPr>
          <p:spPr>
            <a:xfrm>
              <a:off x="2644343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A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18" name="รูปแบบอิสระ: รูปร่าง 117">
              <a:extLst>
                <a:ext uri="{FF2B5EF4-FFF2-40B4-BE49-F238E27FC236}">
                  <a16:creationId xmlns:a16="http://schemas.microsoft.com/office/drawing/2014/main" id="{BFF6A71F-531F-4B22-84CE-5675326ECB4B}"/>
                </a:ext>
              </a:extLst>
            </p:cNvPr>
            <p:cNvSpPr/>
            <p:nvPr/>
          </p:nvSpPr>
          <p:spPr>
            <a:xfrm flipH="1">
              <a:off x="4099540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A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19" name="รูปแบบอิสระ: รูปร่าง 118">
              <a:extLst>
                <a:ext uri="{FF2B5EF4-FFF2-40B4-BE49-F238E27FC236}">
                  <a16:creationId xmlns:a16="http://schemas.microsoft.com/office/drawing/2014/main" id="{03E28665-329B-4190-945A-70C97AFC0BA1}"/>
                </a:ext>
              </a:extLst>
            </p:cNvPr>
            <p:cNvSpPr/>
            <p:nvPr/>
          </p:nvSpPr>
          <p:spPr>
            <a:xfrm rot="10800000">
              <a:off x="4099540" y="2793804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A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20" name="รูปแบบอิสระ: รูปร่าง 119">
              <a:extLst>
                <a:ext uri="{FF2B5EF4-FFF2-40B4-BE49-F238E27FC236}">
                  <a16:creationId xmlns:a16="http://schemas.microsoft.com/office/drawing/2014/main" id="{9A6DBB77-31B0-4EF5-A6EE-2FCCEBA7F83A}"/>
                </a:ext>
              </a:extLst>
            </p:cNvPr>
            <p:cNvSpPr/>
            <p:nvPr/>
          </p:nvSpPr>
          <p:spPr>
            <a:xfrm rot="10800000" flipH="1">
              <a:off x="2644344" y="2793805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A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121" name="3">
            <a:extLst>
              <a:ext uri="{FF2B5EF4-FFF2-40B4-BE49-F238E27FC236}">
                <a16:creationId xmlns:a16="http://schemas.microsoft.com/office/drawing/2014/main" id="{ABD3BF92-9E38-41E4-9273-B597E1387FAA}"/>
              </a:ext>
            </a:extLst>
          </p:cNvPr>
          <p:cNvGrpSpPr/>
          <p:nvPr/>
        </p:nvGrpSpPr>
        <p:grpSpPr>
          <a:xfrm>
            <a:off x="4257987" y="2503220"/>
            <a:ext cx="1688164" cy="2314451"/>
            <a:chOff x="4636659" y="2725688"/>
            <a:chExt cx="1838296" cy="2520280"/>
          </a:xfrm>
          <a:effectLst>
            <a:outerShdw blurRad="25400" dist="38100" dir="2700000" algn="ctr" rotWithShape="0">
              <a:srgbClr val="000000">
                <a:alpha val="40000"/>
              </a:srgbClr>
            </a:outerShdw>
          </a:effectLst>
        </p:grpSpPr>
        <p:sp>
          <p:nvSpPr>
            <p:cNvPr id="122" name="สี่เหลี่ยมผืนผ้า: มุมมน 121">
              <a:extLst>
                <a:ext uri="{FF2B5EF4-FFF2-40B4-BE49-F238E27FC236}">
                  <a16:creationId xmlns:a16="http://schemas.microsoft.com/office/drawing/2014/main" id="{D3D3999B-7E23-43F6-884C-22F0DFFB489B}"/>
                </a:ext>
              </a:extLst>
            </p:cNvPr>
            <p:cNvSpPr/>
            <p:nvPr/>
          </p:nvSpPr>
          <p:spPr>
            <a:xfrm>
              <a:off x="4636659" y="2725688"/>
              <a:ext cx="1838296" cy="2520280"/>
            </a:xfrm>
            <a:prstGeom prst="roundRect">
              <a:avLst>
                <a:gd name="adj" fmla="val 7880"/>
              </a:avLst>
            </a:prstGeom>
            <a:solidFill>
              <a:srgbClr val="E2E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123" name="Picture 3" descr="D:\Users\chanya.jar\Downloads\iStock-939659044.jpg">
              <a:extLst>
                <a:ext uri="{FF2B5EF4-FFF2-40B4-BE49-F238E27FC236}">
                  <a16:creationId xmlns:a16="http://schemas.microsoft.com/office/drawing/2014/main" id="{7266B80A-6533-46B0-85B2-A57394F0836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38004" y="2830050"/>
              <a:ext cx="1629969" cy="231074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" name="รูปแบบอิสระ: รูปร่าง 123">
              <a:extLst>
                <a:ext uri="{FF2B5EF4-FFF2-40B4-BE49-F238E27FC236}">
                  <a16:creationId xmlns:a16="http://schemas.microsoft.com/office/drawing/2014/main" id="{400A05BE-C81A-4AD3-93F7-10CD893E9AA7}"/>
                </a:ext>
              </a:extLst>
            </p:cNvPr>
            <p:cNvSpPr/>
            <p:nvPr/>
          </p:nvSpPr>
          <p:spPr>
            <a:xfrm>
              <a:off x="4703947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25" name="รูปแบบอิสระ: รูปร่าง 124">
              <a:extLst>
                <a:ext uri="{FF2B5EF4-FFF2-40B4-BE49-F238E27FC236}">
                  <a16:creationId xmlns:a16="http://schemas.microsoft.com/office/drawing/2014/main" id="{BEB43F0C-F11D-4CC0-B45D-8C993BB78822}"/>
                </a:ext>
              </a:extLst>
            </p:cNvPr>
            <p:cNvSpPr/>
            <p:nvPr/>
          </p:nvSpPr>
          <p:spPr>
            <a:xfrm flipH="1">
              <a:off x="6159144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26" name="รูปแบบอิสระ: รูปร่าง 125">
              <a:extLst>
                <a:ext uri="{FF2B5EF4-FFF2-40B4-BE49-F238E27FC236}">
                  <a16:creationId xmlns:a16="http://schemas.microsoft.com/office/drawing/2014/main" id="{A3BD79A1-1570-4E4E-93AD-FCE2268597D9}"/>
                </a:ext>
              </a:extLst>
            </p:cNvPr>
            <p:cNvSpPr/>
            <p:nvPr/>
          </p:nvSpPr>
          <p:spPr>
            <a:xfrm rot="10800000">
              <a:off x="6159144" y="2793804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27" name="รูปแบบอิสระ: รูปร่าง 126">
              <a:extLst>
                <a:ext uri="{FF2B5EF4-FFF2-40B4-BE49-F238E27FC236}">
                  <a16:creationId xmlns:a16="http://schemas.microsoft.com/office/drawing/2014/main" id="{5D984954-8BA5-473B-98BF-75CFE31A9BD7}"/>
                </a:ext>
              </a:extLst>
            </p:cNvPr>
            <p:cNvSpPr/>
            <p:nvPr/>
          </p:nvSpPr>
          <p:spPr>
            <a:xfrm rot="10800000" flipH="1">
              <a:off x="4703948" y="2793805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142" name="4">
            <a:extLst>
              <a:ext uri="{FF2B5EF4-FFF2-40B4-BE49-F238E27FC236}">
                <a16:creationId xmlns:a16="http://schemas.microsoft.com/office/drawing/2014/main" id="{63BFB6C1-818D-4F37-8C7D-FE5915E9FA91}"/>
              </a:ext>
            </a:extLst>
          </p:cNvPr>
          <p:cNvGrpSpPr/>
          <p:nvPr/>
        </p:nvGrpSpPr>
        <p:grpSpPr>
          <a:xfrm>
            <a:off x="6149384" y="2503220"/>
            <a:ext cx="1688164" cy="2314451"/>
            <a:chOff x="6696263" y="2725688"/>
            <a:chExt cx="1838296" cy="2520280"/>
          </a:xfrm>
          <a:effectLst>
            <a:outerShdw blurRad="25400" dist="38100" dir="2700000" algn="ctr" rotWithShape="0">
              <a:srgbClr val="000000">
                <a:alpha val="40000"/>
              </a:srgbClr>
            </a:outerShdw>
          </a:effectLst>
        </p:grpSpPr>
        <p:sp>
          <p:nvSpPr>
            <p:cNvPr id="143" name="สี่เหลี่ยมผืนผ้า: มุมมน 142">
              <a:extLst>
                <a:ext uri="{FF2B5EF4-FFF2-40B4-BE49-F238E27FC236}">
                  <a16:creationId xmlns:a16="http://schemas.microsoft.com/office/drawing/2014/main" id="{A16321C9-8274-4DBC-A080-C507FBDEB50C}"/>
                </a:ext>
              </a:extLst>
            </p:cNvPr>
            <p:cNvSpPr/>
            <p:nvPr/>
          </p:nvSpPr>
          <p:spPr>
            <a:xfrm>
              <a:off x="6696263" y="2725688"/>
              <a:ext cx="1838296" cy="2520280"/>
            </a:xfrm>
            <a:prstGeom prst="roundRect">
              <a:avLst>
                <a:gd name="adj" fmla="val 7880"/>
              </a:avLst>
            </a:prstGeom>
            <a:solidFill>
              <a:srgbClr val="92A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44" name="สี่เหลี่ยมผืนผ้า 143">
              <a:extLst>
                <a:ext uri="{FF2B5EF4-FFF2-40B4-BE49-F238E27FC236}">
                  <a16:creationId xmlns:a16="http://schemas.microsoft.com/office/drawing/2014/main" id="{9018663B-E19F-4CB1-8516-40D1C24ED1A8}"/>
                </a:ext>
              </a:extLst>
            </p:cNvPr>
            <p:cNvSpPr/>
            <p:nvPr/>
          </p:nvSpPr>
          <p:spPr>
            <a:xfrm>
              <a:off x="6806858" y="2831893"/>
              <a:ext cx="1612909" cy="230202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145" name="Picture 8" descr="D:\Users\chanya.jar\Downloads\shutterstock_2106434936.jpg">
              <a:extLst>
                <a:ext uri="{FF2B5EF4-FFF2-40B4-BE49-F238E27FC236}">
                  <a16:creationId xmlns:a16="http://schemas.microsoft.com/office/drawing/2014/main" id="{4E826265-3F63-4A12-BC49-CB7B4494E8E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8848" b="90123" l="20626" r="77289">
                          <a14:foregroundMark x1="48088" y1="9259" x2="48088" y2="9259"/>
                          <a14:foregroundMark x1="74276" y1="19136" x2="71147" y2="35597"/>
                          <a14:foregroundMark x1="76593" y1="22840" x2="77289" y2="27984"/>
                          <a14:foregroundMark x1="49942" y1="48560" x2="40788" y2="48148"/>
                          <a14:foregroundMark x1="48899" y1="48765" x2="47856" y2="48765"/>
                          <a14:foregroundMark x1="25956" y1="37037" x2="22016" y2="49794"/>
                          <a14:foregroundMark x1="20742" y1="41975" x2="20626" y2="50000"/>
                          <a14:foregroundMark x1="54114" y1="90123" x2="54809" y2="89918"/>
                          <a14:backgroundMark x1="48204" y1="9053" x2="48204" y2="9053"/>
                          <a14:backgroundMark x1="48088" y1="9053" x2="48088" y2="905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8267" r="20278"/>
            <a:stretch/>
          </p:blipFill>
          <p:spPr bwMode="auto">
            <a:xfrm>
              <a:off x="6797176" y="3299871"/>
              <a:ext cx="1656353" cy="15157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" name="รูปแบบอิสระ: รูปร่าง 145">
              <a:extLst>
                <a:ext uri="{FF2B5EF4-FFF2-40B4-BE49-F238E27FC236}">
                  <a16:creationId xmlns:a16="http://schemas.microsoft.com/office/drawing/2014/main" id="{587D8EC1-229E-41A1-B7BF-0E2998F07F30}"/>
                </a:ext>
              </a:extLst>
            </p:cNvPr>
            <p:cNvSpPr/>
            <p:nvPr/>
          </p:nvSpPr>
          <p:spPr>
            <a:xfrm>
              <a:off x="6763551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A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47" name="รูปแบบอิสระ: รูปร่าง 146">
              <a:extLst>
                <a:ext uri="{FF2B5EF4-FFF2-40B4-BE49-F238E27FC236}">
                  <a16:creationId xmlns:a16="http://schemas.microsoft.com/office/drawing/2014/main" id="{21FE9635-5CBD-47E4-B96F-667F41C351DC}"/>
                </a:ext>
              </a:extLst>
            </p:cNvPr>
            <p:cNvSpPr/>
            <p:nvPr/>
          </p:nvSpPr>
          <p:spPr>
            <a:xfrm flipH="1">
              <a:off x="8218748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A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48" name="รูปแบบอิสระ: รูปร่าง 147">
              <a:extLst>
                <a:ext uri="{FF2B5EF4-FFF2-40B4-BE49-F238E27FC236}">
                  <a16:creationId xmlns:a16="http://schemas.microsoft.com/office/drawing/2014/main" id="{C0440DF1-4997-46CB-91DA-B08DDB8F6494}"/>
                </a:ext>
              </a:extLst>
            </p:cNvPr>
            <p:cNvSpPr/>
            <p:nvPr/>
          </p:nvSpPr>
          <p:spPr>
            <a:xfrm rot="10800000">
              <a:off x="8218748" y="2793804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A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49" name="รูปแบบอิสระ: รูปร่าง 148">
              <a:extLst>
                <a:ext uri="{FF2B5EF4-FFF2-40B4-BE49-F238E27FC236}">
                  <a16:creationId xmlns:a16="http://schemas.microsoft.com/office/drawing/2014/main" id="{E666408F-56B0-4FF6-8EA3-CEC4CAB1F932}"/>
                </a:ext>
              </a:extLst>
            </p:cNvPr>
            <p:cNvSpPr/>
            <p:nvPr/>
          </p:nvSpPr>
          <p:spPr>
            <a:xfrm rot="10800000" flipH="1">
              <a:off x="6763552" y="2793805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A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128" name="5">
            <a:extLst>
              <a:ext uri="{FF2B5EF4-FFF2-40B4-BE49-F238E27FC236}">
                <a16:creationId xmlns:a16="http://schemas.microsoft.com/office/drawing/2014/main" id="{5DFB434D-A785-474D-A800-213C196F9C91}"/>
              </a:ext>
            </a:extLst>
          </p:cNvPr>
          <p:cNvGrpSpPr/>
          <p:nvPr/>
        </p:nvGrpSpPr>
        <p:grpSpPr>
          <a:xfrm>
            <a:off x="8040782" y="2503220"/>
            <a:ext cx="1688164" cy="2314451"/>
            <a:chOff x="8755867" y="2725688"/>
            <a:chExt cx="1838296" cy="2520280"/>
          </a:xfrm>
          <a:effectLst>
            <a:outerShdw blurRad="25400" dist="38100" dir="2700000" algn="ctr" rotWithShape="0">
              <a:srgbClr val="000000">
                <a:alpha val="40000"/>
              </a:srgbClr>
            </a:outerShdw>
          </a:effectLst>
        </p:grpSpPr>
        <p:sp>
          <p:nvSpPr>
            <p:cNvPr id="129" name="สี่เหลี่ยมผืนผ้า: มุมมน 128">
              <a:extLst>
                <a:ext uri="{FF2B5EF4-FFF2-40B4-BE49-F238E27FC236}">
                  <a16:creationId xmlns:a16="http://schemas.microsoft.com/office/drawing/2014/main" id="{AAEF0FDD-25A3-4B2C-8E1A-73E3A5B5B8C7}"/>
                </a:ext>
              </a:extLst>
            </p:cNvPr>
            <p:cNvSpPr/>
            <p:nvPr/>
          </p:nvSpPr>
          <p:spPr>
            <a:xfrm>
              <a:off x="8755867" y="2725688"/>
              <a:ext cx="1838296" cy="2520280"/>
            </a:xfrm>
            <a:prstGeom prst="roundRect">
              <a:avLst>
                <a:gd name="adj" fmla="val 788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130" name="Picture 6" descr="D:\Users\chanya.jar\Downloads\iStock-156813961.jpg">
              <a:extLst>
                <a:ext uri="{FF2B5EF4-FFF2-40B4-BE49-F238E27FC236}">
                  <a16:creationId xmlns:a16="http://schemas.microsoft.com/office/drawing/2014/main" id="{10FA3970-2E76-49FB-B2EF-5E23A612B33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859168" y="2833688"/>
              <a:ext cx="1630863" cy="2304988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" name="รูปแบบอิสระ: รูปร่าง 130">
              <a:extLst>
                <a:ext uri="{FF2B5EF4-FFF2-40B4-BE49-F238E27FC236}">
                  <a16:creationId xmlns:a16="http://schemas.microsoft.com/office/drawing/2014/main" id="{217F62DF-FE5E-451F-B302-634BA791A5F4}"/>
                </a:ext>
              </a:extLst>
            </p:cNvPr>
            <p:cNvSpPr/>
            <p:nvPr/>
          </p:nvSpPr>
          <p:spPr>
            <a:xfrm>
              <a:off x="8823155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32" name="รูปแบบอิสระ: รูปร่าง 131">
              <a:extLst>
                <a:ext uri="{FF2B5EF4-FFF2-40B4-BE49-F238E27FC236}">
                  <a16:creationId xmlns:a16="http://schemas.microsoft.com/office/drawing/2014/main" id="{20D9A935-4A04-4384-863B-C21F3D8E7CC4}"/>
                </a:ext>
              </a:extLst>
            </p:cNvPr>
            <p:cNvSpPr/>
            <p:nvPr/>
          </p:nvSpPr>
          <p:spPr>
            <a:xfrm flipH="1">
              <a:off x="10278352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33" name="รูปแบบอิสระ: รูปร่าง 132">
              <a:extLst>
                <a:ext uri="{FF2B5EF4-FFF2-40B4-BE49-F238E27FC236}">
                  <a16:creationId xmlns:a16="http://schemas.microsoft.com/office/drawing/2014/main" id="{F97384C2-88F9-4DF0-AF05-035A927A2F2F}"/>
                </a:ext>
              </a:extLst>
            </p:cNvPr>
            <p:cNvSpPr/>
            <p:nvPr/>
          </p:nvSpPr>
          <p:spPr>
            <a:xfrm rot="10800000">
              <a:off x="10278352" y="2793804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34" name="รูปแบบอิสระ: รูปร่าง 133">
              <a:extLst>
                <a:ext uri="{FF2B5EF4-FFF2-40B4-BE49-F238E27FC236}">
                  <a16:creationId xmlns:a16="http://schemas.microsoft.com/office/drawing/2014/main" id="{E4463002-89BF-440D-981E-9ACF2861BCB5}"/>
                </a:ext>
              </a:extLst>
            </p:cNvPr>
            <p:cNvSpPr/>
            <p:nvPr/>
          </p:nvSpPr>
          <p:spPr>
            <a:xfrm rot="10800000" flipH="1">
              <a:off x="8823156" y="2793805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135" name="6">
            <a:extLst>
              <a:ext uri="{FF2B5EF4-FFF2-40B4-BE49-F238E27FC236}">
                <a16:creationId xmlns:a16="http://schemas.microsoft.com/office/drawing/2014/main" id="{7E0A8E34-251E-430E-9A0B-1191C070A471}"/>
              </a:ext>
            </a:extLst>
          </p:cNvPr>
          <p:cNvGrpSpPr/>
          <p:nvPr/>
        </p:nvGrpSpPr>
        <p:grpSpPr>
          <a:xfrm>
            <a:off x="9932178" y="2503220"/>
            <a:ext cx="1688164" cy="2314451"/>
            <a:chOff x="10815469" y="2725688"/>
            <a:chExt cx="1838296" cy="2520280"/>
          </a:xfrm>
          <a:effectLst>
            <a:outerShdw blurRad="25400" dist="38100" dir="2700000" algn="ctr" rotWithShape="0">
              <a:srgbClr val="000000">
                <a:alpha val="40000"/>
              </a:srgbClr>
            </a:outerShdw>
          </a:effectLst>
        </p:grpSpPr>
        <p:sp>
          <p:nvSpPr>
            <p:cNvPr id="136" name="สี่เหลี่ยมผืนผ้า: มุมมน 135">
              <a:extLst>
                <a:ext uri="{FF2B5EF4-FFF2-40B4-BE49-F238E27FC236}">
                  <a16:creationId xmlns:a16="http://schemas.microsoft.com/office/drawing/2014/main" id="{A43283B0-44B3-4D0F-A19D-8099B5DBC68E}"/>
                </a:ext>
              </a:extLst>
            </p:cNvPr>
            <p:cNvSpPr/>
            <p:nvPr/>
          </p:nvSpPr>
          <p:spPr>
            <a:xfrm>
              <a:off x="10815469" y="2725688"/>
              <a:ext cx="1838296" cy="2520280"/>
            </a:xfrm>
            <a:prstGeom prst="roundRect">
              <a:avLst>
                <a:gd name="adj" fmla="val 7880"/>
              </a:avLst>
            </a:prstGeom>
            <a:solidFill>
              <a:srgbClr val="C18B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137" name="Picture 2" descr="http://photobank.aksorn.com/fotoweb/cache/5004/Vector/Vector/iStock-1137477178.t62b40ca6.m800.ai.pv.x24078ed5.jpg">
              <a:extLst>
                <a:ext uri="{FF2B5EF4-FFF2-40B4-BE49-F238E27FC236}">
                  <a16:creationId xmlns:a16="http://schemas.microsoft.com/office/drawing/2014/main" id="{6C1FEF44-3E92-4E0A-B79B-26C6F548E95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1158" t="13065" r="53276" b="11218"/>
            <a:stretch/>
          </p:blipFill>
          <p:spPr bwMode="auto">
            <a:xfrm>
              <a:off x="10919467" y="2830049"/>
              <a:ext cx="1631876" cy="231074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" name="รูปแบบอิสระ: รูปร่าง 137">
              <a:extLst>
                <a:ext uri="{FF2B5EF4-FFF2-40B4-BE49-F238E27FC236}">
                  <a16:creationId xmlns:a16="http://schemas.microsoft.com/office/drawing/2014/main" id="{B981041F-66B4-49E4-A238-47C1ABB60A6D}"/>
                </a:ext>
              </a:extLst>
            </p:cNvPr>
            <p:cNvSpPr/>
            <p:nvPr/>
          </p:nvSpPr>
          <p:spPr>
            <a:xfrm>
              <a:off x="10882757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B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39" name="รูปแบบอิสระ: รูปร่าง 138">
              <a:extLst>
                <a:ext uri="{FF2B5EF4-FFF2-40B4-BE49-F238E27FC236}">
                  <a16:creationId xmlns:a16="http://schemas.microsoft.com/office/drawing/2014/main" id="{93F58523-D33D-4901-AF56-138CEB05A4C7}"/>
                </a:ext>
              </a:extLst>
            </p:cNvPr>
            <p:cNvSpPr/>
            <p:nvPr/>
          </p:nvSpPr>
          <p:spPr>
            <a:xfrm flipH="1">
              <a:off x="12337954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B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40" name="รูปแบบอิสระ: รูปร่าง 139">
              <a:extLst>
                <a:ext uri="{FF2B5EF4-FFF2-40B4-BE49-F238E27FC236}">
                  <a16:creationId xmlns:a16="http://schemas.microsoft.com/office/drawing/2014/main" id="{4AE07772-E2F6-4998-82EF-168BC472FEBF}"/>
                </a:ext>
              </a:extLst>
            </p:cNvPr>
            <p:cNvSpPr/>
            <p:nvPr/>
          </p:nvSpPr>
          <p:spPr>
            <a:xfrm rot="10800000">
              <a:off x="12337954" y="2793804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B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41" name="รูปแบบอิสระ: รูปร่าง 140">
              <a:extLst>
                <a:ext uri="{FF2B5EF4-FFF2-40B4-BE49-F238E27FC236}">
                  <a16:creationId xmlns:a16="http://schemas.microsoft.com/office/drawing/2014/main" id="{2EC40054-E75C-4616-81A4-312185E74A7C}"/>
                </a:ext>
              </a:extLst>
            </p:cNvPr>
            <p:cNvSpPr/>
            <p:nvPr/>
          </p:nvSpPr>
          <p:spPr>
            <a:xfrm rot="10800000" flipH="1">
              <a:off x="10882758" y="2793805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B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55" name="กลุ่ม 54">
            <a:extLst>
              <a:ext uri="{FF2B5EF4-FFF2-40B4-BE49-F238E27FC236}">
                <a16:creationId xmlns:a16="http://schemas.microsoft.com/office/drawing/2014/main" id="{A2263BF9-69AF-43A7-B7A0-014B193D3119}"/>
              </a:ext>
            </a:extLst>
          </p:cNvPr>
          <p:cNvGrpSpPr/>
          <p:nvPr/>
        </p:nvGrpSpPr>
        <p:grpSpPr>
          <a:xfrm>
            <a:off x="364451" y="603437"/>
            <a:ext cx="11129048" cy="993659"/>
            <a:chOff x="396862" y="656953"/>
            <a:chExt cx="12118780" cy="1082027"/>
          </a:xfrm>
        </p:grpSpPr>
        <p:sp>
          <p:nvSpPr>
            <p:cNvPr id="56" name="สี่เหลี่ยมผืนผ้า: มุมมน 55">
              <a:extLst>
                <a:ext uri="{FF2B5EF4-FFF2-40B4-BE49-F238E27FC236}">
                  <a16:creationId xmlns:a16="http://schemas.microsoft.com/office/drawing/2014/main" id="{CDC41035-F271-4495-80BA-C434DC8CB98D}"/>
                </a:ext>
              </a:extLst>
            </p:cNvPr>
            <p:cNvSpPr/>
            <p:nvPr/>
          </p:nvSpPr>
          <p:spPr>
            <a:xfrm>
              <a:off x="517451" y="811100"/>
              <a:ext cx="648072" cy="648072"/>
            </a:xfrm>
            <a:prstGeom prst="roundRect">
              <a:avLst/>
            </a:prstGeom>
            <a:solidFill>
              <a:srgbClr val="008BF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57" name="รูปภาพ 56">
              <a:extLst>
                <a:ext uri="{FF2B5EF4-FFF2-40B4-BE49-F238E27FC236}">
                  <a16:creationId xmlns:a16="http://schemas.microsoft.com/office/drawing/2014/main" id="{2F419D9B-13B3-49D5-AC91-41ED57FFCE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8555" y="665991"/>
              <a:ext cx="11437087" cy="1072989"/>
            </a:xfrm>
            <a:prstGeom prst="rect">
              <a:avLst/>
            </a:prstGeom>
          </p:spPr>
        </p:pic>
        <p:pic>
          <p:nvPicPr>
            <p:cNvPr id="58" name="รูปภาพ 57">
              <a:extLst>
                <a:ext uri="{FF2B5EF4-FFF2-40B4-BE49-F238E27FC236}">
                  <a16:creationId xmlns:a16="http://schemas.microsoft.com/office/drawing/2014/main" id="{1B008776-A743-420A-B425-CE327D3FCF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6862" y="656953"/>
              <a:ext cx="1060796" cy="1072989"/>
            </a:xfrm>
            <a:prstGeom prst="rect">
              <a:avLst/>
            </a:prstGeom>
          </p:spPr>
        </p:pic>
      </p:grpSp>
      <p:pic>
        <p:nvPicPr>
          <p:cNvPr id="83" name="รูปภาพ 82">
            <a:extLst>
              <a:ext uri="{FF2B5EF4-FFF2-40B4-BE49-F238E27FC236}">
                <a16:creationId xmlns:a16="http://schemas.microsoft.com/office/drawing/2014/main" id="{2DDB0259-0373-47DC-B46F-AB1F76888819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8469" y="4610214"/>
            <a:ext cx="614315" cy="614315"/>
          </a:xfrm>
          <a:prstGeom prst="rect">
            <a:avLst/>
          </a:prstGeom>
        </p:spPr>
      </p:pic>
      <p:pic>
        <p:nvPicPr>
          <p:cNvPr id="84" name="รูปภาพ 83">
            <a:extLst>
              <a:ext uri="{FF2B5EF4-FFF2-40B4-BE49-F238E27FC236}">
                <a16:creationId xmlns:a16="http://schemas.microsoft.com/office/drawing/2014/main" id="{F4E9133D-CC3E-4332-890A-5E761CC8125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61" y="4616395"/>
            <a:ext cx="608134" cy="608134"/>
          </a:xfrm>
          <a:prstGeom prst="rect">
            <a:avLst/>
          </a:prstGeom>
        </p:spPr>
      </p:pic>
      <p:pic>
        <p:nvPicPr>
          <p:cNvPr id="85" name="รูปภาพ 84">
            <a:extLst>
              <a:ext uri="{FF2B5EF4-FFF2-40B4-BE49-F238E27FC236}">
                <a16:creationId xmlns:a16="http://schemas.microsoft.com/office/drawing/2014/main" id="{C897B0A4-9810-4145-AED8-94089201A87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607" y="4616395"/>
            <a:ext cx="608134" cy="608134"/>
          </a:xfrm>
          <a:prstGeom prst="rect">
            <a:avLst/>
          </a:prstGeom>
        </p:spPr>
      </p:pic>
      <p:pic>
        <p:nvPicPr>
          <p:cNvPr id="88" name="รูปภาพ 87">
            <a:extLst>
              <a:ext uri="{FF2B5EF4-FFF2-40B4-BE49-F238E27FC236}">
                <a16:creationId xmlns:a16="http://schemas.microsoft.com/office/drawing/2014/main" id="{18B0DA23-8BBD-4030-B52F-7AA3D07600C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9775" y="4616395"/>
            <a:ext cx="608134" cy="608134"/>
          </a:xfrm>
          <a:prstGeom prst="rect">
            <a:avLst/>
          </a:prstGeom>
        </p:spPr>
      </p:pic>
      <p:pic>
        <p:nvPicPr>
          <p:cNvPr id="95" name="รูปภาพ 94">
            <a:extLst>
              <a:ext uri="{FF2B5EF4-FFF2-40B4-BE49-F238E27FC236}">
                <a16:creationId xmlns:a16="http://schemas.microsoft.com/office/drawing/2014/main" id="{BB66F38C-FA81-421E-98C3-F3D6F7EEC1C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9654" y="4616395"/>
            <a:ext cx="608134" cy="608134"/>
          </a:xfrm>
          <a:prstGeom prst="rect">
            <a:avLst/>
          </a:prstGeom>
        </p:spPr>
      </p:pic>
      <p:pic>
        <p:nvPicPr>
          <p:cNvPr id="96" name="รูปภาพ 95">
            <a:extLst>
              <a:ext uri="{FF2B5EF4-FFF2-40B4-BE49-F238E27FC236}">
                <a16:creationId xmlns:a16="http://schemas.microsoft.com/office/drawing/2014/main" id="{5F60C7C1-C89E-4DBF-A22E-04556C28571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543" y="4616395"/>
            <a:ext cx="608134" cy="608134"/>
          </a:xfrm>
          <a:prstGeom prst="rect">
            <a:avLst/>
          </a:prstGeom>
        </p:spPr>
      </p:pic>
      <p:pic>
        <p:nvPicPr>
          <p:cNvPr id="97" name="Picture 17">
            <a:extLst>
              <a:ext uri="{FF2B5EF4-FFF2-40B4-BE49-F238E27FC236}">
                <a16:creationId xmlns:a16="http://schemas.microsoft.com/office/drawing/2014/main" id="{3921C2E7-2FA8-4F88-93F9-A0FC351B637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774515" y="4426264"/>
            <a:ext cx="406340" cy="512672"/>
          </a:xfrm>
          <a:prstGeom prst="rect">
            <a:avLst/>
          </a:prstGeom>
        </p:spPr>
      </p:pic>
      <p:pic>
        <p:nvPicPr>
          <p:cNvPr id="98" name="Picture 17">
            <a:extLst>
              <a:ext uri="{FF2B5EF4-FFF2-40B4-BE49-F238E27FC236}">
                <a16:creationId xmlns:a16="http://schemas.microsoft.com/office/drawing/2014/main" id="{5FFBAA99-9905-4093-BB6E-41E878260C3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3674841" y="4426264"/>
            <a:ext cx="406340" cy="512672"/>
          </a:xfrm>
          <a:prstGeom prst="rect">
            <a:avLst/>
          </a:prstGeom>
        </p:spPr>
      </p:pic>
      <p:pic>
        <p:nvPicPr>
          <p:cNvPr id="99" name="Picture 17">
            <a:extLst>
              <a:ext uri="{FF2B5EF4-FFF2-40B4-BE49-F238E27FC236}">
                <a16:creationId xmlns:a16="http://schemas.microsoft.com/office/drawing/2014/main" id="{512A9E47-8F1E-417E-9026-10B383FA5C1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5586226" y="4426264"/>
            <a:ext cx="406340" cy="512672"/>
          </a:xfrm>
          <a:prstGeom prst="rect">
            <a:avLst/>
          </a:prstGeom>
        </p:spPr>
      </p:pic>
      <p:pic>
        <p:nvPicPr>
          <p:cNvPr id="100" name="Picture 17">
            <a:extLst>
              <a:ext uri="{FF2B5EF4-FFF2-40B4-BE49-F238E27FC236}">
                <a16:creationId xmlns:a16="http://schemas.microsoft.com/office/drawing/2014/main" id="{38AEF0DE-8829-44AC-86A7-960049EBB75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7477624" y="4426264"/>
            <a:ext cx="406340" cy="512672"/>
          </a:xfrm>
          <a:prstGeom prst="rect">
            <a:avLst/>
          </a:prstGeom>
        </p:spPr>
      </p:pic>
      <p:pic>
        <p:nvPicPr>
          <p:cNvPr id="101" name="Picture 17">
            <a:extLst>
              <a:ext uri="{FF2B5EF4-FFF2-40B4-BE49-F238E27FC236}">
                <a16:creationId xmlns:a16="http://schemas.microsoft.com/office/drawing/2014/main" id="{50920DF4-59C6-4EAF-AA10-1FE22A76736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9337865" y="4426264"/>
            <a:ext cx="406340" cy="512672"/>
          </a:xfrm>
          <a:prstGeom prst="rect">
            <a:avLst/>
          </a:prstGeom>
        </p:spPr>
      </p:pic>
      <p:pic>
        <p:nvPicPr>
          <p:cNvPr id="102" name="Picture 17">
            <a:extLst>
              <a:ext uri="{FF2B5EF4-FFF2-40B4-BE49-F238E27FC236}">
                <a16:creationId xmlns:a16="http://schemas.microsoft.com/office/drawing/2014/main" id="{6B4D2D5C-DC13-4B7B-B48D-25E7077AD4E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1251650" y="4426265"/>
            <a:ext cx="406340" cy="512672"/>
          </a:xfrm>
          <a:prstGeom prst="rect">
            <a:avLst/>
          </a:prstGeom>
        </p:spPr>
      </p:pic>
      <p:pic>
        <p:nvPicPr>
          <p:cNvPr id="103" name="Picture 3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3E9CAD9-D77B-4F39-BD70-A0C7EB9C8B2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1"/>
            <a:ext cx="937834" cy="48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57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2389;p37">
            <a:extLst>
              <a:ext uri="{FF2B5EF4-FFF2-40B4-BE49-F238E27FC236}">
                <a16:creationId xmlns:a16="http://schemas.microsoft.com/office/drawing/2014/main" id="{31960758-2259-4972-BA91-C1125CF89F7A}"/>
              </a:ext>
            </a:extLst>
          </p:cNvPr>
          <p:cNvSpPr/>
          <p:nvPr/>
        </p:nvSpPr>
        <p:spPr>
          <a:xfrm>
            <a:off x="244" y="137"/>
            <a:ext cx="12191514" cy="6857727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t="-40183" b="-37587"/>
            </a:stretch>
          </a:blipFill>
          <a:ln>
            <a:noFill/>
          </a:ln>
        </p:spPr>
        <p:txBody>
          <a:bodyPr/>
          <a:lstStyle/>
          <a:p>
            <a:endParaRPr lang="th-TH" sz="1653" dirty="0"/>
          </a:p>
        </p:txBody>
      </p:sp>
      <p:sp>
        <p:nvSpPr>
          <p:cNvPr id="105" name="สี่เหลี่ยมผืนผ้า 104">
            <a:extLst>
              <a:ext uri="{FF2B5EF4-FFF2-40B4-BE49-F238E27FC236}">
                <a16:creationId xmlns:a16="http://schemas.microsoft.com/office/drawing/2014/main" id="{63DFC26B-3F6B-44E0-9496-5EC331E3A453}"/>
              </a:ext>
            </a:extLst>
          </p:cNvPr>
          <p:cNvSpPr/>
          <p:nvPr/>
        </p:nvSpPr>
        <p:spPr>
          <a:xfrm>
            <a:off x="1" y="1651348"/>
            <a:ext cx="12188254" cy="4012821"/>
          </a:xfrm>
          <a:prstGeom prst="rect">
            <a:avLst/>
          </a:prstGeom>
          <a:solidFill>
            <a:srgbClr val="F0FA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sp>
        <p:nvSpPr>
          <p:cNvPr id="79" name="สี่เหลี่ยมผืนผ้า: มุมมน 78">
            <a:extLst>
              <a:ext uri="{FF2B5EF4-FFF2-40B4-BE49-F238E27FC236}">
                <a16:creationId xmlns:a16="http://schemas.microsoft.com/office/drawing/2014/main" id="{B0CA424C-ECF2-47A2-8BBB-8D58A59481E9}"/>
              </a:ext>
            </a:extLst>
          </p:cNvPr>
          <p:cNvSpPr/>
          <p:nvPr/>
        </p:nvSpPr>
        <p:spPr>
          <a:xfrm>
            <a:off x="475191" y="2504453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FF0000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80" name="สี่เหลี่ยมผืนผ้า: มุมมน 79">
            <a:extLst>
              <a:ext uri="{FF2B5EF4-FFF2-40B4-BE49-F238E27FC236}">
                <a16:creationId xmlns:a16="http://schemas.microsoft.com/office/drawing/2014/main" id="{57A444D0-2128-459B-88BD-96DBF911551D}"/>
              </a:ext>
            </a:extLst>
          </p:cNvPr>
          <p:cNvSpPr/>
          <p:nvPr/>
        </p:nvSpPr>
        <p:spPr>
          <a:xfrm>
            <a:off x="2366588" y="2504453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FF0000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81" name="สี่เหลี่ยมผืนผ้า: มุมมน 80">
            <a:extLst>
              <a:ext uri="{FF2B5EF4-FFF2-40B4-BE49-F238E27FC236}">
                <a16:creationId xmlns:a16="http://schemas.microsoft.com/office/drawing/2014/main" id="{9AA66082-73FB-4689-97E2-65F650A55C61}"/>
              </a:ext>
            </a:extLst>
          </p:cNvPr>
          <p:cNvSpPr/>
          <p:nvPr/>
        </p:nvSpPr>
        <p:spPr>
          <a:xfrm>
            <a:off x="4257985" y="2504453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FF0000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82" name="สี่เหลี่ยมผืนผ้า: มุมมน 81">
            <a:extLst>
              <a:ext uri="{FF2B5EF4-FFF2-40B4-BE49-F238E27FC236}">
                <a16:creationId xmlns:a16="http://schemas.microsoft.com/office/drawing/2014/main" id="{814DB128-E269-436B-892A-95B8ABC7A5B3}"/>
              </a:ext>
            </a:extLst>
          </p:cNvPr>
          <p:cNvSpPr/>
          <p:nvPr/>
        </p:nvSpPr>
        <p:spPr>
          <a:xfrm>
            <a:off x="9932178" y="2504453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FF0000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83" name="สี่เหลี่ยมผืนผ้า: มุมมน 82">
            <a:extLst>
              <a:ext uri="{FF2B5EF4-FFF2-40B4-BE49-F238E27FC236}">
                <a16:creationId xmlns:a16="http://schemas.microsoft.com/office/drawing/2014/main" id="{69F36F96-4014-408D-8902-28412B340F6A}"/>
              </a:ext>
            </a:extLst>
          </p:cNvPr>
          <p:cNvSpPr/>
          <p:nvPr/>
        </p:nvSpPr>
        <p:spPr>
          <a:xfrm>
            <a:off x="6150055" y="2501349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34D40E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84" name="สี่เหลี่ยมผืนผ้า: มุมมน 83">
            <a:extLst>
              <a:ext uri="{FF2B5EF4-FFF2-40B4-BE49-F238E27FC236}">
                <a16:creationId xmlns:a16="http://schemas.microsoft.com/office/drawing/2014/main" id="{15254AC6-49F4-4701-B220-F650B9E9DBE7}"/>
              </a:ext>
            </a:extLst>
          </p:cNvPr>
          <p:cNvSpPr/>
          <p:nvPr/>
        </p:nvSpPr>
        <p:spPr>
          <a:xfrm>
            <a:off x="8040565" y="2504453"/>
            <a:ext cx="1688164" cy="2314451"/>
          </a:xfrm>
          <a:prstGeom prst="roundRect">
            <a:avLst>
              <a:gd name="adj" fmla="val 7880"/>
            </a:avLst>
          </a:prstGeom>
          <a:solidFill>
            <a:schemeClr val="bg1"/>
          </a:solidFill>
          <a:ln>
            <a:noFill/>
          </a:ln>
          <a:effectLst>
            <a:glow rad="127000">
              <a:srgbClr val="FF0000">
                <a:alpha val="55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grpSp>
        <p:nvGrpSpPr>
          <p:cNvPr id="142" name="1">
            <a:extLst>
              <a:ext uri="{FF2B5EF4-FFF2-40B4-BE49-F238E27FC236}">
                <a16:creationId xmlns:a16="http://schemas.microsoft.com/office/drawing/2014/main" id="{1F4A3A8C-2548-4C55-93EC-3199B70C49AA}"/>
              </a:ext>
            </a:extLst>
          </p:cNvPr>
          <p:cNvGrpSpPr/>
          <p:nvPr/>
        </p:nvGrpSpPr>
        <p:grpSpPr>
          <a:xfrm>
            <a:off x="475191" y="2503220"/>
            <a:ext cx="1688164" cy="2314451"/>
            <a:chOff x="517451" y="2725688"/>
            <a:chExt cx="1838296" cy="2520280"/>
          </a:xfrm>
          <a:effectLst>
            <a:outerShdw blurRad="25400" dist="38100" dir="2700000" algn="ctr" rotWithShape="0">
              <a:srgbClr val="000000">
                <a:alpha val="40000"/>
              </a:srgbClr>
            </a:outerShdw>
          </a:effectLst>
        </p:grpSpPr>
        <p:sp>
          <p:nvSpPr>
            <p:cNvPr id="143" name="สี่เหลี่ยมผืนผ้า: มุมมน 142">
              <a:extLst>
                <a:ext uri="{FF2B5EF4-FFF2-40B4-BE49-F238E27FC236}">
                  <a16:creationId xmlns:a16="http://schemas.microsoft.com/office/drawing/2014/main" id="{305B0913-9DD5-4B0C-B10A-F5E644FF614A}"/>
                </a:ext>
              </a:extLst>
            </p:cNvPr>
            <p:cNvSpPr/>
            <p:nvPr/>
          </p:nvSpPr>
          <p:spPr>
            <a:xfrm>
              <a:off x="517451" y="2725688"/>
              <a:ext cx="1838296" cy="2520280"/>
            </a:xfrm>
            <a:prstGeom prst="roundRect">
              <a:avLst>
                <a:gd name="adj" fmla="val 7880"/>
              </a:avLst>
            </a:prstGeom>
            <a:solidFill>
              <a:srgbClr val="9DD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grpSp>
          <p:nvGrpSpPr>
            <p:cNvPr id="144" name="กลุ่ม 143">
              <a:extLst>
                <a:ext uri="{FF2B5EF4-FFF2-40B4-BE49-F238E27FC236}">
                  <a16:creationId xmlns:a16="http://schemas.microsoft.com/office/drawing/2014/main" id="{FEFE0119-7E0B-4B0D-9EA9-8BAAB6798E6E}"/>
                </a:ext>
              </a:extLst>
            </p:cNvPr>
            <p:cNvGrpSpPr/>
            <p:nvPr/>
          </p:nvGrpSpPr>
          <p:grpSpPr>
            <a:xfrm>
              <a:off x="629315" y="2831893"/>
              <a:ext cx="1612909" cy="2302021"/>
              <a:chOff x="629315" y="2831893"/>
              <a:chExt cx="1612909" cy="2302021"/>
            </a:xfrm>
          </p:grpSpPr>
          <p:sp>
            <p:nvSpPr>
              <p:cNvPr id="149" name="สี่เหลี่ยมผืนผ้า 148">
                <a:extLst>
                  <a:ext uri="{FF2B5EF4-FFF2-40B4-BE49-F238E27FC236}">
                    <a16:creationId xmlns:a16="http://schemas.microsoft.com/office/drawing/2014/main" id="{D627B576-3639-4758-A487-8A9B7E7D3A16}"/>
                  </a:ext>
                </a:extLst>
              </p:cNvPr>
              <p:cNvSpPr/>
              <p:nvPr/>
            </p:nvSpPr>
            <p:spPr>
              <a:xfrm>
                <a:off x="629315" y="2831893"/>
                <a:ext cx="1612909" cy="230202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 dirty="0"/>
              </a:p>
            </p:txBody>
          </p:sp>
          <p:pic>
            <p:nvPicPr>
              <p:cNvPr id="150" name="Picture 6" descr="D:\Users\chanya.jar\Downloads\58497428_xl.t5d42a03b.m600.x8a85237b.jpg">
                <a:extLst>
                  <a:ext uri="{FF2B5EF4-FFF2-40B4-BE49-F238E27FC236}">
                    <a16:creationId xmlns:a16="http://schemas.microsoft.com/office/drawing/2014/main" id="{233BBBAD-3060-42C4-A983-285C923F9C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701619" y="2966332"/>
                <a:ext cx="1476267" cy="20460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5" name="รูปแบบอิสระ: รูปร่าง 144">
              <a:extLst>
                <a:ext uri="{FF2B5EF4-FFF2-40B4-BE49-F238E27FC236}">
                  <a16:creationId xmlns:a16="http://schemas.microsoft.com/office/drawing/2014/main" id="{AF1AE199-7AFF-4EDF-88DD-5DE48A74B475}"/>
                </a:ext>
              </a:extLst>
            </p:cNvPr>
            <p:cNvSpPr/>
            <p:nvPr/>
          </p:nvSpPr>
          <p:spPr>
            <a:xfrm>
              <a:off x="584739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D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46" name="รูปแบบอิสระ: รูปร่าง 145">
              <a:extLst>
                <a:ext uri="{FF2B5EF4-FFF2-40B4-BE49-F238E27FC236}">
                  <a16:creationId xmlns:a16="http://schemas.microsoft.com/office/drawing/2014/main" id="{4D8FE267-8F47-4319-8AA9-18C0692274AF}"/>
                </a:ext>
              </a:extLst>
            </p:cNvPr>
            <p:cNvSpPr/>
            <p:nvPr/>
          </p:nvSpPr>
          <p:spPr>
            <a:xfrm rot="10800000">
              <a:off x="2039936" y="2793804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D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47" name="รูปแบบอิสระ: รูปร่าง 146">
              <a:extLst>
                <a:ext uri="{FF2B5EF4-FFF2-40B4-BE49-F238E27FC236}">
                  <a16:creationId xmlns:a16="http://schemas.microsoft.com/office/drawing/2014/main" id="{78D18E8B-4518-4C78-B87C-55D931DB61DA}"/>
                </a:ext>
              </a:extLst>
            </p:cNvPr>
            <p:cNvSpPr/>
            <p:nvPr/>
          </p:nvSpPr>
          <p:spPr>
            <a:xfrm rot="10800000" flipH="1">
              <a:off x="584740" y="2793805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D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48" name="รูปแบบอิสระ: รูปร่าง 147">
              <a:extLst>
                <a:ext uri="{FF2B5EF4-FFF2-40B4-BE49-F238E27FC236}">
                  <a16:creationId xmlns:a16="http://schemas.microsoft.com/office/drawing/2014/main" id="{EE306220-A088-4027-8FAB-5511D2031A73}"/>
                </a:ext>
              </a:extLst>
            </p:cNvPr>
            <p:cNvSpPr/>
            <p:nvPr/>
          </p:nvSpPr>
          <p:spPr>
            <a:xfrm flipH="1">
              <a:off x="2039936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D4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90" name="2">
            <a:extLst>
              <a:ext uri="{FF2B5EF4-FFF2-40B4-BE49-F238E27FC236}">
                <a16:creationId xmlns:a16="http://schemas.microsoft.com/office/drawing/2014/main" id="{983EB7EF-A9C9-4BD2-8A45-0F09A9E8D851}"/>
              </a:ext>
            </a:extLst>
          </p:cNvPr>
          <p:cNvGrpSpPr/>
          <p:nvPr/>
        </p:nvGrpSpPr>
        <p:grpSpPr>
          <a:xfrm>
            <a:off x="2366589" y="2503220"/>
            <a:ext cx="1688164" cy="2314451"/>
            <a:chOff x="2577055" y="2725688"/>
            <a:chExt cx="1838296" cy="2520280"/>
          </a:xfrm>
          <a:effectLst>
            <a:outerShdw blurRad="25400" dist="38100" dir="2700000" algn="ctr" rotWithShape="0">
              <a:srgbClr val="000000">
                <a:alpha val="40000"/>
              </a:srgbClr>
            </a:outerShdw>
          </a:effectLst>
        </p:grpSpPr>
        <p:sp>
          <p:nvSpPr>
            <p:cNvPr id="91" name="สี่เหลี่ยมผืนผ้า: มุมมน 90">
              <a:extLst>
                <a:ext uri="{FF2B5EF4-FFF2-40B4-BE49-F238E27FC236}">
                  <a16:creationId xmlns:a16="http://schemas.microsoft.com/office/drawing/2014/main" id="{1E50DC79-C378-4A7A-A433-7C9FD22C3FE0}"/>
                </a:ext>
              </a:extLst>
            </p:cNvPr>
            <p:cNvSpPr/>
            <p:nvPr/>
          </p:nvSpPr>
          <p:spPr>
            <a:xfrm>
              <a:off x="2577055" y="2725688"/>
              <a:ext cx="1838296" cy="2520280"/>
            </a:xfrm>
            <a:prstGeom prst="roundRect">
              <a:avLst>
                <a:gd name="adj" fmla="val 7880"/>
              </a:avLst>
            </a:prstGeom>
            <a:solidFill>
              <a:srgbClr val="F7A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92" name="Picture 3" descr="D:\Users\chanya.jar\Downloads\shutterstock_1097663660.jpg">
              <a:extLst>
                <a:ext uri="{FF2B5EF4-FFF2-40B4-BE49-F238E27FC236}">
                  <a16:creationId xmlns:a16="http://schemas.microsoft.com/office/drawing/2014/main" id="{030B6F66-DA3F-4A1C-B9AC-4A2F3FA3FE2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684331" y="2837740"/>
              <a:ext cx="1624764" cy="229617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28575">
              <a:solidFill>
                <a:schemeClr val="bg1"/>
              </a:solidFill>
            </a:ln>
            <a:effectLst/>
            <a:extLst/>
          </p:spPr>
        </p:pic>
        <p:sp>
          <p:nvSpPr>
            <p:cNvPr id="106" name="รูปแบบอิสระ: รูปร่าง 105">
              <a:extLst>
                <a:ext uri="{FF2B5EF4-FFF2-40B4-BE49-F238E27FC236}">
                  <a16:creationId xmlns:a16="http://schemas.microsoft.com/office/drawing/2014/main" id="{5C6931AC-6AA4-4D44-BA3F-CEDDD35D2393}"/>
                </a:ext>
              </a:extLst>
            </p:cNvPr>
            <p:cNvSpPr/>
            <p:nvPr/>
          </p:nvSpPr>
          <p:spPr>
            <a:xfrm>
              <a:off x="2644343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A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07" name="รูปแบบอิสระ: รูปร่าง 106">
              <a:extLst>
                <a:ext uri="{FF2B5EF4-FFF2-40B4-BE49-F238E27FC236}">
                  <a16:creationId xmlns:a16="http://schemas.microsoft.com/office/drawing/2014/main" id="{651E5C39-062F-4B49-B319-EBB229E9E035}"/>
                </a:ext>
              </a:extLst>
            </p:cNvPr>
            <p:cNvSpPr/>
            <p:nvPr/>
          </p:nvSpPr>
          <p:spPr>
            <a:xfrm flipH="1">
              <a:off x="4099540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A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08" name="รูปแบบอิสระ: รูปร่าง 107">
              <a:extLst>
                <a:ext uri="{FF2B5EF4-FFF2-40B4-BE49-F238E27FC236}">
                  <a16:creationId xmlns:a16="http://schemas.microsoft.com/office/drawing/2014/main" id="{0DA4F850-8247-4003-B385-4734530948CE}"/>
                </a:ext>
              </a:extLst>
            </p:cNvPr>
            <p:cNvSpPr/>
            <p:nvPr/>
          </p:nvSpPr>
          <p:spPr>
            <a:xfrm rot="10800000">
              <a:off x="4099540" y="2793804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A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09" name="รูปแบบอิสระ: รูปร่าง 108">
              <a:extLst>
                <a:ext uri="{FF2B5EF4-FFF2-40B4-BE49-F238E27FC236}">
                  <a16:creationId xmlns:a16="http://schemas.microsoft.com/office/drawing/2014/main" id="{498EC2B8-8EAF-4BAC-8D9F-4287763E8E53}"/>
                </a:ext>
              </a:extLst>
            </p:cNvPr>
            <p:cNvSpPr/>
            <p:nvPr/>
          </p:nvSpPr>
          <p:spPr>
            <a:xfrm rot="10800000" flipH="1">
              <a:off x="2644344" y="2793805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AF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110" name="3">
            <a:extLst>
              <a:ext uri="{FF2B5EF4-FFF2-40B4-BE49-F238E27FC236}">
                <a16:creationId xmlns:a16="http://schemas.microsoft.com/office/drawing/2014/main" id="{E0E55D6F-589A-4B87-A414-390E4798BA08}"/>
              </a:ext>
            </a:extLst>
          </p:cNvPr>
          <p:cNvGrpSpPr/>
          <p:nvPr/>
        </p:nvGrpSpPr>
        <p:grpSpPr>
          <a:xfrm>
            <a:off x="4257987" y="2503220"/>
            <a:ext cx="1688164" cy="2314451"/>
            <a:chOff x="4636659" y="2725688"/>
            <a:chExt cx="1838296" cy="2520280"/>
          </a:xfrm>
          <a:effectLst>
            <a:outerShdw blurRad="25400" dist="38100" dir="2700000" algn="ctr" rotWithShape="0">
              <a:srgbClr val="000000">
                <a:alpha val="40000"/>
              </a:srgbClr>
            </a:outerShdw>
          </a:effectLst>
        </p:grpSpPr>
        <p:sp>
          <p:nvSpPr>
            <p:cNvPr id="111" name="สี่เหลี่ยมผืนผ้า: มุมมน 110">
              <a:extLst>
                <a:ext uri="{FF2B5EF4-FFF2-40B4-BE49-F238E27FC236}">
                  <a16:creationId xmlns:a16="http://schemas.microsoft.com/office/drawing/2014/main" id="{474BF0A9-DA8F-42B0-B2B6-DD47EC662BCA}"/>
                </a:ext>
              </a:extLst>
            </p:cNvPr>
            <p:cNvSpPr/>
            <p:nvPr/>
          </p:nvSpPr>
          <p:spPr>
            <a:xfrm>
              <a:off x="4636659" y="2725688"/>
              <a:ext cx="1838296" cy="2520280"/>
            </a:xfrm>
            <a:prstGeom prst="roundRect">
              <a:avLst>
                <a:gd name="adj" fmla="val 7880"/>
              </a:avLst>
            </a:prstGeom>
            <a:solidFill>
              <a:srgbClr val="E2E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115" name="Picture 4" descr="D:\Users\chanya.jar\Downloads\35758219_xl.jpg">
              <a:extLst>
                <a:ext uri="{FF2B5EF4-FFF2-40B4-BE49-F238E27FC236}">
                  <a16:creationId xmlns:a16="http://schemas.microsoft.com/office/drawing/2014/main" id="{CD5AAF0A-194B-4AB4-9103-15E9DC5024A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42811" y="2830050"/>
              <a:ext cx="1625162" cy="230386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28575">
              <a:solidFill>
                <a:schemeClr val="bg1"/>
              </a:solidFill>
            </a:ln>
            <a:effectLst/>
            <a:extLst/>
          </p:spPr>
        </p:pic>
        <p:sp>
          <p:nvSpPr>
            <p:cNvPr id="117" name="รูปแบบอิสระ: รูปร่าง 116">
              <a:extLst>
                <a:ext uri="{FF2B5EF4-FFF2-40B4-BE49-F238E27FC236}">
                  <a16:creationId xmlns:a16="http://schemas.microsoft.com/office/drawing/2014/main" id="{BD0B74E9-699B-42BA-920E-75A08269B41C}"/>
                </a:ext>
              </a:extLst>
            </p:cNvPr>
            <p:cNvSpPr/>
            <p:nvPr/>
          </p:nvSpPr>
          <p:spPr>
            <a:xfrm>
              <a:off x="4703947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18" name="รูปแบบอิสระ: รูปร่าง 117">
              <a:extLst>
                <a:ext uri="{FF2B5EF4-FFF2-40B4-BE49-F238E27FC236}">
                  <a16:creationId xmlns:a16="http://schemas.microsoft.com/office/drawing/2014/main" id="{77C48BE6-D233-4F6C-A95A-3899D9244D58}"/>
                </a:ext>
              </a:extLst>
            </p:cNvPr>
            <p:cNvSpPr/>
            <p:nvPr/>
          </p:nvSpPr>
          <p:spPr>
            <a:xfrm flipH="1">
              <a:off x="6159144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19" name="รูปแบบอิสระ: รูปร่าง 118">
              <a:extLst>
                <a:ext uri="{FF2B5EF4-FFF2-40B4-BE49-F238E27FC236}">
                  <a16:creationId xmlns:a16="http://schemas.microsoft.com/office/drawing/2014/main" id="{1F28DF0F-8949-4535-B63E-AAC597A2FDE0}"/>
                </a:ext>
              </a:extLst>
            </p:cNvPr>
            <p:cNvSpPr/>
            <p:nvPr/>
          </p:nvSpPr>
          <p:spPr>
            <a:xfrm rot="10800000">
              <a:off x="6159144" y="2793804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20" name="รูปแบบอิสระ: รูปร่าง 119">
              <a:extLst>
                <a:ext uri="{FF2B5EF4-FFF2-40B4-BE49-F238E27FC236}">
                  <a16:creationId xmlns:a16="http://schemas.microsoft.com/office/drawing/2014/main" id="{7318A4FA-C16B-4947-A91C-78956D949FB5}"/>
                </a:ext>
              </a:extLst>
            </p:cNvPr>
            <p:cNvSpPr/>
            <p:nvPr/>
          </p:nvSpPr>
          <p:spPr>
            <a:xfrm rot="10800000" flipH="1">
              <a:off x="4703948" y="2793805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E2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135" name="4">
            <a:extLst>
              <a:ext uri="{FF2B5EF4-FFF2-40B4-BE49-F238E27FC236}">
                <a16:creationId xmlns:a16="http://schemas.microsoft.com/office/drawing/2014/main" id="{27950B60-80E5-4175-9309-AAF25044019E}"/>
              </a:ext>
            </a:extLst>
          </p:cNvPr>
          <p:cNvGrpSpPr/>
          <p:nvPr/>
        </p:nvGrpSpPr>
        <p:grpSpPr>
          <a:xfrm>
            <a:off x="6149384" y="2503220"/>
            <a:ext cx="1688164" cy="2314451"/>
            <a:chOff x="6696263" y="2725688"/>
            <a:chExt cx="1838296" cy="2520280"/>
          </a:xfrm>
          <a:effectLst>
            <a:outerShdw blurRad="25400" dist="38100" dir="2700000" algn="ctr" rotWithShape="0">
              <a:srgbClr val="000000">
                <a:alpha val="40000"/>
              </a:srgbClr>
            </a:outerShdw>
          </a:effectLst>
        </p:grpSpPr>
        <p:sp>
          <p:nvSpPr>
            <p:cNvPr id="136" name="สี่เหลี่ยมผืนผ้า: มุมมน 135">
              <a:extLst>
                <a:ext uri="{FF2B5EF4-FFF2-40B4-BE49-F238E27FC236}">
                  <a16:creationId xmlns:a16="http://schemas.microsoft.com/office/drawing/2014/main" id="{F6995A4F-4906-45AD-9CE8-402517B24054}"/>
                </a:ext>
              </a:extLst>
            </p:cNvPr>
            <p:cNvSpPr/>
            <p:nvPr/>
          </p:nvSpPr>
          <p:spPr>
            <a:xfrm>
              <a:off x="6696263" y="2725688"/>
              <a:ext cx="1838296" cy="2520280"/>
            </a:xfrm>
            <a:prstGeom prst="roundRect">
              <a:avLst>
                <a:gd name="adj" fmla="val 7880"/>
              </a:avLst>
            </a:prstGeom>
            <a:solidFill>
              <a:srgbClr val="92A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137" name="Picture 3" descr="D:\Users\chanya.jar\Downloads\shutterstock_1882196647.jpg">
              <a:extLst>
                <a:ext uri="{FF2B5EF4-FFF2-40B4-BE49-F238E27FC236}">
                  <a16:creationId xmlns:a16="http://schemas.microsoft.com/office/drawing/2014/main" id="{69EF5704-AF78-49F1-B378-1395CE7656A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1"/>
            <a:stretch/>
          </p:blipFill>
          <p:spPr bwMode="auto">
            <a:xfrm>
              <a:off x="6808957" y="2837741"/>
              <a:ext cx="1612909" cy="2296174"/>
            </a:xfrm>
            <a:prstGeom prst="roundRect">
              <a:avLst>
                <a:gd name="adj" fmla="val 6132"/>
              </a:avLst>
            </a:prstGeom>
            <a:solidFill>
              <a:srgbClr val="FFFFFF">
                <a:shade val="85000"/>
              </a:srgbClr>
            </a:solidFill>
            <a:ln w="28575">
              <a:solidFill>
                <a:schemeClr val="bg1"/>
              </a:solidFill>
            </a:ln>
            <a:effectLst/>
            <a:extLst/>
          </p:spPr>
        </p:pic>
        <p:sp>
          <p:nvSpPr>
            <p:cNvPr id="138" name="รูปแบบอิสระ: รูปร่าง 137">
              <a:extLst>
                <a:ext uri="{FF2B5EF4-FFF2-40B4-BE49-F238E27FC236}">
                  <a16:creationId xmlns:a16="http://schemas.microsoft.com/office/drawing/2014/main" id="{64DB7A0E-634F-46B0-93D5-1ACFCD7ED1F9}"/>
                </a:ext>
              </a:extLst>
            </p:cNvPr>
            <p:cNvSpPr/>
            <p:nvPr/>
          </p:nvSpPr>
          <p:spPr>
            <a:xfrm>
              <a:off x="6763551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A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39" name="รูปแบบอิสระ: รูปร่าง 138">
              <a:extLst>
                <a:ext uri="{FF2B5EF4-FFF2-40B4-BE49-F238E27FC236}">
                  <a16:creationId xmlns:a16="http://schemas.microsoft.com/office/drawing/2014/main" id="{2EDDE2E2-FFA0-456A-80C9-D62A968234E0}"/>
                </a:ext>
              </a:extLst>
            </p:cNvPr>
            <p:cNvSpPr/>
            <p:nvPr/>
          </p:nvSpPr>
          <p:spPr>
            <a:xfrm flipH="1">
              <a:off x="8218748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A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40" name="รูปแบบอิสระ: รูปร่าง 139">
              <a:extLst>
                <a:ext uri="{FF2B5EF4-FFF2-40B4-BE49-F238E27FC236}">
                  <a16:creationId xmlns:a16="http://schemas.microsoft.com/office/drawing/2014/main" id="{48208434-A343-4F41-B2BC-16BE422C1EAE}"/>
                </a:ext>
              </a:extLst>
            </p:cNvPr>
            <p:cNvSpPr/>
            <p:nvPr/>
          </p:nvSpPr>
          <p:spPr>
            <a:xfrm rot="10800000">
              <a:off x="8218748" y="2793804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A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41" name="รูปแบบอิสระ: รูปร่าง 140">
              <a:extLst>
                <a:ext uri="{FF2B5EF4-FFF2-40B4-BE49-F238E27FC236}">
                  <a16:creationId xmlns:a16="http://schemas.microsoft.com/office/drawing/2014/main" id="{E211E3A0-28D7-462D-A653-8B02263DC328}"/>
                </a:ext>
              </a:extLst>
            </p:cNvPr>
            <p:cNvSpPr/>
            <p:nvPr/>
          </p:nvSpPr>
          <p:spPr>
            <a:xfrm rot="10800000" flipH="1">
              <a:off x="6763552" y="2793805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AC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121" name="5">
            <a:extLst>
              <a:ext uri="{FF2B5EF4-FFF2-40B4-BE49-F238E27FC236}">
                <a16:creationId xmlns:a16="http://schemas.microsoft.com/office/drawing/2014/main" id="{09BCC0CC-3C3F-4F94-9530-7593171F32A8}"/>
              </a:ext>
            </a:extLst>
          </p:cNvPr>
          <p:cNvGrpSpPr/>
          <p:nvPr/>
        </p:nvGrpSpPr>
        <p:grpSpPr>
          <a:xfrm>
            <a:off x="8040782" y="2503220"/>
            <a:ext cx="1688164" cy="2314451"/>
            <a:chOff x="8755867" y="2725688"/>
            <a:chExt cx="1838296" cy="2520280"/>
          </a:xfrm>
          <a:effectLst>
            <a:outerShdw blurRad="25400" dist="38100" dir="2700000" algn="ctr" rotWithShape="0">
              <a:srgbClr val="000000">
                <a:alpha val="40000"/>
              </a:srgbClr>
            </a:outerShdw>
          </a:effectLst>
        </p:grpSpPr>
        <p:sp>
          <p:nvSpPr>
            <p:cNvPr id="122" name="สี่เหลี่ยมผืนผ้า: มุมมน 121">
              <a:extLst>
                <a:ext uri="{FF2B5EF4-FFF2-40B4-BE49-F238E27FC236}">
                  <a16:creationId xmlns:a16="http://schemas.microsoft.com/office/drawing/2014/main" id="{08798796-F4AF-49F9-8462-E23A70AA7786}"/>
                </a:ext>
              </a:extLst>
            </p:cNvPr>
            <p:cNvSpPr/>
            <p:nvPr/>
          </p:nvSpPr>
          <p:spPr>
            <a:xfrm>
              <a:off x="8755867" y="2725688"/>
              <a:ext cx="1838296" cy="2520280"/>
            </a:xfrm>
            <a:prstGeom prst="roundRect">
              <a:avLst>
                <a:gd name="adj" fmla="val 788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123" name="Picture 2" descr="D:\Users\chanya.jar\Desktop\ทัศนศิลป์ม.4\คู่มือครู\คม. ม.4 หน่วย1\PPT\รูปใน ppt\shutterstock_1150906070.jpg">
              <a:extLst>
                <a:ext uri="{FF2B5EF4-FFF2-40B4-BE49-F238E27FC236}">
                  <a16:creationId xmlns:a16="http://schemas.microsoft.com/office/drawing/2014/main" id="{1D471D03-E88E-4344-85F0-F64D8E3382E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857461" y="2830050"/>
              <a:ext cx="1632570" cy="230386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28575">
              <a:solidFill>
                <a:schemeClr val="bg1"/>
              </a:solidFill>
            </a:ln>
            <a:effectLst/>
            <a:extLst/>
          </p:spPr>
        </p:pic>
        <p:sp>
          <p:nvSpPr>
            <p:cNvPr id="124" name="รูปแบบอิสระ: รูปร่าง 123">
              <a:extLst>
                <a:ext uri="{FF2B5EF4-FFF2-40B4-BE49-F238E27FC236}">
                  <a16:creationId xmlns:a16="http://schemas.microsoft.com/office/drawing/2014/main" id="{10E7F17A-F7B4-464D-A481-E2BE6F13866B}"/>
                </a:ext>
              </a:extLst>
            </p:cNvPr>
            <p:cNvSpPr/>
            <p:nvPr/>
          </p:nvSpPr>
          <p:spPr>
            <a:xfrm>
              <a:off x="8823155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25" name="รูปแบบอิสระ: รูปร่าง 124">
              <a:extLst>
                <a:ext uri="{FF2B5EF4-FFF2-40B4-BE49-F238E27FC236}">
                  <a16:creationId xmlns:a16="http://schemas.microsoft.com/office/drawing/2014/main" id="{7C53A82F-EDDA-412C-99FA-D3F06F9756B6}"/>
                </a:ext>
              </a:extLst>
            </p:cNvPr>
            <p:cNvSpPr/>
            <p:nvPr/>
          </p:nvSpPr>
          <p:spPr>
            <a:xfrm flipH="1">
              <a:off x="10278352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26" name="รูปแบบอิสระ: รูปร่าง 125">
              <a:extLst>
                <a:ext uri="{FF2B5EF4-FFF2-40B4-BE49-F238E27FC236}">
                  <a16:creationId xmlns:a16="http://schemas.microsoft.com/office/drawing/2014/main" id="{87D14CFF-6981-4D9C-AB53-87E53942C812}"/>
                </a:ext>
              </a:extLst>
            </p:cNvPr>
            <p:cNvSpPr/>
            <p:nvPr/>
          </p:nvSpPr>
          <p:spPr>
            <a:xfrm rot="10800000">
              <a:off x="10278352" y="2793804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27" name="รูปแบบอิสระ: รูปร่าง 126">
              <a:extLst>
                <a:ext uri="{FF2B5EF4-FFF2-40B4-BE49-F238E27FC236}">
                  <a16:creationId xmlns:a16="http://schemas.microsoft.com/office/drawing/2014/main" id="{3C2C4EDC-F69E-42A1-BF5F-A863A5546930}"/>
                </a:ext>
              </a:extLst>
            </p:cNvPr>
            <p:cNvSpPr/>
            <p:nvPr/>
          </p:nvSpPr>
          <p:spPr>
            <a:xfrm rot="10800000" flipH="1">
              <a:off x="8823156" y="2793805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128" name="6">
            <a:extLst>
              <a:ext uri="{FF2B5EF4-FFF2-40B4-BE49-F238E27FC236}">
                <a16:creationId xmlns:a16="http://schemas.microsoft.com/office/drawing/2014/main" id="{1E52E258-1678-479B-830B-934FD908743A}"/>
              </a:ext>
            </a:extLst>
          </p:cNvPr>
          <p:cNvGrpSpPr/>
          <p:nvPr/>
        </p:nvGrpSpPr>
        <p:grpSpPr>
          <a:xfrm>
            <a:off x="9932178" y="2503220"/>
            <a:ext cx="1688164" cy="2314451"/>
            <a:chOff x="10815469" y="2725688"/>
            <a:chExt cx="1838296" cy="2520280"/>
          </a:xfrm>
          <a:effectLst>
            <a:outerShdw blurRad="25400" dist="38100" dir="2700000" algn="ctr" rotWithShape="0">
              <a:srgbClr val="000000">
                <a:alpha val="40000"/>
              </a:srgbClr>
            </a:outerShdw>
          </a:effectLst>
        </p:grpSpPr>
        <p:sp>
          <p:nvSpPr>
            <p:cNvPr id="129" name="สี่เหลี่ยมผืนผ้า: มุมมน 128">
              <a:extLst>
                <a:ext uri="{FF2B5EF4-FFF2-40B4-BE49-F238E27FC236}">
                  <a16:creationId xmlns:a16="http://schemas.microsoft.com/office/drawing/2014/main" id="{613BE1C6-4A8C-4C9F-AA35-9F75D9A3E64F}"/>
                </a:ext>
              </a:extLst>
            </p:cNvPr>
            <p:cNvSpPr/>
            <p:nvPr/>
          </p:nvSpPr>
          <p:spPr>
            <a:xfrm>
              <a:off x="10815469" y="2725688"/>
              <a:ext cx="1838296" cy="2520280"/>
            </a:xfrm>
            <a:prstGeom prst="roundRect">
              <a:avLst>
                <a:gd name="adj" fmla="val 7880"/>
              </a:avLst>
            </a:prstGeom>
            <a:solidFill>
              <a:srgbClr val="C18B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130" name="Picture 3" descr="D:\Users\chanya.jar\Desktop\ทัศนศิลป์ม.4\คู่มือครู\คม. ม.4 หน่วย1\PPT\รูปใน ppt\shutterstock_1759765106.jpg">
              <a:extLst>
                <a:ext uri="{FF2B5EF4-FFF2-40B4-BE49-F238E27FC236}">
                  <a16:creationId xmlns:a16="http://schemas.microsoft.com/office/drawing/2014/main" id="{1482D52E-F792-4F00-802A-575BD0AA9A5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918331" y="2813386"/>
              <a:ext cx="1631876" cy="232544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28575">
              <a:solidFill>
                <a:schemeClr val="bg1"/>
              </a:solidFill>
            </a:ln>
            <a:effectLst/>
            <a:extLst/>
          </p:spPr>
        </p:pic>
        <p:sp>
          <p:nvSpPr>
            <p:cNvPr id="131" name="รูปแบบอิสระ: รูปร่าง 130">
              <a:extLst>
                <a:ext uri="{FF2B5EF4-FFF2-40B4-BE49-F238E27FC236}">
                  <a16:creationId xmlns:a16="http://schemas.microsoft.com/office/drawing/2014/main" id="{F43EAE32-0E3A-4EE2-BED4-765056E31D2A}"/>
                </a:ext>
              </a:extLst>
            </p:cNvPr>
            <p:cNvSpPr/>
            <p:nvPr/>
          </p:nvSpPr>
          <p:spPr>
            <a:xfrm>
              <a:off x="10882757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B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32" name="รูปแบบอิสระ: รูปร่าง 131">
              <a:extLst>
                <a:ext uri="{FF2B5EF4-FFF2-40B4-BE49-F238E27FC236}">
                  <a16:creationId xmlns:a16="http://schemas.microsoft.com/office/drawing/2014/main" id="{EC8A1BEF-4A60-4AD8-96D9-9B3B9FF20444}"/>
                </a:ext>
              </a:extLst>
            </p:cNvPr>
            <p:cNvSpPr/>
            <p:nvPr/>
          </p:nvSpPr>
          <p:spPr>
            <a:xfrm flipH="1">
              <a:off x="12337954" y="4930159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B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33" name="รูปแบบอิสระ: รูปร่าง 132">
              <a:extLst>
                <a:ext uri="{FF2B5EF4-FFF2-40B4-BE49-F238E27FC236}">
                  <a16:creationId xmlns:a16="http://schemas.microsoft.com/office/drawing/2014/main" id="{51E8E199-3822-45D4-8E80-DCEE52350C13}"/>
                </a:ext>
              </a:extLst>
            </p:cNvPr>
            <p:cNvSpPr/>
            <p:nvPr/>
          </p:nvSpPr>
          <p:spPr>
            <a:xfrm rot="10800000">
              <a:off x="12337954" y="2773060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B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sp>
          <p:nvSpPr>
            <p:cNvPr id="134" name="รูปแบบอิสระ: รูปร่าง 133">
              <a:extLst>
                <a:ext uri="{FF2B5EF4-FFF2-40B4-BE49-F238E27FC236}">
                  <a16:creationId xmlns:a16="http://schemas.microsoft.com/office/drawing/2014/main" id="{68624830-41B8-43B6-BF04-065D057EA0DA}"/>
                </a:ext>
              </a:extLst>
            </p:cNvPr>
            <p:cNvSpPr/>
            <p:nvPr/>
          </p:nvSpPr>
          <p:spPr>
            <a:xfrm rot="10800000" flipH="1">
              <a:off x="10882758" y="2773061"/>
              <a:ext cx="247694" cy="247693"/>
            </a:xfrm>
            <a:custGeom>
              <a:avLst/>
              <a:gdLst>
                <a:gd name="connsiteX0" fmla="*/ 1 w 288033"/>
                <a:gd name="connsiteY0" fmla="*/ 0 h 288032"/>
                <a:gd name="connsiteX1" fmla="*/ 288033 w 288033"/>
                <a:gd name="connsiteY1" fmla="*/ 288032 h 288032"/>
                <a:gd name="connsiteX2" fmla="*/ 0 w 288033"/>
                <a:gd name="connsiteY2" fmla="*/ 288032 h 288032"/>
                <a:gd name="connsiteX3" fmla="*/ 0 w 288033"/>
                <a:gd name="connsiteY3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033" h="288032">
                  <a:moveTo>
                    <a:pt x="1" y="0"/>
                  </a:moveTo>
                  <a:cubicBezTo>
                    <a:pt x="159077" y="0"/>
                    <a:pt x="288033" y="128956"/>
                    <a:pt x="288033" y="288032"/>
                  </a:cubicBez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B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grpSp>
        <p:nvGrpSpPr>
          <p:cNvPr id="57" name="กลุ่ม 56">
            <a:extLst>
              <a:ext uri="{FF2B5EF4-FFF2-40B4-BE49-F238E27FC236}">
                <a16:creationId xmlns:a16="http://schemas.microsoft.com/office/drawing/2014/main" id="{2430643B-DAD0-489D-84CF-E9CBB6866171}"/>
              </a:ext>
            </a:extLst>
          </p:cNvPr>
          <p:cNvGrpSpPr/>
          <p:nvPr/>
        </p:nvGrpSpPr>
        <p:grpSpPr>
          <a:xfrm>
            <a:off x="342602" y="615155"/>
            <a:ext cx="11143886" cy="985833"/>
            <a:chOff x="373070" y="669713"/>
            <a:chExt cx="12134937" cy="1073505"/>
          </a:xfrm>
        </p:grpSpPr>
        <p:sp>
          <p:nvSpPr>
            <p:cNvPr id="58" name="สี่เหลี่ยมผืนผ้า: มุมมน 57">
              <a:extLst>
                <a:ext uri="{FF2B5EF4-FFF2-40B4-BE49-F238E27FC236}">
                  <a16:creationId xmlns:a16="http://schemas.microsoft.com/office/drawing/2014/main" id="{25051108-E629-499B-80CF-D5C504593138}"/>
                </a:ext>
              </a:extLst>
            </p:cNvPr>
            <p:cNvSpPr/>
            <p:nvPr/>
          </p:nvSpPr>
          <p:spPr>
            <a:xfrm>
              <a:off x="517451" y="811100"/>
              <a:ext cx="648072" cy="648072"/>
            </a:xfrm>
            <a:prstGeom prst="roundRect">
              <a:avLst/>
            </a:prstGeom>
            <a:solidFill>
              <a:srgbClr val="008BF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pic>
          <p:nvPicPr>
            <p:cNvPr id="59" name="รูปภาพ 58">
              <a:extLst>
                <a:ext uri="{FF2B5EF4-FFF2-40B4-BE49-F238E27FC236}">
                  <a16:creationId xmlns:a16="http://schemas.microsoft.com/office/drawing/2014/main" id="{8BD4BC19-1A29-45B0-86E3-F607EC841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0920" y="670229"/>
              <a:ext cx="11437087" cy="1072989"/>
            </a:xfrm>
            <a:prstGeom prst="rect">
              <a:avLst/>
            </a:prstGeom>
          </p:spPr>
        </p:pic>
        <p:pic>
          <p:nvPicPr>
            <p:cNvPr id="60" name="รูปภาพ 59">
              <a:extLst>
                <a:ext uri="{FF2B5EF4-FFF2-40B4-BE49-F238E27FC236}">
                  <a16:creationId xmlns:a16="http://schemas.microsoft.com/office/drawing/2014/main" id="{7F979E76-485A-4211-9A43-4A93D769D7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070" y="669713"/>
              <a:ext cx="1079086" cy="1072989"/>
            </a:xfrm>
            <a:prstGeom prst="rect">
              <a:avLst/>
            </a:prstGeom>
          </p:spPr>
        </p:pic>
      </p:grpSp>
      <p:pic>
        <p:nvPicPr>
          <p:cNvPr id="85" name="รูปภาพ 84">
            <a:extLst>
              <a:ext uri="{FF2B5EF4-FFF2-40B4-BE49-F238E27FC236}">
                <a16:creationId xmlns:a16="http://schemas.microsoft.com/office/drawing/2014/main" id="{7183C93D-D7C2-41FE-9174-71BD957E4FB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607" y="4608343"/>
            <a:ext cx="614315" cy="614315"/>
          </a:xfrm>
          <a:prstGeom prst="rect">
            <a:avLst/>
          </a:prstGeom>
        </p:spPr>
      </p:pic>
      <p:pic>
        <p:nvPicPr>
          <p:cNvPr id="86" name="รูปภาพ 85">
            <a:extLst>
              <a:ext uri="{FF2B5EF4-FFF2-40B4-BE49-F238E27FC236}">
                <a16:creationId xmlns:a16="http://schemas.microsoft.com/office/drawing/2014/main" id="{B93F8F8F-E9B1-465B-AE55-5EAFF511119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7860" y="4608642"/>
            <a:ext cx="608134" cy="608134"/>
          </a:xfrm>
          <a:prstGeom prst="rect">
            <a:avLst/>
          </a:prstGeom>
        </p:spPr>
      </p:pic>
      <p:pic>
        <p:nvPicPr>
          <p:cNvPr id="87" name="รูปภาพ 86">
            <a:extLst>
              <a:ext uri="{FF2B5EF4-FFF2-40B4-BE49-F238E27FC236}">
                <a16:creationId xmlns:a16="http://schemas.microsoft.com/office/drawing/2014/main" id="{E977F2D8-6BBD-494D-B10F-4340C439CE8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5790" y="4608642"/>
            <a:ext cx="608134" cy="608134"/>
          </a:xfrm>
          <a:prstGeom prst="rect">
            <a:avLst/>
          </a:prstGeom>
        </p:spPr>
      </p:pic>
      <p:pic>
        <p:nvPicPr>
          <p:cNvPr id="89" name="รูปภาพ 88">
            <a:extLst>
              <a:ext uri="{FF2B5EF4-FFF2-40B4-BE49-F238E27FC236}">
                <a16:creationId xmlns:a16="http://schemas.microsoft.com/office/drawing/2014/main" id="{3A55231F-E079-404A-A3D9-78107DFD284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9766" y="4608642"/>
            <a:ext cx="608134" cy="608134"/>
          </a:xfrm>
          <a:prstGeom prst="rect">
            <a:avLst/>
          </a:prstGeom>
        </p:spPr>
      </p:pic>
      <p:pic>
        <p:nvPicPr>
          <p:cNvPr id="93" name="รูปภาพ 92">
            <a:extLst>
              <a:ext uri="{FF2B5EF4-FFF2-40B4-BE49-F238E27FC236}">
                <a16:creationId xmlns:a16="http://schemas.microsoft.com/office/drawing/2014/main" id="{C1D2E0E9-20D4-4781-9077-C68AB8F1AF99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9654" y="4608642"/>
            <a:ext cx="608134" cy="608134"/>
          </a:xfrm>
          <a:prstGeom prst="rect">
            <a:avLst/>
          </a:prstGeom>
        </p:spPr>
      </p:pic>
      <p:pic>
        <p:nvPicPr>
          <p:cNvPr id="94" name="รูปภาพ 93">
            <a:extLst>
              <a:ext uri="{FF2B5EF4-FFF2-40B4-BE49-F238E27FC236}">
                <a16:creationId xmlns:a16="http://schemas.microsoft.com/office/drawing/2014/main" id="{8D4EA63C-30DE-446E-BE4A-55BA97F294B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543" y="4608642"/>
            <a:ext cx="608134" cy="608134"/>
          </a:xfrm>
          <a:prstGeom prst="rect">
            <a:avLst/>
          </a:prstGeom>
        </p:spPr>
      </p:pic>
      <p:pic>
        <p:nvPicPr>
          <p:cNvPr id="95" name="Picture 17">
            <a:extLst>
              <a:ext uri="{FF2B5EF4-FFF2-40B4-BE49-F238E27FC236}">
                <a16:creationId xmlns:a16="http://schemas.microsoft.com/office/drawing/2014/main" id="{13DCB327-052D-44C2-A6C0-A21DEEAD5FA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774515" y="4426264"/>
            <a:ext cx="406340" cy="512672"/>
          </a:xfrm>
          <a:prstGeom prst="rect">
            <a:avLst/>
          </a:prstGeom>
        </p:spPr>
      </p:pic>
      <p:pic>
        <p:nvPicPr>
          <p:cNvPr id="96" name="Picture 17">
            <a:extLst>
              <a:ext uri="{FF2B5EF4-FFF2-40B4-BE49-F238E27FC236}">
                <a16:creationId xmlns:a16="http://schemas.microsoft.com/office/drawing/2014/main" id="{66C28E01-30F5-449B-8482-E287CCB124C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3674841" y="4426264"/>
            <a:ext cx="406340" cy="512672"/>
          </a:xfrm>
          <a:prstGeom prst="rect">
            <a:avLst/>
          </a:prstGeom>
        </p:spPr>
      </p:pic>
      <p:pic>
        <p:nvPicPr>
          <p:cNvPr id="97" name="Picture 17">
            <a:extLst>
              <a:ext uri="{FF2B5EF4-FFF2-40B4-BE49-F238E27FC236}">
                <a16:creationId xmlns:a16="http://schemas.microsoft.com/office/drawing/2014/main" id="{27A12946-7681-41D7-81D3-6B9DE2C5504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5586226" y="4426264"/>
            <a:ext cx="406340" cy="512672"/>
          </a:xfrm>
          <a:prstGeom prst="rect">
            <a:avLst/>
          </a:prstGeom>
        </p:spPr>
      </p:pic>
      <p:pic>
        <p:nvPicPr>
          <p:cNvPr id="98" name="Picture 17">
            <a:extLst>
              <a:ext uri="{FF2B5EF4-FFF2-40B4-BE49-F238E27FC236}">
                <a16:creationId xmlns:a16="http://schemas.microsoft.com/office/drawing/2014/main" id="{160AD5C3-F38A-427F-A60B-3E1973A6CD9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7477624" y="4426264"/>
            <a:ext cx="406340" cy="512672"/>
          </a:xfrm>
          <a:prstGeom prst="rect">
            <a:avLst/>
          </a:prstGeom>
        </p:spPr>
      </p:pic>
      <p:pic>
        <p:nvPicPr>
          <p:cNvPr id="99" name="Picture 17">
            <a:extLst>
              <a:ext uri="{FF2B5EF4-FFF2-40B4-BE49-F238E27FC236}">
                <a16:creationId xmlns:a16="http://schemas.microsoft.com/office/drawing/2014/main" id="{6F114DD5-E23A-4F2A-A8B0-4E76218D8F9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9337865" y="4426264"/>
            <a:ext cx="406340" cy="512672"/>
          </a:xfrm>
          <a:prstGeom prst="rect">
            <a:avLst/>
          </a:prstGeom>
        </p:spPr>
      </p:pic>
      <p:pic>
        <p:nvPicPr>
          <p:cNvPr id="100" name="Picture 17">
            <a:extLst>
              <a:ext uri="{FF2B5EF4-FFF2-40B4-BE49-F238E27FC236}">
                <a16:creationId xmlns:a16="http://schemas.microsoft.com/office/drawing/2014/main" id="{DD2FA912-85A5-49F5-B812-EEDFC0C16E0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1251650" y="4426265"/>
            <a:ext cx="406340" cy="512672"/>
          </a:xfrm>
          <a:prstGeom prst="rect">
            <a:avLst/>
          </a:prstGeom>
        </p:spPr>
      </p:pic>
      <p:pic>
        <p:nvPicPr>
          <p:cNvPr id="101" name="Picture 3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ECD9F8F-672A-4EA7-916A-E4560C219E0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1"/>
            <a:ext cx="937834" cy="48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89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รูปภาพ 61">
            <a:extLst>
              <a:ext uri="{FF2B5EF4-FFF2-40B4-BE49-F238E27FC236}">
                <a16:creationId xmlns:a16="http://schemas.microsoft.com/office/drawing/2014/main" id="{06DC58E3-285A-4DD5-966E-D8E3BE4EBF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" y="137"/>
            <a:ext cx="12191514" cy="6857726"/>
          </a:xfrm>
          <a:prstGeom prst="rect">
            <a:avLst/>
          </a:prstGeom>
        </p:spPr>
      </p:pic>
      <p:pic>
        <p:nvPicPr>
          <p:cNvPr id="77" name="รูปภาพ 76">
            <a:extLst>
              <a:ext uri="{FF2B5EF4-FFF2-40B4-BE49-F238E27FC236}">
                <a16:creationId xmlns:a16="http://schemas.microsoft.com/office/drawing/2014/main" id="{8E0508DA-537F-464B-8275-947FEE0BF7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4232" y="2569347"/>
            <a:ext cx="2833771" cy="5667542"/>
          </a:xfrm>
          <a:prstGeom prst="rect">
            <a:avLst/>
          </a:prstGeom>
          <a:effectLst>
            <a:outerShdw blurRad="508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78" name="รูปภาพ 77">
            <a:extLst>
              <a:ext uri="{FF2B5EF4-FFF2-40B4-BE49-F238E27FC236}">
                <a16:creationId xmlns:a16="http://schemas.microsoft.com/office/drawing/2014/main" id="{B32108AA-6982-4E81-82D0-6052343E606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01" y="2872003"/>
            <a:ext cx="2526594" cy="4683917"/>
          </a:xfrm>
          <a:prstGeom prst="rect">
            <a:avLst/>
          </a:prstGeom>
          <a:effectLst>
            <a:outerShdw blurRad="50800" sx="102000" sy="102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25" name="รูปภาพ 24">
            <a:extLst>
              <a:ext uri="{FF2B5EF4-FFF2-40B4-BE49-F238E27FC236}">
                <a16:creationId xmlns:a16="http://schemas.microsoft.com/office/drawing/2014/main" id="{1A2223E5-4F1E-4462-8F02-BF319337717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0864" y="254897"/>
            <a:ext cx="7570273" cy="1072294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74633621-6733-4B36-86E8-729BCC8612F8}"/>
              </a:ext>
            </a:extLst>
          </p:cNvPr>
          <p:cNvGrpSpPr/>
          <p:nvPr/>
        </p:nvGrpSpPr>
        <p:grpSpPr>
          <a:xfrm>
            <a:off x="2177241" y="2119583"/>
            <a:ext cx="4800961" cy="1517901"/>
            <a:chOff x="2370867" y="2307933"/>
            <a:chExt cx="5227921" cy="1652891"/>
          </a:xfrm>
        </p:grpSpPr>
        <p:grpSp>
          <p:nvGrpSpPr>
            <p:cNvPr id="50" name="กลุ่ม 49">
              <a:extLst>
                <a:ext uri="{FF2B5EF4-FFF2-40B4-BE49-F238E27FC236}">
                  <a16:creationId xmlns:a16="http://schemas.microsoft.com/office/drawing/2014/main" id="{79EA13FD-FEEF-464C-B84F-1D6789B8BA9D}"/>
                </a:ext>
              </a:extLst>
            </p:cNvPr>
            <p:cNvGrpSpPr/>
            <p:nvPr/>
          </p:nvGrpSpPr>
          <p:grpSpPr>
            <a:xfrm>
              <a:off x="2370867" y="2307933"/>
              <a:ext cx="5227921" cy="1652891"/>
              <a:chOff x="2102338" y="2307933"/>
              <a:chExt cx="5227921" cy="1652891"/>
            </a:xfrm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49" name="สามเหลี่ยมมุมฉาก 48">
                <a:extLst>
                  <a:ext uri="{FF2B5EF4-FFF2-40B4-BE49-F238E27FC236}">
                    <a16:creationId xmlns:a16="http://schemas.microsoft.com/office/drawing/2014/main" id="{A7AB014F-FC1F-4D35-93EE-118283CF1246}"/>
                  </a:ext>
                </a:extLst>
              </p:cNvPr>
              <p:cNvSpPr/>
              <p:nvPr/>
            </p:nvSpPr>
            <p:spPr>
              <a:xfrm rot="13741959">
                <a:off x="2323098" y="3393949"/>
                <a:ext cx="346115" cy="787636"/>
              </a:xfrm>
              <a:prstGeom prst="rtTriangle">
                <a:avLst/>
              </a:prstGeom>
              <a:solidFill>
                <a:srgbClr val="D4F4D7"/>
              </a:solidFill>
              <a:ln w="38100">
                <a:solidFill>
                  <a:srgbClr val="D4F4D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 dirty="0"/>
              </a:p>
            </p:txBody>
          </p:sp>
          <p:sp>
            <p:nvSpPr>
              <p:cNvPr id="86" name="สี่เหลี่ยมผืนผ้า: มุมมน 85">
                <a:extLst>
                  <a:ext uri="{FF2B5EF4-FFF2-40B4-BE49-F238E27FC236}">
                    <a16:creationId xmlns:a16="http://schemas.microsoft.com/office/drawing/2014/main" id="{9A2F7018-023E-4B0D-878F-1709847641D8}"/>
                  </a:ext>
                </a:extLst>
              </p:cNvPr>
              <p:cNvSpPr/>
              <p:nvPr/>
            </p:nvSpPr>
            <p:spPr>
              <a:xfrm>
                <a:off x="2201586" y="2307933"/>
                <a:ext cx="5128673" cy="1426442"/>
              </a:xfrm>
              <a:prstGeom prst="roundRect">
                <a:avLst>
                  <a:gd name="adj" fmla="val 25482"/>
                </a:avLst>
              </a:prstGeom>
              <a:solidFill>
                <a:srgbClr val="D4F4D7"/>
              </a:solidFill>
              <a:ln w="57150">
                <a:solidFill>
                  <a:srgbClr val="D4F4D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 dirty="0"/>
              </a:p>
            </p:txBody>
          </p:sp>
        </p:grpSp>
        <p:pic>
          <p:nvPicPr>
            <p:cNvPr id="21" name="รูปภาพ 20">
              <a:extLst>
                <a:ext uri="{FF2B5EF4-FFF2-40B4-BE49-F238E27FC236}">
                  <a16:creationId xmlns:a16="http://schemas.microsoft.com/office/drawing/2014/main" id="{A075D37D-305D-443B-A13B-98640E49B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3908" y="2538747"/>
              <a:ext cx="5121084" cy="1158340"/>
            </a:xfrm>
            <a:prstGeom prst="rect">
              <a:avLst/>
            </a:prstGeom>
          </p:spPr>
        </p:pic>
      </p:grp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F14F20D9-086E-4AB0-874E-0F7E4DD95334}"/>
              </a:ext>
            </a:extLst>
          </p:cNvPr>
          <p:cNvGrpSpPr/>
          <p:nvPr/>
        </p:nvGrpSpPr>
        <p:grpSpPr>
          <a:xfrm>
            <a:off x="3252532" y="3762286"/>
            <a:ext cx="6941531" cy="2311800"/>
            <a:chOff x="3252532" y="3762286"/>
            <a:chExt cx="6941531" cy="2311800"/>
          </a:xfrm>
        </p:grpSpPr>
        <p:sp>
          <p:nvSpPr>
            <p:cNvPr id="87" name="สามเหลี่ยมมุมฉาก 86">
              <a:extLst>
                <a:ext uri="{FF2B5EF4-FFF2-40B4-BE49-F238E27FC236}">
                  <a16:creationId xmlns:a16="http://schemas.microsoft.com/office/drawing/2014/main" id="{C7E7C210-2193-4DBA-A169-1AC77C83BF31}"/>
                </a:ext>
              </a:extLst>
            </p:cNvPr>
            <p:cNvSpPr/>
            <p:nvPr/>
          </p:nvSpPr>
          <p:spPr>
            <a:xfrm rot="4837001">
              <a:off x="9564161" y="3901265"/>
              <a:ext cx="384597" cy="875206"/>
            </a:xfrm>
            <a:prstGeom prst="rtTriangle">
              <a:avLst/>
            </a:prstGeom>
            <a:solidFill>
              <a:srgbClr val="E1F0FF"/>
            </a:solidFill>
            <a:ln w="38100">
              <a:solidFill>
                <a:srgbClr val="E1F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46" name="สี่เหลี่ยมผืนผ้า: มุมมน 45">
              <a:extLst>
                <a:ext uri="{FF2B5EF4-FFF2-40B4-BE49-F238E27FC236}">
                  <a16:creationId xmlns:a16="http://schemas.microsoft.com/office/drawing/2014/main" id="{62FD782E-48B6-487C-9204-647A485196FA}"/>
                </a:ext>
              </a:extLst>
            </p:cNvPr>
            <p:cNvSpPr/>
            <p:nvPr/>
          </p:nvSpPr>
          <p:spPr>
            <a:xfrm>
              <a:off x="3252532" y="3762286"/>
              <a:ext cx="6204009" cy="2311800"/>
            </a:xfrm>
            <a:prstGeom prst="roundRect">
              <a:avLst>
                <a:gd name="adj" fmla="val 18308"/>
              </a:avLst>
            </a:prstGeom>
            <a:solidFill>
              <a:srgbClr val="E1F0F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19" name="รูปภาพ 18">
              <a:extLst>
                <a:ext uri="{FF2B5EF4-FFF2-40B4-BE49-F238E27FC236}">
                  <a16:creationId xmlns:a16="http://schemas.microsoft.com/office/drawing/2014/main" id="{84ADFB9A-CBA4-4458-A8BA-705CC581B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260548" y="3950999"/>
              <a:ext cx="6187976" cy="19996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198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สี่เหลี่ยมผืนผ้า: มุมมน 233">
            <a:extLst>
              <a:ext uri="{FF2B5EF4-FFF2-40B4-BE49-F238E27FC236}">
                <a16:creationId xmlns:a16="http://schemas.microsoft.com/office/drawing/2014/main" id="{80D4C3B4-5FED-4C3E-B579-88B56D2C582A}"/>
              </a:ext>
            </a:extLst>
          </p:cNvPr>
          <p:cNvSpPr/>
          <p:nvPr/>
        </p:nvSpPr>
        <p:spPr>
          <a:xfrm>
            <a:off x="3715423" y="850042"/>
            <a:ext cx="7979549" cy="5245608"/>
          </a:xfrm>
          <a:prstGeom prst="roundRect">
            <a:avLst>
              <a:gd name="adj" fmla="val 3380"/>
            </a:avLst>
          </a:prstGeom>
          <a:solidFill>
            <a:srgbClr val="FEF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4821CEB2-0C92-4056-BD38-6C1920427697}"/>
              </a:ext>
            </a:extLst>
          </p:cNvPr>
          <p:cNvGrpSpPr/>
          <p:nvPr/>
        </p:nvGrpSpPr>
        <p:grpSpPr>
          <a:xfrm>
            <a:off x="4050110" y="1473462"/>
            <a:ext cx="7336063" cy="692497"/>
            <a:chOff x="4180369" y="1718919"/>
            <a:chExt cx="7988476" cy="754083"/>
          </a:xfrm>
        </p:grpSpPr>
        <p:sp>
          <p:nvSpPr>
            <p:cNvPr id="61" name="Google Shape;1290;p21">
              <a:extLst>
                <a:ext uri="{FF2B5EF4-FFF2-40B4-BE49-F238E27FC236}">
                  <a16:creationId xmlns:a16="http://schemas.microsoft.com/office/drawing/2014/main" id="{B277DFBA-F83D-4798-940B-96D64873071F}"/>
                </a:ext>
              </a:extLst>
            </p:cNvPr>
            <p:cNvSpPr txBox="1"/>
            <p:nvPr/>
          </p:nvSpPr>
          <p:spPr>
            <a:xfrm>
              <a:off x="11732436" y="1718919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คู่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9" name="Google Shape;1298;p21">
              <a:extLst>
                <a:ext uri="{FF2B5EF4-FFF2-40B4-BE49-F238E27FC236}">
                  <a16:creationId xmlns:a16="http://schemas.microsoft.com/office/drawing/2014/main" id="{DC259BC5-7D04-4AA7-90B6-761F51471512}"/>
                </a:ext>
              </a:extLst>
            </p:cNvPr>
            <p:cNvSpPr txBox="1"/>
            <p:nvPr/>
          </p:nvSpPr>
          <p:spPr>
            <a:xfrm>
              <a:off x="5488942" y="1718919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พื้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1" name="Google Shape;1300;p21">
              <a:extLst>
                <a:ext uri="{FF2B5EF4-FFF2-40B4-BE49-F238E27FC236}">
                  <a16:creationId xmlns:a16="http://schemas.microsoft.com/office/drawing/2014/main" id="{5CB39239-D1D2-43B7-8A66-631C5BE80627}"/>
                </a:ext>
              </a:extLst>
            </p:cNvPr>
            <p:cNvSpPr txBox="1"/>
            <p:nvPr/>
          </p:nvSpPr>
          <p:spPr>
            <a:xfrm>
              <a:off x="6106091" y="1718919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6" name="Google Shape;1305;p21">
              <a:extLst>
                <a:ext uri="{FF2B5EF4-FFF2-40B4-BE49-F238E27FC236}">
                  <a16:creationId xmlns:a16="http://schemas.microsoft.com/office/drawing/2014/main" id="{D6980AE3-CB2E-45BF-BE4B-B53949F73D2C}"/>
                </a:ext>
              </a:extLst>
            </p:cNvPr>
            <p:cNvSpPr txBox="1"/>
            <p:nvPr/>
          </p:nvSpPr>
          <p:spPr>
            <a:xfrm>
              <a:off x="6729668" y="1718919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ล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0" name="Google Shape;1309;p21">
              <a:extLst>
                <a:ext uri="{FF2B5EF4-FFF2-40B4-BE49-F238E27FC236}">
                  <a16:creationId xmlns:a16="http://schemas.microsoft.com/office/drawing/2014/main" id="{8D55192E-2E58-4695-A8F9-EC49BBA36928}"/>
                </a:ext>
              </a:extLst>
            </p:cNvPr>
            <p:cNvSpPr txBox="1"/>
            <p:nvPr/>
          </p:nvSpPr>
          <p:spPr>
            <a:xfrm>
              <a:off x="4180369" y="1718919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ศ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5" name="Google Shape;1314;p21">
              <a:extLst>
                <a:ext uri="{FF2B5EF4-FFF2-40B4-BE49-F238E27FC236}">
                  <a16:creationId xmlns:a16="http://schemas.microsoft.com/office/drawing/2014/main" id="{AEB429E3-8500-445B-AFA6-F445E7042A6A}"/>
                </a:ext>
              </a:extLst>
            </p:cNvPr>
            <p:cNvSpPr txBox="1"/>
            <p:nvPr/>
          </p:nvSpPr>
          <p:spPr>
            <a:xfrm>
              <a:off x="7361363" y="1718919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ม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9" name="Google Shape;1320;p21">
              <a:extLst>
                <a:ext uri="{FF2B5EF4-FFF2-40B4-BE49-F238E27FC236}">
                  <a16:creationId xmlns:a16="http://schemas.microsoft.com/office/drawing/2014/main" id="{90C445D1-9AF7-45AA-B9BE-00ECB4E3D7D6}"/>
                </a:ext>
              </a:extLst>
            </p:cNvPr>
            <p:cNvSpPr txBox="1"/>
            <p:nvPr/>
          </p:nvSpPr>
          <p:spPr>
            <a:xfrm>
              <a:off x="8008663" y="1718919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4" name="Google Shape;1325;p21">
              <a:extLst>
                <a:ext uri="{FF2B5EF4-FFF2-40B4-BE49-F238E27FC236}">
                  <a16:creationId xmlns:a16="http://schemas.microsoft.com/office/drawing/2014/main" id="{9084E601-1F25-4C8D-B38C-80F21DBA7D92}"/>
                </a:ext>
              </a:extLst>
            </p:cNvPr>
            <p:cNvSpPr txBox="1"/>
            <p:nvPr/>
          </p:nvSpPr>
          <p:spPr>
            <a:xfrm>
              <a:off x="4848858" y="1718919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ค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2" name="Google Shape;1326;p21">
              <a:extLst>
                <a:ext uri="{FF2B5EF4-FFF2-40B4-BE49-F238E27FC236}">
                  <a16:creationId xmlns:a16="http://schemas.microsoft.com/office/drawing/2014/main" id="{C2B0E6EC-85AB-4714-8E46-2DA71A6161E5}"/>
                </a:ext>
              </a:extLst>
            </p:cNvPr>
            <p:cNvSpPr txBox="1"/>
            <p:nvPr/>
          </p:nvSpPr>
          <p:spPr>
            <a:xfrm>
              <a:off x="9968617" y="1718919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ช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2" name="Google Shape;1329;p21">
              <a:extLst>
                <a:ext uri="{FF2B5EF4-FFF2-40B4-BE49-F238E27FC236}">
                  <a16:creationId xmlns:a16="http://schemas.microsoft.com/office/drawing/2014/main" id="{89763C20-FED3-4C9E-AEBF-9F969A5F4ECF}"/>
                </a:ext>
              </a:extLst>
            </p:cNvPr>
            <p:cNvSpPr txBox="1"/>
            <p:nvPr/>
          </p:nvSpPr>
          <p:spPr>
            <a:xfrm>
              <a:off x="11166091" y="1718919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า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0" name="Google Shape;1337;p21">
              <a:extLst>
                <a:ext uri="{FF2B5EF4-FFF2-40B4-BE49-F238E27FC236}">
                  <a16:creationId xmlns:a16="http://schemas.microsoft.com/office/drawing/2014/main" id="{DE79AF2E-934F-4CBF-8397-9CBD4DB26842}"/>
                </a:ext>
              </a:extLst>
            </p:cNvPr>
            <p:cNvSpPr txBox="1"/>
            <p:nvPr/>
          </p:nvSpPr>
          <p:spPr>
            <a:xfrm>
              <a:off x="10556762" y="1718919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น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6" name="Google Shape;1353;p21">
              <a:extLst>
                <a:ext uri="{FF2B5EF4-FFF2-40B4-BE49-F238E27FC236}">
                  <a16:creationId xmlns:a16="http://schemas.microsoft.com/office/drawing/2014/main" id="{46F0B8D3-9E9B-4C2B-9AA1-0B7228D6BBC2}"/>
                </a:ext>
              </a:extLst>
            </p:cNvPr>
            <p:cNvSpPr txBox="1"/>
            <p:nvPr/>
          </p:nvSpPr>
          <p:spPr>
            <a:xfrm>
              <a:off x="8649047" y="1718919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ลื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83" name="Google Shape;1360;p21">
              <a:extLst>
                <a:ext uri="{FF2B5EF4-FFF2-40B4-BE49-F238E27FC236}">
                  <a16:creationId xmlns:a16="http://schemas.microsoft.com/office/drawing/2014/main" id="{085BB548-54DA-433F-BD30-42DC22FAD5B7}"/>
                </a:ext>
              </a:extLst>
            </p:cNvPr>
            <p:cNvSpPr txBox="1"/>
            <p:nvPr/>
          </p:nvSpPr>
          <p:spPr>
            <a:xfrm>
              <a:off x="9310865" y="1718919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น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4A32C3A3-4BAD-4B0A-9C7B-9C28DBE74795}"/>
              </a:ext>
            </a:extLst>
          </p:cNvPr>
          <p:cNvGrpSpPr/>
          <p:nvPr/>
        </p:nvGrpSpPr>
        <p:grpSpPr>
          <a:xfrm>
            <a:off x="4050110" y="5324469"/>
            <a:ext cx="7336063" cy="692497"/>
            <a:chOff x="4180369" y="5912406"/>
            <a:chExt cx="7988476" cy="754083"/>
          </a:xfrm>
        </p:grpSpPr>
        <p:sp>
          <p:nvSpPr>
            <p:cNvPr id="67" name="Google Shape;1296;p21">
              <a:extLst>
                <a:ext uri="{FF2B5EF4-FFF2-40B4-BE49-F238E27FC236}">
                  <a16:creationId xmlns:a16="http://schemas.microsoft.com/office/drawing/2014/main" id="{B51C2C5B-5217-408B-A465-E6EF4CA67B29}"/>
                </a:ext>
              </a:extLst>
            </p:cNvPr>
            <p:cNvSpPr txBox="1"/>
            <p:nvPr/>
          </p:nvSpPr>
          <p:spPr>
            <a:xfrm>
              <a:off x="11732436" y="591240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ม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2" name="Google Shape;1301;p21">
              <a:extLst>
                <a:ext uri="{FF2B5EF4-FFF2-40B4-BE49-F238E27FC236}">
                  <a16:creationId xmlns:a16="http://schemas.microsoft.com/office/drawing/2014/main" id="{FEDA3C2E-78C9-4899-A4C3-083A876842AA}"/>
                </a:ext>
              </a:extLst>
            </p:cNvPr>
            <p:cNvSpPr txBox="1"/>
            <p:nvPr/>
          </p:nvSpPr>
          <p:spPr>
            <a:xfrm>
              <a:off x="4180369" y="591240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7" name="Google Shape;1306;p21">
              <a:extLst>
                <a:ext uri="{FF2B5EF4-FFF2-40B4-BE49-F238E27FC236}">
                  <a16:creationId xmlns:a16="http://schemas.microsoft.com/office/drawing/2014/main" id="{4EE1D84A-C359-43F5-BE47-E280073D2BD2}"/>
                </a:ext>
              </a:extLst>
            </p:cNvPr>
            <p:cNvSpPr txBox="1"/>
            <p:nvPr/>
          </p:nvSpPr>
          <p:spPr>
            <a:xfrm>
              <a:off x="4848858" y="591240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า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7" name="Google Shape;1316;p21">
              <a:extLst>
                <a:ext uri="{FF2B5EF4-FFF2-40B4-BE49-F238E27FC236}">
                  <a16:creationId xmlns:a16="http://schemas.microsoft.com/office/drawing/2014/main" id="{8DED3399-CE09-4DE5-A9BF-25D3AAA88E0A}"/>
                </a:ext>
              </a:extLst>
            </p:cNvPr>
            <p:cNvSpPr txBox="1"/>
            <p:nvPr/>
          </p:nvSpPr>
          <p:spPr>
            <a:xfrm>
              <a:off x="5488942" y="591240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ร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0" name="Google Shape;1321;p21">
              <a:extLst>
                <a:ext uri="{FF2B5EF4-FFF2-40B4-BE49-F238E27FC236}">
                  <a16:creationId xmlns:a16="http://schemas.microsoft.com/office/drawing/2014/main" id="{4CBF1533-4549-4E22-B1EC-2FB3B5A787FA}"/>
                </a:ext>
              </a:extLst>
            </p:cNvPr>
            <p:cNvSpPr txBox="1"/>
            <p:nvPr/>
          </p:nvSpPr>
          <p:spPr>
            <a:xfrm>
              <a:off x="6106091" y="591240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แ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5" name="Google Shape;1332;p21">
              <a:extLst>
                <a:ext uri="{FF2B5EF4-FFF2-40B4-BE49-F238E27FC236}">
                  <a16:creationId xmlns:a16="http://schemas.microsoft.com/office/drawing/2014/main" id="{FDC2FBDE-4E76-4089-9411-30F570449970}"/>
                </a:ext>
              </a:extLst>
            </p:cNvPr>
            <p:cNvSpPr txBox="1"/>
            <p:nvPr/>
          </p:nvSpPr>
          <p:spPr>
            <a:xfrm>
              <a:off x="11166091" y="591240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5" name="Google Shape;1352;p21">
              <a:extLst>
                <a:ext uri="{FF2B5EF4-FFF2-40B4-BE49-F238E27FC236}">
                  <a16:creationId xmlns:a16="http://schemas.microsoft.com/office/drawing/2014/main" id="{24DE77EB-07E5-4E0C-BA9F-0026CC04C917}"/>
                </a:ext>
              </a:extLst>
            </p:cNvPr>
            <p:cNvSpPr txBox="1"/>
            <p:nvPr/>
          </p:nvSpPr>
          <p:spPr>
            <a:xfrm>
              <a:off x="10556762" y="591240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ล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7" name="Google Shape;1354;p21">
              <a:extLst>
                <a:ext uri="{FF2B5EF4-FFF2-40B4-BE49-F238E27FC236}">
                  <a16:creationId xmlns:a16="http://schemas.microsoft.com/office/drawing/2014/main" id="{11517C33-36DE-4E6E-ACB0-B61BEA37FA22}"/>
                </a:ext>
              </a:extLst>
            </p:cNvPr>
            <p:cNvSpPr txBox="1"/>
            <p:nvPr/>
          </p:nvSpPr>
          <p:spPr>
            <a:xfrm>
              <a:off x="6729668" y="591240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8" name="Google Shape;1355;p21">
              <a:extLst>
                <a:ext uri="{FF2B5EF4-FFF2-40B4-BE49-F238E27FC236}">
                  <a16:creationId xmlns:a16="http://schemas.microsoft.com/office/drawing/2014/main" id="{C8B6C16A-1539-451E-9C35-E96B4E07DEDE}"/>
                </a:ext>
              </a:extLst>
            </p:cNvPr>
            <p:cNvSpPr txBox="1"/>
            <p:nvPr/>
          </p:nvSpPr>
          <p:spPr>
            <a:xfrm>
              <a:off x="8649047" y="591240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อ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84" name="Google Shape;1361;p21">
              <a:extLst>
                <a:ext uri="{FF2B5EF4-FFF2-40B4-BE49-F238E27FC236}">
                  <a16:creationId xmlns:a16="http://schemas.microsoft.com/office/drawing/2014/main" id="{963533AC-CBC3-479C-9CF6-BF19D6A82EBE}"/>
                </a:ext>
              </a:extLst>
            </p:cNvPr>
            <p:cNvSpPr txBox="1"/>
            <p:nvPr/>
          </p:nvSpPr>
          <p:spPr>
            <a:xfrm>
              <a:off x="7361363" y="591240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ด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85" name="Google Shape;1362;p21">
              <a:extLst>
                <a:ext uri="{FF2B5EF4-FFF2-40B4-BE49-F238E27FC236}">
                  <a16:creationId xmlns:a16="http://schemas.microsoft.com/office/drawing/2014/main" id="{C6332B43-110A-46F5-B65F-F3B1F7B871BD}"/>
                </a:ext>
              </a:extLst>
            </p:cNvPr>
            <p:cNvSpPr txBox="1"/>
            <p:nvPr/>
          </p:nvSpPr>
          <p:spPr>
            <a:xfrm>
              <a:off x="9310865" y="591240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อ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86" name="Google Shape;1363;p21">
              <a:extLst>
                <a:ext uri="{FF2B5EF4-FFF2-40B4-BE49-F238E27FC236}">
                  <a16:creationId xmlns:a16="http://schemas.microsoft.com/office/drawing/2014/main" id="{23E9F82A-8F87-4281-8923-1D4A168212EF}"/>
                </a:ext>
              </a:extLst>
            </p:cNvPr>
            <p:cNvSpPr txBox="1"/>
            <p:nvPr/>
          </p:nvSpPr>
          <p:spPr>
            <a:xfrm>
              <a:off x="8008663" y="591240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ง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87" name="Google Shape;1364;p21">
              <a:extLst>
                <a:ext uri="{FF2B5EF4-FFF2-40B4-BE49-F238E27FC236}">
                  <a16:creationId xmlns:a16="http://schemas.microsoft.com/office/drawing/2014/main" id="{BFD1FC69-0358-4E2E-B357-F9EB33F53517}"/>
                </a:ext>
              </a:extLst>
            </p:cNvPr>
            <p:cNvSpPr txBox="1"/>
            <p:nvPr/>
          </p:nvSpPr>
          <p:spPr>
            <a:xfrm>
              <a:off x="9968617" y="591240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04656C8B-A997-494F-9528-A40538A364FA}"/>
              </a:ext>
            </a:extLst>
          </p:cNvPr>
          <p:cNvGrpSpPr/>
          <p:nvPr/>
        </p:nvGrpSpPr>
        <p:grpSpPr>
          <a:xfrm>
            <a:off x="4050110" y="2148364"/>
            <a:ext cx="7336063" cy="692497"/>
            <a:chOff x="4180369" y="2453842"/>
            <a:chExt cx="7988476" cy="754083"/>
          </a:xfrm>
        </p:grpSpPr>
        <p:sp>
          <p:nvSpPr>
            <p:cNvPr id="62" name="Google Shape;1291;p21">
              <a:extLst>
                <a:ext uri="{FF2B5EF4-FFF2-40B4-BE49-F238E27FC236}">
                  <a16:creationId xmlns:a16="http://schemas.microsoft.com/office/drawing/2014/main" id="{1C230FBB-740E-4153-A332-BC599A85D104}"/>
                </a:ext>
              </a:extLst>
            </p:cNvPr>
            <p:cNvSpPr txBox="1"/>
            <p:nvPr/>
          </p:nvSpPr>
          <p:spPr>
            <a:xfrm>
              <a:off x="11732436" y="245384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ต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0" name="Google Shape;1299;p21">
              <a:extLst>
                <a:ext uri="{FF2B5EF4-FFF2-40B4-BE49-F238E27FC236}">
                  <a16:creationId xmlns:a16="http://schemas.microsoft.com/office/drawing/2014/main" id="{57E6E7C3-AE19-4596-A9F3-870CC7396484}"/>
                </a:ext>
              </a:extLst>
            </p:cNvPr>
            <p:cNvSpPr txBox="1"/>
            <p:nvPr/>
          </p:nvSpPr>
          <p:spPr>
            <a:xfrm>
              <a:off x="7361363" y="245384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ว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3" name="Google Shape;1302;p21">
              <a:extLst>
                <a:ext uri="{FF2B5EF4-FFF2-40B4-BE49-F238E27FC236}">
                  <a16:creationId xmlns:a16="http://schemas.microsoft.com/office/drawing/2014/main" id="{6F4869DD-A849-4DFA-8638-2738C7F267E9}"/>
                </a:ext>
              </a:extLst>
            </p:cNvPr>
            <p:cNvSpPr txBox="1"/>
            <p:nvPr/>
          </p:nvSpPr>
          <p:spPr>
            <a:xfrm>
              <a:off x="4848858" y="245384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สื่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5" name="Google Shape;1304;p21">
              <a:extLst>
                <a:ext uri="{FF2B5EF4-FFF2-40B4-BE49-F238E27FC236}">
                  <a16:creationId xmlns:a16="http://schemas.microsoft.com/office/drawing/2014/main" id="{B6640110-A256-42E2-B080-4E6EED65912F}"/>
                </a:ext>
              </a:extLst>
            </p:cNvPr>
            <p:cNvSpPr txBox="1"/>
            <p:nvPr/>
          </p:nvSpPr>
          <p:spPr>
            <a:xfrm>
              <a:off x="6106091" y="245384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1" name="Google Shape;1310;p21">
              <a:extLst>
                <a:ext uri="{FF2B5EF4-FFF2-40B4-BE49-F238E27FC236}">
                  <a16:creationId xmlns:a16="http://schemas.microsoft.com/office/drawing/2014/main" id="{E075B82A-A1D1-4DB4-A9F6-3A1D9FECD534}"/>
                </a:ext>
              </a:extLst>
            </p:cNvPr>
            <p:cNvSpPr txBox="1"/>
            <p:nvPr/>
          </p:nvSpPr>
          <p:spPr>
            <a:xfrm>
              <a:off x="4180369" y="245384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น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3" name="Google Shape;1330;p21">
              <a:extLst>
                <a:ext uri="{FF2B5EF4-FFF2-40B4-BE49-F238E27FC236}">
                  <a16:creationId xmlns:a16="http://schemas.microsoft.com/office/drawing/2014/main" id="{FDC0B7ED-3B68-4547-BF9C-C1B980F54EDE}"/>
                </a:ext>
              </a:extLst>
            </p:cNvPr>
            <p:cNvSpPr txBox="1"/>
            <p:nvPr/>
          </p:nvSpPr>
          <p:spPr>
            <a:xfrm>
              <a:off x="11166091" y="245384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2" name="Google Shape;1369;p21">
              <a:extLst>
                <a:ext uri="{FF2B5EF4-FFF2-40B4-BE49-F238E27FC236}">
                  <a16:creationId xmlns:a16="http://schemas.microsoft.com/office/drawing/2014/main" id="{492B20FF-6133-4BAD-A7EF-69AFE0DFA71A}"/>
                </a:ext>
              </a:extLst>
            </p:cNvPr>
            <p:cNvSpPr txBox="1"/>
            <p:nvPr/>
          </p:nvSpPr>
          <p:spPr>
            <a:xfrm>
              <a:off x="6729668" y="245384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า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6" name="Google Shape;1373;p21">
              <a:extLst>
                <a:ext uri="{FF2B5EF4-FFF2-40B4-BE49-F238E27FC236}">
                  <a16:creationId xmlns:a16="http://schemas.microsoft.com/office/drawing/2014/main" id="{78D30082-8765-444A-A338-4E7ECEBA223D}"/>
                </a:ext>
              </a:extLst>
            </p:cNvPr>
            <p:cNvSpPr txBox="1"/>
            <p:nvPr/>
          </p:nvSpPr>
          <p:spPr>
            <a:xfrm>
              <a:off x="8008663" y="245384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ร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7" name="Google Shape;1374;p21">
              <a:extLst>
                <a:ext uri="{FF2B5EF4-FFF2-40B4-BE49-F238E27FC236}">
                  <a16:creationId xmlns:a16="http://schemas.microsoft.com/office/drawing/2014/main" id="{70F091F3-C90B-48D8-B422-BCA609F0C541}"/>
                </a:ext>
              </a:extLst>
            </p:cNvPr>
            <p:cNvSpPr txBox="1"/>
            <p:nvPr/>
          </p:nvSpPr>
          <p:spPr>
            <a:xfrm>
              <a:off x="8649047" y="245384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ร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8" name="Google Shape;1375;p21">
              <a:extLst>
                <a:ext uri="{FF2B5EF4-FFF2-40B4-BE49-F238E27FC236}">
                  <a16:creationId xmlns:a16="http://schemas.microsoft.com/office/drawing/2014/main" id="{AA976CC5-1968-46EA-AB3F-577FA4D12076}"/>
                </a:ext>
              </a:extLst>
            </p:cNvPr>
            <p:cNvSpPr txBox="1"/>
            <p:nvPr/>
          </p:nvSpPr>
          <p:spPr>
            <a:xfrm>
              <a:off x="9310865" y="245384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ณ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9" name="Google Shape;1376;p21">
              <a:extLst>
                <a:ext uri="{FF2B5EF4-FFF2-40B4-BE49-F238E27FC236}">
                  <a16:creationId xmlns:a16="http://schemas.microsoft.com/office/drawing/2014/main" id="{D8CDF192-7164-4D54-9432-05C9080D8559}"/>
                </a:ext>
              </a:extLst>
            </p:cNvPr>
            <p:cNvSpPr txBox="1"/>
            <p:nvPr/>
          </p:nvSpPr>
          <p:spPr>
            <a:xfrm>
              <a:off x="9968617" y="245384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ะ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0" name="Google Shape;1377;p21">
              <a:extLst>
                <a:ext uri="{FF2B5EF4-FFF2-40B4-BE49-F238E27FC236}">
                  <a16:creationId xmlns:a16="http://schemas.microsoft.com/office/drawing/2014/main" id="{90929C55-96F8-4DC0-AF1C-380DFF163B9E}"/>
                </a:ext>
              </a:extLst>
            </p:cNvPr>
            <p:cNvSpPr txBox="1"/>
            <p:nvPr/>
          </p:nvSpPr>
          <p:spPr>
            <a:xfrm>
              <a:off x="10556762" y="245384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1" name="Google Shape;1378;p21">
              <a:extLst>
                <a:ext uri="{FF2B5EF4-FFF2-40B4-BE49-F238E27FC236}">
                  <a16:creationId xmlns:a16="http://schemas.microsoft.com/office/drawing/2014/main" id="{8365EFDB-D03E-4C3D-A07E-A020CA0CB3A8}"/>
                </a:ext>
              </a:extLst>
            </p:cNvPr>
            <p:cNvSpPr txBox="1"/>
            <p:nvPr/>
          </p:nvSpPr>
          <p:spPr>
            <a:xfrm>
              <a:off x="5488942" y="245384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th-TH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ข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8F16BA70-D4FE-41AA-BAAC-A6A5710A7ABB}"/>
              </a:ext>
            </a:extLst>
          </p:cNvPr>
          <p:cNvGrpSpPr/>
          <p:nvPr/>
        </p:nvGrpSpPr>
        <p:grpSpPr>
          <a:xfrm>
            <a:off x="4050110" y="3511730"/>
            <a:ext cx="7336063" cy="692497"/>
            <a:chOff x="4180369" y="3938456"/>
            <a:chExt cx="7988476" cy="754083"/>
          </a:xfrm>
        </p:grpSpPr>
        <p:sp>
          <p:nvSpPr>
            <p:cNvPr id="64" name="Google Shape;1293;p21">
              <a:extLst>
                <a:ext uri="{FF2B5EF4-FFF2-40B4-BE49-F238E27FC236}">
                  <a16:creationId xmlns:a16="http://schemas.microsoft.com/office/drawing/2014/main" id="{80456248-C2CB-440F-A3DB-A067E52F3B1F}"/>
                </a:ext>
              </a:extLst>
            </p:cNvPr>
            <p:cNvSpPr txBox="1"/>
            <p:nvPr/>
          </p:nvSpPr>
          <p:spPr>
            <a:xfrm>
              <a:off x="11732436" y="393845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ง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3" name="Google Shape;1312;p21">
              <a:extLst>
                <a:ext uri="{FF2B5EF4-FFF2-40B4-BE49-F238E27FC236}">
                  <a16:creationId xmlns:a16="http://schemas.microsoft.com/office/drawing/2014/main" id="{1F1098ED-1E22-46C2-9E51-18485B04B171}"/>
                </a:ext>
              </a:extLst>
            </p:cNvPr>
            <p:cNvSpPr txBox="1"/>
            <p:nvPr/>
          </p:nvSpPr>
          <p:spPr>
            <a:xfrm>
              <a:off x="4180369" y="393845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ล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9" name="Google Shape;1317;p21">
              <a:extLst>
                <a:ext uri="{FF2B5EF4-FFF2-40B4-BE49-F238E27FC236}">
                  <a16:creationId xmlns:a16="http://schemas.microsoft.com/office/drawing/2014/main" id="{5D15EF7D-07C2-48DD-AF71-1E8238A92EE7}"/>
                </a:ext>
              </a:extLst>
            </p:cNvPr>
            <p:cNvSpPr txBox="1"/>
            <p:nvPr/>
          </p:nvSpPr>
          <p:spPr>
            <a:xfrm>
              <a:off x="4848858" y="393845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ผ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4" name="Google Shape;1319;p21">
              <a:extLst>
                <a:ext uri="{FF2B5EF4-FFF2-40B4-BE49-F238E27FC236}">
                  <a16:creationId xmlns:a16="http://schemas.microsoft.com/office/drawing/2014/main" id="{EFEECA63-52F7-4946-95D7-D7303D892D1D}"/>
                </a:ext>
              </a:extLst>
            </p:cNvPr>
            <p:cNvSpPr txBox="1"/>
            <p:nvPr/>
          </p:nvSpPr>
          <p:spPr>
            <a:xfrm>
              <a:off x="6106091" y="393845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ดุ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2" name="Google Shape;1323;p21">
              <a:extLst>
                <a:ext uri="{FF2B5EF4-FFF2-40B4-BE49-F238E27FC236}">
                  <a16:creationId xmlns:a16="http://schemas.microsoft.com/office/drawing/2014/main" id="{4486B281-A330-4CDD-9322-7CB5250D3BD0}"/>
                </a:ext>
              </a:extLst>
            </p:cNvPr>
            <p:cNvSpPr txBox="1"/>
            <p:nvPr/>
          </p:nvSpPr>
          <p:spPr>
            <a:xfrm>
              <a:off x="6729668" y="393845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3" name="Google Shape;1324;p21">
              <a:extLst>
                <a:ext uri="{FF2B5EF4-FFF2-40B4-BE49-F238E27FC236}">
                  <a16:creationId xmlns:a16="http://schemas.microsoft.com/office/drawing/2014/main" id="{DB17EF0A-6797-435E-B16C-1D7B70BD5511}"/>
                </a:ext>
              </a:extLst>
            </p:cNvPr>
            <p:cNvSpPr txBox="1"/>
            <p:nvPr/>
          </p:nvSpPr>
          <p:spPr>
            <a:xfrm>
              <a:off x="7361363" y="393845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3" name="Google Shape;1327;p21">
              <a:extLst>
                <a:ext uri="{FF2B5EF4-FFF2-40B4-BE49-F238E27FC236}">
                  <a16:creationId xmlns:a16="http://schemas.microsoft.com/office/drawing/2014/main" id="{C06A076B-86BD-4591-AE47-9B2F720F2708}"/>
                </a:ext>
              </a:extLst>
            </p:cNvPr>
            <p:cNvSpPr txBox="1"/>
            <p:nvPr/>
          </p:nvSpPr>
          <p:spPr>
            <a:xfrm>
              <a:off x="8649047" y="393845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รั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6" name="Google Shape;1333;p21">
              <a:extLst>
                <a:ext uri="{FF2B5EF4-FFF2-40B4-BE49-F238E27FC236}">
                  <a16:creationId xmlns:a16="http://schemas.microsoft.com/office/drawing/2014/main" id="{62972D5E-ACEC-4974-A267-D3DF73B24F40}"/>
                </a:ext>
              </a:extLst>
            </p:cNvPr>
            <p:cNvSpPr txBox="1"/>
            <p:nvPr/>
          </p:nvSpPr>
          <p:spPr>
            <a:xfrm>
              <a:off x="9310865" y="393845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7" name="Google Shape;1334;p21">
              <a:extLst>
                <a:ext uri="{FF2B5EF4-FFF2-40B4-BE49-F238E27FC236}">
                  <a16:creationId xmlns:a16="http://schemas.microsoft.com/office/drawing/2014/main" id="{92FB4755-F6DD-40A3-9EE9-98045FBE2956}"/>
                </a:ext>
              </a:extLst>
            </p:cNvPr>
            <p:cNvSpPr txBox="1"/>
            <p:nvPr/>
          </p:nvSpPr>
          <p:spPr>
            <a:xfrm>
              <a:off x="9968617" y="393845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แ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8" name="Google Shape;1335;p21">
              <a:extLst>
                <a:ext uri="{FF2B5EF4-FFF2-40B4-BE49-F238E27FC236}">
                  <a16:creationId xmlns:a16="http://schemas.microsoft.com/office/drawing/2014/main" id="{A9CBD8EC-3C3B-4D96-9F9E-D0B16DEA6B95}"/>
                </a:ext>
              </a:extLst>
            </p:cNvPr>
            <p:cNvSpPr txBox="1"/>
            <p:nvPr/>
          </p:nvSpPr>
          <p:spPr>
            <a:xfrm>
              <a:off x="10556762" y="393845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ร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9" name="Google Shape;1336;p21">
              <a:extLst>
                <a:ext uri="{FF2B5EF4-FFF2-40B4-BE49-F238E27FC236}">
                  <a16:creationId xmlns:a16="http://schemas.microsoft.com/office/drawing/2014/main" id="{653739F2-CA44-4CCE-BEC3-01A5BBA6958C}"/>
                </a:ext>
              </a:extLst>
            </p:cNvPr>
            <p:cNvSpPr txBox="1"/>
            <p:nvPr/>
          </p:nvSpPr>
          <p:spPr>
            <a:xfrm>
              <a:off x="11166091" y="393845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4" name="Google Shape;1371;p21">
              <a:extLst>
                <a:ext uri="{FF2B5EF4-FFF2-40B4-BE49-F238E27FC236}">
                  <a16:creationId xmlns:a16="http://schemas.microsoft.com/office/drawing/2014/main" id="{0888908B-3C07-473C-9138-36945E462896}"/>
                </a:ext>
              </a:extLst>
            </p:cNvPr>
            <p:cNvSpPr txBox="1"/>
            <p:nvPr/>
          </p:nvSpPr>
          <p:spPr>
            <a:xfrm>
              <a:off x="8008663" y="393845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ซ้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3" name="Google Shape;1380;p21">
              <a:extLst>
                <a:ext uri="{FF2B5EF4-FFF2-40B4-BE49-F238E27FC236}">
                  <a16:creationId xmlns:a16="http://schemas.microsoft.com/office/drawing/2014/main" id="{18A6FD0F-E0F8-48DA-BA29-16EB57E4DD5A}"/>
                </a:ext>
              </a:extLst>
            </p:cNvPr>
            <p:cNvSpPr txBox="1"/>
            <p:nvPr/>
          </p:nvSpPr>
          <p:spPr>
            <a:xfrm>
              <a:off x="5488942" y="393845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ว่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CB920C9A-91D2-4FE2-9DC6-7A020A4AAF84}"/>
              </a:ext>
            </a:extLst>
          </p:cNvPr>
          <p:cNvGrpSpPr/>
          <p:nvPr/>
        </p:nvGrpSpPr>
        <p:grpSpPr>
          <a:xfrm>
            <a:off x="4050110" y="4097373"/>
            <a:ext cx="7336063" cy="692497"/>
            <a:chOff x="4180369" y="4576182"/>
            <a:chExt cx="7988476" cy="754083"/>
          </a:xfrm>
        </p:grpSpPr>
        <p:sp>
          <p:nvSpPr>
            <p:cNvPr id="65" name="Google Shape;1294;p21">
              <a:extLst>
                <a:ext uri="{FF2B5EF4-FFF2-40B4-BE49-F238E27FC236}">
                  <a16:creationId xmlns:a16="http://schemas.microsoft.com/office/drawing/2014/main" id="{E722FFB5-82B9-47C4-945E-603098BE0C86}"/>
                </a:ext>
              </a:extLst>
            </p:cNvPr>
            <p:cNvSpPr txBox="1"/>
            <p:nvPr/>
          </p:nvSpPr>
          <p:spPr>
            <a:xfrm>
              <a:off x="11732436" y="457618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ข้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4" name="Google Shape;1313;p21">
              <a:extLst>
                <a:ext uri="{FF2B5EF4-FFF2-40B4-BE49-F238E27FC236}">
                  <a16:creationId xmlns:a16="http://schemas.microsoft.com/office/drawing/2014/main" id="{DF9F9672-CED5-47EC-A51E-198E51125EFF}"/>
                </a:ext>
              </a:extLst>
            </p:cNvPr>
            <p:cNvSpPr txBox="1"/>
            <p:nvPr/>
          </p:nvSpPr>
          <p:spPr>
            <a:xfrm>
              <a:off x="4180369" y="457618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ป์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1" name="Google Shape;1322;p21">
              <a:extLst>
                <a:ext uri="{FF2B5EF4-FFF2-40B4-BE49-F238E27FC236}">
                  <a16:creationId xmlns:a16="http://schemas.microsoft.com/office/drawing/2014/main" id="{8B43C2BF-7DA7-493D-BE41-05F10C08FA1B}"/>
                </a:ext>
              </a:extLst>
            </p:cNvPr>
            <p:cNvSpPr txBox="1"/>
            <p:nvPr/>
          </p:nvSpPr>
          <p:spPr>
            <a:xfrm>
              <a:off x="4848858" y="457618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4" name="Google Shape;1331;p21">
              <a:extLst>
                <a:ext uri="{FF2B5EF4-FFF2-40B4-BE49-F238E27FC236}">
                  <a16:creationId xmlns:a16="http://schemas.microsoft.com/office/drawing/2014/main" id="{C550D86F-BD6C-428C-9CF4-D7224CFE6910}"/>
                </a:ext>
              </a:extLst>
            </p:cNvPr>
            <p:cNvSpPr txBox="1"/>
            <p:nvPr/>
          </p:nvSpPr>
          <p:spPr>
            <a:xfrm>
              <a:off x="11166091" y="457618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2" name="Google Shape;1339;p21">
              <a:extLst>
                <a:ext uri="{FF2B5EF4-FFF2-40B4-BE49-F238E27FC236}">
                  <a16:creationId xmlns:a16="http://schemas.microsoft.com/office/drawing/2014/main" id="{A43DCAAD-C47F-4509-B1F7-F9FEC699EE65}"/>
                </a:ext>
              </a:extLst>
            </p:cNvPr>
            <p:cNvSpPr txBox="1"/>
            <p:nvPr/>
          </p:nvSpPr>
          <p:spPr>
            <a:xfrm>
              <a:off x="6106091" y="457618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th-TH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ล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9" name="Google Shape;1346;p21">
              <a:extLst>
                <a:ext uri="{FF2B5EF4-FFF2-40B4-BE49-F238E27FC236}">
                  <a16:creationId xmlns:a16="http://schemas.microsoft.com/office/drawing/2014/main" id="{3BD83FEF-3DA4-41F2-AEAF-04B579A63E2C}"/>
                </a:ext>
              </a:extLst>
            </p:cNvPr>
            <p:cNvSpPr txBox="1"/>
            <p:nvPr/>
          </p:nvSpPr>
          <p:spPr>
            <a:xfrm>
              <a:off x="6729668" y="457618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ว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0" name="Google Shape;1347;p21">
              <a:extLst>
                <a:ext uri="{FF2B5EF4-FFF2-40B4-BE49-F238E27FC236}">
                  <a16:creationId xmlns:a16="http://schemas.microsoft.com/office/drawing/2014/main" id="{473B6A8F-D7D8-47B8-A4C9-7B23F68D57ED}"/>
                </a:ext>
              </a:extLst>
            </p:cNvPr>
            <p:cNvSpPr txBox="1"/>
            <p:nvPr/>
          </p:nvSpPr>
          <p:spPr>
            <a:xfrm>
              <a:off x="7361363" y="457618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จ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1" name="Google Shape;1348;p21">
              <a:extLst>
                <a:ext uri="{FF2B5EF4-FFF2-40B4-BE49-F238E27FC236}">
                  <a16:creationId xmlns:a16="http://schemas.microsoft.com/office/drawing/2014/main" id="{0F688771-578B-4EA4-B648-C94A20B20C0A}"/>
                </a:ext>
              </a:extLst>
            </p:cNvPr>
            <p:cNvSpPr txBox="1"/>
            <p:nvPr/>
          </p:nvSpPr>
          <p:spPr>
            <a:xfrm>
              <a:off x="8008663" y="457618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น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2" name="Google Shape;1349;p21">
              <a:extLst>
                <a:ext uri="{FF2B5EF4-FFF2-40B4-BE49-F238E27FC236}">
                  <a16:creationId xmlns:a16="http://schemas.microsoft.com/office/drawing/2014/main" id="{E9BAA9A3-ED37-4184-BECC-4E5384B35C67}"/>
                </a:ext>
              </a:extLst>
            </p:cNvPr>
            <p:cNvSpPr txBox="1"/>
            <p:nvPr/>
          </p:nvSpPr>
          <p:spPr>
            <a:xfrm>
              <a:off x="9310865" y="457618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ข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3" name="Google Shape;1350;p21">
              <a:extLst>
                <a:ext uri="{FF2B5EF4-FFF2-40B4-BE49-F238E27FC236}">
                  <a16:creationId xmlns:a16="http://schemas.microsoft.com/office/drawing/2014/main" id="{EAB99B5A-AE9E-4EF4-AD61-40E303E585EC}"/>
                </a:ext>
              </a:extLst>
            </p:cNvPr>
            <p:cNvSpPr txBox="1"/>
            <p:nvPr/>
          </p:nvSpPr>
          <p:spPr>
            <a:xfrm>
              <a:off x="9968617" y="457618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อ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4" name="Google Shape;1351;p21">
              <a:extLst>
                <a:ext uri="{FF2B5EF4-FFF2-40B4-BE49-F238E27FC236}">
                  <a16:creationId xmlns:a16="http://schemas.microsoft.com/office/drawing/2014/main" id="{2192C046-FF06-4730-82B0-A269B7589E2A}"/>
                </a:ext>
              </a:extLst>
            </p:cNvPr>
            <p:cNvSpPr txBox="1"/>
            <p:nvPr/>
          </p:nvSpPr>
          <p:spPr>
            <a:xfrm>
              <a:off x="10556762" y="457618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ม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5" name="Google Shape;1372;p21">
              <a:extLst>
                <a:ext uri="{FF2B5EF4-FFF2-40B4-BE49-F238E27FC236}">
                  <a16:creationId xmlns:a16="http://schemas.microsoft.com/office/drawing/2014/main" id="{CB11B224-53BE-4464-94DE-C6F953BE6C6F}"/>
                </a:ext>
              </a:extLst>
            </p:cNvPr>
            <p:cNvSpPr txBox="1"/>
            <p:nvPr/>
          </p:nvSpPr>
          <p:spPr>
            <a:xfrm>
              <a:off x="8649047" y="457618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ำ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4" name="Google Shape;1381;p21">
              <a:extLst>
                <a:ext uri="{FF2B5EF4-FFF2-40B4-BE49-F238E27FC236}">
                  <a16:creationId xmlns:a16="http://schemas.microsoft.com/office/drawing/2014/main" id="{616ACE08-4CAC-436E-9506-0D9404B996A6}"/>
                </a:ext>
              </a:extLst>
            </p:cNvPr>
            <p:cNvSpPr txBox="1"/>
            <p:nvPr/>
          </p:nvSpPr>
          <p:spPr>
            <a:xfrm>
              <a:off x="5488942" y="4576182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า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614B1B93-2474-464D-B532-58D87A49E263}"/>
              </a:ext>
            </a:extLst>
          </p:cNvPr>
          <p:cNvGrpSpPr/>
          <p:nvPr/>
        </p:nvGrpSpPr>
        <p:grpSpPr>
          <a:xfrm>
            <a:off x="4050110" y="2808255"/>
            <a:ext cx="7336063" cy="692497"/>
            <a:chOff x="4180369" y="3172418"/>
            <a:chExt cx="7988476" cy="754083"/>
          </a:xfrm>
        </p:grpSpPr>
        <p:sp>
          <p:nvSpPr>
            <p:cNvPr id="63" name="Google Shape;1292;p21">
              <a:extLst>
                <a:ext uri="{FF2B5EF4-FFF2-40B4-BE49-F238E27FC236}">
                  <a16:creationId xmlns:a16="http://schemas.microsoft.com/office/drawing/2014/main" id="{4B62A7E7-AAC6-4953-8B0F-2A6DFD2D9E1C}"/>
                </a:ext>
              </a:extLst>
            </p:cNvPr>
            <p:cNvSpPr txBox="1"/>
            <p:nvPr/>
          </p:nvSpPr>
          <p:spPr>
            <a:xfrm>
              <a:off x="11732436" y="3172418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ร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8" name="Google Shape;1297;p21">
              <a:extLst>
                <a:ext uri="{FF2B5EF4-FFF2-40B4-BE49-F238E27FC236}">
                  <a16:creationId xmlns:a16="http://schemas.microsoft.com/office/drawing/2014/main" id="{25EAB912-9373-404C-A95E-F8634ACEEFC3}"/>
                </a:ext>
              </a:extLst>
            </p:cNvPr>
            <p:cNvSpPr txBox="1"/>
            <p:nvPr/>
          </p:nvSpPr>
          <p:spPr>
            <a:xfrm>
              <a:off x="6729668" y="3172418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แ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8" name="Google Shape;1307;p21">
              <a:extLst>
                <a:ext uri="{FF2B5EF4-FFF2-40B4-BE49-F238E27FC236}">
                  <a16:creationId xmlns:a16="http://schemas.microsoft.com/office/drawing/2014/main" id="{57BB43A7-24E4-46ED-9D6F-D528E17AFCEA}"/>
                </a:ext>
              </a:extLst>
            </p:cNvPr>
            <p:cNvSpPr txBox="1"/>
            <p:nvPr/>
          </p:nvSpPr>
          <p:spPr>
            <a:xfrm>
              <a:off x="4848858" y="3172418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อ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2" name="Google Shape;1311;p21">
              <a:extLst>
                <a:ext uri="{FF2B5EF4-FFF2-40B4-BE49-F238E27FC236}">
                  <a16:creationId xmlns:a16="http://schemas.microsoft.com/office/drawing/2014/main" id="{CD67B506-494A-407D-936E-E7862D2568B8}"/>
                </a:ext>
              </a:extLst>
            </p:cNvPr>
            <p:cNvSpPr txBox="1"/>
            <p:nvPr/>
          </p:nvSpPr>
          <p:spPr>
            <a:xfrm>
              <a:off x="4180369" y="3172418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ศิ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6" name="Google Shape;1315;p21">
              <a:extLst>
                <a:ext uri="{FF2B5EF4-FFF2-40B4-BE49-F238E27FC236}">
                  <a16:creationId xmlns:a16="http://schemas.microsoft.com/office/drawing/2014/main" id="{126D58F9-AB26-4C1E-8AC5-808A66CDC4C9}"/>
                </a:ext>
              </a:extLst>
            </p:cNvPr>
            <p:cNvSpPr txBox="1"/>
            <p:nvPr/>
          </p:nvSpPr>
          <p:spPr>
            <a:xfrm>
              <a:off x="6106091" y="3172418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ม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3" name="Google Shape;1370;p21">
              <a:extLst>
                <a:ext uri="{FF2B5EF4-FFF2-40B4-BE49-F238E27FC236}">
                  <a16:creationId xmlns:a16="http://schemas.microsoft.com/office/drawing/2014/main" id="{6B61418C-2CD0-4583-BDF7-AB2292217209}"/>
                </a:ext>
              </a:extLst>
            </p:cNvPr>
            <p:cNvSpPr txBox="1"/>
            <p:nvPr/>
          </p:nvSpPr>
          <p:spPr>
            <a:xfrm>
              <a:off x="7361363" y="3172418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ร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2" name="Google Shape;1379;p21">
              <a:extLst>
                <a:ext uri="{FF2B5EF4-FFF2-40B4-BE49-F238E27FC236}">
                  <a16:creationId xmlns:a16="http://schemas.microsoft.com/office/drawing/2014/main" id="{702EC182-7411-4909-BCF4-A89B74AA515C}"/>
                </a:ext>
              </a:extLst>
            </p:cNvPr>
            <p:cNvSpPr txBox="1"/>
            <p:nvPr/>
          </p:nvSpPr>
          <p:spPr>
            <a:xfrm>
              <a:off x="5488942" y="3172418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ที่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6" name="Google Shape;1383;p21">
              <a:extLst>
                <a:ext uri="{FF2B5EF4-FFF2-40B4-BE49-F238E27FC236}">
                  <a16:creationId xmlns:a16="http://schemas.microsoft.com/office/drawing/2014/main" id="{4A1AD86A-89AD-4981-89B5-A9830296CB86}"/>
                </a:ext>
              </a:extLst>
            </p:cNvPr>
            <p:cNvSpPr txBox="1"/>
            <p:nvPr/>
          </p:nvSpPr>
          <p:spPr>
            <a:xfrm>
              <a:off x="8008663" y="3172418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ง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7" name="Google Shape;1384;p21">
              <a:extLst>
                <a:ext uri="{FF2B5EF4-FFF2-40B4-BE49-F238E27FC236}">
                  <a16:creationId xmlns:a16="http://schemas.microsoft.com/office/drawing/2014/main" id="{A3A89F89-C022-4166-8B0D-1FB9DFCEEBD8}"/>
                </a:ext>
              </a:extLst>
            </p:cNvPr>
            <p:cNvSpPr txBox="1"/>
            <p:nvPr/>
          </p:nvSpPr>
          <p:spPr>
            <a:xfrm>
              <a:off x="8649047" y="3172418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บั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8" name="Google Shape;1385;p21">
              <a:extLst>
                <a:ext uri="{FF2B5EF4-FFF2-40B4-BE49-F238E27FC236}">
                  <a16:creationId xmlns:a16="http://schemas.microsoft.com/office/drawing/2014/main" id="{32714998-2889-447B-9025-A8A71043C790}"/>
                </a:ext>
              </a:extLst>
            </p:cNvPr>
            <p:cNvSpPr txBox="1"/>
            <p:nvPr/>
          </p:nvSpPr>
          <p:spPr>
            <a:xfrm>
              <a:off x="9310865" y="3172418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น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9" name="Google Shape;1386;p21">
              <a:extLst>
                <a:ext uri="{FF2B5EF4-FFF2-40B4-BE49-F238E27FC236}">
                  <a16:creationId xmlns:a16="http://schemas.microsoft.com/office/drawing/2014/main" id="{7C74C487-ABE4-4E4E-9BAD-4FC1D76138AB}"/>
                </a:ext>
              </a:extLst>
            </p:cNvPr>
            <p:cNvSpPr txBox="1"/>
            <p:nvPr/>
          </p:nvSpPr>
          <p:spPr>
            <a:xfrm>
              <a:off x="9968617" y="3172418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ล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10" name="Google Shape;1387;p21">
              <a:extLst>
                <a:ext uri="{FF2B5EF4-FFF2-40B4-BE49-F238E27FC236}">
                  <a16:creationId xmlns:a16="http://schemas.microsoft.com/office/drawing/2014/main" id="{0B915FFB-9CBB-47F3-B4E4-86C3891798E9}"/>
                </a:ext>
              </a:extLst>
            </p:cNvPr>
            <p:cNvSpPr txBox="1"/>
            <p:nvPr/>
          </p:nvSpPr>
          <p:spPr>
            <a:xfrm>
              <a:off x="10556762" y="3172418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ใ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11" name="Google Shape;1388;p21">
              <a:extLst>
                <a:ext uri="{FF2B5EF4-FFF2-40B4-BE49-F238E27FC236}">
                  <a16:creationId xmlns:a16="http://schemas.microsoft.com/office/drawing/2014/main" id="{FF3F89B6-B632-45CD-8C9C-D7977D83849A}"/>
                </a:ext>
              </a:extLst>
            </p:cNvPr>
            <p:cNvSpPr txBox="1"/>
            <p:nvPr/>
          </p:nvSpPr>
          <p:spPr>
            <a:xfrm>
              <a:off x="11166091" y="3172418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จ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9108825E-82E5-48AD-8F22-1F9B759D1FEF}"/>
              </a:ext>
            </a:extLst>
          </p:cNvPr>
          <p:cNvGrpSpPr/>
          <p:nvPr/>
        </p:nvGrpSpPr>
        <p:grpSpPr>
          <a:xfrm>
            <a:off x="4050110" y="850041"/>
            <a:ext cx="7336063" cy="692497"/>
            <a:chOff x="4180369" y="1040055"/>
            <a:chExt cx="7988476" cy="754083"/>
          </a:xfrm>
        </p:grpSpPr>
        <p:sp>
          <p:nvSpPr>
            <p:cNvPr id="74" name="Google Shape;1303;p21">
              <a:extLst>
                <a:ext uri="{FF2B5EF4-FFF2-40B4-BE49-F238E27FC236}">
                  <a16:creationId xmlns:a16="http://schemas.microsoft.com/office/drawing/2014/main" id="{D72AAEA7-7879-43BA-B7A7-CB78FC1EAC81}"/>
                </a:ext>
              </a:extLst>
            </p:cNvPr>
            <p:cNvSpPr txBox="1"/>
            <p:nvPr/>
          </p:nvSpPr>
          <p:spPr>
            <a:xfrm>
              <a:off x="4180369" y="1040055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ทั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9" name="Google Shape;1308;p21">
              <a:extLst>
                <a:ext uri="{FF2B5EF4-FFF2-40B4-BE49-F238E27FC236}">
                  <a16:creationId xmlns:a16="http://schemas.microsoft.com/office/drawing/2014/main" id="{0E0CDCC7-9FB2-4EC1-9CCD-22FD63BEC7D3}"/>
                </a:ext>
              </a:extLst>
            </p:cNvPr>
            <p:cNvSpPr txBox="1"/>
            <p:nvPr/>
          </p:nvSpPr>
          <p:spPr>
            <a:xfrm>
              <a:off x="4848858" y="1040055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ศ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3" name="Google Shape;1318;p21">
              <a:extLst>
                <a:ext uri="{FF2B5EF4-FFF2-40B4-BE49-F238E27FC236}">
                  <a16:creationId xmlns:a16="http://schemas.microsoft.com/office/drawing/2014/main" id="{4E2E2ED3-692B-4960-A3E3-111187CF56A0}"/>
                </a:ext>
              </a:extLst>
            </p:cNvPr>
            <p:cNvSpPr txBox="1"/>
            <p:nvPr/>
          </p:nvSpPr>
          <p:spPr>
            <a:xfrm>
              <a:off x="5488942" y="1040055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นี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51" name="Google Shape;1328;p21">
              <a:extLst>
                <a:ext uri="{FF2B5EF4-FFF2-40B4-BE49-F238E27FC236}">
                  <a16:creationId xmlns:a16="http://schemas.microsoft.com/office/drawing/2014/main" id="{450E93F1-292E-40D8-8A48-C0A745827B09}"/>
                </a:ext>
              </a:extLst>
            </p:cNvPr>
            <p:cNvSpPr txBox="1"/>
            <p:nvPr/>
          </p:nvSpPr>
          <p:spPr>
            <a:xfrm>
              <a:off x="11166091" y="1040055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1" name="Google Shape;1338;p21">
              <a:extLst>
                <a:ext uri="{FF2B5EF4-FFF2-40B4-BE49-F238E27FC236}">
                  <a16:creationId xmlns:a16="http://schemas.microsoft.com/office/drawing/2014/main" id="{F35B3F5D-496E-4CF9-A112-97DC54C4B41A}"/>
                </a:ext>
              </a:extLst>
            </p:cNvPr>
            <p:cNvSpPr txBox="1"/>
            <p:nvPr/>
          </p:nvSpPr>
          <p:spPr>
            <a:xfrm>
              <a:off x="6106091" y="1040055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ย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80" name="Google Shape;1357;p21">
              <a:extLst>
                <a:ext uri="{FF2B5EF4-FFF2-40B4-BE49-F238E27FC236}">
                  <a16:creationId xmlns:a16="http://schemas.microsoft.com/office/drawing/2014/main" id="{105756B3-13A8-42D6-962A-8B7F4BC7311C}"/>
                </a:ext>
              </a:extLst>
            </p:cNvPr>
            <p:cNvSpPr txBox="1"/>
            <p:nvPr/>
          </p:nvSpPr>
          <p:spPr>
            <a:xfrm>
              <a:off x="6729668" y="1040055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ภ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81" name="Google Shape;1358;p21">
              <a:extLst>
                <a:ext uri="{FF2B5EF4-FFF2-40B4-BE49-F238E27FC236}">
                  <a16:creationId xmlns:a16="http://schemas.microsoft.com/office/drawing/2014/main" id="{B92B1C59-A1DD-473A-80ED-2069CCEC72F9}"/>
                </a:ext>
              </a:extLst>
            </p:cNvPr>
            <p:cNvSpPr txBox="1"/>
            <p:nvPr/>
          </p:nvSpPr>
          <p:spPr>
            <a:xfrm>
              <a:off x="7361363" y="1040055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า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82" name="Google Shape;1359;p21">
              <a:extLst>
                <a:ext uri="{FF2B5EF4-FFF2-40B4-BE49-F238E27FC236}">
                  <a16:creationId xmlns:a16="http://schemas.microsoft.com/office/drawing/2014/main" id="{D2748DF4-9D3C-4FFC-909B-8F80754990D7}"/>
                </a:ext>
              </a:extLst>
            </p:cNvPr>
            <p:cNvSpPr txBox="1"/>
            <p:nvPr/>
          </p:nvSpPr>
          <p:spPr>
            <a:xfrm>
              <a:off x="8008663" y="1040055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พ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88" name="Google Shape;1365;p21">
              <a:extLst>
                <a:ext uri="{FF2B5EF4-FFF2-40B4-BE49-F238E27FC236}">
                  <a16:creationId xmlns:a16="http://schemas.microsoft.com/office/drawing/2014/main" id="{5D964CAD-0BD2-4541-95AE-AF8CE51A6465}"/>
                </a:ext>
              </a:extLst>
            </p:cNvPr>
            <p:cNvSpPr txBox="1"/>
            <p:nvPr/>
          </p:nvSpPr>
          <p:spPr>
            <a:xfrm>
              <a:off x="8649047" y="1040055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ป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89" name="Google Shape;1366;p21">
              <a:extLst>
                <a:ext uri="{FF2B5EF4-FFF2-40B4-BE49-F238E27FC236}">
                  <a16:creationId xmlns:a16="http://schemas.microsoft.com/office/drawing/2014/main" id="{BA5D8568-CCC0-4438-9E95-15C3903F1419}"/>
                </a:ext>
              </a:extLst>
            </p:cNvPr>
            <p:cNvSpPr txBox="1"/>
            <p:nvPr/>
          </p:nvSpPr>
          <p:spPr>
            <a:xfrm>
              <a:off x="9310865" y="1040055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ะ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0" name="Google Shape;1367;p21">
              <a:extLst>
                <a:ext uri="{FF2B5EF4-FFF2-40B4-BE49-F238E27FC236}">
                  <a16:creationId xmlns:a16="http://schemas.microsoft.com/office/drawing/2014/main" id="{AC839E10-E735-4AC8-87E4-FAB18565839F}"/>
                </a:ext>
              </a:extLst>
            </p:cNvPr>
            <p:cNvSpPr txBox="1"/>
            <p:nvPr/>
          </p:nvSpPr>
          <p:spPr>
            <a:xfrm>
              <a:off x="9968617" y="1040055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ติ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91" name="Google Shape;1368;p21">
              <a:extLst>
                <a:ext uri="{FF2B5EF4-FFF2-40B4-BE49-F238E27FC236}">
                  <a16:creationId xmlns:a16="http://schemas.microsoft.com/office/drawing/2014/main" id="{08BB9327-F94B-4B23-8C78-2B84594555F0}"/>
                </a:ext>
              </a:extLst>
            </p:cNvPr>
            <p:cNvSpPr txBox="1"/>
            <p:nvPr/>
          </p:nvSpPr>
          <p:spPr>
            <a:xfrm>
              <a:off x="10556762" y="1040055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ด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13" name="Google Shape;1390;p21">
              <a:extLst>
                <a:ext uri="{FF2B5EF4-FFF2-40B4-BE49-F238E27FC236}">
                  <a16:creationId xmlns:a16="http://schemas.microsoft.com/office/drawing/2014/main" id="{E3B3C323-69A3-4BB9-A6AC-A02548AE2CF3}"/>
                </a:ext>
              </a:extLst>
            </p:cNvPr>
            <p:cNvSpPr txBox="1"/>
            <p:nvPr/>
          </p:nvSpPr>
          <p:spPr>
            <a:xfrm>
              <a:off x="11732436" y="1040055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9F67F4D2-00C7-47E4-A3CA-C31A0935CEE4}"/>
              </a:ext>
            </a:extLst>
          </p:cNvPr>
          <p:cNvGrpSpPr/>
          <p:nvPr/>
        </p:nvGrpSpPr>
        <p:grpSpPr>
          <a:xfrm>
            <a:off x="4050110" y="4716277"/>
            <a:ext cx="7336063" cy="692497"/>
            <a:chOff x="4180369" y="5250126"/>
            <a:chExt cx="7988476" cy="754083"/>
          </a:xfrm>
        </p:grpSpPr>
        <p:sp>
          <p:nvSpPr>
            <p:cNvPr id="60" name="Google Shape;1289;p21">
              <a:extLst>
                <a:ext uri="{FF2B5EF4-FFF2-40B4-BE49-F238E27FC236}">
                  <a16:creationId xmlns:a16="http://schemas.microsoft.com/office/drawing/2014/main" id="{55242A29-1F61-4E1F-AACF-BCF6021A0289}"/>
                </a:ext>
              </a:extLst>
            </p:cNvPr>
            <p:cNvSpPr txBox="1"/>
            <p:nvPr/>
          </p:nvSpPr>
          <p:spPr>
            <a:xfrm>
              <a:off x="9968617" y="525012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 err="1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นื้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6" name="Google Shape;1295;p21">
              <a:extLst>
                <a:ext uri="{FF2B5EF4-FFF2-40B4-BE49-F238E27FC236}">
                  <a16:creationId xmlns:a16="http://schemas.microsoft.com/office/drawing/2014/main" id="{6C6323C6-9169-4110-A924-EC979F438001}"/>
                </a:ext>
              </a:extLst>
            </p:cNvPr>
            <p:cNvSpPr txBox="1"/>
            <p:nvPr/>
          </p:nvSpPr>
          <p:spPr>
            <a:xfrm>
              <a:off x="11732436" y="525012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า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3" name="Google Shape;1340;p21">
              <a:extLst>
                <a:ext uri="{FF2B5EF4-FFF2-40B4-BE49-F238E27FC236}">
                  <a16:creationId xmlns:a16="http://schemas.microsoft.com/office/drawing/2014/main" id="{CAB2CBC3-13F1-4D56-BBC2-928FB90611C1}"/>
                </a:ext>
              </a:extLst>
            </p:cNvPr>
            <p:cNvSpPr txBox="1"/>
            <p:nvPr/>
          </p:nvSpPr>
          <p:spPr>
            <a:xfrm>
              <a:off x="6106091" y="525012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ค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4" name="Google Shape;1341;p21">
              <a:extLst>
                <a:ext uri="{FF2B5EF4-FFF2-40B4-BE49-F238E27FC236}">
                  <a16:creationId xmlns:a16="http://schemas.microsoft.com/office/drawing/2014/main" id="{7414E9A5-2011-4F48-8D55-E7D7C288610C}"/>
                </a:ext>
              </a:extLst>
            </p:cNvPr>
            <p:cNvSpPr txBox="1"/>
            <p:nvPr/>
          </p:nvSpPr>
          <p:spPr>
            <a:xfrm>
              <a:off x="4180369" y="525012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ช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5" name="Google Shape;1342;p21">
              <a:extLst>
                <a:ext uri="{FF2B5EF4-FFF2-40B4-BE49-F238E27FC236}">
                  <a16:creationId xmlns:a16="http://schemas.microsoft.com/office/drawing/2014/main" id="{C1597DC4-0E95-48A4-B226-38BE6EB0712F}"/>
                </a:ext>
              </a:extLst>
            </p:cNvPr>
            <p:cNvSpPr txBox="1"/>
            <p:nvPr/>
          </p:nvSpPr>
          <p:spPr>
            <a:xfrm>
              <a:off x="6729668" y="525012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ล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6" name="Google Shape;1343;p21">
              <a:extLst>
                <a:ext uri="{FF2B5EF4-FFF2-40B4-BE49-F238E27FC236}">
                  <a16:creationId xmlns:a16="http://schemas.microsoft.com/office/drawing/2014/main" id="{20AB51E3-787C-4744-9724-26F13A6B02C2}"/>
                </a:ext>
              </a:extLst>
            </p:cNvPr>
            <p:cNvSpPr txBox="1"/>
            <p:nvPr/>
          </p:nvSpPr>
          <p:spPr>
            <a:xfrm>
              <a:off x="7361363" y="525012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7" name="Google Shape;1344;p21">
              <a:extLst>
                <a:ext uri="{FF2B5EF4-FFF2-40B4-BE49-F238E27FC236}">
                  <a16:creationId xmlns:a16="http://schemas.microsoft.com/office/drawing/2014/main" id="{F4AED1F4-58B7-4611-8B03-75A9DA28DC3F}"/>
                </a:ext>
              </a:extLst>
            </p:cNvPr>
            <p:cNvSpPr txBox="1"/>
            <p:nvPr/>
          </p:nvSpPr>
          <p:spPr>
            <a:xfrm>
              <a:off x="8008663" y="525012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ม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8" name="Google Shape;1345;p21">
              <a:extLst>
                <a:ext uri="{FF2B5EF4-FFF2-40B4-BE49-F238E27FC236}">
                  <a16:creationId xmlns:a16="http://schemas.microsoft.com/office/drawing/2014/main" id="{758CF402-2F0F-42FE-931B-A1D807982726}"/>
                </a:ext>
              </a:extLst>
            </p:cNvPr>
            <p:cNvSpPr txBox="1"/>
            <p:nvPr/>
          </p:nvSpPr>
          <p:spPr>
            <a:xfrm>
              <a:off x="8649047" y="525012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ร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79" name="Google Shape;1356;p21">
              <a:extLst>
                <a:ext uri="{FF2B5EF4-FFF2-40B4-BE49-F238E27FC236}">
                  <a16:creationId xmlns:a16="http://schemas.microsoft.com/office/drawing/2014/main" id="{90568A37-1821-475A-A441-B2F3287BE526}"/>
                </a:ext>
              </a:extLst>
            </p:cNvPr>
            <p:cNvSpPr txBox="1"/>
            <p:nvPr/>
          </p:nvSpPr>
          <p:spPr>
            <a:xfrm>
              <a:off x="4848858" y="525012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ม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5" name="Google Shape;1382;p21">
              <a:extLst>
                <a:ext uri="{FF2B5EF4-FFF2-40B4-BE49-F238E27FC236}">
                  <a16:creationId xmlns:a16="http://schemas.microsoft.com/office/drawing/2014/main" id="{F964C82C-1008-4EEE-A31E-EF48E9F9B59C}"/>
                </a:ext>
              </a:extLst>
            </p:cNvPr>
            <p:cNvSpPr txBox="1"/>
            <p:nvPr/>
          </p:nvSpPr>
          <p:spPr>
            <a:xfrm>
              <a:off x="5488942" y="525012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ง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12" name="Google Shape;1389;p21">
              <a:extLst>
                <a:ext uri="{FF2B5EF4-FFF2-40B4-BE49-F238E27FC236}">
                  <a16:creationId xmlns:a16="http://schemas.microsoft.com/office/drawing/2014/main" id="{E7F94A28-B5AD-4E49-BD01-514EEC1014FB}"/>
                </a:ext>
              </a:extLst>
            </p:cNvPr>
            <p:cNvSpPr txBox="1"/>
            <p:nvPr/>
          </p:nvSpPr>
          <p:spPr>
            <a:xfrm>
              <a:off x="9310865" y="525012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เ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14" name="Google Shape;1391;p21">
              <a:extLst>
                <a:ext uri="{FF2B5EF4-FFF2-40B4-BE49-F238E27FC236}">
                  <a16:creationId xmlns:a16="http://schemas.microsoft.com/office/drawing/2014/main" id="{418DAC7A-C9E4-408F-A1FB-EEA5F8EB8F13}"/>
                </a:ext>
              </a:extLst>
            </p:cNvPr>
            <p:cNvSpPr txBox="1"/>
            <p:nvPr/>
          </p:nvSpPr>
          <p:spPr>
            <a:xfrm>
              <a:off x="10556762" y="525012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อ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15" name="Google Shape;1392;p21">
              <a:extLst>
                <a:ext uri="{FF2B5EF4-FFF2-40B4-BE49-F238E27FC236}">
                  <a16:creationId xmlns:a16="http://schemas.microsoft.com/office/drawing/2014/main" id="{72F2595A-CF8C-4131-B089-1E9CA47AD530}"/>
                </a:ext>
              </a:extLst>
            </p:cNvPr>
            <p:cNvSpPr txBox="1"/>
            <p:nvPr/>
          </p:nvSpPr>
          <p:spPr>
            <a:xfrm>
              <a:off x="11166091" y="5250126"/>
              <a:ext cx="436409" cy="7540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12"/>
                </a:lnSpc>
              </a:pPr>
              <a:r>
                <a:rPr lang="en-US" sz="3214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ห</a:t>
              </a:r>
              <a:endParaRPr sz="321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7" name="กลุ่ม 216">
            <a:extLst>
              <a:ext uri="{FF2B5EF4-FFF2-40B4-BE49-F238E27FC236}">
                <a16:creationId xmlns:a16="http://schemas.microsoft.com/office/drawing/2014/main" id="{8FA942A3-61DB-4EBD-8BC9-B6ECA1A397F3}"/>
              </a:ext>
            </a:extLst>
          </p:cNvPr>
          <p:cNvGrpSpPr/>
          <p:nvPr/>
        </p:nvGrpSpPr>
        <p:grpSpPr>
          <a:xfrm>
            <a:off x="501474" y="1577441"/>
            <a:ext cx="1420721" cy="634119"/>
            <a:chOff x="5390025" y="5463872"/>
            <a:chExt cx="3066966" cy="638600"/>
          </a:xfrm>
        </p:grpSpPr>
        <p:sp>
          <p:nvSpPr>
            <p:cNvPr id="218" name="สี่เหลี่ยมผืนผ้า: มุมมน 217">
              <a:extLst>
                <a:ext uri="{FF2B5EF4-FFF2-40B4-BE49-F238E27FC236}">
                  <a16:creationId xmlns:a16="http://schemas.microsoft.com/office/drawing/2014/main" id="{7EBCA822-D89B-4BC6-814A-EF2712676C80}"/>
                </a:ext>
              </a:extLst>
            </p:cNvPr>
            <p:cNvSpPr/>
            <p:nvPr/>
          </p:nvSpPr>
          <p:spPr>
            <a:xfrm>
              <a:off x="5390025" y="5517755"/>
              <a:ext cx="3066964" cy="584717"/>
            </a:xfrm>
            <a:prstGeom prst="roundRect">
              <a:avLst>
                <a:gd name="adj" fmla="val 23683"/>
              </a:avLst>
            </a:prstGeom>
            <a:solidFill>
              <a:srgbClr val="008BFE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219" name="สี่เหลี่ยมผืนผ้า: มุมมน 218">
              <a:extLst>
                <a:ext uri="{FF2B5EF4-FFF2-40B4-BE49-F238E27FC236}">
                  <a16:creationId xmlns:a16="http://schemas.microsoft.com/office/drawing/2014/main" id="{F3DBF74C-65C9-4E53-A404-B6089FBF3E1B}"/>
                </a:ext>
              </a:extLst>
            </p:cNvPr>
            <p:cNvSpPr/>
            <p:nvPr/>
          </p:nvSpPr>
          <p:spPr>
            <a:xfrm>
              <a:off x="5390027" y="5463872"/>
              <a:ext cx="3066964" cy="584717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220" name="Google Shape;798;p12">
              <a:extLst>
                <a:ext uri="{FF2B5EF4-FFF2-40B4-BE49-F238E27FC236}">
                  <a16:creationId xmlns:a16="http://schemas.microsoft.com/office/drawing/2014/main" id="{1DDCDB98-B8C3-4C53-82E0-90782E4889D8}"/>
                </a:ext>
              </a:extLst>
            </p:cNvPr>
            <p:cNvSpPr txBox="1"/>
            <p:nvPr/>
          </p:nvSpPr>
          <p:spPr>
            <a:xfrm>
              <a:off x="5417473" y="5598135"/>
              <a:ext cx="3012069" cy="3984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57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ทัศนียภาพ</a:t>
              </a:r>
            </a:p>
          </p:txBody>
        </p:sp>
      </p:grpSp>
      <p:grpSp>
        <p:nvGrpSpPr>
          <p:cNvPr id="270" name="กลุ่ม 269">
            <a:extLst>
              <a:ext uri="{FF2B5EF4-FFF2-40B4-BE49-F238E27FC236}">
                <a16:creationId xmlns:a16="http://schemas.microsoft.com/office/drawing/2014/main" id="{4F5ED1DE-216B-47FF-90EB-352F13F1DB5D}"/>
              </a:ext>
            </a:extLst>
          </p:cNvPr>
          <p:cNvGrpSpPr/>
          <p:nvPr/>
        </p:nvGrpSpPr>
        <p:grpSpPr>
          <a:xfrm>
            <a:off x="501474" y="2363171"/>
            <a:ext cx="1420721" cy="634120"/>
            <a:chOff x="5390025" y="5463872"/>
            <a:chExt cx="3066966" cy="638601"/>
          </a:xfrm>
        </p:grpSpPr>
        <p:sp>
          <p:nvSpPr>
            <p:cNvPr id="271" name="สี่เหลี่ยมผืนผ้า: มุมมน 270">
              <a:extLst>
                <a:ext uri="{FF2B5EF4-FFF2-40B4-BE49-F238E27FC236}">
                  <a16:creationId xmlns:a16="http://schemas.microsoft.com/office/drawing/2014/main" id="{4B36401B-A3B3-4F5E-8E60-D4C48B09D9E2}"/>
                </a:ext>
              </a:extLst>
            </p:cNvPr>
            <p:cNvSpPr/>
            <p:nvPr/>
          </p:nvSpPr>
          <p:spPr>
            <a:xfrm>
              <a:off x="5390025" y="5517756"/>
              <a:ext cx="3066964" cy="584717"/>
            </a:xfrm>
            <a:prstGeom prst="roundRect">
              <a:avLst>
                <a:gd name="adj" fmla="val 23683"/>
              </a:avLst>
            </a:prstGeom>
            <a:solidFill>
              <a:srgbClr val="008BFE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272" name="สี่เหลี่ยมผืนผ้า: มุมมน 271">
              <a:extLst>
                <a:ext uri="{FF2B5EF4-FFF2-40B4-BE49-F238E27FC236}">
                  <a16:creationId xmlns:a16="http://schemas.microsoft.com/office/drawing/2014/main" id="{62AC697D-A810-4F30-9BF6-48846F2BC86F}"/>
                </a:ext>
              </a:extLst>
            </p:cNvPr>
            <p:cNvSpPr/>
            <p:nvPr/>
          </p:nvSpPr>
          <p:spPr>
            <a:xfrm>
              <a:off x="5390027" y="5463872"/>
              <a:ext cx="3066964" cy="584717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273" name="Google Shape;798;p12">
              <a:extLst>
                <a:ext uri="{FF2B5EF4-FFF2-40B4-BE49-F238E27FC236}">
                  <a16:creationId xmlns:a16="http://schemas.microsoft.com/office/drawing/2014/main" id="{DC6DEB72-CC05-47E3-BBB6-C1F5B304A838}"/>
                </a:ext>
              </a:extLst>
            </p:cNvPr>
            <p:cNvSpPr txBox="1"/>
            <p:nvPr/>
          </p:nvSpPr>
          <p:spPr>
            <a:xfrm>
              <a:off x="5487740" y="5574627"/>
              <a:ext cx="2871533" cy="3984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57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ภาพปะติด</a:t>
              </a:r>
            </a:p>
          </p:txBody>
        </p:sp>
      </p:grpSp>
      <p:grpSp>
        <p:nvGrpSpPr>
          <p:cNvPr id="274" name="กลุ่ม 273">
            <a:extLst>
              <a:ext uri="{FF2B5EF4-FFF2-40B4-BE49-F238E27FC236}">
                <a16:creationId xmlns:a16="http://schemas.microsoft.com/office/drawing/2014/main" id="{9BC3DC12-79A8-4920-814E-BC31F91F77C1}"/>
              </a:ext>
            </a:extLst>
          </p:cNvPr>
          <p:cNvGrpSpPr/>
          <p:nvPr/>
        </p:nvGrpSpPr>
        <p:grpSpPr>
          <a:xfrm>
            <a:off x="501474" y="3148902"/>
            <a:ext cx="1420721" cy="634120"/>
            <a:chOff x="5390025" y="5463872"/>
            <a:chExt cx="3066966" cy="638601"/>
          </a:xfrm>
        </p:grpSpPr>
        <p:sp>
          <p:nvSpPr>
            <p:cNvPr id="275" name="สี่เหลี่ยมผืนผ้า: มุมมน 274">
              <a:extLst>
                <a:ext uri="{FF2B5EF4-FFF2-40B4-BE49-F238E27FC236}">
                  <a16:creationId xmlns:a16="http://schemas.microsoft.com/office/drawing/2014/main" id="{68D50071-4CF0-48E5-96CB-700F45E014AE}"/>
                </a:ext>
              </a:extLst>
            </p:cNvPr>
            <p:cNvSpPr/>
            <p:nvPr/>
          </p:nvSpPr>
          <p:spPr>
            <a:xfrm>
              <a:off x="5390025" y="5517756"/>
              <a:ext cx="3066964" cy="584717"/>
            </a:xfrm>
            <a:prstGeom prst="roundRect">
              <a:avLst>
                <a:gd name="adj" fmla="val 23683"/>
              </a:avLst>
            </a:prstGeom>
            <a:solidFill>
              <a:srgbClr val="008BFE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276" name="สี่เหลี่ยมผืนผ้า: มุมมน 275">
              <a:extLst>
                <a:ext uri="{FF2B5EF4-FFF2-40B4-BE49-F238E27FC236}">
                  <a16:creationId xmlns:a16="http://schemas.microsoft.com/office/drawing/2014/main" id="{38690721-9587-414C-B059-9D1752D01F64}"/>
                </a:ext>
              </a:extLst>
            </p:cNvPr>
            <p:cNvSpPr/>
            <p:nvPr/>
          </p:nvSpPr>
          <p:spPr>
            <a:xfrm>
              <a:off x="5390027" y="5463872"/>
              <a:ext cx="3066964" cy="584717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277" name="Google Shape;798;p12">
              <a:extLst>
                <a:ext uri="{FF2B5EF4-FFF2-40B4-BE49-F238E27FC236}">
                  <a16:creationId xmlns:a16="http://schemas.microsoft.com/office/drawing/2014/main" id="{FEDE0E08-93C7-4402-868A-C631B6E954BC}"/>
                </a:ext>
              </a:extLst>
            </p:cNvPr>
            <p:cNvSpPr txBox="1"/>
            <p:nvPr/>
          </p:nvSpPr>
          <p:spPr>
            <a:xfrm>
              <a:off x="5487740" y="5568381"/>
              <a:ext cx="2871533" cy="3984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57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การซ้ำ</a:t>
              </a:r>
            </a:p>
          </p:txBody>
        </p:sp>
      </p:grpSp>
      <p:grpSp>
        <p:nvGrpSpPr>
          <p:cNvPr id="278" name="กลุ่ม 277">
            <a:extLst>
              <a:ext uri="{FF2B5EF4-FFF2-40B4-BE49-F238E27FC236}">
                <a16:creationId xmlns:a16="http://schemas.microsoft.com/office/drawing/2014/main" id="{8B96676F-B9A5-49C3-B337-4A86D6A73314}"/>
              </a:ext>
            </a:extLst>
          </p:cNvPr>
          <p:cNvGrpSpPr/>
          <p:nvPr/>
        </p:nvGrpSpPr>
        <p:grpSpPr>
          <a:xfrm>
            <a:off x="501474" y="3934633"/>
            <a:ext cx="1420721" cy="634120"/>
            <a:chOff x="5390025" y="5463872"/>
            <a:chExt cx="3066966" cy="638601"/>
          </a:xfrm>
        </p:grpSpPr>
        <p:sp>
          <p:nvSpPr>
            <p:cNvPr id="279" name="สี่เหลี่ยมผืนผ้า: มุมมน 278">
              <a:extLst>
                <a:ext uri="{FF2B5EF4-FFF2-40B4-BE49-F238E27FC236}">
                  <a16:creationId xmlns:a16="http://schemas.microsoft.com/office/drawing/2014/main" id="{C25425F0-9911-4694-ADEF-8BC0566343BE}"/>
                </a:ext>
              </a:extLst>
            </p:cNvPr>
            <p:cNvSpPr/>
            <p:nvPr/>
          </p:nvSpPr>
          <p:spPr>
            <a:xfrm>
              <a:off x="5390025" y="5517756"/>
              <a:ext cx="3066964" cy="584717"/>
            </a:xfrm>
            <a:prstGeom prst="roundRect">
              <a:avLst>
                <a:gd name="adj" fmla="val 23683"/>
              </a:avLst>
            </a:prstGeom>
            <a:solidFill>
              <a:srgbClr val="008BFE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280" name="สี่เหลี่ยมผืนผ้า: มุมมน 279">
              <a:extLst>
                <a:ext uri="{FF2B5EF4-FFF2-40B4-BE49-F238E27FC236}">
                  <a16:creationId xmlns:a16="http://schemas.microsoft.com/office/drawing/2014/main" id="{088D8E48-17C1-48C7-B74F-78BD490CE481}"/>
                </a:ext>
              </a:extLst>
            </p:cNvPr>
            <p:cNvSpPr/>
            <p:nvPr/>
          </p:nvSpPr>
          <p:spPr>
            <a:xfrm>
              <a:off x="5390027" y="5463872"/>
              <a:ext cx="3066964" cy="584717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281" name="Google Shape;798;p12">
              <a:extLst>
                <a:ext uri="{FF2B5EF4-FFF2-40B4-BE49-F238E27FC236}">
                  <a16:creationId xmlns:a16="http://schemas.microsoft.com/office/drawing/2014/main" id="{48D971A8-7511-414D-9FC4-52C6F150F57E}"/>
                </a:ext>
              </a:extLst>
            </p:cNvPr>
            <p:cNvSpPr txBox="1"/>
            <p:nvPr/>
          </p:nvSpPr>
          <p:spPr>
            <a:xfrm>
              <a:off x="5487740" y="5576231"/>
              <a:ext cx="2871533" cy="3984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57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สื่อผสม</a:t>
              </a:r>
            </a:p>
          </p:txBody>
        </p:sp>
      </p:grpSp>
      <p:grpSp>
        <p:nvGrpSpPr>
          <p:cNvPr id="282" name="กลุ่ม 281">
            <a:extLst>
              <a:ext uri="{FF2B5EF4-FFF2-40B4-BE49-F238E27FC236}">
                <a16:creationId xmlns:a16="http://schemas.microsoft.com/office/drawing/2014/main" id="{FA7AB01C-6B2B-41E2-AA3D-21ADC148D1BC}"/>
              </a:ext>
            </a:extLst>
          </p:cNvPr>
          <p:cNvGrpSpPr/>
          <p:nvPr/>
        </p:nvGrpSpPr>
        <p:grpSpPr>
          <a:xfrm>
            <a:off x="501474" y="4720364"/>
            <a:ext cx="1420721" cy="634120"/>
            <a:chOff x="5390025" y="5463872"/>
            <a:chExt cx="3066966" cy="638601"/>
          </a:xfrm>
        </p:grpSpPr>
        <p:sp>
          <p:nvSpPr>
            <p:cNvPr id="283" name="สี่เหลี่ยมผืนผ้า: มุมมน 282">
              <a:extLst>
                <a:ext uri="{FF2B5EF4-FFF2-40B4-BE49-F238E27FC236}">
                  <a16:creationId xmlns:a16="http://schemas.microsoft.com/office/drawing/2014/main" id="{BE7A7DE7-1B23-4681-9ABE-5964DDFB0245}"/>
                </a:ext>
              </a:extLst>
            </p:cNvPr>
            <p:cNvSpPr/>
            <p:nvPr/>
          </p:nvSpPr>
          <p:spPr>
            <a:xfrm>
              <a:off x="5390025" y="5517756"/>
              <a:ext cx="3066964" cy="584717"/>
            </a:xfrm>
            <a:prstGeom prst="roundRect">
              <a:avLst>
                <a:gd name="adj" fmla="val 23683"/>
              </a:avLst>
            </a:prstGeom>
            <a:solidFill>
              <a:srgbClr val="008BFE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284" name="สี่เหลี่ยมผืนผ้า: มุมมน 283">
              <a:extLst>
                <a:ext uri="{FF2B5EF4-FFF2-40B4-BE49-F238E27FC236}">
                  <a16:creationId xmlns:a16="http://schemas.microsoft.com/office/drawing/2014/main" id="{DEDBB000-E0CD-46BB-A14C-2B2BC4FBFE56}"/>
                </a:ext>
              </a:extLst>
            </p:cNvPr>
            <p:cNvSpPr/>
            <p:nvPr/>
          </p:nvSpPr>
          <p:spPr>
            <a:xfrm>
              <a:off x="5390027" y="5463872"/>
              <a:ext cx="3066964" cy="584717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285" name="Google Shape;798;p12">
              <a:extLst>
                <a:ext uri="{FF2B5EF4-FFF2-40B4-BE49-F238E27FC236}">
                  <a16:creationId xmlns:a16="http://schemas.microsoft.com/office/drawing/2014/main" id="{6B17D0C9-B30A-4208-8932-2D3050586E76}"/>
                </a:ext>
              </a:extLst>
            </p:cNvPr>
            <p:cNvSpPr txBox="1"/>
            <p:nvPr/>
          </p:nvSpPr>
          <p:spPr>
            <a:xfrm>
              <a:off x="5487740" y="5581943"/>
              <a:ext cx="2871533" cy="3984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57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สมดุล</a:t>
              </a:r>
            </a:p>
          </p:txBody>
        </p:sp>
      </p:grpSp>
      <p:grpSp>
        <p:nvGrpSpPr>
          <p:cNvPr id="286" name="กลุ่ม 285">
            <a:extLst>
              <a:ext uri="{FF2B5EF4-FFF2-40B4-BE49-F238E27FC236}">
                <a16:creationId xmlns:a16="http://schemas.microsoft.com/office/drawing/2014/main" id="{8A0C6683-7F4B-4966-B744-329787908CD4}"/>
              </a:ext>
            </a:extLst>
          </p:cNvPr>
          <p:cNvGrpSpPr/>
          <p:nvPr/>
        </p:nvGrpSpPr>
        <p:grpSpPr>
          <a:xfrm>
            <a:off x="501474" y="5506093"/>
            <a:ext cx="1420721" cy="634120"/>
            <a:chOff x="5390025" y="5463872"/>
            <a:chExt cx="3066966" cy="638601"/>
          </a:xfrm>
        </p:grpSpPr>
        <p:sp>
          <p:nvSpPr>
            <p:cNvPr id="287" name="สี่เหลี่ยมผืนผ้า: มุมมน 286">
              <a:extLst>
                <a:ext uri="{FF2B5EF4-FFF2-40B4-BE49-F238E27FC236}">
                  <a16:creationId xmlns:a16="http://schemas.microsoft.com/office/drawing/2014/main" id="{860E1A18-B0F1-4253-BCB3-0445BBBDA77D}"/>
                </a:ext>
              </a:extLst>
            </p:cNvPr>
            <p:cNvSpPr/>
            <p:nvPr/>
          </p:nvSpPr>
          <p:spPr>
            <a:xfrm>
              <a:off x="5390025" y="5517756"/>
              <a:ext cx="3066964" cy="584717"/>
            </a:xfrm>
            <a:prstGeom prst="roundRect">
              <a:avLst>
                <a:gd name="adj" fmla="val 23683"/>
              </a:avLst>
            </a:prstGeom>
            <a:solidFill>
              <a:srgbClr val="008BFE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288" name="สี่เหลี่ยมผืนผ้า: มุมมน 287">
              <a:extLst>
                <a:ext uri="{FF2B5EF4-FFF2-40B4-BE49-F238E27FC236}">
                  <a16:creationId xmlns:a16="http://schemas.microsoft.com/office/drawing/2014/main" id="{851E3F31-D07A-4834-90EB-DFF79D79FC25}"/>
                </a:ext>
              </a:extLst>
            </p:cNvPr>
            <p:cNvSpPr/>
            <p:nvPr/>
          </p:nvSpPr>
          <p:spPr>
            <a:xfrm>
              <a:off x="5390027" y="5463872"/>
              <a:ext cx="3066964" cy="584717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289" name="Google Shape;798;p12">
              <a:extLst>
                <a:ext uri="{FF2B5EF4-FFF2-40B4-BE49-F238E27FC236}">
                  <a16:creationId xmlns:a16="http://schemas.microsoft.com/office/drawing/2014/main" id="{A351F407-4281-4B9E-A744-D3D4EBDC0F70}"/>
                </a:ext>
              </a:extLst>
            </p:cNvPr>
            <p:cNvSpPr txBox="1"/>
            <p:nvPr/>
          </p:nvSpPr>
          <p:spPr>
            <a:xfrm>
              <a:off x="5487740" y="5589795"/>
              <a:ext cx="2871533" cy="3984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57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สีคู่ตรงข้าม</a:t>
              </a:r>
            </a:p>
          </p:txBody>
        </p:sp>
      </p:grpSp>
      <p:grpSp>
        <p:nvGrpSpPr>
          <p:cNvPr id="290" name="กลุ่ม 289">
            <a:extLst>
              <a:ext uri="{FF2B5EF4-FFF2-40B4-BE49-F238E27FC236}">
                <a16:creationId xmlns:a16="http://schemas.microsoft.com/office/drawing/2014/main" id="{78FC0A39-4050-4319-8B49-6C445D6E54D2}"/>
              </a:ext>
            </a:extLst>
          </p:cNvPr>
          <p:cNvGrpSpPr/>
          <p:nvPr/>
        </p:nvGrpSpPr>
        <p:grpSpPr>
          <a:xfrm>
            <a:off x="2030193" y="1577440"/>
            <a:ext cx="1420721" cy="634120"/>
            <a:chOff x="5390025" y="5463872"/>
            <a:chExt cx="3066966" cy="638601"/>
          </a:xfrm>
        </p:grpSpPr>
        <p:sp>
          <p:nvSpPr>
            <p:cNvPr id="291" name="สี่เหลี่ยมผืนผ้า: มุมมน 290">
              <a:extLst>
                <a:ext uri="{FF2B5EF4-FFF2-40B4-BE49-F238E27FC236}">
                  <a16:creationId xmlns:a16="http://schemas.microsoft.com/office/drawing/2014/main" id="{D0BFA25E-3839-4B2D-9839-A60385761E51}"/>
                </a:ext>
              </a:extLst>
            </p:cNvPr>
            <p:cNvSpPr/>
            <p:nvPr/>
          </p:nvSpPr>
          <p:spPr>
            <a:xfrm>
              <a:off x="5390025" y="5517756"/>
              <a:ext cx="3066964" cy="584717"/>
            </a:xfrm>
            <a:prstGeom prst="roundRect">
              <a:avLst>
                <a:gd name="adj" fmla="val 23683"/>
              </a:avLst>
            </a:prstGeom>
            <a:solidFill>
              <a:srgbClr val="008BFE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292" name="สี่เหลี่ยมผืนผ้า: มุมมน 291">
              <a:extLst>
                <a:ext uri="{FF2B5EF4-FFF2-40B4-BE49-F238E27FC236}">
                  <a16:creationId xmlns:a16="http://schemas.microsoft.com/office/drawing/2014/main" id="{C76227D6-933D-476B-A0A4-F3100624A6EB}"/>
                </a:ext>
              </a:extLst>
            </p:cNvPr>
            <p:cNvSpPr/>
            <p:nvPr/>
          </p:nvSpPr>
          <p:spPr>
            <a:xfrm>
              <a:off x="5390027" y="5463872"/>
              <a:ext cx="3066964" cy="584717"/>
            </a:xfrm>
            <a:prstGeom prst="roundRect">
              <a:avLst>
                <a:gd name="adj" fmla="val 26410"/>
              </a:avLst>
            </a:prstGeom>
            <a:solidFill>
              <a:schemeClr val="bg1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293" name="Google Shape;798;p12">
              <a:extLst>
                <a:ext uri="{FF2B5EF4-FFF2-40B4-BE49-F238E27FC236}">
                  <a16:creationId xmlns:a16="http://schemas.microsoft.com/office/drawing/2014/main" id="{D94B5FFA-C21C-4037-864F-C02E64E37C14}"/>
                </a:ext>
              </a:extLst>
            </p:cNvPr>
            <p:cNvSpPr txBox="1"/>
            <p:nvPr/>
          </p:nvSpPr>
          <p:spPr>
            <a:xfrm>
              <a:off x="5487740" y="5598135"/>
              <a:ext cx="2871533" cy="3984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57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ทัศนศิลป์</a:t>
              </a:r>
            </a:p>
          </p:txBody>
        </p:sp>
      </p:grpSp>
      <p:grpSp>
        <p:nvGrpSpPr>
          <p:cNvPr id="294" name="กลุ่ม 293">
            <a:extLst>
              <a:ext uri="{FF2B5EF4-FFF2-40B4-BE49-F238E27FC236}">
                <a16:creationId xmlns:a16="http://schemas.microsoft.com/office/drawing/2014/main" id="{9DD63031-217C-48D6-AADA-4F642AE46AF4}"/>
              </a:ext>
            </a:extLst>
          </p:cNvPr>
          <p:cNvGrpSpPr/>
          <p:nvPr/>
        </p:nvGrpSpPr>
        <p:grpSpPr>
          <a:xfrm>
            <a:off x="2030193" y="2363171"/>
            <a:ext cx="1420721" cy="634120"/>
            <a:chOff x="5390025" y="5463872"/>
            <a:chExt cx="3066966" cy="638601"/>
          </a:xfrm>
        </p:grpSpPr>
        <p:sp>
          <p:nvSpPr>
            <p:cNvPr id="295" name="สี่เหลี่ยมผืนผ้า: มุมมน 294">
              <a:extLst>
                <a:ext uri="{FF2B5EF4-FFF2-40B4-BE49-F238E27FC236}">
                  <a16:creationId xmlns:a16="http://schemas.microsoft.com/office/drawing/2014/main" id="{8B29B887-55A8-4F5F-A1A8-E02D9AB12AE3}"/>
                </a:ext>
              </a:extLst>
            </p:cNvPr>
            <p:cNvSpPr/>
            <p:nvPr/>
          </p:nvSpPr>
          <p:spPr>
            <a:xfrm>
              <a:off x="5390025" y="5517756"/>
              <a:ext cx="3066964" cy="584717"/>
            </a:xfrm>
            <a:prstGeom prst="roundRect">
              <a:avLst>
                <a:gd name="adj" fmla="val 23683"/>
              </a:avLst>
            </a:prstGeom>
            <a:solidFill>
              <a:srgbClr val="008BFE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296" name="สี่เหลี่ยมผืนผ้า: มุมมน 295">
              <a:extLst>
                <a:ext uri="{FF2B5EF4-FFF2-40B4-BE49-F238E27FC236}">
                  <a16:creationId xmlns:a16="http://schemas.microsoft.com/office/drawing/2014/main" id="{0D184CBA-513E-4C99-BAE0-E56961769D47}"/>
                </a:ext>
              </a:extLst>
            </p:cNvPr>
            <p:cNvSpPr/>
            <p:nvPr/>
          </p:nvSpPr>
          <p:spPr>
            <a:xfrm>
              <a:off x="5390027" y="5463872"/>
              <a:ext cx="3066964" cy="584717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297" name="Google Shape;798;p12">
              <a:extLst>
                <a:ext uri="{FF2B5EF4-FFF2-40B4-BE49-F238E27FC236}">
                  <a16:creationId xmlns:a16="http://schemas.microsoft.com/office/drawing/2014/main" id="{00DD511D-6E72-4773-91BA-E1A8EC9A0E78}"/>
                </a:ext>
              </a:extLst>
            </p:cNvPr>
            <p:cNvSpPr txBox="1"/>
            <p:nvPr/>
          </p:nvSpPr>
          <p:spPr>
            <a:xfrm>
              <a:off x="5487740" y="5576389"/>
              <a:ext cx="2871533" cy="3984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57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ที่ว่าง</a:t>
              </a:r>
            </a:p>
          </p:txBody>
        </p:sp>
      </p:grpSp>
      <p:grpSp>
        <p:nvGrpSpPr>
          <p:cNvPr id="298" name="กลุ่ม 297">
            <a:extLst>
              <a:ext uri="{FF2B5EF4-FFF2-40B4-BE49-F238E27FC236}">
                <a16:creationId xmlns:a16="http://schemas.microsoft.com/office/drawing/2014/main" id="{95BB142E-5F3C-4A65-9BD3-ABD716D6D9E8}"/>
              </a:ext>
            </a:extLst>
          </p:cNvPr>
          <p:cNvGrpSpPr/>
          <p:nvPr/>
        </p:nvGrpSpPr>
        <p:grpSpPr>
          <a:xfrm>
            <a:off x="2030193" y="3148902"/>
            <a:ext cx="1420721" cy="634120"/>
            <a:chOff x="5390025" y="5463872"/>
            <a:chExt cx="3066966" cy="638601"/>
          </a:xfrm>
        </p:grpSpPr>
        <p:sp>
          <p:nvSpPr>
            <p:cNvPr id="299" name="สี่เหลี่ยมผืนผ้า: มุมมน 298">
              <a:extLst>
                <a:ext uri="{FF2B5EF4-FFF2-40B4-BE49-F238E27FC236}">
                  <a16:creationId xmlns:a16="http://schemas.microsoft.com/office/drawing/2014/main" id="{758A19E7-A6F3-4F48-9DCE-B6DC2F4B4442}"/>
                </a:ext>
              </a:extLst>
            </p:cNvPr>
            <p:cNvSpPr/>
            <p:nvPr/>
          </p:nvSpPr>
          <p:spPr>
            <a:xfrm>
              <a:off x="5390025" y="5517756"/>
              <a:ext cx="3066964" cy="584717"/>
            </a:xfrm>
            <a:prstGeom prst="roundRect">
              <a:avLst>
                <a:gd name="adj" fmla="val 23683"/>
              </a:avLst>
            </a:prstGeom>
            <a:solidFill>
              <a:srgbClr val="008BFE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300" name="สี่เหลี่ยมผืนผ้า: มุมมน 299">
              <a:extLst>
                <a:ext uri="{FF2B5EF4-FFF2-40B4-BE49-F238E27FC236}">
                  <a16:creationId xmlns:a16="http://schemas.microsoft.com/office/drawing/2014/main" id="{07609365-2C5F-432B-9C9B-18A4429D4295}"/>
                </a:ext>
              </a:extLst>
            </p:cNvPr>
            <p:cNvSpPr/>
            <p:nvPr/>
          </p:nvSpPr>
          <p:spPr>
            <a:xfrm>
              <a:off x="5390027" y="5463872"/>
              <a:ext cx="3066964" cy="584717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301" name="Google Shape;798;p12">
              <a:extLst>
                <a:ext uri="{FF2B5EF4-FFF2-40B4-BE49-F238E27FC236}">
                  <a16:creationId xmlns:a16="http://schemas.microsoft.com/office/drawing/2014/main" id="{C07568E1-81BB-4BC7-8A1F-75BC69C62A54}"/>
                </a:ext>
              </a:extLst>
            </p:cNvPr>
            <p:cNvSpPr txBox="1"/>
            <p:nvPr/>
          </p:nvSpPr>
          <p:spPr>
            <a:xfrm>
              <a:off x="5736924" y="5568381"/>
              <a:ext cx="2373167" cy="3984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57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กลมกลืน</a:t>
              </a:r>
            </a:p>
          </p:txBody>
        </p:sp>
      </p:grpSp>
      <p:grpSp>
        <p:nvGrpSpPr>
          <p:cNvPr id="302" name="กลุ่ม 301">
            <a:extLst>
              <a:ext uri="{FF2B5EF4-FFF2-40B4-BE49-F238E27FC236}">
                <a16:creationId xmlns:a16="http://schemas.microsoft.com/office/drawing/2014/main" id="{0DF3C161-66DF-4DDA-8204-A22C821FBAD6}"/>
              </a:ext>
            </a:extLst>
          </p:cNvPr>
          <p:cNvGrpSpPr/>
          <p:nvPr/>
        </p:nvGrpSpPr>
        <p:grpSpPr>
          <a:xfrm>
            <a:off x="2030193" y="3934633"/>
            <a:ext cx="1420721" cy="634120"/>
            <a:chOff x="5390025" y="5463872"/>
            <a:chExt cx="3066966" cy="638601"/>
          </a:xfrm>
        </p:grpSpPr>
        <p:sp>
          <p:nvSpPr>
            <p:cNvPr id="303" name="สี่เหลี่ยมผืนผ้า: มุมมน 302">
              <a:extLst>
                <a:ext uri="{FF2B5EF4-FFF2-40B4-BE49-F238E27FC236}">
                  <a16:creationId xmlns:a16="http://schemas.microsoft.com/office/drawing/2014/main" id="{09C48B67-43CE-4E98-8C0D-8981DFDE5F03}"/>
                </a:ext>
              </a:extLst>
            </p:cNvPr>
            <p:cNvSpPr/>
            <p:nvPr/>
          </p:nvSpPr>
          <p:spPr>
            <a:xfrm>
              <a:off x="5390025" y="5517756"/>
              <a:ext cx="3066964" cy="584717"/>
            </a:xfrm>
            <a:prstGeom prst="roundRect">
              <a:avLst>
                <a:gd name="adj" fmla="val 23683"/>
              </a:avLst>
            </a:prstGeom>
            <a:solidFill>
              <a:srgbClr val="008BFE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304" name="สี่เหลี่ยมผืนผ้า: มุมมน 303">
              <a:extLst>
                <a:ext uri="{FF2B5EF4-FFF2-40B4-BE49-F238E27FC236}">
                  <a16:creationId xmlns:a16="http://schemas.microsoft.com/office/drawing/2014/main" id="{081038F3-B59A-459B-A034-4FB3D817128C}"/>
                </a:ext>
              </a:extLst>
            </p:cNvPr>
            <p:cNvSpPr/>
            <p:nvPr/>
          </p:nvSpPr>
          <p:spPr>
            <a:xfrm>
              <a:off x="5390027" y="5463872"/>
              <a:ext cx="3066964" cy="584717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305" name="Google Shape;798;p12">
              <a:extLst>
                <a:ext uri="{FF2B5EF4-FFF2-40B4-BE49-F238E27FC236}">
                  <a16:creationId xmlns:a16="http://schemas.microsoft.com/office/drawing/2014/main" id="{ADD5B1BB-551F-48BB-8797-6BB2AAE6932E}"/>
                </a:ext>
              </a:extLst>
            </p:cNvPr>
            <p:cNvSpPr txBox="1"/>
            <p:nvPr/>
          </p:nvSpPr>
          <p:spPr>
            <a:xfrm>
              <a:off x="5474268" y="5577303"/>
              <a:ext cx="2898485" cy="3984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57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การแสดงออก</a:t>
              </a:r>
            </a:p>
          </p:txBody>
        </p:sp>
      </p:grpSp>
      <p:grpSp>
        <p:nvGrpSpPr>
          <p:cNvPr id="306" name="กลุ่ม 305">
            <a:extLst>
              <a:ext uri="{FF2B5EF4-FFF2-40B4-BE49-F238E27FC236}">
                <a16:creationId xmlns:a16="http://schemas.microsoft.com/office/drawing/2014/main" id="{BA36A5E8-5092-41BC-91E3-A9A11853258C}"/>
              </a:ext>
            </a:extLst>
          </p:cNvPr>
          <p:cNvGrpSpPr/>
          <p:nvPr/>
        </p:nvGrpSpPr>
        <p:grpSpPr>
          <a:xfrm>
            <a:off x="2030193" y="4720364"/>
            <a:ext cx="1420721" cy="634120"/>
            <a:chOff x="5390025" y="5463872"/>
            <a:chExt cx="3066966" cy="638601"/>
          </a:xfrm>
        </p:grpSpPr>
        <p:sp>
          <p:nvSpPr>
            <p:cNvPr id="307" name="สี่เหลี่ยมผืนผ้า: มุมมน 306">
              <a:extLst>
                <a:ext uri="{FF2B5EF4-FFF2-40B4-BE49-F238E27FC236}">
                  <a16:creationId xmlns:a16="http://schemas.microsoft.com/office/drawing/2014/main" id="{24B5DDC5-18E0-441A-9FCD-5B551A588802}"/>
                </a:ext>
              </a:extLst>
            </p:cNvPr>
            <p:cNvSpPr/>
            <p:nvPr/>
          </p:nvSpPr>
          <p:spPr>
            <a:xfrm>
              <a:off x="5390025" y="5517756"/>
              <a:ext cx="3066964" cy="584717"/>
            </a:xfrm>
            <a:prstGeom prst="roundRect">
              <a:avLst>
                <a:gd name="adj" fmla="val 23683"/>
              </a:avLst>
            </a:prstGeom>
            <a:solidFill>
              <a:srgbClr val="008BFE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308" name="สี่เหลี่ยมผืนผ้า: มุมมน 307">
              <a:extLst>
                <a:ext uri="{FF2B5EF4-FFF2-40B4-BE49-F238E27FC236}">
                  <a16:creationId xmlns:a16="http://schemas.microsoft.com/office/drawing/2014/main" id="{069FD328-59A1-462F-98C2-0A2595619617}"/>
                </a:ext>
              </a:extLst>
            </p:cNvPr>
            <p:cNvSpPr/>
            <p:nvPr/>
          </p:nvSpPr>
          <p:spPr>
            <a:xfrm>
              <a:off x="5390027" y="5463872"/>
              <a:ext cx="3066964" cy="584717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309" name="Google Shape;798;p12">
              <a:extLst>
                <a:ext uri="{FF2B5EF4-FFF2-40B4-BE49-F238E27FC236}">
                  <a16:creationId xmlns:a16="http://schemas.microsoft.com/office/drawing/2014/main" id="{DFE7CF20-5B4F-445B-8346-E8B9591F2E33}"/>
                </a:ext>
              </a:extLst>
            </p:cNvPr>
            <p:cNvSpPr txBox="1"/>
            <p:nvPr/>
          </p:nvSpPr>
          <p:spPr>
            <a:xfrm>
              <a:off x="5487740" y="5581943"/>
              <a:ext cx="2871533" cy="3984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57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เนื้อหา</a:t>
              </a:r>
            </a:p>
          </p:txBody>
        </p:sp>
      </p:grpSp>
      <p:grpSp>
        <p:nvGrpSpPr>
          <p:cNvPr id="310" name="กลุ่ม 309">
            <a:extLst>
              <a:ext uri="{FF2B5EF4-FFF2-40B4-BE49-F238E27FC236}">
                <a16:creationId xmlns:a16="http://schemas.microsoft.com/office/drawing/2014/main" id="{8B7DB0B0-6F5F-48EE-A6DF-05BD620F0C0E}"/>
              </a:ext>
            </a:extLst>
          </p:cNvPr>
          <p:cNvGrpSpPr/>
          <p:nvPr/>
        </p:nvGrpSpPr>
        <p:grpSpPr>
          <a:xfrm>
            <a:off x="2030193" y="5506093"/>
            <a:ext cx="1420721" cy="634120"/>
            <a:chOff x="5390025" y="5463872"/>
            <a:chExt cx="3066966" cy="638601"/>
          </a:xfrm>
        </p:grpSpPr>
        <p:sp>
          <p:nvSpPr>
            <p:cNvPr id="311" name="สี่เหลี่ยมผืนผ้า: มุมมน 310">
              <a:extLst>
                <a:ext uri="{FF2B5EF4-FFF2-40B4-BE49-F238E27FC236}">
                  <a16:creationId xmlns:a16="http://schemas.microsoft.com/office/drawing/2014/main" id="{254B9DE7-9BB9-44FD-BC6E-637EC0AACAD5}"/>
                </a:ext>
              </a:extLst>
            </p:cNvPr>
            <p:cNvSpPr/>
            <p:nvPr/>
          </p:nvSpPr>
          <p:spPr>
            <a:xfrm>
              <a:off x="5390025" y="5517756"/>
              <a:ext cx="3066964" cy="584717"/>
            </a:xfrm>
            <a:prstGeom prst="roundRect">
              <a:avLst>
                <a:gd name="adj" fmla="val 23683"/>
              </a:avLst>
            </a:prstGeom>
            <a:solidFill>
              <a:srgbClr val="008BFE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312" name="สี่เหลี่ยมผืนผ้า: มุมมน 311">
              <a:extLst>
                <a:ext uri="{FF2B5EF4-FFF2-40B4-BE49-F238E27FC236}">
                  <a16:creationId xmlns:a16="http://schemas.microsoft.com/office/drawing/2014/main" id="{5E739FAB-EAB3-4867-A347-A5A4FC9B4090}"/>
                </a:ext>
              </a:extLst>
            </p:cNvPr>
            <p:cNvSpPr/>
            <p:nvPr/>
          </p:nvSpPr>
          <p:spPr>
            <a:xfrm>
              <a:off x="5390027" y="5463872"/>
              <a:ext cx="3066964" cy="584717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571" dirty="0"/>
            </a:p>
          </p:txBody>
        </p:sp>
        <p:sp>
          <p:nvSpPr>
            <p:cNvPr id="313" name="Google Shape;798;p12">
              <a:extLst>
                <a:ext uri="{FF2B5EF4-FFF2-40B4-BE49-F238E27FC236}">
                  <a16:creationId xmlns:a16="http://schemas.microsoft.com/office/drawing/2014/main" id="{13E39D5C-2A66-4AC2-A132-8B403407D40C}"/>
                </a:ext>
              </a:extLst>
            </p:cNvPr>
            <p:cNvSpPr txBox="1"/>
            <p:nvPr/>
          </p:nvSpPr>
          <p:spPr>
            <a:xfrm>
              <a:off x="5487740" y="5589795"/>
              <a:ext cx="2871533" cy="3984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57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วรรณะสี</a:t>
              </a:r>
            </a:p>
          </p:txBody>
        </p:sp>
      </p:grpSp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9EFDD1C7-0C30-40BB-8D76-94A7A09E64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12012" y="366217"/>
            <a:ext cx="1009894" cy="1015789"/>
          </a:xfrm>
          <a:prstGeom prst="rect">
            <a:avLst/>
          </a:prstGeom>
        </p:spPr>
      </p:pic>
      <p:grpSp>
        <p:nvGrpSpPr>
          <p:cNvPr id="20" name="กลุ่ม 19">
            <a:extLst>
              <a:ext uri="{FF2B5EF4-FFF2-40B4-BE49-F238E27FC236}">
                <a16:creationId xmlns:a16="http://schemas.microsoft.com/office/drawing/2014/main" id="{4D6DFE74-C49E-4D9A-9FE0-F091E5DCC9BA}"/>
              </a:ext>
            </a:extLst>
          </p:cNvPr>
          <p:cNvGrpSpPr/>
          <p:nvPr/>
        </p:nvGrpSpPr>
        <p:grpSpPr>
          <a:xfrm>
            <a:off x="1031163" y="156795"/>
            <a:ext cx="1910284" cy="1420645"/>
            <a:chOff x="1122866" y="156041"/>
            <a:chExt cx="2080170" cy="1546986"/>
          </a:xfrm>
        </p:grpSpPr>
        <p:pic>
          <p:nvPicPr>
            <p:cNvPr id="17" name="รูปภาพ 16">
              <a:extLst>
                <a:ext uri="{FF2B5EF4-FFF2-40B4-BE49-F238E27FC236}">
                  <a16:creationId xmlns:a16="http://schemas.microsoft.com/office/drawing/2014/main" id="{06FDACC7-A140-47AA-8A57-329F6C550A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2866" y="962514"/>
              <a:ext cx="2080170" cy="740513"/>
            </a:xfrm>
            <a:prstGeom prst="rect">
              <a:avLst/>
            </a:prstGeom>
          </p:spPr>
        </p:pic>
        <p:pic>
          <p:nvPicPr>
            <p:cNvPr id="19" name="รูปภาพ 18">
              <a:extLst>
                <a:ext uri="{FF2B5EF4-FFF2-40B4-BE49-F238E27FC236}">
                  <a16:creationId xmlns:a16="http://schemas.microsoft.com/office/drawing/2014/main" id="{7DFD33D2-5CCE-4A97-B71B-E88708ED4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8245" y="156041"/>
              <a:ext cx="1569413" cy="1057479"/>
            </a:xfrm>
            <a:prstGeom prst="rect">
              <a:avLst/>
            </a:prstGeom>
          </p:spPr>
        </p:pic>
      </p:grpSp>
      <p:pic>
        <p:nvPicPr>
          <p:cNvPr id="216" name="teacher guide">
            <a:extLst>
              <a:ext uri="{FF2B5EF4-FFF2-40B4-BE49-F238E27FC236}">
                <a16:creationId xmlns:a16="http://schemas.microsoft.com/office/drawing/2014/main" id="{E6970CE2-26DE-487A-B675-5FA169D7EC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6206233"/>
            <a:ext cx="491712" cy="485325"/>
          </a:xfrm>
          <a:prstGeom prst="rect">
            <a:avLst/>
          </a:prstGeom>
        </p:spPr>
      </p:pic>
      <p:sp>
        <p:nvSpPr>
          <p:cNvPr id="236" name="สี่เหลี่ยมผืนผ้า: มุมมน 235">
            <a:extLst>
              <a:ext uri="{FF2B5EF4-FFF2-40B4-BE49-F238E27FC236}">
                <a16:creationId xmlns:a16="http://schemas.microsoft.com/office/drawing/2014/main" id="{8F416DBA-966C-44B5-A53D-13C1FC22AC43}"/>
              </a:ext>
            </a:extLst>
          </p:cNvPr>
          <p:cNvSpPr/>
          <p:nvPr/>
        </p:nvSpPr>
        <p:spPr>
          <a:xfrm>
            <a:off x="4009283" y="993013"/>
            <a:ext cx="483485" cy="3871320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37" name="สี่เหลี่ยมผืนผ้า: มุมมน 236">
            <a:extLst>
              <a:ext uri="{FF2B5EF4-FFF2-40B4-BE49-F238E27FC236}">
                <a16:creationId xmlns:a16="http://schemas.microsoft.com/office/drawing/2014/main" id="{C85518B7-97AE-40BC-815B-CD6844E0B655}"/>
              </a:ext>
            </a:extLst>
          </p:cNvPr>
          <p:cNvSpPr/>
          <p:nvPr/>
        </p:nvSpPr>
        <p:spPr>
          <a:xfrm>
            <a:off x="4596509" y="2172584"/>
            <a:ext cx="483485" cy="3317597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38" name="สี่เหลี่ยมผืนผ้า: มุมมน 237">
            <a:extLst>
              <a:ext uri="{FF2B5EF4-FFF2-40B4-BE49-F238E27FC236}">
                <a16:creationId xmlns:a16="http://schemas.microsoft.com/office/drawing/2014/main" id="{39B40B89-1802-482D-81AE-B2D8D7AF0A96}"/>
              </a:ext>
            </a:extLst>
          </p:cNvPr>
          <p:cNvSpPr/>
          <p:nvPr/>
        </p:nvSpPr>
        <p:spPr>
          <a:xfrm>
            <a:off x="5183735" y="2819132"/>
            <a:ext cx="483485" cy="2670128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39" name="สี่เหลี่ยมผืนผ้า: มุมมน 238">
            <a:extLst>
              <a:ext uri="{FF2B5EF4-FFF2-40B4-BE49-F238E27FC236}">
                <a16:creationId xmlns:a16="http://schemas.microsoft.com/office/drawing/2014/main" id="{0429F021-2417-407F-921B-0074A4BB0DC2}"/>
              </a:ext>
            </a:extLst>
          </p:cNvPr>
          <p:cNvSpPr/>
          <p:nvPr/>
        </p:nvSpPr>
        <p:spPr>
          <a:xfrm>
            <a:off x="5770959" y="2304839"/>
            <a:ext cx="483485" cy="2504252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40" name="สี่เหลี่ยมผืนผ้า: มุมมน 239">
            <a:extLst>
              <a:ext uri="{FF2B5EF4-FFF2-40B4-BE49-F238E27FC236}">
                <a16:creationId xmlns:a16="http://schemas.microsoft.com/office/drawing/2014/main" id="{DF6AB024-771B-4FA0-89AD-903B47AC8010}"/>
              </a:ext>
            </a:extLst>
          </p:cNvPr>
          <p:cNvSpPr/>
          <p:nvPr/>
        </p:nvSpPr>
        <p:spPr>
          <a:xfrm>
            <a:off x="10941502" y="993013"/>
            <a:ext cx="483485" cy="5030993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41" name="สี่เหลี่ยมผืนผ้า: มุมมน 240">
            <a:extLst>
              <a:ext uri="{FF2B5EF4-FFF2-40B4-BE49-F238E27FC236}">
                <a16:creationId xmlns:a16="http://schemas.microsoft.com/office/drawing/2014/main" id="{B8A7C662-53B7-486B-A0CE-9116A17623F6}"/>
              </a:ext>
            </a:extLst>
          </p:cNvPr>
          <p:cNvSpPr/>
          <p:nvPr/>
        </p:nvSpPr>
        <p:spPr>
          <a:xfrm rot="19138892">
            <a:off x="6938729" y="1220786"/>
            <a:ext cx="483485" cy="4014292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42" name="สี่เหลี่ยมผืนผ้า: มุมมน 241">
            <a:extLst>
              <a:ext uri="{FF2B5EF4-FFF2-40B4-BE49-F238E27FC236}">
                <a16:creationId xmlns:a16="http://schemas.microsoft.com/office/drawing/2014/main" id="{A27A6EC2-CD0C-4980-96E4-93FA5EA75B58}"/>
              </a:ext>
            </a:extLst>
          </p:cNvPr>
          <p:cNvSpPr/>
          <p:nvPr/>
        </p:nvSpPr>
        <p:spPr>
          <a:xfrm rot="16200000">
            <a:off x="5764799" y="-759920"/>
            <a:ext cx="483485" cy="4014292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FF1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43" name="สี่เหลี่ยมผืนผ้า: มุมมน 242">
            <a:extLst>
              <a:ext uri="{FF2B5EF4-FFF2-40B4-BE49-F238E27FC236}">
                <a16:creationId xmlns:a16="http://schemas.microsoft.com/office/drawing/2014/main" id="{CAEE8A2E-1395-4CD8-B2EF-5FF246CB9590}"/>
              </a:ext>
            </a:extLst>
          </p:cNvPr>
          <p:cNvSpPr/>
          <p:nvPr/>
        </p:nvSpPr>
        <p:spPr>
          <a:xfrm rot="16200000">
            <a:off x="8040200" y="-759920"/>
            <a:ext cx="643518" cy="4014292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FF1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44" name="สี่เหลี่ยมผืนผ้า: มุมมน 243">
            <a:extLst>
              <a:ext uri="{FF2B5EF4-FFF2-40B4-BE49-F238E27FC236}">
                <a16:creationId xmlns:a16="http://schemas.microsoft.com/office/drawing/2014/main" id="{310D38EA-064F-4BE9-9B37-4332C0E7B280}"/>
              </a:ext>
            </a:extLst>
          </p:cNvPr>
          <p:cNvSpPr/>
          <p:nvPr/>
        </p:nvSpPr>
        <p:spPr>
          <a:xfrm rot="16200000">
            <a:off x="7282579" y="165911"/>
            <a:ext cx="483485" cy="3491566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FF1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45" name="สี่เหลี่ยมผืนผ้า: มุมมน 244">
            <a:extLst>
              <a:ext uri="{FF2B5EF4-FFF2-40B4-BE49-F238E27FC236}">
                <a16:creationId xmlns:a16="http://schemas.microsoft.com/office/drawing/2014/main" id="{E0C49A27-AE80-4C60-B6AC-F07165BAC128}"/>
              </a:ext>
            </a:extLst>
          </p:cNvPr>
          <p:cNvSpPr/>
          <p:nvPr/>
        </p:nvSpPr>
        <p:spPr>
          <a:xfrm rot="16200000">
            <a:off x="8413354" y="830380"/>
            <a:ext cx="483485" cy="3491566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FF1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46" name="สี่เหลี่ยมผืนผ้า: มุมมน 245">
            <a:extLst>
              <a:ext uri="{FF2B5EF4-FFF2-40B4-BE49-F238E27FC236}">
                <a16:creationId xmlns:a16="http://schemas.microsoft.com/office/drawing/2014/main" id="{5845785E-05D8-44F1-9CC3-200D41FF11B1}"/>
              </a:ext>
            </a:extLst>
          </p:cNvPr>
          <p:cNvSpPr/>
          <p:nvPr/>
        </p:nvSpPr>
        <p:spPr>
          <a:xfrm rot="16200000">
            <a:off x="9776229" y="3711560"/>
            <a:ext cx="531833" cy="2765684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FF1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sp>
        <p:nvSpPr>
          <p:cNvPr id="247" name="สี่เหลี่ยมผืนผ้า: มุมมน 246">
            <a:extLst>
              <a:ext uri="{FF2B5EF4-FFF2-40B4-BE49-F238E27FC236}">
                <a16:creationId xmlns:a16="http://schemas.microsoft.com/office/drawing/2014/main" id="{47801C85-6C2D-4152-8586-2C168ECCD4C6}"/>
              </a:ext>
            </a:extLst>
          </p:cNvPr>
          <p:cNvSpPr/>
          <p:nvPr/>
        </p:nvSpPr>
        <p:spPr>
          <a:xfrm rot="16200000">
            <a:off x="6695525" y="2830130"/>
            <a:ext cx="483485" cy="5855966"/>
          </a:xfrm>
          <a:prstGeom prst="roundRect">
            <a:avLst>
              <a:gd name="adj" fmla="val 50000"/>
            </a:avLst>
          </a:prstGeom>
          <a:noFill/>
          <a:ln w="38100">
            <a:solidFill>
              <a:srgbClr val="FF1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pic>
        <p:nvPicPr>
          <p:cNvPr id="248" name="รูปภาพ 24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0ABC9ED-D1A6-4810-887B-48CAC92B3D1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1376" y="6219771"/>
            <a:ext cx="1488332" cy="485326"/>
          </a:xfrm>
          <a:prstGeom prst="rect">
            <a:avLst/>
          </a:prstGeom>
        </p:spPr>
      </p:pic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78DB44BE-5C05-4D8D-8BC7-3472ABD546DB}"/>
              </a:ext>
            </a:extLst>
          </p:cNvPr>
          <p:cNvGrpSpPr/>
          <p:nvPr/>
        </p:nvGrpSpPr>
        <p:grpSpPr>
          <a:xfrm>
            <a:off x="3715423" y="849970"/>
            <a:ext cx="7979549" cy="5245609"/>
            <a:chOff x="4198243" y="1077888"/>
            <a:chExt cx="8689189" cy="5712113"/>
          </a:xfrm>
        </p:grpSpPr>
        <p:sp>
          <p:nvSpPr>
            <p:cNvPr id="249" name="สี่เหลี่ยมผืนผ้า: มุมมน 248">
              <a:extLst>
                <a:ext uri="{FF2B5EF4-FFF2-40B4-BE49-F238E27FC236}">
                  <a16:creationId xmlns:a16="http://schemas.microsoft.com/office/drawing/2014/main" id="{63ED11FF-4C71-4058-8607-81FB5204E758}"/>
                </a:ext>
              </a:extLst>
            </p:cNvPr>
            <p:cNvSpPr/>
            <p:nvPr/>
          </p:nvSpPr>
          <p:spPr>
            <a:xfrm>
              <a:off x="4198243" y="1077889"/>
              <a:ext cx="8689189" cy="5712112"/>
            </a:xfrm>
            <a:prstGeom prst="roundRect">
              <a:avLst>
                <a:gd name="adj" fmla="val 3380"/>
              </a:avLst>
            </a:prstGeom>
            <a:solidFill>
              <a:srgbClr val="FEF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  <p:grpSp>
          <p:nvGrpSpPr>
            <p:cNvPr id="250" name="กลุ่ม 249">
              <a:extLst>
                <a:ext uri="{FF2B5EF4-FFF2-40B4-BE49-F238E27FC236}">
                  <a16:creationId xmlns:a16="http://schemas.microsoft.com/office/drawing/2014/main" id="{E7D7B7D9-7AC7-452F-A1FC-6AE11A3C7D94}"/>
                </a:ext>
              </a:extLst>
            </p:cNvPr>
            <p:cNvGrpSpPr/>
            <p:nvPr/>
          </p:nvGrpSpPr>
          <p:grpSpPr>
            <a:xfrm>
              <a:off x="4562695" y="1756752"/>
              <a:ext cx="7988476" cy="754083"/>
              <a:chOff x="4180369" y="1718919"/>
              <a:chExt cx="7988476" cy="754083"/>
            </a:xfrm>
          </p:grpSpPr>
          <p:sp>
            <p:nvSpPr>
              <p:cNvPr id="251" name="Google Shape;1290;p21">
                <a:extLst>
                  <a:ext uri="{FF2B5EF4-FFF2-40B4-BE49-F238E27FC236}">
                    <a16:creationId xmlns:a16="http://schemas.microsoft.com/office/drawing/2014/main" id="{8381F7CB-5FC6-45CE-A32D-4D7FF6CF3C1E}"/>
                  </a:ext>
                </a:extLst>
              </p:cNvPr>
              <p:cNvSpPr txBox="1"/>
              <p:nvPr/>
            </p:nvSpPr>
            <p:spPr>
              <a:xfrm>
                <a:off x="11732436" y="1718919"/>
                <a:ext cx="436409" cy="7540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คู่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52" name="Google Shape;1298;p21">
                <a:extLst>
                  <a:ext uri="{FF2B5EF4-FFF2-40B4-BE49-F238E27FC236}">
                    <a16:creationId xmlns:a16="http://schemas.microsoft.com/office/drawing/2014/main" id="{2145F854-E3B3-46F7-A5C5-E90235EE8DDD}"/>
                  </a:ext>
                </a:extLst>
              </p:cNvPr>
              <p:cNvSpPr txBox="1"/>
              <p:nvPr/>
            </p:nvSpPr>
            <p:spPr>
              <a:xfrm>
                <a:off x="5488942" y="1718919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พื้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53" name="Google Shape;1300;p21">
                <a:extLst>
                  <a:ext uri="{FF2B5EF4-FFF2-40B4-BE49-F238E27FC236}">
                    <a16:creationId xmlns:a16="http://schemas.microsoft.com/office/drawing/2014/main" id="{3B0FFD3F-33F0-461C-A365-3621723517E6}"/>
                  </a:ext>
                </a:extLst>
              </p:cNvPr>
              <p:cNvSpPr txBox="1"/>
              <p:nvPr/>
            </p:nvSpPr>
            <p:spPr>
              <a:xfrm>
                <a:off x="6106091" y="1718919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ก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54" name="Google Shape;1305;p21">
                <a:extLst>
                  <a:ext uri="{FF2B5EF4-FFF2-40B4-BE49-F238E27FC236}">
                    <a16:creationId xmlns:a16="http://schemas.microsoft.com/office/drawing/2014/main" id="{D8B5D450-A6AF-4116-86D9-E647D8679D73}"/>
                  </a:ext>
                </a:extLst>
              </p:cNvPr>
              <p:cNvSpPr txBox="1"/>
              <p:nvPr/>
            </p:nvSpPr>
            <p:spPr>
              <a:xfrm>
                <a:off x="6729668" y="1718919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ล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55" name="Google Shape;1309;p21">
                <a:extLst>
                  <a:ext uri="{FF2B5EF4-FFF2-40B4-BE49-F238E27FC236}">
                    <a16:creationId xmlns:a16="http://schemas.microsoft.com/office/drawing/2014/main" id="{6A1D05BC-A12B-4AB1-867B-D7A21AD5A482}"/>
                  </a:ext>
                </a:extLst>
              </p:cNvPr>
              <p:cNvSpPr txBox="1"/>
              <p:nvPr/>
            </p:nvSpPr>
            <p:spPr>
              <a:xfrm>
                <a:off x="4180369" y="1718919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ศ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56" name="Google Shape;1314;p21">
                <a:extLst>
                  <a:ext uri="{FF2B5EF4-FFF2-40B4-BE49-F238E27FC236}">
                    <a16:creationId xmlns:a16="http://schemas.microsoft.com/office/drawing/2014/main" id="{CF9620C1-0C63-4424-B223-5C92087427F5}"/>
                  </a:ext>
                </a:extLst>
              </p:cNvPr>
              <p:cNvSpPr txBox="1"/>
              <p:nvPr/>
            </p:nvSpPr>
            <p:spPr>
              <a:xfrm>
                <a:off x="7361363" y="1718919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ม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57" name="Google Shape;1320;p21">
                <a:extLst>
                  <a:ext uri="{FF2B5EF4-FFF2-40B4-BE49-F238E27FC236}">
                    <a16:creationId xmlns:a16="http://schemas.microsoft.com/office/drawing/2014/main" id="{6080BE5A-12B6-496C-B303-3A8FB5825E99}"/>
                  </a:ext>
                </a:extLst>
              </p:cNvPr>
              <p:cNvSpPr txBox="1"/>
              <p:nvPr/>
            </p:nvSpPr>
            <p:spPr>
              <a:xfrm>
                <a:off x="8008663" y="1718919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ก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58" name="Google Shape;1325;p21">
                <a:extLst>
                  <a:ext uri="{FF2B5EF4-FFF2-40B4-BE49-F238E27FC236}">
                    <a16:creationId xmlns:a16="http://schemas.microsoft.com/office/drawing/2014/main" id="{4FEAA22F-C444-4848-AD3D-A2070082CD47}"/>
                  </a:ext>
                </a:extLst>
              </p:cNvPr>
              <p:cNvSpPr txBox="1"/>
              <p:nvPr/>
            </p:nvSpPr>
            <p:spPr>
              <a:xfrm>
                <a:off x="4848858" y="1718919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ค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59" name="Google Shape;1326;p21">
                <a:extLst>
                  <a:ext uri="{FF2B5EF4-FFF2-40B4-BE49-F238E27FC236}">
                    <a16:creationId xmlns:a16="http://schemas.microsoft.com/office/drawing/2014/main" id="{2D626342-E77B-4741-9C2E-E5C77EB26532}"/>
                  </a:ext>
                </a:extLst>
              </p:cNvPr>
              <p:cNvSpPr txBox="1"/>
              <p:nvPr/>
            </p:nvSpPr>
            <p:spPr>
              <a:xfrm>
                <a:off x="9968617" y="1718919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ช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60" name="Google Shape;1329;p21">
                <a:extLst>
                  <a:ext uri="{FF2B5EF4-FFF2-40B4-BE49-F238E27FC236}">
                    <a16:creationId xmlns:a16="http://schemas.microsoft.com/office/drawing/2014/main" id="{182C1D12-7B45-4CC1-9649-3D8AA26EE1E9}"/>
                  </a:ext>
                </a:extLst>
              </p:cNvPr>
              <p:cNvSpPr txBox="1"/>
              <p:nvPr/>
            </p:nvSpPr>
            <p:spPr>
              <a:xfrm>
                <a:off x="11166091" y="1718919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า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61" name="Google Shape;1337;p21">
                <a:extLst>
                  <a:ext uri="{FF2B5EF4-FFF2-40B4-BE49-F238E27FC236}">
                    <a16:creationId xmlns:a16="http://schemas.microsoft.com/office/drawing/2014/main" id="{3342D712-7DD6-4278-9BA1-2DE0A6C4718D}"/>
                  </a:ext>
                </a:extLst>
              </p:cNvPr>
              <p:cNvSpPr txBox="1"/>
              <p:nvPr/>
            </p:nvSpPr>
            <p:spPr>
              <a:xfrm>
                <a:off x="10556762" y="1718919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น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62" name="Google Shape;1353;p21">
                <a:extLst>
                  <a:ext uri="{FF2B5EF4-FFF2-40B4-BE49-F238E27FC236}">
                    <a16:creationId xmlns:a16="http://schemas.microsoft.com/office/drawing/2014/main" id="{7EE01089-29BF-4A2F-A6AE-49033BF84212}"/>
                  </a:ext>
                </a:extLst>
              </p:cNvPr>
              <p:cNvSpPr txBox="1"/>
              <p:nvPr/>
            </p:nvSpPr>
            <p:spPr>
              <a:xfrm>
                <a:off x="8649047" y="1718919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ลื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63" name="Google Shape;1360;p21">
                <a:extLst>
                  <a:ext uri="{FF2B5EF4-FFF2-40B4-BE49-F238E27FC236}">
                    <a16:creationId xmlns:a16="http://schemas.microsoft.com/office/drawing/2014/main" id="{DDC1E274-E1A5-4FE0-ACA2-20E4D0E1F1ED}"/>
                  </a:ext>
                </a:extLst>
              </p:cNvPr>
              <p:cNvSpPr txBox="1"/>
              <p:nvPr/>
            </p:nvSpPr>
            <p:spPr>
              <a:xfrm>
                <a:off x="9310865" y="1718919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น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264" name="กลุ่ม 263">
              <a:extLst>
                <a:ext uri="{FF2B5EF4-FFF2-40B4-BE49-F238E27FC236}">
                  <a16:creationId xmlns:a16="http://schemas.microsoft.com/office/drawing/2014/main" id="{70C21DB3-4EAA-4EFF-9192-33F5994BE281}"/>
                </a:ext>
              </a:extLst>
            </p:cNvPr>
            <p:cNvGrpSpPr/>
            <p:nvPr/>
          </p:nvGrpSpPr>
          <p:grpSpPr>
            <a:xfrm>
              <a:off x="4562695" y="5950239"/>
              <a:ext cx="7988476" cy="754083"/>
              <a:chOff x="4180369" y="5912406"/>
              <a:chExt cx="7988476" cy="754083"/>
            </a:xfrm>
          </p:grpSpPr>
          <p:sp>
            <p:nvSpPr>
              <p:cNvPr id="265" name="Google Shape;1296;p21">
                <a:extLst>
                  <a:ext uri="{FF2B5EF4-FFF2-40B4-BE49-F238E27FC236}">
                    <a16:creationId xmlns:a16="http://schemas.microsoft.com/office/drawing/2014/main" id="{760E67AE-08AC-4906-9B42-1BB1BD9FA0EB}"/>
                  </a:ext>
                </a:extLst>
              </p:cNvPr>
              <p:cNvSpPr txBox="1"/>
              <p:nvPr/>
            </p:nvSpPr>
            <p:spPr>
              <a:xfrm>
                <a:off x="11732436" y="5912406"/>
                <a:ext cx="436409" cy="7540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ม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66" name="Google Shape;1301;p21">
                <a:extLst>
                  <a:ext uri="{FF2B5EF4-FFF2-40B4-BE49-F238E27FC236}">
                    <a16:creationId xmlns:a16="http://schemas.microsoft.com/office/drawing/2014/main" id="{0AEFB827-99DB-45E3-A995-4DC55F046F0F}"/>
                  </a:ext>
                </a:extLst>
              </p:cNvPr>
              <p:cNvSpPr txBox="1"/>
              <p:nvPr/>
            </p:nvSpPr>
            <p:spPr>
              <a:xfrm>
                <a:off x="4180369" y="591240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ก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67" name="Google Shape;1306;p21">
                <a:extLst>
                  <a:ext uri="{FF2B5EF4-FFF2-40B4-BE49-F238E27FC236}">
                    <a16:creationId xmlns:a16="http://schemas.microsoft.com/office/drawing/2014/main" id="{35389C9A-082E-4F3B-A631-81230177B84D}"/>
                  </a:ext>
                </a:extLst>
              </p:cNvPr>
              <p:cNvSpPr txBox="1"/>
              <p:nvPr/>
            </p:nvSpPr>
            <p:spPr>
              <a:xfrm>
                <a:off x="4848858" y="591240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า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68" name="Google Shape;1316;p21">
                <a:extLst>
                  <a:ext uri="{FF2B5EF4-FFF2-40B4-BE49-F238E27FC236}">
                    <a16:creationId xmlns:a16="http://schemas.microsoft.com/office/drawing/2014/main" id="{66BD0403-F2D3-4B94-91FA-BFD44192C87F}"/>
                  </a:ext>
                </a:extLst>
              </p:cNvPr>
              <p:cNvSpPr txBox="1"/>
              <p:nvPr/>
            </p:nvSpPr>
            <p:spPr>
              <a:xfrm>
                <a:off x="5488942" y="591240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ร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69" name="Google Shape;1321;p21">
                <a:extLst>
                  <a:ext uri="{FF2B5EF4-FFF2-40B4-BE49-F238E27FC236}">
                    <a16:creationId xmlns:a16="http://schemas.microsoft.com/office/drawing/2014/main" id="{5DA0F3D2-5CC8-47CD-B2A6-326B9CDC61BE}"/>
                  </a:ext>
                </a:extLst>
              </p:cNvPr>
              <p:cNvSpPr txBox="1"/>
              <p:nvPr/>
            </p:nvSpPr>
            <p:spPr>
              <a:xfrm>
                <a:off x="6106091" y="591240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แ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14" name="Google Shape;1332;p21">
                <a:extLst>
                  <a:ext uri="{FF2B5EF4-FFF2-40B4-BE49-F238E27FC236}">
                    <a16:creationId xmlns:a16="http://schemas.microsoft.com/office/drawing/2014/main" id="{2DAEBA8C-3E9D-41B9-8C28-2A56488BD7DA}"/>
                  </a:ext>
                </a:extLst>
              </p:cNvPr>
              <p:cNvSpPr txBox="1"/>
              <p:nvPr/>
            </p:nvSpPr>
            <p:spPr>
              <a:xfrm>
                <a:off x="11166091" y="591240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ส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15" name="Google Shape;1352;p21">
                <a:extLst>
                  <a:ext uri="{FF2B5EF4-FFF2-40B4-BE49-F238E27FC236}">
                    <a16:creationId xmlns:a16="http://schemas.microsoft.com/office/drawing/2014/main" id="{E5550A73-0EE8-4D43-A43F-07F8F8DD1358}"/>
                  </a:ext>
                </a:extLst>
              </p:cNvPr>
              <p:cNvSpPr txBox="1"/>
              <p:nvPr/>
            </p:nvSpPr>
            <p:spPr>
              <a:xfrm>
                <a:off x="10556762" y="591240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ล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16" name="Google Shape;1354;p21">
                <a:extLst>
                  <a:ext uri="{FF2B5EF4-FFF2-40B4-BE49-F238E27FC236}">
                    <a16:creationId xmlns:a16="http://schemas.microsoft.com/office/drawing/2014/main" id="{A4CC3AA6-6B22-4EB1-BDD9-7C1112AA3ABB}"/>
                  </a:ext>
                </a:extLst>
              </p:cNvPr>
              <p:cNvSpPr txBox="1"/>
              <p:nvPr/>
            </p:nvSpPr>
            <p:spPr>
              <a:xfrm>
                <a:off x="6729668" y="591240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ส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17" name="Google Shape;1355;p21">
                <a:extLst>
                  <a:ext uri="{FF2B5EF4-FFF2-40B4-BE49-F238E27FC236}">
                    <a16:creationId xmlns:a16="http://schemas.microsoft.com/office/drawing/2014/main" id="{9EE14571-2A97-462F-BB65-E9656B34F5BC}"/>
                  </a:ext>
                </a:extLst>
              </p:cNvPr>
              <p:cNvSpPr txBox="1"/>
              <p:nvPr/>
            </p:nvSpPr>
            <p:spPr>
              <a:xfrm>
                <a:off x="8649047" y="591240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อ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18" name="Google Shape;1361;p21">
                <a:extLst>
                  <a:ext uri="{FF2B5EF4-FFF2-40B4-BE49-F238E27FC236}">
                    <a16:creationId xmlns:a16="http://schemas.microsoft.com/office/drawing/2014/main" id="{79849EF9-0EBF-4474-890B-48B11668DE88}"/>
                  </a:ext>
                </a:extLst>
              </p:cNvPr>
              <p:cNvSpPr txBox="1"/>
              <p:nvPr/>
            </p:nvSpPr>
            <p:spPr>
              <a:xfrm>
                <a:off x="7361363" y="591240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ด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19" name="Google Shape;1362;p21">
                <a:extLst>
                  <a:ext uri="{FF2B5EF4-FFF2-40B4-BE49-F238E27FC236}">
                    <a16:creationId xmlns:a16="http://schemas.microsoft.com/office/drawing/2014/main" id="{41B98393-10FD-45DF-8F08-4D4B9435C261}"/>
                  </a:ext>
                </a:extLst>
              </p:cNvPr>
              <p:cNvSpPr txBox="1"/>
              <p:nvPr/>
            </p:nvSpPr>
            <p:spPr>
              <a:xfrm>
                <a:off x="9310865" y="591240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อ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20" name="Google Shape;1363;p21">
                <a:extLst>
                  <a:ext uri="{FF2B5EF4-FFF2-40B4-BE49-F238E27FC236}">
                    <a16:creationId xmlns:a16="http://schemas.microsoft.com/office/drawing/2014/main" id="{BDFD320F-0928-4CF5-AB42-EF49CA9B11E1}"/>
                  </a:ext>
                </a:extLst>
              </p:cNvPr>
              <p:cNvSpPr txBox="1"/>
              <p:nvPr/>
            </p:nvSpPr>
            <p:spPr>
              <a:xfrm>
                <a:off x="8008663" y="591240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ง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21" name="Google Shape;1364;p21">
                <a:extLst>
                  <a:ext uri="{FF2B5EF4-FFF2-40B4-BE49-F238E27FC236}">
                    <a16:creationId xmlns:a16="http://schemas.microsoft.com/office/drawing/2014/main" id="{2B33998A-E002-42EB-8105-23B1F8692296}"/>
                  </a:ext>
                </a:extLst>
              </p:cNvPr>
              <p:cNvSpPr txBox="1"/>
              <p:nvPr/>
            </p:nvSpPr>
            <p:spPr>
              <a:xfrm>
                <a:off x="9968617" y="591240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ก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322" name="กลุ่ม 321">
              <a:extLst>
                <a:ext uri="{FF2B5EF4-FFF2-40B4-BE49-F238E27FC236}">
                  <a16:creationId xmlns:a16="http://schemas.microsoft.com/office/drawing/2014/main" id="{5F1C7AE8-641D-44D5-98B6-B9BCEEA36616}"/>
                </a:ext>
              </a:extLst>
            </p:cNvPr>
            <p:cNvGrpSpPr/>
            <p:nvPr/>
          </p:nvGrpSpPr>
          <p:grpSpPr>
            <a:xfrm>
              <a:off x="4562695" y="2491675"/>
              <a:ext cx="7988476" cy="754083"/>
              <a:chOff x="4180369" y="2453842"/>
              <a:chExt cx="7988476" cy="754083"/>
            </a:xfrm>
          </p:grpSpPr>
          <p:sp>
            <p:nvSpPr>
              <p:cNvPr id="323" name="Google Shape;1291;p21">
                <a:extLst>
                  <a:ext uri="{FF2B5EF4-FFF2-40B4-BE49-F238E27FC236}">
                    <a16:creationId xmlns:a16="http://schemas.microsoft.com/office/drawing/2014/main" id="{6D93E456-8AB6-4DBE-AD32-B9EFB216BC67}"/>
                  </a:ext>
                </a:extLst>
              </p:cNvPr>
              <p:cNvSpPr txBox="1"/>
              <p:nvPr/>
            </p:nvSpPr>
            <p:spPr>
              <a:xfrm>
                <a:off x="11732436" y="2453842"/>
                <a:ext cx="436409" cy="7540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ต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24" name="Google Shape;1299;p21">
                <a:extLst>
                  <a:ext uri="{FF2B5EF4-FFF2-40B4-BE49-F238E27FC236}">
                    <a16:creationId xmlns:a16="http://schemas.microsoft.com/office/drawing/2014/main" id="{E0F26F7C-8699-4EA3-A78A-DF83B7DCC418}"/>
                  </a:ext>
                </a:extLst>
              </p:cNvPr>
              <p:cNvSpPr txBox="1"/>
              <p:nvPr/>
            </p:nvSpPr>
            <p:spPr>
              <a:xfrm>
                <a:off x="7361363" y="245384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ว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25" name="Google Shape;1302;p21">
                <a:extLst>
                  <a:ext uri="{FF2B5EF4-FFF2-40B4-BE49-F238E27FC236}">
                    <a16:creationId xmlns:a16="http://schemas.microsoft.com/office/drawing/2014/main" id="{AFBCB49D-A2EB-41F7-887F-B1B74369B21F}"/>
                  </a:ext>
                </a:extLst>
              </p:cNvPr>
              <p:cNvSpPr txBox="1"/>
              <p:nvPr/>
            </p:nvSpPr>
            <p:spPr>
              <a:xfrm>
                <a:off x="4848858" y="245384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สื่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26" name="Google Shape;1304;p21">
                <a:extLst>
                  <a:ext uri="{FF2B5EF4-FFF2-40B4-BE49-F238E27FC236}">
                    <a16:creationId xmlns:a16="http://schemas.microsoft.com/office/drawing/2014/main" id="{EA0D8C67-63F7-4012-A5FF-D6B8FFDFB79A}"/>
                  </a:ext>
                </a:extLst>
              </p:cNvPr>
              <p:cNvSpPr txBox="1"/>
              <p:nvPr/>
            </p:nvSpPr>
            <p:spPr>
              <a:xfrm>
                <a:off x="6106091" y="245384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ส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27" name="Google Shape;1310;p21">
                <a:extLst>
                  <a:ext uri="{FF2B5EF4-FFF2-40B4-BE49-F238E27FC236}">
                    <a16:creationId xmlns:a16="http://schemas.microsoft.com/office/drawing/2014/main" id="{C1863954-4A49-432C-B65E-56F715AE4009}"/>
                  </a:ext>
                </a:extLst>
              </p:cNvPr>
              <p:cNvSpPr txBox="1"/>
              <p:nvPr/>
            </p:nvSpPr>
            <p:spPr>
              <a:xfrm>
                <a:off x="4180369" y="245384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น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28" name="Google Shape;1330;p21">
                <a:extLst>
                  <a:ext uri="{FF2B5EF4-FFF2-40B4-BE49-F238E27FC236}">
                    <a16:creationId xmlns:a16="http://schemas.microsoft.com/office/drawing/2014/main" id="{D6E07432-E0D5-4204-927A-38563BCCFE09}"/>
                  </a:ext>
                </a:extLst>
              </p:cNvPr>
              <p:cNvSpPr txBox="1"/>
              <p:nvPr/>
            </p:nvSpPr>
            <p:spPr>
              <a:xfrm>
                <a:off x="11166091" y="245384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ส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29" name="Google Shape;1369;p21">
                <a:extLst>
                  <a:ext uri="{FF2B5EF4-FFF2-40B4-BE49-F238E27FC236}">
                    <a16:creationId xmlns:a16="http://schemas.microsoft.com/office/drawing/2014/main" id="{19972044-67B3-4200-99FD-7ED7A1DD44FB}"/>
                  </a:ext>
                </a:extLst>
              </p:cNvPr>
              <p:cNvSpPr txBox="1"/>
              <p:nvPr/>
            </p:nvSpPr>
            <p:spPr>
              <a:xfrm>
                <a:off x="6729668" y="245384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า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30" name="Google Shape;1373;p21">
                <a:extLst>
                  <a:ext uri="{FF2B5EF4-FFF2-40B4-BE49-F238E27FC236}">
                    <a16:creationId xmlns:a16="http://schemas.microsoft.com/office/drawing/2014/main" id="{67F04E2F-7692-45A4-ABF5-3D85D11B80EA}"/>
                  </a:ext>
                </a:extLst>
              </p:cNvPr>
              <p:cNvSpPr txBox="1"/>
              <p:nvPr/>
            </p:nvSpPr>
            <p:spPr>
              <a:xfrm>
                <a:off x="8008663" y="245384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ร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31" name="Google Shape;1374;p21">
                <a:extLst>
                  <a:ext uri="{FF2B5EF4-FFF2-40B4-BE49-F238E27FC236}">
                    <a16:creationId xmlns:a16="http://schemas.microsoft.com/office/drawing/2014/main" id="{09C3BB2E-6771-441B-B7BE-6E1DDA76871C}"/>
                  </a:ext>
                </a:extLst>
              </p:cNvPr>
              <p:cNvSpPr txBox="1"/>
              <p:nvPr/>
            </p:nvSpPr>
            <p:spPr>
              <a:xfrm>
                <a:off x="8649047" y="245384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ร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32" name="Google Shape;1375;p21">
                <a:extLst>
                  <a:ext uri="{FF2B5EF4-FFF2-40B4-BE49-F238E27FC236}">
                    <a16:creationId xmlns:a16="http://schemas.microsoft.com/office/drawing/2014/main" id="{247F0301-4EB2-4375-9D41-6DBA784B98B7}"/>
                  </a:ext>
                </a:extLst>
              </p:cNvPr>
              <p:cNvSpPr txBox="1"/>
              <p:nvPr/>
            </p:nvSpPr>
            <p:spPr>
              <a:xfrm>
                <a:off x="9310865" y="245384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ณ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33" name="Google Shape;1376;p21">
                <a:extLst>
                  <a:ext uri="{FF2B5EF4-FFF2-40B4-BE49-F238E27FC236}">
                    <a16:creationId xmlns:a16="http://schemas.microsoft.com/office/drawing/2014/main" id="{3C4D10B0-6BAF-4520-82BA-864C4F73CB86}"/>
                  </a:ext>
                </a:extLst>
              </p:cNvPr>
              <p:cNvSpPr txBox="1"/>
              <p:nvPr/>
            </p:nvSpPr>
            <p:spPr>
              <a:xfrm>
                <a:off x="9968617" y="245384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ะ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34" name="Google Shape;1377;p21">
                <a:extLst>
                  <a:ext uri="{FF2B5EF4-FFF2-40B4-BE49-F238E27FC236}">
                    <a16:creationId xmlns:a16="http://schemas.microsoft.com/office/drawing/2014/main" id="{CBB2CA25-BF53-4343-BF15-F0007007067A}"/>
                  </a:ext>
                </a:extLst>
              </p:cNvPr>
              <p:cNvSpPr txBox="1"/>
              <p:nvPr/>
            </p:nvSpPr>
            <p:spPr>
              <a:xfrm>
                <a:off x="10556762" y="245384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สี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35" name="Google Shape;1378;p21">
                <a:extLst>
                  <a:ext uri="{FF2B5EF4-FFF2-40B4-BE49-F238E27FC236}">
                    <a16:creationId xmlns:a16="http://schemas.microsoft.com/office/drawing/2014/main" id="{85A1453C-0477-42CD-AFD9-6C48262DED58}"/>
                  </a:ext>
                </a:extLst>
              </p:cNvPr>
              <p:cNvSpPr txBox="1"/>
              <p:nvPr/>
            </p:nvSpPr>
            <p:spPr>
              <a:xfrm>
                <a:off x="5488942" y="245384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th-TH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ข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336" name="กลุ่ม 335">
              <a:extLst>
                <a:ext uri="{FF2B5EF4-FFF2-40B4-BE49-F238E27FC236}">
                  <a16:creationId xmlns:a16="http://schemas.microsoft.com/office/drawing/2014/main" id="{6C14E160-B79D-4A67-8BC6-34090D8C82C6}"/>
                </a:ext>
              </a:extLst>
            </p:cNvPr>
            <p:cNvGrpSpPr/>
            <p:nvPr/>
          </p:nvGrpSpPr>
          <p:grpSpPr>
            <a:xfrm>
              <a:off x="4562695" y="3976289"/>
              <a:ext cx="7988476" cy="754083"/>
              <a:chOff x="4180369" y="3938456"/>
              <a:chExt cx="7988476" cy="754083"/>
            </a:xfrm>
          </p:grpSpPr>
          <p:sp>
            <p:nvSpPr>
              <p:cNvPr id="337" name="Google Shape;1293;p21">
                <a:extLst>
                  <a:ext uri="{FF2B5EF4-FFF2-40B4-BE49-F238E27FC236}">
                    <a16:creationId xmlns:a16="http://schemas.microsoft.com/office/drawing/2014/main" id="{CAF757CC-BC07-4A35-B0B3-42A9BE3BE9C3}"/>
                  </a:ext>
                </a:extLst>
              </p:cNvPr>
              <p:cNvSpPr txBox="1"/>
              <p:nvPr/>
            </p:nvSpPr>
            <p:spPr>
              <a:xfrm>
                <a:off x="11732436" y="3938456"/>
                <a:ext cx="436409" cy="7540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ง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38" name="Google Shape;1312;p21">
                <a:extLst>
                  <a:ext uri="{FF2B5EF4-FFF2-40B4-BE49-F238E27FC236}">
                    <a16:creationId xmlns:a16="http://schemas.microsoft.com/office/drawing/2014/main" id="{3A457AFC-573A-48A2-95E4-74981301B17E}"/>
                  </a:ext>
                </a:extLst>
              </p:cNvPr>
              <p:cNvSpPr txBox="1"/>
              <p:nvPr/>
            </p:nvSpPr>
            <p:spPr>
              <a:xfrm>
                <a:off x="4180369" y="393845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ล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39" name="Google Shape;1317;p21">
                <a:extLst>
                  <a:ext uri="{FF2B5EF4-FFF2-40B4-BE49-F238E27FC236}">
                    <a16:creationId xmlns:a16="http://schemas.microsoft.com/office/drawing/2014/main" id="{B4EACD0C-C9AA-4912-AD7E-D64A911ECEA8}"/>
                  </a:ext>
                </a:extLst>
              </p:cNvPr>
              <p:cNvSpPr txBox="1"/>
              <p:nvPr/>
            </p:nvSpPr>
            <p:spPr>
              <a:xfrm>
                <a:off x="4848858" y="393845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ผ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40" name="Google Shape;1319;p21">
                <a:extLst>
                  <a:ext uri="{FF2B5EF4-FFF2-40B4-BE49-F238E27FC236}">
                    <a16:creationId xmlns:a16="http://schemas.microsoft.com/office/drawing/2014/main" id="{3792D6F5-FE14-4CDA-A867-4E5797A6F9F7}"/>
                  </a:ext>
                </a:extLst>
              </p:cNvPr>
              <p:cNvSpPr txBox="1"/>
              <p:nvPr/>
            </p:nvSpPr>
            <p:spPr>
              <a:xfrm>
                <a:off x="6106091" y="393845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ดุ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41" name="Google Shape;1323;p21">
                <a:extLst>
                  <a:ext uri="{FF2B5EF4-FFF2-40B4-BE49-F238E27FC236}">
                    <a16:creationId xmlns:a16="http://schemas.microsoft.com/office/drawing/2014/main" id="{65EA339D-5E0A-4157-979A-59031ACB47B0}"/>
                  </a:ext>
                </a:extLst>
              </p:cNvPr>
              <p:cNvSpPr txBox="1"/>
              <p:nvPr/>
            </p:nvSpPr>
            <p:spPr>
              <a:xfrm>
                <a:off x="6729668" y="393845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ส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42" name="Google Shape;1324;p21">
                <a:extLst>
                  <a:ext uri="{FF2B5EF4-FFF2-40B4-BE49-F238E27FC236}">
                    <a16:creationId xmlns:a16="http://schemas.microsoft.com/office/drawing/2014/main" id="{374CB600-F9B0-4B3A-B3D0-40D9921A73DA}"/>
                  </a:ext>
                </a:extLst>
              </p:cNvPr>
              <p:cNvSpPr txBox="1"/>
              <p:nvPr/>
            </p:nvSpPr>
            <p:spPr>
              <a:xfrm>
                <a:off x="7361363" y="393845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ก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43" name="Google Shape;1327;p21">
                <a:extLst>
                  <a:ext uri="{FF2B5EF4-FFF2-40B4-BE49-F238E27FC236}">
                    <a16:creationId xmlns:a16="http://schemas.microsoft.com/office/drawing/2014/main" id="{8CE02A22-19C2-461E-91F2-9345CE33BA3A}"/>
                  </a:ext>
                </a:extLst>
              </p:cNvPr>
              <p:cNvSpPr txBox="1"/>
              <p:nvPr/>
            </p:nvSpPr>
            <p:spPr>
              <a:xfrm>
                <a:off x="8649047" y="393845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รั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44" name="Google Shape;1333;p21">
                <a:extLst>
                  <a:ext uri="{FF2B5EF4-FFF2-40B4-BE49-F238E27FC236}">
                    <a16:creationId xmlns:a16="http://schemas.microsoft.com/office/drawing/2014/main" id="{F0A61C19-97E4-46A3-B9C4-8314601ED0F6}"/>
                  </a:ext>
                </a:extLst>
              </p:cNvPr>
              <p:cNvSpPr txBox="1"/>
              <p:nvPr/>
            </p:nvSpPr>
            <p:spPr>
              <a:xfrm>
                <a:off x="9310865" y="393845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ก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45" name="Google Shape;1334;p21">
                <a:extLst>
                  <a:ext uri="{FF2B5EF4-FFF2-40B4-BE49-F238E27FC236}">
                    <a16:creationId xmlns:a16="http://schemas.microsoft.com/office/drawing/2014/main" id="{25C93403-0AFC-423C-AD69-402B25072ED3}"/>
                  </a:ext>
                </a:extLst>
              </p:cNvPr>
              <p:cNvSpPr txBox="1"/>
              <p:nvPr/>
            </p:nvSpPr>
            <p:spPr>
              <a:xfrm>
                <a:off x="9968617" y="393845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แ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46" name="Google Shape;1335;p21">
                <a:extLst>
                  <a:ext uri="{FF2B5EF4-FFF2-40B4-BE49-F238E27FC236}">
                    <a16:creationId xmlns:a16="http://schemas.microsoft.com/office/drawing/2014/main" id="{F187F1A0-84D1-4B85-8779-E8BA13F1D5A3}"/>
                  </a:ext>
                </a:extLst>
              </p:cNvPr>
              <p:cNvSpPr txBox="1"/>
              <p:nvPr/>
            </p:nvSpPr>
            <p:spPr>
              <a:xfrm>
                <a:off x="10556762" y="393845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ร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47" name="Google Shape;1336;p21">
                <a:extLst>
                  <a:ext uri="{FF2B5EF4-FFF2-40B4-BE49-F238E27FC236}">
                    <a16:creationId xmlns:a16="http://schemas.microsoft.com/office/drawing/2014/main" id="{506686CA-616E-499D-9411-C4FB68385EEA}"/>
                  </a:ext>
                </a:extLst>
              </p:cNvPr>
              <p:cNvSpPr txBox="1"/>
              <p:nvPr/>
            </p:nvSpPr>
            <p:spPr>
              <a:xfrm>
                <a:off x="11166091" y="393845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ก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48" name="Google Shape;1371;p21">
                <a:extLst>
                  <a:ext uri="{FF2B5EF4-FFF2-40B4-BE49-F238E27FC236}">
                    <a16:creationId xmlns:a16="http://schemas.microsoft.com/office/drawing/2014/main" id="{AF0E23F6-BBD0-4C74-80B1-4CFEDB93F98F}"/>
                  </a:ext>
                </a:extLst>
              </p:cNvPr>
              <p:cNvSpPr txBox="1"/>
              <p:nvPr/>
            </p:nvSpPr>
            <p:spPr>
              <a:xfrm>
                <a:off x="8008663" y="393845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ซ้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49" name="Google Shape;1380;p21">
                <a:extLst>
                  <a:ext uri="{FF2B5EF4-FFF2-40B4-BE49-F238E27FC236}">
                    <a16:creationId xmlns:a16="http://schemas.microsoft.com/office/drawing/2014/main" id="{DE59DEF0-29D7-46CE-92DF-B863706B19B0}"/>
                  </a:ext>
                </a:extLst>
              </p:cNvPr>
              <p:cNvSpPr txBox="1"/>
              <p:nvPr/>
            </p:nvSpPr>
            <p:spPr>
              <a:xfrm>
                <a:off x="5488942" y="393845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ว่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350" name="กลุ่ม 349">
              <a:extLst>
                <a:ext uri="{FF2B5EF4-FFF2-40B4-BE49-F238E27FC236}">
                  <a16:creationId xmlns:a16="http://schemas.microsoft.com/office/drawing/2014/main" id="{859CF508-8728-4AD4-B794-21AAF0018467}"/>
                </a:ext>
              </a:extLst>
            </p:cNvPr>
            <p:cNvGrpSpPr/>
            <p:nvPr/>
          </p:nvGrpSpPr>
          <p:grpSpPr>
            <a:xfrm>
              <a:off x="4562695" y="4614015"/>
              <a:ext cx="7988476" cy="754083"/>
              <a:chOff x="4180369" y="4576182"/>
              <a:chExt cx="7988476" cy="754083"/>
            </a:xfrm>
          </p:grpSpPr>
          <p:sp>
            <p:nvSpPr>
              <p:cNvPr id="351" name="Google Shape;1294;p21">
                <a:extLst>
                  <a:ext uri="{FF2B5EF4-FFF2-40B4-BE49-F238E27FC236}">
                    <a16:creationId xmlns:a16="http://schemas.microsoft.com/office/drawing/2014/main" id="{3B4C6B43-9498-49F8-BDDC-83BFCB7CDDCE}"/>
                  </a:ext>
                </a:extLst>
              </p:cNvPr>
              <p:cNvSpPr txBox="1"/>
              <p:nvPr/>
            </p:nvSpPr>
            <p:spPr>
              <a:xfrm>
                <a:off x="11732436" y="4576182"/>
                <a:ext cx="436409" cy="7540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ข้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52" name="Google Shape;1313;p21">
                <a:extLst>
                  <a:ext uri="{FF2B5EF4-FFF2-40B4-BE49-F238E27FC236}">
                    <a16:creationId xmlns:a16="http://schemas.microsoft.com/office/drawing/2014/main" id="{793C2A36-C54F-4DF0-99B7-5A4A84A6D103}"/>
                  </a:ext>
                </a:extLst>
              </p:cNvPr>
              <p:cNvSpPr txBox="1"/>
              <p:nvPr/>
            </p:nvSpPr>
            <p:spPr>
              <a:xfrm>
                <a:off x="4180369" y="457618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ป์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53" name="Google Shape;1322;p21">
                <a:extLst>
                  <a:ext uri="{FF2B5EF4-FFF2-40B4-BE49-F238E27FC236}">
                    <a16:creationId xmlns:a16="http://schemas.microsoft.com/office/drawing/2014/main" id="{BA507552-3434-426E-9F66-6AB9C6FB165B}"/>
                  </a:ext>
                </a:extLst>
              </p:cNvPr>
              <p:cNvSpPr txBox="1"/>
              <p:nvPr/>
            </p:nvSpPr>
            <p:spPr>
              <a:xfrm>
                <a:off x="4848858" y="457618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ส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54" name="Google Shape;1331;p21">
                <a:extLst>
                  <a:ext uri="{FF2B5EF4-FFF2-40B4-BE49-F238E27FC236}">
                    <a16:creationId xmlns:a16="http://schemas.microsoft.com/office/drawing/2014/main" id="{1E2D1A41-37E0-46DD-B797-D30EDEF10C2B}"/>
                  </a:ext>
                </a:extLst>
              </p:cNvPr>
              <p:cNvSpPr txBox="1"/>
              <p:nvPr/>
            </p:nvSpPr>
            <p:spPr>
              <a:xfrm>
                <a:off x="11166091" y="457618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ส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55" name="Google Shape;1339;p21">
                <a:extLst>
                  <a:ext uri="{FF2B5EF4-FFF2-40B4-BE49-F238E27FC236}">
                    <a16:creationId xmlns:a16="http://schemas.microsoft.com/office/drawing/2014/main" id="{B8B8287E-5FEA-4AF3-944B-D9A0581E4495}"/>
                  </a:ext>
                </a:extLst>
              </p:cNvPr>
              <p:cNvSpPr txBox="1"/>
              <p:nvPr/>
            </p:nvSpPr>
            <p:spPr>
              <a:xfrm>
                <a:off x="6106091" y="457618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th-TH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ล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56" name="Google Shape;1346;p21">
                <a:extLst>
                  <a:ext uri="{FF2B5EF4-FFF2-40B4-BE49-F238E27FC236}">
                    <a16:creationId xmlns:a16="http://schemas.microsoft.com/office/drawing/2014/main" id="{E28CDCAD-4BDD-4D76-861E-776D432F7D52}"/>
                  </a:ext>
                </a:extLst>
              </p:cNvPr>
              <p:cNvSpPr txBox="1"/>
              <p:nvPr/>
            </p:nvSpPr>
            <p:spPr>
              <a:xfrm>
                <a:off x="6729668" y="457618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ว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57" name="Google Shape;1347;p21">
                <a:extLst>
                  <a:ext uri="{FF2B5EF4-FFF2-40B4-BE49-F238E27FC236}">
                    <a16:creationId xmlns:a16="http://schemas.microsoft.com/office/drawing/2014/main" id="{04B9C54C-5C01-478D-B60A-EE3077A937A8}"/>
                  </a:ext>
                </a:extLst>
              </p:cNvPr>
              <p:cNvSpPr txBox="1"/>
              <p:nvPr/>
            </p:nvSpPr>
            <p:spPr>
              <a:xfrm>
                <a:off x="7361363" y="457618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จ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58" name="Google Shape;1348;p21">
                <a:extLst>
                  <a:ext uri="{FF2B5EF4-FFF2-40B4-BE49-F238E27FC236}">
                    <a16:creationId xmlns:a16="http://schemas.microsoft.com/office/drawing/2014/main" id="{454B75CF-0869-48D8-9A14-B05B16FDC8F4}"/>
                  </a:ext>
                </a:extLst>
              </p:cNvPr>
              <p:cNvSpPr txBox="1"/>
              <p:nvPr/>
            </p:nvSpPr>
            <p:spPr>
              <a:xfrm>
                <a:off x="8008663" y="457618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น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59" name="Google Shape;1349;p21">
                <a:extLst>
                  <a:ext uri="{FF2B5EF4-FFF2-40B4-BE49-F238E27FC236}">
                    <a16:creationId xmlns:a16="http://schemas.microsoft.com/office/drawing/2014/main" id="{B77F6719-9E20-4DFA-9BFE-5EA63D50EB51}"/>
                  </a:ext>
                </a:extLst>
              </p:cNvPr>
              <p:cNvSpPr txBox="1"/>
              <p:nvPr/>
            </p:nvSpPr>
            <p:spPr>
              <a:xfrm>
                <a:off x="9310865" y="457618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ข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60" name="Google Shape;1350;p21">
                <a:extLst>
                  <a:ext uri="{FF2B5EF4-FFF2-40B4-BE49-F238E27FC236}">
                    <a16:creationId xmlns:a16="http://schemas.microsoft.com/office/drawing/2014/main" id="{8A069B69-F16A-4D70-AF9A-7215867ED077}"/>
                  </a:ext>
                </a:extLst>
              </p:cNvPr>
              <p:cNvSpPr txBox="1"/>
              <p:nvPr/>
            </p:nvSpPr>
            <p:spPr>
              <a:xfrm>
                <a:off x="9968617" y="457618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อ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61" name="Google Shape;1351;p21">
                <a:extLst>
                  <a:ext uri="{FF2B5EF4-FFF2-40B4-BE49-F238E27FC236}">
                    <a16:creationId xmlns:a16="http://schemas.microsoft.com/office/drawing/2014/main" id="{916E8883-B26F-4263-BDC3-EA2DCBCC8225}"/>
                  </a:ext>
                </a:extLst>
              </p:cNvPr>
              <p:cNvSpPr txBox="1"/>
              <p:nvPr/>
            </p:nvSpPr>
            <p:spPr>
              <a:xfrm>
                <a:off x="10556762" y="457618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ม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62" name="Google Shape;1372;p21">
                <a:extLst>
                  <a:ext uri="{FF2B5EF4-FFF2-40B4-BE49-F238E27FC236}">
                    <a16:creationId xmlns:a16="http://schemas.microsoft.com/office/drawing/2014/main" id="{CE959301-09FD-4A0E-8A52-8E50CDB7C304}"/>
                  </a:ext>
                </a:extLst>
              </p:cNvPr>
              <p:cNvSpPr txBox="1"/>
              <p:nvPr/>
            </p:nvSpPr>
            <p:spPr>
              <a:xfrm>
                <a:off x="8649047" y="457618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ำ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63" name="Google Shape;1381;p21">
                <a:extLst>
                  <a:ext uri="{FF2B5EF4-FFF2-40B4-BE49-F238E27FC236}">
                    <a16:creationId xmlns:a16="http://schemas.microsoft.com/office/drawing/2014/main" id="{730B4AF8-237D-4A83-A38F-FC678D4B07EC}"/>
                  </a:ext>
                </a:extLst>
              </p:cNvPr>
              <p:cNvSpPr txBox="1"/>
              <p:nvPr/>
            </p:nvSpPr>
            <p:spPr>
              <a:xfrm>
                <a:off x="5488942" y="4576182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า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364" name="กลุ่ม 363">
              <a:extLst>
                <a:ext uri="{FF2B5EF4-FFF2-40B4-BE49-F238E27FC236}">
                  <a16:creationId xmlns:a16="http://schemas.microsoft.com/office/drawing/2014/main" id="{D35CD120-ED03-45FE-9F18-0C3BE4A91890}"/>
                </a:ext>
              </a:extLst>
            </p:cNvPr>
            <p:cNvGrpSpPr/>
            <p:nvPr/>
          </p:nvGrpSpPr>
          <p:grpSpPr>
            <a:xfrm>
              <a:off x="4562695" y="3210251"/>
              <a:ext cx="7988476" cy="754083"/>
              <a:chOff x="4180369" y="3172418"/>
              <a:chExt cx="7988476" cy="754083"/>
            </a:xfrm>
          </p:grpSpPr>
          <p:sp>
            <p:nvSpPr>
              <p:cNvPr id="365" name="Google Shape;1292;p21">
                <a:extLst>
                  <a:ext uri="{FF2B5EF4-FFF2-40B4-BE49-F238E27FC236}">
                    <a16:creationId xmlns:a16="http://schemas.microsoft.com/office/drawing/2014/main" id="{226FF07B-65B7-4A39-A951-16533130849A}"/>
                  </a:ext>
                </a:extLst>
              </p:cNvPr>
              <p:cNvSpPr txBox="1"/>
              <p:nvPr/>
            </p:nvSpPr>
            <p:spPr>
              <a:xfrm>
                <a:off x="11732436" y="3172418"/>
                <a:ext cx="436409" cy="7540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ร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66" name="Google Shape;1297;p21">
                <a:extLst>
                  <a:ext uri="{FF2B5EF4-FFF2-40B4-BE49-F238E27FC236}">
                    <a16:creationId xmlns:a16="http://schemas.microsoft.com/office/drawing/2014/main" id="{820E2B2F-B4E0-4BA9-A362-939F1C18C7E4}"/>
                  </a:ext>
                </a:extLst>
              </p:cNvPr>
              <p:cNvSpPr txBox="1"/>
              <p:nvPr/>
            </p:nvSpPr>
            <p:spPr>
              <a:xfrm>
                <a:off x="6729668" y="3172418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แ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67" name="Google Shape;1307;p21">
                <a:extLst>
                  <a:ext uri="{FF2B5EF4-FFF2-40B4-BE49-F238E27FC236}">
                    <a16:creationId xmlns:a16="http://schemas.microsoft.com/office/drawing/2014/main" id="{70657762-86B9-4AF5-8C04-202B888445CC}"/>
                  </a:ext>
                </a:extLst>
              </p:cNvPr>
              <p:cNvSpPr txBox="1"/>
              <p:nvPr/>
            </p:nvSpPr>
            <p:spPr>
              <a:xfrm>
                <a:off x="4848858" y="3172418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อ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68" name="Google Shape;1311;p21">
                <a:extLst>
                  <a:ext uri="{FF2B5EF4-FFF2-40B4-BE49-F238E27FC236}">
                    <a16:creationId xmlns:a16="http://schemas.microsoft.com/office/drawing/2014/main" id="{2AFE4766-0F94-4ABC-A3AD-267AF74F18C9}"/>
                  </a:ext>
                </a:extLst>
              </p:cNvPr>
              <p:cNvSpPr txBox="1"/>
              <p:nvPr/>
            </p:nvSpPr>
            <p:spPr>
              <a:xfrm>
                <a:off x="4180369" y="3172418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ศิ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69" name="Google Shape;1315;p21">
                <a:extLst>
                  <a:ext uri="{FF2B5EF4-FFF2-40B4-BE49-F238E27FC236}">
                    <a16:creationId xmlns:a16="http://schemas.microsoft.com/office/drawing/2014/main" id="{D67C7955-4DF3-4C8A-8424-B447376FDD4E}"/>
                  </a:ext>
                </a:extLst>
              </p:cNvPr>
              <p:cNvSpPr txBox="1"/>
              <p:nvPr/>
            </p:nvSpPr>
            <p:spPr>
              <a:xfrm>
                <a:off x="6106091" y="3172418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ม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70" name="Google Shape;1370;p21">
                <a:extLst>
                  <a:ext uri="{FF2B5EF4-FFF2-40B4-BE49-F238E27FC236}">
                    <a16:creationId xmlns:a16="http://schemas.microsoft.com/office/drawing/2014/main" id="{4C8325DD-45FB-4321-86EC-F3995DC61147}"/>
                  </a:ext>
                </a:extLst>
              </p:cNvPr>
              <p:cNvSpPr txBox="1"/>
              <p:nvPr/>
            </p:nvSpPr>
            <p:spPr>
              <a:xfrm>
                <a:off x="7361363" y="3172418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ร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71" name="Google Shape;1379;p21">
                <a:extLst>
                  <a:ext uri="{FF2B5EF4-FFF2-40B4-BE49-F238E27FC236}">
                    <a16:creationId xmlns:a16="http://schemas.microsoft.com/office/drawing/2014/main" id="{71015F4B-A826-4FCB-A347-43C6987C074D}"/>
                  </a:ext>
                </a:extLst>
              </p:cNvPr>
              <p:cNvSpPr txBox="1"/>
              <p:nvPr/>
            </p:nvSpPr>
            <p:spPr>
              <a:xfrm>
                <a:off x="5488942" y="3172418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ที่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72" name="Google Shape;1383;p21">
                <a:extLst>
                  <a:ext uri="{FF2B5EF4-FFF2-40B4-BE49-F238E27FC236}">
                    <a16:creationId xmlns:a16="http://schemas.microsoft.com/office/drawing/2014/main" id="{9FFCBB05-8B7A-403E-BFB2-D72D47F63B3F}"/>
                  </a:ext>
                </a:extLst>
              </p:cNvPr>
              <p:cNvSpPr txBox="1"/>
              <p:nvPr/>
            </p:nvSpPr>
            <p:spPr>
              <a:xfrm>
                <a:off x="8008663" y="3172418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ง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73" name="Google Shape;1384;p21">
                <a:extLst>
                  <a:ext uri="{FF2B5EF4-FFF2-40B4-BE49-F238E27FC236}">
                    <a16:creationId xmlns:a16="http://schemas.microsoft.com/office/drawing/2014/main" id="{8C99DFDD-E12E-40A9-8D93-FD0F03C28AD8}"/>
                  </a:ext>
                </a:extLst>
              </p:cNvPr>
              <p:cNvSpPr txBox="1"/>
              <p:nvPr/>
            </p:nvSpPr>
            <p:spPr>
              <a:xfrm>
                <a:off x="8649047" y="3172418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บั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74" name="Google Shape;1385;p21">
                <a:extLst>
                  <a:ext uri="{FF2B5EF4-FFF2-40B4-BE49-F238E27FC236}">
                    <a16:creationId xmlns:a16="http://schemas.microsoft.com/office/drawing/2014/main" id="{FD77AC39-442B-4011-A4FC-A96BCC9C4ABA}"/>
                  </a:ext>
                </a:extLst>
              </p:cNvPr>
              <p:cNvSpPr txBox="1"/>
              <p:nvPr/>
            </p:nvSpPr>
            <p:spPr>
              <a:xfrm>
                <a:off x="9310865" y="3172418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น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75" name="Google Shape;1386;p21">
                <a:extLst>
                  <a:ext uri="{FF2B5EF4-FFF2-40B4-BE49-F238E27FC236}">
                    <a16:creationId xmlns:a16="http://schemas.microsoft.com/office/drawing/2014/main" id="{29A9D23D-9175-48BE-BBDD-E5B98AE31A50}"/>
                  </a:ext>
                </a:extLst>
              </p:cNvPr>
              <p:cNvSpPr txBox="1"/>
              <p:nvPr/>
            </p:nvSpPr>
            <p:spPr>
              <a:xfrm>
                <a:off x="9968617" y="3172418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ล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76" name="Google Shape;1387;p21">
                <a:extLst>
                  <a:ext uri="{FF2B5EF4-FFF2-40B4-BE49-F238E27FC236}">
                    <a16:creationId xmlns:a16="http://schemas.microsoft.com/office/drawing/2014/main" id="{BF39AE08-5F27-4572-8B70-D375003E57E3}"/>
                  </a:ext>
                </a:extLst>
              </p:cNvPr>
              <p:cNvSpPr txBox="1"/>
              <p:nvPr/>
            </p:nvSpPr>
            <p:spPr>
              <a:xfrm>
                <a:off x="10556762" y="3172418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ใ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77" name="Google Shape;1388;p21">
                <a:extLst>
                  <a:ext uri="{FF2B5EF4-FFF2-40B4-BE49-F238E27FC236}">
                    <a16:creationId xmlns:a16="http://schemas.microsoft.com/office/drawing/2014/main" id="{246288C4-81EF-4CFB-BE03-02187BC8AA64}"/>
                  </a:ext>
                </a:extLst>
              </p:cNvPr>
              <p:cNvSpPr txBox="1"/>
              <p:nvPr/>
            </p:nvSpPr>
            <p:spPr>
              <a:xfrm>
                <a:off x="11166091" y="3172418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จ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378" name="กลุ่ม 377">
              <a:extLst>
                <a:ext uri="{FF2B5EF4-FFF2-40B4-BE49-F238E27FC236}">
                  <a16:creationId xmlns:a16="http://schemas.microsoft.com/office/drawing/2014/main" id="{153B6644-1730-4702-B104-C8718EB10B54}"/>
                </a:ext>
              </a:extLst>
            </p:cNvPr>
            <p:cNvGrpSpPr/>
            <p:nvPr/>
          </p:nvGrpSpPr>
          <p:grpSpPr>
            <a:xfrm>
              <a:off x="4562695" y="1077888"/>
              <a:ext cx="7988476" cy="754083"/>
              <a:chOff x="4180369" y="1040055"/>
              <a:chExt cx="7988476" cy="754083"/>
            </a:xfrm>
          </p:grpSpPr>
          <p:sp>
            <p:nvSpPr>
              <p:cNvPr id="379" name="Google Shape;1303;p21">
                <a:extLst>
                  <a:ext uri="{FF2B5EF4-FFF2-40B4-BE49-F238E27FC236}">
                    <a16:creationId xmlns:a16="http://schemas.microsoft.com/office/drawing/2014/main" id="{E265491E-DB22-4617-9384-71BD381A9132}"/>
                  </a:ext>
                </a:extLst>
              </p:cNvPr>
              <p:cNvSpPr txBox="1"/>
              <p:nvPr/>
            </p:nvSpPr>
            <p:spPr>
              <a:xfrm>
                <a:off x="4180369" y="1040055"/>
                <a:ext cx="436409" cy="7540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ทั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80" name="Google Shape;1308;p21">
                <a:extLst>
                  <a:ext uri="{FF2B5EF4-FFF2-40B4-BE49-F238E27FC236}">
                    <a16:creationId xmlns:a16="http://schemas.microsoft.com/office/drawing/2014/main" id="{CFB496C4-D7AF-4252-9613-192C907B7A55}"/>
                  </a:ext>
                </a:extLst>
              </p:cNvPr>
              <p:cNvSpPr txBox="1"/>
              <p:nvPr/>
            </p:nvSpPr>
            <p:spPr>
              <a:xfrm>
                <a:off x="4848858" y="1040055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ศ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81" name="Google Shape;1318;p21">
                <a:extLst>
                  <a:ext uri="{FF2B5EF4-FFF2-40B4-BE49-F238E27FC236}">
                    <a16:creationId xmlns:a16="http://schemas.microsoft.com/office/drawing/2014/main" id="{46058708-0124-4D09-8518-1FE2CF546CBB}"/>
                  </a:ext>
                </a:extLst>
              </p:cNvPr>
              <p:cNvSpPr txBox="1"/>
              <p:nvPr/>
            </p:nvSpPr>
            <p:spPr>
              <a:xfrm>
                <a:off x="5488942" y="1040055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นี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82" name="Google Shape;1328;p21">
                <a:extLst>
                  <a:ext uri="{FF2B5EF4-FFF2-40B4-BE49-F238E27FC236}">
                    <a16:creationId xmlns:a16="http://schemas.microsoft.com/office/drawing/2014/main" id="{51FFBE9E-6F86-4289-93E3-C69A418D80FA}"/>
                  </a:ext>
                </a:extLst>
              </p:cNvPr>
              <p:cNvSpPr txBox="1"/>
              <p:nvPr/>
            </p:nvSpPr>
            <p:spPr>
              <a:xfrm>
                <a:off x="11166091" y="1040055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ก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83" name="Google Shape;1338;p21">
                <a:extLst>
                  <a:ext uri="{FF2B5EF4-FFF2-40B4-BE49-F238E27FC236}">
                    <a16:creationId xmlns:a16="http://schemas.microsoft.com/office/drawing/2014/main" id="{6FB7B931-E72B-4FC0-B45E-41F2064CFF39}"/>
                  </a:ext>
                </a:extLst>
              </p:cNvPr>
              <p:cNvSpPr txBox="1"/>
              <p:nvPr/>
            </p:nvSpPr>
            <p:spPr>
              <a:xfrm>
                <a:off x="6106091" y="1040055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ย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84" name="Google Shape;1357;p21">
                <a:extLst>
                  <a:ext uri="{FF2B5EF4-FFF2-40B4-BE49-F238E27FC236}">
                    <a16:creationId xmlns:a16="http://schemas.microsoft.com/office/drawing/2014/main" id="{EAFC454A-B0CF-4211-AC38-0E4A67B36E16}"/>
                  </a:ext>
                </a:extLst>
              </p:cNvPr>
              <p:cNvSpPr txBox="1"/>
              <p:nvPr/>
            </p:nvSpPr>
            <p:spPr>
              <a:xfrm>
                <a:off x="6729668" y="1040055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ภ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85" name="Google Shape;1358;p21">
                <a:extLst>
                  <a:ext uri="{FF2B5EF4-FFF2-40B4-BE49-F238E27FC236}">
                    <a16:creationId xmlns:a16="http://schemas.microsoft.com/office/drawing/2014/main" id="{5CDE932B-BE7A-4BF6-91DE-2A85BF03BA0B}"/>
                  </a:ext>
                </a:extLst>
              </p:cNvPr>
              <p:cNvSpPr txBox="1"/>
              <p:nvPr/>
            </p:nvSpPr>
            <p:spPr>
              <a:xfrm>
                <a:off x="7361363" y="1040055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า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86" name="Google Shape;1359;p21">
                <a:extLst>
                  <a:ext uri="{FF2B5EF4-FFF2-40B4-BE49-F238E27FC236}">
                    <a16:creationId xmlns:a16="http://schemas.microsoft.com/office/drawing/2014/main" id="{E6D12729-F658-410F-B811-9F93706579CB}"/>
                  </a:ext>
                </a:extLst>
              </p:cNvPr>
              <p:cNvSpPr txBox="1"/>
              <p:nvPr/>
            </p:nvSpPr>
            <p:spPr>
              <a:xfrm>
                <a:off x="8008663" y="1040055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พ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87" name="Google Shape;1365;p21">
                <a:extLst>
                  <a:ext uri="{FF2B5EF4-FFF2-40B4-BE49-F238E27FC236}">
                    <a16:creationId xmlns:a16="http://schemas.microsoft.com/office/drawing/2014/main" id="{0F62D675-A3BC-45C4-868D-33D9AE703531}"/>
                  </a:ext>
                </a:extLst>
              </p:cNvPr>
              <p:cNvSpPr txBox="1"/>
              <p:nvPr/>
            </p:nvSpPr>
            <p:spPr>
              <a:xfrm>
                <a:off x="8649047" y="1040055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ป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88" name="Google Shape;1366;p21">
                <a:extLst>
                  <a:ext uri="{FF2B5EF4-FFF2-40B4-BE49-F238E27FC236}">
                    <a16:creationId xmlns:a16="http://schemas.microsoft.com/office/drawing/2014/main" id="{A4D8BFAF-C2BD-483B-9C09-5CA2DDA86340}"/>
                  </a:ext>
                </a:extLst>
              </p:cNvPr>
              <p:cNvSpPr txBox="1"/>
              <p:nvPr/>
            </p:nvSpPr>
            <p:spPr>
              <a:xfrm>
                <a:off x="9310865" y="1040055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ะ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89" name="Google Shape;1367;p21">
                <a:extLst>
                  <a:ext uri="{FF2B5EF4-FFF2-40B4-BE49-F238E27FC236}">
                    <a16:creationId xmlns:a16="http://schemas.microsoft.com/office/drawing/2014/main" id="{485D9403-6528-47E8-BDEA-25E61049B7AE}"/>
                  </a:ext>
                </a:extLst>
              </p:cNvPr>
              <p:cNvSpPr txBox="1"/>
              <p:nvPr/>
            </p:nvSpPr>
            <p:spPr>
              <a:xfrm>
                <a:off x="9968617" y="1040055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ติ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90" name="Google Shape;1368;p21">
                <a:extLst>
                  <a:ext uri="{FF2B5EF4-FFF2-40B4-BE49-F238E27FC236}">
                    <a16:creationId xmlns:a16="http://schemas.microsoft.com/office/drawing/2014/main" id="{24915928-DC07-4943-A2A5-2F443F623E47}"/>
                  </a:ext>
                </a:extLst>
              </p:cNvPr>
              <p:cNvSpPr txBox="1"/>
              <p:nvPr/>
            </p:nvSpPr>
            <p:spPr>
              <a:xfrm>
                <a:off x="10556762" y="1040055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ด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91" name="Google Shape;1390;p21">
                <a:extLst>
                  <a:ext uri="{FF2B5EF4-FFF2-40B4-BE49-F238E27FC236}">
                    <a16:creationId xmlns:a16="http://schemas.microsoft.com/office/drawing/2014/main" id="{64FDBE5E-6708-4880-8951-5BEE1969F2FE}"/>
                  </a:ext>
                </a:extLst>
              </p:cNvPr>
              <p:cNvSpPr txBox="1"/>
              <p:nvPr/>
            </p:nvSpPr>
            <p:spPr>
              <a:xfrm>
                <a:off x="11732436" y="1040055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สี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392" name="กลุ่ม 391">
              <a:extLst>
                <a:ext uri="{FF2B5EF4-FFF2-40B4-BE49-F238E27FC236}">
                  <a16:creationId xmlns:a16="http://schemas.microsoft.com/office/drawing/2014/main" id="{3A9680C4-BBE4-4953-B29D-69F023E92D71}"/>
                </a:ext>
              </a:extLst>
            </p:cNvPr>
            <p:cNvGrpSpPr/>
            <p:nvPr/>
          </p:nvGrpSpPr>
          <p:grpSpPr>
            <a:xfrm>
              <a:off x="4562695" y="5287959"/>
              <a:ext cx="7988476" cy="754083"/>
              <a:chOff x="4180369" y="5250126"/>
              <a:chExt cx="7988476" cy="754083"/>
            </a:xfrm>
          </p:grpSpPr>
          <p:sp>
            <p:nvSpPr>
              <p:cNvPr id="393" name="Google Shape;1289;p21">
                <a:extLst>
                  <a:ext uri="{FF2B5EF4-FFF2-40B4-BE49-F238E27FC236}">
                    <a16:creationId xmlns:a16="http://schemas.microsoft.com/office/drawing/2014/main" id="{74311EF3-1841-4E56-95AC-22350825164E}"/>
                  </a:ext>
                </a:extLst>
              </p:cNvPr>
              <p:cNvSpPr txBox="1"/>
              <p:nvPr/>
            </p:nvSpPr>
            <p:spPr>
              <a:xfrm>
                <a:off x="9968617" y="5250126"/>
                <a:ext cx="436409" cy="7540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 err="1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นื้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94" name="Google Shape;1295;p21">
                <a:extLst>
                  <a:ext uri="{FF2B5EF4-FFF2-40B4-BE49-F238E27FC236}">
                    <a16:creationId xmlns:a16="http://schemas.microsoft.com/office/drawing/2014/main" id="{D080B2C2-2A3C-46E5-979F-17ABC9B011BA}"/>
                  </a:ext>
                </a:extLst>
              </p:cNvPr>
              <p:cNvSpPr txBox="1"/>
              <p:nvPr/>
            </p:nvSpPr>
            <p:spPr>
              <a:xfrm>
                <a:off x="11732436" y="525012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า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95" name="Google Shape;1340;p21">
                <a:extLst>
                  <a:ext uri="{FF2B5EF4-FFF2-40B4-BE49-F238E27FC236}">
                    <a16:creationId xmlns:a16="http://schemas.microsoft.com/office/drawing/2014/main" id="{D94F5344-54EC-40AC-AEDE-BE46AF8D1C49}"/>
                  </a:ext>
                </a:extLst>
              </p:cNvPr>
              <p:cNvSpPr txBox="1"/>
              <p:nvPr/>
            </p:nvSpPr>
            <p:spPr>
              <a:xfrm>
                <a:off x="6106091" y="525012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ค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96" name="Google Shape;1341;p21">
                <a:extLst>
                  <a:ext uri="{FF2B5EF4-FFF2-40B4-BE49-F238E27FC236}">
                    <a16:creationId xmlns:a16="http://schemas.microsoft.com/office/drawing/2014/main" id="{EF87F709-F567-4083-BA70-4D789641A7FF}"/>
                  </a:ext>
                </a:extLst>
              </p:cNvPr>
              <p:cNvSpPr txBox="1"/>
              <p:nvPr/>
            </p:nvSpPr>
            <p:spPr>
              <a:xfrm>
                <a:off x="4180369" y="525012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ช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97" name="Google Shape;1342;p21">
                <a:extLst>
                  <a:ext uri="{FF2B5EF4-FFF2-40B4-BE49-F238E27FC236}">
                    <a16:creationId xmlns:a16="http://schemas.microsoft.com/office/drawing/2014/main" id="{15CF897D-5322-46E6-AF40-7A8636996478}"/>
                  </a:ext>
                </a:extLst>
              </p:cNvPr>
              <p:cNvSpPr txBox="1"/>
              <p:nvPr/>
            </p:nvSpPr>
            <p:spPr>
              <a:xfrm>
                <a:off x="6729668" y="525012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ล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98" name="Google Shape;1343;p21">
                <a:extLst>
                  <a:ext uri="{FF2B5EF4-FFF2-40B4-BE49-F238E27FC236}">
                    <a16:creationId xmlns:a16="http://schemas.microsoft.com/office/drawing/2014/main" id="{BCC3FF3B-0EEC-4B8D-8E5F-973BA893710C}"/>
                  </a:ext>
                </a:extLst>
              </p:cNvPr>
              <p:cNvSpPr txBox="1"/>
              <p:nvPr/>
            </p:nvSpPr>
            <p:spPr>
              <a:xfrm>
                <a:off x="7361363" y="525012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ส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99" name="Google Shape;1344;p21">
                <a:extLst>
                  <a:ext uri="{FF2B5EF4-FFF2-40B4-BE49-F238E27FC236}">
                    <a16:creationId xmlns:a16="http://schemas.microsoft.com/office/drawing/2014/main" id="{6A42DAE8-3525-4DBC-BB34-0111BD2D19A9}"/>
                  </a:ext>
                </a:extLst>
              </p:cNvPr>
              <p:cNvSpPr txBox="1"/>
              <p:nvPr/>
            </p:nvSpPr>
            <p:spPr>
              <a:xfrm>
                <a:off x="8008663" y="525012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ม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00" name="Google Shape;1345;p21">
                <a:extLst>
                  <a:ext uri="{FF2B5EF4-FFF2-40B4-BE49-F238E27FC236}">
                    <a16:creationId xmlns:a16="http://schemas.microsoft.com/office/drawing/2014/main" id="{B7FD4050-7E83-40BE-BF9D-785797DEA735}"/>
                  </a:ext>
                </a:extLst>
              </p:cNvPr>
              <p:cNvSpPr txBox="1"/>
              <p:nvPr/>
            </p:nvSpPr>
            <p:spPr>
              <a:xfrm>
                <a:off x="8649047" y="525012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ร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01" name="Google Shape;1356;p21">
                <a:extLst>
                  <a:ext uri="{FF2B5EF4-FFF2-40B4-BE49-F238E27FC236}">
                    <a16:creationId xmlns:a16="http://schemas.microsoft.com/office/drawing/2014/main" id="{448DC1C1-CED3-4334-8C76-3E7E4D954DA4}"/>
                  </a:ext>
                </a:extLst>
              </p:cNvPr>
              <p:cNvSpPr txBox="1"/>
              <p:nvPr/>
            </p:nvSpPr>
            <p:spPr>
              <a:xfrm>
                <a:off x="4848858" y="525012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ม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02" name="Google Shape;1382;p21">
                <a:extLst>
                  <a:ext uri="{FF2B5EF4-FFF2-40B4-BE49-F238E27FC236}">
                    <a16:creationId xmlns:a16="http://schemas.microsoft.com/office/drawing/2014/main" id="{C5606C31-D2E0-434C-B4C5-FEFBDB479047}"/>
                  </a:ext>
                </a:extLst>
              </p:cNvPr>
              <p:cNvSpPr txBox="1"/>
              <p:nvPr/>
            </p:nvSpPr>
            <p:spPr>
              <a:xfrm>
                <a:off x="5488942" y="525012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ง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03" name="Google Shape;1389;p21">
                <a:extLst>
                  <a:ext uri="{FF2B5EF4-FFF2-40B4-BE49-F238E27FC236}">
                    <a16:creationId xmlns:a16="http://schemas.microsoft.com/office/drawing/2014/main" id="{A3A524B7-74CA-433C-94AC-D2DA3DB6A6B9}"/>
                  </a:ext>
                </a:extLst>
              </p:cNvPr>
              <p:cNvSpPr txBox="1"/>
              <p:nvPr/>
            </p:nvSpPr>
            <p:spPr>
              <a:xfrm>
                <a:off x="9310865" y="525012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เ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04" name="Google Shape;1391;p21">
                <a:extLst>
                  <a:ext uri="{FF2B5EF4-FFF2-40B4-BE49-F238E27FC236}">
                    <a16:creationId xmlns:a16="http://schemas.microsoft.com/office/drawing/2014/main" id="{BB2EDAFA-BC31-4D8B-ADBC-7D3AC4241039}"/>
                  </a:ext>
                </a:extLst>
              </p:cNvPr>
              <p:cNvSpPr txBox="1"/>
              <p:nvPr/>
            </p:nvSpPr>
            <p:spPr>
              <a:xfrm>
                <a:off x="10556762" y="525012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อ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05" name="Google Shape;1392;p21">
                <a:extLst>
                  <a:ext uri="{FF2B5EF4-FFF2-40B4-BE49-F238E27FC236}">
                    <a16:creationId xmlns:a16="http://schemas.microsoft.com/office/drawing/2014/main" id="{297AC101-BE2F-42BF-993F-3FB36686197F}"/>
                  </a:ext>
                </a:extLst>
              </p:cNvPr>
              <p:cNvSpPr txBox="1"/>
              <p:nvPr/>
            </p:nvSpPr>
            <p:spPr>
              <a:xfrm>
                <a:off x="11166091" y="5250126"/>
                <a:ext cx="436409" cy="75408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12"/>
                  </a:lnSpc>
                </a:pPr>
                <a:r>
                  <a:rPr lang="en-US" sz="3214" dirty="0">
                    <a:solidFill>
                      <a:srgbClr val="000000"/>
                    </a:solidFill>
                    <a:latin typeface="TH Sarabun New" panose="020B0500040200020003" pitchFamily="34" charset="-34"/>
                    <a:ea typeface="Calibri"/>
                    <a:cs typeface="TH Sarabun New" panose="020B0500040200020003" pitchFamily="34" charset="-34"/>
                    <a:sym typeface="Calibri"/>
                  </a:rPr>
                  <a:t>ห</a:t>
                </a:r>
                <a:endParaRPr sz="3214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412" name="Picture 17">
            <a:extLst>
              <a:ext uri="{FF2B5EF4-FFF2-40B4-BE49-F238E27FC236}">
                <a16:creationId xmlns:a16="http://schemas.microsoft.com/office/drawing/2014/main" id="{35704AF8-1818-4963-93A7-A49BC0F3E9F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674576" y="1944325"/>
            <a:ext cx="335819" cy="42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0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4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8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3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2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3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6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3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"/>
                  </p:tgtEl>
                </p:cond>
              </p:nextCondLst>
            </p:seq>
          </p:childTnLst>
        </p:cTn>
      </p:par>
    </p:tnLst>
    <p:bldLst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5A2D2A9D-2713-4BA1-8453-43EF791C5DC9}"/>
              </a:ext>
            </a:extLst>
          </p:cNvPr>
          <p:cNvGrpSpPr/>
          <p:nvPr/>
        </p:nvGrpSpPr>
        <p:grpSpPr>
          <a:xfrm>
            <a:off x="1021289" y="1974203"/>
            <a:ext cx="2080077" cy="772798"/>
            <a:chOff x="1198578" y="1904572"/>
            <a:chExt cx="2265063" cy="841525"/>
          </a:xfrm>
        </p:grpSpPr>
        <p:sp>
          <p:nvSpPr>
            <p:cNvPr id="61" name="สี่เหลี่ยมผืนผ้า: มุมมน 60">
              <a:extLst>
                <a:ext uri="{FF2B5EF4-FFF2-40B4-BE49-F238E27FC236}">
                  <a16:creationId xmlns:a16="http://schemas.microsoft.com/office/drawing/2014/main" id="{FAD68EAB-15F9-4AB5-B96F-8539518098DE}"/>
                </a:ext>
              </a:extLst>
            </p:cNvPr>
            <p:cNvSpPr/>
            <p:nvPr/>
          </p:nvSpPr>
          <p:spPr>
            <a:xfrm>
              <a:off x="1198578" y="1904572"/>
              <a:ext cx="2265063" cy="841525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9" name="Google Shape;798;p12">
              <a:extLst>
                <a:ext uri="{FF2B5EF4-FFF2-40B4-BE49-F238E27FC236}">
                  <a16:creationId xmlns:a16="http://schemas.microsoft.com/office/drawing/2014/main" id="{E61A3542-D2E5-4C16-A52E-30DAF0C5EA24}"/>
                </a:ext>
              </a:extLst>
            </p:cNvPr>
            <p:cNvSpPr txBox="1"/>
            <p:nvPr/>
          </p:nvSpPr>
          <p:spPr>
            <a:xfrm>
              <a:off x="1218848" y="2070887"/>
              <a:ext cx="2224522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ทัศนียภาพ</a:t>
              </a:r>
            </a:p>
          </p:txBody>
        </p:sp>
      </p:grp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757328AB-6979-4BED-8A8C-A46482797C7C}"/>
              </a:ext>
            </a:extLst>
          </p:cNvPr>
          <p:cNvGrpSpPr/>
          <p:nvPr/>
        </p:nvGrpSpPr>
        <p:grpSpPr>
          <a:xfrm>
            <a:off x="6390865" y="1974203"/>
            <a:ext cx="2080077" cy="772798"/>
            <a:chOff x="6865391" y="1904572"/>
            <a:chExt cx="2265063" cy="841525"/>
          </a:xfrm>
        </p:grpSpPr>
        <p:sp>
          <p:nvSpPr>
            <p:cNvPr id="62" name="สี่เหลี่ยมผืนผ้า: มุมมน 61">
              <a:extLst>
                <a:ext uri="{FF2B5EF4-FFF2-40B4-BE49-F238E27FC236}">
                  <a16:creationId xmlns:a16="http://schemas.microsoft.com/office/drawing/2014/main" id="{3CB1A99A-E103-4790-9551-4E37F7631E9A}"/>
                </a:ext>
              </a:extLst>
            </p:cNvPr>
            <p:cNvSpPr/>
            <p:nvPr/>
          </p:nvSpPr>
          <p:spPr>
            <a:xfrm>
              <a:off x="6865391" y="1904572"/>
              <a:ext cx="2265063" cy="841525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13" name="Google Shape;798;p12">
              <a:extLst>
                <a:ext uri="{FF2B5EF4-FFF2-40B4-BE49-F238E27FC236}">
                  <a16:creationId xmlns:a16="http://schemas.microsoft.com/office/drawing/2014/main" id="{2800C59B-8677-4493-8EA6-FE2AC12183E4}"/>
                </a:ext>
              </a:extLst>
            </p:cNvPr>
            <p:cNvSpPr txBox="1"/>
            <p:nvPr/>
          </p:nvSpPr>
          <p:spPr>
            <a:xfrm>
              <a:off x="6937556" y="2045468"/>
              <a:ext cx="212073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ภาพปะติด</a:t>
              </a:r>
            </a:p>
          </p:txBody>
        </p:sp>
      </p:grpSp>
      <p:grpSp>
        <p:nvGrpSpPr>
          <p:cNvPr id="18" name="กลุ่ม 17">
            <a:extLst>
              <a:ext uri="{FF2B5EF4-FFF2-40B4-BE49-F238E27FC236}">
                <a16:creationId xmlns:a16="http://schemas.microsoft.com/office/drawing/2014/main" id="{75D76747-66D1-4158-B3F3-B57AE5F27846}"/>
              </a:ext>
            </a:extLst>
          </p:cNvPr>
          <p:cNvGrpSpPr/>
          <p:nvPr/>
        </p:nvGrpSpPr>
        <p:grpSpPr>
          <a:xfrm>
            <a:off x="1021289" y="3391220"/>
            <a:ext cx="2080077" cy="772798"/>
            <a:chOff x="1198578" y="3447608"/>
            <a:chExt cx="2265063" cy="841525"/>
          </a:xfrm>
        </p:grpSpPr>
        <p:sp>
          <p:nvSpPr>
            <p:cNvPr id="16" name="สี่เหลี่ยมผืนผ้า: มุมมน 15">
              <a:extLst>
                <a:ext uri="{FF2B5EF4-FFF2-40B4-BE49-F238E27FC236}">
                  <a16:creationId xmlns:a16="http://schemas.microsoft.com/office/drawing/2014/main" id="{4359DA68-8302-438C-B64A-530CA8DD49F7}"/>
                </a:ext>
              </a:extLst>
            </p:cNvPr>
            <p:cNvSpPr/>
            <p:nvPr/>
          </p:nvSpPr>
          <p:spPr>
            <a:xfrm>
              <a:off x="1198578" y="3447608"/>
              <a:ext cx="2265063" cy="841525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17" name="Google Shape;798;p12">
              <a:extLst>
                <a:ext uri="{FF2B5EF4-FFF2-40B4-BE49-F238E27FC236}">
                  <a16:creationId xmlns:a16="http://schemas.microsoft.com/office/drawing/2014/main" id="{924B75EE-0699-4946-99DD-5B8ED56C09E6}"/>
                </a:ext>
              </a:extLst>
            </p:cNvPr>
            <p:cNvSpPr txBox="1"/>
            <p:nvPr/>
          </p:nvSpPr>
          <p:spPr>
            <a:xfrm>
              <a:off x="1270743" y="3612656"/>
              <a:ext cx="212073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การซ้ำ</a:t>
              </a:r>
            </a:p>
          </p:txBody>
        </p:sp>
      </p:grpSp>
      <p:grpSp>
        <p:nvGrpSpPr>
          <p:cNvPr id="22" name="กลุ่ม 21">
            <a:extLst>
              <a:ext uri="{FF2B5EF4-FFF2-40B4-BE49-F238E27FC236}">
                <a16:creationId xmlns:a16="http://schemas.microsoft.com/office/drawing/2014/main" id="{E4B97D94-22AF-4710-B641-C911D8CD9E5E}"/>
              </a:ext>
            </a:extLst>
          </p:cNvPr>
          <p:cNvGrpSpPr/>
          <p:nvPr/>
        </p:nvGrpSpPr>
        <p:grpSpPr>
          <a:xfrm>
            <a:off x="6390865" y="3391220"/>
            <a:ext cx="2080077" cy="772798"/>
            <a:chOff x="6865391" y="3447608"/>
            <a:chExt cx="2265063" cy="841525"/>
          </a:xfrm>
        </p:grpSpPr>
        <p:sp>
          <p:nvSpPr>
            <p:cNvPr id="20" name="สี่เหลี่ยมผืนผ้า: มุมมน 19">
              <a:extLst>
                <a:ext uri="{FF2B5EF4-FFF2-40B4-BE49-F238E27FC236}">
                  <a16:creationId xmlns:a16="http://schemas.microsoft.com/office/drawing/2014/main" id="{39B97D8C-5B6D-4B27-AA34-50B2448B9268}"/>
                </a:ext>
              </a:extLst>
            </p:cNvPr>
            <p:cNvSpPr/>
            <p:nvPr/>
          </p:nvSpPr>
          <p:spPr>
            <a:xfrm>
              <a:off x="6865391" y="3447608"/>
              <a:ext cx="2265063" cy="841525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21" name="Google Shape;798;p12">
              <a:extLst>
                <a:ext uri="{FF2B5EF4-FFF2-40B4-BE49-F238E27FC236}">
                  <a16:creationId xmlns:a16="http://schemas.microsoft.com/office/drawing/2014/main" id="{6380720C-A463-4E6A-AC8E-E09784158BE8}"/>
                </a:ext>
              </a:extLst>
            </p:cNvPr>
            <p:cNvSpPr txBox="1"/>
            <p:nvPr/>
          </p:nvSpPr>
          <p:spPr>
            <a:xfrm>
              <a:off x="6937556" y="3621144"/>
              <a:ext cx="212073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สื่อผสม</a:t>
              </a:r>
            </a:p>
          </p:txBody>
        </p:sp>
      </p:grpSp>
      <p:grpSp>
        <p:nvGrpSpPr>
          <p:cNvPr id="26" name="กลุ่ม 25">
            <a:extLst>
              <a:ext uri="{FF2B5EF4-FFF2-40B4-BE49-F238E27FC236}">
                <a16:creationId xmlns:a16="http://schemas.microsoft.com/office/drawing/2014/main" id="{7E3292CE-E4FE-452A-9A17-AC39B42BB7BB}"/>
              </a:ext>
            </a:extLst>
          </p:cNvPr>
          <p:cNvGrpSpPr/>
          <p:nvPr/>
        </p:nvGrpSpPr>
        <p:grpSpPr>
          <a:xfrm>
            <a:off x="1021289" y="4883798"/>
            <a:ext cx="2080077" cy="772798"/>
            <a:chOff x="1198578" y="5072924"/>
            <a:chExt cx="2265063" cy="841525"/>
          </a:xfrm>
        </p:grpSpPr>
        <p:sp>
          <p:nvSpPr>
            <p:cNvPr id="24" name="สี่เหลี่ยมผืนผ้า: มุมมน 23">
              <a:extLst>
                <a:ext uri="{FF2B5EF4-FFF2-40B4-BE49-F238E27FC236}">
                  <a16:creationId xmlns:a16="http://schemas.microsoft.com/office/drawing/2014/main" id="{1F1A17D2-5BB1-48D8-8F9D-22A87D492FD8}"/>
                </a:ext>
              </a:extLst>
            </p:cNvPr>
            <p:cNvSpPr/>
            <p:nvPr/>
          </p:nvSpPr>
          <p:spPr>
            <a:xfrm>
              <a:off x="1198578" y="5072924"/>
              <a:ext cx="2265063" cy="841525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25" name="Google Shape;798;p12">
              <a:extLst>
                <a:ext uri="{FF2B5EF4-FFF2-40B4-BE49-F238E27FC236}">
                  <a16:creationId xmlns:a16="http://schemas.microsoft.com/office/drawing/2014/main" id="{E8FB853C-5920-499A-B3A4-B390B3BB73CC}"/>
                </a:ext>
              </a:extLst>
            </p:cNvPr>
            <p:cNvSpPr txBox="1"/>
            <p:nvPr/>
          </p:nvSpPr>
          <p:spPr>
            <a:xfrm>
              <a:off x="1270743" y="5246834"/>
              <a:ext cx="212073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สมดุล</a:t>
              </a:r>
            </a:p>
          </p:txBody>
        </p:sp>
      </p:grpSp>
      <p:grpSp>
        <p:nvGrpSpPr>
          <p:cNvPr id="30" name="กลุ่ม 29">
            <a:extLst>
              <a:ext uri="{FF2B5EF4-FFF2-40B4-BE49-F238E27FC236}">
                <a16:creationId xmlns:a16="http://schemas.microsoft.com/office/drawing/2014/main" id="{79877DA5-9080-4DD8-8EA4-C6AF660A1FA1}"/>
              </a:ext>
            </a:extLst>
          </p:cNvPr>
          <p:cNvGrpSpPr/>
          <p:nvPr/>
        </p:nvGrpSpPr>
        <p:grpSpPr>
          <a:xfrm>
            <a:off x="6390865" y="4883798"/>
            <a:ext cx="2080077" cy="772798"/>
            <a:chOff x="6865391" y="5072924"/>
            <a:chExt cx="2265063" cy="841525"/>
          </a:xfrm>
        </p:grpSpPr>
        <p:sp>
          <p:nvSpPr>
            <p:cNvPr id="28" name="สี่เหลี่ยมผืนผ้า: มุมมน 27">
              <a:extLst>
                <a:ext uri="{FF2B5EF4-FFF2-40B4-BE49-F238E27FC236}">
                  <a16:creationId xmlns:a16="http://schemas.microsoft.com/office/drawing/2014/main" id="{3F7C7AEB-0A49-4326-ABD4-A04CC39E6BB5}"/>
                </a:ext>
              </a:extLst>
            </p:cNvPr>
            <p:cNvSpPr/>
            <p:nvPr/>
          </p:nvSpPr>
          <p:spPr>
            <a:xfrm>
              <a:off x="6865391" y="5072924"/>
              <a:ext cx="2265063" cy="841525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29" name="Google Shape;798;p12">
              <a:extLst>
                <a:ext uri="{FF2B5EF4-FFF2-40B4-BE49-F238E27FC236}">
                  <a16:creationId xmlns:a16="http://schemas.microsoft.com/office/drawing/2014/main" id="{9F83339E-C346-4190-B2BB-354F15F6922E}"/>
                </a:ext>
              </a:extLst>
            </p:cNvPr>
            <p:cNvSpPr txBox="1"/>
            <p:nvPr/>
          </p:nvSpPr>
          <p:spPr>
            <a:xfrm>
              <a:off x="6937556" y="5246834"/>
              <a:ext cx="212073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สีคู่ตรงข้าม</a:t>
              </a:r>
            </a:p>
          </p:txBody>
        </p:sp>
      </p:grpSp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36DF97D9-3B58-4F1F-82E6-3DA6DA2F54E8}"/>
              </a:ext>
            </a:extLst>
          </p:cNvPr>
          <p:cNvGrpSpPr/>
          <p:nvPr/>
        </p:nvGrpSpPr>
        <p:grpSpPr>
          <a:xfrm>
            <a:off x="3729036" y="1974203"/>
            <a:ext cx="2080077" cy="772798"/>
            <a:chOff x="4118894" y="1904572"/>
            <a:chExt cx="2265063" cy="841525"/>
          </a:xfrm>
        </p:grpSpPr>
        <p:sp>
          <p:nvSpPr>
            <p:cNvPr id="63" name="สี่เหลี่ยมผืนผ้า: มุมมน 62">
              <a:extLst>
                <a:ext uri="{FF2B5EF4-FFF2-40B4-BE49-F238E27FC236}">
                  <a16:creationId xmlns:a16="http://schemas.microsoft.com/office/drawing/2014/main" id="{E824EDBC-6EC7-4214-B503-01D97648E118}"/>
                </a:ext>
              </a:extLst>
            </p:cNvPr>
            <p:cNvSpPr/>
            <p:nvPr/>
          </p:nvSpPr>
          <p:spPr>
            <a:xfrm>
              <a:off x="4118894" y="1904572"/>
              <a:ext cx="2265063" cy="841525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33" name="Google Shape;798;p12">
              <a:extLst>
                <a:ext uri="{FF2B5EF4-FFF2-40B4-BE49-F238E27FC236}">
                  <a16:creationId xmlns:a16="http://schemas.microsoft.com/office/drawing/2014/main" id="{D663F03B-6094-4B7B-9345-E06865FD3F09}"/>
                </a:ext>
              </a:extLst>
            </p:cNvPr>
            <p:cNvSpPr txBox="1"/>
            <p:nvPr/>
          </p:nvSpPr>
          <p:spPr>
            <a:xfrm>
              <a:off x="4191059" y="2070887"/>
              <a:ext cx="212073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ทัศนศิลป์</a:t>
              </a:r>
            </a:p>
          </p:txBody>
        </p:sp>
      </p:grpSp>
      <p:grpSp>
        <p:nvGrpSpPr>
          <p:cNvPr id="15" name="กลุ่ม 14">
            <a:extLst>
              <a:ext uri="{FF2B5EF4-FFF2-40B4-BE49-F238E27FC236}">
                <a16:creationId xmlns:a16="http://schemas.microsoft.com/office/drawing/2014/main" id="{B659E47D-F721-4F9F-BBD1-C7109C7D4198}"/>
              </a:ext>
            </a:extLst>
          </p:cNvPr>
          <p:cNvGrpSpPr/>
          <p:nvPr/>
        </p:nvGrpSpPr>
        <p:grpSpPr>
          <a:xfrm>
            <a:off x="9072680" y="1974203"/>
            <a:ext cx="2080077" cy="772798"/>
            <a:chOff x="9879534" y="1904572"/>
            <a:chExt cx="2265063" cy="841525"/>
          </a:xfrm>
        </p:grpSpPr>
        <p:sp>
          <p:nvSpPr>
            <p:cNvPr id="64" name="สี่เหลี่ยมผืนผ้า: มุมมน 63">
              <a:extLst>
                <a:ext uri="{FF2B5EF4-FFF2-40B4-BE49-F238E27FC236}">
                  <a16:creationId xmlns:a16="http://schemas.microsoft.com/office/drawing/2014/main" id="{BFB6D02C-3014-4C7A-8505-AE9976BB3DA2}"/>
                </a:ext>
              </a:extLst>
            </p:cNvPr>
            <p:cNvSpPr/>
            <p:nvPr/>
          </p:nvSpPr>
          <p:spPr>
            <a:xfrm>
              <a:off x="9879534" y="1904572"/>
              <a:ext cx="2265063" cy="841525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37" name="Google Shape;798;p12">
              <a:extLst>
                <a:ext uri="{FF2B5EF4-FFF2-40B4-BE49-F238E27FC236}">
                  <a16:creationId xmlns:a16="http://schemas.microsoft.com/office/drawing/2014/main" id="{ED84EC89-17CC-4CEC-B82F-8EDB83CF3705}"/>
                </a:ext>
              </a:extLst>
            </p:cNvPr>
            <p:cNvSpPr txBox="1"/>
            <p:nvPr/>
          </p:nvSpPr>
          <p:spPr>
            <a:xfrm>
              <a:off x="9951699" y="2047374"/>
              <a:ext cx="212073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ที่ว่าง</a:t>
              </a:r>
            </a:p>
          </p:txBody>
        </p:sp>
      </p:grpSp>
      <p:grpSp>
        <p:nvGrpSpPr>
          <p:cNvPr id="19" name="กลุ่ม 18">
            <a:extLst>
              <a:ext uri="{FF2B5EF4-FFF2-40B4-BE49-F238E27FC236}">
                <a16:creationId xmlns:a16="http://schemas.microsoft.com/office/drawing/2014/main" id="{1914329A-24BF-4F80-B2C4-90F3A4497735}"/>
              </a:ext>
            </a:extLst>
          </p:cNvPr>
          <p:cNvGrpSpPr/>
          <p:nvPr/>
        </p:nvGrpSpPr>
        <p:grpSpPr>
          <a:xfrm>
            <a:off x="3729036" y="3391220"/>
            <a:ext cx="2080077" cy="772798"/>
            <a:chOff x="4118894" y="3447608"/>
            <a:chExt cx="2265063" cy="841525"/>
          </a:xfrm>
        </p:grpSpPr>
        <p:sp>
          <p:nvSpPr>
            <p:cNvPr id="40" name="สี่เหลี่ยมผืนผ้า: มุมมน 39">
              <a:extLst>
                <a:ext uri="{FF2B5EF4-FFF2-40B4-BE49-F238E27FC236}">
                  <a16:creationId xmlns:a16="http://schemas.microsoft.com/office/drawing/2014/main" id="{A320C8E3-825E-44AF-A3BF-287C16038FAE}"/>
                </a:ext>
              </a:extLst>
            </p:cNvPr>
            <p:cNvSpPr/>
            <p:nvPr/>
          </p:nvSpPr>
          <p:spPr>
            <a:xfrm>
              <a:off x="4118894" y="3447608"/>
              <a:ext cx="2265063" cy="841525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41" name="Google Shape;798;p12">
              <a:extLst>
                <a:ext uri="{FF2B5EF4-FFF2-40B4-BE49-F238E27FC236}">
                  <a16:creationId xmlns:a16="http://schemas.microsoft.com/office/drawing/2014/main" id="{42EBA91C-8069-47E2-B606-A55D862F809D}"/>
                </a:ext>
              </a:extLst>
            </p:cNvPr>
            <p:cNvSpPr txBox="1"/>
            <p:nvPr/>
          </p:nvSpPr>
          <p:spPr>
            <a:xfrm>
              <a:off x="4375089" y="3612656"/>
              <a:ext cx="175267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กลมกลืน</a:t>
              </a:r>
            </a:p>
          </p:txBody>
        </p:sp>
      </p:grpSp>
      <p:grpSp>
        <p:nvGrpSpPr>
          <p:cNvPr id="23" name="กลุ่ม 22">
            <a:extLst>
              <a:ext uri="{FF2B5EF4-FFF2-40B4-BE49-F238E27FC236}">
                <a16:creationId xmlns:a16="http://schemas.microsoft.com/office/drawing/2014/main" id="{677FF084-85AB-4686-9F82-32042B1BA515}"/>
              </a:ext>
            </a:extLst>
          </p:cNvPr>
          <p:cNvGrpSpPr/>
          <p:nvPr/>
        </p:nvGrpSpPr>
        <p:grpSpPr>
          <a:xfrm>
            <a:off x="8971908" y="3391220"/>
            <a:ext cx="2281622" cy="772798"/>
            <a:chOff x="9769800" y="3447608"/>
            <a:chExt cx="2484532" cy="841525"/>
          </a:xfrm>
        </p:grpSpPr>
        <p:sp>
          <p:nvSpPr>
            <p:cNvPr id="44" name="สี่เหลี่ยมผืนผ้า: มุมมน 43">
              <a:extLst>
                <a:ext uri="{FF2B5EF4-FFF2-40B4-BE49-F238E27FC236}">
                  <a16:creationId xmlns:a16="http://schemas.microsoft.com/office/drawing/2014/main" id="{1E24F52C-ADA9-4B24-941E-1227992A0791}"/>
                </a:ext>
              </a:extLst>
            </p:cNvPr>
            <p:cNvSpPr/>
            <p:nvPr/>
          </p:nvSpPr>
          <p:spPr>
            <a:xfrm>
              <a:off x="9879534" y="3447608"/>
              <a:ext cx="2265063" cy="841525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45" name="Google Shape;798;p12">
              <a:extLst>
                <a:ext uri="{FF2B5EF4-FFF2-40B4-BE49-F238E27FC236}">
                  <a16:creationId xmlns:a16="http://schemas.microsoft.com/office/drawing/2014/main" id="{DEFE2223-7B1F-4242-93B5-60B8F7626360}"/>
                </a:ext>
              </a:extLst>
            </p:cNvPr>
            <p:cNvSpPr txBox="1"/>
            <p:nvPr/>
          </p:nvSpPr>
          <p:spPr>
            <a:xfrm>
              <a:off x="9769800" y="3622303"/>
              <a:ext cx="2484532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การแสดงออก</a:t>
              </a:r>
            </a:p>
          </p:txBody>
        </p:sp>
      </p:grpSp>
      <p:grpSp>
        <p:nvGrpSpPr>
          <p:cNvPr id="27" name="กลุ่ม 26">
            <a:extLst>
              <a:ext uri="{FF2B5EF4-FFF2-40B4-BE49-F238E27FC236}">
                <a16:creationId xmlns:a16="http://schemas.microsoft.com/office/drawing/2014/main" id="{99628437-274B-4930-8089-8D09EB898EE1}"/>
              </a:ext>
            </a:extLst>
          </p:cNvPr>
          <p:cNvGrpSpPr/>
          <p:nvPr/>
        </p:nvGrpSpPr>
        <p:grpSpPr>
          <a:xfrm>
            <a:off x="3729036" y="4883798"/>
            <a:ext cx="2080077" cy="772798"/>
            <a:chOff x="4118894" y="5072924"/>
            <a:chExt cx="2265063" cy="841525"/>
          </a:xfrm>
        </p:grpSpPr>
        <p:sp>
          <p:nvSpPr>
            <p:cNvPr id="48" name="สี่เหลี่ยมผืนผ้า: มุมมน 47">
              <a:extLst>
                <a:ext uri="{FF2B5EF4-FFF2-40B4-BE49-F238E27FC236}">
                  <a16:creationId xmlns:a16="http://schemas.microsoft.com/office/drawing/2014/main" id="{9323FD2C-D4C9-42F0-A636-0929C2858857}"/>
                </a:ext>
              </a:extLst>
            </p:cNvPr>
            <p:cNvSpPr/>
            <p:nvPr/>
          </p:nvSpPr>
          <p:spPr>
            <a:xfrm>
              <a:off x="4118894" y="5072924"/>
              <a:ext cx="2265063" cy="841525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49" name="Google Shape;798;p12">
              <a:extLst>
                <a:ext uri="{FF2B5EF4-FFF2-40B4-BE49-F238E27FC236}">
                  <a16:creationId xmlns:a16="http://schemas.microsoft.com/office/drawing/2014/main" id="{89774658-89C9-4361-B213-C52287731FBD}"/>
                </a:ext>
              </a:extLst>
            </p:cNvPr>
            <p:cNvSpPr txBox="1"/>
            <p:nvPr/>
          </p:nvSpPr>
          <p:spPr>
            <a:xfrm>
              <a:off x="4191059" y="5246834"/>
              <a:ext cx="212073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เนื้อหา</a:t>
              </a:r>
            </a:p>
          </p:txBody>
        </p:sp>
      </p:grpSp>
      <p:grpSp>
        <p:nvGrpSpPr>
          <p:cNvPr id="31" name="กลุ่ม 30">
            <a:extLst>
              <a:ext uri="{FF2B5EF4-FFF2-40B4-BE49-F238E27FC236}">
                <a16:creationId xmlns:a16="http://schemas.microsoft.com/office/drawing/2014/main" id="{1B63E005-35FF-4BA5-B3CF-D5413C53DB8C}"/>
              </a:ext>
            </a:extLst>
          </p:cNvPr>
          <p:cNvGrpSpPr/>
          <p:nvPr/>
        </p:nvGrpSpPr>
        <p:grpSpPr>
          <a:xfrm>
            <a:off x="9072680" y="4883798"/>
            <a:ext cx="2080077" cy="772798"/>
            <a:chOff x="9879534" y="5072924"/>
            <a:chExt cx="2265063" cy="841525"/>
          </a:xfrm>
        </p:grpSpPr>
        <p:sp>
          <p:nvSpPr>
            <p:cNvPr id="52" name="สี่เหลี่ยมผืนผ้า: มุมมน 51">
              <a:extLst>
                <a:ext uri="{FF2B5EF4-FFF2-40B4-BE49-F238E27FC236}">
                  <a16:creationId xmlns:a16="http://schemas.microsoft.com/office/drawing/2014/main" id="{139B5C66-E250-44A9-8C00-6ADBD480CE6A}"/>
                </a:ext>
              </a:extLst>
            </p:cNvPr>
            <p:cNvSpPr/>
            <p:nvPr/>
          </p:nvSpPr>
          <p:spPr>
            <a:xfrm>
              <a:off x="9879534" y="5072924"/>
              <a:ext cx="2265063" cy="841525"/>
            </a:xfrm>
            <a:prstGeom prst="roundRect">
              <a:avLst>
                <a:gd name="adj" fmla="val 26410"/>
              </a:avLst>
            </a:prstGeom>
            <a:solidFill>
              <a:srgbClr val="FFFFFF"/>
            </a:solidFill>
            <a:ln>
              <a:solidFill>
                <a:srgbClr val="008B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53" name="Google Shape;798;p12">
              <a:extLst>
                <a:ext uri="{FF2B5EF4-FFF2-40B4-BE49-F238E27FC236}">
                  <a16:creationId xmlns:a16="http://schemas.microsoft.com/office/drawing/2014/main" id="{5C697C29-A561-4F7D-9970-AAD10F39806C}"/>
                </a:ext>
              </a:extLst>
            </p:cNvPr>
            <p:cNvSpPr txBox="1"/>
            <p:nvPr/>
          </p:nvSpPr>
          <p:spPr>
            <a:xfrm>
              <a:off x="9951699" y="5246834"/>
              <a:ext cx="212073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วรรณะสี</a:t>
              </a:r>
            </a:p>
          </p:txBody>
        </p:sp>
      </p:grpSp>
      <p:pic>
        <p:nvPicPr>
          <p:cNvPr id="147" name="Picture 17">
            <a:extLst>
              <a:ext uri="{FF2B5EF4-FFF2-40B4-BE49-F238E27FC236}">
                <a16:creationId xmlns:a16="http://schemas.microsoft.com/office/drawing/2014/main" id="{AD0A251D-CE5B-45FC-A044-5706643D43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2806247" y="2513968"/>
            <a:ext cx="369400" cy="466066"/>
          </a:xfrm>
          <a:prstGeom prst="rect">
            <a:avLst/>
          </a:prstGeom>
        </p:spPr>
      </p:pic>
      <p:pic>
        <p:nvPicPr>
          <p:cNvPr id="148" name="Picture 17">
            <a:extLst>
              <a:ext uri="{FF2B5EF4-FFF2-40B4-BE49-F238E27FC236}">
                <a16:creationId xmlns:a16="http://schemas.microsoft.com/office/drawing/2014/main" id="{9088C0DD-B72E-4337-B041-D79D5285B9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5561036" y="2513968"/>
            <a:ext cx="369400" cy="466066"/>
          </a:xfrm>
          <a:prstGeom prst="rect">
            <a:avLst/>
          </a:prstGeom>
        </p:spPr>
      </p:pic>
      <p:pic>
        <p:nvPicPr>
          <p:cNvPr id="149" name="Picture 17">
            <a:extLst>
              <a:ext uri="{FF2B5EF4-FFF2-40B4-BE49-F238E27FC236}">
                <a16:creationId xmlns:a16="http://schemas.microsoft.com/office/drawing/2014/main" id="{E7D3D81C-B13D-45E8-B451-751D231159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8219967" y="2513968"/>
            <a:ext cx="369400" cy="466066"/>
          </a:xfrm>
          <a:prstGeom prst="rect">
            <a:avLst/>
          </a:prstGeom>
        </p:spPr>
      </p:pic>
      <p:pic>
        <p:nvPicPr>
          <p:cNvPr id="150" name="Picture 17">
            <a:extLst>
              <a:ext uri="{FF2B5EF4-FFF2-40B4-BE49-F238E27FC236}">
                <a16:creationId xmlns:a16="http://schemas.microsoft.com/office/drawing/2014/main" id="{8A41B3C5-3193-4FE5-B4C2-F06C50EECA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0901784" y="2513967"/>
            <a:ext cx="369400" cy="466066"/>
          </a:xfrm>
          <a:prstGeom prst="rect">
            <a:avLst/>
          </a:prstGeom>
        </p:spPr>
      </p:pic>
      <p:pic>
        <p:nvPicPr>
          <p:cNvPr id="151" name="Picture 17">
            <a:extLst>
              <a:ext uri="{FF2B5EF4-FFF2-40B4-BE49-F238E27FC236}">
                <a16:creationId xmlns:a16="http://schemas.microsoft.com/office/drawing/2014/main" id="{A18441B9-9912-4EE2-B41C-D6272EE436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2806247" y="3942753"/>
            <a:ext cx="369400" cy="466066"/>
          </a:xfrm>
          <a:prstGeom prst="rect">
            <a:avLst/>
          </a:prstGeom>
        </p:spPr>
      </p:pic>
      <p:pic>
        <p:nvPicPr>
          <p:cNvPr id="152" name="Picture 17">
            <a:extLst>
              <a:ext uri="{FF2B5EF4-FFF2-40B4-BE49-F238E27FC236}">
                <a16:creationId xmlns:a16="http://schemas.microsoft.com/office/drawing/2014/main" id="{996E0639-0CF7-4850-9365-C35E609B88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5561036" y="3942753"/>
            <a:ext cx="369400" cy="466066"/>
          </a:xfrm>
          <a:prstGeom prst="rect">
            <a:avLst/>
          </a:prstGeom>
        </p:spPr>
      </p:pic>
      <p:pic>
        <p:nvPicPr>
          <p:cNvPr id="153" name="Picture 17">
            <a:extLst>
              <a:ext uri="{FF2B5EF4-FFF2-40B4-BE49-F238E27FC236}">
                <a16:creationId xmlns:a16="http://schemas.microsoft.com/office/drawing/2014/main" id="{4191A32B-F56E-4A75-A51F-D9F3551415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8219967" y="3942753"/>
            <a:ext cx="369400" cy="466066"/>
          </a:xfrm>
          <a:prstGeom prst="rect">
            <a:avLst/>
          </a:prstGeom>
        </p:spPr>
      </p:pic>
      <p:pic>
        <p:nvPicPr>
          <p:cNvPr id="154" name="Picture 17">
            <a:extLst>
              <a:ext uri="{FF2B5EF4-FFF2-40B4-BE49-F238E27FC236}">
                <a16:creationId xmlns:a16="http://schemas.microsoft.com/office/drawing/2014/main" id="{6882FDB4-8BDD-4CED-A9ED-8F297B1D1D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0901784" y="3942752"/>
            <a:ext cx="369400" cy="466066"/>
          </a:xfrm>
          <a:prstGeom prst="rect">
            <a:avLst/>
          </a:prstGeom>
        </p:spPr>
      </p:pic>
      <p:pic>
        <p:nvPicPr>
          <p:cNvPr id="155" name="Picture 17">
            <a:extLst>
              <a:ext uri="{FF2B5EF4-FFF2-40B4-BE49-F238E27FC236}">
                <a16:creationId xmlns:a16="http://schemas.microsoft.com/office/drawing/2014/main" id="{07992529-525C-45E1-B544-759AA27242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2806247" y="5447468"/>
            <a:ext cx="369400" cy="466066"/>
          </a:xfrm>
          <a:prstGeom prst="rect">
            <a:avLst/>
          </a:prstGeom>
        </p:spPr>
      </p:pic>
      <p:pic>
        <p:nvPicPr>
          <p:cNvPr id="156" name="Picture 17">
            <a:extLst>
              <a:ext uri="{FF2B5EF4-FFF2-40B4-BE49-F238E27FC236}">
                <a16:creationId xmlns:a16="http://schemas.microsoft.com/office/drawing/2014/main" id="{755C7670-4438-4CC3-8DF1-327E625889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5561036" y="5447468"/>
            <a:ext cx="369400" cy="466066"/>
          </a:xfrm>
          <a:prstGeom prst="rect">
            <a:avLst/>
          </a:prstGeom>
        </p:spPr>
      </p:pic>
      <p:pic>
        <p:nvPicPr>
          <p:cNvPr id="157" name="Picture 17">
            <a:extLst>
              <a:ext uri="{FF2B5EF4-FFF2-40B4-BE49-F238E27FC236}">
                <a16:creationId xmlns:a16="http://schemas.microsoft.com/office/drawing/2014/main" id="{1C04ADAA-7964-4114-B271-8D9B7C7EE7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8219967" y="5447468"/>
            <a:ext cx="369400" cy="466066"/>
          </a:xfrm>
          <a:prstGeom prst="rect">
            <a:avLst/>
          </a:prstGeom>
        </p:spPr>
      </p:pic>
      <p:pic>
        <p:nvPicPr>
          <p:cNvPr id="158" name="Picture 17">
            <a:extLst>
              <a:ext uri="{FF2B5EF4-FFF2-40B4-BE49-F238E27FC236}">
                <a16:creationId xmlns:a16="http://schemas.microsoft.com/office/drawing/2014/main" id="{86E77BBC-6175-4BF2-82F3-D3BAB5B640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0901784" y="5447467"/>
            <a:ext cx="369400" cy="466066"/>
          </a:xfrm>
          <a:prstGeom prst="rect">
            <a:avLst/>
          </a:prstGeom>
        </p:spPr>
      </p:pic>
      <p:grpSp>
        <p:nvGrpSpPr>
          <p:cNvPr id="34" name="กลุ่ม 33">
            <a:extLst>
              <a:ext uri="{FF2B5EF4-FFF2-40B4-BE49-F238E27FC236}">
                <a16:creationId xmlns:a16="http://schemas.microsoft.com/office/drawing/2014/main" id="{DBBE395B-CB4F-44F4-AAEA-6623D1194C38}"/>
              </a:ext>
            </a:extLst>
          </p:cNvPr>
          <p:cNvGrpSpPr/>
          <p:nvPr/>
        </p:nvGrpSpPr>
        <p:grpSpPr>
          <a:xfrm>
            <a:off x="178877" y="1444741"/>
            <a:ext cx="3505578" cy="2080353"/>
            <a:chOff x="-3643821" y="2006899"/>
            <a:chExt cx="3817337" cy="2265364"/>
          </a:xfrm>
        </p:grpSpPr>
        <p:sp>
          <p:nvSpPr>
            <p:cNvPr id="57" name="Rectangle: Rounded Corners 35">
              <a:extLst>
                <a:ext uri="{FF2B5EF4-FFF2-40B4-BE49-F238E27FC236}">
                  <a16:creationId xmlns:a16="http://schemas.microsoft.com/office/drawing/2014/main" id="{2EE86D97-781B-41FC-8F88-7832C8AD7619}"/>
                </a:ext>
              </a:extLst>
            </p:cNvPr>
            <p:cNvSpPr/>
            <p:nvPr/>
          </p:nvSpPr>
          <p:spPr>
            <a:xfrm>
              <a:off x="-3643821" y="2006899"/>
              <a:ext cx="3817337" cy="226536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58" name="Rectangle 36">
              <a:extLst>
                <a:ext uri="{FF2B5EF4-FFF2-40B4-BE49-F238E27FC236}">
                  <a16:creationId xmlns:a16="http://schemas.microsoft.com/office/drawing/2014/main" id="{A9FA42E8-29D5-4989-95FD-EF2D6C35CC37}"/>
                </a:ext>
              </a:extLst>
            </p:cNvPr>
            <p:cNvSpPr/>
            <p:nvPr/>
          </p:nvSpPr>
          <p:spPr>
            <a:xfrm>
              <a:off x="-3419231" y="2860379"/>
              <a:ext cx="3368156" cy="12084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วิธีเขียนภาพให้มองเห็นว่ามีระยะใกล้ไกล</a:t>
              </a:r>
            </a:p>
          </p:txBody>
        </p:sp>
        <p:sp>
          <p:nvSpPr>
            <p:cNvPr id="59" name="Google Shape;3411;p55">
              <a:extLst>
                <a:ext uri="{FF2B5EF4-FFF2-40B4-BE49-F238E27FC236}">
                  <a16:creationId xmlns:a16="http://schemas.microsoft.com/office/drawing/2014/main" id="{332DB39B-55E4-4E4E-8C45-AE27EA0660F6}"/>
                </a:ext>
              </a:extLst>
            </p:cNvPr>
            <p:cNvSpPr txBox="1"/>
            <p:nvPr/>
          </p:nvSpPr>
          <p:spPr>
            <a:xfrm>
              <a:off x="-3240448" y="2219360"/>
              <a:ext cx="301059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ทัศนียภาพ</a:t>
              </a:r>
            </a:p>
          </p:txBody>
        </p:sp>
      </p:grpSp>
      <p:pic>
        <p:nvPicPr>
          <p:cNvPr id="60" name="close">
            <a:extLst>
              <a:ext uri="{FF2B5EF4-FFF2-40B4-BE49-F238E27FC236}">
                <a16:creationId xmlns:a16="http://schemas.microsoft.com/office/drawing/2014/main" id="{79A8CB2E-9A7F-4BD7-B849-E3859617127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5156" y="1315683"/>
            <a:ext cx="458508" cy="458508"/>
          </a:xfrm>
          <a:prstGeom prst="rect">
            <a:avLst/>
          </a:prstGeom>
        </p:spPr>
      </p:pic>
      <p:grpSp>
        <p:nvGrpSpPr>
          <p:cNvPr id="91" name="กลุ่ม 90">
            <a:extLst>
              <a:ext uri="{FF2B5EF4-FFF2-40B4-BE49-F238E27FC236}">
                <a16:creationId xmlns:a16="http://schemas.microsoft.com/office/drawing/2014/main" id="{3BB1E76B-68EA-4779-A83B-8392D9EE9A5C}"/>
              </a:ext>
            </a:extLst>
          </p:cNvPr>
          <p:cNvGrpSpPr/>
          <p:nvPr/>
        </p:nvGrpSpPr>
        <p:grpSpPr>
          <a:xfrm>
            <a:off x="156273" y="2605063"/>
            <a:ext cx="3505581" cy="2080353"/>
            <a:chOff x="-3643824" y="2006899"/>
            <a:chExt cx="3817340" cy="2265364"/>
          </a:xfrm>
        </p:grpSpPr>
        <p:sp>
          <p:nvSpPr>
            <p:cNvPr id="92" name="Rectangle: Rounded Corners 35">
              <a:extLst>
                <a:ext uri="{FF2B5EF4-FFF2-40B4-BE49-F238E27FC236}">
                  <a16:creationId xmlns:a16="http://schemas.microsoft.com/office/drawing/2014/main" id="{9BBB3693-BC30-4FE6-AD9E-5A387C45EF9D}"/>
                </a:ext>
              </a:extLst>
            </p:cNvPr>
            <p:cNvSpPr/>
            <p:nvPr/>
          </p:nvSpPr>
          <p:spPr>
            <a:xfrm>
              <a:off x="-3643822" y="2006899"/>
              <a:ext cx="3817337" cy="226536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93" name="Rectangle 36">
              <a:extLst>
                <a:ext uri="{FF2B5EF4-FFF2-40B4-BE49-F238E27FC236}">
                  <a16:creationId xmlns:a16="http://schemas.microsoft.com/office/drawing/2014/main" id="{AA66733C-15E1-4980-8CF9-BF5C8AF5F877}"/>
                </a:ext>
              </a:extLst>
            </p:cNvPr>
            <p:cNvSpPr/>
            <p:nvPr/>
          </p:nvSpPr>
          <p:spPr>
            <a:xfrm>
              <a:off x="-3643824" y="2871657"/>
              <a:ext cx="3817340" cy="12084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306" dirty="0" err="1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การทำ</a:t>
              </a:r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อีกครั้ง ทำให้เกิด</a:t>
              </a:r>
              <a:b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</a:br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สิ่งเดียวกันที่มีสองอย่างขึ้นไป</a:t>
              </a:r>
            </a:p>
          </p:txBody>
        </p:sp>
        <p:sp>
          <p:nvSpPr>
            <p:cNvPr id="94" name="Google Shape;3411;p55">
              <a:extLst>
                <a:ext uri="{FF2B5EF4-FFF2-40B4-BE49-F238E27FC236}">
                  <a16:creationId xmlns:a16="http://schemas.microsoft.com/office/drawing/2014/main" id="{4257CFED-B12B-4B7E-B03A-D6707B18A01B}"/>
                </a:ext>
              </a:extLst>
            </p:cNvPr>
            <p:cNvSpPr txBox="1"/>
            <p:nvPr/>
          </p:nvSpPr>
          <p:spPr>
            <a:xfrm>
              <a:off x="-3240449" y="2219360"/>
              <a:ext cx="301059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การซ้ำ</a:t>
              </a:r>
            </a:p>
          </p:txBody>
        </p:sp>
      </p:grpSp>
      <p:pic>
        <p:nvPicPr>
          <p:cNvPr id="95" name="close">
            <a:extLst>
              <a:ext uri="{FF2B5EF4-FFF2-40B4-BE49-F238E27FC236}">
                <a16:creationId xmlns:a16="http://schemas.microsoft.com/office/drawing/2014/main" id="{463D9380-E39F-4F16-ABA1-95DE15A169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2556" y="2476005"/>
            <a:ext cx="458508" cy="458508"/>
          </a:xfrm>
          <a:prstGeom prst="rect">
            <a:avLst/>
          </a:prstGeom>
        </p:spPr>
      </p:pic>
      <p:grpSp>
        <p:nvGrpSpPr>
          <p:cNvPr id="96" name="กลุ่ม 95">
            <a:extLst>
              <a:ext uri="{FF2B5EF4-FFF2-40B4-BE49-F238E27FC236}">
                <a16:creationId xmlns:a16="http://schemas.microsoft.com/office/drawing/2014/main" id="{4BFDCE1A-700C-42AA-B6E8-3E615D8A58BE}"/>
              </a:ext>
            </a:extLst>
          </p:cNvPr>
          <p:cNvGrpSpPr/>
          <p:nvPr/>
        </p:nvGrpSpPr>
        <p:grpSpPr>
          <a:xfrm>
            <a:off x="155820" y="4020948"/>
            <a:ext cx="3505578" cy="2080353"/>
            <a:chOff x="-3643821" y="2006899"/>
            <a:chExt cx="3817337" cy="2265364"/>
          </a:xfrm>
        </p:grpSpPr>
        <p:sp>
          <p:nvSpPr>
            <p:cNvPr id="97" name="Rectangle: Rounded Corners 35">
              <a:extLst>
                <a:ext uri="{FF2B5EF4-FFF2-40B4-BE49-F238E27FC236}">
                  <a16:creationId xmlns:a16="http://schemas.microsoft.com/office/drawing/2014/main" id="{05DDE0CF-FB5A-41BC-A494-71F12F7E3FF1}"/>
                </a:ext>
              </a:extLst>
            </p:cNvPr>
            <p:cNvSpPr/>
            <p:nvPr/>
          </p:nvSpPr>
          <p:spPr>
            <a:xfrm>
              <a:off x="-3643821" y="2006899"/>
              <a:ext cx="3817337" cy="226536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98" name="Rectangle 36">
              <a:extLst>
                <a:ext uri="{FF2B5EF4-FFF2-40B4-BE49-F238E27FC236}">
                  <a16:creationId xmlns:a16="http://schemas.microsoft.com/office/drawing/2014/main" id="{B72609AC-E3CD-48AD-B904-ADF62095293C}"/>
                </a:ext>
              </a:extLst>
            </p:cNvPr>
            <p:cNvSpPr/>
            <p:nvPr/>
          </p:nvSpPr>
          <p:spPr>
            <a:xfrm>
              <a:off x="-3419231" y="2832564"/>
              <a:ext cx="3368156" cy="12084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การถ่วงดุลกันของน้ำหนักทัศนธาตุ</a:t>
              </a:r>
            </a:p>
          </p:txBody>
        </p:sp>
        <p:sp>
          <p:nvSpPr>
            <p:cNvPr id="99" name="Google Shape;3411;p55">
              <a:extLst>
                <a:ext uri="{FF2B5EF4-FFF2-40B4-BE49-F238E27FC236}">
                  <a16:creationId xmlns:a16="http://schemas.microsoft.com/office/drawing/2014/main" id="{62BA1960-242A-4278-8024-485844E8B0F8}"/>
                </a:ext>
              </a:extLst>
            </p:cNvPr>
            <p:cNvSpPr txBox="1"/>
            <p:nvPr/>
          </p:nvSpPr>
          <p:spPr>
            <a:xfrm>
              <a:off x="-3240448" y="2219360"/>
              <a:ext cx="301059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สมดุล</a:t>
              </a:r>
            </a:p>
          </p:txBody>
        </p:sp>
      </p:grpSp>
      <p:pic>
        <p:nvPicPr>
          <p:cNvPr id="100" name="close">
            <a:extLst>
              <a:ext uri="{FF2B5EF4-FFF2-40B4-BE49-F238E27FC236}">
                <a16:creationId xmlns:a16="http://schemas.microsoft.com/office/drawing/2014/main" id="{CC51A813-3DFD-4746-9283-D94B44B9B4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2099" y="3891890"/>
            <a:ext cx="458508" cy="458508"/>
          </a:xfrm>
          <a:prstGeom prst="rect">
            <a:avLst/>
          </a:prstGeom>
        </p:spPr>
      </p:pic>
      <p:grpSp>
        <p:nvGrpSpPr>
          <p:cNvPr id="116" name="กลุ่ม 115">
            <a:extLst>
              <a:ext uri="{FF2B5EF4-FFF2-40B4-BE49-F238E27FC236}">
                <a16:creationId xmlns:a16="http://schemas.microsoft.com/office/drawing/2014/main" id="{1C304C1C-6F64-489E-826F-75052A86AEB9}"/>
              </a:ext>
            </a:extLst>
          </p:cNvPr>
          <p:cNvGrpSpPr/>
          <p:nvPr/>
        </p:nvGrpSpPr>
        <p:grpSpPr>
          <a:xfrm>
            <a:off x="3033204" y="1438566"/>
            <a:ext cx="3505578" cy="2080353"/>
            <a:chOff x="-3643821" y="2006899"/>
            <a:chExt cx="3817337" cy="2265364"/>
          </a:xfrm>
        </p:grpSpPr>
        <p:sp>
          <p:nvSpPr>
            <p:cNvPr id="117" name="Rectangle: Rounded Corners 35">
              <a:extLst>
                <a:ext uri="{FF2B5EF4-FFF2-40B4-BE49-F238E27FC236}">
                  <a16:creationId xmlns:a16="http://schemas.microsoft.com/office/drawing/2014/main" id="{A9D17235-FED0-4BD5-8459-C9EC809FF4FC}"/>
                </a:ext>
              </a:extLst>
            </p:cNvPr>
            <p:cNvSpPr/>
            <p:nvPr/>
          </p:nvSpPr>
          <p:spPr>
            <a:xfrm>
              <a:off x="-3643821" y="2006899"/>
              <a:ext cx="3817337" cy="226536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118" name="Rectangle 36">
              <a:extLst>
                <a:ext uri="{FF2B5EF4-FFF2-40B4-BE49-F238E27FC236}">
                  <a16:creationId xmlns:a16="http://schemas.microsoft.com/office/drawing/2014/main" id="{0681C619-0546-46A9-9E78-22C3917A58E1}"/>
                </a:ext>
              </a:extLst>
            </p:cNvPr>
            <p:cNvSpPr/>
            <p:nvPr/>
          </p:nvSpPr>
          <p:spPr>
            <a:xfrm>
              <a:off x="-3419231" y="2909952"/>
              <a:ext cx="3368156" cy="12084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ศิลปะที่รับรู้ได้</a:t>
              </a:r>
            </a:p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ด้วยการมองเห็น</a:t>
              </a:r>
            </a:p>
          </p:txBody>
        </p:sp>
        <p:sp>
          <p:nvSpPr>
            <p:cNvPr id="119" name="Google Shape;3411;p55">
              <a:extLst>
                <a:ext uri="{FF2B5EF4-FFF2-40B4-BE49-F238E27FC236}">
                  <a16:creationId xmlns:a16="http://schemas.microsoft.com/office/drawing/2014/main" id="{154A0BDC-56F4-4967-B6A2-15E23EDE09B8}"/>
                </a:ext>
              </a:extLst>
            </p:cNvPr>
            <p:cNvSpPr txBox="1"/>
            <p:nvPr/>
          </p:nvSpPr>
          <p:spPr>
            <a:xfrm>
              <a:off x="-3240448" y="2219360"/>
              <a:ext cx="301059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ทัศนศิลป์</a:t>
              </a:r>
            </a:p>
          </p:txBody>
        </p:sp>
      </p:grpSp>
      <p:pic>
        <p:nvPicPr>
          <p:cNvPr id="120" name="close">
            <a:extLst>
              <a:ext uri="{FF2B5EF4-FFF2-40B4-BE49-F238E27FC236}">
                <a16:creationId xmlns:a16="http://schemas.microsoft.com/office/drawing/2014/main" id="{F091FC60-5960-42BA-B372-1AE771C212B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9483" y="1309508"/>
            <a:ext cx="458508" cy="458508"/>
          </a:xfrm>
          <a:prstGeom prst="rect">
            <a:avLst/>
          </a:prstGeom>
        </p:spPr>
      </p:pic>
      <p:grpSp>
        <p:nvGrpSpPr>
          <p:cNvPr id="121" name="กลุ่ม 120">
            <a:extLst>
              <a:ext uri="{FF2B5EF4-FFF2-40B4-BE49-F238E27FC236}">
                <a16:creationId xmlns:a16="http://schemas.microsoft.com/office/drawing/2014/main" id="{34FF309B-F6F7-495D-9528-DEF0EFE5AE24}"/>
              </a:ext>
            </a:extLst>
          </p:cNvPr>
          <p:cNvGrpSpPr/>
          <p:nvPr/>
        </p:nvGrpSpPr>
        <p:grpSpPr>
          <a:xfrm>
            <a:off x="5644446" y="1437213"/>
            <a:ext cx="3505578" cy="2080353"/>
            <a:chOff x="-3643821" y="2006899"/>
            <a:chExt cx="3817337" cy="2265364"/>
          </a:xfrm>
        </p:grpSpPr>
        <p:sp>
          <p:nvSpPr>
            <p:cNvPr id="122" name="Rectangle: Rounded Corners 35">
              <a:extLst>
                <a:ext uri="{FF2B5EF4-FFF2-40B4-BE49-F238E27FC236}">
                  <a16:creationId xmlns:a16="http://schemas.microsoft.com/office/drawing/2014/main" id="{08137919-5850-4D5F-BC40-6A509C1EC453}"/>
                </a:ext>
              </a:extLst>
            </p:cNvPr>
            <p:cNvSpPr/>
            <p:nvPr/>
          </p:nvSpPr>
          <p:spPr>
            <a:xfrm>
              <a:off x="-3643821" y="2006899"/>
              <a:ext cx="3817337" cy="226536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123" name="Rectangle 36">
              <a:extLst>
                <a:ext uri="{FF2B5EF4-FFF2-40B4-BE49-F238E27FC236}">
                  <a16:creationId xmlns:a16="http://schemas.microsoft.com/office/drawing/2014/main" id="{CBEFC968-90A3-4F7F-8E13-AEAF79464DEE}"/>
                </a:ext>
              </a:extLst>
            </p:cNvPr>
            <p:cNvSpPr/>
            <p:nvPr/>
          </p:nvSpPr>
          <p:spPr>
            <a:xfrm>
              <a:off x="-3419231" y="2909952"/>
              <a:ext cx="3368156" cy="12084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ภาพที่ใช้วัสดุต่าง ๆ </a:t>
              </a:r>
            </a:p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เช่น กระดาษ ผ้า มาปะติด</a:t>
              </a:r>
            </a:p>
          </p:txBody>
        </p:sp>
        <p:sp>
          <p:nvSpPr>
            <p:cNvPr id="124" name="Google Shape;3411;p55">
              <a:extLst>
                <a:ext uri="{FF2B5EF4-FFF2-40B4-BE49-F238E27FC236}">
                  <a16:creationId xmlns:a16="http://schemas.microsoft.com/office/drawing/2014/main" id="{B2BBB42A-BDA9-4F35-9B2C-CCB2A09E347A}"/>
                </a:ext>
              </a:extLst>
            </p:cNvPr>
            <p:cNvSpPr txBox="1"/>
            <p:nvPr/>
          </p:nvSpPr>
          <p:spPr>
            <a:xfrm>
              <a:off x="-3240448" y="2219360"/>
              <a:ext cx="301059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ภาพปะติด</a:t>
              </a:r>
            </a:p>
          </p:txBody>
        </p:sp>
      </p:grpSp>
      <p:pic>
        <p:nvPicPr>
          <p:cNvPr id="125" name="close">
            <a:extLst>
              <a:ext uri="{FF2B5EF4-FFF2-40B4-BE49-F238E27FC236}">
                <a16:creationId xmlns:a16="http://schemas.microsoft.com/office/drawing/2014/main" id="{71F7D433-CF2B-4C87-B89E-B10B7F3B82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0725" y="1308155"/>
            <a:ext cx="458508" cy="458508"/>
          </a:xfrm>
          <a:prstGeom prst="rect">
            <a:avLst/>
          </a:prstGeom>
        </p:spPr>
      </p:pic>
      <p:grpSp>
        <p:nvGrpSpPr>
          <p:cNvPr id="126" name="กลุ่ม 125">
            <a:extLst>
              <a:ext uri="{FF2B5EF4-FFF2-40B4-BE49-F238E27FC236}">
                <a16:creationId xmlns:a16="http://schemas.microsoft.com/office/drawing/2014/main" id="{365E0C25-A742-4003-83D1-88CE209275E0}"/>
              </a:ext>
            </a:extLst>
          </p:cNvPr>
          <p:cNvGrpSpPr/>
          <p:nvPr/>
        </p:nvGrpSpPr>
        <p:grpSpPr>
          <a:xfrm>
            <a:off x="2994695" y="2603787"/>
            <a:ext cx="3505578" cy="2080353"/>
            <a:chOff x="-3643821" y="2006899"/>
            <a:chExt cx="3817337" cy="2265364"/>
          </a:xfrm>
        </p:grpSpPr>
        <p:sp>
          <p:nvSpPr>
            <p:cNvPr id="127" name="Rectangle: Rounded Corners 35">
              <a:extLst>
                <a:ext uri="{FF2B5EF4-FFF2-40B4-BE49-F238E27FC236}">
                  <a16:creationId xmlns:a16="http://schemas.microsoft.com/office/drawing/2014/main" id="{4068A77E-CCB6-4A90-AF47-F40544795F2C}"/>
                </a:ext>
              </a:extLst>
            </p:cNvPr>
            <p:cNvSpPr/>
            <p:nvPr/>
          </p:nvSpPr>
          <p:spPr>
            <a:xfrm>
              <a:off x="-3643821" y="2006899"/>
              <a:ext cx="3817337" cy="226536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128" name="Rectangle 36">
              <a:extLst>
                <a:ext uri="{FF2B5EF4-FFF2-40B4-BE49-F238E27FC236}">
                  <a16:creationId xmlns:a16="http://schemas.microsoft.com/office/drawing/2014/main" id="{3DA09383-1DE1-46F5-B539-DA2525457A9A}"/>
                </a:ext>
              </a:extLst>
            </p:cNvPr>
            <p:cNvSpPr/>
            <p:nvPr/>
          </p:nvSpPr>
          <p:spPr>
            <a:xfrm>
              <a:off x="-3419231" y="2867991"/>
              <a:ext cx="3368156" cy="12084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ความประสานกัน</a:t>
              </a:r>
            </a:p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อย่างลงตัว</a:t>
              </a:r>
            </a:p>
          </p:txBody>
        </p:sp>
        <p:sp>
          <p:nvSpPr>
            <p:cNvPr id="129" name="Google Shape;3411;p55">
              <a:extLst>
                <a:ext uri="{FF2B5EF4-FFF2-40B4-BE49-F238E27FC236}">
                  <a16:creationId xmlns:a16="http://schemas.microsoft.com/office/drawing/2014/main" id="{9D1B2B11-4AC1-4BE2-BF0C-47DE6D074873}"/>
                </a:ext>
              </a:extLst>
            </p:cNvPr>
            <p:cNvSpPr txBox="1"/>
            <p:nvPr/>
          </p:nvSpPr>
          <p:spPr>
            <a:xfrm>
              <a:off x="-3240448" y="2219360"/>
              <a:ext cx="301059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กลมกลืน</a:t>
              </a:r>
            </a:p>
          </p:txBody>
        </p:sp>
      </p:grpSp>
      <p:pic>
        <p:nvPicPr>
          <p:cNvPr id="130" name="close">
            <a:extLst>
              <a:ext uri="{FF2B5EF4-FFF2-40B4-BE49-F238E27FC236}">
                <a16:creationId xmlns:a16="http://schemas.microsoft.com/office/drawing/2014/main" id="{7208AD48-227A-485A-9227-2DC2976F3BC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0974" y="2474729"/>
            <a:ext cx="458508" cy="458508"/>
          </a:xfrm>
          <a:prstGeom prst="rect">
            <a:avLst/>
          </a:prstGeom>
        </p:spPr>
      </p:pic>
      <p:grpSp>
        <p:nvGrpSpPr>
          <p:cNvPr id="131" name="กลุ่ม 130">
            <a:extLst>
              <a:ext uri="{FF2B5EF4-FFF2-40B4-BE49-F238E27FC236}">
                <a16:creationId xmlns:a16="http://schemas.microsoft.com/office/drawing/2014/main" id="{65A7CF79-19DF-4CAD-B312-B2323D615F1B}"/>
              </a:ext>
            </a:extLst>
          </p:cNvPr>
          <p:cNvGrpSpPr/>
          <p:nvPr/>
        </p:nvGrpSpPr>
        <p:grpSpPr>
          <a:xfrm>
            <a:off x="5677275" y="2608530"/>
            <a:ext cx="3505578" cy="2080353"/>
            <a:chOff x="-3643821" y="2006899"/>
            <a:chExt cx="3817337" cy="2265364"/>
          </a:xfrm>
        </p:grpSpPr>
        <p:sp>
          <p:nvSpPr>
            <p:cNvPr id="132" name="Rectangle: Rounded Corners 35">
              <a:extLst>
                <a:ext uri="{FF2B5EF4-FFF2-40B4-BE49-F238E27FC236}">
                  <a16:creationId xmlns:a16="http://schemas.microsoft.com/office/drawing/2014/main" id="{EA6CA9F5-3B21-42FA-AD50-5054FA39A4A5}"/>
                </a:ext>
              </a:extLst>
            </p:cNvPr>
            <p:cNvSpPr/>
            <p:nvPr/>
          </p:nvSpPr>
          <p:spPr>
            <a:xfrm>
              <a:off x="-3643821" y="2006899"/>
              <a:ext cx="3817337" cy="226536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133" name="Rectangle 36">
              <a:extLst>
                <a:ext uri="{FF2B5EF4-FFF2-40B4-BE49-F238E27FC236}">
                  <a16:creationId xmlns:a16="http://schemas.microsoft.com/office/drawing/2014/main" id="{C0ABF98F-E86A-4E6E-B340-4569B3888B14}"/>
                </a:ext>
              </a:extLst>
            </p:cNvPr>
            <p:cNvSpPr/>
            <p:nvPr/>
          </p:nvSpPr>
          <p:spPr>
            <a:xfrm>
              <a:off x="-3532748" y="2867991"/>
              <a:ext cx="3595188" cy="12084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ผลงานที่ใช้หลายสื่อ </a:t>
              </a:r>
            </a:p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หลายเทคนิคในผลงานเดียว</a:t>
              </a:r>
            </a:p>
          </p:txBody>
        </p:sp>
        <p:sp>
          <p:nvSpPr>
            <p:cNvPr id="134" name="Google Shape;3411;p55">
              <a:extLst>
                <a:ext uri="{FF2B5EF4-FFF2-40B4-BE49-F238E27FC236}">
                  <a16:creationId xmlns:a16="http://schemas.microsoft.com/office/drawing/2014/main" id="{4AC2CC8B-CE6E-4691-AB6A-DEAA86E0CC9D}"/>
                </a:ext>
              </a:extLst>
            </p:cNvPr>
            <p:cNvSpPr txBox="1"/>
            <p:nvPr/>
          </p:nvSpPr>
          <p:spPr>
            <a:xfrm>
              <a:off x="-3240449" y="2219360"/>
              <a:ext cx="301059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สื่อผสม</a:t>
              </a:r>
            </a:p>
          </p:txBody>
        </p:sp>
      </p:grpSp>
      <p:pic>
        <p:nvPicPr>
          <p:cNvPr id="135" name="close">
            <a:extLst>
              <a:ext uri="{FF2B5EF4-FFF2-40B4-BE49-F238E27FC236}">
                <a16:creationId xmlns:a16="http://schemas.microsoft.com/office/drawing/2014/main" id="{144C4AA8-D807-4DFF-B50B-F08E94E680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3554" y="2479472"/>
            <a:ext cx="458508" cy="458508"/>
          </a:xfrm>
          <a:prstGeom prst="rect">
            <a:avLst/>
          </a:prstGeom>
        </p:spPr>
      </p:pic>
      <p:grpSp>
        <p:nvGrpSpPr>
          <p:cNvPr id="136" name="กลุ่ม 135">
            <a:extLst>
              <a:ext uri="{FF2B5EF4-FFF2-40B4-BE49-F238E27FC236}">
                <a16:creationId xmlns:a16="http://schemas.microsoft.com/office/drawing/2014/main" id="{5AD52E5D-75D9-4A73-AD39-874DC12D80F6}"/>
              </a:ext>
            </a:extLst>
          </p:cNvPr>
          <p:cNvGrpSpPr/>
          <p:nvPr/>
        </p:nvGrpSpPr>
        <p:grpSpPr>
          <a:xfrm>
            <a:off x="2994695" y="4020948"/>
            <a:ext cx="3505578" cy="2080353"/>
            <a:chOff x="-3643821" y="2006899"/>
            <a:chExt cx="3817337" cy="2265364"/>
          </a:xfrm>
        </p:grpSpPr>
        <p:sp>
          <p:nvSpPr>
            <p:cNvPr id="137" name="Rectangle: Rounded Corners 35">
              <a:extLst>
                <a:ext uri="{FF2B5EF4-FFF2-40B4-BE49-F238E27FC236}">
                  <a16:creationId xmlns:a16="http://schemas.microsoft.com/office/drawing/2014/main" id="{FE3FF6FF-5D2C-4E0C-892B-D88A653DE899}"/>
                </a:ext>
              </a:extLst>
            </p:cNvPr>
            <p:cNvSpPr/>
            <p:nvPr/>
          </p:nvSpPr>
          <p:spPr>
            <a:xfrm>
              <a:off x="-3643821" y="2006899"/>
              <a:ext cx="3817337" cy="226536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138" name="Rectangle 36">
              <a:extLst>
                <a:ext uri="{FF2B5EF4-FFF2-40B4-BE49-F238E27FC236}">
                  <a16:creationId xmlns:a16="http://schemas.microsoft.com/office/drawing/2014/main" id="{F83BED95-2359-42CA-96DA-366635E6558B}"/>
                </a:ext>
              </a:extLst>
            </p:cNvPr>
            <p:cNvSpPr/>
            <p:nvPr/>
          </p:nvSpPr>
          <p:spPr>
            <a:xfrm>
              <a:off x="-3419232" y="2860544"/>
              <a:ext cx="3368156" cy="12084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สิ่งที่แสดงออก</a:t>
              </a:r>
            </a:p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ในงานศิลปะ</a:t>
              </a:r>
            </a:p>
          </p:txBody>
        </p:sp>
        <p:sp>
          <p:nvSpPr>
            <p:cNvPr id="139" name="Google Shape;3411;p55">
              <a:extLst>
                <a:ext uri="{FF2B5EF4-FFF2-40B4-BE49-F238E27FC236}">
                  <a16:creationId xmlns:a16="http://schemas.microsoft.com/office/drawing/2014/main" id="{AA8ECA4D-FD2E-4000-8F5A-735362820AC2}"/>
                </a:ext>
              </a:extLst>
            </p:cNvPr>
            <p:cNvSpPr txBox="1"/>
            <p:nvPr/>
          </p:nvSpPr>
          <p:spPr>
            <a:xfrm>
              <a:off x="-3240449" y="2219360"/>
              <a:ext cx="301059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เนื้อหา</a:t>
              </a:r>
            </a:p>
          </p:txBody>
        </p:sp>
      </p:grpSp>
      <p:pic>
        <p:nvPicPr>
          <p:cNvPr id="140" name="close">
            <a:extLst>
              <a:ext uri="{FF2B5EF4-FFF2-40B4-BE49-F238E27FC236}">
                <a16:creationId xmlns:a16="http://schemas.microsoft.com/office/drawing/2014/main" id="{D56091CE-128F-4641-B5A4-CCA0A034DF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0974" y="3891890"/>
            <a:ext cx="458508" cy="458508"/>
          </a:xfrm>
          <a:prstGeom prst="rect">
            <a:avLst/>
          </a:prstGeom>
        </p:spPr>
      </p:pic>
      <p:grpSp>
        <p:nvGrpSpPr>
          <p:cNvPr id="141" name="กลุ่ม 140">
            <a:extLst>
              <a:ext uri="{FF2B5EF4-FFF2-40B4-BE49-F238E27FC236}">
                <a16:creationId xmlns:a16="http://schemas.microsoft.com/office/drawing/2014/main" id="{D139C27D-1E1A-472B-83C2-E50C9F50910F}"/>
              </a:ext>
            </a:extLst>
          </p:cNvPr>
          <p:cNvGrpSpPr/>
          <p:nvPr/>
        </p:nvGrpSpPr>
        <p:grpSpPr>
          <a:xfrm>
            <a:off x="5668396" y="4020948"/>
            <a:ext cx="3505578" cy="2080353"/>
            <a:chOff x="-3643821" y="2006899"/>
            <a:chExt cx="3817337" cy="2265364"/>
          </a:xfrm>
        </p:grpSpPr>
        <p:sp>
          <p:nvSpPr>
            <p:cNvPr id="142" name="Rectangle: Rounded Corners 35">
              <a:extLst>
                <a:ext uri="{FF2B5EF4-FFF2-40B4-BE49-F238E27FC236}">
                  <a16:creationId xmlns:a16="http://schemas.microsoft.com/office/drawing/2014/main" id="{7936DD36-50D4-4615-B6C5-E5DFFFC5906E}"/>
                </a:ext>
              </a:extLst>
            </p:cNvPr>
            <p:cNvSpPr/>
            <p:nvPr/>
          </p:nvSpPr>
          <p:spPr>
            <a:xfrm>
              <a:off x="-3643821" y="2006899"/>
              <a:ext cx="3817337" cy="226536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143" name="Rectangle 36">
              <a:extLst>
                <a:ext uri="{FF2B5EF4-FFF2-40B4-BE49-F238E27FC236}">
                  <a16:creationId xmlns:a16="http://schemas.microsoft.com/office/drawing/2014/main" id="{1A6A5EAA-106A-4A36-ABAA-428AE61E0B81}"/>
                </a:ext>
              </a:extLst>
            </p:cNvPr>
            <p:cNvSpPr/>
            <p:nvPr/>
          </p:nvSpPr>
          <p:spPr>
            <a:xfrm>
              <a:off x="-3419232" y="2860544"/>
              <a:ext cx="3368156" cy="12084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สีที่อยู่ตรงข้ามกัน</a:t>
              </a:r>
            </a:p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ในวงล้อสี</a:t>
              </a:r>
            </a:p>
          </p:txBody>
        </p:sp>
        <p:sp>
          <p:nvSpPr>
            <p:cNvPr id="144" name="Google Shape;3411;p55">
              <a:extLst>
                <a:ext uri="{FF2B5EF4-FFF2-40B4-BE49-F238E27FC236}">
                  <a16:creationId xmlns:a16="http://schemas.microsoft.com/office/drawing/2014/main" id="{2690051E-267E-4BE8-9672-EC0C6628574C}"/>
                </a:ext>
              </a:extLst>
            </p:cNvPr>
            <p:cNvSpPr txBox="1"/>
            <p:nvPr/>
          </p:nvSpPr>
          <p:spPr>
            <a:xfrm>
              <a:off x="-3240449" y="2219360"/>
              <a:ext cx="301059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สีคู่ตรงข้าม</a:t>
              </a:r>
            </a:p>
          </p:txBody>
        </p:sp>
      </p:grpSp>
      <p:pic>
        <p:nvPicPr>
          <p:cNvPr id="145" name="close">
            <a:extLst>
              <a:ext uri="{FF2B5EF4-FFF2-40B4-BE49-F238E27FC236}">
                <a16:creationId xmlns:a16="http://schemas.microsoft.com/office/drawing/2014/main" id="{11E51A76-8185-435F-AEBE-7AD53C2D2A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4675" y="3891890"/>
            <a:ext cx="458508" cy="458508"/>
          </a:xfrm>
          <a:prstGeom prst="rect">
            <a:avLst/>
          </a:prstGeom>
        </p:spPr>
      </p:pic>
      <p:grpSp>
        <p:nvGrpSpPr>
          <p:cNvPr id="101" name="กลุ่ม 100">
            <a:extLst>
              <a:ext uri="{FF2B5EF4-FFF2-40B4-BE49-F238E27FC236}">
                <a16:creationId xmlns:a16="http://schemas.microsoft.com/office/drawing/2014/main" id="{00F95FBD-68BE-49E9-BE66-979AF61AB175}"/>
              </a:ext>
            </a:extLst>
          </p:cNvPr>
          <p:cNvGrpSpPr/>
          <p:nvPr/>
        </p:nvGrpSpPr>
        <p:grpSpPr>
          <a:xfrm>
            <a:off x="8354426" y="1447818"/>
            <a:ext cx="3505578" cy="2080353"/>
            <a:chOff x="-3643821" y="2006899"/>
            <a:chExt cx="3817337" cy="2265364"/>
          </a:xfrm>
        </p:grpSpPr>
        <p:sp>
          <p:nvSpPr>
            <p:cNvPr id="102" name="Rectangle: Rounded Corners 35">
              <a:extLst>
                <a:ext uri="{FF2B5EF4-FFF2-40B4-BE49-F238E27FC236}">
                  <a16:creationId xmlns:a16="http://schemas.microsoft.com/office/drawing/2014/main" id="{CCBDC481-71FD-461A-AC88-750E92CC3D6D}"/>
                </a:ext>
              </a:extLst>
            </p:cNvPr>
            <p:cNvSpPr/>
            <p:nvPr/>
          </p:nvSpPr>
          <p:spPr>
            <a:xfrm>
              <a:off x="-3643821" y="2006899"/>
              <a:ext cx="3817337" cy="226536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103" name="Rectangle 36">
              <a:extLst>
                <a:ext uri="{FF2B5EF4-FFF2-40B4-BE49-F238E27FC236}">
                  <a16:creationId xmlns:a16="http://schemas.microsoft.com/office/drawing/2014/main" id="{C7A463C2-6D6C-4DEB-AAE8-48DC028CB5B0}"/>
                </a:ext>
              </a:extLst>
            </p:cNvPr>
            <p:cNvSpPr/>
            <p:nvPr/>
          </p:nvSpPr>
          <p:spPr>
            <a:xfrm>
              <a:off x="-3419231" y="2860379"/>
              <a:ext cx="3368156" cy="12084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บริเวณที่นอกเหนือจากขอบเขตของวัตถุ</a:t>
              </a:r>
            </a:p>
          </p:txBody>
        </p:sp>
        <p:sp>
          <p:nvSpPr>
            <p:cNvPr id="104" name="Google Shape;3411;p55">
              <a:extLst>
                <a:ext uri="{FF2B5EF4-FFF2-40B4-BE49-F238E27FC236}">
                  <a16:creationId xmlns:a16="http://schemas.microsoft.com/office/drawing/2014/main" id="{782618B5-8D38-4CA7-8541-9EBDBA1C2DAA}"/>
                </a:ext>
              </a:extLst>
            </p:cNvPr>
            <p:cNvSpPr txBox="1"/>
            <p:nvPr/>
          </p:nvSpPr>
          <p:spPr>
            <a:xfrm>
              <a:off x="-3240448" y="2219360"/>
              <a:ext cx="301059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ที่ว่าง</a:t>
              </a:r>
            </a:p>
          </p:txBody>
        </p:sp>
      </p:grpSp>
      <p:pic>
        <p:nvPicPr>
          <p:cNvPr id="105" name="close">
            <a:extLst>
              <a:ext uri="{FF2B5EF4-FFF2-40B4-BE49-F238E27FC236}">
                <a16:creationId xmlns:a16="http://schemas.microsoft.com/office/drawing/2014/main" id="{DA4A8151-D1C5-494F-AB03-F8C468855C4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0705" y="1318760"/>
            <a:ext cx="458508" cy="458508"/>
          </a:xfrm>
          <a:prstGeom prst="rect">
            <a:avLst/>
          </a:prstGeom>
        </p:spPr>
      </p:pic>
      <p:grpSp>
        <p:nvGrpSpPr>
          <p:cNvPr id="106" name="กลุ่ม 105">
            <a:extLst>
              <a:ext uri="{FF2B5EF4-FFF2-40B4-BE49-F238E27FC236}">
                <a16:creationId xmlns:a16="http://schemas.microsoft.com/office/drawing/2014/main" id="{5DF61D95-DFCB-4F15-8644-E6C8BDABA5DA}"/>
              </a:ext>
            </a:extLst>
          </p:cNvPr>
          <p:cNvGrpSpPr/>
          <p:nvPr/>
        </p:nvGrpSpPr>
        <p:grpSpPr>
          <a:xfrm>
            <a:off x="8364854" y="2500022"/>
            <a:ext cx="3505581" cy="2416479"/>
            <a:chOff x="-3643824" y="2006898"/>
            <a:chExt cx="3817340" cy="2631382"/>
          </a:xfrm>
        </p:grpSpPr>
        <p:sp>
          <p:nvSpPr>
            <p:cNvPr id="107" name="Rectangle: Rounded Corners 35">
              <a:extLst>
                <a:ext uri="{FF2B5EF4-FFF2-40B4-BE49-F238E27FC236}">
                  <a16:creationId xmlns:a16="http://schemas.microsoft.com/office/drawing/2014/main" id="{03410E3A-286B-4FC9-9542-7DBB075EE7E1}"/>
                </a:ext>
              </a:extLst>
            </p:cNvPr>
            <p:cNvSpPr/>
            <p:nvPr/>
          </p:nvSpPr>
          <p:spPr>
            <a:xfrm>
              <a:off x="-3643822" y="2006898"/>
              <a:ext cx="3817337" cy="263138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108" name="Rectangle 36">
              <a:extLst>
                <a:ext uri="{FF2B5EF4-FFF2-40B4-BE49-F238E27FC236}">
                  <a16:creationId xmlns:a16="http://schemas.microsoft.com/office/drawing/2014/main" id="{CFEF0656-CD93-40E1-8DFF-961AE9F1066D}"/>
                </a:ext>
              </a:extLst>
            </p:cNvPr>
            <p:cNvSpPr/>
            <p:nvPr/>
          </p:nvSpPr>
          <p:spPr>
            <a:xfrm>
              <a:off x="-3643824" y="2871657"/>
              <a:ext cx="3817340" cy="17624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การแสดงความรู้สึกนึกคิด</a:t>
              </a:r>
            </a:p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ให้ออกเป็นถ้อยคำ</a:t>
              </a:r>
              <a:b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</a:br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หรืองานทัศนศิลป์</a:t>
              </a:r>
            </a:p>
          </p:txBody>
        </p:sp>
        <p:sp>
          <p:nvSpPr>
            <p:cNvPr id="146" name="Rectangle 36">
              <a:extLst>
                <a:ext uri="{FF2B5EF4-FFF2-40B4-BE49-F238E27FC236}">
                  <a16:creationId xmlns:a16="http://schemas.microsoft.com/office/drawing/2014/main" id="{45ED53DA-C592-4313-8111-66BC701C90C0}"/>
                </a:ext>
              </a:extLst>
            </p:cNvPr>
            <p:cNvSpPr/>
            <p:nvPr/>
          </p:nvSpPr>
          <p:spPr>
            <a:xfrm>
              <a:off x="-3643824" y="2171379"/>
              <a:ext cx="3817340" cy="7160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การแสดงออก</a:t>
              </a:r>
            </a:p>
          </p:txBody>
        </p:sp>
      </p:grpSp>
      <p:pic>
        <p:nvPicPr>
          <p:cNvPr id="110" name="close">
            <a:extLst>
              <a:ext uri="{FF2B5EF4-FFF2-40B4-BE49-F238E27FC236}">
                <a16:creationId xmlns:a16="http://schemas.microsoft.com/office/drawing/2014/main" id="{1AE34B3F-3ED1-42D1-B8B4-8BC2B875DE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1137" y="2370965"/>
            <a:ext cx="458508" cy="458508"/>
          </a:xfrm>
          <a:prstGeom prst="rect">
            <a:avLst/>
          </a:prstGeom>
        </p:spPr>
      </p:pic>
      <p:grpSp>
        <p:nvGrpSpPr>
          <p:cNvPr id="111" name="กลุ่ม 110">
            <a:extLst>
              <a:ext uri="{FF2B5EF4-FFF2-40B4-BE49-F238E27FC236}">
                <a16:creationId xmlns:a16="http://schemas.microsoft.com/office/drawing/2014/main" id="{1A8D6F3E-7963-4542-BADA-ECCB76B04F30}"/>
              </a:ext>
            </a:extLst>
          </p:cNvPr>
          <p:cNvGrpSpPr/>
          <p:nvPr/>
        </p:nvGrpSpPr>
        <p:grpSpPr>
          <a:xfrm>
            <a:off x="8361790" y="4028528"/>
            <a:ext cx="3505578" cy="2080353"/>
            <a:chOff x="-3643821" y="2006899"/>
            <a:chExt cx="3817337" cy="2265364"/>
          </a:xfrm>
        </p:grpSpPr>
        <p:sp>
          <p:nvSpPr>
            <p:cNvPr id="112" name="Rectangle: Rounded Corners 35">
              <a:extLst>
                <a:ext uri="{FF2B5EF4-FFF2-40B4-BE49-F238E27FC236}">
                  <a16:creationId xmlns:a16="http://schemas.microsoft.com/office/drawing/2014/main" id="{39A54F56-3B94-4918-A620-EA2BC9DF38D3}"/>
                </a:ext>
              </a:extLst>
            </p:cNvPr>
            <p:cNvSpPr/>
            <p:nvPr/>
          </p:nvSpPr>
          <p:spPr>
            <a:xfrm>
              <a:off x="-3643821" y="2006899"/>
              <a:ext cx="3817337" cy="226536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1" dirty="0"/>
            </a:p>
          </p:txBody>
        </p:sp>
        <p:sp>
          <p:nvSpPr>
            <p:cNvPr id="113" name="Rectangle 36">
              <a:extLst>
                <a:ext uri="{FF2B5EF4-FFF2-40B4-BE49-F238E27FC236}">
                  <a16:creationId xmlns:a16="http://schemas.microsoft.com/office/drawing/2014/main" id="{BB713534-4BED-4831-A849-8C90EA5B591D}"/>
                </a:ext>
              </a:extLst>
            </p:cNvPr>
            <p:cNvSpPr/>
            <p:nvPr/>
          </p:nvSpPr>
          <p:spPr>
            <a:xfrm>
              <a:off x="-3419231" y="2832564"/>
              <a:ext cx="3368156" cy="12084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306" dirty="0"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ลักษณะของสีที่แบ่งตามความรู้สึกอุ่นหรือเย็น</a:t>
              </a:r>
            </a:p>
          </p:txBody>
        </p:sp>
        <p:sp>
          <p:nvSpPr>
            <p:cNvPr id="114" name="Google Shape;3411;p55">
              <a:extLst>
                <a:ext uri="{FF2B5EF4-FFF2-40B4-BE49-F238E27FC236}">
                  <a16:creationId xmlns:a16="http://schemas.microsoft.com/office/drawing/2014/main" id="{74C91BC9-1637-4B0E-B05A-F28FA9DB144B}"/>
                </a:ext>
              </a:extLst>
            </p:cNvPr>
            <p:cNvSpPr txBox="1"/>
            <p:nvPr/>
          </p:nvSpPr>
          <p:spPr>
            <a:xfrm>
              <a:off x="-3240448" y="2219360"/>
              <a:ext cx="3010590" cy="6154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3673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วรรณะสี</a:t>
              </a:r>
            </a:p>
          </p:txBody>
        </p:sp>
      </p:grpSp>
      <p:pic>
        <p:nvPicPr>
          <p:cNvPr id="115" name="close">
            <a:extLst>
              <a:ext uri="{FF2B5EF4-FFF2-40B4-BE49-F238E27FC236}">
                <a16:creationId xmlns:a16="http://schemas.microsoft.com/office/drawing/2014/main" id="{899F903E-DB88-44E7-AAE5-AC0B0A0AF3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069" y="3899470"/>
            <a:ext cx="458508" cy="458508"/>
          </a:xfrm>
          <a:prstGeom prst="rect">
            <a:avLst/>
          </a:prstGeom>
        </p:spPr>
      </p:pic>
      <p:grpSp>
        <p:nvGrpSpPr>
          <p:cNvPr id="234" name="กลุ่ม 233">
            <a:extLst>
              <a:ext uri="{FF2B5EF4-FFF2-40B4-BE49-F238E27FC236}">
                <a16:creationId xmlns:a16="http://schemas.microsoft.com/office/drawing/2014/main" id="{20E5FB76-20CB-46D1-A1D3-888351BBB007}"/>
              </a:ext>
            </a:extLst>
          </p:cNvPr>
          <p:cNvGrpSpPr/>
          <p:nvPr/>
        </p:nvGrpSpPr>
        <p:grpSpPr>
          <a:xfrm>
            <a:off x="1" y="1245982"/>
            <a:ext cx="12192000" cy="5108053"/>
            <a:chOff x="0" y="1356641"/>
            <a:chExt cx="13276263" cy="5562324"/>
          </a:xfrm>
        </p:grpSpPr>
        <p:sp>
          <p:nvSpPr>
            <p:cNvPr id="235" name="สี่เหลี่ยมผืนผ้า 234">
              <a:extLst>
                <a:ext uri="{FF2B5EF4-FFF2-40B4-BE49-F238E27FC236}">
                  <a16:creationId xmlns:a16="http://schemas.microsoft.com/office/drawing/2014/main" id="{E2638264-3271-47EA-9DA5-749E16C78218}"/>
                </a:ext>
              </a:extLst>
            </p:cNvPr>
            <p:cNvSpPr/>
            <p:nvPr/>
          </p:nvSpPr>
          <p:spPr>
            <a:xfrm>
              <a:off x="0" y="1356641"/>
              <a:ext cx="13276263" cy="55623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grpSp>
          <p:nvGrpSpPr>
            <p:cNvPr id="236" name="กลุ่ม 235">
              <a:extLst>
                <a:ext uri="{FF2B5EF4-FFF2-40B4-BE49-F238E27FC236}">
                  <a16:creationId xmlns:a16="http://schemas.microsoft.com/office/drawing/2014/main" id="{4CA64CF2-C3FC-4167-B9F6-FD23DD110F5E}"/>
                </a:ext>
              </a:extLst>
            </p:cNvPr>
            <p:cNvGrpSpPr/>
            <p:nvPr/>
          </p:nvGrpSpPr>
          <p:grpSpPr>
            <a:xfrm>
              <a:off x="1112565" y="2153145"/>
              <a:ext cx="11142218" cy="4009877"/>
              <a:chOff x="1264514" y="2302024"/>
              <a:chExt cx="11142218" cy="4009877"/>
            </a:xfrm>
          </p:grpSpPr>
          <p:grpSp>
            <p:nvGrpSpPr>
              <p:cNvPr id="237" name="กลุ่ม 236">
                <a:extLst>
                  <a:ext uri="{FF2B5EF4-FFF2-40B4-BE49-F238E27FC236}">
                    <a16:creationId xmlns:a16="http://schemas.microsoft.com/office/drawing/2014/main" id="{C1AB1645-F91D-41BF-8554-52A9124AA32E}"/>
                  </a:ext>
                </a:extLst>
              </p:cNvPr>
              <p:cNvGrpSpPr/>
              <p:nvPr/>
            </p:nvGrpSpPr>
            <p:grpSpPr>
              <a:xfrm>
                <a:off x="1264514" y="2302024"/>
                <a:ext cx="2265063" cy="841525"/>
                <a:chOff x="1198578" y="1904572"/>
                <a:chExt cx="2265063" cy="841525"/>
              </a:xfrm>
            </p:grpSpPr>
            <p:sp>
              <p:nvSpPr>
                <p:cNvPr id="271" name="สี่เหลี่ยมผืนผ้า: มุมมน 270">
                  <a:extLst>
                    <a:ext uri="{FF2B5EF4-FFF2-40B4-BE49-F238E27FC236}">
                      <a16:creationId xmlns:a16="http://schemas.microsoft.com/office/drawing/2014/main" id="{74AD960A-0E87-4269-B4EF-59762898F4C7}"/>
                    </a:ext>
                  </a:extLst>
                </p:cNvPr>
                <p:cNvSpPr/>
                <p:nvPr/>
              </p:nvSpPr>
              <p:spPr>
                <a:xfrm>
                  <a:off x="1198578" y="1904572"/>
                  <a:ext cx="2265063" cy="841525"/>
                </a:xfrm>
                <a:prstGeom prst="roundRect">
                  <a:avLst>
                    <a:gd name="adj" fmla="val 26410"/>
                  </a:avLst>
                </a:prstGeom>
                <a:solidFill>
                  <a:srgbClr val="FFFFFF"/>
                </a:solidFill>
                <a:ln>
                  <a:solidFill>
                    <a:srgbClr val="008BF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3673" dirty="0"/>
                </a:p>
              </p:txBody>
            </p:sp>
            <p:sp>
              <p:nvSpPr>
                <p:cNvPr id="272" name="Google Shape;798;p12">
                  <a:extLst>
                    <a:ext uri="{FF2B5EF4-FFF2-40B4-BE49-F238E27FC236}">
                      <a16:creationId xmlns:a16="http://schemas.microsoft.com/office/drawing/2014/main" id="{F9362F26-7996-4D28-BC5A-4B0E7FFADB73}"/>
                    </a:ext>
                  </a:extLst>
                </p:cNvPr>
                <p:cNvSpPr txBox="1"/>
                <p:nvPr/>
              </p:nvSpPr>
              <p:spPr>
                <a:xfrm>
                  <a:off x="1218848" y="2070887"/>
                  <a:ext cx="2224522" cy="6154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673" b="1" dirty="0">
                      <a:solidFill>
                        <a:srgbClr val="008BFE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ทัศนียภาพ</a:t>
                  </a:r>
                </a:p>
              </p:txBody>
            </p:sp>
          </p:grpSp>
          <p:grpSp>
            <p:nvGrpSpPr>
              <p:cNvPr id="238" name="กลุ่ม 237">
                <a:extLst>
                  <a:ext uri="{FF2B5EF4-FFF2-40B4-BE49-F238E27FC236}">
                    <a16:creationId xmlns:a16="http://schemas.microsoft.com/office/drawing/2014/main" id="{1CC2F3C2-20B4-42EE-8EA1-1D82F9CDFB41}"/>
                  </a:ext>
                </a:extLst>
              </p:cNvPr>
              <p:cNvGrpSpPr/>
              <p:nvPr/>
            </p:nvGrpSpPr>
            <p:grpSpPr>
              <a:xfrm>
                <a:off x="7111618" y="2302024"/>
                <a:ext cx="2265063" cy="841525"/>
                <a:chOff x="6865391" y="1904572"/>
                <a:chExt cx="2265063" cy="841525"/>
              </a:xfrm>
            </p:grpSpPr>
            <p:sp>
              <p:nvSpPr>
                <p:cNvPr id="269" name="สี่เหลี่ยมผืนผ้า: มุมมน 268">
                  <a:extLst>
                    <a:ext uri="{FF2B5EF4-FFF2-40B4-BE49-F238E27FC236}">
                      <a16:creationId xmlns:a16="http://schemas.microsoft.com/office/drawing/2014/main" id="{060E1942-550C-456E-A6E1-4A93DF0036CB}"/>
                    </a:ext>
                  </a:extLst>
                </p:cNvPr>
                <p:cNvSpPr/>
                <p:nvPr/>
              </p:nvSpPr>
              <p:spPr>
                <a:xfrm>
                  <a:off x="6865391" y="1904572"/>
                  <a:ext cx="2265063" cy="841525"/>
                </a:xfrm>
                <a:prstGeom prst="roundRect">
                  <a:avLst>
                    <a:gd name="adj" fmla="val 26410"/>
                  </a:avLst>
                </a:prstGeom>
                <a:solidFill>
                  <a:srgbClr val="FFFFFF"/>
                </a:solidFill>
                <a:ln>
                  <a:solidFill>
                    <a:srgbClr val="008BF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3673" dirty="0"/>
                </a:p>
              </p:txBody>
            </p:sp>
            <p:sp>
              <p:nvSpPr>
                <p:cNvPr id="270" name="Google Shape;798;p12">
                  <a:extLst>
                    <a:ext uri="{FF2B5EF4-FFF2-40B4-BE49-F238E27FC236}">
                      <a16:creationId xmlns:a16="http://schemas.microsoft.com/office/drawing/2014/main" id="{BE9322D7-1CC2-4A96-9012-43763BB2C994}"/>
                    </a:ext>
                  </a:extLst>
                </p:cNvPr>
                <p:cNvSpPr txBox="1"/>
                <p:nvPr/>
              </p:nvSpPr>
              <p:spPr>
                <a:xfrm>
                  <a:off x="6937556" y="2045468"/>
                  <a:ext cx="2120730" cy="6154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673" b="1" dirty="0">
                      <a:solidFill>
                        <a:srgbClr val="008BFE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ภาพปะติด</a:t>
                  </a:r>
                </a:p>
              </p:txBody>
            </p:sp>
          </p:grpSp>
          <p:grpSp>
            <p:nvGrpSpPr>
              <p:cNvPr id="239" name="กลุ่ม 238">
                <a:extLst>
                  <a:ext uri="{FF2B5EF4-FFF2-40B4-BE49-F238E27FC236}">
                    <a16:creationId xmlns:a16="http://schemas.microsoft.com/office/drawing/2014/main" id="{591D1251-1707-4DCE-9ECA-4862484FF062}"/>
                  </a:ext>
                </a:extLst>
              </p:cNvPr>
              <p:cNvGrpSpPr/>
              <p:nvPr/>
            </p:nvGrpSpPr>
            <p:grpSpPr>
              <a:xfrm>
                <a:off x="1264514" y="3845060"/>
                <a:ext cx="2265063" cy="841525"/>
                <a:chOff x="1198578" y="3447608"/>
                <a:chExt cx="2265063" cy="841525"/>
              </a:xfrm>
            </p:grpSpPr>
            <p:sp>
              <p:nvSpPr>
                <p:cNvPr id="267" name="สี่เหลี่ยมผืนผ้า: มุมมน 266">
                  <a:extLst>
                    <a:ext uri="{FF2B5EF4-FFF2-40B4-BE49-F238E27FC236}">
                      <a16:creationId xmlns:a16="http://schemas.microsoft.com/office/drawing/2014/main" id="{65F43F27-9508-4835-AB99-6844A6B275E7}"/>
                    </a:ext>
                  </a:extLst>
                </p:cNvPr>
                <p:cNvSpPr/>
                <p:nvPr/>
              </p:nvSpPr>
              <p:spPr>
                <a:xfrm>
                  <a:off x="1198578" y="3447608"/>
                  <a:ext cx="2265063" cy="841525"/>
                </a:xfrm>
                <a:prstGeom prst="roundRect">
                  <a:avLst>
                    <a:gd name="adj" fmla="val 26410"/>
                  </a:avLst>
                </a:prstGeom>
                <a:solidFill>
                  <a:srgbClr val="FFFFFF"/>
                </a:solidFill>
                <a:ln>
                  <a:solidFill>
                    <a:srgbClr val="008BF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3673" dirty="0"/>
                </a:p>
              </p:txBody>
            </p:sp>
            <p:sp>
              <p:nvSpPr>
                <p:cNvPr id="268" name="Google Shape;798;p12">
                  <a:extLst>
                    <a:ext uri="{FF2B5EF4-FFF2-40B4-BE49-F238E27FC236}">
                      <a16:creationId xmlns:a16="http://schemas.microsoft.com/office/drawing/2014/main" id="{CD667B9D-B168-4A63-A498-43301B92BA22}"/>
                    </a:ext>
                  </a:extLst>
                </p:cNvPr>
                <p:cNvSpPr txBox="1"/>
                <p:nvPr/>
              </p:nvSpPr>
              <p:spPr>
                <a:xfrm>
                  <a:off x="1270743" y="3612656"/>
                  <a:ext cx="2120730" cy="6154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673" b="1" dirty="0">
                      <a:solidFill>
                        <a:srgbClr val="008BFE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การซ้ำ</a:t>
                  </a:r>
                </a:p>
              </p:txBody>
            </p:sp>
          </p:grpSp>
          <p:grpSp>
            <p:nvGrpSpPr>
              <p:cNvPr id="240" name="กลุ่ม 239">
                <a:extLst>
                  <a:ext uri="{FF2B5EF4-FFF2-40B4-BE49-F238E27FC236}">
                    <a16:creationId xmlns:a16="http://schemas.microsoft.com/office/drawing/2014/main" id="{C1E35A7E-D01E-4D35-8CEC-F0B647255F70}"/>
                  </a:ext>
                </a:extLst>
              </p:cNvPr>
              <p:cNvGrpSpPr/>
              <p:nvPr/>
            </p:nvGrpSpPr>
            <p:grpSpPr>
              <a:xfrm>
                <a:off x="7111618" y="3845060"/>
                <a:ext cx="2265063" cy="841525"/>
                <a:chOff x="6865391" y="3447608"/>
                <a:chExt cx="2265063" cy="841525"/>
              </a:xfrm>
            </p:grpSpPr>
            <p:sp>
              <p:nvSpPr>
                <p:cNvPr id="265" name="สี่เหลี่ยมผืนผ้า: มุมมน 264">
                  <a:extLst>
                    <a:ext uri="{FF2B5EF4-FFF2-40B4-BE49-F238E27FC236}">
                      <a16:creationId xmlns:a16="http://schemas.microsoft.com/office/drawing/2014/main" id="{DA908EBE-0FF4-4246-9EA6-58E1CEF4EC33}"/>
                    </a:ext>
                  </a:extLst>
                </p:cNvPr>
                <p:cNvSpPr/>
                <p:nvPr/>
              </p:nvSpPr>
              <p:spPr>
                <a:xfrm>
                  <a:off x="6865391" y="3447608"/>
                  <a:ext cx="2265063" cy="841525"/>
                </a:xfrm>
                <a:prstGeom prst="roundRect">
                  <a:avLst>
                    <a:gd name="adj" fmla="val 26410"/>
                  </a:avLst>
                </a:prstGeom>
                <a:solidFill>
                  <a:srgbClr val="FFFFFF"/>
                </a:solidFill>
                <a:ln>
                  <a:solidFill>
                    <a:srgbClr val="008BF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3673" dirty="0"/>
                </a:p>
              </p:txBody>
            </p:sp>
            <p:sp>
              <p:nvSpPr>
                <p:cNvPr id="266" name="Google Shape;798;p12">
                  <a:extLst>
                    <a:ext uri="{FF2B5EF4-FFF2-40B4-BE49-F238E27FC236}">
                      <a16:creationId xmlns:a16="http://schemas.microsoft.com/office/drawing/2014/main" id="{AFA97F42-AE1D-4C30-A833-C0779F790166}"/>
                    </a:ext>
                  </a:extLst>
                </p:cNvPr>
                <p:cNvSpPr txBox="1"/>
                <p:nvPr/>
              </p:nvSpPr>
              <p:spPr>
                <a:xfrm>
                  <a:off x="6937556" y="3621144"/>
                  <a:ext cx="2120730" cy="6154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673" b="1" dirty="0">
                      <a:solidFill>
                        <a:srgbClr val="008BFE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สื่อผสม</a:t>
                  </a:r>
                </a:p>
              </p:txBody>
            </p:sp>
          </p:grpSp>
          <p:grpSp>
            <p:nvGrpSpPr>
              <p:cNvPr id="241" name="กลุ่ม 240">
                <a:extLst>
                  <a:ext uri="{FF2B5EF4-FFF2-40B4-BE49-F238E27FC236}">
                    <a16:creationId xmlns:a16="http://schemas.microsoft.com/office/drawing/2014/main" id="{902ACE3A-3003-45AD-9813-7184A7C18967}"/>
                  </a:ext>
                </a:extLst>
              </p:cNvPr>
              <p:cNvGrpSpPr/>
              <p:nvPr/>
            </p:nvGrpSpPr>
            <p:grpSpPr>
              <a:xfrm>
                <a:off x="1264514" y="5470376"/>
                <a:ext cx="2265063" cy="841525"/>
                <a:chOff x="1198578" y="5072924"/>
                <a:chExt cx="2265063" cy="841525"/>
              </a:xfrm>
            </p:grpSpPr>
            <p:sp>
              <p:nvSpPr>
                <p:cNvPr id="263" name="สี่เหลี่ยมผืนผ้า: มุมมน 262">
                  <a:extLst>
                    <a:ext uri="{FF2B5EF4-FFF2-40B4-BE49-F238E27FC236}">
                      <a16:creationId xmlns:a16="http://schemas.microsoft.com/office/drawing/2014/main" id="{096DE18A-CA65-4044-8969-1FC1B1B9E77A}"/>
                    </a:ext>
                  </a:extLst>
                </p:cNvPr>
                <p:cNvSpPr/>
                <p:nvPr/>
              </p:nvSpPr>
              <p:spPr>
                <a:xfrm>
                  <a:off x="1198578" y="5072924"/>
                  <a:ext cx="2265063" cy="841525"/>
                </a:xfrm>
                <a:prstGeom prst="roundRect">
                  <a:avLst>
                    <a:gd name="adj" fmla="val 26410"/>
                  </a:avLst>
                </a:prstGeom>
                <a:solidFill>
                  <a:srgbClr val="FFFFFF"/>
                </a:solidFill>
                <a:ln>
                  <a:solidFill>
                    <a:srgbClr val="008BF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3673" dirty="0"/>
                </a:p>
              </p:txBody>
            </p:sp>
            <p:sp>
              <p:nvSpPr>
                <p:cNvPr id="264" name="Google Shape;798;p12">
                  <a:extLst>
                    <a:ext uri="{FF2B5EF4-FFF2-40B4-BE49-F238E27FC236}">
                      <a16:creationId xmlns:a16="http://schemas.microsoft.com/office/drawing/2014/main" id="{F478406D-7047-4F62-8DD6-EBEFD6AE3C14}"/>
                    </a:ext>
                  </a:extLst>
                </p:cNvPr>
                <p:cNvSpPr txBox="1"/>
                <p:nvPr/>
              </p:nvSpPr>
              <p:spPr>
                <a:xfrm>
                  <a:off x="1270743" y="5246834"/>
                  <a:ext cx="2120730" cy="6154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673" b="1" dirty="0">
                      <a:solidFill>
                        <a:srgbClr val="008BFE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สมดุล</a:t>
                  </a:r>
                </a:p>
              </p:txBody>
            </p:sp>
          </p:grpSp>
          <p:grpSp>
            <p:nvGrpSpPr>
              <p:cNvPr id="242" name="กลุ่ม 241">
                <a:extLst>
                  <a:ext uri="{FF2B5EF4-FFF2-40B4-BE49-F238E27FC236}">
                    <a16:creationId xmlns:a16="http://schemas.microsoft.com/office/drawing/2014/main" id="{EB95D6FE-0D3F-43E7-A16C-760BE6D016D0}"/>
                  </a:ext>
                </a:extLst>
              </p:cNvPr>
              <p:cNvGrpSpPr/>
              <p:nvPr/>
            </p:nvGrpSpPr>
            <p:grpSpPr>
              <a:xfrm>
                <a:off x="7111618" y="5470376"/>
                <a:ext cx="2265063" cy="841525"/>
                <a:chOff x="6865391" y="5072924"/>
                <a:chExt cx="2265063" cy="841525"/>
              </a:xfrm>
            </p:grpSpPr>
            <p:sp>
              <p:nvSpPr>
                <p:cNvPr id="261" name="สี่เหลี่ยมผืนผ้า: มุมมน 260">
                  <a:extLst>
                    <a:ext uri="{FF2B5EF4-FFF2-40B4-BE49-F238E27FC236}">
                      <a16:creationId xmlns:a16="http://schemas.microsoft.com/office/drawing/2014/main" id="{A38B837B-92FD-40DA-B2B1-2786D38A4BD6}"/>
                    </a:ext>
                  </a:extLst>
                </p:cNvPr>
                <p:cNvSpPr/>
                <p:nvPr/>
              </p:nvSpPr>
              <p:spPr>
                <a:xfrm>
                  <a:off x="6865391" y="5072924"/>
                  <a:ext cx="2265063" cy="841525"/>
                </a:xfrm>
                <a:prstGeom prst="roundRect">
                  <a:avLst>
                    <a:gd name="adj" fmla="val 26410"/>
                  </a:avLst>
                </a:prstGeom>
                <a:solidFill>
                  <a:srgbClr val="FFFFFF"/>
                </a:solidFill>
                <a:ln>
                  <a:solidFill>
                    <a:srgbClr val="008BF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3673" dirty="0"/>
                </a:p>
              </p:txBody>
            </p:sp>
            <p:sp>
              <p:nvSpPr>
                <p:cNvPr id="262" name="Google Shape;798;p12">
                  <a:extLst>
                    <a:ext uri="{FF2B5EF4-FFF2-40B4-BE49-F238E27FC236}">
                      <a16:creationId xmlns:a16="http://schemas.microsoft.com/office/drawing/2014/main" id="{727178A8-B3EE-4E04-A821-88BE8548938F}"/>
                    </a:ext>
                  </a:extLst>
                </p:cNvPr>
                <p:cNvSpPr txBox="1"/>
                <p:nvPr/>
              </p:nvSpPr>
              <p:spPr>
                <a:xfrm>
                  <a:off x="6937556" y="5246834"/>
                  <a:ext cx="2120730" cy="6154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673" b="1" dirty="0">
                      <a:solidFill>
                        <a:srgbClr val="008BFE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สีคู่ตรงข้าม</a:t>
                  </a:r>
                </a:p>
              </p:txBody>
            </p:sp>
          </p:grpSp>
          <p:grpSp>
            <p:nvGrpSpPr>
              <p:cNvPr id="243" name="กลุ่ม 242">
                <a:extLst>
                  <a:ext uri="{FF2B5EF4-FFF2-40B4-BE49-F238E27FC236}">
                    <a16:creationId xmlns:a16="http://schemas.microsoft.com/office/drawing/2014/main" id="{C58525E7-E640-4693-A51F-B1D781F2AB33}"/>
                  </a:ext>
                </a:extLst>
              </p:cNvPr>
              <p:cNvGrpSpPr/>
              <p:nvPr/>
            </p:nvGrpSpPr>
            <p:grpSpPr>
              <a:xfrm>
                <a:off x="4213067" y="2302024"/>
                <a:ext cx="2265063" cy="841525"/>
                <a:chOff x="4118894" y="1904572"/>
                <a:chExt cx="2265063" cy="841525"/>
              </a:xfrm>
            </p:grpSpPr>
            <p:sp>
              <p:nvSpPr>
                <p:cNvPr id="259" name="สี่เหลี่ยมผืนผ้า: มุมมน 258">
                  <a:extLst>
                    <a:ext uri="{FF2B5EF4-FFF2-40B4-BE49-F238E27FC236}">
                      <a16:creationId xmlns:a16="http://schemas.microsoft.com/office/drawing/2014/main" id="{9BD0AF2F-18E6-4762-807E-471E9F9F32B8}"/>
                    </a:ext>
                  </a:extLst>
                </p:cNvPr>
                <p:cNvSpPr/>
                <p:nvPr/>
              </p:nvSpPr>
              <p:spPr>
                <a:xfrm>
                  <a:off x="4118894" y="1904572"/>
                  <a:ext cx="2265063" cy="841525"/>
                </a:xfrm>
                <a:prstGeom prst="roundRect">
                  <a:avLst>
                    <a:gd name="adj" fmla="val 26410"/>
                  </a:avLst>
                </a:prstGeom>
                <a:solidFill>
                  <a:srgbClr val="FFFFFF"/>
                </a:solidFill>
                <a:ln>
                  <a:solidFill>
                    <a:srgbClr val="008BF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3673" dirty="0"/>
                </a:p>
              </p:txBody>
            </p:sp>
            <p:sp>
              <p:nvSpPr>
                <p:cNvPr id="260" name="Google Shape;798;p12">
                  <a:extLst>
                    <a:ext uri="{FF2B5EF4-FFF2-40B4-BE49-F238E27FC236}">
                      <a16:creationId xmlns:a16="http://schemas.microsoft.com/office/drawing/2014/main" id="{A2DBBE86-DED4-4FF1-8FAD-DC77450F8D82}"/>
                    </a:ext>
                  </a:extLst>
                </p:cNvPr>
                <p:cNvSpPr txBox="1"/>
                <p:nvPr/>
              </p:nvSpPr>
              <p:spPr>
                <a:xfrm>
                  <a:off x="4191059" y="2070887"/>
                  <a:ext cx="2120730" cy="6154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673" b="1" dirty="0">
                      <a:solidFill>
                        <a:srgbClr val="008BFE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ทัศนศิลป์</a:t>
                  </a:r>
                </a:p>
              </p:txBody>
            </p:sp>
          </p:grpSp>
          <p:grpSp>
            <p:nvGrpSpPr>
              <p:cNvPr id="244" name="กลุ่ม 243">
                <a:extLst>
                  <a:ext uri="{FF2B5EF4-FFF2-40B4-BE49-F238E27FC236}">
                    <a16:creationId xmlns:a16="http://schemas.microsoft.com/office/drawing/2014/main" id="{D5D0983D-C1EC-45E3-A039-6BC49DF50E9D}"/>
                  </a:ext>
                </a:extLst>
              </p:cNvPr>
              <p:cNvGrpSpPr/>
              <p:nvPr/>
            </p:nvGrpSpPr>
            <p:grpSpPr>
              <a:xfrm>
                <a:off x="10031934" y="2302024"/>
                <a:ext cx="2265063" cy="841525"/>
                <a:chOff x="9879534" y="1904572"/>
                <a:chExt cx="2265063" cy="841525"/>
              </a:xfrm>
            </p:grpSpPr>
            <p:sp>
              <p:nvSpPr>
                <p:cNvPr id="257" name="สี่เหลี่ยมผืนผ้า: มุมมน 256">
                  <a:extLst>
                    <a:ext uri="{FF2B5EF4-FFF2-40B4-BE49-F238E27FC236}">
                      <a16:creationId xmlns:a16="http://schemas.microsoft.com/office/drawing/2014/main" id="{0FED58F5-8E4E-4441-822C-4F9538EA8B31}"/>
                    </a:ext>
                  </a:extLst>
                </p:cNvPr>
                <p:cNvSpPr/>
                <p:nvPr/>
              </p:nvSpPr>
              <p:spPr>
                <a:xfrm>
                  <a:off x="9879534" y="1904572"/>
                  <a:ext cx="2265063" cy="841525"/>
                </a:xfrm>
                <a:prstGeom prst="roundRect">
                  <a:avLst>
                    <a:gd name="adj" fmla="val 26410"/>
                  </a:avLst>
                </a:prstGeom>
                <a:solidFill>
                  <a:srgbClr val="FFFFFF"/>
                </a:solidFill>
                <a:ln>
                  <a:solidFill>
                    <a:srgbClr val="008BF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3673" dirty="0"/>
                </a:p>
              </p:txBody>
            </p:sp>
            <p:sp>
              <p:nvSpPr>
                <p:cNvPr id="258" name="Google Shape;798;p12">
                  <a:extLst>
                    <a:ext uri="{FF2B5EF4-FFF2-40B4-BE49-F238E27FC236}">
                      <a16:creationId xmlns:a16="http://schemas.microsoft.com/office/drawing/2014/main" id="{5F1D7EF1-EB03-4189-87D3-A7EE6E2167A9}"/>
                    </a:ext>
                  </a:extLst>
                </p:cNvPr>
                <p:cNvSpPr txBox="1"/>
                <p:nvPr/>
              </p:nvSpPr>
              <p:spPr>
                <a:xfrm>
                  <a:off x="9951699" y="2047374"/>
                  <a:ext cx="2120730" cy="6154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673" b="1" dirty="0">
                      <a:solidFill>
                        <a:srgbClr val="008BFE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ที่ว่าง</a:t>
                  </a:r>
                </a:p>
              </p:txBody>
            </p:sp>
          </p:grpSp>
          <p:grpSp>
            <p:nvGrpSpPr>
              <p:cNvPr id="245" name="กลุ่ม 244">
                <a:extLst>
                  <a:ext uri="{FF2B5EF4-FFF2-40B4-BE49-F238E27FC236}">
                    <a16:creationId xmlns:a16="http://schemas.microsoft.com/office/drawing/2014/main" id="{9563CA72-CC8C-43FE-922E-DC0E706517BA}"/>
                  </a:ext>
                </a:extLst>
              </p:cNvPr>
              <p:cNvGrpSpPr/>
              <p:nvPr/>
            </p:nvGrpSpPr>
            <p:grpSpPr>
              <a:xfrm>
                <a:off x="4213067" y="3845060"/>
                <a:ext cx="2265063" cy="841525"/>
                <a:chOff x="4118894" y="3447608"/>
                <a:chExt cx="2265063" cy="841525"/>
              </a:xfrm>
            </p:grpSpPr>
            <p:sp>
              <p:nvSpPr>
                <p:cNvPr id="255" name="สี่เหลี่ยมผืนผ้า: มุมมน 254">
                  <a:extLst>
                    <a:ext uri="{FF2B5EF4-FFF2-40B4-BE49-F238E27FC236}">
                      <a16:creationId xmlns:a16="http://schemas.microsoft.com/office/drawing/2014/main" id="{DE01AB94-5DB6-4CB0-818A-6A3B66909ED9}"/>
                    </a:ext>
                  </a:extLst>
                </p:cNvPr>
                <p:cNvSpPr/>
                <p:nvPr/>
              </p:nvSpPr>
              <p:spPr>
                <a:xfrm>
                  <a:off x="4118894" y="3447608"/>
                  <a:ext cx="2265063" cy="841525"/>
                </a:xfrm>
                <a:prstGeom prst="roundRect">
                  <a:avLst>
                    <a:gd name="adj" fmla="val 26410"/>
                  </a:avLst>
                </a:prstGeom>
                <a:solidFill>
                  <a:srgbClr val="FFFFFF"/>
                </a:solidFill>
                <a:ln>
                  <a:solidFill>
                    <a:srgbClr val="008BF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3673" dirty="0"/>
                </a:p>
              </p:txBody>
            </p:sp>
            <p:sp>
              <p:nvSpPr>
                <p:cNvPr id="256" name="Google Shape;798;p12">
                  <a:extLst>
                    <a:ext uri="{FF2B5EF4-FFF2-40B4-BE49-F238E27FC236}">
                      <a16:creationId xmlns:a16="http://schemas.microsoft.com/office/drawing/2014/main" id="{1E36EF24-D4BF-4B87-B3EF-76760AD1A903}"/>
                    </a:ext>
                  </a:extLst>
                </p:cNvPr>
                <p:cNvSpPr txBox="1"/>
                <p:nvPr/>
              </p:nvSpPr>
              <p:spPr>
                <a:xfrm>
                  <a:off x="4375089" y="3612656"/>
                  <a:ext cx="1752670" cy="6154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673" b="1" dirty="0">
                      <a:solidFill>
                        <a:srgbClr val="008BFE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กลมกลืน</a:t>
                  </a:r>
                </a:p>
              </p:txBody>
            </p:sp>
          </p:grpSp>
          <p:grpSp>
            <p:nvGrpSpPr>
              <p:cNvPr id="246" name="กลุ่ม 245">
                <a:extLst>
                  <a:ext uri="{FF2B5EF4-FFF2-40B4-BE49-F238E27FC236}">
                    <a16:creationId xmlns:a16="http://schemas.microsoft.com/office/drawing/2014/main" id="{7415E5F4-90FF-4AF3-80CE-47E5D4101F2B}"/>
                  </a:ext>
                </a:extLst>
              </p:cNvPr>
              <p:cNvGrpSpPr/>
              <p:nvPr/>
            </p:nvGrpSpPr>
            <p:grpSpPr>
              <a:xfrm>
                <a:off x="9922200" y="3845060"/>
                <a:ext cx="2484532" cy="841525"/>
                <a:chOff x="9769800" y="3447608"/>
                <a:chExt cx="2484532" cy="841525"/>
              </a:xfrm>
            </p:grpSpPr>
            <p:sp>
              <p:nvSpPr>
                <p:cNvPr id="253" name="สี่เหลี่ยมผืนผ้า: มุมมน 252">
                  <a:extLst>
                    <a:ext uri="{FF2B5EF4-FFF2-40B4-BE49-F238E27FC236}">
                      <a16:creationId xmlns:a16="http://schemas.microsoft.com/office/drawing/2014/main" id="{1C39B5BC-3B6B-4BE2-97EB-C39ED10A38B8}"/>
                    </a:ext>
                  </a:extLst>
                </p:cNvPr>
                <p:cNvSpPr/>
                <p:nvPr/>
              </p:nvSpPr>
              <p:spPr>
                <a:xfrm>
                  <a:off x="9879534" y="3447608"/>
                  <a:ext cx="2265063" cy="841525"/>
                </a:xfrm>
                <a:prstGeom prst="roundRect">
                  <a:avLst>
                    <a:gd name="adj" fmla="val 26410"/>
                  </a:avLst>
                </a:prstGeom>
                <a:solidFill>
                  <a:srgbClr val="FFFFFF"/>
                </a:solidFill>
                <a:ln>
                  <a:solidFill>
                    <a:srgbClr val="008BF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3673" dirty="0"/>
                </a:p>
              </p:txBody>
            </p:sp>
            <p:sp>
              <p:nvSpPr>
                <p:cNvPr id="254" name="Google Shape;798;p12">
                  <a:extLst>
                    <a:ext uri="{FF2B5EF4-FFF2-40B4-BE49-F238E27FC236}">
                      <a16:creationId xmlns:a16="http://schemas.microsoft.com/office/drawing/2014/main" id="{7EAEFE5F-50BD-45ED-849F-12D3EA7236F0}"/>
                    </a:ext>
                  </a:extLst>
                </p:cNvPr>
                <p:cNvSpPr txBox="1"/>
                <p:nvPr/>
              </p:nvSpPr>
              <p:spPr>
                <a:xfrm>
                  <a:off x="9769800" y="3622303"/>
                  <a:ext cx="2484532" cy="6154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673" b="1" dirty="0">
                      <a:solidFill>
                        <a:srgbClr val="008BFE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การแสดงออก</a:t>
                  </a:r>
                </a:p>
              </p:txBody>
            </p:sp>
          </p:grpSp>
          <p:grpSp>
            <p:nvGrpSpPr>
              <p:cNvPr id="247" name="กลุ่ม 246">
                <a:extLst>
                  <a:ext uri="{FF2B5EF4-FFF2-40B4-BE49-F238E27FC236}">
                    <a16:creationId xmlns:a16="http://schemas.microsoft.com/office/drawing/2014/main" id="{51470497-1D61-4599-969F-DBEE6ED7E412}"/>
                  </a:ext>
                </a:extLst>
              </p:cNvPr>
              <p:cNvGrpSpPr/>
              <p:nvPr/>
            </p:nvGrpSpPr>
            <p:grpSpPr>
              <a:xfrm>
                <a:off x="4213067" y="5470376"/>
                <a:ext cx="2265063" cy="841525"/>
                <a:chOff x="4118894" y="5072924"/>
                <a:chExt cx="2265063" cy="841525"/>
              </a:xfrm>
            </p:grpSpPr>
            <p:sp>
              <p:nvSpPr>
                <p:cNvPr id="251" name="สี่เหลี่ยมผืนผ้า: มุมมน 250">
                  <a:extLst>
                    <a:ext uri="{FF2B5EF4-FFF2-40B4-BE49-F238E27FC236}">
                      <a16:creationId xmlns:a16="http://schemas.microsoft.com/office/drawing/2014/main" id="{1751F215-87CC-4AEC-B6A8-E47EF2807128}"/>
                    </a:ext>
                  </a:extLst>
                </p:cNvPr>
                <p:cNvSpPr/>
                <p:nvPr/>
              </p:nvSpPr>
              <p:spPr>
                <a:xfrm>
                  <a:off x="4118894" y="5072924"/>
                  <a:ext cx="2265063" cy="841525"/>
                </a:xfrm>
                <a:prstGeom prst="roundRect">
                  <a:avLst>
                    <a:gd name="adj" fmla="val 26410"/>
                  </a:avLst>
                </a:prstGeom>
                <a:solidFill>
                  <a:srgbClr val="FFFFFF"/>
                </a:solidFill>
                <a:ln>
                  <a:solidFill>
                    <a:srgbClr val="008BF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3673" dirty="0"/>
                </a:p>
              </p:txBody>
            </p:sp>
            <p:sp>
              <p:nvSpPr>
                <p:cNvPr id="252" name="Google Shape;798;p12">
                  <a:extLst>
                    <a:ext uri="{FF2B5EF4-FFF2-40B4-BE49-F238E27FC236}">
                      <a16:creationId xmlns:a16="http://schemas.microsoft.com/office/drawing/2014/main" id="{EBA852CE-F6D3-4AC4-92AB-61A9B2C84365}"/>
                    </a:ext>
                  </a:extLst>
                </p:cNvPr>
                <p:cNvSpPr txBox="1"/>
                <p:nvPr/>
              </p:nvSpPr>
              <p:spPr>
                <a:xfrm>
                  <a:off x="4191059" y="5246834"/>
                  <a:ext cx="2120730" cy="6154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673" b="1" dirty="0">
                      <a:solidFill>
                        <a:srgbClr val="008BFE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เนื้อหา</a:t>
                  </a:r>
                </a:p>
              </p:txBody>
            </p:sp>
          </p:grpSp>
          <p:grpSp>
            <p:nvGrpSpPr>
              <p:cNvPr id="248" name="กลุ่ม 247">
                <a:extLst>
                  <a:ext uri="{FF2B5EF4-FFF2-40B4-BE49-F238E27FC236}">
                    <a16:creationId xmlns:a16="http://schemas.microsoft.com/office/drawing/2014/main" id="{A42F4E50-34D0-4A26-B61A-4284757D9D58}"/>
                  </a:ext>
                </a:extLst>
              </p:cNvPr>
              <p:cNvGrpSpPr/>
              <p:nvPr/>
            </p:nvGrpSpPr>
            <p:grpSpPr>
              <a:xfrm>
                <a:off x="10031934" y="5470376"/>
                <a:ext cx="2265063" cy="841525"/>
                <a:chOff x="9879534" y="5072924"/>
                <a:chExt cx="2265063" cy="841525"/>
              </a:xfrm>
            </p:grpSpPr>
            <p:sp>
              <p:nvSpPr>
                <p:cNvPr id="249" name="สี่เหลี่ยมผืนผ้า: มุมมน 248">
                  <a:extLst>
                    <a:ext uri="{FF2B5EF4-FFF2-40B4-BE49-F238E27FC236}">
                      <a16:creationId xmlns:a16="http://schemas.microsoft.com/office/drawing/2014/main" id="{ADBC9EFC-2106-4C65-84E7-2BB2B0EAB5AF}"/>
                    </a:ext>
                  </a:extLst>
                </p:cNvPr>
                <p:cNvSpPr/>
                <p:nvPr/>
              </p:nvSpPr>
              <p:spPr>
                <a:xfrm>
                  <a:off x="9879534" y="5072924"/>
                  <a:ext cx="2265063" cy="841525"/>
                </a:xfrm>
                <a:prstGeom prst="roundRect">
                  <a:avLst>
                    <a:gd name="adj" fmla="val 26410"/>
                  </a:avLst>
                </a:prstGeom>
                <a:solidFill>
                  <a:srgbClr val="FFFFFF"/>
                </a:solidFill>
                <a:ln>
                  <a:solidFill>
                    <a:srgbClr val="008BF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3673" dirty="0"/>
                </a:p>
              </p:txBody>
            </p:sp>
            <p:sp>
              <p:nvSpPr>
                <p:cNvPr id="250" name="Google Shape;798;p12">
                  <a:extLst>
                    <a:ext uri="{FF2B5EF4-FFF2-40B4-BE49-F238E27FC236}">
                      <a16:creationId xmlns:a16="http://schemas.microsoft.com/office/drawing/2014/main" id="{682A5057-D1C0-4FEA-9D67-717516BAE4F1}"/>
                    </a:ext>
                  </a:extLst>
                </p:cNvPr>
                <p:cNvSpPr txBox="1"/>
                <p:nvPr/>
              </p:nvSpPr>
              <p:spPr>
                <a:xfrm>
                  <a:off x="9951699" y="5246834"/>
                  <a:ext cx="2120730" cy="61548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algn="ctr"/>
                  <a:r>
                    <a:rPr lang="th-TH" sz="3673" b="1" dirty="0">
                      <a:solidFill>
                        <a:srgbClr val="008BFE"/>
                      </a:solidFill>
                      <a:latin typeface="TH Sarabun New" panose="020B0500040200020003" pitchFamily="34" charset="-34"/>
                      <a:ea typeface="Calibri"/>
                      <a:cs typeface="TH Sarabun New" panose="020B0500040200020003" pitchFamily="34" charset="-34"/>
                      <a:sym typeface="Calibri"/>
                    </a:rPr>
                    <a:t>วรรณะสี</a:t>
                  </a:r>
                </a:p>
              </p:txBody>
            </p:sp>
          </p:grpSp>
        </p:grpSp>
      </p:grpSp>
      <p:pic>
        <p:nvPicPr>
          <p:cNvPr id="4" name="Picture 7">
            <a:extLst>
              <a:ext uri="{FF2B5EF4-FFF2-40B4-BE49-F238E27FC236}">
                <a16:creationId xmlns:a16="http://schemas.microsoft.com/office/drawing/2014/main" id="{D35EDCFB-7011-4E0A-8BAE-73D2960E4F6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67" name="รูปภาพ 66">
            <a:extLst>
              <a:ext uri="{FF2B5EF4-FFF2-40B4-BE49-F238E27FC236}">
                <a16:creationId xmlns:a16="http://schemas.microsoft.com/office/drawing/2014/main" id="{AC4E6F34-2C84-4373-B4B3-C10B826485D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17416" y="501531"/>
            <a:ext cx="834623" cy="839495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3E847F32-465D-4C36-A6D4-D795FF2BE2A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5986" y="470325"/>
            <a:ext cx="9160030" cy="884993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D39421-35DD-483D-80ED-1B084A8B830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109" name="teacher guide">
            <a:extLst>
              <a:ext uri="{FF2B5EF4-FFF2-40B4-BE49-F238E27FC236}">
                <a16:creationId xmlns:a16="http://schemas.microsoft.com/office/drawing/2014/main" id="{D054FA30-D3D6-4F64-A459-AA548BAEDB9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6206233"/>
            <a:ext cx="491712" cy="48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97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"/>
                            </p:stCondLst>
                            <p:childTnLst>
                              <p:par>
                                <p:cTn id="2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500"/>
                            </p:stCondLst>
                            <p:childTnLst>
                              <p:par>
                                <p:cTn id="2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2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" fill="hold">
                      <p:stCondLst>
                        <p:cond delay="0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500"/>
                            </p:stCondLst>
                            <p:childTnLst>
                              <p:par>
                                <p:cTn id="2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500"/>
                            </p:stCondLst>
                            <p:childTnLst>
                              <p:par>
                                <p:cTn id="2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2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" fill="hold">
                      <p:stCondLst>
                        <p:cond delay="0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500"/>
                            </p:stCondLst>
                            <p:childTnLst>
                              <p:par>
                                <p:cTn id="2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1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สี่เหลี่ยมผืนผ้า 29">
            <a:extLst>
              <a:ext uri="{FF2B5EF4-FFF2-40B4-BE49-F238E27FC236}">
                <a16:creationId xmlns:a16="http://schemas.microsoft.com/office/drawing/2014/main" id="{39851959-A496-49F6-BD97-F901D7573B79}"/>
              </a:ext>
            </a:extLst>
          </p:cNvPr>
          <p:cNvSpPr/>
          <p:nvPr/>
        </p:nvSpPr>
        <p:spPr>
          <a:xfrm>
            <a:off x="5659549" y="137"/>
            <a:ext cx="6532451" cy="6857586"/>
          </a:xfrm>
          <a:prstGeom prst="rect">
            <a:avLst/>
          </a:prstGeom>
          <a:solidFill>
            <a:schemeClr val="accent5">
              <a:lumMod val="40000"/>
              <a:lumOff val="60000"/>
              <a:alpha val="10196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D35F88DB-C4D9-4553-BD1D-A9FA761F1B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82" y="373695"/>
            <a:ext cx="4226157" cy="948085"/>
          </a:xfrm>
          <a:prstGeom prst="rect">
            <a:avLst/>
          </a:prstGeom>
        </p:spPr>
      </p:pic>
      <p:pic>
        <p:nvPicPr>
          <p:cNvPr id="4" name="Picture 7">
            <a:extLst>
              <a:ext uri="{FF2B5EF4-FFF2-40B4-BE49-F238E27FC236}">
                <a16:creationId xmlns:a16="http://schemas.microsoft.com/office/drawing/2014/main" id="{8D9C1736-E1FE-44A0-93AF-BED4A9B63A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9B59BD5-21EA-43F3-8DB1-2FB8BB4F32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0ECAE69B-111C-4FFB-A05C-6F6374BE95D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907" y="1321781"/>
            <a:ext cx="3883065" cy="3871007"/>
          </a:xfrm>
          <a:prstGeom prst="rect">
            <a:avLst/>
          </a:prstGeom>
        </p:spPr>
      </p:pic>
      <p:sp>
        <p:nvSpPr>
          <p:cNvPr id="11" name="Google Shape;226;p3">
            <a:extLst>
              <a:ext uri="{FF2B5EF4-FFF2-40B4-BE49-F238E27FC236}">
                <a16:creationId xmlns:a16="http://schemas.microsoft.com/office/drawing/2014/main" id="{FCAC9634-50CF-44CE-85C7-508A4085F288}"/>
              </a:ext>
            </a:extLst>
          </p:cNvPr>
          <p:cNvSpPr txBox="1"/>
          <p:nvPr/>
        </p:nvSpPr>
        <p:spPr>
          <a:xfrm>
            <a:off x="801167" y="5346687"/>
            <a:ext cx="4104545" cy="1017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/>
            <a:r>
              <a:rPr lang="th-TH" sz="2204" b="1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ภาพ </a:t>
            </a:r>
            <a:r>
              <a:rPr lang="en-US" sz="2204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Composition with Large Red Plane, Yellow, </a:t>
            </a:r>
          </a:p>
          <a:p>
            <a:pPr lvl="0"/>
            <a:r>
              <a:rPr lang="en-US" sz="2204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Black, Grey and Blue (</a:t>
            </a:r>
            <a:r>
              <a:rPr lang="th-TH" sz="2204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ค.ศ. 1921)</a:t>
            </a:r>
          </a:p>
          <a:p>
            <a:pPr lvl="0"/>
            <a:r>
              <a:rPr lang="th-TH" sz="2204" b="1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ศิลปิน </a:t>
            </a:r>
            <a:r>
              <a:rPr lang="th-TH" sz="2204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ปีต โมนดรียาน (</a:t>
            </a:r>
            <a:r>
              <a:rPr lang="en-US" sz="2204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Piet Mondrian)</a:t>
            </a:r>
          </a:p>
        </p:txBody>
      </p: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62165E46-9F42-4B0F-A87E-8277F69F6E9D}"/>
              </a:ext>
            </a:extLst>
          </p:cNvPr>
          <p:cNvGrpSpPr/>
          <p:nvPr/>
        </p:nvGrpSpPr>
        <p:grpSpPr>
          <a:xfrm>
            <a:off x="6575580" y="2635474"/>
            <a:ext cx="2165507" cy="777791"/>
            <a:chOff x="7160361" y="2869704"/>
            <a:chExt cx="2358090" cy="846962"/>
          </a:xfrm>
        </p:grpSpPr>
        <p:sp>
          <p:nvSpPr>
            <p:cNvPr id="31" name="สี่เหลี่ยมผืนผ้า: มุมมน 30">
              <a:extLst>
                <a:ext uri="{FF2B5EF4-FFF2-40B4-BE49-F238E27FC236}">
                  <a16:creationId xmlns:a16="http://schemas.microsoft.com/office/drawing/2014/main" id="{F4865AF5-3FE9-42DD-BD6A-85BD6AD93C76}"/>
                </a:ext>
              </a:extLst>
            </p:cNvPr>
            <p:cNvSpPr/>
            <p:nvPr/>
          </p:nvSpPr>
          <p:spPr>
            <a:xfrm>
              <a:off x="7160361" y="2869704"/>
              <a:ext cx="2358090" cy="84696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A7D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16" name="Google Shape;798;p12">
              <a:extLst>
                <a:ext uri="{FF2B5EF4-FFF2-40B4-BE49-F238E27FC236}">
                  <a16:creationId xmlns:a16="http://schemas.microsoft.com/office/drawing/2014/main" id="{B7B9094D-DFDB-46B9-B2B2-C5F31D087D19}"/>
                </a:ext>
              </a:extLst>
            </p:cNvPr>
            <p:cNvSpPr txBox="1"/>
            <p:nvPr/>
          </p:nvSpPr>
          <p:spPr>
            <a:xfrm>
              <a:off x="7415705" y="3002936"/>
              <a:ext cx="1898393" cy="6771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404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เอกภาพ</a:t>
              </a:r>
            </a:p>
          </p:txBody>
        </p:sp>
      </p:grpSp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384A349E-EA9F-4054-86E9-C664136D1DDE}"/>
              </a:ext>
            </a:extLst>
          </p:cNvPr>
          <p:cNvGrpSpPr/>
          <p:nvPr/>
        </p:nvGrpSpPr>
        <p:grpSpPr>
          <a:xfrm>
            <a:off x="9087778" y="2635474"/>
            <a:ext cx="2165507" cy="777791"/>
            <a:chOff x="9895975" y="2869704"/>
            <a:chExt cx="2358090" cy="846962"/>
          </a:xfrm>
        </p:grpSpPr>
        <p:sp>
          <p:nvSpPr>
            <p:cNvPr id="32" name="สี่เหลี่ยมผืนผ้า: มุมมน 31">
              <a:extLst>
                <a:ext uri="{FF2B5EF4-FFF2-40B4-BE49-F238E27FC236}">
                  <a16:creationId xmlns:a16="http://schemas.microsoft.com/office/drawing/2014/main" id="{3FC2AD14-6D9B-4327-ADAD-D56860EB7EEA}"/>
                </a:ext>
              </a:extLst>
            </p:cNvPr>
            <p:cNvSpPr/>
            <p:nvPr/>
          </p:nvSpPr>
          <p:spPr>
            <a:xfrm>
              <a:off x="9895975" y="2869704"/>
              <a:ext cx="2358090" cy="84696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A7D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25" name="Google Shape;798;p12">
              <a:extLst>
                <a:ext uri="{FF2B5EF4-FFF2-40B4-BE49-F238E27FC236}">
                  <a16:creationId xmlns:a16="http://schemas.microsoft.com/office/drawing/2014/main" id="{D5E0D4BF-150F-4FCC-86D0-D46C7EB31C5E}"/>
                </a:ext>
              </a:extLst>
            </p:cNvPr>
            <p:cNvSpPr txBox="1"/>
            <p:nvPr/>
          </p:nvSpPr>
          <p:spPr>
            <a:xfrm>
              <a:off x="10125824" y="3002936"/>
              <a:ext cx="1898393" cy="6771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404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รูปร่าง</a:t>
              </a:r>
            </a:p>
          </p:txBody>
        </p:sp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4DB96003-BA22-4227-9817-B02BA86E5019}"/>
              </a:ext>
            </a:extLst>
          </p:cNvPr>
          <p:cNvGrpSpPr/>
          <p:nvPr/>
        </p:nvGrpSpPr>
        <p:grpSpPr>
          <a:xfrm>
            <a:off x="6573415" y="3815873"/>
            <a:ext cx="2165507" cy="777791"/>
            <a:chOff x="7158004" y="4155078"/>
            <a:chExt cx="2358090" cy="846962"/>
          </a:xfrm>
        </p:grpSpPr>
        <p:sp>
          <p:nvSpPr>
            <p:cNvPr id="35" name="สี่เหลี่ยมผืนผ้า: มุมมน 34">
              <a:extLst>
                <a:ext uri="{FF2B5EF4-FFF2-40B4-BE49-F238E27FC236}">
                  <a16:creationId xmlns:a16="http://schemas.microsoft.com/office/drawing/2014/main" id="{DB4E3B18-8144-4E9E-B140-29FE8BCC4513}"/>
                </a:ext>
              </a:extLst>
            </p:cNvPr>
            <p:cNvSpPr/>
            <p:nvPr/>
          </p:nvSpPr>
          <p:spPr>
            <a:xfrm>
              <a:off x="7158004" y="4155078"/>
              <a:ext cx="2358090" cy="84696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A7D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26" name="Google Shape;798;p12">
              <a:extLst>
                <a:ext uri="{FF2B5EF4-FFF2-40B4-BE49-F238E27FC236}">
                  <a16:creationId xmlns:a16="http://schemas.microsoft.com/office/drawing/2014/main" id="{F6CADA02-F248-49F1-ADC6-762878B9BC96}"/>
                </a:ext>
              </a:extLst>
            </p:cNvPr>
            <p:cNvSpPr txBox="1"/>
            <p:nvPr/>
          </p:nvSpPr>
          <p:spPr>
            <a:xfrm>
              <a:off x="7415705" y="4298446"/>
              <a:ext cx="1898393" cy="6771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404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สี</a:t>
              </a:r>
            </a:p>
          </p:txBody>
        </p:sp>
      </p:grp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4F3D8DDE-5C71-47EB-8970-D7475F0BA7DB}"/>
              </a:ext>
            </a:extLst>
          </p:cNvPr>
          <p:cNvGrpSpPr/>
          <p:nvPr/>
        </p:nvGrpSpPr>
        <p:grpSpPr>
          <a:xfrm>
            <a:off x="9085614" y="3815873"/>
            <a:ext cx="2165507" cy="777791"/>
            <a:chOff x="9893618" y="4155078"/>
            <a:chExt cx="2358090" cy="846962"/>
          </a:xfrm>
        </p:grpSpPr>
        <p:sp>
          <p:nvSpPr>
            <p:cNvPr id="36" name="สี่เหลี่ยมผืนผ้า: มุมมน 35">
              <a:extLst>
                <a:ext uri="{FF2B5EF4-FFF2-40B4-BE49-F238E27FC236}">
                  <a16:creationId xmlns:a16="http://schemas.microsoft.com/office/drawing/2014/main" id="{462B13E1-F847-4D55-ABD7-EA3C5D89C7D8}"/>
                </a:ext>
              </a:extLst>
            </p:cNvPr>
            <p:cNvSpPr/>
            <p:nvPr/>
          </p:nvSpPr>
          <p:spPr>
            <a:xfrm>
              <a:off x="9893618" y="4155078"/>
              <a:ext cx="2358090" cy="84696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A7D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27" name="Google Shape;798;p12">
              <a:extLst>
                <a:ext uri="{FF2B5EF4-FFF2-40B4-BE49-F238E27FC236}">
                  <a16:creationId xmlns:a16="http://schemas.microsoft.com/office/drawing/2014/main" id="{2965649D-4AE5-4282-8DE5-59A73361A231}"/>
                </a:ext>
              </a:extLst>
            </p:cNvPr>
            <p:cNvSpPr txBox="1"/>
            <p:nvPr/>
          </p:nvSpPr>
          <p:spPr>
            <a:xfrm>
              <a:off x="10125824" y="4298446"/>
              <a:ext cx="1898393" cy="6771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404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การเน้น</a:t>
              </a:r>
            </a:p>
          </p:txBody>
        </p:sp>
      </p:grpSp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205A2824-EA54-4995-804F-20C3652D3670}"/>
              </a:ext>
            </a:extLst>
          </p:cNvPr>
          <p:cNvGrpSpPr/>
          <p:nvPr/>
        </p:nvGrpSpPr>
        <p:grpSpPr>
          <a:xfrm>
            <a:off x="7843020" y="5006162"/>
            <a:ext cx="2165507" cy="777791"/>
            <a:chOff x="8540518" y="5451222"/>
            <a:chExt cx="2358090" cy="846962"/>
          </a:xfrm>
        </p:grpSpPr>
        <p:sp>
          <p:nvSpPr>
            <p:cNvPr id="38" name="สี่เหลี่ยมผืนผ้า: มุมมน 37">
              <a:extLst>
                <a:ext uri="{FF2B5EF4-FFF2-40B4-BE49-F238E27FC236}">
                  <a16:creationId xmlns:a16="http://schemas.microsoft.com/office/drawing/2014/main" id="{C0204D1F-9258-41CA-BAA8-4CD8B8E85AC7}"/>
                </a:ext>
              </a:extLst>
            </p:cNvPr>
            <p:cNvSpPr/>
            <p:nvPr/>
          </p:nvSpPr>
          <p:spPr>
            <a:xfrm>
              <a:off x="8540518" y="5451222"/>
              <a:ext cx="2358090" cy="84696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solidFill>
                <a:srgbClr val="A7D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673" dirty="0"/>
            </a:p>
          </p:txBody>
        </p:sp>
        <p:sp>
          <p:nvSpPr>
            <p:cNvPr id="28" name="Google Shape;798;p12">
              <a:extLst>
                <a:ext uri="{FF2B5EF4-FFF2-40B4-BE49-F238E27FC236}">
                  <a16:creationId xmlns:a16="http://schemas.microsoft.com/office/drawing/2014/main" id="{7DAA1133-D39D-4F3C-9FAD-FDF1C87D91BB}"/>
                </a:ext>
              </a:extLst>
            </p:cNvPr>
            <p:cNvSpPr txBox="1"/>
            <p:nvPr/>
          </p:nvSpPr>
          <p:spPr>
            <a:xfrm>
              <a:off x="8665949" y="5597140"/>
              <a:ext cx="2088232" cy="6771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4041" b="1" dirty="0">
                  <a:solidFill>
                    <a:srgbClr val="008BFE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ที่ว่าง</a:t>
              </a:r>
            </a:p>
          </p:txBody>
        </p:sp>
      </p:grpSp>
      <p:pic>
        <p:nvPicPr>
          <p:cNvPr id="19" name="teacher guide">
            <a:extLst>
              <a:ext uri="{FF2B5EF4-FFF2-40B4-BE49-F238E27FC236}">
                <a16:creationId xmlns:a16="http://schemas.microsoft.com/office/drawing/2014/main" id="{CCBD6EA9-B188-4192-8419-CD2A1B6E8A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6206233"/>
            <a:ext cx="491712" cy="485325"/>
          </a:xfrm>
          <a:prstGeom prst="rect">
            <a:avLst/>
          </a:prstGeom>
        </p:spPr>
      </p:pic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id="{68703B89-5B19-4334-9938-C72072301AF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8009" y="1240521"/>
            <a:ext cx="5705003" cy="123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38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1E63FB75-66D6-4919-B58F-A049B119C1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997" y="389592"/>
            <a:ext cx="4468637" cy="1055534"/>
          </a:xfrm>
          <a:prstGeom prst="rect">
            <a:avLst/>
          </a:prstGeom>
        </p:spPr>
      </p:pic>
      <p:pic>
        <p:nvPicPr>
          <p:cNvPr id="53" name="Picture 7">
            <a:extLst>
              <a:ext uri="{FF2B5EF4-FFF2-40B4-BE49-F238E27FC236}">
                <a16:creationId xmlns:a16="http://schemas.microsoft.com/office/drawing/2014/main" id="{2E292468-A065-4F83-9C61-3F4CE7ECC8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54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6B7DB8-B207-41B1-AF5F-0E604FA585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sp>
        <p:nvSpPr>
          <p:cNvPr id="57" name="สี่เหลี่ยมผืนผ้า: มุมมน 56">
            <a:extLst>
              <a:ext uri="{FF2B5EF4-FFF2-40B4-BE49-F238E27FC236}">
                <a16:creationId xmlns:a16="http://schemas.microsoft.com/office/drawing/2014/main" id="{20E4AF44-6D89-460C-855A-D3F4AD647559}"/>
              </a:ext>
            </a:extLst>
          </p:cNvPr>
          <p:cNvSpPr/>
          <p:nvPr/>
        </p:nvSpPr>
        <p:spPr>
          <a:xfrm>
            <a:off x="5345625" y="504533"/>
            <a:ext cx="2380578" cy="759043"/>
          </a:xfrm>
          <a:prstGeom prst="roundRect">
            <a:avLst>
              <a:gd name="adj" fmla="val 25800"/>
            </a:avLst>
          </a:prstGeom>
          <a:solidFill>
            <a:srgbClr val="EF4F75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pic>
        <p:nvPicPr>
          <p:cNvPr id="44" name="รูปภาพ 43">
            <a:extLst>
              <a:ext uri="{FF2B5EF4-FFF2-40B4-BE49-F238E27FC236}">
                <a16:creationId xmlns:a16="http://schemas.microsoft.com/office/drawing/2014/main" id="{C03175B2-6461-4A65-9AB1-FB3836FC7A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9279" y="4313044"/>
            <a:ext cx="1453323" cy="1453323"/>
          </a:xfrm>
          <a:prstGeom prst="roundRect">
            <a:avLst>
              <a:gd name="adj" fmla="val 1212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0D16A51-41BF-47DD-98E2-F1F6FDEA33B5}"/>
              </a:ext>
            </a:extLst>
          </p:cNvPr>
          <p:cNvGrpSpPr/>
          <p:nvPr/>
        </p:nvGrpSpPr>
        <p:grpSpPr>
          <a:xfrm>
            <a:off x="4024475" y="4413162"/>
            <a:ext cx="1319602" cy="2037959"/>
            <a:chOff x="4382378" y="4805486"/>
            <a:chExt cx="1436957" cy="2219199"/>
          </a:xfrm>
        </p:grpSpPr>
        <p:grpSp>
          <p:nvGrpSpPr>
            <p:cNvPr id="41" name="Google Shape;836;p13">
              <a:extLst>
                <a:ext uri="{FF2B5EF4-FFF2-40B4-BE49-F238E27FC236}">
                  <a16:creationId xmlns:a16="http://schemas.microsoft.com/office/drawing/2014/main" id="{464CCB38-0CE3-41CD-98C1-750C84248470}"/>
                </a:ext>
              </a:extLst>
            </p:cNvPr>
            <p:cNvGrpSpPr/>
            <p:nvPr/>
          </p:nvGrpSpPr>
          <p:grpSpPr>
            <a:xfrm>
              <a:off x="4382378" y="4805486"/>
              <a:ext cx="1436957" cy="1448298"/>
              <a:chOff x="1" y="0"/>
              <a:chExt cx="2112170" cy="2112170"/>
            </a:xfrm>
          </p:grpSpPr>
          <p:sp>
            <p:nvSpPr>
              <p:cNvPr id="42" name="Google Shape;838;p13">
                <a:extLst>
                  <a:ext uri="{FF2B5EF4-FFF2-40B4-BE49-F238E27FC236}">
                    <a16:creationId xmlns:a16="http://schemas.microsoft.com/office/drawing/2014/main" id="{851F737E-62F3-4035-9CB6-A5D36860E881}"/>
                  </a:ext>
                </a:extLst>
              </p:cNvPr>
              <p:cNvSpPr/>
              <p:nvPr/>
            </p:nvSpPr>
            <p:spPr>
              <a:xfrm>
                <a:off x="1" y="0"/>
                <a:ext cx="2112170" cy="211217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rgbClr val="F5E045"/>
                </a:solidFill>
              </a:ln>
            </p:spPr>
            <p:txBody>
              <a:bodyPr/>
              <a:lstStyle/>
              <a:p>
                <a:endParaRPr lang="th-TH" sz="1653" dirty="0"/>
              </a:p>
            </p:txBody>
          </p:sp>
          <p:sp>
            <p:nvSpPr>
              <p:cNvPr id="43" name="Google Shape;841;p13">
                <a:extLst>
                  <a:ext uri="{FF2B5EF4-FFF2-40B4-BE49-F238E27FC236}">
                    <a16:creationId xmlns:a16="http://schemas.microsoft.com/office/drawing/2014/main" id="{C876C351-486A-4E04-A00C-8A4EC74D5512}"/>
                  </a:ext>
                </a:extLst>
              </p:cNvPr>
              <p:cNvSpPr/>
              <p:nvPr/>
            </p:nvSpPr>
            <p:spPr>
              <a:xfrm>
                <a:off x="222442" y="218706"/>
                <a:ext cx="1667286" cy="1674759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 extrusionOk="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F8E978"/>
              </a:solidFill>
              <a:ln>
                <a:noFill/>
              </a:ln>
            </p:spPr>
            <p:txBody>
              <a:bodyPr spcFirstLastPara="1" wrap="square" lIns="60948" tIns="60948" rIns="60948" bIns="60948" anchor="ctr" anchorCtr="0">
                <a:noAutofit/>
              </a:bodyPr>
              <a:lstStyle/>
              <a:p>
                <a:endParaRPr sz="2667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7" name="รูปภาพ 66">
              <a:extLst>
                <a:ext uri="{FF2B5EF4-FFF2-40B4-BE49-F238E27FC236}">
                  <a16:creationId xmlns:a16="http://schemas.microsoft.com/office/drawing/2014/main" id="{6544BC01-EB21-4403-801D-86D5277F10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215" r="58255"/>
            <a:stretch/>
          </p:blipFill>
          <p:spPr>
            <a:xfrm>
              <a:off x="4728607" y="6433322"/>
              <a:ext cx="744500" cy="591363"/>
            </a:xfrm>
            <a:prstGeom prst="rect">
              <a:avLst/>
            </a:prstGeom>
          </p:spPr>
        </p:pic>
      </p:grpSp>
      <p:grpSp>
        <p:nvGrpSpPr>
          <p:cNvPr id="81" name="กลุ่ม 80">
            <a:extLst>
              <a:ext uri="{FF2B5EF4-FFF2-40B4-BE49-F238E27FC236}">
                <a16:creationId xmlns:a16="http://schemas.microsoft.com/office/drawing/2014/main" id="{841513AD-3DF9-48C7-B98C-791B5ADD6D33}"/>
              </a:ext>
            </a:extLst>
          </p:cNvPr>
          <p:cNvGrpSpPr/>
          <p:nvPr/>
        </p:nvGrpSpPr>
        <p:grpSpPr>
          <a:xfrm>
            <a:off x="6671181" y="4419624"/>
            <a:ext cx="1582843" cy="2031496"/>
            <a:chOff x="7264463" y="4812525"/>
            <a:chExt cx="1723609" cy="2212162"/>
          </a:xfrm>
        </p:grpSpPr>
        <p:grpSp>
          <p:nvGrpSpPr>
            <p:cNvPr id="45" name="กลุ่ม 44">
              <a:extLst>
                <a:ext uri="{FF2B5EF4-FFF2-40B4-BE49-F238E27FC236}">
                  <a16:creationId xmlns:a16="http://schemas.microsoft.com/office/drawing/2014/main" id="{3ACD3AA6-B178-4AF0-AB5F-05EF15893ED1}"/>
                </a:ext>
              </a:extLst>
            </p:cNvPr>
            <p:cNvGrpSpPr/>
            <p:nvPr/>
          </p:nvGrpSpPr>
          <p:grpSpPr>
            <a:xfrm>
              <a:off x="7264463" y="4812525"/>
              <a:ext cx="1723609" cy="1447654"/>
              <a:chOff x="2089296" y="6611070"/>
              <a:chExt cx="2261534" cy="1569797"/>
            </a:xfrm>
          </p:grpSpPr>
          <p:sp>
            <p:nvSpPr>
              <p:cNvPr id="46" name="สี่เหลี่ยมผืนผ้า 45">
                <a:extLst>
                  <a:ext uri="{FF2B5EF4-FFF2-40B4-BE49-F238E27FC236}">
                    <a16:creationId xmlns:a16="http://schemas.microsoft.com/office/drawing/2014/main" id="{AF744550-0697-41E8-8FE9-BBDA405818FE}"/>
                  </a:ext>
                </a:extLst>
              </p:cNvPr>
              <p:cNvSpPr/>
              <p:nvPr/>
            </p:nvSpPr>
            <p:spPr>
              <a:xfrm>
                <a:off x="2089296" y="6611070"/>
                <a:ext cx="377289" cy="156979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47" name="สี่เหลี่ยมผืนผ้า 46">
                <a:extLst>
                  <a:ext uri="{FF2B5EF4-FFF2-40B4-BE49-F238E27FC236}">
                    <a16:creationId xmlns:a16="http://schemas.microsoft.com/office/drawing/2014/main" id="{CF1D36E0-8C73-4084-BF00-C2D6D9664A55}"/>
                  </a:ext>
                </a:extLst>
              </p:cNvPr>
              <p:cNvSpPr/>
              <p:nvPr/>
            </p:nvSpPr>
            <p:spPr>
              <a:xfrm>
                <a:off x="2466145" y="6611070"/>
                <a:ext cx="377289" cy="1569797"/>
              </a:xfrm>
              <a:prstGeom prst="rect">
                <a:avLst/>
              </a:prstGeom>
              <a:solidFill>
                <a:srgbClr val="3938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48" name="สี่เหลี่ยมผืนผ้า 47">
                <a:extLst>
                  <a:ext uri="{FF2B5EF4-FFF2-40B4-BE49-F238E27FC236}">
                    <a16:creationId xmlns:a16="http://schemas.microsoft.com/office/drawing/2014/main" id="{0953DE30-558D-45A0-99FF-92AFA6AA6E02}"/>
                  </a:ext>
                </a:extLst>
              </p:cNvPr>
              <p:cNvSpPr/>
              <p:nvPr/>
            </p:nvSpPr>
            <p:spPr>
              <a:xfrm>
                <a:off x="2842994" y="6611070"/>
                <a:ext cx="377289" cy="1569797"/>
              </a:xfrm>
              <a:prstGeom prst="rect">
                <a:avLst/>
              </a:prstGeom>
              <a:solidFill>
                <a:srgbClr val="545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49" name="สี่เหลี่ยมผืนผ้า 48">
                <a:extLst>
                  <a:ext uri="{FF2B5EF4-FFF2-40B4-BE49-F238E27FC236}">
                    <a16:creationId xmlns:a16="http://schemas.microsoft.com/office/drawing/2014/main" id="{A001A072-F68F-4842-A351-AB36513FEC4D}"/>
                  </a:ext>
                </a:extLst>
              </p:cNvPr>
              <p:cNvSpPr/>
              <p:nvPr/>
            </p:nvSpPr>
            <p:spPr>
              <a:xfrm>
                <a:off x="3219843" y="6611070"/>
                <a:ext cx="377289" cy="1569797"/>
              </a:xfrm>
              <a:prstGeom prst="rect">
                <a:avLst/>
              </a:prstGeom>
              <a:solidFill>
                <a:srgbClr val="9491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50" name="สี่เหลี่ยมผืนผ้า 49">
                <a:extLst>
                  <a:ext uri="{FF2B5EF4-FFF2-40B4-BE49-F238E27FC236}">
                    <a16:creationId xmlns:a16="http://schemas.microsoft.com/office/drawing/2014/main" id="{900F27DC-C3E4-44AB-9C65-9A9881D7C723}"/>
                  </a:ext>
                </a:extLst>
              </p:cNvPr>
              <p:cNvSpPr/>
              <p:nvPr/>
            </p:nvSpPr>
            <p:spPr>
              <a:xfrm>
                <a:off x="3596692" y="6611070"/>
                <a:ext cx="377289" cy="1569797"/>
              </a:xfrm>
              <a:prstGeom prst="rect">
                <a:avLst/>
              </a:prstGeom>
              <a:solidFill>
                <a:srgbClr val="CFCE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51" name="สี่เหลี่ยมผืนผ้า 50">
                <a:extLst>
                  <a:ext uri="{FF2B5EF4-FFF2-40B4-BE49-F238E27FC236}">
                    <a16:creationId xmlns:a16="http://schemas.microsoft.com/office/drawing/2014/main" id="{5762EC46-73C9-4AD9-8E65-79C35518003E}"/>
                  </a:ext>
                </a:extLst>
              </p:cNvPr>
              <p:cNvSpPr/>
              <p:nvPr/>
            </p:nvSpPr>
            <p:spPr>
              <a:xfrm>
                <a:off x="3973541" y="6611070"/>
                <a:ext cx="377289" cy="156979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 dirty="0"/>
              </a:p>
            </p:txBody>
          </p:sp>
        </p:grpSp>
        <p:pic>
          <p:nvPicPr>
            <p:cNvPr id="68" name="รูปภาพ 67">
              <a:extLst>
                <a:ext uri="{FF2B5EF4-FFF2-40B4-BE49-F238E27FC236}">
                  <a16:creationId xmlns:a16="http://schemas.microsoft.com/office/drawing/2014/main" id="{7D852C3B-6CD9-4B8F-AEBB-7D8A70E6FE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959" r="58531"/>
            <a:stretch/>
          </p:blipFill>
          <p:spPr>
            <a:xfrm>
              <a:off x="7818825" y="6433324"/>
              <a:ext cx="622090" cy="591363"/>
            </a:xfrm>
            <a:prstGeom prst="rect">
              <a:avLst/>
            </a:prstGeom>
          </p:spPr>
        </p:pic>
      </p:grpSp>
      <p:grpSp>
        <p:nvGrpSpPr>
          <p:cNvPr id="82" name="กลุ่ม 81">
            <a:extLst>
              <a:ext uri="{FF2B5EF4-FFF2-40B4-BE49-F238E27FC236}">
                <a16:creationId xmlns:a16="http://schemas.microsoft.com/office/drawing/2014/main" id="{024F08D0-813C-46B7-A5E7-3C6DE5C2EDD7}"/>
              </a:ext>
            </a:extLst>
          </p:cNvPr>
          <p:cNvGrpSpPr/>
          <p:nvPr/>
        </p:nvGrpSpPr>
        <p:grpSpPr>
          <a:xfrm>
            <a:off x="9466190" y="4294254"/>
            <a:ext cx="1546534" cy="2156867"/>
            <a:chOff x="10308038" y="4676003"/>
            <a:chExt cx="1684071" cy="2348682"/>
          </a:xfrm>
        </p:grpSpPr>
        <p:pic>
          <p:nvPicPr>
            <p:cNvPr id="52" name="รูปภาพ 51">
              <a:extLst>
                <a:ext uri="{FF2B5EF4-FFF2-40B4-BE49-F238E27FC236}">
                  <a16:creationId xmlns:a16="http://schemas.microsoft.com/office/drawing/2014/main" id="{1361578F-322C-4CE6-BBF8-2EA490DC101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8038" y="4676003"/>
              <a:ext cx="1684071" cy="1684071"/>
            </a:xfrm>
            <a:prstGeom prst="rect">
              <a:avLst/>
            </a:prstGeom>
          </p:spPr>
        </p:pic>
        <p:pic>
          <p:nvPicPr>
            <p:cNvPr id="69" name="รูปภาพ 68">
              <a:extLst>
                <a:ext uri="{FF2B5EF4-FFF2-40B4-BE49-F238E27FC236}">
                  <a16:creationId xmlns:a16="http://schemas.microsoft.com/office/drawing/2014/main" id="{4758C31B-3CE0-40A4-9281-039A08F6A4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584" r="66354"/>
            <a:stretch/>
          </p:blipFill>
          <p:spPr>
            <a:xfrm>
              <a:off x="10966427" y="6433322"/>
              <a:ext cx="367290" cy="591363"/>
            </a:xfrm>
            <a:prstGeom prst="rect">
              <a:avLst/>
            </a:prstGeom>
          </p:spPr>
        </p:pic>
      </p:grpSp>
      <p:grpSp>
        <p:nvGrpSpPr>
          <p:cNvPr id="75" name="กลุ่ม 74">
            <a:extLst>
              <a:ext uri="{FF2B5EF4-FFF2-40B4-BE49-F238E27FC236}">
                <a16:creationId xmlns:a16="http://schemas.microsoft.com/office/drawing/2014/main" id="{84D53250-6421-4E40-AF9E-52EDB105E8D2}"/>
              </a:ext>
            </a:extLst>
          </p:cNvPr>
          <p:cNvGrpSpPr/>
          <p:nvPr/>
        </p:nvGrpSpPr>
        <p:grpSpPr>
          <a:xfrm>
            <a:off x="1076604" y="1893788"/>
            <a:ext cx="1592730" cy="2110168"/>
            <a:chOff x="1172348" y="2062058"/>
            <a:chExt cx="1734375" cy="2297830"/>
          </a:xfrm>
        </p:grpSpPr>
        <p:grpSp>
          <p:nvGrpSpPr>
            <p:cNvPr id="12" name="กลุ่ม 11">
              <a:extLst>
                <a:ext uri="{FF2B5EF4-FFF2-40B4-BE49-F238E27FC236}">
                  <a16:creationId xmlns:a16="http://schemas.microsoft.com/office/drawing/2014/main" id="{D11BF4B6-7F6D-4F41-9DCE-7CEC1BA028F6}"/>
                </a:ext>
              </a:extLst>
            </p:cNvPr>
            <p:cNvGrpSpPr/>
            <p:nvPr/>
          </p:nvGrpSpPr>
          <p:grpSpPr>
            <a:xfrm>
              <a:off x="1172348" y="2062058"/>
              <a:ext cx="1734375" cy="1595850"/>
              <a:chOff x="2027108" y="2696021"/>
              <a:chExt cx="2539297" cy="2336484"/>
            </a:xfrm>
            <a:solidFill>
              <a:srgbClr val="F183A5"/>
            </a:solidFill>
          </p:grpSpPr>
          <p:sp>
            <p:nvSpPr>
              <p:cNvPr id="13" name="วงรี 12">
                <a:extLst>
                  <a:ext uri="{FF2B5EF4-FFF2-40B4-BE49-F238E27FC236}">
                    <a16:creationId xmlns:a16="http://schemas.microsoft.com/office/drawing/2014/main" id="{F72A6B99-84C9-42C3-B25B-190A7125636F}"/>
                  </a:ext>
                </a:extLst>
              </p:cNvPr>
              <p:cNvSpPr/>
              <p:nvPr/>
            </p:nvSpPr>
            <p:spPr>
              <a:xfrm>
                <a:off x="2947671" y="2704008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14" name="วงรี 13">
                <a:extLst>
                  <a:ext uri="{FF2B5EF4-FFF2-40B4-BE49-F238E27FC236}">
                    <a16:creationId xmlns:a16="http://schemas.microsoft.com/office/drawing/2014/main" id="{A04CA986-0BBE-4B57-A207-01C12F88445C}"/>
                  </a:ext>
                </a:extLst>
              </p:cNvPr>
              <p:cNvSpPr/>
              <p:nvPr/>
            </p:nvSpPr>
            <p:spPr>
              <a:xfrm>
                <a:off x="3424753" y="3016644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15" name="วงรี 14">
                <a:extLst>
                  <a:ext uri="{FF2B5EF4-FFF2-40B4-BE49-F238E27FC236}">
                    <a16:creationId xmlns:a16="http://schemas.microsoft.com/office/drawing/2014/main" id="{7D45CDFB-A3E0-4F1F-945E-A72BD92F3896}"/>
                  </a:ext>
                </a:extLst>
              </p:cNvPr>
              <p:cNvSpPr/>
              <p:nvPr/>
            </p:nvSpPr>
            <p:spPr>
              <a:xfrm>
                <a:off x="3728845" y="2696021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16" name="วงรี 15">
                <a:extLst>
                  <a:ext uri="{FF2B5EF4-FFF2-40B4-BE49-F238E27FC236}">
                    <a16:creationId xmlns:a16="http://schemas.microsoft.com/office/drawing/2014/main" id="{E1A0DD17-4978-4316-8785-3DF971747298}"/>
                  </a:ext>
                </a:extLst>
              </p:cNvPr>
              <p:cNvSpPr/>
              <p:nvPr/>
            </p:nvSpPr>
            <p:spPr>
              <a:xfrm>
                <a:off x="3102946" y="3597100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17" name="วงรี 16">
                <a:extLst>
                  <a:ext uri="{FF2B5EF4-FFF2-40B4-BE49-F238E27FC236}">
                    <a16:creationId xmlns:a16="http://schemas.microsoft.com/office/drawing/2014/main" id="{FA183AE5-B95D-4081-98FC-444390C8C8BB}"/>
                  </a:ext>
                </a:extLst>
              </p:cNvPr>
              <p:cNvSpPr/>
              <p:nvPr/>
            </p:nvSpPr>
            <p:spPr>
              <a:xfrm>
                <a:off x="3430959" y="3497130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18" name="วงรี 17">
                <a:extLst>
                  <a:ext uri="{FF2B5EF4-FFF2-40B4-BE49-F238E27FC236}">
                    <a16:creationId xmlns:a16="http://schemas.microsoft.com/office/drawing/2014/main" id="{9707CE37-8B6A-46CC-933A-78FF6A9C06EA}"/>
                  </a:ext>
                </a:extLst>
              </p:cNvPr>
              <p:cNvSpPr/>
              <p:nvPr/>
            </p:nvSpPr>
            <p:spPr>
              <a:xfrm>
                <a:off x="3924978" y="3222013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19" name="วงรี 18">
                <a:extLst>
                  <a:ext uri="{FF2B5EF4-FFF2-40B4-BE49-F238E27FC236}">
                    <a16:creationId xmlns:a16="http://schemas.microsoft.com/office/drawing/2014/main" id="{D98D051B-0A5E-4D41-BA60-2D2B4CF659EE}"/>
                  </a:ext>
                </a:extLst>
              </p:cNvPr>
              <p:cNvSpPr/>
              <p:nvPr/>
            </p:nvSpPr>
            <p:spPr>
              <a:xfrm>
                <a:off x="4273192" y="3535009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 dirty="0"/>
              </a:p>
            </p:txBody>
          </p:sp>
          <p:sp>
            <p:nvSpPr>
              <p:cNvPr id="20" name="วงรี 19">
                <a:extLst>
                  <a:ext uri="{FF2B5EF4-FFF2-40B4-BE49-F238E27FC236}">
                    <a16:creationId xmlns:a16="http://schemas.microsoft.com/office/drawing/2014/main" id="{AA6C86C2-CB28-4243-A423-530B875832F0}"/>
                  </a:ext>
                </a:extLst>
              </p:cNvPr>
              <p:cNvSpPr/>
              <p:nvPr/>
            </p:nvSpPr>
            <p:spPr>
              <a:xfrm>
                <a:off x="4366024" y="3967258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21" name="วงรี 20">
                <a:extLst>
                  <a:ext uri="{FF2B5EF4-FFF2-40B4-BE49-F238E27FC236}">
                    <a16:creationId xmlns:a16="http://schemas.microsoft.com/office/drawing/2014/main" id="{F660996D-0AA2-41C1-822A-728C274B4945}"/>
                  </a:ext>
                </a:extLst>
              </p:cNvPr>
              <p:cNvSpPr/>
              <p:nvPr/>
            </p:nvSpPr>
            <p:spPr>
              <a:xfrm>
                <a:off x="3784580" y="3850425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22" name="วงรี 21">
                <a:extLst>
                  <a:ext uri="{FF2B5EF4-FFF2-40B4-BE49-F238E27FC236}">
                    <a16:creationId xmlns:a16="http://schemas.microsoft.com/office/drawing/2014/main" id="{490CC0DB-4CD0-4721-AAB3-A270EF8BD74A}"/>
                  </a:ext>
                </a:extLst>
              </p:cNvPr>
              <p:cNvSpPr/>
              <p:nvPr/>
            </p:nvSpPr>
            <p:spPr>
              <a:xfrm>
                <a:off x="3194814" y="4123043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23" name="วงรี 22">
                <a:extLst>
                  <a:ext uri="{FF2B5EF4-FFF2-40B4-BE49-F238E27FC236}">
                    <a16:creationId xmlns:a16="http://schemas.microsoft.com/office/drawing/2014/main" id="{C8CB519D-BFF0-460F-A6ED-17340C6552B0}"/>
                  </a:ext>
                </a:extLst>
              </p:cNvPr>
              <p:cNvSpPr/>
              <p:nvPr/>
            </p:nvSpPr>
            <p:spPr>
              <a:xfrm>
                <a:off x="2624453" y="3938996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24" name="วงรี 23">
                <a:extLst>
                  <a:ext uri="{FF2B5EF4-FFF2-40B4-BE49-F238E27FC236}">
                    <a16:creationId xmlns:a16="http://schemas.microsoft.com/office/drawing/2014/main" id="{2CB27005-812E-4FA3-A727-CF04D9112B3E}"/>
                  </a:ext>
                </a:extLst>
              </p:cNvPr>
              <p:cNvSpPr/>
              <p:nvPr/>
            </p:nvSpPr>
            <p:spPr>
              <a:xfrm>
                <a:off x="2657897" y="3159834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25" name="วงรี 24">
                <a:extLst>
                  <a:ext uri="{FF2B5EF4-FFF2-40B4-BE49-F238E27FC236}">
                    <a16:creationId xmlns:a16="http://schemas.microsoft.com/office/drawing/2014/main" id="{720EAE56-C9A8-4D2B-B315-98C674EDEEF6}"/>
                  </a:ext>
                </a:extLst>
              </p:cNvPr>
              <p:cNvSpPr/>
              <p:nvPr/>
            </p:nvSpPr>
            <p:spPr>
              <a:xfrm>
                <a:off x="2278389" y="2845300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26" name="วงรี 25">
                <a:extLst>
                  <a:ext uri="{FF2B5EF4-FFF2-40B4-BE49-F238E27FC236}">
                    <a16:creationId xmlns:a16="http://schemas.microsoft.com/office/drawing/2014/main" id="{316992C5-7171-40C9-A67C-7B395CD10051}"/>
                  </a:ext>
                </a:extLst>
              </p:cNvPr>
              <p:cNvSpPr/>
              <p:nvPr/>
            </p:nvSpPr>
            <p:spPr>
              <a:xfrm>
                <a:off x="2215322" y="3530889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27" name="วงรี 26">
                <a:extLst>
                  <a:ext uri="{FF2B5EF4-FFF2-40B4-BE49-F238E27FC236}">
                    <a16:creationId xmlns:a16="http://schemas.microsoft.com/office/drawing/2014/main" id="{BE86E4AA-BC9C-471F-A693-01FEAA22C209}"/>
                  </a:ext>
                </a:extLst>
              </p:cNvPr>
              <p:cNvSpPr/>
              <p:nvPr/>
            </p:nvSpPr>
            <p:spPr>
              <a:xfrm>
                <a:off x="2027108" y="4143205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28" name="วงรี 27">
                <a:extLst>
                  <a:ext uri="{FF2B5EF4-FFF2-40B4-BE49-F238E27FC236}">
                    <a16:creationId xmlns:a16="http://schemas.microsoft.com/office/drawing/2014/main" id="{AEB5447E-2B40-436C-ACD6-A4F4F59A0896}"/>
                  </a:ext>
                </a:extLst>
              </p:cNvPr>
              <p:cNvSpPr/>
              <p:nvPr/>
            </p:nvSpPr>
            <p:spPr>
              <a:xfrm>
                <a:off x="2804957" y="4518616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29" name="วงรี 28">
                <a:extLst>
                  <a:ext uri="{FF2B5EF4-FFF2-40B4-BE49-F238E27FC236}">
                    <a16:creationId xmlns:a16="http://schemas.microsoft.com/office/drawing/2014/main" id="{3174A0E2-36B6-4C91-A5CE-CC059C82AF74}"/>
                  </a:ext>
                </a:extLst>
              </p:cNvPr>
              <p:cNvSpPr/>
              <p:nvPr/>
            </p:nvSpPr>
            <p:spPr>
              <a:xfrm>
                <a:off x="4042097" y="4343586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30" name="วงรี 29">
                <a:extLst>
                  <a:ext uri="{FF2B5EF4-FFF2-40B4-BE49-F238E27FC236}">
                    <a16:creationId xmlns:a16="http://schemas.microsoft.com/office/drawing/2014/main" id="{E1BF2289-84FE-4725-B5D3-0000AFDA389D}"/>
                  </a:ext>
                </a:extLst>
              </p:cNvPr>
              <p:cNvSpPr/>
              <p:nvPr/>
            </p:nvSpPr>
            <p:spPr>
              <a:xfrm>
                <a:off x="3554934" y="4426006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31" name="วงรี 30">
                <a:extLst>
                  <a:ext uri="{FF2B5EF4-FFF2-40B4-BE49-F238E27FC236}">
                    <a16:creationId xmlns:a16="http://schemas.microsoft.com/office/drawing/2014/main" id="{2F6F9ECE-5C2F-4E88-B064-EFB256D7FB99}"/>
                  </a:ext>
                </a:extLst>
              </p:cNvPr>
              <p:cNvSpPr/>
              <p:nvPr/>
            </p:nvSpPr>
            <p:spPr>
              <a:xfrm>
                <a:off x="3194812" y="4832124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32" name="วงรี 31">
                <a:extLst>
                  <a:ext uri="{FF2B5EF4-FFF2-40B4-BE49-F238E27FC236}">
                    <a16:creationId xmlns:a16="http://schemas.microsoft.com/office/drawing/2014/main" id="{13357F06-34E8-4002-B990-2ECF5AA042FC}"/>
                  </a:ext>
                </a:extLst>
              </p:cNvPr>
              <p:cNvSpPr/>
              <p:nvPr/>
            </p:nvSpPr>
            <p:spPr>
              <a:xfrm>
                <a:off x="2297615" y="4534011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33" name="วงรี 32">
                <a:extLst>
                  <a:ext uri="{FF2B5EF4-FFF2-40B4-BE49-F238E27FC236}">
                    <a16:creationId xmlns:a16="http://schemas.microsoft.com/office/drawing/2014/main" id="{6DA2DD80-A0F3-4863-AE31-AB8291F756B3}"/>
                  </a:ext>
                </a:extLst>
              </p:cNvPr>
              <p:cNvSpPr/>
              <p:nvPr/>
            </p:nvSpPr>
            <p:spPr>
              <a:xfrm>
                <a:off x="4307760" y="2930773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34" name="วงรี 33">
                <a:extLst>
                  <a:ext uri="{FF2B5EF4-FFF2-40B4-BE49-F238E27FC236}">
                    <a16:creationId xmlns:a16="http://schemas.microsoft.com/office/drawing/2014/main" id="{74C9C6E2-1C2D-47F7-A3AB-A2B19349201F}"/>
                  </a:ext>
                </a:extLst>
              </p:cNvPr>
              <p:cNvSpPr/>
              <p:nvPr/>
            </p:nvSpPr>
            <p:spPr>
              <a:xfrm>
                <a:off x="4242477" y="4753452"/>
                <a:ext cx="200381" cy="2003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</p:grpSp>
        <p:pic>
          <p:nvPicPr>
            <p:cNvPr id="70" name="รูปภาพ 69">
              <a:extLst>
                <a:ext uri="{FF2B5EF4-FFF2-40B4-BE49-F238E27FC236}">
                  <a16:creationId xmlns:a16="http://schemas.microsoft.com/office/drawing/2014/main" id="{5DF2187D-D1A8-4DC8-BA7C-C365F7F2FA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4367"/>
            <a:stretch/>
          </p:blipFill>
          <p:spPr>
            <a:xfrm>
              <a:off x="1651892" y="3768525"/>
              <a:ext cx="636027" cy="591363"/>
            </a:xfrm>
            <a:prstGeom prst="rect">
              <a:avLst/>
            </a:prstGeom>
          </p:spPr>
        </p:pic>
      </p:grpSp>
      <p:grpSp>
        <p:nvGrpSpPr>
          <p:cNvPr id="76" name="กลุ่ม 75">
            <a:extLst>
              <a:ext uri="{FF2B5EF4-FFF2-40B4-BE49-F238E27FC236}">
                <a16:creationId xmlns:a16="http://schemas.microsoft.com/office/drawing/2014/main" id="{2BB61B89-4116-4C84-BA2D-943941C43582}"/>
              </a:ext>
            </a:extLst>
          </p:cNvPr>
          <p:cNvGrpSpPr/>
          <p:nvPr/>
        </p:nvGrpSpPr>
        <p:grpSpPr>
          <a:xfrm>
            <a:off x="3582020" y="1775821"/>
            <a:ext cx="2210988" cy="2228135"/>
            <a:chOff x="3900577" y="1933600"/>
            <a:chExt cx="2407617" cy="2426288"/>
          </a:xfrm>
        </p:grpSpPr>
        <p:grpSp>
          <p:nvGrpSpPr>
            <p:cNvPr id="35" name="กลุ่ม 34">
              <a:extLst>
                <a:ext uri="{FF2B5EF4-FFF2-40B4-BE49-F238E27FC236}">
                  <a16:creationId xmlns:a16="http://schemas.microsoft.com/office/drawing/2014/main" id="{4704137C-4FF3-4199-9D3F-0DA45ACEED13}"/>
                </a:ext>
              </a:extLst>
            </p:cNvPr>
            <p:cNvGrpSpPr/>
            <p:nvPr/>
          </p:nvGrpSpPr>
          <p:grpSpPr>
            <a:xfrm>
              <a:off x="3900577" y="1933600"/>
              <a:ext cx="2407617" cy="1761913"/>
              <a:chOff x="2506341" y="2694599"/>
              <a:chExt cx="3937401" cy="2881419"/>
            </a:xfrm>
          </p:grpSpPr>
          <p:sp>
            <p:nvSpPr>
              <p:cNvPr id="36" name="Google Shape;777;p12">
                <a:extLst>
                  <a:ext uri="{FF2B5EF4-FFF2-40B4-BE49-F238E27FC236}">
                    <a16:creationId xmlns:a16="http://schemas.microsoft.com/office/drawing/2014/main" id="{B9424591-E7F1-4D4A-BD6F-BE6013435CA3}"/>
                  </a:ext>
                </a:extLst>
              </p:cNvPr>
              <p:cNvSpPr/>
              <p:nvPr/>
            </p:nvSpPr>
            <p:spPr>
              <a:xfrm>
                <a:off x="2506341" y="2694599"/>
                <a:ext cx="1623545" cy="1652332"/>
              </a:xfrm>
              <a:custGeom>
                <a:avLst/>
                <a:gdLst/>
                <a:ahLst/>
                <a:cxnLst/>
                <a:rect l="l" t="t" r="r" b="b"/>
                <a:pathLst>
                  <a:path w="1835799" h="1594850" extrusionOk="0">
                    <a:moveTo>
                      <a:pt x="0" y="0"/>
                    </a:moveTo>
                    <a:lnTo>
                      <a:pt x="1835799" y="0"/>
                    </a:lnTo>
                    <a:lnTo>
                      <a:pt x="1835799" y="1594850"/>
                    </a:lnTo>
                    <a:lnTo>
                      <a:pt x="0" y="159485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1">
                <a:blip r:embed="rId11" cstate="screen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</p:sp>
          <p:sp>
            <p:nvSpPr>
              <p:cNvPr id="37" name="Google Shape;778;p12">
                <a:extLst>
                  <a:ext uri="{FF2B5EF4-FFF2-40B4-BE49-F238E27FC236}">
                    <a16:creationId xmlns:a16="http://schemas.microsoft.com/office/drawing/2014/main" id="{DBC395BB-7A91-480E-A674-6E90F9EA3159}"/>
                  </a:ext>
                </a:extLst>
              </p:cNvPr>
              <p:cNvSpPr/>
              <p:nvPr/>
            </p:nvSpPr>
            <p:spPr>
              <a:xfrm rot="441286">
                <a:off x="4280478" y="2935463"/>
                <a:ext cx="2163264" cy="1209710"/>
              </a:xfrm>
              <a:custGeom>
                <a:avLst/>
                <a:gdLst/>
                <a:ahLst/>
                <a:cxnLst/>
                <a:rect l="l" t="t" r="r" b="b"/>
                <a:pathLst>
                  <a:path w="1884184" h="864370" extrusionOk="0">
                    <a:moveTo>
                      <a:pt x="0" y="0"/>
                    </a:moveTo>
                    <a:lnTo>
                      <a:pt x="1884185" y="0"/>
                    </a:lnTo>
                    <a:lnTo>
                      <a:pt x="1884185" y="864370"/>
                    </a:lnTo>
                    <a:lnTo>
                      <a:pt x="0" y="86437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1">
                <a:blip r:embed="rId12" cstate="screen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</p:sp>
          <p:sp>
            <p:nvSpPr>
              <p:cNvPr id="38" name="Google Shape;779;p12">
                <a:extLst>
                  <a:ext uri="{FF2B5EF4-FFF2-40B4-BE49-F238E27FC236}">
                    <a16:creationId xmlns:a16="http://schemas.microsoft.com/office/drawing/2014/main" id="{95B35D7B-FE1B-4FD8-952A-41B1662A4209}"/>
                  </a:ext>
                </a:extLst>
              </p:cNvPr>
              <p:cNvSpPr/>
              <p:nvPr/>
            </p:nvSpPr>
            <p:spPr>
              <a:xfrm>
                <a:off x="3533559" y="4450634"/>
                <a:ext cx="1980829" cy="1125384"/>
              </a:xfrm>
              <a:custGeom>
                <a:avLst/>
                <a:gdLst/>
                <a:ahLst/>
                <a:cxnLst/>
                <a:rect l="l" t="t" r="r" b="b"/>
                <a:pathLst>
                  <a:path w="1493338" h="847469" extrusionOk="0">
                    <a:moveTo>
                      <a:pt x="0" y="0"/>
                    </a:moveTo>
                    <a:lnTo>
                      <a:pt x="1493338" y="0"/>
                    </a:lnTo>
                    <a:lnTo>
                      <a:pt x="1493338" y="847469"/>
                    </a:lnTo>
                    <a:lnTo>
                      <a:pt x="0" y="847469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1">
                <a:blip r:embed="rId13" cstate="screen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</p:sp>
        </p:grpSp>
        <p:pic>
          <p:nvPicPr>
            <p:cNvPr id="71" name="รูปภาพ 70">
              <a:extLst>
                <a:ext uri="{FF2B5EF4-FFF2-40B4-BE49-F238E27FC236}">
                  <a16:creationId xmlns:a16="http://schemas.microsoft.com/office/drawing/2014/main" id="{90D0062D-1158-424D-88C2-911B88DF0D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0290" r="55197"/>
            <a:stretch/>
          </p:blipFill>
          <p:spPr>
            <a:xfrm>
              <a:off x="4822717" y="3768525"/>
              <a:ext cx="597773" cy="591363"/>
            </a:xfrm>
            <a:prstGeom prst="rect">
              <a:avLst/>
            </a:prstGeom>
          </p:spPr>
        </p:pic>
      </p:grpSp>
      <p:grpSp>
        <p:nvGrpSpPr>
          <p:cNvPr id="77" name="กลุ่ม 76">
            <a:extLst>
              <a:ext uri="{FF2B5EF4-FFF2-40B4-BE49-F238E27FC236}">
                <a16:creationId xmlns:a16="http://schemas.microsoft.com/office/drawing/2014/main" id="{1AF1F8E6-AEC5-4E2F-94E7-738C7D74E6EC}"/>
              </a:ext>
            </a:extLst>
          </p:cNvPr>
          <p:cNvGrpSpPr/>
          <p:nvPr/>
        </p:nvGrpSpPr>
        <p:grpSpPr>
          <a:xfrm>
            <a:off x="6697121" y="1961004"/>
            <a:ext cx="1530963" cy="2042953"/>
            <a:chOff x="7292711" y="2135251"/>
            <a:chExt cx="1667115" cy="2224637"/>
          </a:xfrm>
        </p:grpSpPr>
        <p:sp>
          <p:nvSpPr>
            <p:cNvPr id="39" name="สามเหลี่ยมหน้าจั่ว 38">
              <a:extLst>
                <a:ext uri="{FF2B5EF4-FFF2-40B4-BE49-F238E27FC236}">
                  <a16:creationId xmlns:a16="http://schemas.microsoft.com/office/drawing/2014/main" id="{1AEC9B60-AAC4-444D-9ED2-2980EC3E9473}"/>
                </a:ext>
              </a:extLst>
            </p:cNvPr>
            <p:cNvSpPr/>
            <p:nvPr/>
          </p:nvSpPr>
          <p:spPr>
            <a:xfrm>
              <a:off x="7292711" y="2135251"/>
              <a:ext cx="1667115" cy="1437172"/>
            </a:xfrm>
            <a:prstGeom prst="triangle">
              <a:avLst/>
            </a:prstGeom>
            <a:solidFill>
              <a:srgbClr val="FC9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72" name="รูปภาพ 71">
              <a:extLst>
                <a:ext uri="{FF2B5EF4-FFF2-40B4-BE49-F238E27FC236}">
                  <a16:creationId xmlns:a16="http://schemas.microsoft.com/office/drawing/2014/main" id="{EA2258D9-0E4B-4151-B40B-F687A7E2DB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580" r="54259"/>
            <a:stretch/>
          </p:blipFill>
          <p:spPr>
            <a:xfrm>
              <a:off x="7620466" y="3768525"/>
              <a:ext cx="1011275" cy="591363"/>
            </a:xfrm>
            <a:prstGeom prst="rect">
              <a:avLst/>
            </a:prstGeom>
          </p:spPr>
        </p:pic>
      </p:grpSp>
      <p:grpSp>
        <p:nvGrpSpPr>
          <p:cNvPr id="78" name="กลุ่ม 77">
            <a:extLst>
              <a:ext uri="{FF2B5EF4-FFF2-40B4-BE49-F238E27FC236}">
                <a16:creationId xmlns:a16="http://schemas.microsoft.com/office/drawing/2014/main" id="{475A1673-89AD-4C68-90EB-AA8D6A790EFC}"/>
              </a:ext>
            </a:extLst>
          </p:cNvPr>
          <p:cNvGrpSpPr/>
          <p:nvPr/>
        </p:nvGrpSpPr>
        <p:grpSpPr>
          <a:xfrm>
            <a:off x="9535373" y="1864600"/>
            <a:ext cx="1450921" cy="2139356"/>
            <a:chOff x="10383374" y="2030274"/>
            <a:chExt cx="1579955" cy="2329614"/>
          </a:xfrm>
        </p:grpSpPr>
        <p:pic>
          <p:nvPicPr>
            <p:cNvPr id="40" name="รูปภาพ 39">
              <a:extLst>
                <a:ext uri="{FF2B5EF4-FFF2-40B4-BE49-F238E27FC236}">
                  <a16:creationId xmlns:a16="http://schemas.microsoft.com/office/drawing/2014/main" id="{83041BA8-2B33-4BD1-B127-4E24D60DC6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83374" y="2030274"/>
              <a:ext cx="1579955" cy="1625168"/>
            </a:xfrm>
            <a:prstGeom prst="rect">
              <a:avLst/>
            </a:prstGeom>
          </p:spPr>
        </p:pic>
        <p:pic>
          <p:nvPicPr>
            <p:cNvPr id="73" name="รูปภาพ 72">
              <a:extLst>
                <a:ext uri="{FF2B5EF4-FFF2-40B4-BE49-F238E27FC236}">
                  <a16:creationId xmlns:a16="http://schemas.microsoft.com/office/drawing/2014/main" id="{3B7FB552-49D5-4E82-9FB7-44B90193C3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9260" r="49270"/>
            <a:stretch/>
          </p:blipFill>
          <p:spPr>
            <a:xfrm>
              <a:off x="10667713" y="3768525"/>
              <a:ext cx="1011275" cy="591363"/>
            </a:xfrm>
            <a:prstGeom prst="rect">
              <a:avLst/>
            </a:prstGeom>
          </p:spPr>
        </p:pic>
      </p:grpSp>
      <p:pic>
        <p:nvPicPr>
          <p:cNvPr id="74" name="รูปภาพ 73">
            <a:extLst>
              <a:ext uri="{FF2B5EF4-FFF2-40B4-BE49-F238E27FC236}">
                <a16:creationId xmlns:a16="http://schemas.microsoft.com/office/drawing/2014/main" id="{9A6EE262-C6BF-4D56-AC1B-45AD887C7C85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9302" y="488267"/>
            <a:ext cx="2340227" cy="884583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162099D0-01DB-467B-9275-C721D78E54F7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602" r="17602"/>
          <a:stretch/>
        </p:blipFill>
        <p:spPr>
          <a:xfrm>
            <a:off x="1471409" y="5905434"/>
            <a:ext cx="869062" cy="54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88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1E63FB75-66D6-4919-B58F-A049B119C1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997" y="389592"/>
            <a:ext cx="4468637" cy="1055534"/>
          </a:xfrm>
          <a:prstGeom prst="rect">
            <a:avLst/>
          </a:prstGeom>
        </p:spPr>
      </p:pic>
      <p:pic>
        <p:nvPicPr>
          <p:cNvPr id="53" name="Picture 7">
            <a:extLst>
              <a:ext uri="{FF2B5EF4-FFF2-40B4-BE49-F238E27FC236}">
                <a16:creationId xmlns:a16="http://schemas.microsoft.com/office/drawing/2014/main" id="{2E292468-A065-4F83-9C61-3F4CE7ECC8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54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6B7DB8-B207-41B1-AF5F-0E604FA585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sp>
        <p:nvSpPr>
          <p:cNvPr id="57" name="สี่เหลี่ยมผืนผ้า: มุมมน 56">
            <a:extLst>
              <a:ext uri="{FF2B5EF4-FFF2-40B4-BE49-F238E27FC236}">
                <a16:creationId xmlns:a16="http://schemas.microsoft.com/office/drawing/2014/main" id="{20E4AF44-6D89-460C-855A-D3F4AD647559}"/>
              </a:ext>
            </a:extLst>
          </p:cNvPr>
          <p:cNvSpPr/>
          <p:nvPr/>
        </p:nvSpPr>
        <p:spPr>
          <a:xfrm>
            <a:off x="5345625" y="504533"/>
            <a:ext cx="3990606" cy="759043"/>
          </a:xfrm>
          <a:prstGeom prst="roundRect">
            <a:avLst>
              <a:gd name="adj" fmla="val 25800"/>
            </a:avLst>
          </a:prstGeom>
          <a:solidFill>
            <a:srgbClr val="EF4F75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/>
          </a:p>
        </p:txBody>
      </p:sp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7AC828D1-878F-4885-860B-449DD3792C5C}"/>
              </a:ext>
            </a:extLst>
          </p:cNvPr>
          <p:cNvGrpSpPr/>
          <p:nvPr/>
        </p:nvGrpSpPr>
        <p:grpSpPr>
          <a:xfrm>
            <a:off x="714549" y="1735939"/>
            <a:ext cx="2463397" cy="2288206"/>
            <a:chOff x="778095" y="1890171"/>
            <a:chExt cx="2682472" cy="2491701"/>
          </a:xfrm>
        </p:grpSpPr>
        <p:pic>
          <p:nvPicPr>
            <p:cNvPr id="88" name="รูปภาพ 87">
              <a:extLst>
                <a:ext uri="{FF2B5EF4-FFF2-40B4-BE49-F238E27FC236}">
                  <a16:creationId xmlns:a16="http://schemas.microsoft.com/office/drawing/2014/main" id="{2FF3F227-1682-4B50-AF6D-D7C4B9280A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2216" y="1890171"/>
              <a:ext cx="1966452" cy="1966452"/>
            </a:xfrm>
            <a:prstGeom prst="rect">
              <a:avLst/>
            </a:prstGeom>
          </p:spPr>
        </p:pic>
        <p:pic>
          <p:nvPicPr>
            <p:cNvPr id="34" name="รูปภาพ 33">
              <a:extLst>
                <a:ext uri="{FF2B5EF4-FFF2-40B4-BE49-F238E27FC236}">
                  <a16:creationId xmlns:a16="http://schemas.microsoft.com/office/drawing/2014/main" id="{808DAD03-A182-4B8F-BF32-792E2227F2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8095" y="3790509"/>
              <a:ext cx="2682472" cy="591363"/>
            </a:xfrm>
            <a:prstGeom prst="rect">
              <a:avLst/>
            </a:prstGeom>
          </p:spPr>
        </p:pic>
      </p:grp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9CC7E474-D8E7-4B1B-B4C4-1974EAF33020}"/>
              </a:ext>
            </a:extLst>
          </p:cNvPr>
          <p:cNvGrpSpPr/>
          <p:nvPr/>
        </p:nvGrpSpPr>
        <p:grpSpPr>
          <a:xfrm>
            <a:off x="785602" y="4150607"/>
            <a:ext cx="2245051" cy="2291490"/>
            <a:chOff x="855467" y="4519581"/>
            <a:chExt cx="2444708" cy="2495278"/>
          </a:xfrm>
        </p:grpSpPr>
        <p:pic>
          <p:nvPicPr>
            <p:cNvPr id="91" name="รูปภาพ 90">
              <a:extLst>
                <a:ext uri="{FF2B5EF4-FFF2-40B4-BE49-F238E27FC236}">
                  <a16:creationId xmlns:a16="http://schemas.microsoft.com/office/drawing/2014/main" id="{82F41675-0178-4F7F-A5E3-38FEEF3B7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2216" y="4519581"/>
              <a:ext cx="1966452" cy="1966452"/>
            </a:xfrm>
            <a:prstGeom prst="rect">
              <a:avLst/>
            </a:prstGeom>
          </p:spPr>
        </p:pic>
        <p:pic>
          <p:nvPicPr>
            <p:cNvPr id="35" name="รูปภาพ 34">
              <a:extLst>
                <a:ext uri="{FF2B5EF4-FFF2-40B4-BE49-F238E27FC236}">
                  <a16:creationId xmlns:a16="http://schemas.microsoft.com/office/drawing/2014/main" id="{812E6026-17B2-488D-96C6-FC5F87560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5467" y="6423496"/>
              <a:ext cx="2444708" cy="591363"/>
            </a:xfrm>
            <a:prstGeom prst="rect">
              <a:avLst/>
            </a:prstGeom>
          </p:spPr>
        </p:pic>
      </p:grp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36EB77E8-71A8-4795-9C18-D08B3CA8A611}"/>
              </a:ext>
            </a:extLst>
          </p:cNvPr>
          <p:cNvGrpSpPr/>
          <p:nvPr/>
        </p:nvGrpSpPr>
        <p:grpSpPr>
          <a:xfrm>
            <a:off x="3573126" y="1735938"/>
            <a:ext cx="2239451" cy="2288207"/>
            <a:chOff x="3890891" y="1890170"/>
            <a:chExt cx="2438611" cy="2491702"/>
          </a:xfrm>
        </p:grpSpPr>
        <p:pic>
          <p:nvPicPr>
            <p:cNvPr id="89" name="รูปภาพ 88">
              <a:extLst>
                <a:ext uri="{FF2B5EF4-FFF2-40B4-BE49-F238E27FC236}">
                  <a16:creationId xmlns:a16="http://schemas.microsoft.com/office/drawing/2014/main" id="{2BD7DF9B-558B-46FC-8A66-E411C7B2CB0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7630" y="1890170"/>
              <a:ext cx="1966452" cy="1966452"/>
            </a:xfrm>
            <a:prstGeom prst="rect">
              <a:avLst/>
            </a:prstGeom>
          </p:spPr>
        </p:pic>
        <p:pic>
          <p:nvPicPr>
            <p:cNvPr id="37" name="รูปภาพ 36">
              <a:extLst>
                <a:ext uri="{FF2B5EF4-FFF2-40B4-BE49-F238E27FC236}">
                  <a16:creationId xmlns:a16="http://schemas.microsoft.com/office/drawing/2014/main" id="{B71773E3-EF5A-4E5C-8C3F-87766A8269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90891" y="3790509"/>
              <a:ext cx="2438611" cy="591363"/>
            </a:xfrm>
            <a:prstGeom prst="rect">
              <a:avLst/>
            </a:prstGeom>
          </p:spPr>
        </p:pic>
      </p:grp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BEBA72CB-3EC9-4CCD-A38F-54552C86D3C5}"/>
              </a:ext>
            </a:extLst>
          </p:cNvPr>
          <p:cNvGrpSpPr/>
          <p:nvPr/>
        </p:nvGrpSpPr>
        <p:grpSpPr>
          <a:xfrm>
            <a:off x="6345773" y="1735939"/>
            <a:ext cx="2239451" cy="2288206"/>
            <a:chOff x="6910116" y="1890171"/>
            <a:chExt cx="2438611" cy="2491701"/>
          </a:xfrm>
        </p:grpSpPr>
        <p:pic>
          <p:nvPicPr>
            <p:cNvPr id="90" name="รูปภาพ 89">
              <a:extLst>
                <a:ext uri="{FF2B5EF4-FFF2-40B4-BE49-F238E27FC236}">
                  <a16:creationId xmlns:a16="http://schemas.microsoft.com/office/drawing/2014/main" id="{74D2CC0B-071A-4660-AD40-09CCE05B57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43044" y="1890171"/>
              <a:ext cx="1966452" cy="1966452"/>
            </a:xfrm>
            <a:prstGeom prst="rect">
              <a:avLst/>
            </a:prstGeom>
          </p:spPr>
        </p:pic>
        <p:pic>
          <p:nvPicPr>
            <p:cNvPr id="38" name="รูปภาพ 37">
              <a:extLst>
                <a:ext uri="{FF2B5EF4-FFF2-40B4-BE49-F238E27FC236}">
                  <a16:creationId xmlns:a16="http://schemas.microsoft.com/office/drawing/2014/main" id="{7E1752E5-61B2-4961-83BF-66251CDC29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10116" y="3790509"/>
              <a:ext cx="2438611" cy="591363"/>
            </a:xfrm>
            <a:prstGeom prst="rect">
              <a:avLst/>
            </a:prstGeom>
          </p:spPr>
        </p:pic>
      </p:grpSp>
      <p:grpSp>
        <p:nvGrpSpPr>
          <p:cNvPr id="15" name="กลุ่ม 14">
            <a:extLst>
              <a:ext uri="{FF2B5EF4-FFF2-40B4-BE49-F238E27FC236}">
                <a16:creationId xmlns:a16="http://schemas.microsoft.com/office/drawing/2014/main" id="{014AFEAF-0A4E-42AA-9269-9BC453CB9F98}"/>
              </a:ext>
            </a:extLst>
          </p:cNvPr>
          <p:cNvGrpSpPr/>
          <p:nvPr/>
        </p:nvGrpSpPr>
        <p:grpSpPr>
          <a:xfrm>
            <a:off x="9114524" y="1735939"/>
            <a:ext cx="2239451" cy="2288206"/>
            <a:chOff x="9925099" y="1890171"/>
            <a:chExt cx="2438611" cy="2491701"/>
          </a:xfrm>
        </p:grpSpPr>
        <p:pic>
          <p:nvPicPr>
            <p:cNvPr id="94" name="รูปภาพ 93">
              <a:extLst>
                <a:ext uri="{FF2B5EF4-FFF2-40B4-BE49-F238E27FC236}">
                  <a16:creationId xmlns:a16="http://schemas.microsoft.com/office/drawing/2014/main" id="{C82D5773-864C-4E3E-96B8-D36577D54C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68458" y="1890171"/>
              <a:ext cx="1966452" cy="1966452"/>
            </a:xfrm>
            <a:prstGeom prst="rect">
              <a:avLst/>
            </a:prstGeom>
          </p:spPr>
        </p:pic>
        <p:pic>
          <p:nvPicPr>
            <p:cNvPr id="39" name="รูปภาพ 38">
              <a:extLst>
                <a:ext uri="{FF2B5EF4-FFF2-40B4-BE49-F238E27FC236}">
                  <a16:creationId xmlns:a16="http://schemas.microsoft.com/office/drawing/2014/main" id="{3286487F-2EC7-4DA8-9967-4C7BE2513C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5099" y="3790509"/>
              <a:ext cx="2438611" cy="591363"/>
            </a:xfrm>
            <a:prstGeom prst="rect">
              <a:avLst/>
            </a:prstGeom>
          </p:spPr>
        </p:pic>
      </p:grpSp>
      <p:grpSp>
        <p:nvGrpSpPr>
          <p:cNvPr id="17" name="กลุ่ม 16">
            <a:extLst>
              <a:ext uri="{FF2B5EF4-FFF2-40B4-BE49-F238E27FC236}">
                <a16:creationId xmlns:a16="http://schemas.microsoft.com/office/drawing/2014/main" id="{6252BA55-A78B-4F72-B2D6-3D2745EBCAF6}"/>
              </a:ext>
            </a:extLst>
          </p:cNvPr>
          <p:cNvGrpSpPr/>
          <p:nvPr/>
        </p:nvGrpSpPr>
        <p:grpSpPr>
          <a:xfrm>
            <a:off x="3573126" y="4150607"/>
            <a:ext cx="2239451" cy="2291490"/>
            <a:chOff x="3890891" y="4519581"/>
            <a:chExt cx="2438611" cy="2495278"/>
          </a:xfrm>
        </p:grpSpPr>
        <p:pic>
          <p:nvPicPr>
            <p:cNvPr id="92" name="รูปภาพ 91">
              <a:extLst>
                <a:ext uri="{FF2B5EF4-FFF2-40B4-BE49-F238E27FC236}">
                  <a16:creationId xmlns:a16="http://schemas.microsoft.com/office/drawing/2014/main" id="{17F2A050-40DB-4AAE-A657-C488400AB1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7630" y="4519581"/>
              <a:ext cx="1966452" cy="1966452"/>
            </a:xfrm>
            <a:prstGeom prst="rect">
              <a:avLst/>
            </a:prstGeom>
          </p:spPr>
        </p:pic>
        <p:pic>
          <p:nvPicPr>
            <p:cNvPr id="36" name="รูปภาพ 35">
              <a:extLst>
                <a:ext uri="{FF2B5EF4-FFF2-40B4-BE49-F238E27FC236}">
                  <a16:creationId xmlns:a16="http://schemas.microsoft.com/office/drawing/2014/main" id="{634425C4-E1E5-4973-BDC7-72518AED28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90891" y="6423496"/>
              <a:ext cx="2438611" cy="591363"/>
            </a:xfrm>
            <a:prstGeom prst="rect">
              <a:avLst/>
            </a:prstGeom>
          </p:spPr>
        </p:pic>
      </p:grpSp>
      <p:grpSp>
        <p:nvGrpSpPr>
          <p:cNvPr id="20" name="กลุ่ม 19">
            <a:extLst>
              <a:ext uri="{FF2B5EF4-FFF2-40B4-BE49-F238E27FC236}">
                <a16:creationId xmlns:a16="http://schemas.microsoft.com/office/drawing/2014/main" id="{E85FBDA4-7AB0-4D97-B591-51F7323E53DB}"/>
              </a:ext>
            </a:extLst>
          </p:cNvPr>
          <p:cNvGrpSpPr/>
          <p:nvPr/>
        </p:nvGrpSpPr>
        <p:grpSpPr>
          <a:xfrm>
            <a:off x="6345963" y="4150607"/>
            <a:ext cx="2239451" cy="2291490"/>
            <a:chOff x="6910323" y="4519581"/>
            <a:chExt cx="2438611" cy="2495278"/>
          </a:xfrm>
        </p:grpSpPr>
        <p:pic>
          <p:nvPicPr>
            <p:cNvPr id="93" name="รูปภาพ 92">
              <a:extLst>
                <a:ext uri="{FF2B5EF4-FFF2-40B4-BE49-F238E27FC236}">
                  <a16:creationId xmlns:a16="http://schemas.microsoft.com/office/drawing/2014/main" id="{0FA20FE7-6C82-4962-880D-2C8444826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43044" y="4519581"/>
              <a:ext cx="1966452" cy="1966452"/>
            </a:xfrm>
            <a:prstGeom prst="rect">
              <a:avLst/>
            </a:prstGeom>
          </p:spPr>
        </p:pic>
        <p:pic>
          <p:nvPicPr>
            <p:cNvPr id="40" name="รูปภาพ 39">
              <a:extLst>
                <a:ext uri="{FF2B5EF4-FFF2-40B4-BE49-F238E27FC236}">
                  <a16:creationId xmlns:a16="http://schemas.microsoft.com/office/drawing/2014/main" id="{D261CD53-ABE8-461A-AAA2-B4C0B8125B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10323" y="6423496"/>
              <a:ext cx="2438611" cy="591363"/>
            </a:xfrm>
            <a:prstGeom prst="rect">
              <a:avLst/>
            </a:prstGeom>
          </p:spPr>
        </p:pic>
      </p:grpSp>
      <p:grpSp>
        <p:nvGrpSpPr>
          <p:cNvPr id="19" name="กลุ่ม 18">
            <a:extLst>
              <a:ext uri="{FF2B5EF4-FFF2-40B4-BE49-F238E27FC236}">
                <a16:creationId xmlns:a16="http://schemas.microsoft.com/office/drawing/2014/main" id="{321D3F26-5918-444A-962D-99DA380E9262}"/>
              </a:ext>
            </a:extLst>
          </p:cNvPr>
          <p:cNvGrpSpPr/>
          <p:nvPr/>
        </p:nvGrpSpPr>
        <p:grpSpPr>
          <a:xfrm>
            <a:off x="9121818" y="4150607"/>
            <a:ext cx="2239451" cy="2291490"/>
            <a:chOff x="9933041" y="4519581"/>
            <a:chExt cx="2438611" cy="2495278"/>
          </a:xfrm>
        </p:grpSpPr>
        <p:pic>
          <p:nvPicPr>
            <p:cNvPr id="87" name="รูปภาพ 86">
              <a:extLst>
                <a:ext uri="{FF2B5EF4-FFF2-40B4-BE49-F238E27FC236}">
                  <a16:creationId xmlns:a16="http://schemas.microsoft.com/office/drawing/2014/main" id="{C535136C-2D99-4B8C-A041-9E8BAB34FD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68458" y="4519581"/>
              <a:ext cx="1966452" cy="1966452"/>
            </a:xfrm>
            <a:prstGeom prst="rect">
              <a:avLst/>
            </a:prstGeom>
          </p:spPr>
        </p:pic>
        <p:pic>
          <p:nvPicPr>
            <p:cNvPr id="41" name="รูปภาพ 40">
              <a:extLst>
                <a:ext uri="{FF2B5EF4-FFF2-40B4-BE49-F238E27FC236}">
                  <a16:creationId xmlns:a16="http://schemas.microsoft.com/office/drawing/2014/main" id="{5C20C4F4-B427-452A-B40B-47BC363690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33041" y="6423496"/>
              <a:ext cx="2438611" cy="591363"/>
            </a:xfrm>
            <a:prstGeom prst="rect">
              <a:avLst/>
            </a:prstGeom>
          </p:spPr>
        </p:pic>
      </p:grpSp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FF0BBFCC-5898-410A-8FCA-8CFC82A1B61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7410" y="486729"/>
            <a:ext cx="3930238" cy="884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57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B87B865-0138-40E6-8A14-D66A501D1F78}"/>
              </a:ext>
            </a:extLst>
          </p:cNvPr>
          <p:cNvGrpSpPr/>
          <p:nvPr/>
        </p:nvGrpSpPr>
        <p:grpSpPr>
          <a:xfrm>
            <a:off x="4895716" y="2493546"/>
            <a:ext cx="3041849" cy="670945"/>
            <a:chOff x="5331103" y="2715154"/>
            <a:chExt cx="3312368" cy="730614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E2829BB-9F03-4C68-9EAF-50140567C537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8" name="สี่เหลี่ยมผืนผ้า: มุมมน 7">
              <a:extLst>
                <a:ext uri="{FF2B5EF4-FFF2-40B4-BE49-F238E27FC236}">
                  <a16:creationId xmlns:a16="http://schemas.microsoft.com/office/drawing/2014/main" id="{21DD475F-1092-433E-804B-3F096D3AF297}"/>
                </a:ext>
              </a:extLst>
            </p:cNvPr>
            <p:cNvSpPr/>
            <p:nvPr/>
          </p:nvSpPr>
          <p:spPr>
            <a:xfrm>
              <a:off x="5331103" y="2715154"/>
              <a:ext cx="3312368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sp>
        <p:nvSpPr>
          <p:cNvPr id="11" name="Google Shape;798;p12">
            <a:extLst>
              <a:ext uri="{FF2B5EF4-FFF2-40B4-BE49-F238E27FC236}">
                <a16:creationId xmlns:a16="http://schemas.microsoft.com/office/drawing/2014/main" id="{A4C1765B-217F-41F3-8E2F-710424263070}"/>
              </a:ext>
            </a:extLst>
          </p:cNvPr>
          <p:cNvSpPr txBox="1"/>
          <p:nvPr/>
        </p:nvSpPr>
        <p:spPr>
          <a:xfrm>
            <a:off x="5052289" y="3423666"/>
            <a:ext cx="6675254" cy="152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เป็นส่วนประกอบที่มีขนาดเล็กที่สุด สามารถนำมาเรียงต่อกัน</a:t>
            </a:r>
          </a:p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ให้เกิดเป็นทัศนธาตุอื่น ๆ เช่น เส้นรูปร่าง รูปทรง น้ำหนัก พื้นผิวได้</a:t>
            </a:r>
          </a:p>
        </p:txBody>
      </p:sp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41" name="รูปภาพ 40">
            <a:extLst>
              <a:ext uri="{FF2B5EF4-FFF2-40B4-BE49-F238E27FC236}">
                <a16:creationId xmlns:a16="http://schemas.microsoft.com/office/drawing/2014/main" id="{DFC71599-23FE-41A1-B38A-9E8D64C529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6" y="188770"/>
            <a:ext cx="2784523" cy="1161087"/>
          </a:xfrm>
          <a:prstGeom prst="rect">
            <a:avLst/>
          </a:prstGeom>
        </p:spPr>
      </p:pic>
      <p:pic>
        <p:nvPicPr>
          <p:cNvPr id="38" name="Picture 45">
            <a:hlinkClick r:id="rId5" action="ppaction://hlinksldjump"/>
            <a:extLst>
              <a:ext uri="{FF2B5EF4-FFF2-40B4-BE49-F238E27FC236}">
                <a16:creationId xmlns:a16="http://schemas.microsoft.com/office/drawing/2014/main" id="{E9A10CD1-D03D-4696-B71F-C871FFCA9E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33" name="head">
            <a:extLst>
              <a:ext uri="{FF2B5EF4-FFF2-40B4-BE49-F238E27FC236}">
                <a16:creationId xmlns:a16="http://schemas.microsoft.com/office/drawing/2014/main" id="{57E668FC-74C4-4E71-B35F-236D1C7ACF9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9584" y="2479963"/>
            <a:ext cx="3264001" cy="789407"/>
          </a:xfrm>
          <a:prstGeom prst="rect">
            <a:avLst/>
          </a:prstGeom>
        </p:spPr>
      </p:pic>
      <p:pic>
        <p:nvPicPr>
          <p:cNvPr id="35" name="รูปภาพ 34">
            <a:extLst>
              <a:ext uri="{FF2B5EF4-FFF2-40B4-BE49-F238E27FC236}">
                <a16:creationId xmlns:a16="http://schemas.microsoft.com/office/drawing/2014/main" id="{3B02B781-5123-4EAC-87D8-25CAC9D8ED8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31203" y="2320902"/>
            <a:ext cx="2822693" cy="267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174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B6FBCF91-020C-4089-8729-33A3500CFF21}"/>
              </a:ext>
            </a:extLst>
          </p:cNvPr>
          <p:cNvGrpSpPr/>
          <p:nvPr/>
        </p:nvGrpSpPr>
        <p:grpSpPr>
          <a:xfrm>
            <a:off x="570150" y="1546113"/>
            <a:ext cx="3839916" cy="4922296"/>
            <a:chOff x="620855" y="1683463"/>
            <a:chExt cx="4181408" cy="5360047"/>
          </a:xfrm>
        </p:grpSpPr>
        <p:sp>
          <p:nvSpPr>
            <p:cNvPr id="129" name="สี่เหลี่ยมผืนผ้า: มุมมน 128">
              <a:extLst>
                <a:ext uri="{FF2B5EF4-FFF2-40B4-BE49-F238E27FC236}">
                  <a16:creationId xmlns:a16="http://schemas.microsoft.com/office/drawing/2014/main" id="{E42EE633-A184-4F68-8149-8E9AE0F55C06}"/>
                </a:ext>
              </a:extLst>
            </p:cNvPr>
            <p:cNvSpPr/>
            <p:nvPr/>
          </p:nvSpPr>
          <p:spPr>
            <a:xfrm>
              <a:off x="620855" y="2363102"/>
              <a:ext cx="4181408" cy="4680408"/>
            </a:xfrm>
            <a:prstGeom prst="roundRect">
              <a:avLst>
                <a:gd name="adj" fmla="val 12382"/>
              </a:avLst>
            </a:prstGeom>
            <a:solidFill>
              <a:schemeClr val="bg1"/>
            </a:solidFill>
            <a:ln>
              <a:solidFill>
                <a:srgbClr val="FAC2C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4" name="รูปภาพ 3">
              <a:extLst>
                <a:ext uri="{FF2B5EF4-FFF2-40B4-BE49-F238E27FC236}">
                  <a16:creationId xmlns:a16="http://schemas.microsoft.com/office/drawing/2014/main" id="{19F3C9C7-2AC3-4D60-A8C5-E0D606589B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8242" y="1683463"/>
              <a:ext cx="2755631" cy="701101"/>
            </a:xfrm>
            <a:prstGeom prst="rect">
              <a:avLst/>
            </a:prstGeom>
          </p:spPr>
        </p:pic>
      </p:grpSp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645028AD-6870-4F00-9689-75B168DB5D55}"/>
              </a:ext>
            </a:extLst>
          </p:cNvPr>
          <p:cNvGrpSpPr/>
          <p:nvPr/>
        </p:nvGrpSpPr>
        <p:grpSpPr>
          <a:xfrm>
            <a:off x="4864923" y="1546113"/>
            <a:ext cx="6640977" cy="4922296"/>
            <a:chOff x="5297572" y="1683463"/>
            <a:chExt cx="7231574" cy="5360047"/>
          </a:xfrm>
        </p:grpSpPr>
        <p:sp>
          <p:nvSpPr>
            <p:cNvPr id="130" name="สี่เหลี่ยมผืนผ้า: มุมมน 129">
              <a:extLst>
                <a:ext uri="{FF2B5EF4-FFF2-40B4-BE49-F238E27FC236}">
                  <a16:creationId xmlns:a16="http://schemas.microsoft.com/office/drawing/2014/main" id="{9D72EEB9-B86F-4E35-B380-4EF795C23E20}"/>
                </a:ext>
              </a:extLst>
            </p:cNvPr>
            <p:cNvSpPr/>
            <p:nvPr/>
          </p:nvSpPr>
          <p:spPr>
            <a:xfrm>
              <a:off x="5297572" y="2363102"/>
              <a:ext cx="7231574" cy="4680408"/>
            </a:xfrm>
            <a:prstGeom prst="roundRect">
              <a:avLst>
                <a:gd name="adj" fmla="val 11033"/>
              </a:avLst>
            </a:prstGeom>
            <a:solidFill>
              <a:schemeClr val="bg1"/>
            </a:solidFill>
            <a:ln>
              <a:solidFill>
                <a:srgbClr val="FAC2C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5" name="รูปภาพ 4">
              <a:extLst>
                <a:ext uri="{FF2B5EF4-FFF2-40B4-BE49-F238E27FC236}">
                  <a16:creationId xmlns:a16="http://schemas.microsoft.com/office/drawing/2014/main" id="{830E9799-F6AD-448F-BB6C-D1529C255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8745" y="1683463"/>
              <a:ext cx="3109229" cy="701101"/>
            </a:xfrm>
            <a:prstGeom prst="rect">
              <a:avLst/>
            </a:prstGeom>
          </p:spPr>
        </p:pic>
      </p:grp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1E63FB75-66D6-4919-B58F-A049B119C1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997" y="389592"/>
            <a:ext cx="4468637" cy="1055534"/>
          </a:xfrm>
          <a:prstGeom prst="rect">
            <a:avLst/>
          </a:prstGeom>
        </p:spPr>
      </p:pic>
      <p:pic>
        <p:nvPicPr>
          <p:cNvPr id="53" name="Picture 7">
            <a:extLst>
              <a:ext uri="{FF2B5EF4-FFF2-40B4-BE49-F238E27FC236}">
                <a16:creationId xmlns:a16="http://schemas.microsoft.com/office/drawing/2014/main" id="{2E292468-A065-4F83-9C61-3F4CE7ECC8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54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6B7DB8-B207-41B1-AF5F-0E604FA585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sp>
        <p:nvSpPr>
          <p:cNvPr id="57" name="สี่เหลี่ยมผืนผ้า: มุมมน 56">
            <a:extLst>
              <a:ext uri="{FF2B5EF4-FFF2-40B4-BE49-F238E27FC236}">
                <a16:creationId xmlns:a16="http://schemas.microsoft.com/office/drawing/2014/main" id="{20E4AF44-6D89-460C-855A-D3F4AD647559}"/>
              </a:ext>
            </a:extLst>
          </p:cNvPr>
          <p:cNvSpPr/>
          <p:nvPr/>
        </p:nvSpPr>
        <p:spPr>
          <a:xfrm>
            <a:off x="5347750" y="534306"/>
            <a:ext cx="5130714" cy="690038"/>
          </a:xfrm>
          <a:prstGeom prst="roundRect">
            <a:avLst>
              <a:gd name="adj" fmla="val 25800"/>
            </a:avLst>
          </a:prstGeom>
          <a:solidFill>
            <a:srgbClr val="EF4F75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2CAE2C6B-1534-4EE9-8CB6-A1D6D6678C22}"/>
              </a:ext>
            </a:extLst>
          </p:cNvPr>
          <p:cNvGrpSpPr/>
          <p:nvPr/>
        </p:nvGrpSpPr>
        <p:grpSpPr>
          <a:xfrm>
            <a:off x="628360" y="2589151"/>
            <a:ext cx="1791177" cy="1910055"/>
            <a:chOff x="684241" y="2819262"/>
            <a:chExt cx="1950470" cy="2079920"/>
          </a:xfrm>
        </p:grpSpPr>
        <p:pic>
          <p:nvPicPr>
            <p:cNvPr id="50" name="รูปภาพ 49">
              <a:extLst>
                <a:ext uri="{FF2B5EF4-FFF2-40B4-BE49-F238E27FC236}">
                  <a16:creationId xmlns:a16="http://schemas.microsoft.com/office/drawing/2014/main" id="{1B7C0B56-BDC0-4302-8645-9BBCC583622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2804" y="2819262"/>
              <a:ext cx="1204078" cy="1477425"/>
            </a:xfrm>
            <a:prstGeom prst="rect">
              <a:avLst/>
            </a:prstGeom>
          </p:spPr>
        </p:pic>
        <p:sp>
          <p:nvSpPr>
            <p:cNvPr id="59" name="Google Shape;798;p12">
              <a:extLst>
                <a:ext uri="{FF2B5EF4-FFF2-40B4-BE49-F238E27FC236}">
                  <a16:creationId xmlns:a16="http://schemas.microsoft.com/office/drawing/2014/main" id="{19664268-3FB4-4227-86E0-760F0B77EA30}"/>
                </a:ext>
              </a:extLst>
            </p:cNvPr>
            <p:cNvSpPr txBox="1"/>
            <p:nvPr/>
          </p:nvSpPr>
          <p:spPr>
            <a:xfrm>
              <a:off x="684241" y="4406655"/>
              <a:ext cx="1950470" cy="4925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จิตรกรรม</a:t>
              </a:r>
            </a:p>
          </p:txBody>
        </p:sp>
      </p:grp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33C8639C-2609-4C04-9D7F-41EFFAA78449}"/>
              </a:ext>
            </a:extLst>
          </p:cNvPr>
          <p:cNvGrpSpPr/>
          <p:nvPr/>
        </p:nvGrpSpPr>
        <p:grpSpPr>
          <a:xfrm>
            <a:off x="1651108" y="4685417"/>
            <a:ext cx="1791177" cy="1599487"/>
            <a:chOff x="1797945" y="5101952"/>
            <a:chExt cx="1950470" cy="1741733"/>
          </a:xfrm>
        </p:grpSpPr>
        <p:pic>
          <p:nvPicPr>
            <p:cNvPr id="48" name="รูปภาพ 47">
              <a:extLst>
                <a:ext uri="{FF2B5EF4-FFF2-40B4-BE49-F238E27FC236}">
                  <a16:creationId xmlns:a16="http://schemas.microsoft.com/office/drawing/2014/main" id="{0E3768D0-FE3A-43DC-B2CE-74D2E8BC81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97463" y="5101952"/>
              <a:ext cx="1751434" cy="1175730"/>
            </a:xfrm>
            <a:prstGeom prst="rect">
              <a:avLst/>
            </a:prstGeom>
          </p:spPr>
        </p:pic>
        <p:sp>
          <p:nvSpPr>
            <p:cNvPr id="63" name="Google Shape;798;p12">
              <a:extLst>
                <a:ext uri="{FF2B5EF4-FFF2-40B4-BE49-F238E27FC236}">
                  <a16:creationId xmlns:a16="http://schemas.microsoft.com/office/drawing/2014/main" id="{B20C4A3B-82A4-4FDB-8272-EF2102CA7C01}"/>
                </a:ext>
              </a:extLst>
            </p:cNvPr>
            <p:cNvSpPr txBox="1"/>
            <p:nvPr/>
          </p:nvSpPr>
          <p:spPr>
            <a:xfrm>
              <a:off x="1797945" y="6351158"/>
              <a:ext cx="1950470" cy="4925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สถาปัตยกรรม</a:t>
              </a:r>
            </a:p>
          </p:txBody>
        </p:sp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B92CE7E4-F0BA-497A-82D9-C00EA4240BFF}"/>
              </a:ext>
            </a:extLst>
          </p:cNvPr>
          <p:cNvGrpSpPr/>
          <p:nvPr/>
        </p:nvGrpSpPr>
        <p:grpSpPr>
          <a:xfrm>
            <a:off x="2503423" y="2569347"/>
            <a:ext cx="1791176" cy="1930123"/>
            <a:chOff x="2726058" y="2797696"/>
            <a:chExt cx="1950469" cy="2101773"/>
          </a:xfrm>
        </p:grpSpPr>
        <p:pic>
          <p:nvPicPr>
            <p:cNvPr id="49" name="รูปภาพ 48">
              <a:extLst>
                <a:ext uri="{FF2B5EF4-FFF2-40B4-BE49-F238E27FC236}">
                  <a16:creationId xmlns:a16="http://schemas.microsoft.com/office/drawing/2014/main" id="{8B918F9C-68A8-4772-9360-8037A9841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96049" y="2797696"/>
              <a:ext cx="637905" cy="1498991"/>
            </a:xfrm>
            <a:prstGeom prst="rect">
              <a:avLst/>
            </a:prstGeom>
          </p:spPr>
        </p:pic>
        <p:sp>
          <p:nvSpPr>
            <p:cNvPr id="67" name="Google Shape;798;p12">
              <a:extLst>
                <a:ext uri="{FF2B5EF4-FFF2-40B4-BE49-F238E27FC236}">
                  <a16:creationId xmlns:a16="http://schemas.microsoft.com/office/drawing/2014/main" id="{0045D04C-4C47-46D7-A8DF-B28F6179D1FE}"/>
                </a:ext>
              </a:extLst>
            </p:cNvPr>
            <p:cNvSpPr txBox="1"/>
            <p:nvPr/>
          </p:nvSpPr>
          <p:spPr>
            <a:xfrm>
              <a:off x="2726058" y="4406942"/>
              <a:ext cx="1950469" cy="4925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ประติมากรรม</a:t>
              </a:r>
            </a:p>
          </p:txBody>
        </p:sp>
      </p:grpSp>
      <p:grpSp>
        <p:nvGrpSpPr>
          <p:cNvPr id="15" name="กลุ่ม 14">
            <a:extLst>
              <a:ext uri="{FF2B5EF4-FFF2-40B4-BE49-F238E27FC236}">
                <a16:creationId xmlns:a16="http://schemas.microsoft.com/office/drawing/2014/main" id="{041ED959-1520-45F6-923C-0A1CC0367021}"/>
              </a:ext>
            </a:extLst>
          </p:cNvPr>
          <p:cNvGrpSpPr/>
          <p:nvPr/>
        </p:nvGrpSpPr>
        <p:grpSpPr>
          <a:xfrm>
            <a:off x="7292695" y="4466649"/>
            <a:ext cx="1798916" cy="1938233"/>
            <a:chOff x="7941251" y="4863728"/>
            <a:chExt cx="1958898" cy="2110604"/>
          </a:xfrm>
        </p:grpSpPr>
        <p:sp>
          <p:nvSpPr>
            <p:cNvPr id="105" name="Google Shape;798;p12">
              <a:extLst>
                <a:ext uri="{FF2B5EF4-FFF2-40B4-BE49-F238E27FC236}">
                  <a16:creationId xmlns:a16="http://schemas.microsoft.com/office/drawing/2014/main" id="{C769D8ED-9D52-4ED5-8A79-7D26D709BAFC}"/>
                </a:ext>
              </a:extLst>
            </p:cNvPr>
            <p:cNvSpPr txBox="1"/>
            <p:nvPr/>
          </p:nvSpPr>
          <p:spPr>
            <a:xfrm>
              <a:off x="7941251" y="5989276"/>
              <a:ext cx="1958898" cy="9850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</a:t>
              </a:r>
            </a:p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สิ่งพิมพ์</a:t>
              </a:r>
            </a:p>
          </p:txBody>
        </p:sp>
        <p:grpSp>
          <p:nvGrpSpPr>
            <p:cNvPr id="110" name="กลุ่ม 109">
              <a:extLst>
                <a:ext uri="{FF2B5EF4-FFF2-40B4-BE49-F238E27FC236}">
                  <a16:creationId xmlns:a16="http://schemas.microsoft.com/office/drawing/2014/main" id="{B86D4F54-281D-48F0-9BF9-ACA5F46CC591}"/>
                </a:ext>
              </a:extLst>
            </p:cNvPr>
            <p:cNvGrpSpPr/>
            <p:nvPr/>
          </p:nvGrpSpPr>
          <p:grpSpPr>
            <a:xfrm>
              <a:off x="8204254" y="4863728"/>
              <a:ext cx="1436799" cy="966788"/>
              <a:chOff x="5561540" y="4838229"/>
              <a:chExt cx="2005769" cy="1349634"/>
            </a:xfrm>
          </p:grpSpPr>
          <p:pic>
            <p:nvPicPr>
              <p:cNvPr id="111" name="รูปภาพ 110">
                <a:extLst>
                  <a:ext uri="{FF2B5EF4-FFF2-40B4-BE49-F238E27FC236}">
                    <a16:creationId xmlns:a16="http://schemas.microsoft.com/office/drawing/2014/main" id="{853E1156-00EF-4AA7-9011-AC7EE9F192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1195433">
                <a:off x="5561540" y="4838229"/>
                <a:ext cx="957437" cy="1343114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8100000" algn="tr" rotWithShape="0">
                  <a:prstClr val="black">
                    <a:alpha val="20000"/>
                  </a:prstClr>
                </a:outerShdw>
              </a:effectLst>
            </p:spPr>
          </p:pic>
          <p:pic>
            <p:nvPicPr>
              <p:cNvPr id="112" name="รูปภาพ 111">
                <a:extLst>
                  <a:ext uri="{FF2B5EF4-FFF2-40B4-BE49-F238E27FC236}">
                    <a16:creationId xmlns:a16="http://schemas.microsoft.com/office/drawing/2014/main" id="{76F76086-B105-4DD1-B0D0-2400FEEF62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476285">
                <a:off x="6617557" y="4844749"/>
                <a:ext cx="949752" cy="1343114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8100000" algn="tr" rotWithShape="0">
                  <a:prstClr val="black">
                    <a:alpha val="20000"/>
                  </a:prstClr>
                </a:outerShdw>
              </a:effectLst>
            </p:spPr>
          </p:pic>
        </p:grpSp>
      </p:grpSp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D3F1AF60-0018-4DB1-8D40-3EC4CA6F833B}"/>
              </a:ext>
            </a:extLst>
          </p:cNvPr>
          <p:cNvGrpSpPr/>
          <p:nvPr/>
        </p:nvGrpSpPr>
        <p:grpSpPr>
          <a:xfrm>
            <a:off x="5174949" y="2299007"/>
            <a:ext cx="1798916" cy="1989803"/>
            <a:chOff x="5635169" y="2503314"/>
            <a:chExt cx="1958898" cy="2166761"/>
          </a:xfrm>
        </p:grpSpPr>
        <p:sp>
          <p:nvSpPr>
            <p:cNvPr id="71" name="Google Shape;798;p12">
              <a:extLst>
                <a:ext uri="{FF2B5EF4-FFF2-40B4-BE49-F238E27FC236}">
                  <a16:creationId xmlns:a16="http://schemas.microsoft.com/office/drawing/2014/main" id="{BAD7881C-F81F-4400-9089-E0D06994E55E}"/>
                </a:ext>
              </a:extLst>
            </p:cNvPr>
            <p:cNvSpPr txBox="1"/>
            <p:nvPr/>
          </p:nvSpPr>
          <p:spPr>
            <a:xfrm>
              <a:off x="5635169" y="3685019"/>
              <a:ext cx="1958898" cy="9850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</a:t>
              </a:r>
            </a:p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ภายใน</a:t>
              </a:r>
            </a:p>
          </p:txBody>
        </p:sp>
        <p:pic>
          <p:nvPicPr>
            <p:cNvPr id="113" name="รูปภาพ 112">
              <a:extLst>
                <a:ext uri="{FF2B5EF4-FFF2-40B4-BE49-F238E27FC236}">
                  <a16:creationId xmlns:a16="http://schemas.microsoft.com/office/drawing/2014/main" id="{155DE5A4-7ECD-465F-B72A-A0B96B572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74108" y="2503314"/>
              <a:ext cx="1244030" cy="1194113"/>
            </a:xfrm>
            <a:prstGeom prst="rect">
              <a:avLst/>
            </a:prstGeom>
          </p:spPr>
        </p:pic>
      </p:grp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94907A9B-1A11-4C6C-A09B-EFFCB08AEF07}"/>
              </a:ext>
            </a:extLst>
          </p:cNvPr>
          <p:cNvGrpSpPr/>
          <p:nvPr/>
        </p:nvGrpSpPr>
        <p:grpSpPr>
          <a:xfrm>
            <a:off x="9428345" y="2396080"/>
            <a:ext cx="1798916" cy="1892731"/>
            <a:chOff x="10266829" y="2609019"/>
            <a:chExt cx="1958898" cy="2061056"/>
          </a:xfrm>
        </p:grpSpPr>
        <p:sp>
          <p:nvSpPr>
            <p:cNvPr id="97" name="Google Shape;798;p12">
              <a:extLst>
                <a:ext uri="{FF2B5EF4-FFF2-40B4-BE49-F238E27FC236}">
                  <a16:creationId xmlns:a16="http://schemas.microsoft.com/office/drawing/2014/main" id="{FA2B62D8-682F-407D-A5FB-144CC6A0A931}"/>
                </a:ext>
              </a:extLst>
            </p:cNvPr>
            <p:cNvSpPr txBox="1"/>
            <p:nvPr/>
          </p:nvSpPr>
          <p:spPr>
            <a:xfrm>
              <a:off x="10266829" y="3685019"/>
              <a:ext cx="1958898" cy="9850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</a:t>
              </a:r>
            </a:p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โปสเตอร์</a:t>
              </a:r>
            </a:p>
          </p:txBody>
        </p:sp>
        <p:pic>
          <p:nvPicPr>
            <p:cNvPr id="114" name="รูปภาพ 113">
              <a:extLst>
                <a:ext uri="{FF2B5EF4-FFF2-40B4-BE49-F238E27FC236}">
                  <a16:creationId xmlns:a16="http://schemas.microsoft.com/office/drawing/2014/main" id="{9E748E12-66EC-437E-93BF-F1EFBF0D91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60438" y="2609019"/>
              <a:ext cx="771678" cy="1083375"/>
            </a:xfrm>
            <a:prstGeom prst="rect">
              <a:avLst/>
            </a:prstGeom>
          </p:spPr>
        </p:pic>
      </p:grpSp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2ED09304-FF0E-4725-9CD2-E07AB4B90104}"/>
              </a:ext>
            </a:extLst>
          </p:cNvPr>
          <p:cNvGrpSpPr/>
          <p:nvPr/>
        </p:nvGrpSpPr>
        <p:grpSpPr>
          <a:xfrm>
            <a:off x="7308389" y="2384786"/>
            <a:ext cx="1798916" cy="1904025"/>
            <a:chOff x="7958340" y="2596721"/>
            <a:chExt cx="1958898" cy="2073354"/>
          </a:xfrm>
        </p:grpSpPr>
        <p:sp>
          <p:nvSpPr>
            <p:cNvPr id="75" name="Google Shape;798;p12">
              <a:extLst>
                <a:ext uri="{FF2B5EF4-FFF2-40B4-BE49-F238E27FC236}">
                  <a16:creationId xmlns:a16="http://schemas.microsoft.com/office/drawing/2014/main" id="{6AE6BC1F-F4CA-4D67-80D5-344EC305E4A1}"/>
                </a:ext>
              </a:extLst>
            </p:cNvPr>
            <p:cNvSpPr txBox="1"/>
            <p:nvPr/>
          </p:nvSpPr>
          <p:spPr>
            <a:xfrm>
              <a:off x="7958340" y="3685019"/>
              <a:ext cx="1958898" cy="9850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</a:t>
              </a:r>
            </a:p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สื่อสาร</a:t>
              </a:r>
            </a:p>
          </p:txBody>
        </p:sp>
        <p:pic>
          <p:nvPicPr>
            <p:cNvPr id="115" name="รูปภาพ 114">
              <a:extLst>
                <a:ext uri="{FF2B5EF4-FFF2-40B4-BE49-F238E27FC236}">
                  <a16:creationId xmlns:a16="http://schemas.microsoft.com/office/drawing/2014/main" id="{34B9847F-D507-4273-990F-474E001453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07223" y="2596721"/>
              <a:ext cx="1056263" cy="1096258"/>
            </a:xfrm>
            <a:prstGeom prst="rect">
              <a:avLst/>
            </a:prstGeom>
          </p:spPr>
        </p:pic>
      </p:grp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93CF3848-EBD9-4074-88D3-8A28108C1E15}"/>
              </a:ext>
            </a:extLst>
          </p:cNvPr>
          <p:cNvGrpSpPr/>
          <p:nvPr/>
        </p:nvGrpSpPr>
        <p:grpSpPr>
          <a:xfrm>
            <a:off x="5143563" y="4474458"/>
            <a:ext cx="1798916" cy="1930423"/>
            <a:chOff x="5600991" y="4872231"/>
            <a:chExt cx="1958898" cy="2102100"/>
          </a:xfrm>
        </p:grpSpPr>
        <p:sp>
          <p:nvSpPr>
            <p:cNvPr id="101" name="Google Shape;798;p12">
              <a:extLst>
                <a:ext uri="{FF2B5EF4-FFF2-40B4-BE49-F238E27FC236}">
                  <a16:creationId xmlns:a16="http://schemas.microsoft.com/office/drawing/2014/main" id="{AADDD6E6-BB9A-4B3F-A60A-FD2C7EDCEF8D}"/>
                </a:ext>
              </a:extLst>
            </p:cNvPr>
            <p:cNvSpPr txBox="1"/>
            <p:nvPr/>
          </p:nvSpPr>
          <p:spPr>
            <a:xfrm>
              <a:off x="5600991" y="5989275"/>
              <a:ext cx="1958898" cy="9850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</a:t>
              </a:r>
            </a:p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ผลิตภัณฑ์</a:t>
              </a:r>
            </a:p>
          </p:txBody>
        </p:sp>
        <p:pic>
          <p:nvPicPr>
            <p:cNvPr id="116" name="รูปภาพ 115">
              <a:extLst>
                <a:ext uri="{FF2B5EF4-FFF2-40B4-BE49-F238E27FC236}">
                  <a16:creationId xmlns:a16="http://schemas.microsoft.com/office/drawing/2014/main" id="{243FD64F-8ECD-466C-A686-F3283F2A75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04475" y="4872231"/>
              <a:ext cx="1351929" cy="941032"/>
            </a:xfrm>
            <a:prstGeom prst="rect">
              <a:avLst/>
            </a:prstGeom>
          </p:spPr>
        </p:pic>
      </p:grp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2B578DD6-93B4-4025-83FE-DCFF46234671}"/>
              </a:ext>
            </a:extLst>
          </p:cNvPr>
          <p:cNvGrpSpPr/>
          <p:nvPr/>
        </p:nvGrpSpPr>
        <p:grpSpPr>
          <a:xfrm>
            <a:off x="9428345" y="4426739"/>
            <a:ext cx="1798916" cy="1978141"/>
            <a:chOff x="10266829" y="4820270"/>
            <a:chExt cx="1958898" cy="2154061"/>
          </a:xfrm>
        </p:grpSpPr>
        <p:sp>
          <p:nvSpPr>
            <p:cNvPr id="109" name="Google Shape;798;p12">
              <a:extLst>
                <a:ext uri="{FF2B5EF4-FFF2-40B4-BE49-F238E27FC236}">
                  <a16:creationId xmlns:a16="http://schemas.microsoft.com/office/drawing/2014/main" id="{EE0752F7-8C23-4093-95FF-585F4862DA73}"/>
                </a:ext>
              </a:extLst>
            </p:cNvPr>
            <p:cNvSpPr txBox="1"/>
            <p:nvPr/>
          </p:nvSpPr>
          <p:spPr>
            <a:xfrm>
              <a:off x="10266829" y="5989275"/>
              <a:ext cx="1958898" cy="9850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การออกแบบ</a:t>
              </a:r>
            </a:p>
            <a:p>
              <a:pPr algn="ctr"/>
              <a:r>
                <a:rPr lang="th-TH" sz="2939" b="1" dirty="0">
                  <a:solidFill>
                    <a:srgbClr val="EF4F75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สัญลักษณ์</a:t>
              </a:r>
            </a:p>
          </p:txBody>
        </p:sp>
        <p:grpSp>
          <p:nvGrpSpPr>
            <p:cNvPr id="135" name="กลุ่ม 134">
              <a:extLst>
                <a:ext uri="{FF2B5EF4-FFF2-40B4-BE49-F238E27FC236}">
                  <a16:creationId xmlns:a16="http://schemas.microsoft.com/office/drawing/2014/main" id="{BF374791-C688-4230-96C0-15CB719E60B3}"/>
                </a:ext>
              </a:extLst>
            </p:cNvPr>
            <p:cNvGrpSpPr/>
            <p:nvPr/>
          </p:nvGrpSpPr>
          <p:grpSpPr>
            <a:xfrm>
              <a:off x="10325294" y="4820270"/>
              <a:ext cx="1841098" cy="1025110"/>
              <a:chOff x="9264174" y="4866765"/>
              <a:chExt cx="2334509" cy="1299838"/>
            </a:xfrm>
          </p:grpSpPr>
          <p:pic>
            <p:nvPicPr>
              <p:cNvPr id="136" name="รูปภาพ 135">
                <a:extLst>
                  <a:ext uri="{FF2B5EF4-FFF2-40B4-BE49-F238E27FC236}">
                    <a16:creationId xmlns:a16="http://schemas.microsoft.com/office/drawing/2014/main" id="{87FBF82E-8344-4E7E-A4DF-D34DB22429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030414" y="4866765"/>
                <a:ext cx="802029" cy="802029"/>
              </a:xfrm>
              <a:prstGeom prst="rect">
                <a:avLst/>
              </a:prstGeom>
            </p:spPr>
          </p:pic>
          <p:pic>
            <p:nvPicPr>
              <p:cNvPr id="137" name="รูปภาพ 136">
                <a:extLst>
                  <a:ext uri="{FF2B5EF4-FFF2-40B4-BE49-F238E27FC236}">
                    <a16:creationId xmlns:a16="http://schemas.microsoft.com/office/drawing/2014/main" id="{7FB6DC89-3B02-4DAD-8068-258021E882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264174" y="5364574"/>
                <a:ext cx="802029" cy="802029"/>
              </a:xfrm>
              <a:prstGeom prst="rect">
                <a:avLst/>
              </a:prstGeom>
            </p:spPr>
          </p:pic>
          <p:pic>
            <p:nvPicPr>
              <p:cNvPr id="138" name="รูปภาพ 137">
                <a:extLst>
                  <a:ext uri="{FF2B5EF4-FFF2-40B4-BE49-F238E27FC236}">
                    <a16:creationId xmlns:a16="http://schemas.microsoft.com/office/drawing/2014/main" id="{FD58C7A2-D5D2-4B5A-A2FB-23C75B6F7C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796654" y="5364574"/>
                <a:ext cx="802029" cy="802029"/>
              </a:xfrm>
              <a:prstGeom prst="rect">
                <a:avLst/>
              </a:prstGeom>
            </p:spPr>
          </p:pic>
        </p:grpSp>
      </p:grpSp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7CAC8C71-1C14-49A0-A023-E2C7EA6AAB76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8142" y="585628"/>
            <a:ext cx="5189930" cy="78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53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สี่เหลี่ยมผืนผ้า 21">
            <a:extLst>
              <a:ext uri="{FF2B5EF4-FFF2-40B4-BE49-F238E27FC236}">
                <a16:creationId xmlns:a16="http://schemas.microsoft.com/office/drawing/2014/main" id="{816EA3C5-5926-4EE9-83CD-382C4443952F}"/>
              </a:ext>
            </a:extLst>
          </p:cNvPr>
          <p:cNvSpPr/>
          <p:nvPr/>
        </p:nvSpPr>
        <p:spPr>
          <a:xfrm>
            <a:off x="0" y="138"/>
            <a:ext cx="12188254" cy="1969234"/>
          </a:xfrm>
          <a:prstGeom prst="rect">
            <a:avLst/>
          </a:prstGeom>
          <a:solidFill>
            <a:srgbClr val="F0F8FA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7BDB1680-7C1E-4A0E-A23B-348F2B470D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7099" y="188769"/>
            <a:ext cx="8327301" cy="1032795"/>
          </a:xfrm>
          <a:prstGeom prst="rect">
            <a:avLst/>
          </a:prstGeom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03535321-4101-487E-AA0A-1A420C2F13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10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5FA13E4-83AE-4F39-8725-61EB5A393D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2C2B24E4-2C71-4450-8DB3-6ABF6BD68D5E}"/>
              </a:ext>
            </a:extLst>
          </p:cNvPr>
          <p:cNvGrpSpPr/>
          <p:nvPr/>
        </p:nvGrpSpPr>
        <p:grpSpPr>
          <a:xfrm>
            <a:off x="475192" y="1950309"/>
            <a:ext cx="5774707" cy="2761767"/>
            <a:chOff x="517451" y="2123606"/>
            <a:chExt cx="6288265" cy="3007377"/>
          </a:xfrm>
        </p:grpSpPr>
        <p:sp>
          <p:nvSpPr>
            <p:cNvPr id="7" name="สี่เหลี่ยมผืนผ้า 6">
              <a:extLst>
                <a:ext uri="{FF2B5EF4-FFF2-40B4-BE49-F238E27FC236}">
                  <a16:creationId xmlns:a16="http://schemas.microsoft.com/office/drawing/2014/main" id="{EB0DFCD8-FE63-49F5-B48C-D48FC406B24A}"/>
                </a:ext>
              </a:extLst>
            </p:cNvPr>
            <p:cNvSpPr/>
            <p:nvPr/>
          </p:nvSpPr>
          <p:spPr>
            <a:xfrm>
              <a:off x="1287665" y="3060328"/>
              <a:ext cx="4619526" cy="20706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685725" lvl="8" indent="-304766">
                <a:buSzPts val="3400"/>
                <a:buFont typeface="Arial" panose="020B0604020202020204" pitchFamily="34" charset="0"/>
                <a:buChar char="•"/>
              </a:pPr>
              <a:r>
                <a:rPr lang="th-TH" sz="2939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ชื่อผลงาน</a:t>
              </a:r>
              <a:endParaRPr lang="th-TH" sz="293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marL="685725" lvl="6" indent="-304766">
                <a:buSzPts val="3400"/>
                <a:buFont typeface="Arial" panose="020B0604020202020204" pitchFamily="34" charset="0"/>
                <a:buChar char="•"/>
              </a:pPr>
              <a:r>
                <a:rPr lang="th-TH" sz="2939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ชื่อศิลปิน</a:t>
              </a:r>
              <a:endParaRPr lang="th-TH" sz="293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marL="685725" lvl="6" indent="-304766">
                <a:buSzPts val="3400"/>
                <a:buFont typeface="Arial" panose="020B0604020202020204" pitchFamily="34" charset="0"/>
                <a:buChar char="•"/>
              </a:pPr>
              <a:r>
                <a:rPr lang="th-TH" sz="2939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ทัศนธาตุในผลงาน</a:t>
              </a:r>
              <a:endParaRPr lang="th-TH" sz="293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marL="685725" lvl="6" indent="-304766">
                <a:buSzPts val="3400"/>
                <a:buFont typeface="Arial" panose="020B0604020202020204" pitchFamily="34" charset="0"/>
                <a:buChar char="•"/>
              </a:pPr>
              <a:r>
                <a:rPr lang="th-TH" sz="2939" dirty="0">
                  <a:solidFill>
                    <a:srgbClr val="000000"/>
                  </a:solidFill>
                  <a:latin typeface="TH Sarabun New" panose="020B0500040200020003" pitchFamily="34" charset="-34"/>
                  <a:ea typeface="Calibri"/>
                  <a:cs typeface="TH Sarabun New" panose="020B0500040200020003" pitchFamily="34" charset="-34"/>
                  <a:sym typeface="Calibri"/>
                </a:rPr>
                <a:t>หลักการออกแบบในผลงาน</a:t>
              </a:r>
              <a:endParaRPr lang="th-TH" sz="293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" name="Google Shape;757;p11">
              <a:extLst>
                <a:ext uri="{FF2B5EF4-FFF2-40B4-BE49-F238E27FC236}">
                  <a16:creationId xmlns:a16="http://schemas.microsoft.com/office/drawing/2014/main" id="{289D039B-2BDB-4E8C-9673-53E24FE01F65}"/>
                </a:ext>
              </a:extLst>
            </p:cNvPr>
            <p:cNvSpPr txBox="1"/>
            <p:nvPr/>
          </p:nvSpPr>
          <p:spPr>
            <a:xfrm>
              <a:off x="1287666" y="2365648"/>
              <a:ext cx="5518050" cy="6895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th-TH" sz="2939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  <a:sym typeface="Arial"/>
                </a:rPr>
                <a:t>สืบค้นผลงานทัศนศิลป์ที่สนใจ พร้อมบันทึกข้อมูล</a:t>
              </a:r>
            </a:p>
          </p:txBody>
        </p:sp>
        <p:grpSp>
          <p:nvGrpSpPr>
            <p:cNvPr id="13" name="กลุ่ม 12">
              <a:extLst>
                <a:ext uri="{FF2B5EF4-FFF2-40B4-BE49-F238E27FC236}">
                  <a16:creationId xmlns:a16="http://schemas.microsoft.com/office/drawing/2014/main" id="{4FCFC498-1520-4640-9937-2B0F8816B30F}"/>
                </a:ext>
              </a:extLst>
            </p:cNvPr>
            <p:cNvGrpSpPr/>
            <p:nvPr/>
          </p:nvGrpSpPr>
          <p:grpSpPr>
            <a:xfrm>
              <a:off x="517451" y="2123606"/>
              <a:ext cx="575057" cy="1034142"/>
              <a:chOff x="534570" y="2313468"/>
              <a:chExt cx="522779" cy="940130"/>
            </a:xfrm>
          </p:grpSpPr>
          <p:sp>
            <p:nvSpPr>
              <p:cNvPr id="12" name="สี่เหลี่ยมผืนผ้า: มุมมน 11">
                <a:extLst>
                  <a:ext uri="{FF2B5EF4-FFF2-40B4-BE49-F238E27FC236}">
                    <a16:creationId xmlns:a16="http://schemas.microsoft.com/office/drawing/2014/main" id="{B9E40C5D-8586-49CF-A01E-0DD434224B10}"/>
                  </a:ext>
                </a:extLst>
              </p:cNvPr>
              <p:cNvSpPr/>
              <p:nvPr/>
            </p:nvSpPr>
            <p:spPr>
              <a:xfrm>
                <a:off x="534570" y="2608315"/>
                <a:ext cx="522779" cy="522779"/>
              </a:xfrm>
              <a:prstGeom prst="roundRect">
                <a:avLst/>
              </a:prstGeom>
              <a:solidFill>
                <a:srgbClr val="DBEE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11" name="Google Shape;757;p11">
                <a:extLst>
                  <a:ext uri="{FF2B5EF4-FFF2-40B4-BE49-F238E27FC236}">
                    <a16:creationId xmlns:a16="http://schemas.microsoft.com/office/drawing/2014/main" id="{DF53F8EB-8FD4-478C-BBD6-7483E43868F2}"/>
                  </a:ext>
                </a:extLst>
              </p:cNvPr>
              <p:cNvSpPr txBox="1"/>
              <p:nvPr/>
            </p:nvSpPr>
            <p:spPr>
              <a:xfrm>
                <a:off x="643280" y="2313468"/>
                <a:ext cx="305357" cy="9401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00"/>
                  </a:lnSpc>
                </a:pPr>
                <a:r>
                  <a:rPr lang="th-TH" sz="4408" b="1" dirty="0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  <a:sym typeface="Arial"/>
                  </a:rPr>
                  <a:t>1</a:t>
                </a:r>
              </a:p>
            </p:txBody>
          </p:sp>
        </p:grpSp>
      </p:grpSp>
      <p:pic>
        <p:nvPicPr>
          <p:cNvPr id="19" name="teacher guide">
            <a:extLst>
              <a:ext uri="{FF2B5EF4-FFF2-40B4-BE49-F238E27FC236}">
                <a16:creationId xmlns:a16="http://schemas.microsoft.com/office/drawing/2014/main" id="{BDEAF0D8-42A6-4C72-942B-F0C256B9B9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3" y="6206233"/>
            <a:ext cx="491712" cy="485325"/>
          </a:xfrm>
          <a:prstGeom prst="rect">
            <a:avLst/>
          </a:prstGeom>
        </p:spPr>
      </p:pic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0ACCB027-829E-4CE3-86CC-057929159291}"/>
              </a:ext>
            </a:extLst>
          </p:cNvPr>
          <p:cNvGrpSpPr/>
          <p:nvPr/>
        </p:nvGrpSpPr>
        <p:grpSpPr>
          <a:xfrm>
            <a:off x="475192" y="4442238"/>
            <a:ext cx="11042311" cy="1301371"/>
            <a:chOff x="517451" y="4837146"/>
            <a:chExt cx="12024329" cy="1417105"/>
          </a:xfrm>
        </p:grpSpPr>
        <p:sp>
          <p:nvSpPr>
            <p:cNvPr id="6" name="Google Shape;757;p11">
              <a:extLst>
                <a:ext uri="{FF2B5EF4-FFF2-40B4-BE49-F238E27FC236}">
                  <a16:creationId xmlns:a16="http://schemas.microsoft.com/office/drawing/2014/main" id="{6080398B-2906-4BD5-AE52-3C590684DA65}"/>
                </a:ext>
              </a:extLst>
            </p:cNvPr>
            <p:cNvSpPr txBox="1"/>
            <p:nvPr/>
          </p:nvSpPr>
          <p:spPr>
            <a:xfrm>
              <a:off x="1287665" y="5269195"/>
              <a:ext cx="11254115" cy="9850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thaiDist"/>
              <a:r>
                <a:rPr lang="en-US" sz="2939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  <a:sym typeface="Arial"/>
                </a:rPr>
                <a:t>สร้างสรรค์ผลงานทัศนศิลป์ของตนเองอย่างอิสระ</a:t>
              </a:r>
              <a:r>
                <a:rPr lang="en-US" sz="2939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  <a:sym typeface="Arial"/>
                </a:rPr>
                <a:t> </a:t>
              </a:r>
              <a:r>
                <a:rPr lang="en-US" sz="2939" b="1" dirty="0" err="1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  <a:sym typeface="Arial"/>
                </a:rPr>
                <a:t>โดยคำนึงถึงหลักทัศนธาตุและหลักการออกแบบ</a:t>
              </a:r>
              <a:r>
                <a:rPr lang="en-US" sz="2939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  <a:sym typeface="Arial"/>
                </a:rPr>
                <a:t> </a:t>
              </a:r>
              <a:endParaRPr lang="th-TH" sz="2939" b="1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  <a:sym typeface="Arial"/>
              </a:endParaRPr>
            </a:p>
            <a:p>
              <a:pPr algn="thaiDist"/>
              <a:r>
                <a:rPr lang="th-TH" sz="2939" b="1" dirty="0">
                  <a:solidFill>
                    <a:srgbClr val="00000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  <a:sym typeface="Arial"/>
                </a:rPr>
                <a:t>จากนั้นนำผลงานมานำเสนอในกลุ่ม 3-4 คนและอภิปรายร่วมกันเกี่ยวกับทัศนธาตุและหลักการออกแบบ </a:t>
              </a:r>
              <a:endParaRPr lang="th-TH" sz="2939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3" name="กลุ่ม 22">
              <a:extLst>
                <a:ext uri="{FF2B5EF4-FFF2-40B4-BE49-F238E27FC236}">
                  <a16:creationId xmlns:a16="http://schemas.microsoft.com/office/drawing/2014/main" id="{AB13CC2F-B217-47AC-B69D-899E7FD4B885}"/>
                </a:ext>
              </a:extLst>
            </p:cNvPr>
            <p:cNvGrpSpPr/>
            <p:nvPr/>
          </p:nvGrpSpPr>
          <p:grpSpPr>
            <a:xfrm>
              <a:off x="517451" y="4837146"/>
              <a:ext cx="575057" cy="1034142"/>
              <a:chOff x="534570" y="2313468"/>
              <a:chExt cx="522779" cy="940130"/>
            </a:xfrm>
          </p:grpSpPr>
          <p:sp>
            <p:nvSpPr>
              <p:cNvPr id="24" name="สี่เหลี่ยมผืนผ้า: มุมมน 23">
                <a:extLst>
                  <a:ext uri="{FF2B5EF4-FFF2-40B4-BE49-F238E27FC236}">
                    <a16:creationId xmlns:a16="http://schemas.microsoft.com/office/drawing/2014/main" id="{002EDA5A-AC24-4984-87CA-BEC62FB60187}"/>
                  </a:ext>
                </a:extLst>
              </p:cNvPr>
              <p:cNvSpPr/>
              <p:nvPr/>
            </p:nvSpPr>
            <p:spPr>
              <a:xfrm>
                <a:off x="534570" y="2608315"/>
                <a:ext cx="522779" cy="522779"/>
              </a:xfrm>
              <a:prstGeom prst="roundRect">
                <a:avLst/>
              </a:prstGeom>
              <a:solidFill>
                <a:srgbClr val="DBEE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653"/>
              </a:p>
            </p:txBody>
          </p:sp>
          <p:sp>
            <p:nvSpPr>
              <p:cNvPr id="25" name="Google Shape;757;p11">
                <a:extLst>
                  <a:ext uri="{FF2B5EF4-FFF2-40B4-BE49-F238E27FC236}">
                    <a16:creationId xmlns:a16="http://schemas.microsoft.com/office/drawing/2014/main" id="{4624B987-B95F-4248-928C-3FBFAA0022D7}"/>
                  </a:ext>
                </a:extLst>
              </p:cNvPr>
              <p:cNvSpPr txBox="1"/>
              <p:nvPr/>
            </p:nvSpPr>
            <p:spPr>
              <a:xfrm>
                <a:off x="643280" y="2313468"/>
                <a:ext cx="305357" cy="9401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algn="ctr">
                  <a:lnSpc>
                    <a:spcPct val="140000"/>
                  </a:lnSpc>
                </a:pPr>
                <a:r>
                  <a:rPr lang="th-TH" sz="4408" b="1" dirty="0">
                    <a:solidFill>
                      <a:srgbClr val="00000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  <a:sym typeface="Arial"/>
                  </a:rPr>
                  <a:t>2</a:t>
                </a:r>
              </a:p>
            </p:txBody>
          </p:sp>
        </p:grpSp>
      </p:grpSp>
      <p:pic>
        <p:nvPicPr>
          <p:cNvPr id="34" name="รูปภาพ 33">
            <a:extLst>
              <a:ext uri="{FF2B5EF4-FFF2-40B4-BE49-F238E27FC236}">
                <a16:creationId xmlns:a16="http://schemas.microsoft.com/office/drawing/2014/main" id="{FE9AA682-6844-45F2-A12F-7C344BCB177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051" y="277599"/>
            <a:ext cx="888998" cy="1312122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32ACC616-1490-46F3-A396-E990DA75457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29" y="605332"/>
            <a:ext cx="6779940" cy="123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65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E95D926-60EE-4667-A6C7-5182DA555C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7206" y="1688358"/>
            <a:ext cx="7148176" cy="1716385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35FA6D4-9EFA-4770-9318-6C0F551CD38C}"/>
              </a:ext>
            </a:extLst>
          </p:cNvPr>
          <p:cNvCxnSpPr>
            <a:cxnSpLocks/>
          </p:cNvCxnSpPr>
          <p:nvPr/>
        </p:nvCxnSpPr>
        <p:spPr>
          <a:xfrm flipH="1">
            <a:off x="2977090" y="3108645"/>
            <a:ext cx="2329931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ED2DB0B-3A94-404E-9476-497CDF18F963}"/>
              </a:ext>
            </a:extLst>
          </p:cNvPr>
          <p:cNvCxnSpPr>
            <a:cxnSpLocks/>
          </p:cNvCxnSpPr>
          <p:nvPr/>
        </p:nvCxnSpPr>
        <p:spPr>
          <a:xfrm flipH="1">
            <a:off x="6654449" y="3108645"/>
            <a:ext cx="2329931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592B245C-BBD6-4310-A238-A4D5769F04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E2684F26-C8F6-4BE7-B47F-132DEAF1279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2295" y="3511989"/>
            <a:ext cx="6038000" cy="2061103"/>
          </a:xfrm>
          <a:prstGeom prst="rect">
            <a:avLst/>
          </a:prstGeom>
        </p:spPr>
      </p:pic>
      <p:pic>
        <p:nvPicPr>
          <p:cNvPr id="12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35A3973-113A-4CB4-85EC-5E1B92DBB3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166620"/>
      </p:ext>
    </p:extLst>
  </p:cSld>
  <p:clrMapOvr>
    <a:masterClrMapping/>
  </p:clrMapOvr>
  <p:transition spd="slow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กลุ่ม 137">
            <a:extLst>
              <a:ext uri="{FF2B5EF4-FFF2-40B4-BE49-F238E27FC236}">
                <a16:creationId xmlns:a16="http://schemas.microsoft.com/office/drawing/2014/main" id="{F4683340-907C-46FE-A909-057FCC532C7F}"/>
              </a:ext>
            </a:extLst>
          </p:cNvPr>
          <p:cNvGrpSpPr/>
          <p:nvPr/>
        </p:nvGrpSpPr>
        <p:grpSpPr>
          <a:xfrm>
            <a:off x="1533537" y="1945745"/>
            <a:ext cx="4153598" cy="707886"/>
            <a:chOff x="2110201" y="3104340"/>
            <a:chExt cx="4153762" cy="707914"/>
          </a:xfrm>
        </p:grpSpPr>
        <p:sp>
          <p:nvSpPr>
            <p:cNvPr id="139" name="Rectangle: Rounded Corners 23">
              <a:extLst>
                <a:ext uri="{FF2B5EF4-FFF2-40B4-BE49-F238E27FC236}">
                  <a16:creationId xmlns:a16="http://schemas.microsoft.com/office/drawing/2014/main" id="{E2C2CC6E-6357-408F-80FE-A2341DE3B491}"/>
                </a:ext>
              </a:extLst>
            </p:cNvPr>
            <p:cNvSpPr/>
            <p:nvPr/>
          </p:nvSpPr>
          <p:spPr>
            <a:xfrm>
              <a:off x="2110201" y="3146656"/>
              <a:ext cx="415376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0" name="Rectangle: Rounded Corners 83">
              <a:extLst>
                <a:ext uri="{FF2B5EF4-FFF2-40B4-BE49-F238E27FC236}">
                  <a16:creationId xmlns:a16="http://schemas.microsoft.com/office/drawing/2014/main" id="{1DE20312-7EDE-4179-AF0C-9C0EEBDD1539}"/>
                </a:ext>
              </a:extLst>
            </p:cNvPr>
            <p:cNvSpPr/>
            <p:nvPr/>
          </p:nvSpPr>
          <p:spPr>
            <a:xfrm>
              <a:off x="2175278" y="319061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1" name="Rectangle 88">
              <a:extLst>
                <a:ext uri="{FF2B5EF4-FFF2-40B4-BE49-F238E27FC236}">
                  <a16:creationId xmlns:a16="http://schemas.microsoft.com/office/drawing/2014/main" id="{E0267FE3-CE0F-4DCF-91D4-71DBA2823DBA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2" name="Rectangle 29">
              <a:extLst>
                <a:ext uri="{FF2B5EF4-FFF2-40B4-BE49-F238E27FC236}">
                  <a16:creationId xmlns:a16="http://schemas.microsoft.com/office/drawing/2014/main" id="{0AAD4BB6-75D8-4309-A497-24875EE152A2}"/>
                </a:ext>
              </a:extLst>
            </p:cNvPr>
            <p:cNvSpPr/>
            <p:nvPr/>
          </p:nvSpPr>
          <p:spPr>
            <a:xfrm>
              <a:off x="2765654" y="3140884"/>
              <a:ext cx="2249086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ทัศนธาตุ </a:t>
              </a:r>
            </a:p>
          </p:txBody>
        </p:sp>
      </p:grpSp>
      <p:grpSp>
        <p:nvGrpSpPr>
          <p:cNvPr id="143" name="กลุ่ม 142">
            <a:extLst>
              <a:ext uri="{FF2B5EF4-FFF2-40B4-BE49-F238E27FC236}">
                <a16:creationId xmlns:a16="http://schemas.microsoft.com/office/drawing/2014/main" id="{7609A300-BFB2-45F7-A827-D2F8F405FDEB}"/>
              </a:ext>
            </a:extLst>
          </p:cNvPr>
          <p:cNvGrpSpPr/>
          <p:nvPr/>
        </p:nvGrpSpPr>
        <p:grpSpPr>
          <a:xfrm>
            <a:off x="1533537" y="3509209"/>
            <a:ext cx="4153596" cy="713627"/>
            <a:chOff x="2110201" y="4663949"/>
            <a:chExt cx="4153760" cy="713657"/>
          </a:xfrm>
        </p:grpSpPr>
        <p:sp>
          <p:nvSpPr>
            <p:cNvPr id="144" name="Rectangle: Rounded Corners 25">
              <a:extLst>
                <a:ext uri="{FF2B5EF4-FFF2-40B4-BE49-F238E27FC236}">
                  <a16:creationId xmlns:a16="http://schemas.microsoft.com/office/drawing/2014/main" id="{6EEF6E3D-1CFB-4B5E-8407-8ABBF0590564}"/>
                </a:ext>
              </a:extLst>
            </p:cNvPr>
            <p:cNvSpPr/>
            <p:nvPr/>
          </p:nvSpPr>
          <p:spPr>
            <a:xfrm>
              <a:off x="2110201" y="4716550"/>
              <a:ext cx="4153760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5" name="Rectangle: Rounded Corners 104">
              <a:extLst>
                <a:ext uri="{FF2B5EF4-FFF2-40B4-BE49-F238E27FC236}">
                  <a16:creationId xmlns:a16="http://schemas.microsoft.com/office/drawing/2014/main" id="{115B600F-C20D-4217-B80D-5F040AA207A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>
                <a:solidFill>
                  <a:srgbClr val="00A652"/>
                </a:solidFill>
              </a:endParaRPr>
            </a:p>
          </p:txBody>
        </p:sp>
        <p:sp>
          <p:nvSpPr>
            <p:cNvPr id="146" name="Rectangle 107">
              <a:extLst>
                <a:ext uri="{FF2B5EF4-FFF2-40B4-BE49-F238E27FC236}">
                  <a16:creationId xmlns:a16="http://schemas.microsoft.com/office/drawing/2014/main" id="{D5217139-512B-4A62-9CDD-52272C02D493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7" name="Rectangle 31">
              <a:extLst>
                <a:ext uri="{FF2B5EF4-FFF2-40B4-BE49-F238E27FC236}">
                  <a16:creationId xmlns:a16="http://schemas.microsoft.com/office/drawing/2014/main" id="{C4740F91-6342-4D91-8A16-9615B89A0D18}"/>
                </a:ext>
              </a:extLst>
            </p:cNvPr>
            <p:cNvSpPr/>
            <p:nvPr/>
          </p:nvSpPr>
          <p:spPr>
            <a:xfrm>
              <a:off x="2765655" y="4720026"/>
              <a:ext cx="2249086" cy="657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ความขัดแย้ง</a:t>
              </a:r>
            </a:p>
          </p:txBody>
        </p:sp>
      </p:grpSp>
      <p:grpSp>
        <p:nvGrpSpPr>
          <p:cNvPr id="148" name="กลุ่ม 147">
            <a:extLst>
              <a:ext uri="{FF2B5EF4-FFF2-40B4-BE49-F238E27FC236}">
                <a16:creationId xmlns:a16="http://schemas.microsoft.com/office/drawing/2014/main" id="{5BEAA3E7-00EE-4FC3-9675-29D2110152A0}"/>
              </a:ext>
            </a:extLst>
          </p:cNvPr>
          <p:cNvGrpSpPr/>
          <p:nvPr/>
        </p:nvGrpSpPr>
        <p:grpSpPr>
          <a:xfrm>
            <a:off x="1533539" y="4288368"/>
            <a:ext cx="4153594" cy="707886"/>
            <a:chOff x="2110201" y="4663949"/>
            <a:chExt cx="4153760" cy="707915"/>
          </a:xfrm>
        </p:grpSpPr>
        <p:sp>
          <p:nvSpPr>
            <p:cNvPr id="149" name="Rectangle: Rounded Corners 25">
              <a:extLst>
                <a:ext uri="{FF2B5EF4-FFF2-40B4-BE49-F238E27FC236}">
                  <a16:creationId xmlns:a16="http://schemas.microsoft.com/office/drawing/2014/main" id="{66ADED6F-483F-4409-AB89-22E10343AF9E}"/>
                </a:ext>
              </a:extLst>
            </p:cNvPr>
            <p:cNvSpPr/>
            <p:nvPr/>
          </p:nvSpPr>
          <p:spPr>
            <a:xfrm>
              <a:off x="2110201" y="4716550"/>
              <a:ext cx="415376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0" name="Rectangle: Rounded Corners 104">
              <a:extLst>
                <a:ext uri="{FF2B5EF4-FFF2-40B4-BE49-F238E27FC236}">
                  <a16:creationId xmlns:a16="http://schemas.microsoft.com/office/drawing/2014/main" id="{14E53564-6305-4328-A683-65ED1886F69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1" name="Rectangle 107">
              <a:extLst>
                <a:ext uri="{FF2B5EF4-FFF2-40B4-BE49-F238E27FC236}">
                  <a16:creationId xmlns:a16="http://schemas.microsoft.com/office/drawing/2014/main" id="{3657F204-4374-4340-A5DF-3DB31483750D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2" name="Rectangle 31">
              <a:extLst>
                <a:ext uri="{FF2B5EF4-FFF2-40B4-BE49-F238E27FC236}">
                  <a16:creationId xmlns:a16="http://schemas.microsoft.com/office/drawing/2014/main" id="{5353B16A-8340-4133-8A95-8174DD4B1142}"/>
                </a:ext>
              </a:extLst>
            </p:cNvPr>
            <p:cNvSpPr/>
            <p:nvPr/>
          </p:nvSpPr>
          <p:spPr>
            <a:xfrm>
              <a:off x="2765656" y="4708536"/>
              <a:ext cx="2249085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งานภาพพิมพ์</a:t>
              </a:r>
            </a:p>
          </p:txBody>
        </p:sp>
      </p:grpSp>
      <p:grpSp>
        <p:nvGrpSpPr>
          <p:cNvPr id="153" name="กลุ่ม 152">
            <a:extLst>
              <a:ext uri="{FF2B5EF4-FFF2-40B4-BE49-F238E27FC236}">
                <a16:creationId xmlns:a16="http://schemas.microsoft.com/office/drawing/2014/main" id="{97D949C4-7F93-420D-BA4B-376792BFF40E}"/>
              </a:ext>
            </a:extLst>
          </p:cNvPr>
          <p:cNvGrpSpPr/>
          <p:nvPr/>
        </p:nvGrpSpPr>
        <p:grpSpPr>
          <a:xfrm>
            <a:off x="1533537" y="2715472"/>
            <a:ext cx="4153598" cy="707886"/>
            <a:chOff x="2110200" y="3860611"/>
            <a:chExt cx="4153764" cy="707914"/>
          </a:xfrm>
        </p:grpSpPr>
        <p:sp>
          <p:nvSpPr>
            <p:cNvPr id="154" name="Rectangle: Rounded Corners 24">
              <a:extLst>
                <a:ext uri="{FF2B5EF4-FFF2-40B4-BE49-F238E27FC236}">
                  <a16:creationId xmlns:a16="http://schemas.microsoft.com/office/drawing/2014/main" id="{3C2B0186-1494-4B12-B885-F015F84D0E60}"/>
                </a:ext>
              </a:extLst>
            </p:cNvPr>
            <p:cNvSpPr/>
            <p:nvPr/>
          </p:nvSpPr>
          <p:spPr>
            <a:xfrm>
              <a:off x="2110200" y="3908028"/>
              <a:ext cx="415376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5" name="Rectangle: Rounded Corners 93">
              <a:extLst>
                <a:ext uri="{FF2B5EF4-FFF2-40B4-BE49-F238E27FC236}">
                  <a16:creationId xmlns:a16="http://schemas.microsoft.com/office/drawing/2014/main" id="{CF4C1EDA-225F-437A-84CD-8317335AC29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6" name="Rectangle 94">
              <a:extLst>
                <a:ext uri="{FF2B5EF4-FFF2-40B4-BE49-F238E27FC236}">
                  <a16:creationId xmlns:a16="http://schemas.microsoft.com/office/drawing/2014/main" id="{D8299CB5-1B8A-446A-B6F7-3B4004A33D04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7" name="Rectangle 30">
              <a:extLst>
                <a:ext uri="{FF2B5EF4-FFF2-40B4-BE49-F238E27FC236}">
                  <a16:creationId xmlns:a16="http://schemas.microsoft.com/office/drawing/2014/main" id="{1671A211-DD2A-4EE9-810E-FC3D860D62D2}"/>
                </a:ext>
              </a:extLst>
            </p:cNvPr>
            <p:cNvSpPr/>
            <p:nvPr/>
          </p:nvSpPr>
          <p:spPr>
            <a:xfrm>
              <a:off x="2765656" y="3902118"/>
              <a:ext cx="2249087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วรรณะสีอุ่น</a:t>
              </a:r>
            </a:p>
          </p:txBody>
        </p:sp>
      </p:grpSp>
      <p:grpSp>
        <p:nvGrpSpPr>
          <p:cNvPr id="158" name="กลุ่ม 157">
            <a:extLst>
              <a:ext uri="{FF2B5EF4-FFF2-40B4-BE49-F238E27FC236}">
                <a16:creationId xmlns:a16="http://schemas.microsoft.com/office/drawing/2014/main" id="{66C9E0A6-BD9C-49FC-9FA6-159081351DA7}"/>
              </a:ext>
            </a:extLst>
          </p:cNvPr>
          <p:cNvGrpSpPr/>
          <p:nvPr/>
        </p:nvGrpSpPr>
        <p:grpSpPr>
          <a:xfrm>
            <a:off x="1533538" y="5053504"/>
            <a:ext cx="4153597" cy="710151"/>
            <a:chOff x="2110200" y="4663949"/>
            <a:chExt cx="4153763" cy="710180"/>
          </a:xfrm>
        </p:grpSpPr>
        <p:sp>
          <p:nvSpPr>
            <p:cNvPr id="159" name="Rectangle: Rounded Corners 25">
              <a:extLst>
                <a:ext uri="{FF2B5EF4-FFF2-40B4-BE49-F238E27FC236}">
                  <a16:creationId xmlns:a16="http://schemas.microsoft.com/office/drawing/2014/main" id="{3633B219-1D73-460D-A35A-11F5E758D350}"/>
                </a:ext>
              </a:extLst>
            </p:cNvPr>
            <p:cNvSpPr/>
            <p:nvPr/>
          </p:nvSpPr>
          <p:spPr>
            <a:xfrm>
              <a:off x="2110200" y="4716550"/>
              <a:ext cx="415376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0" name="Rectangle: Rounded Corners 104">
              <a:extLst>
                <a:ext uri="{FF2B5EF4-FFF2-40B4-BE49-F238E27FC236}">
                  <a16:creationId xmlns:a16="http://schemas.microsoft.com/office/drawing/2014/main" id="{A4ACAA94-706E-48E7-B5B4-A6E8455A2DA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1" name="Rectangle 107">
              <a:extLst>
                <a:ext uri="{FF2B5EF4-FFF2-40B4-BE49-F238E27FC236}">
                  <a16:creationId xmlns:a16="http://schemas.microsoft.com/office/drawing/2014/main" id="{904438B2-FCFC-4239-8803-016362169B79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2" name="Rectangle 31">
              <a:extLst>
                <a:ext uri="{FF2B5EF4-FFF2-40B4-BE49-F238E27FC236}">
                  <a16:creationId xmlns:a16="http://schemas.microsoft.com/office/drawing/2014/main" id="{0CA5C4DC-6C10-4A05-901A-7D55FD086930}"/>
                </a:ext>
              </a:extLst>
            </p:cNvPr>
            <p:cNvSpPr/>
            <p:nvPr/>
          </p:nvSpPr>
          <p:spPr>
            <a:xfrm>
              <a:off x="2765656" y="4716550"/>
              <a:ext cx="2249085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งานจิตรกรรม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19" y="6130191"/>
            <a:ext cx="1105424" cy="484612"/>
          </a:xfrm>
          <a:prstGeom prst="rect">
            <a:avLst/>
          </a:prstGeom>
        </p:spPr>
      </p:pic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1533537" y="1945745"/>
            <a:ext cx="4153598" cy="707886"/>
            <a:chOff x="2110201" y="3104340"/>
            <a:chExt cx="4153762" cy="707914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1" y="3146656"/>
              <a:ext cx="4153762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4" y="3140884"/>
              <a:ext cx="2249086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ทัศนธาตุ </a:t>
              </a:r>
            </a:p>
          </p:txBody>
        </p:sp>
      </p:grpSp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1533537" y="3509209"/>
            <a:ext cx="4153596" cy="713627"/>
            <a:chOff x="2110201" y="4663949"/>
            <a:chExt cx="4153760" cy="713657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1" y="4716550"/>
              <a:ext cx="415376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5" y="4720026"/>
              <a:ext cx="2249086" cy="657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ความขัดแย้ง</a:t>
              </a:r>
            </a:p>
          </p:txBody>
        </p:sp>
      </p:grpSp>
      <p:grpSp>
        <p:nvGrpSpPr>
          <p:cNvPr id="110" name="กลุ่ม 109">
            <a:extLst>
              <a:ext uri="{FF2B5EF4-FFF2-40B4-BE49-F238E27FC236}">
                <a16:creationId xmlns:a16="http://schemas.microsoft.com/office/drawing/2014/main" id="{71003FD9-64AE-49B6-A3C6-B5B88D6718AA}"/>
              </a:ext>
            </a:extLst>
          </p:cNvPr>
          <p:cNvGrpSpPr/>
          <p:nvPr/>
        </p:nvGrpSpPr>
        <p:grpSpPr>
          <a:xfrm>
            <a:off x="1533539" y="4288368"/>
            <a:ext cx="4153594" cy="707886"/>
            <a:chOff x="2110201" y="4663949"/>
            <a:chExt cx="4153760" cy="707915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273A77E5-893E-405D-AF1C-9D6E42DC3019}"/>
                </a:ext>
              </a:extLst>
            </p:cNvPr>
            <p:cNvSpPr/>
            <p:nvPr/>
          </p:nvSpPr>
          <p:spPr>
            <a:xfrm>
              <a:off x="2110201" y="4716550"/>
              <a:ext cx="415376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30C623C-DD9F-4642-94EF-66366D396BE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412B5B0B-FD67-4D9E-A50C-81E4A070E2B6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81385D43-5C29-401C-B169-8579A4AB6CBA}"/>
                </a:ext>
              </a:extLst>
            </p:cNvPr>
            <p:cNvSpPr/>
            <p:nvPr/>
          </p:nvSpPr>
          <p:spPr>
            <a:xfrm>
              <a:off x="2765656" y="4708536"/>
              <a:ext cx="2249085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งานภาพพิมพ์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1"/>
            <a:ext cx="937834" cy="48486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677" y="138"/>
            <a:ext cx="716820" cy="755222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939127" y="1162775"/>
            <a:ext cx="9267137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6" algn="dec"/>
                <a:tab pos="342879" algn="l"/>
                <a:tab pos="571464" algn="l"/>
                <a:tab pos="800050" algn="l"/>
                <a:tab pos="3543076" algn="l"/>
                <a:tab pos="3771662" algn="l"/>
                <a:tab pos="4000247" algn="l"/>
              </a:tabLst>
            </a:pPr>
            <a:r>
              <a:rPr lang="th-TH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  คำศัพท์ใดบ้างที่มีความหมายเกี่ยวข้องกับคำว่า องค์ประกอบศิลป์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1533537" y="2715472"/>
            <a:ext cx="4153598" cy="707886"/>
            <a:chOff x="2110200" y="3860611"/>
            <a:chExt cx="4153764" cy="707914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415376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6" y="3902118"/>
              <a:ext cx="2249087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วรรณะสีอุ่น</a:t>
              </a:r>
            </a:p>
          </p:txBody>
        </p:sp>
      </p:grpSp>
      <p:grpSp>
        <p:nvGrpSpPr>
          <p:cNvPr id="132" name="กลุ่ม 131">
            <a:extLst>
              <a:ext uri="{FF2B5EF4-FFF2-40B4-BE49-F238E27FC236}">
                <a16:creationId xmlns:a16="http://schemas.microsoft.com/office/drawing/2014/main" id="{DA5D561E-5669-4A7A-99F7-BFE911467D4F}"/>
              </a:ext>
            </a:extLst>
          </p:cNvPr>
          <p:cNvGrpSpPr/>
          <p:nvPr/>
        </p:nvGrpSpPr>
        <p:grpSpPr>
          <a:xfrm>
            <a:off x="1533539" y="5053504"/>
            <a:ext cx="4153594" cy="710151"/>
            <a:chOff x="2110201" y="4663949"/>
            <a:chExt cx="4153760" cy="710180"/>
          </a:xfrm>
        </p:grpSpPr>
        <p:sp>
          <p:nvSpPr>
            <p:cNvPr id="133" name="Rectangle: Rounded Corners 25">
              <a:extLst>
                <a:ext uri="{FF2B5EF4-FFF2-40B4-BE49-F238E27FC236}">
                  <a16:creationId xmlns:a16="http://schemas.microsoft.com/office/drawing/2014/main" id="{EF05E8F8-D261-48E3-A413-AEDD5373232D}"/>
                </a:ext>
              </a:extLst>
            </p:cNvPr>
            <p:cNvSpPr/>
            <p:nvPr/>
          </p:nvSpPr>
          <p:spPr>
            <a:xfrm>
              <a:off x="2110201" y="4716550"/>
              <a:ext cx="415376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4" name="Rectangle: Rounded Corners 104">
              <a:extLst>
                <a:ext uri="{FF2B5EF4-FFF2-40B4-BE49-F238E27FC236}">
                  <a16:creationId xmlns:a16="http://schemas.microsoft.com/office/drawing/2014/main" id="{6A494B6D-7952-4810-92A8-FC49A72ADEB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5" name="Rectangle 107">
              <a:extLst>
                <a:ext uri="{FF2B5EF4-FFF2-40B4-BE49-F238E27FC236}">
                  <a16:creationId xmlns:a16="http://schemas.microsoft.com/office/drawing/2014/main" id="{E2513CCE-A298-473A-AEDC-0478E5408A0A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6" name="Rectangle 31">
              <a:extLst>
                <a:ext uri="{FF2B5EF4-FFF2-40B4-BE49-F238E27FC236}">
                  <a16:creationId xmlns:a16="http://schemas.microsoft.com/office/drawing/2014/main" id="{E7753A7D-E760-4CD6-A358-0D40E4225DCF}"/>
                </a:ext>
              </a:extLst>
            </p:cNvPr>
            <p:cNvSpPr/>
            <p:nvPr/>
          </p:nvSpPr>
          <p:spPr>
            <a:xfrm>
              <a:off x="2765656" y="4716550"/>
              <a:ext cx="2355860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งานจิตรกรรม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BAF15A1-8CAE-4B0B-942A-6E927405E0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587951" y="7033344"/>
            <a:ext cx="9016098" cy="3668486"/>
            <a:chOff x="1542902" y="4187298"/>
            <a:chExt cx="9016457" cy="328855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3140888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600286" cy="30471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ความขัดแย้ง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เพราะความขัดแย้งเป็นหนึ่งในหลักการจัดองค์ประกอบศิลป์ ซึ่งเป็นการสร้างความแตกต่างให้กับจุดหนึ่งในผลงาน เพื่อลดการซ้ำและความกลมกลืนที่มากจนเกินไปในภาพ ความขัดแย้งนั้นก่อให้เกิดจุดเด่นและสร้างความน่าสนใจให้กับภาพ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 1. ทัศนธาตุคือองค์ประกอบพื้นฐานในการมองเห็นที่นำมาใช้สร้างงานทัศนศิลป์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 2. วรรณะสีอุ่นเป็นส่วนหนึ่งของทัศนธาตุ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 4.	 งานภาพพิมพ์เป็นงานทัศนศิลป์ประเภทหนึ่ง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 5. งานจิตรกรรม หมายถึง ผลงานทัศนศิลป์ที่เกิดจากการวาดและระบายสี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73240"/>
            <a:ext cx="556718" cy="556718"/>
          </a:xfrm>
          <a:prstGeom prst="rect">
            <a:avLst/>
          </a:prstGeom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id="{5791116B-CAAF-4C3B-A29D-2856E3BA0A8B}"/>
              </a:ext>
            </a:extLst>
          </p:cNvPr>
          <p:cNvSpPr/>
          <p:nvPr/>
        </p:nvSpPr>
        <p:spPr>
          <a:xfrm>
            <a:off x="939127" y="671115"/>
            <a:ext cx="7765406" cy="467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50"/>
              </a:lnSpc>
              <a:tabLst>
                <a:tab pos="217170" algn="dec"/>
                <a:tab pos="342900" algn="l"/>
                <a:tab pos="571500" algn="l"/>
                <a:tab pos="800100" algn="l"/>
                <a:tab pos="3543300" algn="l"/>
                <a:tab pos="3771900" algn="l"/>
                <a:tab pos="4000500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40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76341291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77275 L 2.16549E-6 4.01361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49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6148 L -2.12842E-7 -4.28571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07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7275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648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4.28571E-6 L -2.12842E-7 -0.76148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กลุ่ม 137">
            <a:extLst>
              <a:ext uri="{FF2B5EF4-FFF2-40B4-BE49-F238E27FC236}">
                <a16:creationId xmlns:a16="http://schemas.microsoft.com/office/drawing/2014/main" id="{F4683340-907C-46FE-A909-057FCC532C7F}"/>
              </a:ext>
            </a:extLst>
          </p:cNvPr>
          <p:cNvGrpSpPr/>
          <p:nvPr/>
        </p:nvGrpSpPr>
        <p:grpSpPr>
          <a:xfrm>
            <a:off x="1496584" y="1734640"/>
            <a:ext cx="4397924" cy="707886"/>
            <a:chOff x="2110201" y="3104340"/>
            <a:chExt cx="4398099" cy="707914"/>
          </a:xfrm>
        </p:grpSpPr>
        <p:sp>
          <p:nvSpPr>
            <p:cNvPr id="139" name="Rectangle: Rounded Corners 23">
              <a:extLst>
                <a:ext uri="{FF2B5EF4-FFF2-40B4-BE49-F238E27FC236}">
                  <a16:creationId xmlns:a16="http://schemas.microsoft.com/office/drawing/2014/main" id="{E2C2CC6E-6357-408F-80FE-A2341DE3B491}"/>
                </a:ext>
              </a:extLst>
            </p:cNvPr>
            <p:cNvSpPr/>
            <p:nvPr/>
          </p:nvSpPr>
          <p:spPr>
            <a:xfrm>
              <a:off x="2110201" y="3146656"/>
              <a:ext cx="4398099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0" name="Rectangle: Rounded Corners 83">
              <a:extLst>
                <a:ext uri="{FF2B5EF4-FFF2-40B4-BE49-F238E27FC236}">
                  <a16:creationId xmlns:a16="http://schemas.microsoft.com/office/drawing/2014/main" id="{1DE20312-7EDE-4179-AF0C-9C0EEBDD1539}"/>
                </a:ext>
              </a:extLst>
            </p:cNvPr>
            <p:cNvSpPr/>
            <p:nvPr/>
          </p:nvSpPr>
          <p:spPr>
            <a:xfrm>
              <a:off x="2175278" y="319061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1" name="Rectangle 88">
              <a:extLst>
                <a:ext uri="{FF2B5EF4-FFF2-40B4-BE49-F238E27FC236}">
                  <a16:creationId xmlns:a16="http://schemas.microsoft.com/office/drawing/2014/main" id="{E0267FE3-CE0F-4DCF-91D4-71DBA2823DBA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2" name="Rectangle 29">
              <a:extLst>
                <a:ext uri="{FF2B5EF4-FFF2-40B4-BE49-F238E27FC236}">
                  <a16:creationId xmlns:a16="http://schemas.microsoft.com/office/drawing/2014/main" id="{0AAD4BB6-75D8-4309-A497-24875EE152A2}"/>
                </a:ext>
              </a:extLst>
            </p:cNvPr>
            <p:cNvSpPr/>
            <p:nvPr/>
          </p:nvSpPr>
          <p:spPr>
            <a:xfrm>
              <a:off x="2765654" y="3140884"/>
              <a:ext cx="2677439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สีที่มีค่าอ่อน - แก่</a:t>
              </a:r>
            </a:p>
          </p:txBody>
        </p:sp>
      </p:grpSp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1496584" y="1733086"/>
            <a:ext cx="4397927" cy="707886"/>
            <a:chOff x="2110201" y="3104340"/>
            <a:chExt cx="4398102" cy="707914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1" y="3146656"/>
              <a:ext cx="4398102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4" y="3140884"/>
              <a:ext cx="3045231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สีที่มีค่าอ่อน - แก่</a:t>
              </a:r>
            </a:p>
          </p:txBody>
        </p:sp>
      </p:grpSp>
      <p:grpSp>
        <p:nvGrpSpPr>
          <p:cNvPr id="143" name="กลุ่ม 142">
            <a:extLst>
              <a:ext uri="{FF2B5EF4-FFF2-40B4-BE49-F238E27FC236}">
                <a16:creationId xmlns:a16="http://schemas.microsoft.com/office/drawing/2014/main" id="{7609A300-BFB2-45F7-A827-D2F8F405FDEB}"/>
              </a:ext>
            </a:extLst>
          </p:cNvPr>
          <p:cNvGrpSpPr/>
          <p:nvPr/>
        </p:nvGrpSpPr>
        <p:grpSpPr>
          <a:xfrm>
            <a:off x="1496584" y="3298104"/>
            <a:ext cx="4397924" cy="713627"/>
            <a:chOff x="2110201" y="4663949"/>
            <a:chExt cx="4398099" cy="713657"/>
          </a:xfrm>
        </p:grpSpPr>
        <p:sp>
          <p:nvSpPr>
            <p:cNvPr id="144" name="Rectangle: Rounded Corners 25">
              <a:extLst>
                <a:ext uri="{FF2B5EF4-FFF2-40B4-BE49-F238E27FC236}">
                  <a16:creationId xmlns:a16="http://schemas.microsoft.com/office/drawing/2014/main" id="{6EEF6E3D-1CFB-4B5E-8407-8ABBF0590564}"/>
                </a:ext>
              </a:extLst>
            </p:cNvPr>
            <p:cNvSpPr/>
            <p:nvPr/>
          </p:nvSpPr>
          <p:spPr>
            <a:xfrm>
              <a:off x="2110201" y="4716550"/>
              <a:ext cx="439809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5" name="Rectangle: Rounded Corners 104">
              <a:extLst>
                <a:ext uri="{FF2B5EF4-FFF2-40B4-BE49-F238E27FC236}">
                  <a16:creationId xmlns:a16="http://schemas.microsoft.com/office/drawing/2014/main" id="{115B600F-C20D-4217-B80D-5F040AA207A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>
                <a:solidFill>
                  <a:srgbClr val="00A652"/>
                </a:solidFill>
              </a:endParaRPr>
            </a:p>
          </p:txBody>
        </p:sp>
        <p:sp>
          <p:nvSpPr>
            <p:cNvPr id="146" name="Rectangle 107">
              <a:extLst>
                <a:ext uri="{FF2B5EF4-FFF2-40B4-BE49-F238E27FC236}">
                  <a16:creationId xmlns:a16="http://schemas.microsoft.com/office/drawing/2014/main" id="{D5217139-512B-4A62-9CDD-52272C02D493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7" name="Rectangle 31">
              <a:extLst>
                <a:ext uri="{FF2B5EF4-FFF2-40B4-BE49-F238E27FC236}">
                  <a16:creationId xmlns:a16="http://schemas.microsoft.com/office/drawing/2014/main" id="{C4740F91-6342-4D91-8A16-9615B89A0D18}"/>
                </a:ext>
              </a:extLst>
            </p:cNvPr>
            <p:cNvSpPr/>
            <p:nvPr/>
          </p:nvSpPr>
          <p:spPr>
            <a:xfrm>
              <a:off x="2765655" y="4720026"/>
              <a:ext cx="3742645" cy="657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สีที่มีความเด่นชัดสดใส</a:t>
              </a:r>
            </a:p>
          </p:txBody>
        </p:sp>
      </p:grpSp>
      <p:grpSp>
        <p:nvGrpSpPr>
          <p:cNvPr id="148" name="กลุ่ม 147">
            <a:extLst>
              <a:ext uri="{FF2B5EF4-FFF2-40B4-BE49-F238E27FC236}">
                <a16:creationId xmlns:a16="http://schemas.microsoft.com/office/drawing/2014/main" id="{5BEAA3E7-00EE-4FC3-9675-29D2110152A0}"/>
              </a:ext>
            </a:extLst>
          </p:cNvPr>
          <p:cNvGrpSpPr/>
          <p:nvPr/>
        </p:nvGrpSpPr>
        <p:grpSpPr>
          <a:xfrm>
            <a:off x="1496585" y="4077263"/>
            <a:ext cx="4397923" cy="707886"/>
            <a:chOff x="2110201" y="4663949"/>
            <a:chExt cx="4398098" cy="707915"/>
          </a:xfrm>
        </p:grpSpPr>
        <p:sp>
          <p:nvSpPr>
            <p:cNvPr id="149" name="Rectangle: Rounded Corners 25">
              <a:extLst>
                <a:ext uri="{FF2B5EF4-FFF2-40B4-BE49-F238E27FC236}">
                  <a16:creationId xmlns:a16="http://schemas.microsoft.com/office/drawing/2014/main" id="{66ADED6F-483F-4409-AB89-22E10343AF9E}"/>
                </a:ext>
              </a:extLst>
            </p:cNvPr>
            <p:cNvSpPr/>
            <p:nvPr/>
          </p:nvSpPr>
          <p:spPr>
            <a:xfrm>
              <a:off x="2110201" y="4716550"/>
              <a:ext cx="43980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0" name="Rectangle: Rounded Corners 104">
              <a:extLst>
                <a:ext uri="{FF2B5EF4-FFF2-40B4-BE49-F238E27FC236}">
                  <a16:creationId xmlns:a16="http://schemas.microsoft.com/office/drawing/2014/main" id="{14E53564-6305-4328-A683-65ED1886F69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1" name="Rectangle 107">
              <a:extLst>
                <a:ext uri="{FF2B5EF4-FFF2-40B4-BE49-F238E27FC236}">
                  <a16:creationId xmlns:a16="http://schemas.microsoft.com/office/drawing/2014/main" id="{3657F204-4374-4340-A5DF-3DB31483750D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2" name="Rectangle 31">
              <a:extLst>
                <a:ext uri="{FF2B5EF4-FFF2-40B4-BE49-F238E27FC236}">
                  <a16:creationId xmlns:a16="http://schemas.microsoft.com/office/drawing/2014/main" id="{5353B16A-8340-4133-8A95-8174DD4B1142}"/>
                </a:ext>
              </a:extLst>
            </p:cNvPr>
            <p:cNvSpPr/>
            <p:nvPr/>
          </p:nvSpPr>
          <p:spPr>
            <a:xfrm>
              <a:off x="2765655" y="4708536"/>
              <a:ext cx="3508133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สีวรรณะอุ่นและวรรณะเย็น </a:t>
              </a:r>
            </a:p>
          </p:txBody>
        </p:sp>
      </p:grpSp>
      <p:grpSp>
        <p:nvGrpSpPr>
          <p:cNvPr id="153" name="กลุ่ม 152">
            <a:extLst>
              <a:ext uri="{FF2B5EF4-FFF2-40B4-BE49-F238E27FC236}">
                <a16:creationId xmlns:a16="http://schemas.microsoft.com/office/drawing/2014/main" id="{97D949C4-7F93-420D-BA4B-376792BFF40E}"/>
              </a:ext>
            </a:extLst>
          </p:cNvPr>
          <p:cNvGrpSpPr/>
          <p:nvPr/>
        </p:nvGrpSpPr>
        <p:grpSpPr>
          <a:xfrm>
            <a:off x="1496584" y="2504366"/>
            <a:ext cx="4397924" cy="707886"/>
            <a:chOff x="2110200" y="3860611"/>
            <a:chExt cx="4398101" cy="707914"/>
          </a:xfrm>
        </p:grpSpPr>
        <p:sp>
          <p:nvSpPr>
            <p:cNvPr id="154" name="Rectangle: Rounded Corners 24">
              <a:extLst>
                <a:ext uri="{FF2B5EF4-FFF2-40B4-BE49-F238E27FC236}">
                  <a16:creationId xmlns:a16="http://schemas.microsoft.com/office/drawing/2014/main" id="{3C2B0186-1494-4B12-B885-F015F84D0E60}"/>
                </a:ext>
              </a:extLst>
            </p:cNvPr>
            <p:cNvSpPr/>
            <p:nvPr/>
          </p:nvSpPr>
          <p:spPr>
            <a:xfrm>
              <a:off x="2110200" y="3908028"/>
              <a:ext cx="4398101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5" name="Rectangle: Rounded Corners 93">
              <a:extLst>
                <a:ext uri="{FF2B5EF4-FFF2-40B4-BE49-F238E27FC236}">
                  <a16:creationId xmlns:a16="http://schemas.microsoft.com/office/drawing/2014/main" id="{CF4C1EDA-225F-437A-84CD-8317335AC29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6" name="Rectangle 94">
              <a:extLst>
                <a:ext uri="{FF2B5EF4-FFF2-40B4-BE49-F238E27FC236}">
                  <a16:creationId xmlns:a16="http://schemas.microsoft.com/office/drawing/2014/main" id="{D8299CB5-1B8A-446A-B6F7-3B4004A33D04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7" name="Rectangle 30">
              <a:extLst>
                <a:ext uri="{FF2B5EF4-FFF2-40B4-BE49-F238E27FC236}">
                  <a16:creationId xmlns:a16="http://schemas.microsoft.com/office/drawing/2014/main" id="{1671A211-DD2A-4EE9-810E-FC3D860D62D2}"/>
                </a:ext>
              </a:extLst>
            </p:cNvPr>
            <p:cNvSpPr/>
            <p:nvPr/>
          </p:nvSpPr>
          <p:spPr>
            <a:xfrm>
              <a:off x="2765656" y="3902118"/>
              <a:ext cx="3742645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แม่สีวัตถุธาตุ 3 สี</a:t>
              </a:r>
            </a:p>
          </p:txBody>
        </p:sp>
      </p:grpSp>
      <p:grpSp>
        <p:nvGrpSpPr>
          <p:cNvPr id="158" name="กลุ่ม 157">
            <a:extLst>
              <a:ext uri="{FF2B5EF4-FFF2-40B4-BE49-F238E27FC236}">
                <a16:creationId xmlns:a16="http://schemas.microsoft.com/office/drawing/2014/main" id="{66C9E0A6-BD9C-49FC-9FA6-159081351DA7}"/>
              </a:ext>
            </a:extLst>
          </p:cNvPr>
          <p:cNvGrpSpPr/>
          <p:nvPr/>
        </p:nvGrpSpPr>
        <p:grpSpPr>
          <a:xfrm>
            <a:off x="1496585" y="4842398"/>
            <a:ext cx="4397923" cy="710151"/>
            <a:chOff x="2110201" y="4663949"/>
            <a:chExt cx="4398098" cy="710180"/>
          </a:xfrm>
        </p:grpSpPr>
        <p:sp>
          <p:nvSpPr>
            <p:cNvPr id="159" name="Rectangle: Rounded Corners 25">
              <a:extLst>
                <a:ext uri="{FF2B5EF4-FFF2-40B4-BE49-F238E27FC236}">
                  <a16:creationId xmlns:a16="http://schemas.microsoft.com/office/drawing/2014/main" id="{3633B219-1D73-460D-A35A-11F5E758D350}"/>
                </a:ext>
              </a:extLst>
            </p:cNvPr>
            <p:cNvSpPr/>
            <p:nvPr/>
          </p:nvSpPr>
          <p:spPr>
            <a:xfrm>
              <a:off x="2110201" y="4716550"/>
              <a:ext cx="439809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0" name="Rectangle: Rounded Corners 104">
              <a:extLst>
                <a:ext uri="{FF2B5EF4-FFF2-40B4-BE49-F238E27FC236}">
                  <a16:creationId xmlns:a16="http://schemas.microsoft.com/office/drawing/2014/main" id="{A4ACAA94-706E-48E7-B5B4-A6E8455A2DA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1" name="Rectangle 107">
              <a:extLst>
                <a:ext uri="{FF2B5EF4-FFF2-40B4-BE49-F238E27FC236}">
                  <a16:creationId xmlns:a16="http://schemas.microsoft.com/office/drawing/2014/main" id="{904438B2-FCFC-4239-8803-016362169B79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2" name="Rectangle 31">
              <a:extLst>
                <a:ext uri="{FF2B5EF4-FFF2-40B4-BE49-F238E27FC236}">
                  <a16:creationId xmlns:a16="http://schemas.microsoft.com/office/drawing/2014/main" id="{0CA5C4DC-6C10-4A05-901A-7D55FD086930}"/>
                </a:ext>
              </a:extLst>
            </p:cNvPr>
            <p:cNvSpPr/>
            <p:nvPr/>
          </p:nvSpPr>
          <p:spPr>
            <a:xfrm>
              <a:off x="2765655" y="4716550"/>
              <a:ext cx="3737112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สีที่อยู่ตรงข้ามกันในวงจรสี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19" y="6130191"/>
            <a:ext cx="1105424" cy="484612"/>
          </a:xfrm>
          <a:prstGeom prst="rect">
            <a:avLst/>
          </a:prstGeom>
        </p:spPr>
      </p:pic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1496584" y="3296550"/>
            <a:ext cx="4397926" cy="713627"/>
            <a:chOff x="2110201" y="4663949"/>
            <a:chExt cx="4398101" cy="713657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1" y="4716550"/>
              <a:ext cx="439810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5" y="4720026"/>
              <a:ext cx="3045230" cy="657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สีที่มีความเด่นชัดสดใส</a:t>
              </a:r>
            </a:p>
          </p:txBody>
        </p:sp>
      </p:grpSp>
      <p:grpSp>
        <p:nvGrpSpPr>
          <p:cNvPr id="110" name="กลุ่ม 109">
            <a:extLst>
              <a:ext uri="{FF2B5EF4-FFF2-40B4-BE49-F238E27FC236}">
                <a16:creationId xmlns:a16="http://schemas.microsoft.com/office/drawing/2014/main" id="{71003FD9-64AE-49B6-A3C6-B5B88D6718AA}"/>
              </a:ext>
            </a:extLst>
          </p:cNvPr>
          <p:cNvGrpSpPr/>
          <p:nvPr/>
        </p:nvGrpSpPr>
        <p:grpSpPr>
          <a:xfrm>
            <a:off x="1496585" y="4075709"/>
            <a:ext cx="4397924" cy="707886"/>
            <a:chOff x="2110201" y="4663949"/>
            <a:chExt cx="4398101" cy="707915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273A77E5-893E-405D-AF1C-9D6E42DC3019}"/>
                </a:ext>
              </a:extLst>
            </p:cNvPr>
            <p:cNvSpPr/>
            <p:nvPr/>
          </p:nvSpPr>
          <p:spPr>
            <a:xfrm>
              <a:off x="2110201" y="4716549"/>
              <a:ext cx="4398101" cy="62787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30C623C-DD9F-4642-94EF-66366D396BE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412B5B0B-FD67-4D9E-A50C-81E4A070E2B6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81385D43-5C29-401C-B169-8579A4AB6CBA}"/>
                </a:ext>
              </a:extLst>
            </p:cNvPr>
            <p:cNvSpPr/>
            <p:nvPr/>
          </p:nvSpPr>
          <p:spPr>
            <a:xfrm>
              <a:off x="2765656" y="4708536"/>
              <a:ext cx="3508136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สีวรรณะอุ่นและวรรณะเย็น 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1"/>
            <a:ext cx="937834" cy="48486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677" y="138"/>
            <a:ext cx="716820" cy="755222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966812" y="950116"/>
            <a:ext cx="8289320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6" algn="dec"/>
                <a:tab pos="342879" algn="l"/>
                <a:tab pos="571464" algn="l"/>
                <a:tab pos="800050" algn="l"/>
                <a:tab pos="3543076" algn="l"/>
                <a:tab pos="3771662" algn="l"/>
                <a:tab pos="4000247" algn="l"/>
              </a:tabLst>
            </a:pPr>
            <a:r>
              <a:rPr lang="th-TH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  สีเอกรงค์ (</a:t>
            </a:r>
            <a:r>
              <a:rPr lang="en-US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Monochrome) </a:t>
            </a:r>
            <a:r>
              <a:rPr lang="th-TH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หมายถึงข้อใด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1496584" y="2502812"/>
            <a:ext cx="4397926" cy="707886"/>
            <a:chOff x="2110200" y="3860611"/>
            <a:chExt cx="4398103" cy="707914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439810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7" y="3902118"/>
              <a:ext cx="2583730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แม่สีวัตถุธาตุ 3 สี</a:t>
              </a:r>
            </a:p>
          </p:txBody>
        </p:sp>
      </p:grpSp>
      <p:grpSp>
        <p:nvGrpSpPr>
          <p:cNvPr id="132" name="กลุ่ม 131">
            <a:extLst>
              <a:ext uri="{FF2B5EF4-FFF2-40B4-BE49-F238E27FC236}">
                <a16:creationId xmlns:a16="http://schemas.microsoft.com/office/drawing/2014/main" id="{DA5D561E-5669-4A7A-99F7-BFE911467D4F}"/>
              </a:ext>
            </a:extLst>
          </p:cNvPr>
          <p:cNvGrpSpPr/>
          <p:nvPr/>
        </p:nvGrpSpPr>
        <p:grpSpPr>
          <a:xfrm>
            <a:off x="1496585" y="4840844"/>
            <a:ext cx="4397924" cy="710151"/>
            <a:chOff x="2110201" y="4663949"/>
            <a:chExt cx="4398100" cy="710180"/>
          </a:xfrm>
        </p:grpSpPr>
        <p:sp>
          <p:nvSpPr>
            <p:cNvPr id="133" name="Rectangle: Rounded Corners 25">
              <a:extLst>
                <a:ext uri="{FF2B5EF4-FFF2-40B4-BE49-F238E27FC236}">
                  <a16:creationId xmlns:a16="http://schemas.microsoft.com/office/drawing/2014/main" id="{EF05E8F8-D261-48E3-A413-AEDD5373232D}"/>
                </a:ext>
              </a:extLst>
            </p:cNvPr>
            <p:cNvSpPr/>
            <p:nvPr/>
          </p:nvSpPr>
          <p:spPr>
            <a:xfrm>
              <a:off x="2110201" y="4716550"/>
              <a:ext cx="439810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4" name="Rectangle: Rounded Corners 104">
              <a:extLst>
                <a:ext uri="{FF2B5EF4-FFF2-40B4-BE49-F238E27FC236}">
                  <a16:creationId xmlns:a16="http://schemas.microsoft.com/office/drawing/2014/main" id="{6A494B6D-7952-4810-92A8-FC49A72ADEB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5" name="Rectangle 107">
              <a:extLst>
                <a:ext uri="{FF2B5EF4-FFF2-40B4-BE49-F238E27FC236}">
                  <a16:creationId xmlns:a16="http://schemas.microsoft.com/office/drawing/2014/main" id="{E2513CCE-A298-473A-AEDC-0478E5408A0A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6" name="Rectangle 31">
              <a:extLst>
                <a:ext uri="{FF2B5EF4-FFF2-40B4-BE49-F238E27FC236}">
                  <a16:creationId xmlns:a16="http://schemas.microsoft.com/office/drawing/2014/main" id="{E7753A7D-E760-4CD6-A358-0D40E4225DCF}"/>
                </a:ext>
              </a:extLst>
            </p:cNvPr>
            <p:cNvSpPr/>
            <p:nvPr/>
          </p:nvSpPr>
          <p:spPr>
            <a:xfrm>
              <a:off x="2765656" y="4716550"/>
              <a:ext cx="3737112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สีที่อยู่ตรงข้ามกันในวงจรสี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94ACA1-7EB5-4126-A23D-19B7496CAA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587951" y="7033344"/>
            <a:ext cx="9016098" cy="3288419"/>
            <a:chOff x="1542902" y="4187298"/>
            <a:chExt cx="9016457" cy="328855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3047109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470084" cy="30471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สีที่มีค่าอ่อน-แก่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เพราะสีเอกรงค์ คือการใช้สีเพียงสีเดียวในการสร้างผลงานทัศนศิลป์และใช้ค่าน้ำหนักอ่อน-แก่ของสี</a:t>
              </a:r>
              <a:b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ในการสร้างมิติให้กับผลงาน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	2.	แม่สีวัตถุธาตุคือสีที่ไม่สามารถผสมได้จากสีใด ๆ 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3.	คือค่าความเด่นชัดของสี 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4.	คือการแบ่งสีตามอุณหภูมิและความรู้สึก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5. สีที่อยู่ตรงข้ามกันในวงจรสี คือ สีคู่ตรงข้ามกันในวงจรสี ซึ่งจะเป็นสีคนละสีกัน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73240"/>
            <a:ext cx="556718" cy="5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464378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74532 L 2.16549E-6 4.01361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1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2768 L -2.12842E-7 -2.72109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2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4532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6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2.72109E-6 L -2.12842E-7 -0.72768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3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กลุ่ม 137">
            <a:extLst>
              <a:ext uri="{FF2B5EF4-FFF2-40B4-BE49-F238E27FC236}">
                <a16:creationId xmlns:a16="http://schemas.microsoft.com/office/drawing/2014/main" id="{F4683340-907C-46FE-A909-057FCC532C7F}"/>
              </a:ext>
            </a:extLst>
          </p:cNvPr>
          <p:cNvGrpSpPr/>
          <p:nvPr/>
        </p:nvGrpSpPr>
        <p:grpSpPr>
          <a:xfrm>
            <a:off x="1442633" y="1763828"/>
            <a:ext cx="5137826" cy="707886"/>
            <a:chOff x="2110200" y="3104340"/>
            <a:chExt cx="5138030" cy="707914"/>
          </a:xfrm>
        </p:grpSpPr>
        <p:sp>
          <p:nvSpPr>
            <p:cNvPr id="139" name="Rectangle: Rounded Corners 23">
              <a:extLst>
                <a:ext uri="{FF2B5EF4-FFF2-40B4-BE49-F238E27FC236}">
                  <a16:creationId xmlns:a16="http://schemas.microsoft.com/office/drawing/2014/main" id="{E2C2CC6E-6357-408F-80FE-A2341DE3B491}"/>
                </a:ext>
              </a:extLst>
            </p:cNvPr>
            <p:cNvSpPr/>
            <p:nvPr/>
          </p:nvSpPr>
          <p:spPr>
            <a:xfrm>
              <a:off x="2110200" y="3146656"/>
              <a:ext cx="513803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0" name="Rectangle: Rounded Corners 83">
              <a:extLst>
                <a:ext uri="{FF2B5EF4-FFF2-40B4-BE49-F238E27FC236}">
                  <a16:creationId xmlns:a16="http://schemas.microsoft.com/office/drawing/2014/main" id="{1DE20312-7EDE-4179-AF0C-9C0EEBDD1539}"/>
                </a:ext>
              </a:extLst>
            </p:cNvPr>
            <p:cNvSpPr/>
            <p:nvPr/>
          </p:nvSpPr>
          <p:spPr>
            <a:xfrm>
              <a:off x="2175278" y="319061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1" name="Rectangle 88">
              <a:extLst>
                <a:ext uri="{FF2B5EF4-FFF2-40B4-BE49-F238E27FC236}">
                  <a16:creationId xmlns:a16="http://schemas.microsoft.com/office/drawing/2014/main" id="{E0267FE3-CE0F-4DCF-91D4-71DBA2823DBA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2" name="Rectangle 29">
              <a:extLst>
                <a:ext uri="{FF2B5EF4-FFF2-40B4-BE49-F238E27FC236}">
                  <a16:creationId xmlns:a16="http://schemas.microsoft.com/office/drawing/2014/main" id="{0AAD4BB6-75D8-4309-A497-24875EE152A2}"/>
                </a:ext>
              </a:extLst>
            </p:cNvPr>
            <p:cNvSpPr/>
            <p:nvPr/>
          </p:nvSpPr>
          <p:spPr>
            <a:xfrm>
              <a:off x="2765654" y="3140884"/>
              <a:ext cx="4482575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การประยุกต์ใช้เทคโนโลยี</a:t>
              </a:r>
            </a:p>
          </p:txBody>
        </p:sp>
      </p:grpSp>
      <p:grpSp>
        <p:nvGrpSpPr>
          <p:cNvPr id="143" name="กลุ่ม 142">
            <a:extLst>
              <a:ext uri="{FF2B5EF4-FFF2-40B4-BE49-F238E27FC236}">
                <a16:creationId xmlns:a16="http://schemas.microsoft.com/office/drawing/2014/main" id="{7609A300-BFB2-45F7-A827-D2F8F405FDEB}"/>
              </a:ext>
            </a:extLst>
          </p:cNvPr>
          <p:cNvGrpSpPr/>
          <p:nvPr/>
        </p:nvGrpSpPr>
        <p:grpSpPr>
          <a:xfrm>
            <a:off x="1442633" y="3327292"/>
            <a:ext cx="5137828" cy="713627"/>
            <a:chOff x="2110200" y="4663949"/>
            <a:chExt cx="5138032" cy="713657"/>
          </a:xfrm>
        </p:grpSpPr>
        <p:sp>
          <p:nvSpPr>
            <p:cNvPr id="144" name="Rectangle: Rounded Corners 25">
              <a:extLst>
                <a:ext uri="{FF2B5EF4-FFF2-40B4-BE49-F238E27FC236}">
                  <a16:creationId xmlns:a16="http://schemas.microsoft.com/office/drawing/2014/main" id="{6EEF6E3D-1CFB-4B5E-8407-8ABBF0590564}"/>
                </a:ext>
              </a:extLst>
            </p:cNvPr>
            <p:cNvSpPr/>
            <p:nvPr/>
          </p:nvSpPr>
          <p:spPr>
            <a:xfrm>
              <a:off x="2110200" y="4716550"/>
              <a:ext cx="513803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5" name="Rectangle: Rounded Corners 104">
              <a:extLst>
                <a:ext uri="{FF2B5EF4-FFF2-40B4-BE49-F238E27FC236}">
                  <a16:creationId xmlns:a16="http://schemas.microsoft.com/office/drawing/2014/main" id="{115B600F-C20D-4217-B80D-5F040AA207A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>
                <a:solidFill>
                  <a:srgbClr val="00A652"/>
                </a:solidFill>
              </a:endParaRPr>
            </a:p>
          </p:txBody>
        </p:sp>
        <p:sp>
          <p:nvSpPr>
            <p:cNvPr id="146" name="Rectangle 107">
              <a:extLst>
                <a:ext uri="{FF2B5EF4-FFF2-40B4-BE49-F238E27FC236}">
                  <a16:creationId xmlns:a16="http://schemas.microsoft.com/office/drawing/2014/main" id="{D5217139-512B-4A62-9CDD-52272C02D493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7" name="Rectangle 31">
              <a:extLst>
                <a:ext uri="{FF2B5EF4-FFF2-40B4-BE49-F238E27FC236}">
                  <a16:creationId xmlns:a16="http://schemas.microsoft.com/office/drawing/2014/main" id="{C4740F91-6342-4D91-8A16-9615B89A0D18}"/>
                </a:ext>
              </a:extLst>
            </p:cNvPr>
            <p:cNvSpPr/>
            <p:nvPr/>
          </p:nvSpPr>
          <p:spPr>
            <a:xfrm>
              <a:off x="2765655" y="4720026"/>
              <a:ext cx="4482577" cy="657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การศึกษาองค์ประกอบศิลปะ	</a:t>
              </a:r>
            </a:p>
          </p:txBody>
        </p:sp>
      </p:grpSp>
      <p:grpSp>
        <p:nvGrpSpPr>
          <p:cNvPr id="148" name="กลุ่ม 147">
            <a:extLst>
              <a:ext uri="{FF2B5EF4-FFF2-40B4-BE49-F238E27FC236}">
                <a16:creationId xmlns:a16="http://schemas.microsoft.com/office/drawing/2014/main" id="{5BEAA3E7-00EE-4FC3-9675-29D2110152A0}"/>
              </a:ext>
            </a:extLst>
          </p:cNvPr>
          <p:cNvGrpSpPr/>
          <p:nvPr/>
        </p:nvGrpSpPr>
        <p:grpSpPr>
          <a:xfrm>
            <a:off x="1442635" y="4106451"/>
            <a:ext cx="5137829" cy="707886"/>
            <a:chOff x="2110201" y="4663949"/>
            <a:chExt cx="5138034" cy="707915"/>
          </a:xfrm>
        </p:grpSpPr>
        <p:sp>
          <p:nvSpPr>
            <p:cNvPr id="149" name="Rectangle: Rounded Corners 25">
              <a:extLst>
                <a:ext uri="{FF2B5EF4-FFF2-40B4-BE49-F238E27FC236}">
                  <a16:creationId xmlns:a16="http://schemas.microsoft.com/office/drawing/2014/main" id="{66ADED6F-483F-4409-AB89-22E10343AF9E}"/>
                </a:ext>
              </a:extLst>
            </p:cNvPr>
            <p:cNvSpPr/>
            <p:nvPr/>
          </p:nvSpPr>
          <p:spPr>
            <a:xfrm>
              <a:off x="2110201" y="4716550"/>
              <a:ext cx="5138034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0" name="Rectangle: Rounded Corners 104">
              <a:extLst>
                <a:ext uri="{FF2B5EF4-FFF2-40B4-BE49-F238E27FC236}">
                  <a16:creationId xmlns:a16="http://schemas.microsoft.com/office/drawing/2014/main" id="{14E53564-6305-4328-A683-65ED1886F69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1" name="Rectangle 107">
              <a:extLst>
                <a:ext uri="{FF2B5EF4-FFF2-40B4-BE49-F238E27FC236}">
                  <a16:creationId xmlns:a16="http://schemas.microsoft.com/office/drawing/2014/main" id="{3657F204-4374-4340-A5DF-3DB31483750D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2" name="Rectangle 31">
              <a:extLst>
                <a:ext uri="{FF2B5EF4-FFF2-40B4-BE49-F238E27FC236}">
                  <a16:creationId xmlns:a16="http://schemas.microsoft.com/office/drawing/2014/main" id="{5353B16A-8340-4133-8A95-8174DD4B1142}"/>
                </a:ext>
              </a:extLst>
            </p:cNvPr>
            <p:cNvSpPr/>
            <p:nvPr/>
          </p:nvSpPr>
          <p:spPr>
            <a:xfrm>
              <a:off x="2765655" y="4708536"/>
              <a:ext cx="4482580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การสร้างสรรค์สิ่งใหม่ ๆ ที่แตกต่าง</a:t>
              </a:r>
            </a:p>
          </p:txBody>
        </p:sp>
      </p:grpSp>
      <p:grpSp>
        <p:nvGrpSpPr>
          <p:cNvPr id="153" name="กลุ่ม 152">
            <a:extLst>
              <a:ext uri="{FF2B5EF4-FFF2-40B4-BE49-F238E27FC236}">
                <a16:creationId xmlns:a16="http://schemas.microsoft.com/office/drawing/2014/main" id="{97D949C4-7F93-420D-BA4B-376792BFF40E}"/>
              </a:ext>
            </a:extLst>
          </p:cNvPr>
          <p:cNvGrpSpPr/>
          <p:nvPr/>
        </p:nvGrpSpPr>
        <p:grpSpPr>
          <a:xfrm>
            <a:off x="1442633" y="2533554"/>
            <a:ext cx="5137827" cy="707886"/>
            <a:chOff x="2110200" y="3860611"/>
            <a:chExt cx="5138033" cy="707914"/>
          </a:xfrm>
        </p:grpSpPr>
        <p:sp>
          <p:nvSpPr>
            <p:cNvPr id="154" name="Rectangle: Rounded Corners 24">
              <a:extLst>
                <a:ext uri="{FF2B5EF4-FFF2-40B4-BE49-F238E27FC236}">
                  <a16:creationId xmlns:a16="http://schemas.microsoft.com/office/drawing/2014/main" id="{3C2B0186-1494-4B12-B885-F015F84D0E60}"/>
                </a:ext>
              </a:extLst>
            </p:cNvPr>
            <p:cNvSpPr/>
            <p:nvPr/>
          </p:nvSpPr>
          <p:spPr>
            <a:xfrm>
              <a:off x="2110200" y="3908028"/>
              <a:ext cx="513803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5" name="Rectangle: Rounded Corners 93">
              <a:extLst>
                <a:ext uri="{FF2B5EF4-FFF2-40B4-BE49-F238E27FC236}">
                  <a16:creationId xmlns:a16="http://schemas.microsoft.com/office/drawing/2014/main" id="{CF4C1EDA-225F-437A-84CD-8317335AC29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6" name="Rectangle 94">
              <a:extLst>
                <a:ext uri="{FF2B5EF4-FFF2-40B4-BE49-F238E27FC236}">
                  <a16:creationId xmlns:a16="http://schemas.microsoft.com/office/drawing/2014/main" id="{D8299CB5-1B8A-446A-B6F7-3B4004A33D04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7" name="Rectangle 30">
              <a:extLst>
                <a:ext uri="{FF2B5EF4-FFF2-40B4-BE49-F238E27FC236}">
                  <a16:creationId xmlns:a16="http://schemas.microsoft.com/office/drawing/2014/main" id="{1671A211-DD2A-4EE9-810E-FC3D860D62D2}"/>
                </a:ext>
              </a:extLst>
            </p:cNvPr>
            <p:cNvSpPr/>
            <p:nvPr/>
          </p:nvSpPr>
          <p:spPr>
            <a:xfrm>
              <a:off x="2765656" y="3902118"/>
              <a:ext cx="4482577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การพัฒนาทัศนธาตุพื้นฐาน	</a:t>
              </a:r>
            </a:p>
          </p:txBody>
        </p:sp>
      </p:grpSp>
      <p:grpSp>
        <p:nvGrpSpPr>
          <p:cNvPr id="158" name="กลุ่ม 157">
            <a:extLst>
              <a:ext uri="{FF2B5EF4-FFF2-40B4-BE49-F238E27FC236}">
                <a16:creationId xmlns:a16="http://schemas.microsoft.com/office/drawing/2014/main" id="{66C9E0A6-BD9C-49FC-9FA6-159081351DA7}"/>
              </a:ext>
            </a:extLst>
          </p:cNvPr>
          <p:cNvGrpSpPr/>
          <p:nvPr/>
        </p:nvGrpSpPr>
        <p:grpSpPr>
          <a:xfrm>
            <a:off x="1442635" y="4871586"/>
            <a:ext cx="5137829" cy="710151"/>
            <a:chOff x="2110201" y="4663949"/>
            <a:chExt cx="5138034" cy="710180"/>
          </a:xfrm>
        </p:grpSpPr>
        <p:sp>
          <p:nvSpPr>
            <p:cNvPr id="159" name="Rectangle: Rounded Corners 25">
              <a:extLst>
                <a:ext uri="{FF2B5EF4-FFF2-40B4-BE49-F238E27FC236}">
                  <a16:creationId xmlns:a16="http://schemas.microsoft.com/office/drawing/2014/main" id="{3633B219-1D73-460D-A35A-11F5E758D350}"/>
                </a:ext>
              </a:extLst>
            </p:cNvPr>
            <p:cNvSpPr/>
            <p:nvPr/>
          </p:nvSpPr>
          <p:spPr>
            <a:xfrm>
              <a:off x="2110201" y="4716550"/>
              <a:ext cx="513803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0" name="Rectangle: Rounded Corners 104">
              <a:extLst>
                <a:ext uri="{FF2B5EF4-FFF2-40B4-BE49-F238E27FC236}">
                  <a16:creationId xmlns:a16="http://schemas.microsoft.com/office/drawing/2014/main" id="{A4ACAA94-706E-48E7-B5B4-A6E8455A2DA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1" name="Rectangle 107">
              <a:extLst>
                <a:ext uri="{FF2B5EF4-FFF2-40B4-BE49-F238E27FC236}">
                  <a16:creationId xmlns:a16="http://schemas.microsoft.com/office/drawing/2014/main" id="{904438B2-FCFC-4239-8803-016362169B79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2" name="Rectangle 31">
              <a:extLst>
                <a:ext uri="{FF2B5EF4-FFF2-40B4-BE49-F238E27FC236}">
                  <a16:creationId xmlns:a16="http://schemas.microsoft.com/office/drawing/2014/main" id="{0CA5C4DC-6C10-4A05-901A-7D55FD086930}"/>
                </a:ext>
              </a:extLst>
            </p:cNvPr>
            <p:cNvSpPr/>
            <p:nvPr/>
          </p:nvSpPr>
          <p:spPr>
            <a:xfrm>
              <a:off x="2765656" y="4716550"/>
              <a:ext cx="4482575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การถ่ายทอดเทคนิควิธีการดั้งเดิม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19" y="6130191"/>
            <a:ext cx="1105424" cy="484612"/>
          </a:xfrm>
          <a:prstGeom prst="rect">
            <a:avLst/>
          </a:prstGeom>
        </p:spPr>
      </p:pic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1442633" y="1765265"/>
            <a:ext cx="5137833" cy="707886"/>
            <a:chOff x="2110201" y="3104340"/>
            <a:chExt cx="5138037" cy="707914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1" y="3146656"/>
              <a:ext cx="513803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4" y="3140884"/>
              <a:ext cx="4482574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การประยุกต์ใช้เทคโนโลยี</a:t>
              </a:r>
            </a:p>
          </p:txBody>
        </p:sp>
      </p:grpSp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1442634" y="3328729"/>
            <a:ext cx="5137834" cy="713627"/>
            <a:chOff x="2110200" y="4663949"/>
            <a:chExt cx="5138038" cy="713657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0" y="4716550"/>
              <a:ext cx="513803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5" y="4720026"/>
              <a:ext cx="4482573" cy="657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การศึกษาองค์ประกอบศิลปะ	</a:t>
              </a:r>
            </a:p>
          </p:txBody>
        </p:sp>
      </p:grpSp>
      <p:grpSp>
        <p:nvGrpSpPr>
          <p:cNvPr id="110" name="กลุ่ม 109">
            <a:extLst>
              <a:ext uri="{FF2B5EF4-FFF2-40B4-BE49-F238E27FC236}">
                <a16:creationId xmlns:a16="http://schemas.microsoft.com/office/drawing/2014/main" id="{71003FD9-64AE-49B6-A3C6-B5B88D6718AA}"/>
              </a:ext>
            </a:extLst>
          </p:cNvPr>
          <p:cNvGrpSpPr/>
          <p:nvPr/>
        </p:nvGrpSpPr>
        <p:grpSpPr>
          <a:xfrm>
            <a:off x="1442632" y="4107888"/>
            <a:ext cx="5137835" cy="707886"/>
            <a:chOff x="2110200" y="4663949"/>
            <a:chExt cx="5138040" cy="707915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273A77E5-893E-405D-AF1C-9D6E42DC3019}"/>
                </a:ext>
              </a:extLst>
            </p:cNvPr>
            <p:cNvSpPr/>
            <p:nvPr/>
          </p:nvSpPr>
          <p:spPr>
            <a:xfrm>
              <a:off x="2110200" y="4716550"/>
              <a:ext cx="513804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30C623C-DD9F-4642-94EF-66366D396BE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412B5B0B-FD67-4D9E-A50C-81E4A070E2B6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81385D43-5C29-401C-B169-8579A4AB6CBA}"/>
                </a:ext>
              </a:extLst>
            </p:cNvPr>
            <p:cNvSpPr/>
            <p:nvPr/>
          </p:nvSpPr>
          <p:spPr>
            <a:xfrm>
              <a:off x="2765656" y="4708536"/>
              <a:ext cx="4482581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การสร้างสรรค์สิ่งใหม่ ๆ ที่แตกต่าง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1"/>
            <a:ext cx="937834" cy="48486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677" y="138"/>
            <a:ext cx="716820" cy="755222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912862" y="982295"/>
            <a:ext cx="8289320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6" algn="dec"/>
                <a:tab pos="342879" algn="l"/>
                <a:tab pos="571464" algn="l"/>
                <a:tab pos="800050" algn="l"/>
                <a:tab pos="3543076" algn="l"/>
                <a:tab pos="3771662" algn="l"/>
                <a:tab pos="4000247" algn="l"/>
              </a:tabLst>
            </a:pPr>
            <a:r>
              <a:rPr lang="th-TH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3.	 การออกแบบ หมายถึงอะไร 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1442633" y="2534992"/>
            <a:ext cx="5137833" cy="707886"/>
            <a:chOff x="2110200" y="3860611"/>
            <a:chExt cx="5138039" cy="707914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5138039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7" y="3902118"/>
              <a:ext cx="4482572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การพัฒนาทัศนธาตุพื้นฐาน	</a:t>
              </a:r>
            </a:p>
          </p:txBody>
        </p:sp>
      </p:grpSp>
      <p:grpSp>
        <p:nvGrpSpPr>
          <p:cNvPr id="132" name="กลุ่ม 131">
            <a:extLst>
              <a:ext uri="{FF2B5EF4-FFF2-40B4-BE49-F238E27FC236}">
                <a16:creationId xmlns:a16="http://schemas.microsoft.com/office/drawing/2014/main" id="{DA5D561E-5669-4A7A-99F7-BFE911467D4F}"/>
              </a:ext>
            </a:extLst>
          </p:cNvPr>
          <p:cNvGrpSpPr/>
          <p:nvPr/>
        </p:nvGrpSpPr>
        <p:grpSpPr>
          <a:xfrm>
            <a:off x="1442634" y="4871352"/>
            <a:ext cx="5137834" cy="710152"/>
            <a:chOff x="2110200" y="4663949"/>
            <a:chExt cx="5138039" cy="710181"/>
          </a:xfrm>
        </p:grpSpPr>
        <p:sp>
          <p:nvSpPr>
            <p:cNvPr id="133" name="Rectangle: Rounded Corners 25">
              <a:extLst>
                <a:ext uri="{FF2B5EF4-FFF2-40B4-BE49-F238E27FC236}">
                  <a16:creationId xmlns:a16="http://schemas.microsoft.com/office/drawing/2014/main" id="{EF05E8F8-D261-48E3-A413-AEDD5373232D}"/>
                </a:ext>
              </a:extLst>
            </p:cNvPr>
            <p:cNvSpPr/>
            <p:nvPr/>
          </p:nvSpPr>
          <p:spPr>
            <a:xfrm>
              <a:off x="2110200" y="4716550"/>
              <a:ext cx="5138039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4" name="Rectangle: Rounded Corners 104">
              <a:extLst>
                <a:ext uri="{FF2B5EF4-FFF2-40B4-BE49-F238E27FC236}">
                  <a16:creationId xmlns:a16="http://schemas.microsoft.com/office/drawing/2014/main" id="{6A494B6D-7952-4810-92A8-FC49A72ADEB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5" name="Rectangle 107">
              <a:extLst>
                <a:ext uri="{FF2B5EF4-FFF2-40B4-BE49-F238E27FC236}">
                  <a16:creationId xmlns:a16="http://schemas.microsoft.com/office/drawing/2014/main" id="{E2513CCE-A298-473A-AEDC-0478E5408A0A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6" name="Rectangle 31">
              <a:extLst>
                <a:ext uri="{FF2B5EF4-FFF2-40B4-BE49-F238E27FC236}">
                  <a16:creationId xmlns:a16="http://schemas.microsoft.com/office/drawing/2014/main" id="{E7753A7D-E760-4CD6-A358-0D40E4225DCF}"/>
                </a:ext>
              </a:extLst>
            </p:cNvPr>
            <p:cNvSpPr/>
            <p:nvPr/>
          </p:nvSpPr>
          <p:spPr>
            <a:xfrm>
              <a:off x="2765655" y="4716551"/>
              <a:ext cx="4482573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การถ่ายทอดเทคนิควิธีการดั้งเดิม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EC1BA85-B2F8-4011-8699-F5BFED5AD5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587951" y="7033344"/>
            <a:ext cx="9016098" cy="3448137"/>
            <a:chOff x="1542902" y="4187298"/>
            <a:chExt cx="9016457" cy="34482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3448274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470084" cy="30471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การสร้างสรรค์สิ่งใหม่ ๆ ที่แตกต่าง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เพราะการออกแบบเป็นสร้างสรรค์สิ่งใหม่เพื่อประโยชน์ใช้สอยควบคู่ไปกับความงาม โดยนำเอาทัศนธาตุมาจัดองค์ประกอบตามหลักองค์ประกอบของการออกแบบ ซึ่งสามารถใช้เพื่อปรับปรุงสิ่งเดิมให้ดีขึ้น หรือพัฒนาสิ่งใหม่ขึ้นมาก็ได้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	1.	เป็นการนำเทคโนโลยีมาอำนวยความสะดวก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2.	เป็นตัวเลือกที่ไม่ชัดเจนว่านำทัศนธาตุมาพัฒนาในด้านไหน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3.	การออกแบบไม่ใช่เพียงแค่การศึกษา แต่เกี่ยวข้องกับการนำไปใช้ด้วย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5. การออกแบบที่ดีควรมีการถ่ายทอดเทคนิควิธีการใหม่ ๆ ไม่จำเป็นต้องเป็นวิธีการดั้งเดิม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73240"/>
            <a:ext cx="556718" cy="5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051221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72598 L 2.16549E-6 6.80272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20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1598 L -2.12842E-7 -4.28571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31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2598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31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4.28571E-6 L -2.12842E-7 -0.71598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7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กลุ่ม 124">
            <a:extLst>
              <a:ext uri="{FF2B5EF4-FFF2-40B4-BE49-F238E27FC236}">
                <a16:creationId xmlns:a16="http://schemas.microsoft.com/office/drawing/2014/main" id="{06CE7895-A482-4F85-97CC-0D2E438D6A48}"/>
              </a:ext>
            </a:extLst>
          </p:cNvPr>
          <p:cNvGrpSpPr/>
          <p:nvPr/>
        </p:nvGrpSpPr>
        <p:grpSpPr>
          <a:xfrm>
            <a:off x="1425824" y="2014585"/>
            <a:ext cx="9016096" cy="707886"/>
            <a:chOff x="2110201" y="3104340"/>
            <a:chExt cx="9016454" cy="707914"/>
          </a:xfrm>
        </p:grpSpPr>
        <p:sp>
          <p:nvSpPr>
            <p:cNvPr id="126" name="Rectangle: Rounded Corners 23">
              <a:extLst>
                <a:ext uri="{FF2B5EF4-FFF2-40B4-BE49-F238E27FC236}">
                  <a16:creationId xmlns:a16="http://schemas.microsoft.com/office/drawing/2014/main" id="{8B29CCDA-F4C7-44A2-99AC-CCE8EABA041A}"/>
                </a:ext>
              </a:extLst>
            </p:cNvPr>
            <p:cNvSpPr/>
            <p:nvPr/>
          </p:nvSpPr>
          <p:spPr>
            <a:xfrm>
              <a:off x="2110201" y="3146656"/>
              <a:ext cx="901645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27" name="Rectangle: Rounded Corners 83">
              <a:extLst>
                <a:ext uri="{FF2B5EF4-FFF2-40B4-BE49-F238E27FC236}">
                  <a16:creationId xmlns:a16="http://schemas.microsoft.com/office/drawing/2014/main" id="{A81F812A-C1D1-464E-A38F-A552CAB5BCBC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28" name="Rectangle 88">
              <a:extLst>
                <a:ext uri="{FF2B5EF4-FFF2-40B4-BE49-F238E27FC236}">
                  <a16:creationId xmlns:a16="http://schemas.microsoft.com/office/drawing/2014/main" id="{EC89943A-6CCB-4BF1-AE28-19A454C80E0D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9" name="Rectangle 29">
              <a:extLst>
                <a:ext uri="{FF2B5EF4-FFF2-40B4-BE49-F238E27FC236}">
                  <a16:creationId xmlns:a16="http://schemas.microsoft.com/office/drawing/2014/main" id="{1D85CD59-E6AE-4DEA-8540-0865C078A1F2}"/>
                </a:ext>
              </a:extLst>
            </p:cNvPr>
            <p:cNvSpPr/>
            <p:nvPr/>
          </p:nvSpPr>
          <p:spPr>
            <a:xfrm>
              <a:off x="2765653" y="3175629"/>
              <a:ext cx="8340845" cy="601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ผลงานที่ได้มีความสมจริง และเป็นธรรมชาติ </a:t>
              </a:r>
            </a:p>
          </p:txBody>
        </p:sp>
      </p:grpSp>
      <p:grpSp>
        <p:nvGrpSpPr>
          <p:cNvPr id="130" name="กลุ่ม 129">
            <a:extLst>
              <a:ext uri="{FF2B5EF4-FFF2-40B4-BE49-F238E27FC236}">
                <a16:creationId xmlns:a16="http://schemas.microsoft.com/office/drawing/2014/main" id="{172EF704-A571-43D2-945A-E87913D2E469}"/>
              </a:ext>
            </a:extLst>
          </p:cNvPr>
          <p:cNvGrpSpPr/>
          <p:nvPr/>
        </p:nvGrpSpPr>
        <p:grpSpPr>
          <a:xfrm>
            <a:off x="1425824" y="3578047"/>
            <a:ext cx="9016097" cy="707886"/>
            <a:chOff x="2110200" y="4663949"/>
            <a:chExt cx="9016455" cy="707916"/>
          </a:xfrm>
        </p:grpSpPr>
        <p:sp>
          <p:nvSpPr>
            <p:cNvPr id="131" name="Rectangle: Rounded Corners 25">
              <a:extLst>
                <a:ext uri="{FF2B5EF4-FFF2-40B4-BE49-F238E27FC236}">
                  <a16:creationId xmlns:a16="http://schemas.microsoft.com/office/drawing/2014/main" id="{FD692C5D-790A-4664-B5AB-5020DD798B9B}"/>
                </a:ext>
              </a:extLst>
            </p:cNvPr>
            <p:cNvSpPr/>
            <p:nvPr/>
          </p:nvSpPr>
          <p:spPr>
            <a:xfrm>
              <a:off x="2110200" y="4716550"/>
              <a:ext cx="901645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7" name="Rectangle: Rounded Corners 104">
              <a:extLst>
                <a:ext uri="{FF2B5EF4-FFF2-40B4-BE49-F238E27FC236}">
                  <a16:creationId xmlns:a16="http://schemas.microsoft.com/office/drawing/2014/main" id="{1E19D112-47CA-493B-AE87-C1B3948FDD7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3" name="Rectangle 107">
              <a:extLst>
                <a:ext uri="{FF2B5EF4-FFF2-40B4-BE49-F238E27FC236}">
                  <a16:creationId xmlns:a16="http://schemas.microsoft.com/office/drawing/2014/main" id="{F134022A-A18E-4AB6-9A61-AC6F74308AC1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4" name="Rectangle 31">
              <a:extLst>
                <a:ext uri="{FF2B5EF4-FFF2-40B4-BE49-F238E27FC236}">
                  <a16:creationId xmlns:a16="http://schemas.microsoft.com/office/drawing/2014/main" id="{F143B2AF-93B0-4733-B680-8FD6E649E467}"/>
                </a:ext>
              </a:extLst>
            </p:cNvPr>
            <p:cNvSpPr/>
            <p:nvPr/>
          </p:nvSpPr>
          <p:spPr>
            <a:xfrm>
              <a:off x="2765655" y="4744834"/>
              <a:ext cx="8340843" cy="601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ผลงานมีประโยชน์ในการใช้สอยเพิ่มมากขึ้น</a:t>
              </a:r>
            </a:p>
          </p:txBody>
        </p:sp>
      </p:grpSp>
      <p:grpSp>
        <p:nvGrpSpPr>
          <p:cNvPr id="165" name="กลุ่ม 164">
            <a:extLst>
              <a:ext uri="{FF2B5EF4-FFF2-40B4-BE49-F238E27FC236}">
                <a16:creationId xmlns:a16="http://schemas.microsoft.com/office/drawing/2014/main" id="{50B6A75F-F02C-4E46-86F7-15915FDB1393}"/>
              </a:ext>
            </a:extLst>
          </p:cNvPr>
          <p:cNvGrpSpPr/>
          <p:nvPr/>
        </p:nvGrpSpPr>
        <p:grpSpPr>
          <a:xfrm>
            <a:off x="1425824" y="4357208"/>
            <a:ext cx="9016097" cy="707886"/>
            <a:chOff x="2110199" y="4663949"/>
            <a:chExt cx="9016457" cy="707915"/>
          </a:xfrm>
        </p:grpSpPr>
        <p:sp>
          <p:nvSpPr>
            <p:cNvPr id="166" name="Rectangle: Rounded Corners 25">
              <a:extLst>
                <a:ext uri="{FF2B5EF4-FFF2-40B4-BE49-F238E27FC236}">
                  <a16:creationId xmlns:a16="http://schemas.microsoft.com/office/drawing/2014/main" id="{5B874EC6-6AAB-48FF-B95D-5C1F2B53D0CE}"/>
                </a:ext>
              </a:extLst>
            </p:cNvPr>
            <p:cNvSpPr/>
            <p:nvPr/>
          </p:nvSpPr>
          <p:spPr>
            <a:xfrm>
              <a:off x="2110199" y="4716549"/>
              <a:ext cx="9016457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7" name="Rectangle: Rounded Corners 104">
              <a:extLst>
                <a:ext uri="{FF2B5EF4-FFF2-40B4-BE49-F238E27FC236}">
                  <a16:creationId xmlns:a16="http://schemas.microsoft.com/office/drawing/2014/main" id="{573F1015-7263-46AA-A9F8-E2FDCA36B75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8" name="Rectangle 107">
              <a:extLst>
                <a:ext uri="{FF2B5EF4-FFF2-40B4-BE49-F238E27FC236}">
                  <a16:creationId xmlns:a16="http://schemas.microsoft.com/office/drawing/2014/main" id="{31FA6D2B-0163-4FA3-878E-A2D6553B4A2E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9" name="Rectangle 31">
              <a:extLst>
                <a:ext uri="{FF2B5EF4-FFF2-40B4-BE49-F238E27FC236}">
                  <a16:creationId xmlns:a16="http://schemas.microsoft.com/office/drawing/2014/main" id="{ECED6D6A-9EED-4E97-B461-991158D3B655}"/>
                </a:ext>
              </a:extLst>
            </p:cNvPr>
            <p:cNvSpPr/>
            <p:nvPr/>
          </p:nvSpPr>
          <p:spPr>
            <a:xfrm>
              <a:off x="2765656" y="4745205"/>
              <a:ext cx="8340843" cy="601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ผลงานมีความแม่นยำ ประณีต และประหยัดเวลาในการออกแบบและแก้ไข</a:t>
              </a:r>
            </a:p>
          </p:txBody>
        </p:sp>
      </p:grpSp>
      <p:grpSp>
        <p:nvGrpSpPr>
          <p:cNvPr id="170" name="กลุ่ม 169">
            <a:extLst>
              <a:ext uri="{FF2B5EF4-FFF2-40B4-BE49-F238E27FC236}">
                <a16:creationId xmlns:a16="http://schemas.microsoft.com/office/drawing/2014/main" id="{6A577DD5-04D1-41B4-A1E2-032C8848D6DB}"/>
              </a:ext>
            </a:extLst>
          </p:cNvPr>
          <p:cNvGrpSpPr/>
          <p:nvPr/>
        </p:nvGrpSpPr>
        <p:grpSpPr>
          <a:xfrm>
            <a:off x="1425824" y="2784318"/>
            <a:ext cx="9016096" cy="707886"/>
            <a:chOff x="2110200" y="3860611"/>
            <a:chExt cx="9016458" cy="707914"/>
          </a:xfrm>
        </p:grpSpPr>
        <p:sp>
          <p:nvSpPr>
            <p:cNvPr id="171" name="Rectangle: Rounded Corners 24">
              <a:extLst>
                <a:ext uri="{FF2B5EF4-FFF2-40B4-BE49-F238E27FC236}">
                  <a16:creationId xmlns:a16="http://schemas.microsoft.com/office/drawing/2014/main" id="{3955BC73-6800-4A23-A77B-637A4E979E2D}"/>
                </a:ext>
              </a:extLst>
            </p:cNvPr>
            <p:cNvSpPr/>
            <p:nvPr/>
          </p:nvSpPr>
          <p:spPr>
            <a:xfrm>
              <a:off x="2110200" y="3908028"/>
              <a:ext cx="901645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72" name="Rectangle: Rounded Corners 93">
              <a:extLst>
                <a:ext uri="{FF2B5EF4-FFF2-40B4-BE49-F238E27FC236}">
                  <a16:creationId xmlns:a16="http://schemas.microsoft.com/office/drawing/2014/main" id="{3DE5049C-1CB4-42C3-9E60-2760E64CDB7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73" name="Rectangle 94">
              <a:extLst>
                <a:ext uri="{FF2B5EF4-FFF2-40B4-BE49-F238E27FC236}">
                  <a16:creationId xmlns:a16="http://schemas.microsoft.com/office/drawing/2014/main" id="{F7F0227E-FC5C-4B5D-AD59-8E0A70E1469F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74" name="Rectangle 30">
              <a:extLst>
                <a:ext uri="{FF2B5EF4-FFF2-40B4-BE49-F238E27FC236}">
                  <a16:creationId xmlns:a16="http://schemas.microsoft.com/office/drawing/2014/main" id="{3FED2F06-599A-48AA-9DFE-4E5FDFF9F751}"/>
                </a:ext>
              </a:extLst>
            </p:cNvPr>
            <p:cNvSpPr/>
            <p:nvPr/>
          </p:nvSpPr>
          <p:spPr>
            <a:xfrm>
              <a:off x="2765657" y="3934702"/>
              <a:ext cx="8340844" cy="601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ผลงานที่ได้มีความทันสมัยทัดเทียมนานาชาติ</a:t>
              </a:r>
            </a:p>
          </p:txBody>
        </p:sp>
      </p:grpSp>
      <p:grpSp>
        <p:nvGrpSpPr>
          <p:cNvPr id="175" name="กลุ่ม 174">
            <a:extLst>
              <a:ext uri="{FF2B5EF4-FFF2-40B4-BE49-F238E27FC236}">
                <a16:creationId xmlns:a16="http://schemas.microsoft.com/office/drawing/2014/main" id="{2933416C-2953-4856-BFF4-4EE6A77DB9DC}"/>
              </a:ext>
            </a:extLst>
          </p:cNvPr>
          <p:cNvGrpSpPr/>
          <p:nvPr/>
        </p:nvGrpSpPr>
        <p:grpSpPr>
          <a:xfrm>
            <a:off x="1425824" y="5122343"/>
            <a:ext cx="9016098" cy="707886"/>
            <a:chOff x="2110200" y="4663949"/>
            <a:chExt cx="9016458" cy="707915"/>
          </a:xfrm>
        </p:grpSpPr>
        <p:sp>
          <p:nvSpPr>
            <p:cNvPr id="176" name="Rectangle: Rounded Corners 25">
              <a:extLst>
                <a:ext uri="{FF2B5EF4-FFF2-40B4-BE49-F238E27FC236}">
                  <a16:creationId xmlns:a16="http://schemas.microsoft.com/office/drawing/2014/main" id="{EB73815E-1BC0-4C01-A328-C44916AC013D}"/>
                </a:ext>
              </a:extLst>
            </p:cNvPr>
            <p:cNvSpPr/>
            <p:nvPr/>
          </p:nvSpPr>
          <p:spPr>
            <a:xfrm>
              <a:off x="2110200" y="4716550"/>
              <a:ext cx="901645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77" name="Rectangle: Rounded Corners 104">
              <a:extLst>
                <a:ext uri="{FF2B5EF4-FFF2-40B4-BE49-F238E27FC236}">
                  <a16:creationId xmlns:a16="http://schemas.microsoft.com/office/drawing/2014/main" id="{EC19CE49-448B-4D9F-A503-8862E7C30AB3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78" name="Rectangle 107">
              <a:extLst>
                <a:ext uri="{FF2B5EF4-FFF2-40B4-BE49-F238E27FC236}">
                  <a16:creationId xmlns:a16="http://schemas.microsoft.com/office/drawing/2014/main" id="{4733B693-4762-4F7C-9208-5FE81F3F0649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79" name="Rectangle 31">
              <a:extLst>
                <a:ext uri="{FF2B5EF4-FFF2-40B4-BE49-F238E27FC236}">
                  <a16:creationId xmlns:a16="http://schemas.microsoft.com/office/drawing/2014/main" id="{DFFE6B2A-BEBB-4E80-ACB5-9FCEFAD0526F}"/>
                </a:ext>
              </a:extLst>
            </p:cNvPr>
            <p:cNvSpPr/>
            <p:nvPr/>
          </p:nvSpPr>
          <p:spPr>
            <a:xfrm>
              <a:off x="2765655" y="4742458"/>
              <a:ext cx="8340843" cy="601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ผลงานมีความแตกต่างในด้านของคุณค่าศิลปะ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19" y="6130191"/>
            <a:ext cx="1105424" cy="484612"/>
          </a:xfrm>
          <a:prstGeom prst="rect">
            <a:avLst/>
          </a:prstGeom>
        </p:spPr>
      </p:pic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1425824" y="2014585"/>
            <a:ext cx="9016096" cy="707886"/>
            <a:chOff x="2110201" y="3104340"/>
            <a:chExt cx="9016454" cy="707914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1" y="3146656"/>
              <a:ext cx="901645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3" y="3175629"/>
              <a:ext cx="8340845" cy="601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ผลงานที่ได้มีความสมจริง และเป็นธรรมชาติ </a:t>
              </a:r>
            </a:p>
          </p:txBody>
        </p:sp>
      </p:grpSp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1425824" y="3578047"/>
            <a:ext cx="9016097" cy="707886"/>
            <a:chOff x="2110200" y="4663949"/>
            <a:chExt cx="9016455" cy="707916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0" y="4716550"/>
              <a:ext cx="901645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5" y="4744834"/>
              <a:ext cx="8340843" cy="601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ผลงานมีประโยชน์ในการใช้สอยเพิ่มมากขึ้น</a:t>
              </a:r>
            </a:p>
          </p:txBody>
        </p:sp>
      </p:grpSp>
      <p:grpSp>
        <p:nvGrpSpPr>
          <p:cNvPr id="110" name="กลุ่ม 109">
            <a:extLst>
              <a:ext uri="{FF2B5EF4-FFF2-40B4-BE49-F238E27FC236}">
                <a16:creationId xmlns:a16="http://schemas.microsoft.com/office/drawing/2014/main" id="{71003FD9-64AE-49B6-A3C6-B5B88D6718AA}"/>
              </a:ext>
            </a:extLst>
          </p:cNvPr>
          <p:cNvGrpSpPr/>
          <p:nvPr/>
        </p:nvGrpSpPr>
        <p:grpSpPr>
          <a:xfrm>
            <a:off x="1425824" y="4357208"/>
            <a:ext cx="9016097" cy="707886"/>
            <a:chOff x="2110199" y="4663949"/>
            <a:chExt cx="9016457" cy="707915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273A77E5-893E-405D-AF1C-9D6E42DC3019}"/>
                </a:ext>
              </a:extLst>
            </p:cNvPr>
            <p:cNvSpPr/>
            <p:nvPr/>
          </p:nvSpPr>
          <p:spPr>
            <a:xfrm>
              <a:off x="2110199" y="4716549"/>
              <a:ext cx="901645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30C623C-DD9F-4642-94EF-66366D396BE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412B5B0B-FD67-4D9E-A50C-81E4A070E2B6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81385D43-5C29-401C-B169-8579A4AB6CBA}"/>
                </a:ext>
              </a:extLst>
            </p:cNvPr>
            <p:cNvSpPr/>
            <p:nvPr/>
          </p:nvSpPr>
          <p:spPr>
            <a:xfrm>
              <a:off x="2765656" y="4745205"/>
              <a:ext cx="8340843" cy="601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ผลงานมีความแม่นยำ ประณีต และประหยัดเวลาในการออกแบบและแก้ไข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1"/>
            <a:ext cx="937834" cy="48486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677" y="138"/>
            <a:ext cx="716820" cy="755222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970768" y="667717"/>
            <a:ext cx="10555801" cy="122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6" algn="dec"/>
                <a:tab pos="342879" algn="l"/>
                <a:tab pos="571464" algn="l"/>
                <a:tab pos="800050" algn="l"/>
                <a:tab pos="3543076" algn="l"/>
                <a:tab pos="3771662" algn="l"/>
                <a:tab pos="4000247" algn="l"/>
              </a:tabLst>
            </a:pPr>
            <a:r>
              <a:rPr lang="th-TH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4.	 การนำความรู้ทางวิทยาศาสตร์และเทคโนโลยีมาใช้ในการออกแบบมีประโยชน์  </a:t>
            </a:r>
            <a:br>
              <a:rPr lang="th-TH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th-TH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อย่างไร 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1425824" y="2784318"/>
            <a:ext cx="9016096" cy="707886"/>
            <a:chOff x="2110200" y="3860611"/>
            <a:chExt cx="9016458" cy="707914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901645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7" y="3934702"/>
              <a:ext cx="8340844" cy="601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ผลงานที่ได้มีความทันสมัยทัดเทียมนานาชาติ</a:t>
              </a:r>
            </a:p>
          </p:txBody>
        </p:sp>
      </p:grpSp>
      <p:grpSp>
        <p:nvGrpSpPr>
          <p:cNvPr id="132" name="กลุ่ม 131">
            <a:extLst>
              <a:ext uri="{FF2B5EF4-FFF2-40B4-BE49-F238E27FC236}">
                <a16:creationId xmlns:a16="http://schemas.microsoft.com/office/drawing/2014/main" id="{DA5D561E-5669-4A7A-99F7-BFE911467D4F}"/>
              </a:ext>
            </a:extLst>
          </p:cNvPr>
          <p:cNvGrpSpPr/>
          <p:nvPr/>
        </p:nvGrpSpPr>
        <p:grpSpPr>
          <a:xfrm>
            <a:off x="1425824" y="5122343"/>
            <a:ext cx="9016098" cy="707886"/>
            <a:chOff x="2110200" y="4663949"/>
            <a:chExt cx="9016458" cy="707915"/>
          </a:xfrm>
        </p:grpSpPr>
        <p:sp>
          <p:nvSpPr>
            <p:cNvPr id="133" name="Rectangle: Rounded Corners 25">
              <a:extLst>
                <a:ext uri="{FF2B5EF4-FFF2-40B4-BE49-F238E27FC236}">
                  <a16:creationId xmlns:a16="http://schemas.microsoft.com/office/drawing/2014/main" id="{EF05E8F8-D261-48E3-A413-AEDD5373232D}"/>
                </a:ext>
              </a:extLst>
            </p:cNvPr>
            <p:cNvSpPr/>
            <p:nvPr/>
          </p:nvSpPr>
          <p:spPr>
            <a:xfrm>
              <a:off x="2110200" y="4716550"/>
              <a:ext cx="901645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4" name="Rectangle: Rounded Corners 104">
              <a:extLst>
                <a:ext uri="{FF2B5EF4-FFF2-40B4-BE49-F238E27FC236}">
                  <a16:creationId xmlns:a16="http://schemas.microsoft.com/office/drawing/2014/main" id="{6A494B6D-7952-4810-92A8-FC49A72ADEB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5" name="Rectangle 107">
              <a:extLst>
                <a:ext uri="{FF2B5EF4-FFF2-40B4-BE49-F238E27FC236}">
                  <a16:creationId xmlns:a16="http://schemas.microsoft.com/office/drawing/2014/main" id="{E2513CCE-A298-473A-AEDC-0478E5408A0A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6" name="Rectangle 31">
              <a:extLst>
                <a:ext uri="{FF2B5EF4-FFF2-40B4-BE49-F238E27FC236}">
                  <a16:creationId xmlns:a16="http://schemas.microsoft.com/office/drawing/2014/main" id="{E7753A7D-E760-4CD6-A358-0D40E4225DCF}"/>
                </a:ext>
              </a:extLst>
            </p:cNvPr>
            <p:cNvSpPr/>
            <p:nvPr/>
          </p:nvSpPr>
          <p:spPr>
            <a:xfrm>
              <a:off x="2765655" y="4742458"/>
              <a:ext cx="8340843" cy="601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ผลงานมีความแตกต่างในด้านของคุณค่าศิลปะ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5542067-0CB1-47BD-B220-9ECDBE2B46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587951" y="7033344"/>
            <a:ext cx="9016098" cy="2716826"/>
            <a:chOff x="1542902" y="4187298"/>
            <a:chExt cx="9016457" cy="271693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2716935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470084" cy="2308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ผลงานมีความแม่นยำ ประณีต และประหยัดเวลาในการออกแบบและแก้ไข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เพราะความรู้ทางวิทยาศาต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ร์แ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ละเทคโนโลยีเป็นสิ่งอำนวยความสะดวก ช่วยลดข้อผิดพลาดที่เกิดจากคน ทำให้ลดระยะเวลาในการทำงาน และเพิ่มความแม่นยำในการออกแบบได้มากขึ้น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	1. 2. 3. และ 5. ผลงานที่สมจริงและเป็นธรรมชาติ ความทันสมัยทัดเทียมนานาชาติ ประโยชน์</a:t>
              </a:r>
              <a:b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ใช้สอยที่เพิ่มขึ้น และผลงานมีความแตกต่างกันในด้านของคุณค่าทางศิลปะ สามารถทำให้เกิดขึ้นได้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โดยไม่ต้องใช้ความรู้ทางวิทยาศาสตร์และเทคโนโลยีเข้ามามีส่วนเกี่ยวข้องในการออกแบบก็ได้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73240"/>
            <a:ext cx="556718" cy="5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259763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69855 L 2.16549E-6 4.01361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7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0429 L -2.12842E-7 5.44218E-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2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6985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65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5.44218E-7 L -2.12842E-7 -0.70429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2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กลุ่ม 119">
            <a:extLst>
              <a:ext uri="{FF2B5EF4-FFF2-40B4-BE49-F238E27FC236}">
                <a16:creationId xmlns:a16="http://schemas.microsoft.com/office/drawing/2014/main" id="{A155F110-0636-47F3-A099-B4550CFEF004}"/>
              </a:ext>
            </a:extLst>
          </p:cNvPr>
          <p:cNvGrpSpPr/>
          <p:nvPr/>
        </p:nvGrpSpPr>
        <p:grpSpPr>
          <a:xfrm>
            <a:off x="1431587" y="1765265"/>
            <a:ext cx="6345851" cy="707886"/>
            <a:chOff x="2110201" y="3104340"/>
            <a:chExt cx="6346104" cy="707914"/>
          </a:xfrm>
        </p:grpSpPr>
        <p:sp>
          <p:nvSpPr>
            <p:cNvPr id="121" name="Rectangle: Rounded Corners 23">
              <a:extLst>
                <a:ext uri="{FF2B5EF4-FFF2-40B4-BE49-F238E27FC236}">
                  <a16:creationId xmlns:a16="http://schemas.microsoft.com/office/drawing/2014/main" id="{4E2D491D-F1EB-4150-91E7-F114E020347C}"/>
                </a:ext>
              </a:extLst>
            </p:cNvPr>
            <p:cNvSpPr/>
            <p:nvPr/>
          </p:nvSpPr>
          <p:spPr>
            <a:xfrm>
              <a:off x="2110201" y="3146656"/>
              <a:ext cx="634610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22" name="Rectangle: Rounded Corners 83">
              <a:extLst>
                <a:ext uri="{FF2B5EF4-FFF2-40B4-BE49-F238E27FC236}">
                  <a16:creationId xmlns:a16="http://schemas.microsoft.com/office/drawing/2014/main" id="{EDCC2D57-6116-4405-87CB-765300C68E7F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23" name="Rectangle 88">
              <a:extLst>
                <a:ext uri="{FF2B5EF4-FFF2-40B4-BE49-F238E27FC236}">
                  <a16:creationId xmlns:a16="http://schemas.microsoft.com/office/drawing/2014/main" id="{7E415B6C-FFFC-4787-8335-2180935B1852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4" name="Rectangle 29">
              <a:extLst>
                <a:ext uri="{FF2B5EF4-FFF2-40B4-BE49-F238E27FC236}">
                  <a16:creationId xmlns:a16="http://schemas.microsoft.com/office/drawing/2014/main" id="{15058DAA-A0FE-4D8D-B492-0B8512243C58}"/>
                </a:ext>
              </a:extLst>
            </p:cNvPr>
            <p:cNvSpPr/>
            <p:nvPr/>
          </p:nvSpPr>
          <p:spPr>
            <a:xfrm>
              <a:off x="2765654" y="3140884"/>
              <a:ext cx="5690647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การสื่อความหมายให้เข้าใจร่วมกัน</a:t>
              </a:r>
            </a:p>
          </p:txBody>
        </p:sp>
      </p:grpSp>
      <p:grpSp>
        <p:nvGrpSpPr>
          <p:cNvPr id="125" name="กลุ่ม 124">
            <a:extLst>
              <a:ext uri="{FF2B5EF4-FFF2-40B4-BE49-F238E27FC236}">
                <a16:creationId xmlns:a16="http://schemas.microsoft.com/office/drawing/2014/main" id="{8EE6DA52-4843-4071-8B6A-02843CBAFD9A}"/>
              </a:ext>
            </a:extLst>
          </p:cNvPr>
          <p:cNvGrpSpPr/>
          <p:nvPr/>
        </p:nvGrpSpPr>
        <p:grpSpPr>
          <a:xfrm>
            <a:off x="1431586" y="3328728"/>
            <a:ext cx="6345853" cy="713628"/>
            <a:chOff x="2110200" y="4663949"/>
            <a:chExt cx="6346105" cy="713658"/>
          </a:xfrm>
        </p:grpSpPr>
        <p:sp>
          <p:nvSpPr>
            <p:cNvPr id="126" name="Rectangle: Rounded Corners 25">
              <a:extLst>
                <a:ext uri="{FF2B5EF4-FFF2-40B4-BE49-F238E27FC236}">
                  <a16:creationId xmlns:a16="http://schemas.microsoft.com/office/drawing/2014/main" id="{3ACD3EF2-04B8-4628-AD49-423D62A5D6E8}"/>
                </a:ext>
              </a:extLst>
            </p:cNvPr>
            <p:cNvSpPr/>
            <p:nvPr/>
          </p:nvSpPr>
          <p:spPr>
            <a:xfrm>
              <a:off x="2110200" y="4716550"/>
              <a:ext cx="6346105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 dirty="0"/>
            </a:p>
          </p:txBody>
        </p:sp>
        <p:sp>
          <p:nvSpPr>
            <p:cNvPr id="127" name="Rectangle: Rounded Corners 104">
              <a:extLst>
                <a:ext uri="{FF2B5EF4-FFF2-40B4-BE49-F238E27FC236}">
                  <a16:creationId xmlns:a16="http://schemas.microsoft.com/office/drawing/2014/main" id="{50AAFE00-86ED-4DE3-9FA2-2B2FDCD6D22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28" name="Rectangle 107">
              <a:extLst>
                <a:ext uri="{FF2B5EF4-FFF2-40B4-BE49-F238E27FC236}">
                  <a16:creationId xmlns:a16="http://schemas.microsoft.com/office/drawing/2014/main" id="{15CE81D7-E034-4EC7-991C-D8B7B9F43A2A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9" name="Rectangle 31">
              <a:extLst>
                <a:ext uri="{FF2B5EF4-FFF2-40B4-BE49-F238E27FC236}">
                  <a16:creationId xmlns:a16="http://schemas.microsoft.com/office/drawing/2014/main" id="{B17BDCC5-095D-4745-AF3F-750DA9EA1355}"/>
                </a:ext>
              </a:extLst>
            </p:cNvPr>
            <p:cNvSpPr/>
            <p:nvPr/>
          </p:nvSpPr>
          <p:spPr>
            <a:xfrm>
              <a:off x="2765654" y="4720027"/>
              <a:ext cx="5690651" cy="657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การตอบสนองการใช้งานและความปลอดภัย</a:t>
              </a:r>
            </a:p>
          </p:txBody>
        </p:sp>
      </p:grpSp>
      <p:grpSp>
        <p:nvGrpSpPr>
          <p:cNvPr id="130" name="กลุ่ม 129">
            <a:extLst>
              <a:ext uri="{FF2B5EF4-FFF2-40B4-BE49-F238E27FC236}">
                <a16:creationId xmlns:a16="http://schemas.microsoft.com/office/drawing/2014/main" id="{FA6BEABB-20F5-4C28-8E53-F75137CE04FB}"/>
              </a:ext>
            </a:extLst>
          </p:cNvPr>
          <p:cNvGrpSpPr/>
          <p:nvPr/>
        </p:nvGrpSpPr>
        <p:grpSpPr>
          <a:xfrm>
            <a:off x="1431586" y="4107888"/>
            <a:ext cx="6345854" cy="707886"/>
            <a:chOff x="2110200" y="4663949"/>
            <a:chExt cx="6346108" cy="707915"/>
          </a:xfrm>
        </p:grpSpPr>
        <p:sp>
          <p:nvSpPr>
            <p:cNvPr id="131" name="Rectangle: Rounded Corners 25">
              <a:extLst>
                <a:ext uri="{FF2B5EF4-FFF2-40B4-BE49-F238E27FC236}">
                  <a16:creationId xmlns:a16="http://schemas.microsoft.com/office/drawing/2014/main" id="{50653026-40BC-43B5-B973-9D58F69F5E4C}"/>
                </a:ext>
              </a:extLst>
            </p:cNvPr>
            <p:cNvSpPr/>
            <p:nvPr/>
          </p:nvSpPr>
          <p:spPr>
            <a:xfrm>
              <a:off x="2110200" y="4716550"/>
              <a:ext cx="634610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7" name="Rectangle: Rounded Corners 104">
              <a:extLst>
                <a:ext uri="{FF2B5EF4-FFF2-40B4-BE49-F238E27FC236}">
                  <a16:creationId xmlns:a16="http://schemas.microsoft.com/office/drawing/2014/main" id="{B46851FB-AEDD-4BB3-A8C1-538C4E5C1AE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3" name="Rectangle 107">
              <a:extLst>
                <a:ext uri="{FF2B5EF4-FFF2-40B4-BE49-F238E27FC236}">
                  <a16:creationId xmlns:a16="http://schemas.microsoft.com/office/drawing/2014/main" id="{4EADD244-E328-4B14-9129-2F4277B865B1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4" name="Rectangle 31">
              <a:extLst>
                <a:ext uri="{FF2B5EF4-FFF2-40B4-BE49-F238E27FC236}">
                  <a16:creationId xmlns:a16="http://schemas.microsoft.com/office/drawing/2014/main" id="{1163083A-2327-4200-96CB-C87E1362690F}"/>
                </a:ext>
              </a:extLst>
            </p:cNvPr>
            <p:cNvSpPr/>
            <p:nvPr/>
          </p:nvSpPr>
          <p:spPr>
            <a:xfrm>
              <a:off x="2765655" y="4708536"/>
              <a:ext cx="5690653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การนำของตกแต่งมาจัดวางอย่างเป็นระเบียบ</a:t>
              </a:r>
            </a:p>
          </p:txBody>
        </p:sp>
      </p:grpSp>
      <p:grpSp>
        <p:nvGrpSpPr>
          <p:cNvPr id="165" name="กลุ่ม 164">
            <a:extLst>
              <a:ext uri="{FF2B5EF4-FFF2-40B4-BE49-F238E27FC236}">
                <a16:creationId xmlns:a16="http://schemas.microsoft.com/office/drawing/2014/main" id="{16EB0912-5BC4-4335-83A3-D660DE09E58C}"/>
              </a:ext>
            </a:extLst>
          </p:cNvPr>
          <p:cNvGrpSpPr/>
          <p:nvPr/>
        </p:nvGrpSpPr>
        <p:grpSpPr>
          <a:xfrm>
            <a:off x="1431587" y="2534992"/>
            <a:ext cx="6345852" cy="707886"/>
            <a:chOff x="2110199" y="3860611"/>
            <a:chExt cx="6346106" cy="707914"/>
          </a:xfrm>
        </p:grpSpPr>
        <p:sp>
          <p:nvSpPr>
            <p:cNvPr id="166" name="Rectangle: Rounded Corners 24">
              <a:extLst>
                <a:ext uri="{FF2B5EF4-FFF2-40B4-BE49-F238E27FC236}">
                  <a16:creationId xmlns:a16="http://schemas.microsoft.com/office/drawing/2014/main" id="{66880416-F509-4EDE-8E3A-7BA6ACC1D6D2}"/>
                </a:ext>
              </a:extLst>
            </p:cNvPr>
            <p:cNvSpPr/>
            <p:nvPr/>
          </p:nvSpPr>
          <p:spPr>
            <a:xfrm>
              <a:off x="2110199" y="3908028"/>
              <a:ext cx="634610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7" name="Rectangle: Rounded Corners 93">
              <a:extLst>
                <a:ext uri="{FF2B5EF4-FFF2-40B4-BE49-F238E27FC236}">
                  <a16:creationId xmlns:a16="http://schemas.microsoft.com/office/drawing/2014/main" id="{8D1654F3-D4D7-45C1-8B27-FF7362C69B4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8" name="Rectangle 94">
              <a:extLst>
                <a:ext uri="{FF2B5EF4-FFF2-40B4-BE49-F238E27FC236}">
                  <a16:creationId xmlns:a16="http://schemas.microsoft.com/office/drawing/2014/main" id="{C3F1B33E-5CC6-467B-BAEF-78399EC7A0D8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9" name="Rectangle 30">
              <a:extLst>
                <a:ext uri="{FF2B5EF4-FFF2-40B4-BE49-F238E27FC236}">
                  <a16:creationId xmlns:a16="http://schemas.microsoft.com/office/drawing/2014/main" id="{B0A8A56F-E094-4DF4-BAFD-20D8B51F533A}"/>
                </a:ext>
              </a:extLst>
            </p:cNvPr>
            <p:cNvSpPr/>
            <p:nvPr/>
          </p:nvSpPr>
          <p:spPr>
            <a:xfrm>
              <a:off x="2765657" y="3902118"/>
              <a:ext cx="5690648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การสะท้อนรสนิยมของเจ้าของอาคาร</a:t>
              </a:r>
            </a:p>
          </p:txBody>
        </p:sp>
      </p:grpSp>
      <p:grpSp>
        <p:nvGrpSpPr>
          <p:cNvPr id="170" name="กลุ่ม 169">
            <a:extLst>
              <a:ext uri="{FF2B5EF4-FFF2-40B4-BE49-F238E27FC236}">
                <a16:creationId xmlns:a16="http://schemas.microsoft.com/office/drawing/2014/main" id="{BD6B96D2-1EE5-4CFA-801E-75DF157547DA}"/>
              </a:ext>
            </a:extLst>
          </p:cNvPr>
          <p:cNvGrpSpPr/>
          <p:nvPr/>
        </p:nvGrpSpPr>
        <p:grpSpPr>
          <a:xfrm>
            <a:off x="1431586" y="4873022"/>
            <a:ext cx="6345854" cy="710152"/>
            <a:chOff x="2110200" y="4663949"/>
            <a:chExt cx="6346107" cy="710181"/>
          </a:xfrm>
        </p:grpSpPr>
        <p:sp>
          <p:nvSpPr>
            <p:cNvPr id="171" name="Rectangle: Rounded Corners 25">
              <a:extLst>
                <a:ext uri="{FF2B5EF4-FFF2-40B4-BE49-F238E27FC236}">
                  <a16:creationId xmlns:a16="http://schemas.microsoft.com/office/drawing/2014/main" id="{DAEA0E31-ADF7-49DE-B600-60DE17899D90}"/>
                </a:ext>
              </a:extLst>
            </p:cNvPr>
            <p:cNvSpPr/>
            <p:nvPr/>
          </p:nvSpPr>
          <p:spPr>
            <a:xfrm>
              <a:off x="2110200" y="4716550"/>
              <a:ext cx="634610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72" name="Rectangle: Rounded Corners 104">
              <a:extLst>
                <a:ext uri="{FF2B5EF4-FFF2-40B4-BE49-F238E27FC236}">
                  <a16:creationId xmlns:a16="http://schemas.microsoft.com/office/drawing/2014/main" id="{5F18F180-B0E9-479C-B6C4-955F94055CEC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73" name="Rectangle 107">
              <a:extLst>
                <a:ext uri="{FF2B5EF4-FFF2-40B4-BE49-F238E27FC236}">
                  <a16:creationId xmlns:a16="http://schemas.microsoft.com/office/drawing/2014/main" id="{808B84C8-35EA-4650-B81F-4EA919D4C355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74" name="Rectangle 31">
              <a:extLst>
                <a:ext uri="{FF2B5EF4-FFF2-40B4-BE49-F238E27FC236}">
                  <a16:creationId xmlns:a16="http://schemas.microsoft.com/office/drawing/2014/main" id="{410535B8-A832-4EB3-A287-516959A8FCAB}"/>
                </a:ext>
              </a:extLst>
            </p:cNvPr>
            <p:cNvSpPr/>
            <p:nvPr/>
          </p:nvSpPr>
          <p:spPr>
            <a:xfrm>
              <a:off x="2765654" y="4716551"/>
              <a:ext cx="5690652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ระยะเวลาการสร้างอาคาร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19" y="6130191"/>
            <a:ext cx="1105424" cy="484612"/>
          </a:xfrm>
          <a:prstGeom prst="rect">
            <a:avLst/>
          </a:prstGeom>
        </p:spPr>
      </p:pic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1431587" y="1765265"/>
            <a:ext cx="6345851" cy="707886"/>
            <a:chOff x="2110201" y="3104340"/>
            <a:chExt cx="6346104" cy="707914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1" y="3146656"/>
              <a:ext cx="634610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4" y="3140884"/>
              <a:ext cx="5690647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การสื่อความหมายให้เข้าใจร่วมกัน</a:t>
              </a:r>
            </a:p>
          </p:txBody>
        </p:sp>
      </p:grpSp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1431586" y="3328728"/>
            <a:ext cx="6345853" cy="713628"/>
            <a:chOff x="2110200" y="4663949"/>
            <a:chExt cx="6346105" cy="713658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0" y="4716550"/>
              <a:ext cx="634610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 dirty="0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4" y="4720027"/>
              <a:ext cx="5690651" cy="657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การตอบสนองการใช้งานและความปลอดภัย</a:t>
              </a:r>
            </a:p>
          </p:txBody>
        </p:sp>
      </p:grpSp>
      <p:grpSp>
        <p:nvGrpSpPr>
          <p:cNvPr id="110" name="กลุ่ม 109">
            <a:extLst>
              <a:ext uri="{FF2B5EF4-FFF2-40B4-BE49-F238E27FC236}">
                <a16:creationId xmlns:a16="http://schemas.microsoft.com/office/drawing/2014/main" id="{71003FD9-64AE-49B6-A3C6-B5B88D6718AA}"/>
              </a:ext>
            </a:extLst>
          </p:cNvPr>
          <p:cNvGrpSpPr/>
          <p:nvPr/>
        </p:nvGrpSpPr>
        <p:grpSpPr>
          <a:xfrm>
            <a:off x="1431586" y="4107888"/>
            <a:ext cx="6345854" cy="707886"/>
            <a:chOff x="2110200" y="4663949"/>
            <a:chExt cx="6346108" cy="707915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273A77E5-893E-405D-AF1C-9D6E42DC3019}"/>
                </a:ext>
              </a:extLst>
            </p:cNvPr>
            <p:cNvSpPr/>
            <p:nvPr/>
          </p:nvSpPr>
          <p:spPr>
            <a:xfrm>
              <a:off x="2110200" y="4716550"/>
              <a:ext cx="634610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30C623C-DD9F-4642-94EF-66366D396BE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412B5B0B-FD67-4D9E-A50C-81E4A070E2B6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81385D43-5C29-401C-B169-8579A4AB6CBA}"/>
                </a:ext>
              </a:extLst>
            </p:cNvPr>
            <p:cNvSpPr/>
            <p:nvPr/>
          </p:nvSpPr>
          <p:spPr>
            <a:xfrm>
              <a:off x="2765655" y="4708536"/>
              <a:ext cx="5690653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การนำของตกแต่งมาจัดวางอย่างเป็นระเบียบ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1"/>
            <a:ext cx="937834" cy="48486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677" y="138"/>
            <a:ext cx="716820" cy="755222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982771" y="982295"/>
            <a:ext cx="10006640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6" algn="dec"/>
                <a:tab pos="342879" algn="l"/>
                <a:tab pos="571464" algn="l"/>
                <a:tab pos="800050" algn="l"/>
                <a:tab pos="3543076" algn="l"/>
                <a:tab pos="3771662" algn="l"/>
                <a:tab pos="4000247" algn="l"/>
              </a:tabLst>
            </a:pPr>
            <a:r>
              <a:rPr lang="th-TH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5.  ในการออกแบบภายในอาคาร ผู้ออกแบบจะต้องคำนึงถึงเรื่องใดมากที่สุด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1431587" y="2534992"/>
            <a:ext cx="6345852" cy="707886"/>
            <a:chOff x="2110199" y="3860611"/>
            <a:chExt cx="6346106" cy="707914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199" y="3908028"/>
              <a:ext cx="634610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7" y="3902118"/>
              <a:ext cx="5690648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การสะท้อนรสนิยมของเจ้าของอาคาร</a:t>
              </a:r>
            </a:p>
          </p:txBody>
        </p:sp>
      </p:grpSp>
      <p:grpSp>
        <p:nvGrpSpPr>
          <p:cNvPr id="132" name="กลุ่ม 131">
            <a:extLst>
              <a:ext uri="{FF2B5EF4-FFF2-40B4-BE49-F238E27FC236}">
                <a16:creationId xmlns:a16="http://schemas.microsoft.com/office/drawing/2014/main" id="{DA5D561E-5669-4A7A-99F7-BFE911467D4F}"/>
              </a:ext>
            </a:extLst>
          </p:cNvPr>
          <p:cNvGrpSpPr/>
          <p:nvPr/>
        </p:nvGrpSpPr>
        <p:grpSpPr>
          <a:xfrm>
            <a:off x="1431586" y="4873022"/>
            <a:ext cx="6345854" cy="710152"/>
            <a:chOff x="2110200" y="4663949"/>
            <a:chExt cx="6346107" cy="710181"/>
          </a:xfrm>
        </p:grpSpPr>
        <p:sp>
          <p:nvSpPr>
            <p:cNvPr id="133" name="Rectangle: Rounded Corners 25">
              <a:extLst>
                <a:ext uri="{FF2B5EF4-FFF2-40B4-BE49-F238E27FC236}">
                  <a16:creationId xmlns:a16="http://schemas.microsoft.com/office/drawing/2014/main" id="{EF05E8F8-D261-48E3-A413-AEDD5373232D}"/>
                </a:ext>
              </a:extLst>
            </p:cNvPr>
            <p:cNvSpPr/>
            <p:nvPr/>
          </p:nvSpPr>
          <p:spPr>
            <a:xfrm>
              <a:off x="2110200" y="4716550"/>
              <a:ext cx="634610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4" name="Rectangle: Rounded Corners 104">
              <a:extLst>
                <a:ext uri="{FF2B5EF4-FFF2-40B4-BE49-F238E27FC236}">
                  <a16:creationId xmlns:a16="http://schemas.microsoft.com/office/drawing/2014/main" id="{6A494B6D-7952-4810-92A8-FC49A72ADEB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5" name="Rectangle 107">
              <a:extLst>
                <a:ext uri="{FF2B5EF4-FFF2-40B4-BE49-F238E27FC236}">
                  <a16:creationId xmlns:a16="http://schemas.microsoft.com/office/drawing/2014/main" id="{E2513CCE-A298-473A-AEDC-0478E5408A0A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6" name="Rectangle 31">
              <a:extLst>
                <a:ext uri="{FF2B5EF4-FFF2-40B4-BE49-F238E27FC236}">
                  <a16:creationId xmlns:a16="http://schemas.microsoft.com/office/drawing/2014/main" id="{E7753A7D-E760-4CD6-A358-0D40E4225DCF}"/>
                </a:ext>
              </a:extLst>
            </p:cNvPr>
            <p:cNvSpPr/>
            <p:nvPr/>
          </p:nvSpPr>
          <p:spPr>
            <a:xfrm>
              <a:off x="2765654" y="4716551"/>
              <a:ext cx="5690652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ระยะเวลาการสร้างอาคาร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2DF3775-2028-466A-9DCC-87FB7238570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587951" y="7033345"/>
            <a:ext cx="9016098" cy="2814487"/>
            <a:chOff x="1542902" y="4187298"/>
            <a:chExt cx="9016457" cy="2814599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2814599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536213" cy="2308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การตอบสนองการใช้งานและความปลอดภัย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ในการออกแบบภายในอาคารผู้ออกแบบจะต้องคำนึงถึงการใช้งานของผู้อยู่อาศัยและความปลอดภัยตามมาตรฐานการออกแบบอาคาร เนื่องจากเป็นเรื่องสำคัญที่เกี่ยวข้องกับชีวิตของผู้อยู่อาศัย จึงต้องคำนึงถึงมากที่สุด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	1.	การสื่อความหมายให้เข้าใจร่วมกันนั้นไม่ต้องคำนึงถึงในการออกแบบภายใน</a:t>
              </a:r>
              <a:b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2. 4. และ 5. เป็นเรื่องที่ควรคำนึงถึงรองลงมาจากการตอบสนองการใช้งานและความปลอดภัย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73240"/>
            <a:ext cx="556718" cy="5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979179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73554 L 3.01686E-6 4.01361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3662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3065 L -2.12842E-7 -4.7619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5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3554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777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4.7619E-6 L -2.12842E-7 -0.73065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กลุ่ม 137">
            <a:extLst>
              <a:ext uri="{FF2B5EF4-FFF2-40B4-BE49-F238E27FC236}">
                <a16:creationId xmlns:a16="http://schemas.microsoft.com/office/drawing/2014/main" id="{F4683340-907C-46FE-A909-057FCC532C7F}"/>
              </a:ext>
            </a:extLst>
          </p:cNvPr>
          <p:cNvGrpSpPr/>
          <p:nvPr/>
        </p:nvGrpSpPr>
        <p:grpSpPr>
          <a:xfrm>
            <a:off x="1640400" y="1765265"/>
            <a:ext cx="3630339" cy="707886"/>
            <a:chOff x="2110200" y="3104340"/>
            <a:chExt cx="3630483" cy="707914"/>
          </a:xfrm>
        </p:grpSpPr>
        <p:sp>
          <p:nvSpPr>
            <p:cNvPr id="139" name="Rectangle: Rounded Corners 23">
              <a:extLst>
                <a:ext uri="{FF2B5EF4-FFF2-40B4-BE49-F238E27FC236}">
                  <a16:creationId xmlns:a16="http://schemas.microsoft.com/office/drawing/2014/main" id="{E2C2CC6E-6357-408F-80FE-A2341DE3B491}"/>
                </a:ext>
              </a:extLst>
            </p:cNvPr>
            <p:cNvSpPr/>
            <p:nvPr/>
          </p:nvSpPr>
          <p:spPr>
            <a:xfrm>
              <a:off x="2110200" y="3146656"/>
              <a:ext cx="363048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0" name="Rectangle: Rounded Corners 83">
              <a:extLst>
                <a:ext uri="{FF2B5EF4-FFF2-40B4-BE49-F238E27FC236}">
                  <a16:creationId xmlns:a16="http://schemas.microsoft.com/office/drawing/2014/main" id="{1DE20312-7EDE-4179-AF0C-9C0EEBDD1539}"/>
                </a:ext>
              </a:extLst>
            </p:cNvPr>
            <p:cNvSpPr/>
            <p:nvPr/>
          </p:nvSpPr>
          <p:spPr>
            <a:xfrm>
              <a:off x="2175278" y="319061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1" name="Rectangle 88">
              <a:extLst>
                <a:ext uri="{FF2B5EF4-FFF2-40B4-BE49-F238E27FC236}">
                  <a16:creationId xmlns:a16="http://schemas.microsoft.com/office/drawing/2014/main" id="{E0267FE3-CE0F-4DCF-91D4-71DBA2823DBA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2" name="Rectangle 29">
              <a:extLst>
                <a:ext uri="{FF2B5EF4-FFF2-40B4-BE49-F238E27FC236}">
                  <a16:creationId xmlns:a16="http://schemas.microsoft.com/office/drawing/2014/main" id="{0AAD4BB6-75D8-4309-A497-24875EE152A2}"/>
                </a:ext>
              </a:extLst>
            </p:cNvPr>
            <p:cNvSpPr/>
            <p:nvPr/>
          </p:nvSpPr>
          <p:spPr>
            <a:xfrm>
              <a:off x="2765654" y="3140884"/>
              <a:ext cx="2249086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เส้นซิกแซก</a:t>
              </a:r>
            </a:p>
          </p:txBody>
        </p:sp>
      </p:grpSp>
      <p:grpSp>
        <p:nvGrpSpPr>
          <p:cNvPr id="143" name="กลุ่ม 142">
            <a:extLst>
              <a:ext uri="{FF2B5EF4-FFF2-40B4-BE49-F238E27FC236}">
                <a16:creationId xmlns:a16="http://schemas.microsoft.com/office/drawing/2014/main" id="{7609A300-BFB2-45F7-A827-D2F8F405FDEB}"/>
              </a:ext>
            </a:extLst>
          </p:cNvPr>
          <p:cNvGrpSpPr/>
          <p:nvPr/>
        </p:nvGrpSpPr>
        <p:grpSpPr>
          <a:xfrm>
            <a:off x="1640400" y="3328729"/>
            <a:ext cx="3630327" cy="713627"/>
            <a:chOff x="2110200" y="4663949"/>
            <a:chExt cx="3630471" cy="713657"/>
          </a:xfrm>
        </p:grpSpPr>
        <p:sp>
          <p:nvSpPr>
            <p:cNvPr id="144" name="Rectangle: Rounded Corners 25">
              <a:extLst>
                <a:ext uri="{FF2B5EF4-FFF2-40B4-BE49-F238E27FC236}">
                  <a16:creationId xmlns:a16="http://schemas.microsoft.com/office/drawing/2014/main" id="{6EEF6E3D-1CFB-4B5E-8407-8ABBF0590564}"/>
                </a:ext>
              </a:extLst>
            </p:cNvPr>
            <p:cNvSpPr/>
            <p:nvPr/>
          </p:nvSpPr>
          <p:spPr>
            <a:xfrm>
              <a:off x="2110200" y="4716550"/>
              <a:ext cx="3630471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5" name="Rectangle: Rounded Corners 104">
              <a:extLst>
                <a:ext uri="{FF2B5EF4-FFF2-40B4-BE49-F238E27FC236}">
                  <a16:creationId xmlns:a16="http://schemas.microsoft.com/office/drawing/2014/main" id="{115B600F-C20D-4217-B80D-5F040AA207A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>
                <a:solidFill>
                  <a:srgbClr val="00A652"/>
                </a:solidFill>
              </a:endParaRPr>
            </a:p>
          </p:txBody>
        </p:sp>
        <p:sp>
          <p:nvSpPr>
            <p:cNvPr id="146" name="Rectangle 107">
              <a:extLst>
                <a:ext uri="{FF2B5EF4-FFF2-40B4-BE49-F238E27FC236}">
                  <a16:creationId xmlns:a16="http://schemas.microsoft.com/office/drawing/2014/main" id="{D5217139-512B-4A62-9CDD-52272C02D493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7" name="Rectangle 31">
              <a:extLst>
                <a:ext uri="{FF2B5EF4-FFF2-40B4-BE49-F238E27FC236}">
                  <a16:creationId xmlns:a16="http://schemas.microsoft.com/office/drawing/2014/main" id="{C4740F91-6342-4D91-8A16-9615B89A0D18}"/>
                </a:ext>
              </a:extLst>
            </p:cNvPr>
            <p:cNvSpPr/>
            <p:nvPr/>
          </p:nvSpPr>
          <p:spPr>
            <a:xfrm>
              <a:off x="2765655" y="4720026"/>
              <a:ext cx="2249086" cy="657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เส้นโค้งอิสระ</a:t>
              </a:r>
            </a:p>
          </p:txBody>
        </p:sp>
      </p:grpSp>
      <p:grpSp>
        <p:nvGrpSpPr>
          <p:cNvPr id="148" name="กลุ่ม 147">
            <a:extLst>
              <a:ext uri="{FF2B5EF4-FFF2-40B4-BE49-F238E27FC236}">
                <a16:creationId xmlns:a16="http://schemas.microsoft.com/office/drawing/2014/main" id="{5BEAA3E7-00EE-4FC3-9675-29D2110152A0}"/>
              </a:ext>
            </a:extLst>
          </p:cNvPr>
          <p:cNvGrpSpPr/>
          <p:nvPr/>
        </p:nvGrpSpPr>
        <p:grpSpPr>
          <a:xfrm>
            <a:off x="1640402" y="4107888"/>
            <a:ext cx="3630321" cy="707886"/>
            <a:chOff x="2110200" y="4663949"/>
            <a:chExt cx="3630466" cy="707915"/>
          </a:xfrm>
        </p:grpSpPr>
        <p:sp>
          <p:nvSpPr>
            <p:cNvPr id="149" name="Rectangle: Rounded Corners 25">
              <a:extLst>
                <a:ext uri="{FF2B5EF4-FFF2-40B4-BE49-F238E27FC236}">
                  <a16:creationId xmlns:a16="http://schemas.microsoft.com/office/drawing/2014/main" id="{66ADED6F-483F-4409-AB89-22E10343AF9E}"/>
                </a:ext>
              </a:extLst>
            </p:cNvPr>
            <p:cNvSpPr/>
            <p:nvPr/>
          </p:nvSpPr>
          <p:spPr>
            <a:xfrm>
              <a:off x="2110200" y="4716550"/>
              <a:ext cx="3630466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0" name="Rectangle: Rounded Corners 104">
              <a:extLst>
                <a:ext uri="{FF2B5EF4-FFF2-40B4-BE49-F238E27FC236}">
                  <a16:creationId xmlns:a16="http://schemas.microsoft.com/office/drawing/2014/main" id="{14E53564-6305-4328-A683-65ED1886F69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1" name="Rectangle 107">
              <a:extLst>
                <a:ext uri="{FF2B5EF4-FFF2-40B4-BE49-F238E27FC236}">
                  <a16:creationId xmlns:a16="http://schemas.microsoft.com/office/drawing/2014/main" id="{3657F204-4374-4340-A5DF-3DB31483750D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2" name="Rectangle 31">
              <a:extLst>
                <a:ext uri="{FF2B5EF4-FFF2-40B4-BE49-F238E27FC236}">
                  <a16:creationId xmlns:a16="http://schemas.microsoft.com/office/drawing/2014/main" id="{5353B16A-8340-4133-8A95-8174DD4B1142}"/>
                </a:ext>
              </a:extLst>
            </p:cNvPr>
            <p:cNvSpPr/>
            <p:nvPr/>
          </p:nvSpPr>
          <p:spPr>
            <a:xfrm>
              <a:off x="2765656" y="4708536"/>
              <a:ext cx="2249085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เส้นโค้งก้นหอย</a:t>
              </a:r>
            </a:p>
          </p:txBody>
        </p:sp>
      </p:grpSp>
      <p:grpSp>
        <p:nvGrpSpPr>
          <p:cNvPr id="153" name="กลุ่ม 152">
            <a:extLst>
              <a:ext uri="{FF2B5EF4-FFF2-40B4-BE49-F238E27FC236}">
                <a16:creationId xmlns:a16="http://schemas.microsoft.com/office/drawing/2014/main" id="{97D949C4-7F93-420D-BA4B-376792BFF40E}"/>
              </a:ext>
            </a:extLst>
          </p:cNvPr>
          <p:cNvGrpSpPr/>
          <p:nvPr/>
        </p:nvGrpSpPr>
        <p:grpSpPr>
          <a:xfrm>
            <a:off x="1640400" y="2534992"/>
            <a:ext cx="3630333" cy="707886"/>
            <a:chOff x="2110199" y="3860611"/>
            <a:chExt cx="3630478" cy="707914"/>
          </a:xfrm>
        </p:grpSpPr>
        <p:sp>
          <p:nvSpPr>
            <p:cNvPr id="154" name="Rectangle: Rounded Corners 24">
              <a:extLst>
                <a:ext uri="{FF2B5EF4-FFF2-40B4-BE49-F238E27FC236}">
                  <a16:creationId xmlns:a16="http://schemas.microsoft.com/office/drawing/2014/main" id="{3C2B0186-1494-4B12-B885-F015F84D0E60}"/>
                </a:ext>
              </a:extLst>
            </p:cNvPr>
            <p:cNvSpPr/>
            <p:nvPr/>
          </p:nvSpPr>
          <p:spPr>
            <a:xfrm>
              <a:off x="2110199" y="3908028"/>
              <a:ext cx="3630478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5" name="Rectangle: Rounded Corners 93">
              <a:extLst>
                <a:ext uri="{FF2B5EF4-FFF2-40B4-BE49-F238E27FC236}">
                  <a16:creationId xmlns:a16="http://schemas.microsoft.com/office/drawing/2014/main" id="{CF4C1EDA-225F-437A-84CD-8317335AC29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6" name="Rectangle 94">
              <a:extLst>
                <a:ext uri="{FF2B5EF4-FFF2-40B4-BE49-F238E27FC236}">
                  <a16:creationId xmlns:a16="http://schemas.microsoft.com/office/drawing/2014/main" id="{D8299CB5-1B8A-446A-B6F7-3B4004A33D04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7" name="Rectangle 30">
              <a:extLst>
                <a:ext uri="{FF2B5EF4-FFF2-40B4-BE49-F238E27FC236}">
                  <a16:creationId xmlns:a16="http://schemas.microsoft.com/office/drawing/2014/main" id="{1671A211-DD2A-4EE9-810E-FC3D860D62D2}"/>
                </a:ext>
              </a:extLst>
            </p:cNvPr>
            <p:cNvSpPr/>
            <p:nvPr/>
          </p:nvSpPr>
          <p:spPr>
            <a:xfrm>
              <a:off x="2765656" y="3902118"/>
              <a:ext cx="2249087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เส้นตรงเฉียง</a:t>
              </a:r>
            </a:p>
          </p:txBody>
        </p:sp>
      </p:grpSp>
      <p:grpSp>
        <p:nvGrpSpPr>
          <p:cNvPr id="158" name="กลุ่ม 157">
            <a:extLst>
              <a:ext uri="{FF2B5EF4-FFF2-40B4-BE49-F238E27FC236}">
                <a16:creationId xmlns:a16="http://schemas.microsoft.com/office/drawing/2014/main" id="{66C9E0A6-BD9C-49FC-9FA6-159081351DA7}"/>
              </a:ext>
            </a:extLst>
          </p:cNvPr>
          <p:cNvGrpSpPr/>
          <p:nvPr/>
        </p:nvGrpSpPr>
        <p:grpSpPr>
          <a:xfrm>
            <a:off x="1640402" y="4873024"/>
            <a:ext cx="3630315" cy="710151"/>
            <a:chOff x="2110200" y="4663949"/>
            <a:chExt cx="3630460" cy="710180"/>
          </a:xfrm>
        </p:grpSpPr>
        <p:sp>
          <p:nvSpPr>
            <p:cNvPr id="159" name="Rectangle: Rounded Corners 25">
              <a:extLst>
                <a:ext uri="{FF2B5EF4-FFF2-40B4-BE49-F238E27FC236}">
                  <a16:creationId xmlns:a16="http://schemas.microsoft.com/office/drawing/2014/main" id="{3633B219-1D73-460D-A35A-11F5E758D350}"/>
                </a:ext>
              </a:extLst>
            </p:cNvPr>
            <p:cNvSpPr/>
            <p:nvPr/>
          </p:nvSpPr>
          <p:spPr>
            <a:xfrm>
              <a:off x="2110200" y="4716550"/>
              <a:ext cx="363046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0" name="Rectangle: Rounded Corners 104">
              <a:extLst>
                <a:ext uri="{FF2B5EF4-FFF2-40B4-BE49-F238E27FC236}">
                  <a16:creationId xmlns:a16="http://schemas.microsoft.com/office/drawing/2014/main" id="{A4ACAA94-706E-48E7-B5B4-A6E8455A2DA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1" name="Rectangle 107">
              <a:extLst>
                <a:ext uri="{FF2B5EF4-FFF2-40B4-BE49-F238E27FC236}">
                  <a16:creationId xmlns:a16="http://schemas.microsoft.com/office/drawing/2014/main" id="{904438B2-FCFC-4239-8803-016362169B79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2" name="Rectangle 31">
              <a:extLst>
                <a:ext uri="{FF2B5EF4-FFF2-40B4-BE49-F238E27FC236}">
                  <a16:creationId xmlns:a16="http://schemas.microsoft.com/office/drawing/2014/main" id="{0CA5C4DC-6C10-4A05-901A-7D55FD086930}"/>
                </a:ext>
              </a:extLst>
            </p:cNvPr>
            <p:cNvSpPr/>
            <p:nvPr/>
          </p:nvSpPr>
          <p:spPr>
            <a:xfrm>
              <a:off x="2765656" y="4716550"/>
              <a:ext cx="2249085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เส้นประ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19" y="6130191"/>
            <a:ext cx="1105424" cy="484612"/>
          </a:xfrm>
          <a:prstGeom prst="rect">
            <a:avLst/>
          </a:prstGeom>
        </p:spPr>
      </p:pic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1640405" y="1765265"/>
            <a:ext cx="3630334" cy="707886"/>
            <a:chOff x="2110201" y="3104340"/>
            <a:chExt cx="3630478" cy="707914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1" y="3146656"/>
              <a:ext cx="363047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4" y="3140884"/>
              <a:ext cx="2249086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เส้นซิกแซก</a:t>
              </a:r>
            </a:p>
          </p:txBody>
        </p:sp>
      </p:grpSp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1640405" y="3328729"/>
            <a:ext cx="3630322" cy="713627"/>
            <a:chOff x="2110201" y="4663949"/>
            <a:chExt cx="3630466" cy="713657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1" y="4716550"/>
              <a:ext cx="363046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5" y="4720026"/>
              <a:ext cx="2249086" cy="657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เส้นโค้งอิสระ</a:t>
              </a:r>
            </a:p>
          </p:txBody>
        </p:sp>
      </p:grpSp>
      <p:grpSp>
        <p:nvGrpSpPr>
          <p:cNvPr id="110" name="กลุ่ม 109">
            <a:extLst>
              <a:ext uri="{FF2B5EF4-FFF2-40B4-BE49-F238E27FC236}">
                <a16:creationId xmlns:a16="http://schemas.microsoft.com/office/drawing/2014/main" id="{71003FD9-64AE-49B6-A3C6-B5B88D6718AA}"/>
              </a:ext>
            </a:extLst>
          </p:cNvPr>
          <p:cNvGrpSpPr/>
          <p:nvPr/>
        </p:nvGrpSpPr>
        <p:grpSpPr>
          <a:xfrm>
            <a:off x="1640407" y="4107888"/>
            <a:ext cx="3630316" cy="707886"/>
            <a:chOff x="2110201" y="4663949"/>
            <a:chExt cx="3630461" cy="707915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273A77E5-893E-405D-AF1C-9D6E42DC3019}"/>
                </a:ext>
              </a:extLst>
            </p:cNvPr>
            <p:cNvSpPr/>
            <p:nvPr/>
          </p:nvSpPr>
          <p:spPr>
            <a:xfrm>
              <a:off x="2110201" y="4716550"/>
              <a:ext cx="363046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30C623C-DD9F-4642-94EF-66366D396BE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412B5B0B-FD67-4D9E-A50C-81E4A070E2B6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81385D43-5C29-401C-B169-8579A4AB6CBA}"/>
                </a:ext>
              </a:extLst>
            </p:cNvPr>
            <p:cNvSpPr/>
            <p:nvPr/>
          </p:nvSpPr>
          <p:spPr>
            <a:xfrm>
              <a:off x="2765656" y="4708536"/>
              <a:ext cx="2249085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เส้นโค้งก้นหอย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1"/>
            <a:ext cx="937834" cy="48486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677" y="138"/>
            <a:ext cx="716820" cy="755222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978379" y="982295"/>
            <a:ext cx="8289320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6" algn="dec"/>
                <a:tab pos="342879" algn="l"/>
                <a:tab pos="571464" algn="l"/>
                <a:tab pos="800050" algn="l"/>
                <a:tab pos="3543076" algn="l"/>
                <a:tab pos="3771662" algn="l"/>
                <a:tab pos="4000247" algn="l"/>
              </a:tabLst>
            </a:pPr>
            <a:r>
              <a:rPr lang="th-TH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6.	 เส้นในข้อใดให้ความรู้สึกงุนงง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1640405" y="2534992"/>
            <a:ext cx="3630328" cy="707886"/>
            <a:chOff x="2110200" y="3860611"/>
            <a:chExt cx="3630473" cy="707914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363047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6" y="3902118"/>
              <a:ext cx="2249087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เส้นตรงเฉียง</a:t>
              </a:r>
            </a:p>
          </p:txBody>
        </p:sp>
      </p:grpSp>
      <p:grpSp>
        <p:nvGrpSpPr>
          <p:cNvPr id="132" name="กลุ่ม 131">
            <a:extLst>
              <a:ext uri="{FF2B5EF4-FFF2-40B4-BE49-F238E27FC236}">
                <a16:creationId xmlns:a16="http://schemas.microsoft.com/office/drawing/2014/main" id="{DA5D561E-5669-4A7A-99F7-BFE911467D4F}"/>
              </a:ext>
            </a:extLst>
          </p:cNvPr>
          <p:cNvGrpSpPr/>
          <p:nvPr/>
        </p:nvGrpSpPr>
        <p:grpSpPr>
          <a:xfrm>
            <a:off x="1640407" y="4873024"/>
            <a:ext cx="3630310" cy="710151"/>
            <a:chOff x="2110201" y="4663949"/>
            <a:chExt cx="3630455" cy="710180"/>
          </a:xfrm>
        </p:grpSpPr>
        <p:sp>
          <p:nvSpPr>
            <p:cNvPr id="133" name="Rectangle: Rounded Corners 25">
              <a:extLst>
                <a:ext uri="{FF2B5EF4-FFF2-40B4-BE49-F238E27FC236}">
                  <a16:creationId xmlns:a16="http://schemas.microsoft.com/office/drawing/2014/main" id="{EF05E8F8-D261-48E3-A413-AEDD5373232D}"/>
                </a:ext>
              </a:extLst>
            </p:cNvPr>
            <p:cNvSpPr/>
            <p:nvPr/>
          </p:nvSpPr>
          <p:spPr>
            <a:xfrm>
              <a:off x="2110201" y="4716550"/>
              <a:ext cx="363045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4" name="Rectangle: Rounded Corners 104">
              <a:extLst>
                <a:ext uri="{FF2B5EF4-FFF2-40B4-BE49-F238E27FC236}">
                  <a16:creationId xmlns:a16="http://schemas.microsoft.com/office/drawing/2014/main" id="{6A494B6D-7952-4810-92A8-FC49A72ADEB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5" name="Rectangle 107">
              <a:extLst>
                <a:ext uri="{FF2B5EF4-FFF2-40B4-BE49-F238E27FC236}">
                  <a16:creationId xmlns:a16="http://schemas.microsoft.com/office/drawing/2014/main" id="{E2513CCE-A298-473A-AEDC-0478E5408A0A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6" name="Rectangle 31">
              <a:extLst>
                <a:ext uri="{FF2B5EF4-FFF2-40B4-BE49-F238E27FC236}">
                  <a16:creationId xmlns:a16="http://schemas.microsoft.com/office/drawing/2014/main" id="{E7753A7D-E760-4CD6-A358-0D40E4225DCF}"/>
                </a:ext>
              </a:extLst>
            </p:cNvPr>
            <p:cNvSpPr/>
            <p:nvPr/>
          </p:nvSpPr>
          <p:spPr>
            <a:xfrm>
              <a:off x="2765656" y="4716550"/>
              <a:ext cx="2249085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เส้นประ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35CAD1B-6802-40CA-9B88-4C959D3FC0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587951" y="7033344"/>
            <a:ext cx="9016098" cy="3325307"/>
            <a:chOff x="1542902" y="4187298"/>
            <a:chExt cx="9016457" cy="291920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2745949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600286" cy="26777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เส้นโค้งก้นหอย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เพราะโค้งก้นหอยนั้นเป็นเส้นที่มีลักษณะขดเป็นเกลียว ซึ่งทำให้รู้สึกถึงการเคลื่อนไหวหมุนวนไปมา ซึ่งทำให้เกิดภาพลวงตา และเกิดความสับสนงุนงงเมื่อมองเป็นเวลานาน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	1.	ให้ความรู้สึกไม่ราบรื่น ๆ เคลื่อนไหวอย่างรุนแรง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2.	ให้ความรู้สึกเติบโต พุ่งทะยาน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3.	ให้ความรู้สึกนุ่มนวล ผ่อนคลาย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5. เส้นประ ให้ความรู้สึกไม่ต่อเนื่อง ไม่ปะติดปะต่อ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73240"/>
            <a:ext cx="556718" cy="5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849353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67304 L 2.16549E-6 8.84354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2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68516 L -2.12842E-7 5.44218E-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69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67304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9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5.44218E-7 L -2.12842E-7 -0.6851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กลุ่ม 124">
            <a:extLst>
              <a:ext uri="{FF2B5EF4-FFF2-40B4-BE49-F238E27FC236}">
                <a16:creationId xmlns:a16="http://schemas.microsoft.com/office/drawing/2014/main" id="{06CE7895-A482-4F85-97CC-0D2E438D6A48}"/>
              </a:ext>
            </a:extLst>
          </p:cNvPr>
          <p:cNvGrpSpPr/>
          <p:nvPr/>
        </p:nvGrpSpPr>
        <p:grpSpPr>
          <a:xfrm>
            <a:off x="1400974" y="1933822"/>
            <a:ext cx="9211654" cy="707886"/>
            <a:chOff x="2110201" y="3104340"/>
            <a:chExt cx="9212020" cy="707914"/>
          </a:xfrm>
        </p:grpSpPr>
        <p:sp>
          <p:nvSpPr>
            <p:cNvPr id="126" name="Rectangle: Rounded Corners 23">
              <a:extLst>
                <a:ext uri="{FF2B5EF4-FFF2-40B4-BE49-F238E27FC236}">
                  <a16:creationId xmlns:a16="http://schemas.microsoft.com/office/drawing/2014/main" id="{8B29CCDA-F4C7-44A2-99AC-CCE8EABA041A}"/>
                </a:ext>
              </a:extLst>
            </p:cNvPr>
            <p:cNvSpPr/>
            <p:nvPr/>
          </p:nvSpPr>
          <p:spPr>
            <a:xfrm>
              <a:off x="2110201" y="3146656"/>
              <a:ext cx="921202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27" name="Rectangle: Rounded Corners 83">
              <a:extLst>
                <a:ext uri="{FF2B5EF4-FFF2-40B4-BE49-F238E27FC236}">
                  <a16:creationId xmlns:a16="http://schemas.microsoft.com/office/drawing/2014/main" id="{A81F812A-C1D1-464E-A38F-A552CAB5BCBC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28" name="Rectangle 88">
              <a:extLst>
                <a:ext uri="{FF2B5EF4-FFF2-40B4-BE49-F238E27FC236}">
                  <a16:creationId xmlns:a16="http://schemas.microsoft.com/office/drawing/2014/main" id="{EC89943A-6CCB-4BF1-AE28-19A454C80E0D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9" name="Rectangle 29">
              <a:extLst>
                <a:ext uri="{FF2B5EF4-FFF2-40B4-BE49-F238E27FC236}">
                  <a16:creationId xmlns:a16="http://schemas.microsoft.com/office/drawing/2014/main" id="{1D85CD59-E6AE-4DEA-8540-0865C078A1F2}"/>
                </a:ext>
              </a:extLst>
            </p:cNvPr>
            <p:cNvSpPr/>
            <p:nvPr/>
          </p:nvSpPr>
          <p:spPr>
            <a:xfrm>
              <a:off x="2765653" y="3175629"/>
              <a:ext cx="8340845" cy="601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ความประสานกันอย่างลงตัวของผลงานทัศนศิลป์</a:t>
              </a:r>
            </a:p>
          </p:txBody>
        </p:sp>
      </p:grpSp>
      <p:grpSp>
        <p:nvGrpSpPr>
          <p:cNvPr id="130" name="กลุ่ม 129">
            <a:extLst>
              <a:ext uri="{FF2B5EF4-FFF2-40B4-BE49-F238E27FC236}">
                <a16:creationId xmlns:a16="http://schemas.microsoft.com/office/drawing/2014/main" id="{172EF704-A571-43D2-945A-E87913D2E469}"/>
              </a:ext>
            </a:extLst>
          </p:cNvPr>
          <p:cNvGrpSpPr/>
          <p:nvPr/>
        </p:nvGrpSpPr>
        <p:grpSpPr>
          <a:xfrm>
            <a:off x="1400973" y="3497284"/>
            <a:ext cx="9211656" cy="707886"/>
            <a:chOff x="2110200" y="4663949"/>
            <a:chExt cx="9212022" cy="707916"/>
          </a:xfrm>
        </p:grpSpPr>
        <p:sp>
          <p:nvSpPr>
            <p:cNvPr id="131" name="Rectangle: Rounded Corners 25">
              <a:extLst>
                <a:ext uri="{FF2B5EF4-FFF2-40B4-BE49-F238E27FC236}">
                  <a16:creationId xmlns:a16="http://schemas.microsoft.com/office/drawing/2014/main" id="{FD692C5D-790A-4664-B5AB-5020DD798B9B}"/>
                </a:ext>
              </a:extLst>
            </p:cNvPr>
            <p:cNvSpPr/>
            <p:nvPr/>
          </p:nvSpPr>
          <p:spPr>
            <a:xfrm>
              <a:off x="2110200" y="4716550"/>
              <a:ext cx="921202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7" name="Rectangle: Rounded Corners 104">
              <a:extLst>
                <a:ext uri="{FF2B5EF4-FFF2-40B4-BE49-F238E27FC236}">
                  <a16:creationId xmlns:a16="http://schemas.microsoft.com/office/drawing/2014/main" id="{1E19D112-47CA-493B-AE87-C1B3948FDD7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3" name="Rectangle 107">
              <a:extLst>
                <a:ext uri="{FF2B5EF4-FFF2-40B4-BE49-F238E27FC236}">
                  <a16:creationId xmlns:a16="http://schemas.microsoft.com/office/drawing/2014/main" id="{F134022A-A18E-4AB6-9A61-AC6F74308AC1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4" name="Rectangle 31">
              <a:extLst>
                <a:ext uri="{FF2B5EF4-FFF2-40B4-BE49-F238E27FC236}">
                  <a16:creationId xmlns:a16="http://schemas.microsoft.com/office/drawing/2014/main" id="{F143B2AF-93B0-4733-B680-8FD6E649E467}"/>
                </a:ext>
              </a:extLst>
            </p:cNvPr>
            <p:cNvSpPr/>
            <p:nvPr/>
          </p:nvSpPr>
          <p:spPr>
            <a:xfrm>
              <a:off x="2765655" y="4744834"/>
              <a:ext cx="8340843" cy="601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แรงผลักดันที่เกิดขึ้นในใจ ทำให้เกิดการสร้างสรรค์ผลงานทัศนศิลป์</a:t>
              </a:r>
            </a:p>
          </p:txBody>
        </p:sp>
      </p:grpSp>
      <p:grpSp>
        <p:nvGrpSpPr>
          <p:cNvPr id="165" name="กลุ่ม 164">
            <a:extLst>
              <a:ext uri="{FF2B5EF4-FFF2-40B4-BE49-F238E27FC236}">
                <a16:creationId xmlns:a16="http://schemas.microsoft.com/office/drawing/2014/main" id="{50B6A75F-F02C-4E46-86F7-15915FDB1393}"/>
              </a:ext>
            </a:extLst>
          </p:cNvPr>
          <p:cNvGrpSpPr/>
          <p:nvPr/>
        </p:nvGrpSpPr>
        <p:grpSpPr>
          <a:xfrm>
            <a:off x="1400973" y="4276444"/>
            <a:ext cx="9211656" cy="707886"/>
            <a:chOff x="2110199" y="4663949"/>
            <a:chExt cx="9212024" cy="707915"/>
          </a:xfrm>
        </p:grpSpPr>
        <p:sp>
          <p:nvSpPr>
            <p:cNvPr id="166" name="Rectangle: Rounded Corners 25">
              <a:extLst>
                <a:ext uri="{FF2B5EF4-FFF2-40B4-BE49-F238E27FC236}">
                  <a16:creationId xmlns:a16="http://schemas.microsoft.com/office/drawing/2014/main" id="{5B874EC6-6AAB-48FF-B95D-5C1F2B53D0CE}"/>
                </a:ext>
              </a:extLst>
            </p:cNvPr>
            <p:cNvSpPr/>
            <p:nvPr/>
          </p:nvSpPr>
          <p:spPr>
            <a:xfrm>
              <a:off x="2110199" y="4716549"/>
              <a:ext cx="921202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7" name="Rectangle: Rounded Corners 104">
              <a:extLst>
                <a:ext uri="{FF2B5EF4-FFF2-40B4-BE49-F238E27FC236}">
                  <a16:creationId xmlns:a16="http://schemas.microsoft.com/office/drawing/2014/main" id="{573F1015-7263-46AA-A9F8-E2FDCA36B75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8" name="Rectangle 107">
              <a:extLst>
                <a:ext uri="{FF2B5EF4-FFF2-40B4-BE49-F238E27FC236}">
                  <a16:creationId xmlns:a16="http://schemas.microsoft.com/office/drawing/2014/main" id="{31FA6D2B-0163-4FA3-878E-A2D6553B4A2E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9" name="Rectangle 31">
              <a:extLst>
                <a:ext uri="{FF2B5EF4-FFF2-40B4-BE49-F238E27FC236}">
                  <a16:creationId xmlns:a16="http://schemas.microsoft.com/office/drawing/2014/main" id="{ECED6D6A-9EED-4E97-B461-991158D3B655}"/>
                </a:ext>
              </a:extLst>
            </p:cNvPr>
            <p:cNvSpPr/>
            <p:nvPr/>
          </p:nvSpPr>
          <p:spPr>
            <a:xfrm>
              <a:off x="2765656" y="4745205"/>
              <a:ext cx="8556566" cy="601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ลักษณะที่เด่นเฉพาะของรูปแบบและกลวิธีในการสร้างสรรค์ผลงานของศิลปิน</a:t>
              </a:r>
            </a:p>
          </p:txBody>
        </p:sp>
      </p:grpSp>
      <p:grpSp>
        <p:nvGrpSpPr>
          <p:cNvPr id="170" name="กลุ่ม 169">
            <a:extLst>
              <a:ext uri="{FF2B5EF4-FFF2-40B4-BE49-F238E27FC236}">
                <a16:creationId xmlns:a16="http://schemas.microsoft.com/office/drawing/2014/main" id="{6A577DD5-04D1-41B4-A1E2-032C8848D6DB}"/>
              </a:ext>
            </a:extLst>
          </p:cNvPr>
          <p:cNvGrpSpPr/>
          <p:nvPr/>
        </p:nvGrpSpPr>
        <p:grpSpPr>
          <a:xfrm>
            <a:off x="1400973" y="2703554"/>
            <a:ext cx="9211655" cy="707886"/>
            <a:chOff x="2110199" y="3860611"/>
            <a:chExt cx="9212025" cy="707914"/>
          </a:xfrm>
        </p:grpSpPr>
        <p:sp>
          <p:nvSpPr>
            <p:cNvPr id="171" name="Rectangle: Rounded Corners 24">
              <a:extLst>
                <a:ext uri="{FF2B5EF4-FFF2-40B4-BE49-F238E27FC236}">
                  <a16:creationId xmlns:a16="http://schemas.microsoft.com/office/drawing/2014/main" id="{3955BC73-6800-4A23-A77B-637A4E979E2D}"/>
                </a:ext>
              </a:extLst>
            </p:cNvPr>
            <p:cNvSpPr/>
            <p:nvPr/>
          </p:nvSpPr>
          <p:spPr>
            <a:xfrm>
              <a:off x="2110199" y="3908028"/>
              <a:ext cx="9212025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72" name="Rectangle: Rounded Corners 93">
              <a:extLst>
                <a:ext uri="{FF2B5EF4-FFF2-40B4-BE49-F238E27FC236}">
                  <a16:creationId xmlns:a16="http://schemas.microsoft.com/office/drawing/2014/main" id="{3DE5049C-1CB4-42C3-9E60-2760E64CDB7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73" name="Rectangle 94">
              <a:extLst>
                <a:ext uri="{FF2B5EF4-FFF2-40B4-BE49-F238E27FC236}">
                  <a16:creationId xmlns:a16="http://schemas.microsoft.com/office/drawing/2014/main" id="{F7F0227E-FC5C-4B5D-AD59-8E0A70E1469F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74" name="Rectangle 30">
              <a:extLst>
                <a:ext uri="{FF2B5EF4-FFF2-40B4-BE49-F238E27FC236}">
                  <a16:creationId xmlns:a16="http://schemas.microsoft.com/office/drawing/2014/main" id="{3FED2F06-599A-48AA-9DFE-4E5FDFF9F751}"/>
                </a:ext>
              </a:extLst>
            </p:cNvPr>
            <p:cNvSpPr/>
            <p:nvPr/>
          </p:nvSpPr>
          <p:spPr>
            <a:xfrm>
              <a:off x="2765657" y="3934702"/>
              <a:ext cx="8340844" cy="601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การแสดงความคิด อารมณ์ ความรู้สึก ผ่านผลงานทัศนศิลป์</a:t>
              </a:r>
            </a:p>
          </p:txBody>
        </p:sp>
      </p:grpSp>
      <p:grpSp>
        <p:nvGrpSpPr>
          <p:cNvPr id="175" name="กลุ่ม 174">
            <a:extLst>
              <a:ext uri="{FF2B5EF4-FFF2-40B4-BE49-F238E27FC236}">
                <a16:creationId xmlns:a16="http://schemas.microsoft.com/office/drawing/2014/main" id="{2933416C-2953-4856-BFF4-4EE6A77DB9DC}"/>
              </a:ext>
            </a:extLst>
          </p:cNvPr>
          <p:cNvGrpSpPr/>
          <p:nvPr/>
        </p:nvGrpSpPr>
        <p:grpSpPr>
          <a:xfrm>
            <a:off x="1400973" y="5041579"/>
            <a:ext cx="9211656" cy="707886"/>
            <a:chOff x="2110199" y="4663949"/>
            <a:chExt cx="9212024" cy="707915"/>
          </a:xfrm>
        </p:grpSpPr>
        <p:sp>
          <p:nvSpPr>
            <p:cNvPr id="176" name="Rectangle: Rounded Corners 25">
              <a:extLst>
                <a:ext uri="{FF2B5EF4-FFF2-40B4-BE49-F238E27FC236}">
                  <a16:creationId xmlns:a16="http://schemas.microsoft.com/office/drawing/2014/main" id="{EB73815E-1BC0-4C01-A328-C44916AC013D}"/>
                </a:ext>
              </a:extLst>
            </p:cNvPr>
            <p:cNvSpPr/>
            <p:nvPr/>
          </p:nvSpPr>
          <p:spPr>
            <a:xfrm>
              <a:off x="2110199" y="4716551"/>
              <a:ext cx="921202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77" name="Rectangle: Rounded Corners 104">
              <a:extLst>
                <a:ext uri="{FF2B5EF4-FFF2-40B4-BE49-F238E27FC236}">
                  <a16:creationId xmlns:a16="http://schemas.microsoft.com/office/drawing/2014/main" id="{EC19CE49-448B-4D9F-A503-8862E7C30AB3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78" name="Rectangle 107">
              <a:extLst>
                <a:ext uri="{FF2B5EF4-FFF2-40B4-BE49-F238E27FC236}">
                  <a16:creationId xmlns:a16="http://schemas.microsoft.com/office/drawing/2014/main" id="{4733B693-4762-4F7C-9208-5FE81F3F0649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79" name="Rectangle 31">
              <a:extLst>
                <a:ext uri="{FF2B5EF4-FFF2-40B4-BE49-F238E27FC236}">
                  <a16:creationId xmlns:a16="http://schemas.microsoft.com/office/drawing/2014/main" id="{DFFE6B2A-BEBB-4E80-ACB5-9FCEFAD0526F}"/>
                </a:ext>
              </a:extLst>
            </p:cNvPr>
            <p:cNvSpPr/>
            <p:nvPr/>
          </p:nvSpPr>
          <p:spPr>
            <a:xfrm>
              <a:off x="2768571" y="4742458"/>
              <a:ext cx="8340843" cy="601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งานทัศนศิลป์ที่สร้างสรรค์ขึ้นจากหลายสื่อและหลายวิธีการ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19" y="6130191"/>
            <a:ext cx="1105424" cy="484612"/>
          </a:xfrm>
          <a:prstGeom prst="rect">
            <a:avLst/>
          </a:prstGeom>
        </p:spPr>
      </p:pic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1400972" y="1933822"/>
            <a:ext cx="9211656" cy="707886"/>
            <a:chOff x="2110201" y="3104340"/>
            <a:chExt cx="9212022" cy="707914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1" y="3146656"/>
              <a:ext cx="9212022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3" y="3175629"/>
              <a:ext cx="8340845" cy="601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ความประสานกันอย่างลงตัวของผลงานทัศนศิลป์</a:t>
              </a:r>
            </a:p>
          </p:txBody>
        </p:sp>
      </p:grpSp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1400971" y="3497285"/>
            <a:ext cx="9211657" cy="707886"/>
            <a:chOff x="2110200" y="4663949"/>
            <a:chExt cx="9212023" cy="707916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0" y="4716550"/>
              <a:ext cx="921202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5" y="4744834"/>
              <a:ext cx="8340843" cy="601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แรงผลักดันที่เกิดขึ้นในใจ ทำให้เกิดการสร้างสรรค์ผลงานทัศนศิลป์</a:t>
              </a:r>
            </a:p>
          </p:txBody>
        </p:sp>
      </p:grpSp>
      <p:grpSp>
        <p:nvGrpSpPr>
          <p:cNvPr id="110" name="กลุ่ม 109">
            <a:extLst>
              <a:ext uri="{FF2B5EF4-FFF2-40B4-BE49-F238E27FC236}">
                <a16:creationId xmlns:a16="http://schemas.microsoft.com/office/drawing/2014/main" id="{71003FD9-64AE-49B6-A3C6-B5B88D6718AA}"/>
              </a:ext>
            </a:extLst>
          </p:cNvPr>
          <p:cNvGrpSpPr/>
          <p:nvPr/>
        </p:nvGrpSpPr>
        <p:grpSpPr>
          <a:xfrm>
            <a:off x="1400971" y="4276444"/>
            <a:ext cx="9324980" cy="707886"/>
            <a:chOff x="2110199" y="4663949"/>
            <a:chExt cx="9325353" cy="707915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273A77E5-893E-405D-AF1C-9D6E42DC3019}"/>
                </a:ext>
              </a:extLst>
            </p:cNvPr>
            <p:cNvSpPr/>
            <p:nvPr/>
          </p:nvSpPr>
          <p:spPr>
            <a:xfrm>
              <a:off x="2110199" y="4716549"/>
              <a:ext cx="921202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30C623C-DD9F-4642-94EF-66366D396BE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412B5B0B-FD67-4D9E-A50C-81E4A070E2B6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81385D43-5C29-401C-B169-8579A4AB6CBA}"/>
                </a:ext>
              </a:extLst>
            </p:cNvPr>
            <p:cNvSpPr/>
            <p:nvPr/>
          </p:nvSpPr>
          <p:spPr>
            <a:xfrm>
              <a:off x="2765656" y="4745205"/>
              <a:ext cx="8669896" cy="601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ลักษณะที่เด่นเฉพาะของรูปแบบและกลวิธีในการสร้างสรรค์ผลงานของศิลปิน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1"/>
            <a:ext cx="937834" cy="48486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677" y="138"/>
            <a:ext cx="716820" cy="755222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938082" y="664917"/>
            <a:ext cx="10250464" cy="122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6" algn="dec"/>
                <a:tab pos="342879" algn="l"/>
                <a:tab pos="571464" algn="l"/>
                <a:tab pos="800050" algn="l"/>
                <a:tab pos="3543076" algn="l"/>
                <a:tab pos="3771662" algn="l"/>
                <a:tab pos="4000247" algn="l"/>
              </a:tabLst>
            </a:pPr>
            <a:r>
              <a:rPr lang="th-TH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7.  ข้อใดกล่าวถึงความหมายของคำว่า “การแสดงออก” ในทางทัศนศิลป์</a:t>
            </a:r>
            <a:br>
              <a:rPr lang="th-TH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th-TH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 ได้ถูกต้อง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1400972" y="2703554"/>
            <a:ext cx="9211656" cy="707886"/>
            <a:chOff x="2110200" y="3860611"/>
            <a:chExt cx="9212026" cy="707914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921202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7" y="3934702"/>
              <a:ext cx="8340844" cy="601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การแสดงความคิด อารมณ์ ความรู้สึก ผ่านผลงานทัศนศิลป์</a:t>
              </a:r>
            </a:p>
          </p:txBody>
        </p:sp>
      </p:grpSp>
      <p:grpSp>
        <p:nvGrpSpPr>
          <p:cNvPr id="132" name="กลุ่ม 131">
            <a:extLst>
              <a:ext uri="{FF2B5EF4-FFF2-40B4-BE49-F238E27FC236}">
                <a16:creationId xmlns:a16="http://schemas.microsoft.com/office/drawing/2014/main" id="{DA5D561E-5669-4A7A-99F7-BFE911467D4F}"/>
              </a:ext>
            </a:extLst>
          </p:cNvPr>
          <p:cNvGrpSpPr/>
          <p:nvPr/>
        </p:nvGrpSpPr>
        <p:grpSpPr>
          <a:xfrm>
            <a:off x="1400973" y="5043094"/>
            <a:ext cx="9211656" cy="707886"/>
            <a:chOff x="2110200" y="4663949"/>
            <a:chExt cx="9016458" cy="707915"/>
          </a:xfrm>
        </p:grpSpPr>
        <p:sp>
          <p:nvSpPr>
            <p:cNvPr id="133" name="Rectangle: Rounded Corners 25">
              <a:extLst>
                <a:ext uri="{FF2B5EF4-FFF2-40B4-BE49-F238E27FC236}">
                  <a16:creationId xmlns:a16="http://schemas.microsoft.com/office/drawing/2014/main" id="{EF05E8F8-D261-48E3-A413-AEDD5373232D}"/>
                </a:ext>
              </a:extLst>
            </p:cNvPr>
            <p:cNvSpPr/>
            <p:nvPr/>
          </p:nvSpPr>
          <p:spPr>
            <a:xfrm>
              <a:off x="2110200" y="4710925"/>
              <a:ext cx="9016458" cy="59853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4" name="Rectangle: Rounded Corners 104">
              <a:extLst>
                <a:ext uri="{FF2B5EF4-FFF2-40B4-BE49-F238E27FC236}">
                  <a16:creationId xmlns:a16="http://schemas.microsoft.com/office/drawing/2014/main" id="{6A494B6D-7952-4810-92A8-FC49A72ADEB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5" name="Rectangle 107">
              <a:extLst>
                <a:ext uri="{FF2B5EF4-FFF2-40B4-BE49-F238E27FC236}">
                  <a16:creationId xmlns:a16="http://schemas.microsoft.com/office/drawing/2014/main" id="{E2513CCE-A298-473A-AEDC-0478E5408A0A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6" name="Rectangle 31">
              <a:extLst>
                <a:ext uri="{FF2B5EF4-FFF2-40B4-BE49-F238E27FC236}">
                  <a16:creationId xmlns:a16="http://schemas.microsoft.com/office/drawing/2014/main" id="{E7753A7D-E760-4CD6-A358-0D40E4225DCF}"/>
                </a:ext>
              </a:extLst>
            </p:cNvPr>
            <p:cNvSpPr/>
            <p:nvPr/>
          </p:nvSpPr>
          <p:spPr>
            <a:xfrm>
              <a:off x="2757092" y="4742455"/>
              <a:ext cx="8340843" cy="601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30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งานทัศนศิลป์ที่สร้างสรรค์ขึ้นจากหลายสื่อและหลายวิธีการ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863E0ED-0BF9-49B0-BD47-186D97B32A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587951" y="7033344"/>
            <a:ext cx="9016098" cy="2670214"/>
            <a:chOff x="1542902" y="4187298"/>
            <a:chExt cx="9016457" cy="267032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2670321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470084" cy="2308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การแสดงความคิด อารมณ์ ความรู้สึก ผ่านผลงานทัศนศิลป์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 การแสดงออก คือ การที่ศิลปินแสดงความคิด อารมณ์ และความรู้สึกออกมาผ่านผลงานทัศนศิลป์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	1.	คือ ความกลมกลืน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3.	คือ ความบันดาลใจ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4. คือ กระบวนแบบ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5. คือ งานสื่อผสม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73240"/>
            <a:ext cx="556718" cy="5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253920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6605 L 2.16549E-6 6.80272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9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65859 L -2.12842E-7 1.76871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35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6605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03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1.76871E-6 L -2.12842E-7 -0.65859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9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F6B652DF-BAAD-45E0-A9DF-65F97CCD187B}"/>
              </a:ext>
            </a:extLst>
          </p:cNvPr>
          <p:cNvGrpSpPr/>
          <p:nvPr/>
        </p:nvGrpSpPr>
        <p:grpSpPr>
          <a:xfrm>
            <a:off x="4895716" y="2493546"/>
            <a:ext cx="2126064" cy="670945"/>
            <a:chOff x="5331103" y="2715154"/>
            <a:chExt cx="2315140" cy="73061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0DE57BE9-508C-4A55-8CFB-81E8389496D4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17" name="สี่เหลี่ยมผืนผ้า: มุมมน 7">
              <a:extLst>
                <a:ext uri="{FF2B5EF4-FFF2-40B4-BE49-F238E27FC236}">
                  <a16:creationId xmlns:a16="http://schemas.microsoft.com/office/drawing/2014/main" id="{2BE4C2F8-25A9-40C7-A78C-00C513A62B18}"/>
                </a:ext>
              </a:extLst>
            </p:cNvPr>
            <p:cNvSpPr/>
            <p:nvPr/>
          </p:nvSpPr>
          <p:spPr>
            <a:xfrm>
              <a:off x="5331103" y="2715154"/>
              <a:ext cx="2315140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sp>
        <p:nvSpPr>
          <p:cNvPr id="11" name="Google Shape;798;p12">
            <a:extLst>
              <a:ext uri="{FF2B5EF4-FFF2-40B4-BE49-F238E27FC236}">
                <a16:creationId xmlns:a16="http://schemas.microsoft.com/office/drawing/2014/main" id="{A4C1765B-217F-41F3-8E2F-710424263070}"/>
              </a:ext>
            </a:extLst>
          </p:cNvPr>
          <p:cNvSpPr txBox="1"/>
          <p:nvPr/>
        </p:nvSpPr>
        <p:spPr>
          <a:xfrm>
            <a:off x="5052289" y="3423666"/>
            <a:ext cx="6474280" cy="152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เกิดจากจุดจำนวนมากที่นำมาเรียงต่อกันถี่ ๆ </a:t>
            </a:r>
          </a:p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บนพื้นระนาบ สามารถบอกทิศทางหรือนำสายตาได้ </a:t>
            </a:r>
          </a:p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โดยเส้นแต่ละชนิดให้ความรู้สึกที่แตกต่างกัน </a:t>
            </a:r>
          </a:p>
        </p:txBody>
      </p:sp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41" name="รูปภาพ 40">
            <a:extLst>
              <a:ext uri="{FF2B5EF4-FFF2-40B4-BE49-F238E27FC236}">
                <a16:creationId xmlns:a16="http://schemas.microsoft.com/office/drawing/2014/main" id="{DFC71599-23FE-41A1-B38A-9E8D64C529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6" y="188770"/>
            <a:ext cx="2784523" cy="1161087"/>
          </a:xfrm>
          <a:prstGeom prst="rect">
            <a:avLst/>
          </a:prstGeom>
        </p:spPr>
      </p:pic>
      <p:grpSp>
        <p:nvGrpSpPr>
          <p:cNvPr id="32" name="กลุ่ม 31">
            <a:extLst>
              <a:ext uri="{FF2B5EF4-FFF2-40B4-BE49-F238E27FC236}">
                <a16:creationId xmlns:a16="http://schemas.microsoft.com/office/drawing/2014/main" id="{FFF6D260-96BE-4F92-9294-B86EC210FE5E}"/>
              </a:ext>
            </a:extLst>
          </p:cNvPr>
          <p:cNvGrpSpPr/>
          <p:nvPr/>
        </p:nvGrpSpPr>
        <p:grpSpPr>
          <a:xfrm>
            <a:off x="831537" y="2238711"/>
            <a:ext cx="3560820" cy="2605835"/>
            <a:chOff x="2506341" y="2694599"/>
            <a:chExt cx="3937401" cy="2881419"/>
          </a:xfrm>
        </p:grpSpPr>
        <p:sp>
          <p:nvSpPr>
            <p:cNvPr id="33" name="Google Shape;777;p12">
              <a:extLst>
                <a:ext uri="{FF2B5EF4-FFF2-40B4-BE49-F238E27FC236}">
                  <a16:creationId xmlns:a16="http://schemas.microsoft.com/office/drawing/2014/main" id="{59EA359A-D306-4521-AFC2-85AE066F7710}"/>
                </a:ext>
              </a:extLst>
            </p:cNvPr>
            <p:cNvSpPr/>
            <p:nvPr/>
          </p:nvSpPr>
          <p:spPr>
            <a:xfrm>
              <a:off x="2506341" y="2694599"/>
              <a:ext cx="1623545" cy="1652332"/>
            </a:xfrm>
            <a:custGeom>
              <a:avLst/>
              <a:gdLst/>
              <a:ahLst/>
              <a:cxnLst/>
              <a:rect l="l" t="t" r="r" b="b"/>
              <a:pathLst>
                <a:path w="1835799" h="1594850" extrusionOk="0">
                  <a:moveTo>
                    <a:pt x="0" y="0"/>
                  </a:moveTo>
                  <a:lnTo>
                    <a:pt x="1835799" y="0"/>
                  </a:lnTo>
                  <a:lnTo>
                    <a:pt x="1835799" y="1594850"/>
                  </a:lnTo>
                  <a:lnTo>
                    <a:pt x="0" y="159485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</p:sp>
        <p:sp>
          <p:nvSpPr>
            <p:cNvPr id="34" name="Google Shape;778;p12">
              <a:extLst>
                <a:ext uri="{FF2B5EF4-FFF2-40B4-BE49-F238E27FC236}">
                  <a16:creationId xmlns:a16="http://schemas.microsoft.com/office/drawing/2014/main" id="{B2E370EE-CB5B-4C96-BC2E-3DFEBD26E8A8}"/>
                </a:ext>
              </a:extLst>
            </p:cNvPr>
            <p:cNvSpPr/>
            <p:nvPr/>
          </p:nvSpPr>
          <p:spPr>
            <a:xfrm rot="441286">
              <a:off x="4280478" y="2935463"/>
              <a:ext cx="2163264" cy="1209710"/>
            </a:xfrm>
            <a:custGeom>
              <a:avLst/>
              <a:gdLst/>
              <a:ahLst/>
              <a:cxnLst/>
              <a:rect l="l" t="t" r="r" b="b"/>
              <a:pathLst>
                <a:path w="1884184" h="864370" extrusionOk="0">
                  <a:moveTo>
                    <a:pt x="0" y="0"/>
                  </a:moveTo>
                  <a:lnTo>
                    <a:pt x="1884185" y="0"/>
                  </a:lnTo>
                  <a:lnTo>
                    <a:pt x="1884185" y="864370"/>
                  </a:lnTo>
                  <a:lnTo>
                    <a:pt x="0" y="86437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th-TH" dirty="0"/>
            </a:p>
          </p:txBody>
        </p:sp>
        <p:sp>
          <p:nvSpPr>
            <p:cNvPr id="35" name="Google Shape;779;p12">
              <a:extLst>
                <a:ext uri="{FF2B5EF4-FFF2-40B4-BE49-F238E27FC236}">
                  <a16:creationId xmlns:a16="http://schemas.microsoft.com/office/drawing/2014/main" id="{AC882094-8EFE-4C09-A8A7-DAD8B8903088}"/>
                </a:ext>
              </a:extLst>
            </p:cNvPr>
            <p:cNvSpPr/>
            <p:nvPr/>
          </p:nvSpPr>
          <p:spPr>
            <a:xfrm>
              <a:off x="3533559" y="4450634"/>
              <a:ext cx="1980829" cy="1125384"/>
            </a:xfrm>
            <a:custGeom>
              <a:avLst/>
              <a:gdLst/>
              <a:ahLst/>
              <a:cxnLst/>
              <a:rect l="l" t="t" r="r" b="b"/>
              <a:pathLst>
                <a:path w="1493338" h="847469" extrusionOk="0">
                  <a:moveTo>
                    <a:pt x="0" y="0"/>
                  </a:moveTo>
                  <a:lnTo>
                    <a:pt x="1493338" y="0"/>
                  </a:lnTo>
                  <a:lnTo>
                    <a:pt x="1493338" y="847469"/>
                  </a:lnTo>
                  <a:lnTo>
                    <a:pt x="0" y="84746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</p:sp>
      </p:grpSp>
      <p:pic>
        <p:nvPicPr>
          <p:cNvPr id="14" name="Picture 45">
            <a:hlinkClick r:id="rId8" action="ppaction://hlinksldjump"/>
            <a:extLst>
              <a:ext uri="{FF2B5EF4-FFF2-40B4-BE49-F238E27FC236}">
                <a16:creationId xmlns:a16="http://schemas.microsoft.com/office/drawing/2014/main" id="{5B265B7B-02FD-4353-9F5B-298CA1B766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3EE61DC8-6A28-4A7E-A333-E3F3C12171C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7461" y="2484658"/>
            <a:ext cx="2390615" cy="78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5082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กลุ่ม 137">
            <a:extLst>
              <a:ext uri="{FF2B5EF4-FFF2-40B4-BE49-F238E27FC236}">
                <a16:creationId xmlns:a16="http://schemas.microsoft.com/office/drawing/2014/main" id="{F4683340-907C-46FE-A909-057FCC532C7F}"/>
              </a:ext>
            </a:extLst>
          </p:cNvPr>
          <p:cNvGrpSpPr/>
          <p:nvPr/>
        </p:nvGrpSpPr>
        <p:grpSpPr>
          <a:xfrm>
            <a:off x="1587946" y="1765265"/>
            <a:ext cx="4508039" cy="707886"/>
            <a:chOff x="2110200" y="3104340"/>
            <a:chExt cx="4508217" cy="707914"/>
          </a:xfrm>
        </p:grpSpPr>
        <p:sp>
          <p:nvSpPr>
            <p:cNvPr id="139" name="Rectangle: Rounded Corners 23">
              <a:extLst>
                <a:ext uri="{FF2B5EF4-FFF2-40B4-BE49-F238E27FC236}">
                  <a16:creationId xmlns:a16="http://schemas.microsoft.com/office/drawing/2014/main" id="{E2C2CC6E-6357-408F-80FE-A2341DE3B491}"/>
                </a:ext>
              </a:extLst>
            </p:cNvPr>
            <p:cNvSpPr/>
            <p:nvPr/>
          </p:nvSpPr>
          <p:spPr>
            <a:xfrm>
              <a:off x="2110200" y="3146656"/>
              <a:ext cx="450821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0" name="Rectangle: Rounded Corners 83">
              <a:extLst>
                <a:ext uri="{FF2B5EF4-FFF2-40B4-BE49-F238E27FC236}">
                  <a16:creationId xmlns:a16="http://schemas.microsoft.com/office/drawing/2014/main" id="{1DE20312-7EDE-4179-AF0C-9C0EEBDD1539}"/>
                </a:ext>
              </a:extLst>
            </p:cNvPr>
            <p:cNvSpPr/>
            <p:nvPr/>
          </p:nvSpPr>
          <p:spPr>
            <a:xfrm>
              <a:off x="2175278" y="319061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1" name="Rectangle 88">
              <a:extLst>
                <a:ext uri="{FF2B5EF4-FFF2-40B4-BE49-F238E27FC236}">
                  <a16:creationId xmlns:a16="http://schemas.microsoft.com/office/drawing/2014/main" id="{E0267FE3-CE0F-4DCF-91D4-71DBA2823DBA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2" name="Rectangle 29">
              <a:extLst>
                <a:ext uri="{FF2B5EF4-FFF2-40B4-BE49-F238E27FC236}">
                  <a16:creationId xmlns:a16="http://schemas.microsoft.com/office/drawing/2014/main" id="{0AAD4BB6-75D8-4309-A497-24875EE152A2}"/>
                </a:ext>
              </a:extLst>
            </p:cNvPr>
            <p:cNvSpPr/>
            <p:nvPr/>
          </p:nvSpPr>
          <p:spPr>
            <a:xfrm>
              <a:off x="2765654" y="3140884"/>
              <a:ext cx="2249086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รูปร่าง</a:t>
              </a:r>
            </a:p>
          </p:txBody>
        </p:sp>
      </p:grpSp>
      <p:grpSp>
        <p:nvGrpSpPr>
          <p:cNvPr id="143" name="กลุ่ม 142">
            <a:extLst>
              <a:ext uri="{FF2B5EF4-FFF2-40B4-BE49-F238E27FC236}">
                <a16:creationId xmlns:a16="http://schemas.microsoft.com/office/drawing/2014/main" id="{7609A300-BFB2-45F7-A827-D2F8F405FDEB}"/>
              </a:ext>
            </a:extLst>
          </p:cNvPr>
          <p:cNvGrpSpPr/>
          <p:nvPr/>
        </p:nvGrpSpPr>
        <p:grpSpPr>
          <a:xfrm>
            <a:off x="1587946" y="3328729"/>
            <a:ext cx="4508019" cy="713627"/>
            <a:chOff x="2110200" y="4663949"/>
            <a:chExt cx="4508197" cy="713657"/>
          </a:xfrm>
        </p:grpSpPr>
        <p:sp>
          <p:nvSpPr>
            <p:cNvPr id="144" name="Rectangle: Rounded Corners 25">
              <a:extLst>
                <a:ext uri="{FF2B5EF4-FFF2-40B4-BE49-F238E27FC236}">
                  <a16:creationId xmlns:a16="http://schemas.microsoft.com/office/drawing/2014/main" id="{6EEF6E3D-1CFB-4B5E-8407-8ABBF0590564}"/>
                </a:ext>
              </a:extLst>
            </p:cNvPr>
            <p:cNvSpPr/>
            <p:nvPr/>
          </p:nvSpPr>
          <p:spPr>
            <a:xfrm>
              <a:off x="2110200" y="4716550"/>
              <a:ext cx="450819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5" name="Rectangle: Rounded Corners 104">
              <a:extLst>
                <a:ext uri="{FF2B5EF4-FFF2-40B4-BE49-F238E27FC236}">
                  <a16:creationId xmlns:a16="http://schemas.microsoft.com/office/drawing/2014/main" id="{115B600F-C20D-4217-B80D-5F040AA207A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>
                <a:solidFill>
                  <a:srgbClr val="00A652"/>
                </a:solidFill>
              </a:endParaRPr>
            </a:p>
          </p:txBody>
        </p:sp>
        <p:sp>
          <p:nvSpPr>
            <p:cNvPr id="146" name="Rectangle 107">
              <a:extLst>
                <a:ext uri="{FF2B5EF4-FFF2-40B4-BE49-F238E27FC236}">
                  <a16:creationId xmlns:a16="http://schemas.microsoft.com/office/drawing/2014/main" id="{D5217139-512B-4A62-9CDD-52272C02D493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7" name="Rectangle 31">
              <a:extLst>
                <a:ext uri="{FF2B5EF4-FFF2-40B4-BE49-F238E27FC236}">
                  <a16:creationId xmlns:a16="http://schemas.microsoft.com/office/drawing/2014/main" id="{C4740F91-6342-4D91-8A16-9615B89A0D18}"/>
                </a:ext>
              </a:extLst>
            </p:cNvPr>
            <p:cNvSpPr/>
            <p:nvPr/>
          </p:nvSpPr>
          <p:spPr>
            <a:xfrm>
              <a:off x="2765655" y="4720026"/>
              <a:ext cx="2249086" cy="657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ค่าสี</a:t>
              </a:r>
            </a:p>
          </p:txBody>
        </p:sp>
      </p:grpSp>
      <p:grpSp>
        <p:nvGrpSpPr>
          <p:cNvPr id="148" name="กลุ่ม 147">
            <a:extLst>
              <a:ext uri="{FF2B5EF4-FFF2-40B4-BE49-F238E27FC236}">
                <a16:creationId xmlns:a16="http://schemas.microsoft.com/office/drawing/2014/main" id="{5BEAA3E7-00EE-4FC3-9675-29D2110152A0}"/>
              </a:ext>
            </a:extLst>
          </p:cNvPr>
          <p:cNvGrpSpPr/>
          <p:nvPr/>
        </p:nvGrpSpPr>
        <p:grpSpPr>
          <a:xfrm>
            <a:off x="1587949" y="4107888"/>
            <a:ext cx="4508016" cy="707886"/>
            <a:chOff x="2110201" y="4663949"/>
            <a:chExt cx="4508196" cy="707915"/>
          </a:xfrm>
        </p:grpSpPr>
        <p:sp>
          <p:nvSpPr>
            <p:cNvPr id="149" name="Rectangle: Rounded Corners 25">
              <a:extLst>
                <a:ext uri="{FF2B5EF4-FFF2-40B4-BE49-F238E27FC236}">
                  <a16:creationId xmlns:a16="http://schemas.microsoft.com/office/drawing/2014/main" id="{66ADED6F-483F-4409-AB89-22E10343AF9E}"/>
                </a:ext>
              </a:extLst>
            </p:cNvPr>
            <p:cNvSpPr/>
            <p:nvPr/>
          </p:nvSpPr>
          <p:spPr>
            <a:xfrm>
              <a:off x="2110201" y="4716550"/>
              <a:ext cx="450819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0" name="Rectangle: Rounded Corners 104">
              <a:extLst>
                <a:ext uri="{FF2B5EF4-FFF2-40B4-BE49-F238E27FC236}">
                  <a16:creationId xmlns:a16="http://schemas.microsoft.com/office/drawing/2014/main" id="{14E53564-6305-4328-A683-65ED1886F69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1" name="Rectangle 107">
              <a:extLst>
                <a:ext uri="{FF2B5EF4-FFF2-40B4-BE49-F238E27FC236}">
                  <a16:creationId xmlns:a16="http://schemas.microsoft.com/office/drawing/2014/main" id="{3657F204-4374-4340-A5DF-3DB31483750D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2" name="Rectangle 31">
              <a:extLst>
                <a:ext uri="{FF2B5EF4-FFF2-40B4-BE49-F238E27FC236}">
                  <a16:creationId xmlns:a16="http://schemas.microsoft.com/office/drawing/2014/main" id="{5353B16A-8340-4133-8A95-8174DD4B1142}"/>
                </a:ext>
              </a:extLst>
            </p:cNvPr>
            <p:cNvSpPr/>
            <p:nvPr/>
          </p:nvSpPr>
          <p:spPr>
            <a:xfrm>
              <a:off x="2765656" y="4708536"/>
              <a:ext cx="2249085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ที่ว่าง</a:t>
              </a:r>
            </a:p>
          </p:txBody>
        </p:sp>
      </p:grpSp>
      <p:grpSp>
        <p:nvGrpSpPr>
          <p:cNvPr id="153" name="กลุ่ม 152">
            <a:extLst>
              <a:ext uri="{FF2B5EF4-FFF2-40B4-BE49-F238E27FC236}">
                <a16:creationId xmlns:a16="http://schemas.microsoft.com/office/drawing/2014/main" id="{97D949C4-7F93-420D-BA4B-376792BFF40E}"/>
              </a:ext>
            </a:extLst>
          </p:cNvPr>
          <p:cNvGrpSpPr/>
          <p:nvPr/>
        </p:nvGrpSpPr>
        <p:grpSpPr>
          <a:xfrm>
            <a:off x="1587946" y="2534992"/>
            <a:ext cx="4508025" cy="707886"/>
            <a:chOff x="2110199" y="3860611"/>
            <a:chExt cx="4508205" cy="707914"/>
          </a:xfrm>
        </p:grpSpPr>
        <p:sp>
          <p:nvSpPr>
            <p:cNvPr id="154" name="Rectangle: Rounded Corners 24">
              <a:extLst>
                <a:ext uri="{FF2B5EF4-FFF2-40B4-BE49-F238E27FC236}">
                  <a16:creationId xmlns:a16="http://schemas.microsoft.com/office/drawing/2014/main" id="{3C2B0186-1494-4B12-B885-F015F84D0E60}"/>
                </a:ext>
              </a:extLst>
            </p:cNvPr>
            <p:cNvSpPr/>
            <p:nvPr/>
          </p:nvSpPr>
          <p:spPr>
            <a:xfrm>
              <a:off x="2110199" y="3908028"/>
              <a:ext cx="4508205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5" name="Rectangle: Rounded Corners 93">
              <a:extLst>
                <a:ext uri="{FF2B5EF4-FFF2-40B4-BE49-F238E27FC236}">
                  <a16:creationId xmlns:a16="http://schemas.microsoft.com/office/drawing/2014/main" id="{CF4C1EDA-225F-437A-84CD-8317335AC29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6" name="Rectangle 94">
              <a:extLst>
                <a:ext uri="{FF2B5EF4-FFF2-40B4-BE49-F238E27FC236}">
                  <a16:creationId xmlns:a16="http://schemas.microsoft.com/office/drawing/2014/main" id="{D8299CB5-1B8A-446A-B6F7-3B4004A33D04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7" name="Rectangle 30">
              <a:extLst>
                <a:ext uri="{FF2B5EF4-FFF2-40B4-BE49-F238E27FC236}">
                  <a16:creationId xmlns:a16="http://schemas.microsoft.com/office/drawing/2014/main" id="{1671A211-DD2A-4EE9-810E-FC3D860D62D2}"/>
                </a:ext>
              </a:extLst>
            </p:cNvPr>
            <p:cNvSpPr/>
            <p:nvPr/>
          </p:nvSpPr>
          <p:spPr>
            <a:xfrm>
              <a:off x="2765656" y="3902118"/>
              <a:ext cx="2249087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ทิศทาง</a:t>
              </a:r>
            </a:p>
          </p:txBody>
        </p:sp>
      </p:grpSp>
      <p:grpSp>
        <p:nvGrpSpPr>
          <p:cNvPr id="158" name="กลุ่ม 157">
            <a:extLst>
              <a:ext uri="{FF2B5EF4-FFF2-40B4-BE49-F238E27FC236}">
                <a16:creationId xmlns:a16="http://schemas.microsoft.com/office/drawing/2014/main" id="{66C9E0A6-BD9C-49FC-9FA6-159081351DA7}"/>
              </a:ext>
            </a:extLst>
          </p:cNvPr>
          <p:cNvGrpSpPr/>
          <p:nvPr/>
        </p:nvGrpSpPr>
        <p:grpSpPr>
          <a:xfrm>
            <a:off x="1587949" y="4873024"/>
            <a:ext cx="4508014" cy="710151"/>
            <a:chOff x="2110201" y="4663949"/>
            <a:chExt cx="4508194" cy="710180"/>
          </a:xfrm>
        </p:grpSpPr>
        <p:sp>
          <p:nvSpPr>
            <p:cNvPr id="159" name="Rectangle: Rounded Corners 25">
              <a:extLst>
                <a:ext uri="{FF2B5EF4-FFF2-40B4-BE49-F238E27FC236}">
                  <a16:creationId xmlns:a16="http://schemas.microsoft.com/office/drawing/2014/main" id="{3633B219-1D73-460D-A35A-11F5E758D350}"/>
                </a:ext>
              </a:extLst>
            </p:cNvPr>
            <p:cNvSpPr/>
            <p:nvPr/>
          </p:nvSpPr>
          <p:spPr>
            <a:xfrm>
              <a:off x="2110201" y="4716550"/>
              <a:ext cx="450819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0" name="Rectangle: Rounded Corners 104">
              <a:extLst>
                <a:ext uri="{FF2B5EF4-FFF2-40B4-BE49-F238E27FC236}">
                  <a16:creationId xmlns:a16="http://schemas.microsoft.com/office/drawing/2014/main" id="{A4ACAA94-706E-48E7-B5B4-A6E8455A2DA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1" name="Rectangle 107">
              <a:extLst>
                <a:ext uri="{FF2B5EF4-FFF2-40B4-BE49-F238E27FC236}">
                  <a16:creationId xmlns:a16="http://schemas.microsoft.com/office/drawing/2014/main" id="{904438B2-FCFC-4239-8803-016362169B79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2" name="Rectangle 31">
              <a:extLst>
                <a:ext uri="{FF2B5EF4-FFF2-40B4-BE49-F238E27FC236}">
                  <a16:creationId xmlns:a16="http://schemas.microsoft.com/office/drawing/2014/main" id="{0CA5C4DC-6C10-4A05-901A-7D55FD086930}"/>
                </a:ext>
              </a:extLst>
            </p:cNvPr>
            <p:cNvSpPr/>
            <p:nvPr/>
          </p:nvSpPr>
          <p:spPr>
            <a:xfrm>
              <a:off x="2765656" y="4716550"/>
              <a:ext cx="2249085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พื้นผิว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19" y="6130191"/>
            <a:ext cx="1105424" cy="484612"/>
          </a:xfrm>
          <a:prstGeom prst="rect">
            <a:avLst/>
          </a:prstGeom>
        </p:spPr>
      </p:pic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1587951" y="1765265"/>
            <a:ext cx="4508020" cy="707886"/>
            <a:chOff x="2110201" y="3104340"/>
            <a:chExt cx="4508198" cy="707914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1" y="3146656"/>
              <a:ext cx="450819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4" y="3140884"/>
              <a:ext cx="2249086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รูปร่าง</a:t>
              </a:r>
            </a:p>
          </p:txBody>
        </p:sp>
      </p:grpSp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1587948" y="3328729"/>
            <a:ext cx="4508017" cy="713627"/>
            <a:chOff x="2110200" y="4663949"/>
            <a:chExt cx="4508195" cy="713657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0" y="4716550"/>
              <a:ext cx="450819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5" y="4720026"/>
              <a:ext cx="2249086" cy="657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ค่าสี</a:t>
              </a:r>
            </a:p>
          </p:txBody>
        </p:sp>
      </p:grpSp>
      <p:grpSp>
        <p:nvGrpSpPr>
          <p:cNvPr id="110" name="กลุ่ม 109">
            <a:extLst>
              <a:ext uri="{FF2B5EF4-FFF2-40B4-BE49-F238E27FC236}">
                <a16:creationId xmlns:a16="http://schemas.microsoft.com/office/drawing/2014/main" id="{71003FD9-64AE-49B6-A3C6-B5B88D6718AA}"/>
              </a:ext>
            </a:extLst>
          </p:cNvPr>
          <p:cNvGrpSpPr/>
          <p:nvPr/>
        </p:nvGrpSpPr>
        <p:grpSpPr>
          <a:xfrm>
            <a:off x="1587948" y="4107888"/>
            <a:ext cx="4508015" cy="707886"/>
            <a:chOff x="2110200" y="4663949"/>
            <a:chExt cx="4508195" cy="707915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273A77E5-893E-405D-AF1C-9D6E42DC3019}"/>
                </a:ext>
              </a:extLst>
            </p:cNvPr>
            <p:cNvSpPr/>
            <p:nvPr/>
          </p:nvSpPr>
          <p:spPr>
            <a:xfrm>
              <a:off x="2110200" y="4716550"/>
              <a:ext cx="450819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30C623C-DD9F-4642-94EF-66366D396BE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412B5B0B-FD67-4D9E-A50C-81E4A070E2B6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81385D43-5C29-401C-B169-8579A4AB6CBA}"/>
                </a:ext>
              </a:extLst>
            </p:cNvPr>
            <p:cNvSpPr/>
            <p:nvPr/>
          </p:nvSpPr>
          <p:spPr>
            <a:xfrm>
              <a:off x="2765656" y="4708536"/>
              <a:ext cx="2249085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ที่ว่าง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1"/>
            <a:ext cx="937834" cy="48486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677" y="138"/>
            <a:ext cx="716820" cy="755222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923537" y="982295"/>
            <a:ext cx="4695028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6" algn="dec"/>
                <a:tab pos="342879" algn="l"/>
                <a:tab pos="571464" algn="l"/>
                <a:tab pos="800050" algn="l"/>
                <a:tab pos="3543076" algn="l"/>
                <a:tab pos="3771662" algn="l"/>
                <a:tab pos="4000247" algn="l"/>
              </a:tabLst>
            </a:pPr>
            <a:r>
              <a:rPr lang="th-TH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8.	 ข้อใดไม่ใช่ทัศนธาตุ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1587950" y="2534992"/>
            <a:ext cx="4508019" cy="707886"/>
            <a:chOff x="2110199" y="3860611"/>
            <a:chExt cx="4508199" cy="707914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199" y="3908028"/>
              <a:ext cx="4508199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6" y="3902118"/>
              <a:ext cx="2249087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ทิศทาง</a:t>
              </a:r>
            </a:p>
          </p:txBody>
        </p:sp>
      </p:grpSp>
      <p:grpSp>
        <p:nvGrpSpPr>
          <p:cNvPr id="132" name="กลุ่ม 131">
            <a:extLst>
              <a:ext uri="{FF2B5EF4-FFF2-40B4-BE49-F238E27FC236}">
                <a16:creationId xmlns:a16="http://schemas.microsoft.com/office/drawing/2014/main" id="{DA5D561E-5669-4A7A-99F7-BFE911467D4F}"/>
              </a:ext>
            </a:extLst>
          </p:cNvPr>
          <p:cNvGrpSpPr/>
          <p:nvPr/>
        </p:nvGrpSpPr>
        <p:grpSpPr>
          <a:xfrm>
            <a:off x="1587949" y="4873024"/>
            <a:ext cx="4508014" cy="710151"/>
            <a:chOff x="2110201" y="4663949"/>
            <a:chExt cx="4508194" cy="710180"/>
          </a:xfrm>
        </p:grpSpPr>
        <p:sp>
          <p:nvSpPr>
            <p:cNvPr id="133" name="Rectangle: Rounded Corners 25">
              <a:extLst>
                <a:ext uri="{FF2B5EF4-FFF2-40B4-BE49-F238E27FC236}">
                  <a16:creationId xmlns:a16="http://schemas.microsoft.com/office/drawing/2014/main" id="{EF05E8F8-D261-48E3-A413-AEDD5373232D}"/>
                </a:ext>
              </a:extLst>
            </p:cNvPr>
            <p:cNvSpPr/>
            <p:nvPr/>
          </p:nvSpPr>
          <p:spPr>
            <a:xfrm>
              <a:off x="2110201" y="4716550"/>
              <a:ext cx="450819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4" name="Rectangle: Rounded Corners 104">
              <a:extLst>
                <a:ext uri="{FF2B5EF4-FFF2-40B4-BE49-F238E27FC236}">
                  <a16:creationId xmlns:a16="http://schemas.microsoft.com/office/drawing/2014/main" id="{6A494B6D-7952-4810-92A8-FC49A72ADEB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5" name="Rectangle 107">
              <a:extLst>
                <a:ext uri="{FF2B5EF4-FFF2-40B4-BE49-F238E27FC236}">
                  <a16:creationId xmlns:a16="http://schemas.microsoft.com/office/drawing/2014/main" id="{E2513CCE-A298-473A-AEDC-0478E5408A0A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6" name="Rectangle 31">
              <a:extLst>
                <a:ext uri="{FF2B5EF4-FFF2-40B4-BE49-F238E27FC236}">
                  <a16:creationId xmlns:a16="http://schemas.microsoft.com/office/drawing/2014/main" id="{E7753A7D-E760-4CD6-A358-0D40E4225DCF}"/>
                </a:ext>
              </a:extLst>
            </p:cNvPr>
            <p:cNvSpPr/>
            <p:nvPr/>
          </p:nvSpPr>
          <p:spPr>
            <a:xfrm>
              <a:off x="2765656" y="4716550"/>
              <a:ext cx="2249085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พื้นผิว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7EA8578-1D84-47EC-923E-6FE1C8C4BF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587951" y="7033345"/>
            <a:ext cx="9016098" cy="1694022"/>
            <a:chOff x="1542902" y="4187298"/>
            <a:chExt cx="9016457" cy="1694089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1694089"/>
            </a:xfrm>
            <a:prstGeom prst="roundRect">
              <a:avLst>
                <a:gd name="adj" fmla="val 11974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600286" cy="1200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ทิศทาง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เพราะทิศทางนั้นไม่จัดว่าเป็นทัศนธาตุ แต่เป็นสิ่งที่สามารถนำทัศนธาตุมาจัดวางให้เกิดเป็นทิศทางได้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 1. 3. 4. และ 5. จัดว่าเป็นทัศนธาตุทั้งหมด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73240"/>
            <a:ext cx="556718" cy="556718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765D4AC-1825-4C5E-BBB8-498FB5BC51E8}"/>
              </a:ext>
            </a:extLst>
          </p:cNvPr>
          <p:cNvCxnSpPr/>
          <p:nvPr/>
        </p:nvCxnSpPr>
        <p:spPr>
          <a:xfrm>
            <a:off x="2219310" y="1437691"/>
            <a:ext cx="52388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4240548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62946 L 2.16549E-6 6.80272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37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61054 L -2.12842E-7 -2.10884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69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6294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527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2.10884E-6 L -2.12842E-7 -0.61054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5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กลุ่ม 137">
            <a:extLst>
              <a:ext uri="{FF2B5EF4-FFF2-40B4-BE49-F238E27FC236}">
                <a16:creationId xmlns:a16="http://schemas.microsoft.com/office/drawing/2014/main" id="{F4683340-907C-46FE-A909-057FCC532C7F}"/>
              </a:ext>
            </a:extLst>
          </p:cNvPr>
          <p:cNvGrpSpPr/>
          <p:nvPr/>
        </p:nvGrpSpPr>
        <p:grpSpPr>
          <a:xfrm>
            <a:off x="1385277" y="1763828"/>
            <a:ext cx="5137826" cy="707886"/>
            <a:chOff x="2110200" y="3104340"/>
            <a:chExt cx="5138030" cy="707914"/>
          </a:xfrm>
        </p:grpSpPr>
        <p:sp>
          <p:nvSpPr>
            <p:cNvPr id="139" name="Rectangle: Rounded Corners 23">
              <a:extLst>
                <a:ext uri="{FF2B5EF4-FFF2-40B4-BE49-F238E27FC236}">
                  <a16:creationId xmlns:a16="http://schemas.microsoft.com/office/drawing/2014/main" id="{E2C2CC6E-6357-408F-80FE-A2341DE3B491}"/>
                </a:ext>
              </a:extLst>
            </p:cNvPr>
            <p:cNvSpPr/>
            <p:nvPr/>
          </p:nvSpPr>
          <p:spPr>
            <a:xfrm>
              <a:off x="2110200" y="3146656"/>
              <a:ext cx="513803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0" name="Rectangle: Rounded Corners 83">
              <a:extLst>
                <a:ext uri="{FF2B5EF4-FFF2-40B4-BE49-F238E27FC236}">
                  <a16:creationId xmlns:a16="http://schemas.microsoft.com/office/drawing/2014/main" id="{1DE20312-7EDE-4179-AF0C-9C0EEBDD1539}"/>
                </a:ext>
              </a:extLst>
            </p:cNvPr>
            <p:cNvSpPr/>
            <p:nvPr/>
          </p:nvSpPr>
          <p:spPr>
            <a:xfrm>
              <a:off x="2175278" y="319061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1" name="Rectangle 88">
              <a:extLst>
                <a:ext uri="{FF2B5EF4-FFF2-40B4-BE49-F238E27FC236}">
                  <a16:creationId xmlns:a16="http://schemas.microsoft.com/office/drawing/2014/main" id="{E0267FE3-CE0F-4DCF-91D4-71DBA2823DBA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2" name="Rectangle 29">
              <a:extLst>
                <a:ext uri="{FF2B5EF4-FFF2-40B4-BE49-F238E27FC236}">
                  <a16:creationId xmlns:a16="http://schemas.microsoft.com/office/drawing/2014/main" id="{0AAD4BB6-75D8-4309-A497-24875EE152A2}"/>
                </a:ext>
              </a:extLst>
            </p:cNvPr>
            <p:cNvSpPr/>
            <p:nvPr/>
          </p:nvSpPr>
          <p:spPr>
            <a:xfrm>
              <a:off x="2765654" y="3140884"/>
              <a:ext cx="4482575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การจัดวางองค์ประกอบของภาพ</a:t>
              </a:r>
            </a:p>
          </p:txBody>
        </p:sp>
      </p:grpSp>
      <p:grpSp>
        <p:nvGrpSpPr>
          <p:cNvPr id="143" name="กลุ่ม 142">
            <a:extLst>
              <a:ext uri="{FF2B5EF4-FFF2-40B4-BE49-F238E27FC236}">
                <a16:creationId xmlns:a16="http://schemas.microsoft.com/office/drawing/2014/main" id="{7609A300-BFB2-45F7-A827-D2F8F405FDEB}"/>
              </a:ext>
            </a:extLst>
          </p:cNvPr>
          <p:cNvGrpSpPr/>
          <p:nvPr/>
        </p:nvGrpSpPr>
        <p:grpSpPr>
          <a:xfrm>
            <a:off x="1385277" y="3327292"/>
            <a:ext cx="5137828" cy="713627"/>
            <a:chOff x="2110200" y="4663949"/>
            <a:chExt cx="5138032" cy="713657"/>
          </a:xfrm>
        </p:grpSpPr>
        <p:sp>
          <p:nvSpPr>
            <p:cNvPr id="144" name="Rectangle: Rounded Corners 25">
              <a:extLst>
                <a:ext uri="{FF2B5EF4-FFF2-40B4-BE49-F238E27FC236}">
                  <a16:creationId xmlns:a16="http://schemas.microsoft.com/office/drawing/2014/main" id="{6EEF6E3D-1CFB-4B5E-8407-8ABBF0590564}"/>
                </a:ext>
              </a:extLst>
            </p:cNvPr>
            <p:cNvSpPr/>
            <p:nvPr/>
          </p:nvSpPr>
          <p:spPr>
            <a:xfrm>
              <a:off x="2110200" y="4716550"/>
              <a:ext cx="513803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5" name="Rectangle: Rounded Corners 104">
              <a:extLst>
                <a:ext uri="{FF2B5EF4-FFF2-40B4-BE49-F238E27FC236}">
                  <a16:creationId xmlns:a16="http://schemas.microsoft.com/office/drawing/2014/main" id="{115B600F-C20D-4217-B80D-5F040AA207A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>
                <a:solidFill>
                  <a:srgbClr val="00A652"/>
                </a:solidFill>
              </a:endParaRPr>
            </a:p>
          </p:txBody>
        </p:sp>
        <p:sp>
          <p:nvSpPr>
            <p:cNvPr id="146" name="Rectangle 107">
              <a:extLst>
                <a:ext uri="{FF2B5EF4-FFF2-40B4-BE49-F238E27FC236}">
                  <a16:creationId xmlns:a16="http://schemas.microsoft.com/office/drawing/2014/main" id="{D5217139-512B-4A62-9CDD-52272C02D493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7" name="Rectangle 31">
              <a:extLst>
                <a:ext uri="{FF2B5EF4-FFF2-40B4-BE49-F238E27FC236}">
                  <a16:creationId xmlns:a16="http://schemas.microsoft.com/office/drawing/2014/main" id="{C4740F91-6342-4D91-8A16-9615B89A0D18}"/>
                </a:ext>
              </a:extLst>
            </p:cNvPr>
            <p:cNvSpPr/>
            <p:nvPr/>
          </p:nvSpPr>
          <p:spPr>
            <a:xfrm>
              <a:off x="2765655" y="4720026"/>
              <a:ext cx="4482577" cy="657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การสร้างสรรค์ผลงานแรเงา</a:t>
              </a:r>
            </a:p>
          </p:txBody>
        </p:sp>
      </p:grpSp>
      <p:grpSp>
        <p:nvGrpSpPr>
          <p:cNvPr id="148" name="กลุ่ม 147">
            <a:extLst>
              <a:ext uri="{FF2B5EF4-FFF2-40B4-BE49-F238E27FC236}">
                <a16:creationId xmlns:a16="http://schemas.microsoft.com/office/drawing/2014/main" id="{5BEAA3E7-00EE-4FC3-9675-29D2110152A0}"/>
              </a:ext>
            </a:extLst>
          </p:cNvPr>
          <p:cNvGrpSpPr/>
          <p:nvPr/>
        </p:nvGrpSpPr>
        <p:grpSpPr>
          <a:xfrm>
            <a:off x="1385279" y="4106446"/>
            <a:ext cx="5137829" cy="707966"/>
            <a:chOff x="2110201" y="4663949"/>
            <a:chExt cx="5138034" cy="707995"/>
          </a:xfrm>
        </p:grpSpPr>
        <p:sp>
          <p:nvSpPr>
            <p:cNvPr id="149" name="Rectangle: Rounded Corners 25">
              <a:extLst>
                <a:ext uri="{FF2B5EF4-FFF2-40B4-BE49-F238E27FC236}">
                  <a16:creationId xmlns:a16="http://schemas.microsoft.com/office/drawing/2014/main" id="{66ADED6F-483F-4409-AB89-22E10343AF9E}"/>
                </a:ext>
              </a:extLst>
            </p:cNvPr>
            <p:cNvSpPr/>
            <p:nvPr/>
          </p:nvSpPr>
          <p:spPr>
            <a:xfrm>
              <a:off x="2110201" y="4716550"/>
              <a:ext cx="513803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0" name="Rectangle: Rounded Corners 104">
              <a:extLst>
                <a:ext uri="{FF2B5EF4-FFF2-40B4-BE49-F238E27FC236}">
                  <a16:creationId xmlns:a16="http://schemas.microsoft.com/office/drawing/2014/main" id="{14E53564-6305-4328-A683-65ED1886F69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1" name="Rectangle 107">
              <a:extLst>
                <a:ext uri="{FF2B5EF4-FFF2-40B4-BE49-F238E27FC236}">
                  <a16:creationId xmlns:a16="http://schemas.microsoft.com/office/drawing/2014/main" id="{3657F204-4374-4340-A5DF-3DB31483750D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2" name="Rectangle 31">
              <a:extLst>
                <a:ext uri="{FF2B5EF4-FFF2-40B4-BE49-F238E27FC236}">
                  <a16:creationId xmlns:a16="http://schemas.microsoft.com/office/drawing/2014/main" id="{5353B16A-8340-4133-8A95-8174DD4B1142}"/>
                </a:ext>
              </a:extLst>
            </p:cNvPr>
            <p:cNvSpPr/>
            <p:nvPr/>
          </p:nvSpPr>
          <p:spPr>
            <a:xfrm>
              <a:off x="2765655" y="4714365"/>
              <a:ext cx="4482580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การไล่น้ำหนักของสีต่าง ๆ</a:t>
              </a:r>
            </a:p>
          </p:txBody>
        </p:sp>
      </p:grpSp>
      <p:grpSp>
        <p:nvGrpSpPr>
          <p:cNvPr id="153" name="กลุ่ม 152">
            <a:extLst>
              <a:ext uri="{FF2B5EF4-FFF2-40B4-BE49-F238E27FC236}">
                <a16:creationId xmlns:a16="http://schemas.microsoft.com/office/drawing/2014/main" id="{97D949C4-7F93-420D-BA4B-376792BFF40E}"/>
              </a:ext>
            </a:extLst>
          </p:cNvPr>
          <p:cNvGrpSpPr/>
          <p:nvPr/>
        </p:nvGrpSpPr>
        <p:grpSpPr>
          <a:xfrm>
            <a:off x="1385278" y="2533554"/>
            <a:ext cx="5137827" cy="707886"/>
            <a:chOff x="2110200" y="3860611"/>
            <a:chExt cx="5138033" cy="707914"/>
          </a:xfrm>
        </p:grpSpPr>
        <p:sp>
          <p:nvSpPr>
            <p:cNvPr id="154" name="Rectangle: Rounded Corners 24">
              <a:extLst>
                <a:ext uri="{FF2B5EF4-FFF2-40B4-BE49-F238E27FC236}">
                  <a16:creationId xmlns:a16="http://schemas.microsoft.com/office/drawing/2014/main" id="{3C2B0186-1494-4B12-B885-F015F84D0E60}"/>
                </a:ext>
              </a:extLst>
            </p:cNvPr>
            <p:cNvSpPr/>
            <p:nvPr/>
          </p:nvSpPr>
          <p:spPr>
            <a:xfrm>
              <a:off x="2110200" y="3908028"/>
              <a:ext cx="5138033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5" name="Rectangle: Rounded Corners 93">
              <a:extLst>
                <a:ext uri="{FF2B5EF4-FFF2-40B4-BE49-F238E27FC236}">
                  <a16:creationId xmlns:a16="http://schemas.microsoft.com/office/drawing/2014/main" id="{CF4C1EDA-225F-437A-84CD-8317335AC29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6" name="Rectangle 94">
              <a:extLst>
                <a:ext uri="{FF2B5EF4-FFF2-40B4-BE49-F238E27FC236}">
                  <a16:creationId xmlns:a16="http://schemas.microsoft.com/office/drawing/2014/main" id="{D8299CB5-1B8A-446A-B6F7-3B4004A33D04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7" name="Rectangle 30">
              <a:extLst>
                <a:ext uri="{FF2B5EF4-FFF2-40B4-BE49-F238E27FC236}">
                  <a16:creationId xmlns:a16="http://schemas.microsoft.com/office/drawing/2014/main" id="{1671A211-DD2A-4EE9-810E-FC3D860D62D2}"/>
                </a:ext>
              </a:extLst>
            </p:cNvPr>
            <p:cNvSpPr/>
            <p:nvPr/>
          </p:nvSpPr>
          <p:spPr>
            <a:xfrm>
              <a:off x="2765656" y="3902118"/>
              <a:ext cx="4482577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การแสดงมิติและระยะไกลใกล้</a:t>
              </a:r>
            </a:p>
          </p:txBody>
        </p:sp>
      </p:grpSp>
      <p:grpSp>
        <p:nvGrpSpPr>
          <p:cNvPr id="158" name="กลุ่ม 157">
            <a:extLst>
              <a:ext uri="{FF2B5EF4-FFF2-40B4-BE49-F238E27FC236}">
                <a16:creationId xmlns:a16="http://schemas.microsoft.com/office/drawing/2014/main" id="{66C9E0A6-BD9C-49FC-9FA6-159081351DA7}"/>
              </a:ext>
            </a:extLst>
          </p:cNvPr>
          <p:cNvGrpSpPr/>
          <p:nvPr/>
        </p:nvGrpSpPr>
        <p:grpSpPr>
          <a:xfrm>
            <a:off x="1385279" y="4871586"/>
            <a:ext cx="5137829" cy="710151"/>
            <a:chOff x="2110201" y="4663949"/>
            <a:chExt cx="5138034" cy="710180"/>
          </a:xfrm>
        </p:grpSpPr>
        <p:sp>
          <p:nvSpPr>
            <p:cNvPr id="159" name="Rectangle: Rounded Corners 25">
              <a:extLst>
                <a:ext uri="{FF2B5EF4-FFF2-40B4-BE49-F238E27FC236}">
                  <a16:creationId xmlns:a16="http://schemas.microsoft.com/office/drawing/2014/main" id="{3633B219-1D73-460D-A35A-11F5E758D350}"/>
                </a:ext>
              </a:extLst>
            </p:cNvPr>
            <p:cNvSpPr/>
            <p:nvPr/>
          </p:nvSpPr>
          <p:spPr>
            <a:xfrm>
              <a:off x="2110201" y="4716550"/>
              <a:ext cx="513803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0" name="Rectangle: Rounded Corners 104">
              <a:extLst>
                <a:ext uri="{FF2B5EF4-FFF2-40B4-BE49-F238E27FC236}">
                  <a16:creationId xmlns:a16="http://schemas.microsoft.com/office/drawing/2014/main" id="{A4ACAA94-706E-48E7-B5B4-A6E8455A2DA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1" name="Rectangle 107">
              <a:extLst>
                <a:ext uri="{FF2B5EF4-FFF2-40B4-BE49-F238E27FC236}">
                  <a16:creationId xmlns:a16="http://schemas.microsoft.com/office/drawing/2014/main" id="{904438B2-FCFC-4239-8803-016362169B79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2" name="Rectangle 31">
              <a:extLst>
                <a:ext uri="{FF2B5EF4-FFF2-40B4-BE49-F238E27FC236}">
                  <a16:creationId xmlns:a16="http://schemas.microsoft.com/office/drawing/2014/main" id="{0CA5C4DC-6C10-4A05-901A-7D55FD086930}"/>
                </a:ext>
              </a:extLst>
            </p:cNvPr>
            <p:cNvSpPr/>
            <p:nvPr/>
          </p:nvSpPr>
          <p:spPr>
            <a:xfrm>
              <a:off x="2765656" y="4716550"/>
              <a:ext cx="4482575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การสร้างภาพลวงตา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19" y="6130191"/>
            <a:ext cx="1105424" cy="484612"/>
          </a:xfrm>
          <a:prstGeom prst="rect">
            <a:avLst/>
          </a:prstGeom>
        </p:spPr>
      </p:pic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1385280" y="1765265"/>
            <a:ext cx="5137833" cy="707886"/>
            <a:chOff x="2110201" y="3104340"/>
            <a:chExt cx="5138037" cy="707914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1" y="3146656"/>
              <a:ext cx="513803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4" y="3140884"/>
              <a:ext cx="4482574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การจัดวางองค์ประกอบของภาพ</a:t>
              </a:r>
            </a:p>
          </p:txBody>
        </p:sp>
      </p:grpSp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1385281" y="3328729"/>
            <a:ext cx="5137834" cy="713627"/>
            <a:chOff x="2110200" y="4663949"/>
            <a:chExt cx="5138038" cy="713657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0" y="4716550"/>
              <a:ext cx="5138038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5" y="4720026"/>
              <a:ext cx="4482573" cy="657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การสร้างสรรค์ผลงานแรเงา</a:t>
              </a:r>
            </a:p>
          </p:txBody>
        </p:sp>
      </p:grpSp>
      <p:grpSp>
        <p:nvGrpSpPr>
          <p:cNvPr id="110" name="กลุ่ม 109">
            <a:extLst>
              <a:ext uri="{FF2B5EF4-FFF2-40B4-BE49-F238E27FC236}">
                <a16:creationId xmlns:a16="http://schemas.microsoft.com/office/drawing/2014/main" id="{71003FD9-64AE-49B6-A3C6-B5B88D6718AA}"/>
              </a:ext>
            </a:extLst>
          </p:cNvPr>
          <p:cNvGrpSpPr/>
          <p:nvPr/>
        </p:nvGrpSpPr>
        <p:grpSpPr>
          <a:xfrm>
            <a:off x="1385276" y="4107888"/>
            <a:ext cx="5137835" cy="707886"/>
            <a:chOff x="2110200" y="4663949"/>
            <a:chExt cx="5138040" cy="707915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273A77E5-893E-405D-AF1C-9D6E42DC3019}"/>
                </a:ext>
              </a:extLst>
            </p:cNvPr>
            <p:cNvSpPr/>
            <p:nvPr/>
          </p:nvSpPr>
          <p:spPr>
            <a:xfrm>
              <a:off x="2110200" y="4716550"/>
              <a:ext cx="513804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30C623C-DD9F-4642-94EF-66366D396BE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412B5B0B-FD67-4D9E-A50C-81E4A070E2B6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81385D43-5C29-401C-B169-8579A4AB6CBA}"/>
                </a:ext>
              </a:extLst>
            </p:cNvPr>
            <p:cNvSpPr/>
            <p:nvPr/>
          </p:nvSpPr>
          <p:spPr>
            <a:xfrm>
              <a:off x="2765656" y="4708536"/>
              <a:ext cx="4482581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การไล่น้ำหนักของสีต่าง ๆ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463" y="6220231"/>
            <a:ext cx="937834" cy="48486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677" y="138"/>
            <a:ext cx="716820" cy="755222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966988" y="916168"/>
            <a:ext cx="8289320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6" algn="dec"/>
                <a:tab pos="342879" algn="l"/>
                <a:tab pos="571464" algn="l"/>
                <a:tab pos="800050" algn="l"/>
                <a:tab pos="3543076" algn="l"/>
                <a:tab pos="3771662" algn="l"/>
                <a:tab pos="4000247" algn="l"/>
              </a:tabLst>
            </a:pPr>
            <a:r>
              <a:rPr lang="th-TH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9.	 น้ำหนักอ่อน-แก่ของแสงเงามีความสำคัญในเรื่องใด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1385280" y="2534992"/>
            <a:ext cx="5137833" cy="707886"/>
            <a:chOff x="2110200" y="3860611"/>
            <a:chExt cx="5138039" cy="707914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5138039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7" y="3902118"/>
              <a:ext cx="4482572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การแสดงมิติและระยะไกลใกล้</a:t>
              </a:r>
            </a:p>
          </p:txBody>
        </p:sp>
      </p:grpSp>
      <p:grpSp>
        <p:nvGrpSpPr>
          <p:cNvPr id="132" name="กลุ่ม 131">
            <a:extLst>
              <a:ext uri="{FF2B5EF4-FFF2-40B4-BE49-F238E27FC236}">
                <a16:creationId xmlns:a16="http://schemas.microsoft.com/office/drawing/2014/main" id="{DA5D561E-5669-4A7A-99F7-BFE911467D4F}"/>
              </a:ext>
            </a:extLst>
          </p:cNvPr>
          <p:cNvGrpSpPr/>
          <p:nvPr/>
        </p:nvGrpSpPr>
        <p:grpSpPr>
          <a:xfrm>
            <a:off x="1385281" y="4873022"/>
            <a:ext cx="5137834" cy="710152"/>
            <a:chOff x="2110200" y="4663949"/>
            <a:chExt cx="5138039" cy="710181"/>
          </a:xfrm>
        </p:grpSpPr>
        <p:sp>
          <p:nvSpPr>
            <p:cNvPr id="133" name="Rectangle: Rounded Corners 25">
              <a:extLst>
                <a:ext uri="{FF2B5EF4-FFF2-40B4-BE49-F238E27FC236}">
                  <a16:creationId xmlns:a16="http://schemas.microsoft.com/office/drawing/2014/main" id="{EF05E8F8-D261-48E3-A413-AEDD5373232D}"/>
                </a:ext>
              </a:extLst>
            </p:cNvPr>
            <p:cNvSpPr/>
            <p:nvPr/>
          </p:nvSpPr>
          <p:spPr>
            <a:xfrm>
              <a:off x="2110200" y="4716550"/>
              <a:ext cx="5138039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4" name="Rectangle: Rounded Corners 104">
              <a:extLst>
                <a:ext uri="{FF2B5EF4-FFF2-40B4-BE49-F238E27FC236}">
                  <a16:creationId xmlns:a16="http://schemas.microsoft.com/office/drawing/2014/main" id="{6A494B6D-7952-4810-92A8-FC49A72ADEB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5" name="Rectangle 107">
              <a:extLst>
                <a:ext uri="{FF2B5EF4-FFF2-40B4-BE49-F238E27FC236}">
                  <a16:creationId xmlns:a16="http://schemas.microsoft.com/office/drawing/2014/main" id="{E2513CCE-A298-473A-AEDC-0478E5408A0A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6" name="Rectangle 31">
              <a:extLst>
                <a:ext uri="{FF2B5EF4-FFF2-40B4-BE49-F238E27FC236}">
                  <a16:creationId xmlns:a16="http://schemas.microsoft.com/office/drawing/2014/main" id="{E7753A7D-E760-4CD6-A358-0D40E4225DCF}"/>
                </a:ext>
              </a:extLst>
            </p:cNvPr>
            <p:cNvSpPr/>
            <p:nvPr/>
          </p:nvSpPr>
          <p:spPr>
            <a:xfrm>
              <a:off x="2765655" y="4716551"/>
              <a:ext cx="4482573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การสร้างภาพลวงตา</a:t>
              </a:r>
            </a:p>
          </p:txBody>
        </p:sp>
      </p:grpSp>
      <p:sp>
        <p:nvSpPr>
          <p:cNvPr id="62" name="Rectangle 18">
            <a:extLst>
              <a:ext uri="{FF2B5EF4-FFF2-40B4-BE49-F238E27FC236}">
                <a16:creationId xmlns:a16="http://schemas.microsoft.com/office/drawing/2014/main" id="{CC80A9B1-3582-4B15-BE83-208108074336}"/>
              </a:ext>
            </a:extLst>
          </p:cNvPr>
          <p:cNvSpPr/>
          <p:nvPr/>
        </p:nvSpPr>
        <p:spPr>
          <a:xfrm>
            <a:off x="-6137898" y="1374289"/>
            <a:ext cx="570600" cy="543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57620" algn="dec"/>
                <a:tab pos="248875" algn="l"/>
                <a:tab pos="414791" algn="l"/>
                <a:tab pos="580706" algn="l"/>
                <a:tab pos="2571704" algn="l"/>
                <a:tab pos="2737620" algn="l"/>
                <a:tab pos="2903537" algn="l"/>
              </a:tabLst>
            </a:pPr>
            <a:r>
              <a:rPr lang="th-TH" sz="2933" dirty="0">
                <a:solidFill>
                  <a:schemeClr val="bg1"/>
                </a:solidFill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.</a:t>
            </a:r>
            <a:endParaRPr lang="en-US" sz="2933" dirty="0">
              <a:solidFill>
                <a:schemeClr val="bg1"/>
              </a:solidFill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pic>
        <p:nvPicPr>
          <p:cNvPr id="6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466E585-B953-4A7F-B5B3-DAEA6922DB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587951" y="7033344"/>
            <a:ext cx="9016098" cy="4171468"/>
            <a:chOff x="1542902" y="4187298"/>
            <a:chExt cx="9016457" cy="417163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4171635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470084" cy="37858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การแสดงมิติและระยะไกลใกล้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เพราะน้ำหนักอ่อน - แก่ของแสงเงานั้นสร้างให้ภาพเกิดมิติผ่านค่าน้ำหนักของแสงเงาที่แตกต่างกัน และก่อให้เกิดระยะใกล้ไกลจากความเข้ม-อ่อนของแสงเงาที่ใช้ ทำให้คำตอบข้อนี้ครอบคลุมความสำคัญของน้ำหนักอ่อน - แก่ของแสงเงามากที่สุด 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	1.	เกี่ยวข้องกับหลักการออกแบบ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3.	การแรเงานำความรู้เรื่องน้ำหนักอ่อนแก่ของแสงเงามาใช้ แต่เป็นเพียงวิธีการหนึ่งเท่านั้น </a:t>
              </a:r>
              <a:b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   ยังไม่ครอบคลุมความสำคัญของนำหนักอ่อน-แก่ของแสงเงาในภาพรวม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4.	เป็นความสำคัญของน้ำหนักอ่อน-แก่ของสี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5. การสร้างภาพลวงตาเป็นการทำให้ภาพดูมีมิติความตื้นลึกหรือขยับเคลื่อนไหวได้ 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   โดยไม่จำเป็นต้องใช้น้ำหนักอ่อน-แก่ในการสร้างงาน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73240"/>
            <a:ext cx="556718" cy="5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501647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74532 L 2.16549E-6 4.08163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26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449 L -2.12842E-7 4.7619E-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75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4532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6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4.7619E-7 L -2.12842E-7 -0.7449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กลุ่ม 137">
            <a:extLst>
              <a:ext uri="{FF2B5EF4-FFF2-40B4-BE49-F238E27FC236}">
                <a16:creationId xmlns:a16="http://schemas.microsoft.com/office/drawing/2014/main" id="{8299DBCC-23ED-4DDF-AD23-2BC4AC413E35}"/>
              </a:ext>
            </a:extLst>
          </p:cNvPr>
          <p:cNvGrpSpPr/>
          <p:nvPr/>
        </p:nvGrpSpPr>
        <p:grpSpPr>
          <a:xfrm>
            <a:off x="1505294" y="1765265"/>
            <a:ext cx="8019848" cy="707886"/>
            <a:chOff x="2110200" y="3104340"/>
            <a:chExt cx="8020169" cy="707914"/>
          </a:xfrm>
        </p:grpSpPr>
        <p:sp>
          <p:nvSpPr>
            <p:cNvPr id="139" name="Rectangle: Rounded Corners 23">
              <a:extLst>
                <a:ext uri="{FF2B5EF4-FFF2-40B4-BE49-F238E27FC236}">
                  <a16:creationId xmlns:a16="http://schemas.microsoft.com/office/drawing/2014/main" id="{F7E23FD4-11CD-4779-85C7-4811808D0C5B}"/>
                </a:ext>
              </a:extLst>
            </p:cNvPr>
            <p:cNvSpPr/>
            <p:nvPr/>
          </p:nvSpPr>
          <p:spPr>
            <a:xfrm>
              <a:off x="2110200" y="3146656"/>
              <a:ext cx="802016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0" name="Rectangle: Rounded Corners 83">
              <a:extLst>
                <a:ext uri="{FF2B5EF4-FFF2-40B4-BE49-F238E27FC236}">
                  <a16:creationId xmlns:a16="http://schemas.microsoft.com/office/drawing/2014/main" id="{5340FBDA-4220-4200-940F-BCCD4C902726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1" name="Rectangle 88">
              <a:extLst>
                <a:ext uri="{FF2B5EF4-FFF2-40B4-BE49-F238E27FC236}">
                  <a16:creationId xmlns:a16="http://schemas.microsoft.com/office/drawing/2014/main" id="{39338E15-37DE-4CEA-AFAF-417EC24BFA66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2" name="Rectangle 29">
              <a:extLst>
                <a:ext uri="{FF2B5EF4-FFF2-40B4-BE49-F238E27FC236}">
                  <a16:creationId xmlns:a16="http://schemas.microsoft.com/office/drawing/2014/main" id="{CB582F80-D2AE-494A-915B-D8A9661633B6}"/>
                </a:ext>
              </a:extLst>
            </p:cNvPr>
            <p:cNvSpPr/>
            <p:nvPr/>
          </p:nvSpPr>
          <p:spPr>
            <a:xfrm>
              <a:off x="2765654" y="3140884"/>
              <a:ext cx="7364715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การเพิ่มความเป็นมิติแสงเงาในการสร้างสรรค์งานจิตรกรรม</a:t>
              </a:r>
            </a:p>
          </p:txBody>
        </p:sp>
      </p:grpSp>
      <p:grpSp>
        <p:nvGrpSpPr>
          <p:cNvPr id="143" name="กลุ่ม 142">
            <a:extLst>
              <a:ext uri="{FF2B5EF4-FFF2-40B4-BE49-F238E27FC236}">
                <a16:creationId xmlns:a16="http://schemas.microsoft.com/office/drawing/2014/main" id="{B1F7243C-E973-4A66-AC11-05B54CAD1047}"/>
              </a:ext>
            </a:extLst>
          </p:cNvPr>
          <p:cNvGrpSpPr/>
          <p:nvPr/>
        </p:nvGrpSpPr>
        <p:grpSpPr>
          <a:xfrm>
            <a:off x="1505296" y="3328728"/>
            <a:ext cx="8019845" cy="713628"/>
            <a:chOff x="2110199" y="4663949"/>
            <a:chExt cx="8020164" cy="713658"/>
          </a:xfrm>
        </p:grpSpPr>
        <p:sp>
          <p:nvSpPr>
            <p:cNvPr id="144" name="Rectangle: Rounded Corners 25">
              <a:extLst>
                <a:ext uri="{FF2B5EF4-FFF2-40B4-BE49-F238E27FC236}">
                  <a16:creationId xmlns:a16="http://schemas.microsoft.com/office/drawing/2014/main" id="{B925C4FF-DF28-4586-A388-AC2FC0E7C888}"/>
                </a:ext>
              </a:extLst>
            </p:cNvPr>
            <p:cNvSpPr/>
            <p:nvPr/>
          </p:nvSpPr>
          <p:spPr>
            <a:xfrm>
              <a:off x="2110199" y="4716550"/>
              <a:ext cx="802015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 dirty="0"/>
            </a:p>
          </p:txBody>
        </p:sp>
        <p:sp>
          <p:nvSpPr>
            <p:cNvPr id="145" name="Rectangle: Rounded Corners 104">
              <a:extLst>
                <a:ext uri="{FF2B5EF4-FFF2-40B4-BE49-F238E27FC236}">
                  <a16:creationId xmlns:a16="http://schemas.microsoft.com/office/drawing/2014/main" id="{A0F2088D-9AF4-4212-82E0-FC500730472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46" name="Rectangle 107">
              <a:extLst>
                <a:ext uri="{FF2B5EF4-FFF2-40B4-BE49-F238E27FC236}">
                  <a16:creationId xmlns:a16="http://schemas.microsoft.com/office/drawing/2014/main" id="{B81300ED-93E5-4F35-A25E-D4F6E84331B1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7" name="Rectangle 31">
              <a:extLst>
                <a:ext uri="{FF2B5EF4-FFF2-40B4-BE49-F238E27FC236}">
                  <a16:creationId xmlns:a16="http://schemas.microsoft.com/office/drawing/2014/main" id="{D5395A0E-F113-4E94-B74E-7534CDC35C94}"/>
                </a:ext>
              </a:extLst>
            </p:cNvPr>
            <p:cNvSpPr/>
            <p:nvPr/>
          </p:nvSpPr>
          <p:spPr>
            <a:xfrm>
              <a:off x="2765654" y="4720027"/>
              <a:ext cx="7364709" cy="657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การนำมาผสมกันให้เกิดค่าน้ำหนักของสี </a:t>
              </a:r>
            </a:p>
          </p:txBody>
        </p:sp>
      </p:grpSp>
      <p:grpSp>
        <p:nvGrpSpPr>
          <p:cNvPr id="148" name="กลุ่ม 147">
            <a:extLst>
              <a:ext uri="{FF2B5EF4-FFF2-40B4-BE49-F238E27FC236}">
                <a16:creationId xmlns:a16="http://schemas.microsoft.com/office/drawing/2014/main" id="{6C5AD486-9DAB-480F-AE5D-5DE63C3F38C1}"/>
              </a:ext>
            </a:extLst>
          </p:cNvPr>
          <p:cNvGrpSpPr/>
          <p:nvPr/>
        </p:nvGrpSpPr>
        <p:grpSpPr>
          <a:xfrm>
            <a:off x="1505297" y="4107888"/>
            <a:ext cx="8019844" cy="707886"/>
            <a:chOff x="2110200" y="4663949"/>
            <a:chExt cx="8020165" cy="707915"/>
          </a:xfrm>
        </p:grpSpPr>
        <p:sp>
          <p:nvSpPr>
            <p:cNvPr id="149" name="Rectangle: Rounded Corners 25">
              <a:extLst>
                <a:ext uri="{FF2B5EF4-FFF2-40B4-BE49-F238E27FC236}">
                  <a16:creationId xmlns:a16="http://schemas.microsoft.com/office/drawing/2014/main" id="{F37D6D75-A77B-4C90-8073-9E74C3C9DA9B}"/>
                </a:ext>
              </a:extLst>
            </p:cNvPr>
            <p:cNvSpPr/>
            <p:nvPr/>
          </p:nvSpPr>
          <p:spPr>
            <a:xfrm>
              <a:off x="2110200" y="4716550"/>
              <a:ext cx="802016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0" name="Rectangle: Rounded Corners 104">
              <a:extLst>
                <a:ext uri="{FF2B5EF4-FFF2-40B4-BE49-F238E27FC236}">
                  <a16:creationId xmlns:a16="http://schemas.microsoft.com/office/drawing/2014/main" id="{E5250DBC-2C12-4D77-BFC3-FE9DA877729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1" name="Rectangle 107">
              <a:extLst>
                <a:ext uri="{FF2B5EF4-FFF2-40B4-BE49-F238E27FC236}">
                  <a16:creationId xmlns:a16="http://schemas.microsoft.com/office/drawing/2014/main" id="{3304FC4C-1203-4107-8F59-0A3A32739D9F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2" name="Rectangle 31">
              <a:extLst>
                <a:ext uri="{FF2B5EF4-FFF2-40B4-BE49-F238E27FC236}">
                  <a16:creationId xmlns:a16="http://schemas.microsoft.com/office/drawing/2014/main" id="{ED5EE3CC-6DEC-4CC1-9D87-04F1E0CACE53}"/>
                </a:ext>
              </a:extLst>
            </p:cNvPr>
            <p:cNvSpPr/>
            <p:nvPr/>
          </p:nvSpPr>
          <p:spPr>
            <a:xfrm>
              <a:off x="2765655" y="4708536"/>
              <a:ext cx="7364710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การแสดงคุณสมบัติของสีวัตถุธาตุ</a:t>
              </a:r>
            </a:p>
          </p:txBody>
        </p:sp>
      </p:grpSp>
      <p:grpSp>
        <p:nvGrpSpPr>
          <p:cNvPr id="153" name="กลุ่ม 152">
            <a:extLst>
              <a:ext uri="{FF2B5EF4-FFF2-40B4-BE49-F238E27FC236}">
                <a16:creationId xmlns:a16="http://schemas.microsoft.com/office/drawing/2014/main" id="{97E17B59-2C67-4C62-9A60-13CB0A91A716}"/>
              </a:ext>
            </a:extLst>
          </p:cNvPr>
          <p:cNvGrpSpPr/>
          <p:nvPr/>
        </p:nvGrpSpPr>
        <p:grpSpPr>
          <a:xfrm>
            <a:off x="1505295" y="2534992"/>
            <a:ext cx="8019848" cy="707886"/>
            <a:chOff x="2110198" y="3860611"/>
            <a:chExt cx="8020169" cy="707914"/>
          </a:xfrm>
        </p:grpSpPr>
        <p:sp>
          <p:nvSpPr>
            <p:cNvPr id="154" name="Rectangle: Rounded Corners 24">
              <a:extLst>
                <a:ext uri="{FF2B5EF4-FFF2-40B4-BE49-F238E27FC236}">
                  <a16:creationId xmlns:a16="http://schemas.microsoft.com/office/drawing/2014/main" id="{4AE8E5E4-C4D8-4058-A135-334BEDD2BBAB}"/>
                </a:ext>
              </a:extLst>
            </p:cNvPr>
            <p:cNvSpPr/>
            <p:nvPr/>
          </p:nvSpPr>
          <p:spPr>
            <a:xfrm>
              <a:off x="2110198" y="3908027"/>
              <a:ext cx="8020162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5" name="Rectangle: Rounded Corners 93">
              <a:extLst>
                <a:ext uri="{FF2B5EF4-FFF2-40B4-BE49-F238E27FC236}">
                  <a16:creationId xmlns:a16="http://schemas.microsoft.com/office/drawing/2014/main" id="{94B587E6-E002-40CB-99FB-279095E52A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56" name="Rectangle 94">
              <a:extLst>
                <a:ext uri="{FF2B5EF4-FFF2-40B4-BE49-F238E27FC236}">
                  <a16:creationId xmlns:a16="http://schemas.microsoft.com/office/drawing/2014/main" id="{4506927F-D76B-4C5F-A12E-FEEB730C0390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7" name="Rectangle 30">
              <a:extLst>
                <a:ext uri="{FF2B5EF4-FFF2-40B4-BE49-F238E27FC236}">
                  <a16:creationId xmlns:a16="http://schemas.microsoft.com/office/drawing/2014/main" id="{8F0CBDC8-66CC-4691-B0CB-F3547E6A1134}"/>
                </a:ext>
              </a:extLst>
            </p:cNvPr>
            <p:cNvSpPr/>
            <p:nvPr/>
          </p:nvSpPr>
          <p:spPr>
            <a:xfrm>
              <a:off x="2765656" y="3902118"/>
              <a:ext cx="7364711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การถ่ายทอดอารมณ์และความรู้สึกด้วยสีต่าง ๆ</a:t>
              </a:r>
            </a:p>
          </p:txBody>
        </p:sp>
      </p:grpSp>
      <p:grpSp>
        <p:nvGrpSpPr>
          <p:cNvPr id="158" name="กลุ่ม 157">
            <a:extLst>
              <a:ext uri="{FF2B5EF4-FFF2-40B4-BE49-F238E27FC236}">
                <a16:creationId xmlns:a16="http://schemas.microsoft.com/office/drawing/2014/main" id="{B069F5E5-912F-4AA9-98BD-25931BBDF8FE}"/>
              </a:ext>
            </a:extLst>
          </p:cNvPr>
          <p:cNvGrpSpPr/>
          <p:nvPr/>
        </p:nvGrpSpPr>
        <p:grpSpPr>
          <a:xfrm>
            <a:off x="1505297" y="4873022"/>
            <a:ext cx="8019843" cy="710152"/>
            <a:chOff x="2110200" y="4663949"/>
            <a:chExt cx="8020163" cy="710181"/>
          </a:xfrm>
        </p:grpSpPr>
        <p:sp>
          <p:nvSpPr>
            <p:cNvPr id="159" name="Rectangle: Rounded Corners 25">
              <a:extLst>
                <a:ext uri="{FF2B5EF4-FFF2-40B4-BE49-F238E27FC236}">
                  <a16:creationId xmlns:a16="http://schemas.microsoft.com/office/drawing/2014/main" id="{7744CCFB-8994-44AB-8B5C-3E54CF766A4B}"/>
                </a:ext>
              </a:extLst>
            </p:cNvPr>
            <p:cNvSpPr/>
            <p:nvPr/>
          </p:nvSpPr>
          <p:spPr>
            <a:xfrm>
              <a:off x="2110200" y="4716550"/>
              <a:ext cx="8020159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0" name="Rectangle: Rounded Corners 104">
              <a:extLst>
                <a:ext uri="{FF2B5EF4-FFF2-40B4-BE49-F238E27FC236}">
                  <a16:creationId xmlns:a16="http://schemas.microsoft.com/office/drawing/2014/main" id="{96DB2F3F-C011-4AE1-916D-AE6CC06A5CF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61" name="Rectangle 107">
              <a:extLst>
                <a:ext uri="{FF2B5EF4-FFF2-40B4-BE49-F238E27FC236}">
                  <a16:creationId xmlns:a16="http://schemas.microsoft.com/office/drawing/2014/main" id="{4EF5B374-46D9-4BEF-BD32-7C596BDD0117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2" name="Rectangle 31">
              <a:extLst>
                <a:ext uri="{FF2B5EF4-FFF2-40B4-BE49-F238E27FC236}">
                  <a16:creationId xmlns:a16="http://schemas.microsoft.com/office/drawing/2014/main" id="{B3C568D0-F97B-4D31-9125-8825666A261D}"/>
                </a:ext>
              </a:extLst>
            </p:cNvPr>
            <p:cNvSpPr/>
            <p:nvPr/>
          </p:nvSpPr>
          <p:spPr>
            <a:xfrm>
              <a:off x="2765654" y="4716551"/>
              <a:ext cx="7364709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การแสดงโครงสร้างของวัตถุ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119" y="6130191"/>
            <a:ext cx="1105424" cy="484612"/>
          </a:xfrm>
          <a:prstGeom prst="rect">
            <a:avLst/>
          </a:prstGeom>
        </p:spPr>
      </p:pic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1505294" y="1765265"/>
            <a:ext cx="8019848" cy="707886"/>
            <a:chOff x="2110200" y="3104340"/>
            <a:chExt cx="8020169" cy="707914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0" y="3146656"/>
              <a:ext cx="8020162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4" y="3140884"/>
              <a:ext cx="7364715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การเพิ่มความเป็นมิติแสงเงาในการสร้างสรรค์งานจิตรกรรม</a:t>
              </a:r>
            </a:p>
          </p:txBody>
        </p:sp>
      </p:grpSp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1505296" y="3328728"/>
            <a:ext cx="8019845" cy="713628"/>
            <a:chOff x="2110199" y="4663949"/>
            <a:chExt cx="8020164" cy="713658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199" y="4716550"/>
              <a:ext cx="8020159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 dirty="0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7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4" y="4720027"/>
              <a:ext cx="7364709" cy="657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การนำมาผสมกันให้เกิดค่าน้ำหนักของสี </a:t>
              </a:r>
            </a:p>
          </p:txBody>
        </p:sp>
      </p:grpSp>
      <p:grpSp>
        <p:nvGrpSpPr>
          <p:cNvPr id="110" name="กลุ่ม 109">
            <a:extLst>
              <a:ext uri="{FF2B5EF4-FFF2-40B4-BE49-F238E27FC236}">
                <a16:creationId xmlns:a16="http://schemas.microsoft.com/office/drawing/2014/main" id="{71003FD9-64AE-49B6-A3C6-B5B88D6718AA}"/>
              </a:ext>
            </a:extLst>
          </p:cNvPr>
          <p:cNvGrpSpPr/>
          <p:nvPr/>
        </p:nvGrpSpPr>
        <p:grpSpPr>
          <a:xfrm>
            <a:off x="1505297" y="4107888"/>
            <a:ext cx="8019844" cy="707886"/>
            <a:chOff x="2110200" y="4663949"/>
            <a:chExt cx="8020165" cy="707915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273A77E5-893E-405D-AF1C-9D6E42DC3019}"/>
                </a:ext>
              </a:extLst>
            </p:cNvPr>
            <p:cNvSpPr/>
            <p:nvPr/>
          </p:nvSpPr>
          <p:spPr>
            <a:xfrm>
              <a:off x="2110200" y="4716550"/>
              <a:ext cx="802016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30C623C-DD9F-4642-94EF-66366D396BE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412B5B0B-FD67-4D9E-A50C-81E4A070E2B6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81385D43-5C29-401C-B169-8579A4AB6CBA}"/>
                </a:ext>
              </a:extLst>
            </p:cNvPr>
            <p:cNvSpPr/>
            <p:nvPr/>
          </p:nvSpPr>
          <p:spPr>
            <a:xfrm>
              <a:off x="2765655" y="4708536"/>
              <a:ext cx="7364710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การแสดงคุณสมบัติของสีวัตถุธาตุ</a:t>
              </a:r>
            </a:p>
          </p:txBody>
        </p:sp>
      </p:grpSp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677" y="138"/>
            <a:ext cx="716820" cy="755222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951690" y="982295"/>
            <a:ext cx="9267137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6" algn="dec"/>
                <a:tab pos="342879" algn="l"/>
                <a:tab pos="571464" algn="l"/>
                <a:tab pos="800050" algn="l"/>
                <a:tab pos="3543076" algn="l"/>
                <a:tab pos="3771662" algn="l"/>
                <a:tab pos="4000247" algn="l"/>
              </a:tabLst>
            </a:pPr>
            <a:r>
              <a:rPr lang="th-TH" sz="3673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10.  หน้าที่พิเศษของสีคืออะไร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1505295" y="2534992"/>
            <a:ext cx="8019848" cy="707886"/>
            <a:chOff x="2110198" y="3860611"/>
            <a:chExt cx="8020169" cy="707914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198" y="3908027"/>
              <a:ext cx="8020162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6" y="3902118"/>
              <a:ext cx="7364711" cy="657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การถ่ายทอดอารมณ์และความรู้สึกด้วยสีต่าง ๆ</a:t>
              </a:r>
            </a:p>
          </p:txBody>
        </p:sp>
      </p:grpSp>
      <p:grpSp>
        <p:nvGrpSpPr>
          <p:cNvPr id="132" name="กลุ่ม 131">
            <a:extLst>
              <a:ext uri="{FF2B5EF4-FFF2-40B4-BE49-F238E27FC236}">
                <a16:creationId xmlns:a16="http://schemas.microsoft.com/office/drawing/2014/main" id="{DA5D561E-5669-4A7A-99F7-BFE911467D4F}"/>
              </a:ext>
            </a:extLst>
          </p:cNvPr>
          <p:cNvGrpSpPr/>
          <p:nvPr/>
        </p:nvGrpSpPr>
        <p:grpSpPr>
          <a:xfrm>
            <a:off x="1505297" y="4873022"/>
            <a:ext cx="8019843" cy="710152"/>
            <a:chOff x="2110200" y="4663949"/>
            <a:chExt cx="8020163" cy="710181"/>
          </a:xfrm>
        </p:grpSpPr>
        <p:sp>
          <p:nvSpPr>
            <p:cNvPr id="133" name="Rectangle: Rounded Corners 25">
              <a:extLst>
                <a:ext uri="{FF2B5EF4-FFF2-40B4-BE49-F238E27FC236}">
                  <a16:creationId xmlns:a16="http://schemas.microsoft.com/office/drawing/2014/main" id="{EF05E8F8-D261-48E3-A413-AEDD5373232D}"/>
                </a:ext>
              </a:extLst>
            </p:cNvPr>
            <p:cNvSpPr/>
            <p:nvPr/>
          </p:nvSpPr>
          <p:spPr>
            <a:xfrm>
              <a:off x="2110200" y="4716550"/>
              <a:ext cx="8020159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4" name="Rectangle: Rounded Corners 104">
              <a:extLst>
                <a:ext uri="{FF2B5EF4-FFF2-40B4-BE49-F238E27FC236}">
                  <a16:creationId xmlns:a16="http://schemas.microsoft.com/office/drawing/2014/main" id="{6A494B6D-7952-4810-92A8-FC49A72ADEB5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/>
            </a:p>
          </p:txBody>
        </p:sp>
        <p:sp>
          <p:nvSpPr>
            <p:cNvPr id="135" name="Rectangle 107">
              <a:extLst>
                <a:ext uri="{FF2B5EF4-FFF2-40B4-BE49-F238E27FC236}">
                  <a16:creationId xmlns:a16="http://schemas.microsoft.com/office/drawing/2014/main" id="{E2513CCE-A298-473A-AEDC-0478E5408A0A}"/>
                </a:ext>
              </a:extLst>
            </p:cNvPr>
            <p:cNvSpPr/>
            <p:nvPr/>
          </p:nvSpPr>
          <p:spPr>
            <a:xfrm>
              <a:off x="2216976" y="4663949"/>
              <a:ext cx="786062" cy="707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en-US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0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6" name="Rectangle 31">
              <a:extLst>
                <a:ext uri="{FF2B5EF4-FFF2-40B4-BE49-F238E27FC236}">
                  <a16:creationId xmlns:a16="http://schemas.microsoft.com/office/drawing/2014/main" id="{E7753A7D-E760-4CD6-A358-0D40E4225DCF}"/>
                </a:ext>
              </a:extLst>
            </p:cNvPr>
            <p:cNvSpPr/>
            <p:nvPr/>
          </p:nvSpPr>
          <p:spPr>
            <a:xfrm>
              <a:off x="2765654" y="4716551"/>
              <a:ext cx="7364709" cy="657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3673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การแสดงโครงสร้างของวัตถุ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BD80698-0523-4959-A48D-4F58E1A212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587951" y="7033345"/>
            <a:ext cx="9016098" cy="3065544"/>
            <a:chOff x="1542902" y="4187298"/>
            <a:chExt cx="9016457" cy="3065666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3065666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9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470084" cy="26777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การถ่ายทอดอารมณ์และความรู้สึกด้วยสีต่าง ๆ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สีนั้นนอกจากการสร้างสรรค์ผลงานทัศนศิลป์ให้สวยงามแล้วยังมีความพิเศษคือการเชื่อมโยงกับประสบการณ์และความรู้สึก ศิลปินจึงนิยมนำมาใช้ในการถ่ายทอดอารมณ์ความรู้สึกต่าง ๆ 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	1.	เป็นลักษณะของน้ำหนักอ่อน-แก่ของแสงเงา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3.	เป็นหลักการพื้นฐานในการผสมสี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4.	เป็นคุณสมบัติพื้นฐานของสีที่สามารถรับรู้ได้ในทันที</a:t>
              </a:r>
            </a:p>
            <a:p>
              <a:pPr>
                <a:tabLst>
                  <a:tab pos="217156" algn="dec"/>
                  <a:tab pos="342879" algn="l"/>
                  <a:tab pos="571464" algn="l"/>
                  <a:tab pos="800050" algn="l"/>
                  <a:tab pos="3543076" algn="l"/>
                  <a:tab pos="3771662" algn="l"/>
                  <a:tab pos="4000247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5. การแสดงโครงสร้างของวัตถุอาจใช้เส้นหรือรูปร่าง รูปทรง ไม่ได้ใช้สี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891" y="6873240"/>
            <a:ext cx="556718" cy="5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033150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70685 L 2.16549E-6 4.01361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20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0174 L -2.12842E-7 -4.7619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05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0685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353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4.7619E-6 L -2.12842E-7 -0.70174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0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2423" y="1571327"/>
            <a:ext cx="3367160" cy="351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9567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80FD9D50-0BAE-4960-9E74-C15DE47485BC}"/>
              </a:ext>
            </a:extLst>
          </p:cNvPr>
          <p:cNvGrpSpPr/>
          <p:nvPr/>
        </p:nvGrpSpPr>
        <p:grpSpPr>
          <a:xfrm>
            <a:off x="4895716" y="2493546"/>
            <a:ext cx="2919590" cy="670945"/>
            <a:chOff x="5331103" y="2715154"/>
            <a:chExt cx="3312368" cy="73061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ADBC08C-C0FE-4BFA-BBD9-E71546CD8224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17" name="สี่เหลี่ยมผืนผ้า: มุมมน 7">
              <a:extLst>
                <a:ext uri="{FF2B5EF4-FFF2-40B4-BE49-F238E27FC236}">
                  <a16:creationId xmlns:a16="http://schemas.microsoft.com/office/drawing/2014/main" id="{43BC1D30-7339-4070-848C-8C7320410820}"/>
                </a:ext>
              </a:extLst>
            </p:cNvPr>
            <p:cNvSpPr/>
            <p:nvPr/>
          </p:nvSpPr>
          <p:spPr>
            <a:xfrm>
              <a:off x="5331103" y="2715154"/>
              <a:ext cx="3312368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sp>
        <p:nvSpPr>
          <p:cNvPr id="11" name="Google Shape;798;p12">
            <a:extLst>
              <a:ext uri="{FF2B5EF4-FFF2-40B4-BE49-F238E27FC236}">
                <a16:creationId xmlns:a16="http://schemas.microsoft.com/office/drawing/2014/main" id="{A4C1765B-217F-41F3-8E2F-710424263070}"/>
              </a:ext>
            </a:extLst>
          </p:cNvPr>
          <p:cNvSpPr txBox="1"/>
          <p:nvPr/>
        </p:nvSpPr>
        <p:spPr>
          <a:xfrm>
            <a:off x="5052289" y="3423666"/>
            <a:ext cx="5937121" cy="152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เส้นที่เป็นโครงสร้างรอบนอกของวัตถุ โดยมีลักษณะแบนเป็น 2 มิติ ไม่มีความลึกหรือความหนา </a:t>
            </a:r>
          </a:p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เพราะปรากฏเพียงด้านกว้างและด้านยาวเท่านั้น</a:t>
            </a:r>
          </a:p>
        </p:txBody>
      </p:sp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41" name="รูปภาพ 40">
            <a:extLst>
              <a:ext uri="{FF2B5EF4-FFF2-40B4-BE49-F238E27FC236}">
                <a16:creationId xmlns:a16="http://schemas.microsoft.com/office/drawing/2014/main" id="{DFC71599-23FE-41A1-B38A-9E8D64C529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6" y="188770"/>
            <a:ext cx="2784523" cy="1161087"/>
          </a:xfrm>
          <a:prstGeom prst="rect">
            <a:avLst/>
          </a:prstGeom>
        </p:spPr>
      </p:pic>
      <p:pic>
        <p:nvPicPr>
          <p:cNvPr id="7" name="กราฟิก 6">
            <a:extLst>
              <a:ext uri="{FF2B5EF4-FFF2-40B4-BE49-F238E27FC236}">
                <a16:creationId xmlns:a16="http://schemas.microsoft.com/office/drawing/2014/main" id="{A09E71DC-D9B1-439A-9324-461D6FC70D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8900000">
            <a:off x="839977" y="2042767"/>
            <a:ext cx="1229889" cy="1674265"/>
          </a:xfrm>
          <a:prstGeom prst="rect">
            <a:avLst/>
          </a:prstGeom>
        </p:spPr>
      </p:pic>
      <p:pic>
        <p:nvPicPr>
          <p:cNvPr id="9" name="กราฟิก 8">
            <a:extLst>
              <a:ext uri="{FF2B5EF4-FFF2-40B4-BE49-F238E27FC236}">
                <a16:creationId xmlns:a16="http://schemas.microsoft.com/office/drawing/2014/main" id="{3A6F843E-758D-43C6-A262-E4D3FF3736E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49306" y="3906673"/>
            <a:ext cx="2064778" cy="1131138"/>
          </a:xfrm>
          <a:prstGeom prst="rect">
            <a:avLst/>
          </a:prstGeom>
        </p:spPr>
      </p:pic>
      <p:pic>
        <p:nvPicPr>
          <p:cNvPr id="14" name="Picture 45">
            <a:hlinkClick r:id="rId9" action="ppaction://hlinksldjump"/>
            <a:extLst>
              <a:ext uri="{FF2B5EF4-FFF2-40B4-BE49-F238E27FC236}">
                <a16:creationId xmlns:a16="http://schemas.microsoft.com/office/drawing/2014/main" id="{625293FB-E610-4A7C-B514-164AFA761E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996D5400-09FA-41A6-9274-F3E067FC45E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4442" y="2476051"/>
            <a:ext cx="3191219" cy="789407"/>
          </a:xfrm>
          <a:prstGeom prst="rect">
            <a:avLst/>
          </a:prstGeom>
        </p:spPr>
      </p:pic>
      <p:sp>
        <p:nvSpPr>
          <p:cNvPr id="18" name="สามเหลี่ยมหน้าจั่ว 17">
            <a:extLst>
              <a:ext uri="{FF2B5EF4-FFF2-40B4-BE49-F238E27FC236}">
                <a16:creationId xmlns:a16="http://schemas.microsoft.com/office/drawing/2014/main" id="{F742FD87-65F2-466C-BB78-FE8F9EDCAB77}"/>
              </a:ext>
            </a:extLst>
          </p:cNvPr>
          <p:cNvSpPr/>
          <p:nvPr/>
        </p:nvSpPr>
        <p:spPr>
          <a:xfrm>
            <a:off x="2664786" y="2252697"/>
            <a:ext cx="1265260" cy="1090741"/>
          </a:xfrm>
          <a:prstGeom prst="triangle">
            <a:avLst/>
          </a:prstGeom>
          <a:solidFill>
            <a:srgbClr val="FC9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cxnSp>
        <p:nvCxnSpPr>
          <p:cNvPr id="19" name="ตัวเชื่อมต่อ: หักมุม 18">
            <a:extLst>
              <a:ext uri="{FF2B5EF4-FFF2-40B4-BE49-F238E27FC236}">
                <a16:creationId xmlns:a16="http://schemas.microsoft.com/office/drawing/2014/main" id="{7B53AFCF-4548-4621-A60F-AB85DB898D7C}"/>
              </a:ext>
            </a:extLst>
          </p:cNvPr>
          <p:cNvCxnSpPr>
            <a:cxnSpLocks/>
          </p:cNvCxnSpPr>
          <p:nvPr/>
        </p:nvCxnSpPr>
        <p:spPr>
          <a:xfrm rot="10800000">
            <a:off x="2294116" y="5111420"/>
            <a:ext cx="345305" cy="354624"/>
          </a:xfrm>
          <a:prstGeom prst="bentConnector2">
            <a:avLst/>
          </a:prstGeom>
          <a:ln w="19050">
            <a:solidFill>
              <a:srgbClr val="F48CB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ตัวเชื่อมต่อ: หักมุม 19">
            <a:extLst>
              <a:ext uri="{FF2B5EF4-FFF2-40B4-BE49-F238E27FC236}">
                <a16:creationId xmlns:a16="http://schemas.microsoft.com/office/drawing/2014/main" id="{1141628C-DB42-4E84-8207-7D630F307FE8}"/>
              </a:ext>
            </a:extLst>
          </p:cNvPr>
          <p:cNvCxnSpPr>
            <a:cxnSpLocks/>
          </p:cNvCxnSpPr>
          <p:nvPr/>
        </p:nvCxnSpPr>
        <p:spPr>
          <a:xfrm rot="10800000" flipV="1">
            <a:off x="3300216" y="1819218"/>
            <a:ext cx="425249" cy="286467"/>
          </a:xfrm>
          <a:prstGeom prst="bentConnector2">
            <a:avLst/>
          </a:prstGeom>
          <a:ln w="19050">
            <a:solidFill>
              <a:srgbClr val="F48CB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ตัวเชื่อมต่อ: หักมุม 20">
            <a:extLst>
              <a:ext uri="{FF2B5EF4-FFF2-40B4-BE49-F238E27FC236}">
                <a16:creationId xmlns:a16="http://schemas.microsoft.com/office/drawing/2014/main" id="{D815EF9A-E562-436F-BCA4-F2A6F23D497F}"/>
              </a:ext>
            </a:extLst>
          </p:cNvPr>
          <p:cNvCxnSpPr>
            <a:cxnSpLocks/>
          </p:cNvCxnSpPr>
          <p:nvPr/>
        </p:nvCxnSpPr>
        <p:spPr>
          <a:xfrm rot="5400000">
            <a:off x="1506396" y="2074424"/>
            <a:ext cx="281809" cy="1"/>
          </a:xfrm>
          <a:prstGeom prst="bentConnector3">
            <a:avLst>
              <a:gd name="adj1" fmla="val 50000"/>
            </a:avLst>
          </a:prstGeom>
          <a:ln w="19050">
            <a:solidFill>
              <a:srgbClr val="F48CB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id="{DEE48695-97E8-42A2-84C1-49F003CF226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630" y="5216905"/>
            <a:ext cx="2110683" cy="498278"/>
          </a:xfrm>
          <a:prstGeom prst="rect">
            <a:avLst/>
          </a:prstGeom>
        </p:spPr>
      </p:pic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id="{D29368A7-9DEA-4BEC-A0F6-5494B516477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6857" y="1560015"/>
            <a:ext cx="2121880" cy="492679"/>
          </a:xfrm>
          <a:prstGeom prst="rect">
            <a:avLst/>
          </a:prstGeom>
        </p:spPr>
      </p:pic>
      <p:pic>
        <p:nvPicPr>
          <p:cNvPr id="25" name="รูปภาพ 24">
            <a:extLst>
              <a:ext uri="{FF2B5EF4-FFF2-40B4-BE49-F238E27FC236}">
                <a16:creationId xmlns:a16="http://schemas.microsoft.com/office/drawing/2014/main" id="{1ABC602B-8989-4EEA-9BEE-2E9DEA9D0A7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757" y="1560015"/>
            <a:ext cx="2105085" cy="498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3394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FFA9639-8A43-4699-9A38-5690333C9035}"/>
              </a:ext>
            </a:extLst>
          </p:cNvPr>
          <p:cNvGrpSpPr/>
          <p:nvPr/>
        </p:nvGrpSpPr>
        <p:grpSpPr>
          <a:xfrm>
            <a:off x="4895716" y="2156282"/>
            <a:ext cx="2843468" cy="670945"/>
            <a:chOff x="5331103" y="2347896"/>
            <a:chExt cx="3096344" cy="730614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8983268-FDEC-4BCC-BC9C-52B70DAA02BA}"/>
                </a:ext>
              </a:extLst>
            </p:cNvPr>
            <p:cNvSpPr/>
            <p:nvPr/>
          </p:nvSpPr>
          <p:spPr>
            <a:xfrm>
              <a:off x="6464382" y="2497303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8" name="สี่เหลี่ยมผืนผ้า: มุมมน 7">
              <a:extLst>
                <a:ext uri="{FF2B5EF4-FFF2-40B4-BE49-F238E27FC236}">
                  <a16:creationId xmlns:a16="http://schemas.microsoft.com/office/drawing/2014/main" id="{21DD475F-1092-433E-804B-3F096D3AF297}"/>
                </a:ext>
              </a:extLst>
            </p:cNvPr>
            <p:cNvSpPr/>
            <p:nvPr/>
          </p:nvSpPr>
          <p:spPr>
            <a:xfrm>
              <a:off x="5331103" y="2347896"/>
              <a:ext cx="3096344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sp>
        <p:nvSpPr>
          <p:cNvPr id="11" name="Google Shape;798;p12">
            <a:extLst>
              <a:ext uri="{FF2B5EF4-FFF2-40B4-BE49-F238E27FC236}">
                <a16:creationId xmlns:a16="http://schemas.microsoft.com/office/drawing/2014/main" id="{A4C1765B-217F-41F3-8E2F-710424263070}"/>
              </a:ext>
            </a:extLst>
          </p:cNvPr>
          <p:cNvSpPr txBox="1"/>
          <p:nvPr/>
        </p:nvSpPr>
        <p:spPr>
          <a:xfrm>
            <a:off x="5052289" y="3086402"/>
            <a:ext cx="6474280" cy="152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โครงสร้างของวัตถุ ลักษณะเป็น 3 มิติ มีปริมาตร </a:t>
            </a:r>
            <a:b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</a:br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ที่สามารถมองเห็นทั้งความกว้าง ความยาว และความลึกหรือความหนาของวัตถุ</a:t>
            </a:r>
          </a:p>
        </p:txBody>
      </p:sp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41" name="รูปภาพ 40">
            <a:extLst>
              <a:ext uri="{FF2B5EF4-FFF2-40B4-BE49-F238E27FC236}">
                <a16:creationId xmlns:a16="http://schemas.microsoft.com/office/drawing/2014/main" id="{DFC71599-23FE-41A1-B38A-9E8D64C529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6" y="188770"/>
            <a:ext cx="2784523" cy="1161087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221CA874-61C3-4F04-A9E8-9AE1B0B6703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0648" y="2985495"/>
            <a:ext cx="1809825" cy="2004388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2BE6B299-F562-4A01-ABE8-E0D518BA81A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17" y="2143950"/>
            <a:ext cx="1794888" cy="971704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E3ADD149-59E3-4DAE-841E-1FAE663AFB3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326" y="3403971"/>
            <a:ext cx="1450921" cy="1492442"/>
          </a:xfrm>
          <a:prstGeom prst="rect">
            <a:avLst/>
          </a:prstGeom>
        </p:spPr>
      </p:pic>
      <p:cxnSp>
        <p:nvCxnSpPr>
          <p:cNvPr id="24" name="ตัวเชื่อมต่อ: หักมุม 23">
            <a:extLst>
              <a:ext uri="{FF2B5EF4-FFF2-40B4-BE49-F238E27FC236}">
                <a16:creationId xmlns:a16="http://schemas.microsoft.com/office/drawing/2014/main" id="{22EC145A-DC2F-4ACA-BFC1-1E710BA25BF3}"/>
              </a:ext>
            </a:extLst>
          </p:cNvPr>
          <p:cNvCxnSpPr>
            <a:cxnSpLocks/>
          </p:cNvCxnSpPr>
          <p:nvPr/>
        </p:nvCxnSpPr>
        <p:spPr>
          <a:xfrm rot="10800000">
            <a:off x="3450914" y="5094794"/>
            <a:ext cx="345305" cy="354624"/>
          </a:xfrm>
          <a:prstGeom prst="bentConnector2">
            <a:avLst/>
          </a:prstGeom>
          <a:ln w="19050">
            <a:solidFill>
              <a:srgbClr val="F48CB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ตัวเชื่อมต่อ: หักมุม 28">
            <a:extLst>
              <a:ext uri="{FF2B5EF4-FFF2-40B4-BE49-F238E27FC236}">
                <a16:creationId xmlns:a16="http://schemas.microsoft.com/office/drawing/2014/main" id="{DC0C3639-533C-415B-9517-90C014CE803F}"/>
              </a:ext>
            </a:extLst>
          </p:cNvPr>
          <p:cNvCxnSpPr>
            <a:cxnSpLocks/>
          </p:cNvCxnSpPr>
          <p:nvPr/>
        </p:nvCxnSpPr>
        <p:spPr>
          <a:xfrm rot="10800000" flipV="1">
            <a:off x="1901040" y="1772030"/>
            <a:ext cx="425249" cy="286467"/>
          </a:xfrm>
          <a:prstGeom prst="bentConnector2">
            <a:avLst/>
          </a:prstGeom>
          <a:ln w="19050">
            <a:solidFill>
              <a:srgbClr val="F48CB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ตัวเชื่อมต่อ: หักมุม 34">
            <a:extLst>
              <a:ext uri="{FF2B5EF4-FFF2-40B4-BE49-F238E27FC236}">
                <a16:creationId xmlns:a16="http://schemas.microsoft.com/office/drawing/2014/main" id="{32177155-187B-47E6-AD88-505327C739EE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1464443" y="5201009"/>
            <a:ext cx="344684" cy="1"/>
          </a:xfrm>
          <a:prstGeom prst="bentConnector3">
            <a:avLst>
              <a:gd name="adj1" fmla="val 50000"/>
            </a:avLst>
          </a:prstGeom>
          <a:ln w="19050">
            <a:solidFill>
              <a:srgbClr val="F48CB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45">
            <a:hlinkClick r:id="rId10" action="ppaction://hlinksldjump"/>
            <a:extLst>
              <a:ext uri="{FF2B5EF4-FFF2-40B4-BE49-F238E27FC236}">
                <a16:creationId xmlns:a16="http://schemas.microsoft.com/office/drawing/2014/main" id="{5790E802-5907-4156-8572-7EB8664C17A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id="{97AAFBD1-FD56-4717-9804-BFC6A7CAC39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1287" y="2143950"/>
            <a:ext cx="3096042" cy="789407"/>
          </a:xfrm>
          <a:prstGeom prst="rect">
            <a:avLst/>
          </a:prstGeom>
        </p:spPr>
      </p:pic>
      <p:pic>
        <p:nvPicPr>
          <p:cNvPr id="37" name="รูปภาพ 36">
            <a:extLst>
              <a:ext uri="{FF2B5EF4-FFF2-40B4-BE49-F238E27FC236}">
                <a16:creationId xmlns:a16="http://schemas.microsoft.com/office/drawing/2014/main" id="{B7D03368-C216-4158-9CFC-909D25025FD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59790" y="1528013"/>
            <a:ext cx="2286198" cy="493819"/>
          </a:xfrm>
          <a:prstGeom prst="rect">
            <a:avLst/>
          </a:prstGeom>
        </p:spPr>
      </p:pic>
      <p:pic>
        <p:nvPicPr>
          <p:cNvPr id="38" name="รูปภาพ 37">
            <a:extLst>
              <a:ext uri="{FF2B5EF4-FFF2-40B4-BE49-F238E27FC236}">
                <a16:creationId xmlns:a16="http://schemas.microsoft.com/office/drawing/2014/main" id="{3A3BB346-495F-4103-A04E-3E04249397D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93340" y="5318984"/>
            <a:ext cx="2145978" cy="493819"/>
          </a:xfrm>
          <a:prstGeom prst="rect">
            <a:avLst/>
          </a:prstGeom>
        </p:spPr>
      </p:pic>
      <p:pic>
        <p:nvPicPr>
          <p:cNvPr id="39" name="รูปภาพ 38">
            <a:extLst>
              <a:ext uri="{FF2B5EF4-FFF2-40B4-BE49-F238E27FC236}">
                <a16:creationId xmlns:a16="http://schemas.microsoft.com/office/drawing/2014/main" id="{EA9FD4EC-1C2D-464E-B7F6-CC0879D99BA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736852" y="5224053"/>
            <a:ext cx="2280102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7792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A3397237-5B7B-444B-A1E3-8EFB2737FEB6}"/>
              </a:ext>
            </a:extLst>
          </p:cNvPr>
          <p:cNvGrpSpPr/>
          <p:nvPr/>
        </p:nvGrpSpPr>
        <p:grpSpPr>
          <a:xfrm>
            <a:off x="4895716" y="2171822"/>
            <a:ext cx="3083657" cy="670945"/>
            <a:chOff x="5331103" y="2715154"/>
            <a:chExt cx="3357894" cy="73061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9DD1744D-B845-40AE-9CA4-6D6989CDB791}"/>
                </a:ext>
              </a:extLst>
            </p:cNvPr>
            <p:cNvSpPr/>
            <p:nvPr/>
          </p:nvSpPr>
          <p:spPr>
            <a:xfrm>
              <a:off x="6464382" y="2863375"/>
              <a:ext cx="242461" cy="1806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3972" tIns="41986" rIns="83972" bIns="419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53"/>
            </a:p>
          </p:txBody>
        </p:sp>
        <p:sp>
          <p:nvSpPr>
            <p:cNvPr id="17" name="สี่เหลี่ยมผืนผ้า: มุมมน 7">
              <a:extLst>
                <a:ext uri="{FF2B5EF4-FFF2-40B4-BE49-F238E27FC236}">
                  <a16:creationId xmlns:a16="http://schemas.microsoft.com/office/drawing/2014/main" id="{D0FCF035-05CE-4995-A25D-15959557EF3B}"/>
                </a:ext>
              </a:extLst>
            </p:cNvPr>
            <p:cNvSpPr/>
            <p:nvPr/>
          </p:nvSpPr>
          <p:spPr>
            <a:xfrm>
              <a:off x="5331103" y="2715154"/>
              <a:ext cx="3357894" cy="730614"/>
            </a:xfrm>
            <a:prstGeom prst="roundRect">
              <a:avLst/>
            </a:prstGeom>
            <a:solidFill>
              <a:srgbClr val="F183A5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/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02A3894C-1F8C-40AD-9F52-7162B73777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463" y="277"/>
            <a:ext cx="716791" cy="755191"/>
          </a:xfrm>
          <a:prstGeom prst="rect">
            <a:avLst/>
          </a:prstGeom>
        </p:spPr>
      </p:pic>
      <p:sp>
        <p:nvSpPr>
          <p:cNvPr id="11" name="Google Shape;798;p12">
            <a:extLst>
              <a:ext uri="{FF2B5EF4-FFF2-40B4-BE49-F238E27FC236}">
                <a16:creationId xmlns:a16="http://schemas.microsoft.com/office/drawing/2014/main" id="{A4C1765B-217F-41F3-8E2F-710424263070}"/>
              </a:ext>
            </a:extLst>
          </p:cNvPr>
          <p:cNvSpPr txBox="1"/>
          <p:nvPr/>
        </p:nvSpPr>
        <p:spPr>
          <a:xfrm>
            <a:off x="5052289" y="3101941"/>
            <a:ext cx="5937121" cy="2034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ลักษณะของบริเวณผิวของสิ่งต่าง ๆ </a:t>
            </a:r>
          </a:p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ที่สามารถมองเห็น หรือจับต้องได้ โดยพื้นผิวต่าง ๆ </a:t>
            </a:r>
          </a:p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สามารถทำให้เกิดความรู้สึกที่หลากหลาย </a:t>
            </a:r>
          </a:p>
          <a:p>
            <a:r>
              <a:rPr lang="th-TH" sz="3306" dirty="0">
                <a:solidFill>
                  <a:srgbClr val="000000"/>
                </a:solidFill>
                <a:latin typeface="TH Sarabun New" panose="020B0500040200020003" pitchFamily="34" charset="-34"/>
                <a:ea typeface="Calibri"/>
                <a:cs typeface="TH Sarabun New" panose="020B0500040200020003" pitchFamily="34" charset="-34"/>
                <a:sym typeface="Calibri"/>
              </a:rPr>
              <a:t>เช่น พื้นผิวหยาบ ทำให้เกิดความรู้สึกไม่สบายผิว </a:t>
            </a:r>
          </a:p>
        </p:txBody>
      </p:sp>
      <p:pic>
        <p:nvPicPr>
          <p:cNvPr id="28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BD57B5-B906-4FB7-978F-17F405BF41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6569" y="6206233"/>
            <a:ext cx="491712" cy="485326"/>
          </a:xfrm>
          <a:prstGeom prst="rect">
            <a:avLst/>
          </a:prstGeom>
        </p:spPr>
      </p:pic>
      <p:pic>
        <p:nvPicPr>
          <p:cNvPr id="41" name="รูปภาพ 40">
            <a:extLst>
              <a:ext uri="{FF2B5EF4-FFF2-40B4-BE49-F238E27FC236}">
                <a16:creationId xmlns:a16="http://schemas.microsoft.com/office/drawing/2014/main" id="{DFC71599-23FE-41A1-B38A-9E8D64C529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46" y="188770"/>
            <a:ext cx="2784523" cy="1161087"/>
          </a:xfrm>
          <a:prstGeom prst="rect">
            <a:avLst/>
          </a:prstGeom>
        </p:spPr>
      </p:pic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19DF9F0F-8689-4E9D-8A03-33AE852278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797" y="2149649"/>
            <a:ext cx="2832115" cy="2832115"/>
          </a:xfrm>
          <a:prstGeom prst="roundRect">
            <a:avLst>
              <a:gd name="adj" fmla="val 1212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2" name="Picture 45">
            <a:hlinkClick r:id="rId6" action="ppaction://hlinksldjump"/>
            <a:extLst>
              <a:ext uri="{FF2B5EF4-FFF2-40B4-BE49-F238E27FC236}">
                <a16:creationId xmlns:a16="http://schemas.microsoft.com/office/drawing/2014/main" id="{7C2192D7-E172-4732-BA25-0C6AD5B995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205171"/>
            <a:ext cx="1105423" cy="486387"/>
          </a:xfrm>
          <a:prstGeom prst="rect">
            <a:avLst/>
          </a:prstGeom>
        </p:spPr>
      </p:pic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DA040037-53C3-4953-BE11-9301E56072B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515"/>
          <a:stretch/>
        </p:blipFill>
        <p:spPr>
          <a:xfrm>
            <a:off x="4815093" y="1974782"/>
            <a:ext cx="3403966" cy="1012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0087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</TotalTime>
  <Words>5498</Words>
  <Application>Microsoft Office PowerPoint</Application>
  <PresentationFormat>Widescreen</PresentationFormat>
  <Paragraphs>841</Paragraphs>
  <Slides>63</Slides>
  <Notes>40</Notes>
  <HiddenSlides>28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1" baseType="lpstr">
      <vt:lpstr>TH Sarabun New</vt:lpstr>
      <vt:lpstr>TH SarabunPSK</vt:lpstr>
      <vt:lpstr>Calibri</vt:lpstr>
      <vt:lpstr>Arial</vt:lpstr>
      <vt:lpstr>Cordia New</vt:lpstr>
      <vt:lpstr>Times New Roman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Atchawee Jaiipani</dc:creator>
  <cp:lastModifiedBy>Atchawee Jaiipani</cp:lastModifiedBy>
  <cp:revision>93</cp:revision>
  <dcterms:created xsi:type="dcterms:W3CDTF">2023-09-12T07:21:46Z</dcterms:created>
  <dcterms:modified xsi:type="dcterms:W3CDTF">2023-10-19T09:29:41Z</dcterms:modified>
</cp:coreProperties>
</file>