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48"/>
  </p:notesMasterIdLst>
  <p:sldIdLst>
    <p:sldId id="562" r:id="rId2"/>
    <p:sldId id="438" r:id="rId3"/>
    <p:sldId id="637" r:id="rId4"/>
    <p:sldId id="638" r:id="rId5"/>
    <p:sldId id="639" r:id="rId6"/>
    <p:sldId id="640" r:id="rId7"/>
    <p:sldId id="641" r:id="rId8"/>
    <p:sldId id="642" r:id="rId9"/>
    <p:sldId id="643" r:id="rId10"/>
    <p:sldId id="674" r:id="rId11"/>
    <p:sldId id="675" r:id="rId12"/>
    <p:sldId id="676" r:id="rId13"/>
    <p:sldId id="644" r:id="rId14"/>
    <p:sldId id="677" r:id="rId15"/>
    <p:sldId id="649" r:id="rId16"/>
    <p:sldId id="650" r:id="rId17"/>
    <p:sldId id="678" r:id="rId18"/>
    <p:sldId id="679" r:id="rId19"/>
    <p:sldId id="673" r:id="rId20"/>
    <p:sldId id="680" r:id="rId21"/>
    <p:sldId id="681" r:id="rId22"/>
    <p:sldId id="672" r:id="rId23"/>
    <p:sldId id="653" r:id="rId24"/>
    <p:sldId id="682" r:id="rId25"/>
    <p:sldId id="655" r:id="rId26"/>
    <p:sldId id="683" r:id="rId27"/>
    <p:sldId id="657" r:id="rId28"/>
    <p:sldId id="658" r:id="rId29"/>
    <p:sldId id="659" r:id="rId30"/>
    <p:sldId id="684" r:id="rId31"/>
    <p:sldId id="685" r:id="rId32"/>
    <p:sldId id="688" r:id="rId33"/>
    <p:sldId id="689" r:id="rId34"/>
    <p:sldId id="661" r:id="rId35"/>
    <p:sldId id="407" r:id="rId36"/>
    <p:sldId id="662" r:id="rId37"/>
    <p:sldId id="663" r:id="rId38"/>
    <p:sldId id="664" r:id="rId39"/>
    <p:sldId id="665" r:id="rId40"/>
    <p:sldId id="666" r:id="rId41"/>
    <p:sldId id="667" r:id="rId42"/>
    <p:sldId id="668" r:id="rId43"/>
    <p:sldId id="669" r:id="rId44"/>
    <p:sldId id="670" r:id="rId45"/>
    <p:sldId id="671" r:id="rId46"/>
    <p:sldId id="366" r:id="rId47"/>
  </p:sldIdLst>
  <p:sldSz cx="13276263" cy="7467600"/>
  <p:notesSz cx="6858000" cy="9144000"/>
  <p:embeddedFontLst>
    <p:embeddedFont>
      <p:font typeface="Calibri" panose="020F0502020204030204" pitchFamily="34" charset="0"/>
      <p:regular r:id="rId49"/>
      <p:bold r:id="rId50"/>
      <p:italic r:id="rId51"/>
      <p:boldItalic r:id="rId52"/>
    </p:embeddedFont>
    <p:embeddedFont>
      <p:font typeface="Cordia New" panose="020B0304020202020204" pitchFamily="34" charset="-34"/>
      <p:regular r:id="rId53"/>
      <p:bold r:id="rId54"/>
      <p:italic r:id="rId55"/>
      <p:boldItalic r:id="rId56"/>
    </p:embeddedFont>
    <p:embeddedFont>
      <p:font typeface="TH Sarabun New" panose="020B0500040200020003" pitchFamily="34" charset="-34"/>
      <p:regular r:id="rId57"/>
      <p:bold r:id="rId58"/>
      <p:italic r:id="rId59"/>
      <p:boldItalic r:id="rId60"/>
    </p:embeddedFont>
    <p:embeddedFont>
      <p:font typeface="TH SarabunPSK" panose="020B0500040200020003" pitchFamily="34" charset="-34"/>
      <p:regular r:id="rId61"/>
      <p:bold r:id="rId62"/>
      <p:italic r:id="rId63"/>
      <p:boldItalic r:id="rId64"/>
    </p:embeddedFont>
  </p:embeddedFontLst>
  <p:defaultTextStyle>
    <a:defPPr>
      <a:defRPr lang="en-US"/>
    </a:defPPr>
    <a:lvl1pPr marL="0" algn="l" defTabSz="1187988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1pPr>
    <a:lvl2pPr marL="593994" algn="l" defTabSz="1187988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2pPr>
    <a:lvl3pPr marL="1187988" algn="l" defTabSz="1187988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3pPr>
    <a:lvl4pPr marL="1781983" algn="l" defTabSz="1187988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4pPr>
    <a:lvl5pPr marL="2375977" algn="l" defTabSz="1187988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5pPr>
    <a:lvl6pPr marL="2969971" algn="l" defTabSz="1187988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6pPr>
    <a:lvl7pPr marL="3563965" algn="l" defTabSz="1187988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7pPr>
    <a:lvl8pPr marL="4157960" algn="l" defTabSz="1187988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8pPr>
    <a:lvl9pPr marL="4751954" algn="l" defTabSz="1187988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52" userDrawn="1">
          <p15:clr>
            <a:srgbClr val="A4A3A4"/>
          </p15:clr>
        </p15:guide>
        <p15:guide id="2" pos="418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F34F4B"/>
    <a:srgbClr val="FBFB05"/>
    <a:srgbClr val="FFFF66"/>
    <a:srgbClr val="6EE08C"/>
    <a:srgbClr val="F6AE86"/>
    <a:srgbClr val="000000"/>
    <a:srgbClr val="CA75FB"/>
    <a:srgbClr val="8650AF"/>
    <a:srgbClr val="7030A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457" autoAdjust="0"/>
    <p:restoredTop sz="89836" autoAdjust="0"/>
  </p:normalViewPr>
  <p:slideViewPr>
    <p:cSldViewPr>
      <p:cViewPr varScale="1">
        <p:scale>
          <a:sx n="91" d="100"/>
          <a:sy n="91" d="100"/>
        </p:scale>
        <p:origin x="1050" y="90"/>
      </p:cViewPr>
      <p:guideLst>
        <p:guide orient="horz" pos="2352"/>
        <p:guide pos="4182"/>
      </p:guideLst>
    </p:cSldViewPr>
  </p:slid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100" d="100"/>
        <a:sy n="100" d="100"/>
      </p:scale>
      <p:origin x="0" y="-436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font" Target="fonts/font2.fntdata"/><Relationship Id="rId55" Type="http://schemas.openxmlformats.org/officeDocument/2006/relationships/font" Target="fonts/font7.fntdata"/><Relationship Id="rId63" Type="http://schemas.openxmlformats.org/officeDocument/2006/relationships/font" Target="fonts/font15.fntdata"/><Relationship Id="rId68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font" Target="fonts/font5.fntdata"/><Relationship Id="rId58" Type="http://schemas.openxmlformats.org/officeDocument/2006/relationships/font" Target="fonts/font10.fntdata"/><Relationship Id="rId66" Type="http://schemas.openxmlformats.org/officeDocument/2006/relationships/viewProps" Target="viewProps.xml"/><Relationship Id="rId5" Type="http://schemas.openxmlformats.org/officeDocument/2006/relationships/slide" Target="slides/slide4.xml"/><Relationship Id="rId61" Type="http://schemas.openxmlformats.org/officeDocument/2006/relationships/font" Target="fonts/font13.fntdata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notesMaster" Target="notesMasters/notesMaster1.xml"/><Relationship Id="rId56" Type="http://schemas.openxmlformats.org/officeDocument/2006/relationships/font" Target="fonts/font8.fntdata"/><Relationship Id="rId64" Type="http://schemas.openxmlformats.org/officeDocument/2006/relationships/font" Target="fonts/font16.fntdata"/><Relationship Id="rId8" Type="http://schemas.openxmlformats.org/officeDocument/2006/relationships/slide" Target="slides/slide7.xml"/><Relationship Id="rId51" Type="http://schemas.openxmlformats.org/officeDocument/2006/relationships/font" Target="fonts/font3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font" Target="fonts/font11.fntdata"/><Relationship Id="rId67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font" Target="fonts/font6.fntdata"/><Relationship Id="rId62" Type="http://schemas.openxmlformats.org/officeDocument/2006/relationships/font" Target="fonts/font1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1.fntdata"/><Relationship Id="rId57" Type="http://schemas.openxmlformats.org/officeDocument/2006/relationships/font" Target="fonts/font9.fntdata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font" Target="fonts/font4.fntdata"/><Relationship Id="rId60" Type="http://schemas.openxmlformats.org/officeDocument/2006/relationships/font" Target="fonts/font12.fntdata"/><Relationship Id="rId6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4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5E7F41B-2EED-43E7-AD66-0B63E05F3FAF}" type="datetimeFigureOut">
              <a:rPr lang="en-GB" smtClean="0"/>
              <a:t>24/10/2023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1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4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8A6EE0-BF50-44C8-9F57-E7FF11A7264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54054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187988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593994" algn="l" defTabSz="1187988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187988" algn="l" defTabSz="1187988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781983" algn="l" defTabSz="1187988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375977" algn="l" defTabSz="1187988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2969971" algn="l" defTabSz="1187988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563965" algn="l" defTabSz="1187988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157960" algn="l" defTabSz="1187988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751954" algn="l" defTabSz="1187988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sz="1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ตัวชี้วัด</a:t>
            </a:r>
            <a:endParaRPr lang="en-US" sz="12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marL="313822" indent="-313822">
              <a:buFont typeface="Arial" charset="0"/>
              <a:buChar char="•"/>
            </a:pPr>
            <a:r>
              <a:rPr lang="th-TH" sz="1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ระบุและบรรยายหลักการออกแบบงานทัศนศิลป์ โดยเน้นความเป็น</a:t>
            </a:r>
            <a:r>
              <a:rPr lang="en-US" sz="1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1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เอกภาพ ความกลมกลืน และความสมดุล</a:t>
            </a:r>
            <a:r>
              <a:rPr lang="en-US" sz="1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(</a:t>
            </a:r>
            <a:r>
              <a:rPr lang="th-TH" sz="1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ศ </a:t>
            </a:r>
            <a:r>
              <a:rPr lang="en-US" sz="1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1</a:t>
            </a:r>
            <a:r>
              <a:rPr lang="th-TH" sz="1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.</a:t>
            </a:r>
            <a:r>
              <a:rPr lang="en-US" sz="1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1</a:t>
            </a:r>
            <a:r>
              <a:rPr lang="th-TH" sz="1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ม.</a:t>
            </a:r>
            <a:r>
              <a:rPr lang="en-US" sz="1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1</a:t>
            </a:r>
            <a:r>
              <a:rPr lang="th-TH" sz="1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/</a:t>
            </a:r>
            <a:r>
              <a:rPr lang="en-US" sz="1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2)</a:t>
            </a:r>
            <a:endParaRPr lang="th-TH" sz="12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431A5-337E-4FD5-85C7-20FE2CDA4F9D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453892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118798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b="0" i="0" dirty="0">
                <a:solidFill>
                  <a:srgbClr val="333333"/>
                </a:solidFill>
                <a:effectLst/>
                <a:latin typeface="TH SarabunPSK" panose="020B0500040200020003" pitchFamily="34" charset="-34"/>
              </a:rPr>
              <a:t>แนวคำตอบ </a:t>
            </a:r>
            <a:r>
              <a:rPr lang="en-US" b="0" i="0" dirty="0">
                <a:solidFill>
                  <a:srgbClr val="333333"/>
                </a:solidFill>
                <a:effectLst/>
                <a:latin typeface="TH SarabunPSK" panose="020B0500040200020003" pitchFamily="34" charset="-34"/>
              </a:rPr>
              <a:t>: </a:t>
            </a:r>
            <a:r>
              <a:rPr lang="th-TH" b="0" i="0" dirty="0">
                <a:solidFill>
                  <a:srgbClr val="333333"/>
                </a:solidFill>
                <a:effectLst/>
                <a:latin typeface="TH SarabunPSK" panose="020B0500040200020003" pitchFamily="34" charset="-34"/>
              </a:rPr>
              <a:t>จากภาพ </a:t>
            </a:r>
            <a:r>
              <a:rPr lang="th-TH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อ่าวแห่งเมืองเนเปิลส์</a:t>
            </a:r>
            <a:r>
              <a:rPr lang="en-US" dirty="0">
                <a:latin typeface="TH SarabunPSK" panose="020B0500040200020003" pitchFamily="34" charset="-34"/>
                <a:cs typeface="TH SarabunPSK" panose="020B0500040200020003" pitchFamily="34" charset="-34"/>
              </a:rPr>
              <a:t> (The Bay of Naples)</a:t>
            </a:r>
            <a:r>
              <a:rPr lang="th-TH" b="0" i="0" baseline="0" dirty="0">
                <a:solidFill>
                  <a:srgbClr val="333333"/>
                </a:solidFill>
                <a:effectLst/>
                <a:latin typeface="TH SarabunPSK" panose="020B0500040200020003" pitchFamily="34" charset="-34"/>
                <a:cs typeface="+mn-cs"/>
              </a:rPr>
              <a:t> ที่แสดงถึงวิถีชีวิตของผู้คนในเมืองเนเปิลส์ มีความกลมกลืนกันในด้านการใช้สี คือ มีการใช้วรรณะสีเย็นอย่างสีฟ้า สีน้ำเงิน และสีเขียวเป็นหลัก</a:t>
            </a:r>
            <a:endParaRPr lang="en-US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endParaRPr lang="th-TH" dirty="0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8A6EE0-BF50-44C8-9F57-E7FF11A7264D}" type="slidenum">
              <a:rPr lang="en-GB" smtClean="0"/>
              <a:t>22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5723074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8A6EE0-BF50-44C8-9F57-E7FF11A7264D}" type="slidenum">
              <a:rPr lang="en-GB" smtClean="0"/>
              <a:t>25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4908903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sz="1600" b="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แนวคำตอบ </a:t>
            </a:r>
            <a:r>
              <a:rPr lang="en-US" sz="1600" b="0" dirty="0">
                <a:latin typeface="TH SarabunPSK" panose="020B0500040200020003" pitchFamily="34" charset="-34"/>
                <a:cs typeface="TH SarabunPSK" panose="020B0500040200020003" pitchFamily="34" charset="-34"/>
              </a:rPr>
              <a:t>: </a:t>
            </a:r>
            <a:r>
              <a:rPr lang="th-TH" sz="1600" b="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จากภาพ </a:t>
            </a:r>
            <a:r>
              <a:rPr lang="en-US" sz="1600" b="0" dirty="0">
                <a:solidFill>
                  <a:srgbClr val="333333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Still Life with Apples and Pears</a:t>
            </a:r>
            <a:r>
              <a:rPr lang="th-TH" sz="1600" b="0" dirty="0">
                <a:solidFill>
                  <a:srgbClr val="333333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มีความ</a:t>
            </a:r>
            <a:r>
              <a:rPr lang="th-TH" sz="1600" b="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สมดุลแบบทั้ง 2 ข้างไม่เหมือนกัน สังเกตจากกลุ่มของผลลูกแพร์ฝั่งซ้ายที่มีขนาดเล็กกว่ากลุ่มของแอปเปิลฝั่งขวาที่มีขนาดใหญ่กว่า</a:t>
            </a:r>
            <a:r>
              <a:rPr lang="th-TH" sz="1600" b="0" baseline="0" dirty="0">
                <a:latin typeface="TH SarabunPSK" panose="020B0500040200020003" pitchFamily="34" charset="-34"/>
                <a:cs typeface="TH SarabunPSK" panose="020B0500040200020003" pitchFamily="34" charset="-34"/>
              </a:rPr>
              <a:t> รวมถึงรายละเอียดองค์ประกอบอื่น ๆ ในภาพฝั่งขวาที่มีรายละเอียดเส้นของขาโต๊ะ ขอบโต๊ะ กำแพง จึงทำให้ภาพฝั่งซ้ายดูมีน้ำหนักมากกว่า</a:t>
            </a:r>
            <a:endParaRPr lang="th-TH" sz="1600" b="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marL="0" indent="0">
              <a:buNone/>
            </a:pPr>
            <a:endParaRPr lang="en-US" dirty="0"/>
          </a:p>
          <a:p>
            <a:endParaRPr lang="th-TH" dirty="0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8A6EE0-BF50-44C8-9F57-E7FF11A7264D}" type="slidenum">
              <a:rPr lang="en-GB" smtClean="0"/>
              <a:t>27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5612433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118798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dirty="0">
                <a:cs typeface="TH SarabunPSK" panose="020B0500040200020003" pitchFamily="34" charset="-34"/>
              </a:rPr>
              <a:t>สคริปต์ครู </a:t>
            </a:r>
            <a:r>
              <a:rPr lang="en-US" dirty="0">
                <a:cs typeface="TH SarabunPSK" panose="020B0500040200020003" pitchFamily="34" charset="-34"/>
              </a:rPr>
              <a:t>:</a:t>
            </a:r>
            <a:r>
              <a:rPr lang="th-TH" baseline="0" dirty="0">
                <a:cs typeface="TH SarabunPSK" panose="020B0500040200020003" pitchFamily="34" charset="-34"/>
              </a:rPr>
              <a:t> </a:t>
            </a:r>
            <a:r>
              <a:rPr lang="th-TH" dirty="0">
                <a:cs typeface="TH SarabunPSK" panose="020B0500040200020003" pitchFamily="34" charset="-34"/>
              </a:rPr>
              <a:t>ผู้สอนให้นักเรียนเติมตัวอักษรลงในช่องว่างให้ถูกต้อง</a:t>
            </a:r>
          </a:p>
          <a:p>
            <a:endParaRPr lang="th-TH" dirty="0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8A6EE0-BF50-44C8-9F57-E7FF11A7264D}" type="slidenum">
              <a:rPr lang="en-GB" smtClean="0"/>
              <a:t>28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0890805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118798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dirty="0">
                <a:cs typeface="TH SarabunPSK" panose="020B0500040200020003" pitchFamily="34" charset="-34"/>
              </a:rPr>
              <a:t>สคริปต์ครู </a:t>
            </a:r>
            <a:r>
              <a:rPr lang="en-US" dirty="0">
                <a:cs typeface="TH SarabunPSK" panose="020B0500040200020003" pitchFamily="34" charset="-34"/>
              </a:rPr>
              <a:t>:</a:t>
            </a:r>
            <a:r>
              <a:rPr lang="th-TH" baseline="0" dirty="0">
                <a:cs typeface="TH SarabunPSK" panose="020B0500040200020003" pitchFamily="34" charset="-34"/>
              </a:rPr>
              <a:t> </a:t>
            </a:r>
            <a:r>
              <a:rPr lang="th-TH" dirty="0">
                <a:cs typeface="TH SarabunPSK" panose="020B0500040200020003" pitchFamily="34" charset="-34"/>
              </a:rPr>
              <a:t>ผู้สอนให้นักเรียนเติมตัวอักษรลงในช่องว่างให้ถูกต้อง</a:t>
            </a:r>
          </a:p>
          <a:p>
            <a:endParaRPr lang="th-TH" dirty="0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8A6EE0-BF50-44C8-9F57-E7FF11A7264D}" type="slidenum">
              <a:rPr lang="en-GB" smtClean="0"/>
              <a:t>29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3105259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118798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dirty="0">
                <a:cs typeface="TH SarabunPSK" panose="020B0500040200020003" pitchFamily="34" charset="-34"/>
              </a:rPr>
              <a:t>สคริปต์ครู </a:t>
            </a:r>
            <a:r>
              <a:rPr lang="en-US" dirty="0">
                <a:cs typeface="TH SarabunPSK" panose="020B0500040200020003" pitchFamily="34" charset="-34"/>
              </a:rPr>
              <a:t>:</a:t>
            </a:r>
            <a:r>
              <a:rPr lang="th-TH" baseline="0" dirty="0">
                <a:cs typeface="TH SarabunPSK" panose="020B0500040200020003" pitchFamily="34" charset="-34"/>
              </a:rPr>
              <a:t> </a:t>
            </a:r>
            <a:r>
              <a:rPr lang="th-TH" dirty="0">
                <a:cs typeface="TH SarabunPSK" panose="020B0500040200020003" pitchFamily="34" charset="-34"/>
              </a:rPr>
              <a:t>ผู้สอนให้นักเรียนเติมตัวอักษรลงในช่องว่างให้ถูกต้อง</a:t>
            </a:r>
          </a:p>
          <a:p>
            <a:endParaRPr lang="th-TH" dirty="0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8A6EE0-BF50-44C8-9F57-E7FF11A7264D}" type="slidenum">
              <a:rPr lang="en-GB" smtClean="0"/>
              <a:t>30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5920642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118798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dirty="0">
                <a:cs typeface="TH SarabunPSK" panose="020B0500040200020003" pitchFamily="34" charset="-34"/>
              </a:rPr>
              <a:t>สคริปต์ครู </a:t>
            </a:r>
            <a:r>
              <a:rPr lang="en-US" dirty="0">
                <a:cs typeface="TH SarabunPSK" panose="020B0500040200020003" pitchFamily="34" charset="-34"/>
              </a:rPr>
              <a:t>:</a:t>
            </a:r>
            <a:r>
              <a:rPr lang="th-TH" baseline="0" dirty="0">
                <a:cs typeface="TH SarabunPSK" panose="020B0500040200020003" pitchFamily="34" charset="-34"/>
              </a:rPr>
              <a:t> </a:t>
            </a:r>
            <a:r>
              <a:rPr lang="th-TH" dirty="0">
                <a:cs typeface="TH SarabunPSK" panose="020B0500040200020003" pitchFamily="34" charset="-34"/>
              </a:rPr>
              <a:t>ผู้สอนให้นักเรียนเติมตัวอักษรลงในช่องว่างให้ถูกต้อง</a:t>
            </a:r>
          </a:p>
          <a:p>
            <a:endParaRPr lang="th-TH" dirty="0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8A6EE0-BF50-44C8-9F57-E7FF11A7264D}" type="slidenum">
              <a:rPr lang="en-GB" smtClean="0"/>
              <a:t>31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7962550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118798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dirty="0">
                <a:cs typeface="TH SarabunPSK" panose="020B0500040200020003" pitchFamily="34" charset="-34"/>
              </a:rPr>
              <a:t>สคริปต์ครู </a:t>
            </a:r>
            <a:r>
              <a:rPr lang="en-US" dirty="0">
                <a:cs typeface="TH SarabunPSK" panose="020B0500040200020003" pitchFamily="34" charset="-34"/>
              </a:rPr>
              <a:t>:</a:t>
            </a:r>
            <a:r>
              <a:rPr lang="th-TH" baseline="0" dirty="0">
                <a:cs typeface="TH SarabunPSK" panose="020B0500040200020003" pitchFamily="34" charset="-34"/>
              </a:rPr>
              <a:t> </a:t>
            </a:r>
            <a:r>
              <a:rPr lang="th-TH" dirty="0">
                <a:cs typeface="TH SarabunPSK" panose="020B0500040200020003" pitchFamily="34" charset="-34"/>
              </a:rPr>
              <a:t>ผู้สอนให้นักเรียนเติมตัวอักษรลงในช่องว่างให้ถูกต้อง</a:t>
            </a:r>
          </a:p>
          <a:p>
            <a:endParaRPr lang="th-TH" dirty="0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8A6EE0-BF50-44C8-9F57-E7FF11A7264D}" type="slidenum">
              <a:rPr lang="en-GB" smtClean="0"/>
              <a:t>32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177593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118798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dirty="0">
                <a:cs typeface="TH SarabunPSK" panose="020B0500040200020003" pitchFamily="34" charset="-34"/>
              </a:rPr>
              <a:t>สคริปต์ครู </a:t>
            </a:r>
            <a:r>
              <a:rPr lang="en-US" dirty="0">
                <a:cs typeface="TH SarabunPSK" panose="020B0500040200020003" pitchFamily="34" charset="-34"/>
              </a:rPr>
              <a:t>:</a:t>
            </a:r>
            <a:r>
              <a:rPr lang="th-TH" baseline="0" dirty="0">
                <a:cs typeface="TH SarabunPSK" panose="020B0500040200020003" pitchFamily="34" charset="-34"/>
              </a:rPr>
              <a:t> </a:t>
            </a:r>
            <a:r>
              <a:rPr lang="th-TH" dirty="0">
                <a:cs typeface="TH SarabunPSK" panose="020B0500040200020003" pitchFamily="34" charset="-34"/>
              </a:rPr>
              <a:t>ผู้สอนให้นักเรียนเติมตัวอักษรลงในช่องว่างให้ถูกต้อง</a:t>
            </a:r>
          </a:p>
          <a:p>
            <a:endParaRPr lang="th-TH" dirty="0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8A6EE0-BF50-44C8-9F57-E7FF11A7264D}" type="slidenum">
              <a:rPr lang="en-GB" smtClean="0"/>
              <a:t>33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0881663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8A6EE0-BF50-44C8-9F57-E7FF11A7264D}" type="slidenum">
              <a:rPr lang="en-GB" smtClean="0"/>
              <a:t>34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0245438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b="1" dirty="0">
                <a:cs typeface="TH SarabunPSK" panose="020B0500040200020003" pitchFamily="34" charset="-34"/>
              </a:rPr>
              <a:t>สคริปต์ครู </a:t>
            </a:r>
            <a:r>
              <a:rPr lang="en-US" b="1" dirty="0">
                <a:cs typeface="TH SarabunPSK" panose="020B0500040200020003" pitchFamily="34" charset="-34"/>
              </a:rPr>
              <a:t>:</a:t>
            </a:r>
            <a:r>
              <a:rPr lang="th-TH" b="1" dirty="0">
                <a:cs typeface="TH SarabunPSK" panose="020B0500040200020003" pitchFamily="34" charset="-34"/>
              </a:rPr>
              <a:t> </a:t>
            </a:r>
            <a:r>
              <a:rPr lang="th-TH" b="0" dirty="0">
                <a:cs typeface="TH SarabunPSK" panose="020B0500040200020003" pitchFamily="34" charset="-34"/>
              </a:rPr>
              <a:t>ครูให้นักเรียนสังเกตโคมไฟรูปแบบต่าง ๆ ว่ามีหลักการออกแบบแตกต่างกันอย่างไร</a:t>
            </a:r>
            <a:endParaRPr lang="th-TH" b="1" dirty="0">
              <a:cs typeface="TH SarabunPSK" panose="020B0500040200020003" pitchFamily="34" charset="-34"/>
            </a:endParaRPr>
          </a:p>
          <a:p>
            <a:r>
              <a:rPr lang="th-TH" b="1" baseline="0" dirty="0"/>
              <a:t>แนวคำตอบ </a:t>
            </a:r>
            <a:r>
              <a:rPr lang="en-ZW" b="1" baseline="0" dirty="0"/>
              <a:t>:</a:t>
            </a:r>
            <a:r>
              <a:rPr lang="en-US" b="1" baseline="0" dirty="0"/>
              <a:t> </a:t>
            </a:r>
            <a:r>
              <a:rPr lang="th-TH" baseline="0" dirty="0"/>
              <a:t>จากภาพเป็นภาพโคมไฟตั้งโต๊ะหลากหลายรูปแบบ โดยที่แต่ละแบบก็มีสีสัน รูปทรง และพื้นผิวแตกต่างกันไปตามวัสดุที่ใช้ ขึ้นอยู่กับการออกแบบ จากนั้นครูกล่าวให้นักเรียนเห็นความสำคัญของการออกแบบว่า การออกแบบทำให้สิ่งต่าง ๆ มีลักษณะที่สวยงามและมีเอกลักษณ์แตกต่างกันไป</a:t>
            </a:r>
            <a:endParaRPr lang="en-US" baseline="0" dirty="0"/>
          </a:p>
          <a:p>
            <a:endParaRPr lang="en-US" baseline="0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b="1" dirty="0">
                <a:cs typeface="TH SarabunPSK" panose="020B0500040200020003" pitchFamily="34" charset="-34"/>
              </a:rPr>
              <a:t>สคริปต์ครู </a:t>
            </a:r>
            <a:r>
              <a:rPr lang="en-US" b="1" dirty="0">
                <a:cs typeface="TH SarabunPSK" panose="020B0500040200020003" pitchFamily="34" charset="-34"/>
              </a:rPr>
              <a:t>:</a:t>
            </a:r>
            <a:r>
              <a:rPr lang="th-TH" b="1" dirty="0">
                <a:cs typeface="TH SarabunPSK" panose="020B0500040200020003" pitchFamily="34" charset="-34"/>
              </a:rPr>
              <a:t> </a:t>
            </a:r>
            <a:r>
              <a:rPr lang="th-TH" b="0" dirty="0">
                <a:cs typeface="TH SarabunPSK" panose="020B0500040200020003" pitchFamily="34" charset="-34"/>
              </a:rPr>
              <a:t>ครู</a:t>
            </a:r>
            <a:r>
              <a:rPr lang="th-TH" dirty="0">
                <a:cs typeface="TH SarabunPSK" panose="020B0500040200020003" pitchFamily="34" charset="-34"/>
              </a:rPr>
              <a:t>ให้นักเรียนสังเกตต่ออีกว่าสิ่งที่มีการออกแบบในชีวิตประจำวันมีสิ่งใดอีกบ้าง</a:t>
            </a:r>
            <a:endParaRPr lang="en-US" dirty="0">
              <a:cs typeface="TH SarabunPSK" panose="020B0500040200020003" pitchFamily="34" charset="-34"/>
            </a:endParaRPr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8A6EE0-BF50-44C8-9F57-E7FF11A7264D}" type="slidenum">
              <a:rPr lang="en-GB" smtClean="0"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596853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F4560A-8245-4B23-AEC1-B6B440B2100C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491120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F4560A-8245-4B23-AEC1-B6B440B2100C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793718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F4560A-8245-4B23-AEC1-B6B440B2100C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222869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F4560A-8245-4B23-AEC1-B6B440B2100C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482582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F4560A-8245-4B23-AEC1-B6B440B2100C}" type="slidenum">
              <a:rPr lang="en-US" smtClean="0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277365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F4560A-8245-4B23-AEC1-B6B440B2100C}" type="slidenum">
              <a:rPr lang="en-US" smtClean="0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8625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F4560A-8245-4B23-AEC1-B6B440B2100C}" type="slidenum">
              <a:rPr lang="en-US" smtClean="0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08614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F4560A-8245-4B23-AEC1-B6B440B2100C}" type="slidenum">
              <a:rPr lang="en-US" smtClean="0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766237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F4560A-8245-4B23-AEC1-B6B440B2100C}" type="slidenum">
              <a:rPr lang="en-US" smtClean="0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0469216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F4560A-8245-4B23-AEC1-B6B440B2100C}" type="slidenum">
              <a:rPr lang="en-US" smtClean="0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295615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8A6EE0-BF50-44C8-9F57-E7FF11A7264D}" type="slidenum">
              <a:rPr lang="en-GB" smtClean="0"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9580783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F4560A-8245-4B23-AEC1-B6B440B2100C}" type="slidenum">
              <a:rPr lang="en-US" smtClean="0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352162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8A6EE0-BF50-44C8-9F57-E7FF11A7264D}" type="slidenum">
              <a:rPr lang="en-GB" smtClean="0"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3097292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8A6EE0-BF50-44C8-9F57-E7FF11A7264D}" type="slidenum">
              <a:rPr lang="en-GB" smtClean="0"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2679471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8A6EE0-BF50-44C8-9F57-E7FF11A7264D}" type="slidenum">
              <a:rPr lang="en-GB" smtClean="0"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5303850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118798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dirty="0">
                <a:cs typeface="TH SarabunPSK" panose="020B0500040200020003" pitchFamily="34" charset="-34"/>
              </a:rPr>
              <a:t>สคริปต์ครู </a:t>
            </a:r>
            <a:r>
              <a:rPr lang="en-US" dirty="0">
                <a:cs typeface="TH SarabunPSK" panose="020B0500040200020003" pitchFamily="34" charset="-34"/>
              </a:rPr>
              <a:t>:</a:t>
            </a:r>
            <a:r>
              <a:rPr lang="th-TH" dirty="0">
                <a:cs typeface="TH SarabunPSK" panose="020B0500040200020003" pitchFamily="34" charset="-34"/>
              </a:rPr>
              <a:t> ครูถามนักเรียนว่านักเรียนเคยใช้หลักการออกแบบทั้ง 3 อย่างนี้หรือไม่</a:t>
            </a:r>
          </a:p>
          <a:p>
            <a:endParaRPr lang="th-TH" dirty="0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8A6EE0-BF50-44C8-9F57-E7FF11A7264D}" type="slidenum">
              <a:rPr lang="en-GB" smtClean="0"/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5299371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8A6EE0-BF50-44C8-9F57-E7FF11A7264D}" type="slidenum">
              <a:rPr lang="en-GB" smtClean="0"/>
              <a:t>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351598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b="0" i="0" dirty="0">
                <a:solidFill>
                  <a:srgbClr val="333333"/>
                </a:solidFill>
                <a:effectLst/>
                <a:latin typeface="TH SarabunPSK" panose="020B0500040200020003" pitchFamily="34" charset="-34"/>
                <a:cs typeface="TH SarabunPSK" panose="020B0500040200020003" pitchFamily="34" charset="-34"/>
              </a:rPr>
              <a:t>แนวคำตอบ </a:t>
            </a:r>
            <a:r>
              <a:rPr lang="en-US" b="0" i="0" dirty="0">
                <a:solidFill>
                  <a:srgbClr val="333333"/>
                </a:solidFill>
                <a:effectLst/>
                <a:latin typeface="TH SarabunPSK" panose="020B0500040200020003" pitchFamily="34" charset="-34"/>
                <a:cs typeface="TH SarabunPSK" panose="020B0500040200020003" pitchFamily="34" charset="-34"/>
              </a:rPr>
              <a:t>: </a:t>
            </a:r>
            <a:r>
              <a:rPr lang="th-TH" b="0" i="0" dirty="0">
                <a:solidFill>
                  <a:srgbClr val="333333"/>
                </a:solidFill>
                <a:effectLst/>
                <a:latin typeface="TH SarabunPSK" panose="020B0500040200020003" pitchFamily="34" charset="-34"/>
                <a:cs typeface="TH SarabunPSK" panose="020B0500040200020003" pitchFamily="34" charset="-34"/>
              </a:rPr>
              <a:t>จากภาพ </a:t>
            </a:r>
            <a:r>
              <a:rPr lang="en-US" b="0" dirty="0">
                <a:solidFill>
                  <a:srgbClr val="333333"/>
                </a:solidFill>
                <a:effectLst/>
                <a:latin typeface="TH SarabunPSK" panose="020B0500040200020003" pitchFamily="34" charset="-34"/>
                <a:cs typeface="TH SarabunPSK" panose="020B0500040200020003" pitchFamily="34" charset="-34"/>
              </a:rPr>
              <a:t>On the Southern Plains</a:t>
            </a:r>
            <a:r>
              <a:rPr lang="th-TH" b="0" dirty="0">
                <a:solidFill>
                  <a:srgbClr val="333333"/>
                </a:solidFill>
                <a:effectLst/>
                <a:latin typeface="TH SarabunPSK" panose="020B0500040200020003" pitchFamily="34" charset="-34"/>
                <a:cs typeface="TH SarabunPSK" panose="020B0500040200020003" pitchFamily="34" charset="-34"/>
              </a:rPr>
              <a:t> มีความเป็นเอกภาพ เพราะมีการจัดองค์ประกอบของคนขี่ม้าแบบ</a:t>
            </a:r>
            <a:r>
              <a:rPr lang="th-TH" sz="16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ทับซ้อน</a:t>
            </a:r>
            <a:r>
              <a:rPr lang="th-TH" sz="1600" b="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กัน</a:t>
            </a:r>
            <a:r>
              <a:rPr lang="th-TH" sz="1600" b="0" baseline="0" dirty="0">
                <a:solidFill>
                  <a:srgbClr val="333333"/>
                </a:solidFill>
                <a:effectLst/>
                <a:latin typeface="TH SarabunPSK" panose="020B0500040200020003" pitchFamily="34" charset="-34"/>
                <a:cs typeface="TH SarabunPSK" panose="020B0500040200020003" pitchFamily="34" charset="-34"/>
              </a:rPr>
              <a:t> กำลังขี่ม้าวิ่งไปใน</a:t>
            </a:r>
            <a:r>
              <a:rPr lang="th-TH" sz="1600" b="1" baseline="0" dirty="0">
                <a:solidFill>
                  <a:srgbClr val="333333"/>
                </a:solidFill>
                <a:effectLst/>
                <a:latin typeface="TH SarabunPSK" panose="020B0500040200020003" pitchFamily="34" charset="-34"/>
                <a:cs typeface="TH SarabunPSK" panose="020B0500040200020003" pitchFamily="34" charset="-34"/>
              </a:rPr>
              <a:t>ทิศทางเดียวกัน </a:t>
            </a:r>
            <a:r>
              <a:rPr lang="th-TH" sz="1600" b="0" baseline="0" dirty="0">
                <a:solidFill>
                  <a:srgbClr val="333333"/>
                </a:solidFill>
                <a:effectLst/>
                <a:latin typeface="TH SarabunPSK" panose="020B0500040200020003" pitchFamily="34" charset="-34"/>
                <a:cs typeface="TH SarabunPSK" panose="020B0500040200020003" pitchFamily="34" charset="-34"/>
              </a:rPr>
              <a:t>ทำให้รู้สึกถึงความเป็นเรื่องราวอันหนึ่งอันเดียวกัน</a:t>
            </a:r>
            <a:endParaRPr lang="en-US" b="0" i="0" dirty="0">
              <a:solidFill>
                <a:srgbClr val="333333"/>
              </a:solidFill>
              <a:effectLst/>
              <a:latin typeface="TH SarabunPSK" panose="020B0500040200020003" pitchFamily="34" charset="-34"/>
            </a:endParaRPr>
          </a:p>
          <a:p>
            <a:endParaRPr lang="en-US" dirty="0"/>
          </a:p>
          <a:p>
            <a:endParaRPr lang="th-TH" dirty="0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8A6EE0-BF50-44C8-9F57-E7FF11A7264D}" type="slidenum">
              <a:rPr lang="en-GB" smtClean="0"/>
              <a:t>15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948711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95720" y="2319797"/>
            <a:ext cx="11284824" cy="160069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91440" y="4231641"/>
            <a:ext cx="9293384" cy="1908387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919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1838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7757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3676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9595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5514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1434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7353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C2183B-344B-491F-AF3D-38C93FA9248A}" type="datetimeFigureOut">
              <a:rPr lang="en-GB" smtClean="0"/>
              <a:t>24/10/2023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0908-4640-44B6-822D-3DB95AB3650E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24530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C2183B-344B-491F-AF3D-38C93FA9248A}" type="datetimeFigureOut">
              <a:rPr lang="en-GB" smtClean="0"/>
              <a:t>24/10/2023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0908-4640-44B6-822D-3DB95AB3650E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617717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4023052" y="324979"/>
            <a:ext cx="4351664" cy="693864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68061" y="324979"/>
            <a:ext cx="12833721" cy="693864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C2183B-344B-491F-AF3D-38C93FA9248A}" type="datetimeFigureOut">
              <a:rPr lang="en-GB" smtClean="0"/>
              <a:t>24/10/2023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0908-4640-44B6-822D-3DB95AB3650E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21162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C2183B-344B-491F-AF3D-38C93FA9248A}" type="datetimeFigureOut">
              <a:rPr lang="en-GB" smtClean="0"/>
              <a:t>24/10/2023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0908-4640-44B6-822D-3DB95AB3650E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61319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8734" y="4798625"/>
            <a:ext cx="11284824" cy="1483148"/>
          </a:xfrm>
        </p:spPr>
        <p:txBody>
          <a:bodyPr anchor="t"/>
          <a:lstStyle>
            <a:lvl1pPr algn="l">
              <a:defRPr sz="5182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8734" y="3165089"/>
            <a:ext cx="11284824" cy="1633537"/>
          </a:xfrm>
        </p:spPr>
        <p:txBody>
          <a:bodyPr anchor="b"/>
          <a:lstStyle>
            <a:lvl1pPr marL="0" indent="0">
              <a:buNone/>
              <a:defRPr sz="2591">
                <a:solidFill>
                  <a:schemeClr val="tx1">
                    <a:tint val="75000"/>
                  </a:schemeClr>
                </a:solidFill>
              </a:defRPr>
            </a:lvl1pPr>
            <a:lvl2pPr marL="591915" indent="0">
              <a:buNone/>
              <a:defRPr sz="2292">
                <a:solidFill>
                  <a:schemeClr val="tx1">
                    <a:tint val="75000"/>
                  </a:schemeClr>
                </a:solidFill>
              </a:defRPr>
            </a:lvl2pPr>
            <a:lvl3pPr marL="1183830" indent="0">
              <a:buNone/>
              <a:defRPr sz="2093">
                <a:solidFill>
                  <a:schemeClr val="tx1">
                    <a:tint val="75000"/>
                  </a:schemeClr>
                </a:solidFill>
              </a:defRPr>
            </a:lvl3pPr>
            <a:lvl4pPr marL="1775746" indent="0">
              <a:buNone/>
              <a:defRPr sz="1794">
                <a:solidFill>
                  <a:schemeClr val="tx1">
                    <a:tint val="75000"/>
                  </a:schemeClr>
                </a:solidFill>
              </a:defRPr>
            </a:lvl4pPr>
            <a:lvl5pPr marL="2367661" indent="0">
              <a:buNone/>
              <a:defRPr sz="1794">
                <a:solidFill>
                  <a:schemeClr val="tx1">
                    <a:tint val="75000"/>
                  </a:schemeClr>
                </a:solidFill>
              </a:defRPr>
            </a:lvl5pPr>
            <a:lvl6pPr marL="2959576" indent="0">
              <a:buNone/>
              <a:defRPr sz="1794">
                <a:solidFill>
                  <a:schemeClr val="tx1">
                    <a:tint val="75000"/>
                  </a:schemeClr>
                </a:solidFill>
              </a:defRPr>
            </a:lvl6pPr>
            <a:lvl7pPr marL="3551491" indent="0">
              <a:buNone/>
              <a:defRPr sz="1794">
                <a:solidFill>
                  <a:schemeClr val="tx1">
                    <a:tint val="75000"/>
                  </a:schemeClr>
                </a:solidFill>
              </a:defRPr>
            </a:lvl7pPr>
            <a:lvl8pPr marL="4143407" indent="0">
              <a:buNone/>
              <a:defRPr sz="1794">
                <a:solidFill>
                  <a:schemeClr val="tx1">
                    <a:tint val="75000"/>
                  </a:schemeClr>
                </a:solidFill>
              </a:defRPr>
            </a:lvl8pPr>
            <a:lvl9pPr marL="4735322" indent="0">
              <a:buNone/>
              <a:defRPr sz="179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C2183B-344B-491F-AF3D-38C93FA9248A}" type="datetimeFigureOut">
              <a:rPr lang="en-GB" smtClean="0"/>
              <a:t>24/10/2023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0908-4640-44B6-822D-3DB95AB3650E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80285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68062" y="1898016"/>
            <a:ext cx="8592693" cy="5365609"/>
          </a:xfrm>
        </p:spPr>
        <p:txBody>
          <a:bodyPr/>
          <a:lstStyle>
            <a:lvl1pPr>
              <a:defRPr sz="3587"/>
            </a:lvl1pPr>
            <a:lvl2pPr>
              <a:defRPr sz="3089"/>
            </a:lvl2pPr>
            <a:lvl3pPr>
              <a:defRPr sz="2591"/>
            </a:lvl3pPr>
            <a:lvl4pPr>
              <a:defRPr sz="2292"/>
            </a:lvl4pPr>
            <a:lvl5pPr>
              <a:defRPr sz="2292"/>
            </a:lvl5pPr>
            <a:lvl6pPr>
              <a:defRPr sz="2292"/>
            </a:lvl6pPr>
            <a:lvl7pPr>
              <a:defRPr sz="2292"/>
            </a:lvl7pPr>
            <a:lvl8pPr>
              <a:defRPr sz="2292"/>
            </a:lvl8pPr>
            <a:lvl9pPr>
              <a:defRPr sz="2292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782024" y="1898016"/>
            <a:ext cx="8592693" cy="5365609"/>
          </a:xfrm>
        </p:spPr>
        <p:txBody>
          <a:bodyPr/>
          <a:lstStyle>
            <a:lvl1pPr>
              <a:defRPr sz="3587"/>
            </a:lvl1pPr>
            <a:lvl2pPr>
              <a:defRPr sz="3089"/>
            </a:lvl2pPr>
            <a:lvl3pPr>
              <a:defRPr sz="2591"/>
            </a:lvl3pPr>
            <a:lvl4pPr>
              <a:defRPr sz="2292"/>
            </a:lvl4pPr>
            <a:lvl5pPr>
              <a:defRPr sz="2292"/>
            </a:lvl5pPr>
            <a:lvl6pPr>
              <a:defRPr sz="2292"/>
            </a:lvl6pPr>
            <a:lvl7pPr>
              <a:defRPr sz="2292"/>
            </a:lvl7pPr>
            <a:lvl8pPr>
              <a:defRPr sz="2292"/>
            </a:lvl8pPr>
            <a:lvl9pPr>
              <a:defRPr sz="2292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C2183B-344B-491F-AF3D-38C93FA9248A}" type="datetimeFigureOut">
              <a:rPr lang="en-GB" smtClean="0"/>
              <a:t>24/10/2023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0908-4640-44B6-822D-3DB95AB3650E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01877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3813" y="299050"/>
            <a:ext cx="11948637" cy="12446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63814" y="1671567"/>
            <a:ext cx="5865988" cy="696630"/>
          </a:xfrm>
        </p:spPr>
        <p:txBody>
          <a:bodyPr anchor="b"/>
          <a:lstStyle>
            <a:lvl1pPr marL="0" indent="0">
              <a:buNone/>
              <a:defRPr sz="3089" b="1"/>
            </a:lvl1pPr>
            <a:lvl2pPr marL="591915" indent="0">
              <a:buNone/>
              <a:defRPr sz="2591" b="1"/>
            </a:lvl2pPr>
            <a:lvl3pPr marL="1183830" indent="0">
              <a:buNone/>
              <a:defRPr sz="2292" b="1"/>
            </a:lvl3pPr>
            <a:lvl4pPr marL="1775746" indent="0">
              <a:buNone/>
              <a:defRPr sz="2093" b="1"/>
            </a:lvl4pPr>
            <a:lvl5pPr marL="2367661" indent="0">
              <a:buNone/>
              <a:defRPr sz="2093" b="1"/>
            </a:lvl5pPr>
            <a:lvl6pPr marL="2959576" indent="0">
              <a:buNone/>
              <a:defRPr sz="2093" b="1"/>
            </a:lvl6pPr>
            <a:lvl7pPr marL="3551491" indent="0">
              <a:buNone/>
              <a:defRPr sz="2093" b="1"/>
            </a:lvl7pPr>
            <a:lvl8pPr marL="4143407" indent="0">
              <a:buNone/>
              <a:defRPr sz="2093" b="1"/>
            </a:lvl8pPr>
            <a:lvl9pPr marL="4735322" indent="0">
              <a:buNone/>
              <a:defRPr sz="209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3814" y="2368197"/>
            <a:ext cx="5865988" cy="4302514"/>
          </a:xfrm>
        </p:spPr>
        <p:txBody>
          <a:bodyPr/>
          <a:lstStyle>
            <a:lvl1pPr>
              <a:defRPr sz="3089"/>
            </a:lvl1pPr>
            <a:lvl2pPr>
              <a:defRPr sz="2591"/>
            </a:lvl2pPr>
            <a:lvl3pPr>
              <a:defRPr sz="2292"/>
            </a:lvl3pPr>
            <a:lvl4pPr>
              <a:defRPr sz="2093"/>
            </a:lvl4pPr>
            <a:lvl5pPr>
              <a:defRPr sz="2093"/>
            </a:lvl5pPr>
            <a:lvl6pPr>
              <a:defRPr sz="2093"/>
            </a:lvl6pPr>
            <a:lvl7pPr>
              <a:defRPr sz="2093"/>
            </a:lvl7pPr>
            <a:lvl8pPr>
              <a:defRPr sz="2093"/>
            </a:lvl8pPr>
            <a:lvl9pPr>
              <a:defRPr sz="209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744158" y="1671567"/>
            <a:ext cx="5868293" cy="696630"/>
          </a:xfrm>
        </p:spPr>
        <p:txBody>
          <a:bodyPr anchor="b"/>
          <a:lstStyle>
            <a:lvl1pPr marL="0" indent="0">
              <a:buNone/>
              <a:defRPr sz="3089" b="1"/>
            </a:lvl1pPr>
            <a:lvl2pPr marL="591915" indent="0">
              <a:buNone/>
              <a:defRPr sz="2591" b="1"/>
            </a:lvl2pPr>
            <a:lvl3pPr marL="1183830" indent="0">
              <a:buNone/>
              <a:defRPr sz="2292" b="1"/>
            </a:lvl3pPr>
            <a:lvl4pPr marL="1775746" indent="0">
              <a:buNone/>
              <a:defRPr sz="2093" b="1"/>
            </a:lvl4pPr>
            <a:lvl5pPr marL="2367661" indent="0">
              <a:buNone/>
              <a:defRPr sz="2093" b="1"/>
            </a:lvl5pPr>
            <a:lvl6pPr marL="2959576" indent="0">
              <a:buNone/>
              <a:defRPr sz="2093" b="1"/>
            </a:lvl6pPr>
            <a:lvl7pPr marL="3551491" indent="0">
              <a:buNone/>
              <a:defRPr sz="2093" b="1"/>
            </a:lvl7pPr>
            <a:lvl8pPr marL="4143407" indent="0">
              <a:buNone/>
              <a:defRPr sz="2093" b="1"/>
            </a:lvl8pPr>
            <a:lvl9pPr marL="4735322" indent="0">
              <a:buNone/>
              <a:defRPr sz="209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744158" y="2368197"/>
            <a:ext cx="5868293" cy="4302514"/>
          </a:xfrm>
        </p:spPr>
        <p:txBody>
          <a:bodyPr/>
          <a:lstStyle>
            <a:lvl1pPr>
              <a:defRPr sz="3089"/>
            </a:lvl1pPr>
            <a:lvl2pPr>
              <a:defRPr sz="2591"/>
            </a:lvl2pPr>
            <a:lvl3pPr>
              <a:defRPr sz="2292"/>
            </a:lvl3pPr>
            <a:lvl4pPr>
              <a:defRPr sz="2093"/>
            </a:lvl4pPr>
            <a:lvl5pPr>
              <a:defRPr sz="2093"/>
            </a:lvl5pPr>
            <a:lvl6pPr>
              <a:defRPr sz="2093"/>
            </a:lvl6pPr>
            <a:lvl7pPr>
              <a:defRPr sz="2093"/>
            </a:lvl7pPr>
            <a:lvl8pPr>
              <a:defRPr sz="2093"/>
            </a:lvl8pPr>
            <a:lvl9pPr>
              <a:defRPr sz="209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C2183B-344B-491F-AF3D-38C93FA9248A}" type="datetimeFigureOut">
              <a:rPr lang="en-GB" smtClean="0"/>
              <a:t>24/10/2023</a:t>
            </a:fld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0908-4640-44B6-822D-3DB95AB3650E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327517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C2183B-344B-491F-AF3D-38C93FA9248A}" type="datetimeFigureOut">
              <a:rPr lang="en-GB" smtClean="0"/>
              <a:t>24/10/2023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0908-4640-44B6-822D-3DB95AB3650E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54612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C2183B-344B-491F-AF3D-38C93FA9248A}" type="datetimeFigureOut">
              <a:rPr lang="en-GB" smtClean="0"/>
              <a:t>24/10/2023</a:t>
            </a:fld>
            <a:endParaRPr lang="en-GB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0908-4640-44B6-822D-3DB95AB3650E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4603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3815" y="297322"/>
            <a:ext cx="4367799" cy="1265343"/>
          </a:xfrm>
        </p:spPr>
        <p:txBody>
          <a:bodyPr anchor="b"/>
          <a:lstStyle>
            <a:lvl1pPr algn="l">
              <a:defRPr sz="2591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90650" y="297322"/>
            <a:ext cx="7421800" cy="6373390"/>
          </a:xfrm>
        </p:spPr>
        <p:txBody>
          <a:bodyPr/>
          <a:lstStyle>
            <a:lvl1pPr>
              <a:defRPr sz="4185"/>
            </a:lvl1pPr>
            <a:lvl2pPr>
              <a:defRPr sz="3587"/>
            </a:lvl2pPr>
            <a:lvl3pPr>
              <a:defRPr sz="3089"/>
            </a:lvl3pPr>
            <a:lvl4pPr>
              <a:defRPr sz="2591"/>
            </a:lvl4pPr>
            <a:lvl5pPr>
              <a:defRPr sz="2591"/>
            </a:lvl5pPr>
            <a:lvl6pPr>
              <a:defRPr sz="2591"/>
            </a:lvl6pPr>
            <a:lvl7pPr>
              <a:defRPr sz="2591"/>
            </a:lvl7pPr>
            <a:lvl8pPr>
              <a:defRPr sz="2591"/>
            </a:lvl8pPr>
            <a:lvl9pPr>
              <a:defRPr sz="259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63815" y="1562665"/>
            <a:ext cx="4367799" cy="5108046"/>
          </a:xfrm>
        </p:spPr>
        <p:txBody>
          <a:bodyPr/>
          <a:lstStyle>
            <a:lvl1pPr marL="0" indent="0">
              <a:buNone/>
              <a:defRPr sz="1794"/>
            </a:lvl1pPr>
            <a:lvl2pPr marL="591915" indent="0">
              <a:buNone/>
              <a:defRPr sz="1594"/>
            </a:lvl2pPr>
            <a:lvl3pPr marL="1183830" indent="0">
              <a:buNone/>
              <a:defRPr sz="1295"/>
            </a:lvl3pPr>
            <a:lvl4pPr marL="1775746" indent="0">
              <a:buNone/>
              <a:defRPr sz="1196"/>
            </a:lvl4pPr>
            <a:lvl5pPr marL="2367661" indent="0">
              <a:buNone/>
              <a:defRPr sz="1196"/>
            </a:lvl5pPr>
            <a:lvl6pPr marL="2959576" indent="0">
              <a:buNone/>
              <a:defRPr sz="1196"/>
            </a:lvl6pPr>
            <a:lvl7pPr marL="3551491" indent="0">
              <a:buNone/>
              <a:defRPr sz="1196"/>
            </a:lvl7pPr>
            <a:lvl8pPr marL="4143407" indent="0">
              <a:buNone/>
              <a:defRPr sz="1196"/>
            </a:lvl8pPr>
            <a:lvl9pPr marL="4735322" indent="0">
              <a:buNone/>
              <a:defRPr sz="1196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C2183B-344B-491F-AF3D-38C93FA9248A}" type="datetimeFigureOut">
              <a:rPr lang="en-GB" smtClean="0"/>
              <a:t>24/10/2023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0908-4640-44B6-822D-3DB95AB3650E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349666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02240" y="5227321"/>
            <a:ext cx="7965758" cy="617115"/>
          </a:xfrm>
        </p:spPr>
        <p:txBody>
          <a:bodyPr anchor="b"/>
          <a:lstStyle>
            <a:lvl1pPr algn="l">
              <a:defRPr sz="2591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602240" y="667244"/>
            <a:ext cx="7965758" cy="4480560"/>
          </a:xfrm>
        </p:spPr>
        <p:txBody>
          <a:bodyPr/>
          <a:lstStyle>
            <a:lvl1pPr marL="0" indent="0">
              <a:buNone/>
              <a:defRPr sz="4185"/>
            </a:lvl1pPr>
            <a:lvl2pPr marL="591915" indent="0">
              <a:buNone/>
              <a:defRPr sz="3587"/>
            </a:lvl2pPr>
            <a:lvl3pPr marL="1183830" indent="0">
              <a:buNone/>
              <a:defRPr sz="3089"/>
            </a:lvl3pPr>
            <a:lvl4pPr marL="1775746" indent="0">
              <a:buNone/>
              <a:defRPr sz="2591"/>
            </a:lvl4pPr>
            <a:lvl5pPr marL="2367661" indent="0">
              <a:buNone/>
              <a:defRPr sz="2591"/>
            </a:lvl5pPr>
            <a:lvl6pPr marL="2959576" indent="0">
              <a:buNone/>
              <a:defRPr sz="2591"/>
            </a:lvl6pPr>
            <a:lvl7pPr marL="3551491" indent="0">
              <a:buNone/>
              <a:defRPr sz="2591"/>
            </a:lvl7pPr>
            <a:lvl8pPr marL="4143407" indent="0">
              <a:buNone/>
              <a:defRPr sz="2591"/>
            </a:lvl8pPr>
            <a:lvl9pPr marL="4735322" indent="0">
              <a:buNone/>
              <a:defRPr sz="2591"/>
            </a:lvl9pPr>
          </a:lstStyle>
          <a:p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602240" y="5844436"/>
            <a:ext cx="7965758" cy="876405"/>
          </a:xfrm>
        </p:spPr>
        <p:txBody>
          <a:bodyPr/>
          <a:lstStyle>
            <a:lvl1pPr marL="0" indent="0">
              <a:buNone/>
              <a:defRPr sz="1794"/>
            </a:lvl1pPr>
            <a:lvl2pPr marL="591915" indent="0">
              <a:buNone/>
              <a:defRPr sz="1594"/>
            </a:lvl2pPr>
            <a:lvl3pPr marL="1183830" indent="0">
              <a:buNone/>
              <a:defRPr sz="1295"/>
            </a:lvl3pPr>
            <a:lvl4pPr marL="1775746" indent="0">
              <a:buNone/>
              <a:defRPr sz="1196"/>
            </a:lvl4pPr>
            <a:lvl5pPr marL="2367661" indent="0">
              <a:buNone/>
              <a:defRPr sz="1196"/>
            </a:lvl5pPr>
            <a:lvl6pPr marL="2959576" indent="0">
              <a:buNone/>
              <a:defRPr sz="1196"/>
            </a:lvl6pPr>
            <a:lvl7pPr marL="3551491" indent="0">
              <a:buNone/>
              <a:defRPr sz="1196"/>
            </a:lvl7pPr>
            <a:lvl8pPr marL="4143407" indent="0">
              <a:buNone/>
              <a:defRPr sz="1196"/>
            </a:lvl8pPr>
            <a:lvl9pPr marL="4735322" indent="0">
              <a:buNone/>
              <a:defRPr sz="1196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C2183B-344B-491F-AF3D-38C93FA9248A}" type="datetimeFigureOut">
              <a:rPr lang="en-GB" smtClean="0"/>
              <a:t>24/10/2023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0908-4640-44B6-822D-3DB95AB3650E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78348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63813" y="299050"/>
            <a:ext cx="11948637" cy="1244600"/>
          </a:xfrm>
          <a:prstGeom prst="rect">
            <a:avLst/>
          </a:prstGeom>
        </p:spPr>
        <p:txBody>
          <a:bodyPr vert="horz" lIns="118799" tIns="59399" rIns="118799" bIns="59399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63813" y="1742441"/>
            <a:ext cx="11948637" cy="4928271"/>
          </a:xfrm>
          <a:prstGeom prst="rect">
            <a:avLst/>
          </a:prstGeom>
        </p:spPr>
        <p:txBody>
          <a:bodyPr vert="horz" lIns="118799" tIns="59399" rIns="118799" bIns="59399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63814" y="6921360"/>
            <a:ext cx="3097795" cy="397581"/>
          </a:xfrm>
          <a:prstGeom prst="rect">
            <a:avLst/>
          </a:prstGeom>
        </p:spPr>
        <p:txBody>
          <a:bodyPr vert="horz" lIns="118799" tIns="59399" rIns="118799" bIns="59399" rtlCol="0" anchor="ctr"/>
          <a:lstStyle>
            <a:lvl1pPr algn="l">
              <a:defRPr sz="159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C2183B-344B-491F-AF3D-38C93FA9248A}" type="datetimeFigureOut">
              <a:rPr lang="en-GB" smtClean="0"/>
              <a:t>24/10/2023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36057" y="6921360"/>
            <a:ext cx="4204150" cy="397581"/>
          </a:xfrm>
          <a:prstGeom prst="rect">
            <a:avLst/>
          </a:prstGeom>
        </p:spPr>
        <p:txBody>
          <a:bodyPr vert="horz" lIns="118799" tIns="59399" rIns="118799" bIns="59399" rtlCol="0" anchor="ctr"/>
          <a:lstStyle>
            <a:lvl1pPr algn="ctr">
              <a:defRPr sz="159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514655" y="6921360"/>
            <a:ext cx="3097795" cy="397581"/>
          </a:xfrm>
          <a:prstGeom prst="rect">
            <a:avLst/>
          </a:prstGeom>
        </p:spPr>
        <p:txBody>
          <a:bodyPr vert="horz" lIns="118799" tIns="59399" rIns="118799" bIns="59399" rtlCol="0" anchor="ctr"/>
          <a:lstStyle>
            <a:lvl1pPr algn="r">
              <a:defRPr sz="159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CE0908-4640-44B6-822D-3DB95AB3650E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22566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900">
        <p14:warp/>
      </p:transition>
    </mc:Choice>
    <mc:Fallback xmlns="">
      <p:transition spd="slow">
        <p:fade/>
      </p:transition>
    </mc:Fallback>
  </mc:AlternateContent>
  <p:txStyles>
    <p:titleStyle>
      <a:lvl1pPr algn="ctr" defTabSz="1183830" rtl="0" eaLnBrk="1" latinLnBrk="0" hangingPunct="1">
        <a:spcBef>
          <a:spcPct val="0"/>
        </a:spcBef>
        <a:buNone/>
        <a:defRPr sz="568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43937" indent="-443937" algn="l" defTabSz="1183830" rtl="0" eaLnBrk="1" latinLnBrk="0" hangingPunct="1">
        <a:spcBef>
          <a:spcPct val="20000"/>
        </a:spcBef>
        <a:buFont typeface="Arial" panose="020B0604020202020204" pitchFamily="34" charset="0"/>
        <a:buChar char="•"/>
        <a:defRPr sz="4185" kern="1200">
          <a:solidFill>
            <a:schemeClr val="tx1"/>
          </a:solidFill>
          <a:latin typeface="+mn-lt"/>
          <a:ea typeface="+mn-ea"/>
          <a:cs typeface="+mn-cs"/>
        </a:defRPr>
      </a:lvl1pPr>
      <a:lvl2pPr marL="961863" indent="-369947" algn="l" defTabSz="1183830" rtl="0" eaLnBrk="1" latinLnBrk="0" hangingPunct="1">
        <a:spcBef>
          <a:spcPct val="20000"/>
        </a:spcBef>
        <a:buFont typeface="Arial" panose="020B0604020202020204" pitchFamily="34" charset="0"/>
        <a:buChar char="–"/>
        <a:defRPr sz="3587" kern="1200">
          <a:solidFill>
            <a:schemeClr val="tx1"/>
          </a:solidFill>
          <a:latin typeface="+mn-lt"/>
          <a:ea typeface="+mn-ea"/>
          <a:cs typeface="+mn-cs"/>
        </a:defRPr>
      </a:lvl2pPr>
      <a:lvl3pPr marL="1479789" indent="-295958" algn="l" defTabSz="1183830" rtl="0" eaLnBrk="1" latinLnBrk="0" hangingPunct="1">
        <a:spcBef>
          <a:spcPct val="20000"/>
        </a:spcBef>
        <a:buFont typeface="Arial" panose="020B0604020202020204" pitchFamily="34" charset="0"/>
        <a:buChar char="•"/>
        <a:defRPr sz="3089" kern="1200">
          <a:solidFill>
            <a:schemeClr val="tx1"/>
          </a:solidFill>
          <a:latin typeface="+mn-lt"/>
          <a:ea typeface="+mn-ea"/>
          <a:cs typeface="+mn-cs"/>
        </a:defRPr>
      </a:lvl3pPr>
      <a:lvl4pPr marL="2071704" indent="-295958" algn="l" defTabSz="1183830" rtl="0" eaLnBrk="1" latinLnBrk="0" hangingPunct="1">
        <a:spcBef>
          <a:spcPct val="20000"/>
        </a:spcBef>
        <a:buFont typeface="Arial" panose="020B0604020202020204" pitchFamily="34" charset="0"/>
        <a:buChar char="–"/>
        <a:defRPr sz="2591" kern="1200">
          <a:solidFill>
            <a:schemeClr val="tx1"/>
          </a:solidFill>
          <a:latin typeface="+mn-lt"/>
          <a:ea typeface="+mn-ea"/>
          <a:cs typeface="+mn-cs"/>
        </a:defRPr>
      </a:lvl4pPr>
      <a:lvl5pPr marL="2663619" indent="-295958" algn="l" defTabSz="1183830" rtl="0" eaLnBrk="1" latinLnBrk="0" hangingPunct="1">
        <a:spcBef>
          <a:spcPct val="20000"/>
        </a:spcBef>
        <a:buFont typeface="Arial" panose="020B0604020202020204" pitchFamily="34" charset="0"/>
        <a:buChar char="»"/>
        <a:defRPr sz="2591" kern="1200">
          <a:solidFill>
            <a:schemeClr val="tx1"/>
          </a:solidFill>
          <a:latin typeface="+mn-lt"/>
          <a:ea typeface="+mn-ea"/>
          <a:cs typeface="+mn-cs"/>
        </a:defRPr>
      </a:lvl5pPr>
      <a:lvl6pPr marL="3255534" indent="-295958" algn="l" defTabSz="1183830" rtl="0" eaLnBrk="1" latinLnBrk="0" hangingPunct="1">
        <a:spcBef>
          <a:spcPct val="20000"/>
        </a:spcBef>
        <a:buFont typeface="Arial" panose="020B0604020202020204" pitchFamily="34" charset="0"/>
        <a:buChar char="•"/>
        <a:defRPr sz="2591" kern="1200">
          <a:solidFill>
            <a:schemeClr val="tx1"/>
          </a:solidFill>
          <a:latin typeface="+mn-lt"/>
          <a:ea typeface="+mn-ea"/>
          <a:cs typeface="+mn-cs"/>
        </a:defRPr>
      </a:lvl6pPr>
      <a:lvl7pPr marL="3847450" indent="-295958" algn="l" defTabSz="1183830" rtl="0" eaLnBrk="1" latinLnBrk="0" hangingPunct="1">
        <a:spcBef>
          <a:spcPct val="20000"/>
        </a:spcBef>
        <a:buFont typeface="Arial" panose="020B0604020202020204" pitchFamily="34" charset="0"/>
        <a:buChar char="•"/>
        <a:defRPr sz="2591" kern="1200">
          <a:solidFill>
            <a:schemeClr val="tx1"/>
          </a:solidFill>
          <a:latin typeface="+mn-lt"/>
          <a:ea typeface="+mn-ea"/>
          <a:cs typeface="+mn-cs"/>
        </a:defRPr>
      </a:lvl7pPr>
      <a:lvl8pPr marL="4439365" indent="-295958" algn="l" defTabSz="1183830" rtl="0" eaLnBrk="1" latinLnBrk="0" hangingPunct="1">
        <a:spcBef>
          <a:spcPct val="20000"/>
        </a:spcBef>
        <a:buFont typeface="Arial" panose="020B0604020202020204" pitchFamily="34" charset="0"/>
        <a:buChar char="•"/>
        <a:defRPr sz="2591" kern="1200">
          <a:solidFill>
            <a:schemeClr val="tx1"/>
          </a:solidFill>
          <a:latin typeface="+mn-lt"/>
          <a:ea typeface="+mn-ea"/>
          <a:cs typeface="+mn-cs"/>
        </a:defRPr>
      </a:lvl8pPr>
      <a:lvl9pPr marL="5031280" indent="-295958" algn="l" defTabSz="1183830" rtl="0" eaLnBrk="1" latinLnBrk="0" hangingPunct="1">
        <a:spcBef>
          <a:spcPct val="20000"/>
        </a:spcBef>
        <a:buFont typeface="Arial" panose="020B0604020202020204" pitchFamily="34" charset="0"/>
        <a:buChar char="•"/>
        <a:defRPr sz="259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83830" rtl="0" eaLnBrk="1" latinLnBrk="0" hangingPunct="1">
        <a:defRPr sz="2292" kern="1200">
          <a:solidFill>
            <a:schemeClr val="tx1"/>
          </a:solidFill>
          <a:latin typeface="+mn-lt"/>
          <a:ea typeface="+mn-ea"/>
          <a:cs typeface="+mn-cs"/>
        </a:defRPr>
      </a:lvl1pPr>
      <a:lvl2pPr marL="591915" algn="l" defTabSz="1183830" rtl="0" eaLnBrk="1" latinLnBrk="0" hangingPunct="1">
        <a:defRPr sz="2292" kern="1200">
          <a:solidFill>
            <a:schemeClr val="tx1"/>
          </a:solidFill>
          <a:latin typeface="+mn-lt"/>
          <a:ea typeface="+mn-ea"/>
          <a:cs typeface="+mn-cs"/>
        </a:defRPr>
      </a:lvl2pPr>
      <a:lvl3pPr marL="1183830" algn="l" defTabSz="1183830" rtl="0" eaLnBrk="1" latinLnBrk="0" hangingPunct="1">
        <a:defRPr sz="2292" kern="1200">
          <a:solidFill>
            <a:schemeClr val="tx1"/>
          </a:solidFill>
          <a:latin typeface="+mn-lt"/>
          <a:ea typeface="+mn-ea"/>
          <a:cs typeface="+mn-cs"/>
        </a:defRPr>
      </a:lvl3pPr>
      <a:lvl4pPr marL="1775746" algn="l" defTabSz="1183830" rtl="0" eaLnBrk="1" latinLnBrk="0" hangingPunct="1">
        <a:defRPr sz="2292" kern="1200">
          <a:solidFill>
            <a:schemeClr val="tx1"/>
          </a:solidFill>
          <a:latin typeface="+mn-lt"/>
          <a:ea typeface="+mn-ea"/>
          <a:cs typeface="+mn-cs"/>
        </a:defRPr>
      </a:lvl4pPr>
      <a:lvl5pPr marL="2367661" algn="l" defTabSz="1183830" rtl="0" eaLnBrk="1" latinLnBrk="0" hangingPunct="1">
        <a:defRPr sz="2292" kern="1200">
          <a:solidFill>
            <a:schemeClr val="tx1"/>
          </a:solidFill>
          <a:latin typeface="+mn-lt"/>
          <a:ea typeface="+mn-ea"/>
          <a:cs typeface="+mn-cs"/>
        </a:defRPr>
      </a:lvl5pPr>
      <a:lvl6pPr marL="2959576" algn="l" defTabSz="1183830" rtl="0" eaLnBrk="1" latinLnBrk="0" hangingPunct="1">
        <a:defRPr sz="2292" kern="1200">
          <a:solidFill>
            <a:schemeClr val="tx1"/>
          </a:solidFill>
          <a:latin typeface="+mn-lt"/>
          <a:ea typeface="+mn-ea"/>
          <a:cs typeface="+mn-cs"/>
        </a:defRPr>
      </a:lvl6pPr>
      <a:lvl7pPr marL="3551491" algn="l" defTabSz="1183830" rtl="0" eaLnBrk="1" latinLnBrk="0" hangingPunct="1">
        <a:defRPr sz="2292" kern="1200">
          <a:solidFill>
            <a:schemeClr val="tx1"/>
          </a:solidFill>
          <a:latin typeface="+mn-lt"/>
          <a:ea typeface="+mn-ea"/>
          <a:cs typeface="+mn-cs"/>
        </a:defRPr>
      </a:lvl7pPr>
      <a:lvl8pPr marL="4143407" algn="l" defTabSz="1183830" rtl="0" eaLnBrk="1" latinLnBrk="0" hangingPunct="1">
        <a:defRPr sz="2292" kern="1200">
          <a:solidFill>
            <a:schemeClr val="tx1"/>
          </a:solidFill>
          <a:latin typeface="+mn-lt"/>
          <a:ea typeface="+mn-ea"/>
          <a:cs typeface="+mn-cs"/>
        </a:defRPr>
      </a:lvl8pPr>
      <a:lvl9pPr marL="4735322" algn="l" defTabSz="1183830" rtl="0" eaLnBrk="1" latinLnBrk="0" hangingPunct="1">
        <a:defRPr sz="229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6.png"/><Relationship Id="rId13" Type="http://schemas.openxmlformats.org/officeDocument/2006/relationships/image" Target="../media/image71.png"/><Relationship Id="rId3" Type="http://schemas.openxmlformats.org/officeDocument/2006/relationships/image" Target="../media/image13.png"/><Relationship Id="rId7" Type="http://schemas.openxmlformats.org/officeDocument/2006/relationships/image" Target="../media/image75.png"/><Relationship Id="rId12" Type="http://schemas.openxmlformats.org/officeDocument/2006/relationships/slide" Target="slide8.xml"/><Relationship Id="rId2" Type="http://schemas.openxmlformats.org/officeDocument/2006/relationships/image" Target="../media/image72.png"/><Relationship Id="rId16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4.png"/><Relationship Id="rId11" Type="http://schemas.openxmlformats.org/officeDocument/2006/relationships/image" Target="../media/image79.png"/><Relationship Id="rId5" Type="http://schemas.openxmlformats.org/officeDocument/2006/relationships/image" Target="../media/image73.png"/><Relationship Id="rId15" Type="http://schemas.openxmlformats.org/officeDocument/2006/relationships/slide" Target="slide9.xml"/><Relationship Id="rId10" Type="http://schemas.openxmlformats.org/officeDocument/2006/relationships/image" Target="../media/image78.png"/><Relationship Id="rId4" Type="http://schemas.openxmlformats.org/officeDocument/2006/relationships/image" Target="../media/image14.png"/><Relationship Id="rId9" Type="http://schemas.openxmlformats.org/officeDocument/2006/relationships/image" Target="../media/image77.png"/><Relationship Id="rId14" Type="http://schemas.openxmlformats.org/officeDocument/2006/relationships/image" Target="../media/image80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6.png"/><Relationship Id="rId13" Type="http://schemas.openxmlformats.org/officeDocument/2006/relationships/image" Target="../media/image71.png"/><Relationship Id="rId3" Type="http://schemas.openxmlformats.org/officeDocument/2006/relationships/image" Target="../media/image13.png"/><Relationship Id="rId7" Type="http://schemas.openxmlformats.org/officeDocument/2006/relationships/image" Target="../media/image75.png"/><Relationship Id="rId12" Type="http://schemas.openxmlformats.org/officeDocument/2006/relationships/slide" Target="slide8.xml"/><Relationship Id="rId2" Type="http://schemas.openxmlformats.org/officeDocument/2006/relationships/image" Target="../media/image72.png"/><Relationship Id="rId16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4.png"/><Relationship Id="rId11" Type="http://schemas.openxmlformats.org/officeDocument/2006/relationships/image" Target="../media/image79.png"/><Relationship Id="rId5" Type="http://schemas.openxmlformats.org/officeDocument/2006/relationships/image" Target="../media/image73.png"/><Relationship Id="rId15" Type="http://schemas.openxmlformats.org/officeDocument/2006/relationships/slide" Target="slide9.xml"/><Relationship Id="rId10" Type="http://schemas.openxmlformats.org/officeDocument/2006/relationships/image" Target="../media/image78.png"/><Relationship Id="rId4" Type="http://schemas.openxmlformats.org/officeDocument/2006/relationships/image" Target="../media/image14.png"/><Relationship Id="rId9" Type="http://schemas.openxmlformats.org/officeDocument/2006/relationships/image" Target="../media/image77.png"/><Relationship Id="rId14" Type="http://schemas.openxmlformats.org/officeDocument/2006/relationships/image" Target="../media/image81.jp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13" Type="http://schemas.openxmlformats.org/officeDocument/2006/relationships/image" Target="../media/image71.png"/><Relationship Id="rId3" Type="http://schemas.openxmlformats.org/officeDocument/2006/relationships/image" Target="../media/image14.png"/><Relationship Id="rId7" Type="http://schemas.openxmlformats.org/officeDocument/2006/relationships/image" Target="../media/image85.png"/><Relationship Id="rId12" Type="http://schemas.openxmlformats.org/officeDocument/2006/relationships/slide" Target="slide8.xm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4.png"/><Relationship Id="rId11" Type="http://schemas.openxmlformats.org/officeDocument/2006/relationships/image" Target="../media/image72.png"/><Relationship Id="rId5" Type="http://schemas.openxmlformats.org/officeDocument/2006/relationships/image" Target="../media/image83.png"/><Relationship Id="rId10" Type="http://schemas.openxmlformats.org/officeDocument/2006/relationships/slide" Target="slide13.xml"/><Relationship Id="rId4" Type="http://schemas.openxmlformats.org/officeDocument/2006/relationships/image" Target="../media/image82.png"/><Relationship Id="rId9" Type="http://schemas.openxmlformats.org/officeDocument/2006/relationships/slide" Target="slide14.xml"/><Relationship Id="rId14" Type="http://schemas.openxmlformats.org/officeDocument/2006/relationships/slide" Target="slide15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12.png"/><Relationship Id="rId3" Type="http://schemas.openxmlformats.org/officeDocument/2006/relationships/image" Target="../media/image86.png"/><Relationship Id="rId7" Type="http://schemas.openxmlformats.org/officeDocument/2006/relationships/image" Target="../media/image13.png"/><Relationship Id="rId12" Type="http://schemas.openxmlformats.org/officeDocument/2006/relationships/slide" Target="slide12.xml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9.png"/><Relationship Id="rId11" Type="http://schemas.openxmlformats.org/officeDocument/2006/relationships/image" Target="../media/image90.jpeg"/><Relationship Id="rId5" Type="http://schemas.openxmlformats.org/officeDocument/2006/relationships/image" Target="../media/image88.png"/><Relationship Id="rId10" Type="http://schemas.openxmlformats.org/officeDocument/2006/relationships/image" Target="../media/image71.png"/><Relationship Id="rId4" Type="http://schemas.openxmlformats.org/officeDocument/2006/relationships/image" Target="../media/image87.png"/><Relationship Id="rId9" Type="http://schemas.openxmlformats.org/officeDocument/2006/relationships/slide" Target="slide8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12.png"/><Relationship Id="rId3" Type="http://schemas.openxmlformats.org/officeDocument/2006/relationships/image" Target="../media/image86.png"/><Relationship Id="rId7" Type="http://schemas.openxmlformats.org/officeDocument/2006/relationships/image" Target="../media/image13.png"/><Relationship Id="rId12" Type="http://schemas.openxmlformats.org/officeDocument/2006/relationships/slide" Target="slide12.xml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9.png"/><Relationship Id="rId11" Type="http://schemas.openxmlformats.org/officeDocument/2006/relationships/image" Target="../media/image91.jpeg"/><Relationship Id="rId5" Type="http://schemas.openxmlformats.org/officeDocument/2006/relationships/image" Target="../media/image88.png"/><Relationship Id="rId10" Type="http://schemas.openxmlformats.org/officeDocument/2006/relationships/image" Target="../media/image71.png"/><Relationship Id="rId4" Type="http://schemas.openxmlformats.org/officeDocument/2006/relationships/image" Target="../media/image87.png"/><Relationship Id="rId9" Type="http://schemas.openxmlformats.org/officeDocument/2006/relationships/slide" Target="slide8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5.png"/><Relationship Id="rId3" Type="http://schemas.openxmlformats.org/officeDocument/2006/relationships/image" Target="../media/image92.png"/><Relationship Id="rId7" Type="http://schemas.openxmlformats.org/officeDocument/2006/relationships/image" Target="../media/image94.jpeg"/><Relationship Id="rId12" Type="http://schemas.openxmlformats.org/officeDocument/2006/relationships/slide" Target="slide12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11" Type="http://schemas.openxmlformats.org/officeDocument/2006/relationships/image" Target="../media/image71.png"/><Relationship Id="rId5" Type="http://schemas.openxmlformats.org/officeDocument/2006/relationships/image" Target="../media/image13.png"/><Relationship Id="rId10" Type="http://schemas.openxmlformats.org/officeDocument/2006/relationships/slide" Target="slide8.xml"/><Relationship Id="rId4" Type="http://schemas.openxmlformats.org/officeDocument/2006/relationships/image" Target="../media/image93.svg"/><Relationship Id="rId9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" Target="slide17.xml"/><Relationship Id="rId3" Type="http://schemas.openxmlformats.org/officeDocument/2006/relationships/image" Target="../media/image14.png"/><Relationship Id="rId7" Type="http://schemas.openxmlformats.org/officeDocument/2006/relationships/slide" Target="slide19.xm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slide" Target="slide18.xml"/><Relationship Id="rId11" Type="http://schemas.openxmlformats.org/officeDocument/2006/relationships/image" Target="../media/image71.png"/><Relationship Id="rId5" Type="http://schemas.openxmlformats.org/officeDocument/2006/relationships/image" Target="../media/image97.jpeg"/><Relationship Id="rId10" Type="http://schemas.openxmlformats.org/officeDocument/2006/relationships/slide" Target="slide8.xml"/><Relationship Id="rId4" Type="http://schemas.openxmlformats.org/officeDocument/2006/relationships/image" Target="../media/image96.png"/><Relationship Id="rId9" Type="http://schemas.openxmlformats.org/officeDocument/2006/relationships/image" Target="../media/image98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1.png"/><Relationship Id="rId3" Type="http://schemas.openxmlformats.org/officeDocument/2006/relationships/image" Target="../media/image96.png"/><Relationship Id="rId7" Type="http://schemas.openxmlformats.org/officeDocument/2006/relationships/slide" Target="slide8.xml"/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11" Type="http://schemas.openxmlformats.org/officeDocument/2006/relationships/image" Target="../media/image12.png"/><Relationship Id="rId5" Type="http://schemas.openxmlformats.org/officeDocument/2006/relationships/image" Target="../media/image13.png"/><Relationship Id="rId10" Type="http://schemas.openxmlformats.org/officeDocument/2006/relationships/slide" Target="slide16.xml"/><Relationship Id="rId4" Type="http://schemas.openxmlformats.org/officeDocument/2006/relationships/image" Target="../media/image97.jpeg"/><Relationship Id="rId9" Type="http://schemas.openxmlformats.org/officeDocument/2006/relationships/image" Target="../media/image99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1.png"/><Relationship Id="rId3" Type="http://schemas.openxmlformats.org/officeDocument/2006/relationships/image" Target="../media/image96.png"/><Relationship Id="rId7" Type="http://schemas.openxmlformats.org/officeDocument/2006/relationships/slide" Target="slide8.xml"/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11" Type="http://schemas.openxmlformats.org/officeDocument/2006/relationships/image" Target="../media/image12.png"/><Relationship Id="rId5" Type="http://schemas.openxmlformats.org/officeDocument/2006/relationships/image" Target="../media/image13.png"/><Relationship Id="rId10" Type="http://schemas.openxmlformats.org/officeDocument/2006/relationships/slide" Target="slide16.xml"/><Relationship Id="rId4" Type="http://schemas.openxmlformats.org/officeDocument/2006/relationships/image" Target="../media/image97.jpeg"/><Relationship Id="rId9" Type="http://schemas.openxmlformats.org/officeDocument/2006/relationships/image" Target="../media/image100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1.png"/><Relationship Id="rId3" Type="http://schemas.openxmlformats.org/officeDocument/2006/relationships/slide" Target="slide21.xml"/><Relationship Id="rId7" Type="http://schemas.openxmlformats.org/officeDocument/2006/relationships/slide" Target="slide16.xml"/><Relationship Id="rId12" Type="http://schemas.openxmlformats.org/officeDocument/2006/relationships/slide" Target="slide22.xml"/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11" Type="http://schemas.openxmlformats.org/officeDocument/2006/relationships/image" Target="../media/image71.png"/><Relationship Id="rId5" Type="http://schemas.openxmlformats.org/officeDocument/2006/relationships/image" Target="../media/image13.png"/><Relationship Id="rId10" Type="http://schemas.openxmlformats.org/officeDocument/2006/relationships/slide" Target="slide8.xml"/><Relationship Id="rId4" Type="http://schemas.openxmlformats.org/officeDocument/2006/relationships/slide" Target="slide20.xml"/><Relationship Id="rId9" Type="http://schemas.openxmlformats.org/officeDocument/2006/relationships/image" Target="../media/image10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jpe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1.png"/><Relationship Id="rId3" Type="http://schemas.openxmlformats.org/officeDocument/2006/relationships/image" Target="../media/image13.png"/><Relationship Id="rId7" Type="http://schemas.openxmlformats.org/officeDocument/2006/relationships/slide" Target="slide8.xml"/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2.png"/><Relationship Id="rId11" Type="http://schemas.openxmlformats.org/officeDocument/2006/relationships/image" Target="../media/image103.jpeg"/><Relationship Id="rId5" Type="http://schemas.openxmlformats.org/officeDocument/2006/relationships/image" Target="../media/image101.png"/><Relationship Id="rId10" Type="http://schemas.openxmlformats.org/officeDocument/2006/relationships/image" Target="../media/image12.png"/><Relationship Id="rId4" Type="http://schemas.openxmlformats.org/officeDocument/2006/relationships/image" Target="../media/image14.png"/><Relationship Id="rId9" Type="http://schemas.openxmlformats.org/officeDocument/2006/relationships/slide" Target="slide19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1.png"/><Relationship Id="rId3" Type="http://schemas.openxmlformats.org/officeDocument/2006/relationships/image" Target="../media/image13.png"/><Relationship Id="rId7" Type="http://schemas.openxmlformats.org/officeDocument/2006/relationships/slide" Target="slide8.xml"/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2.png"/><Relationship Id="rId11" Type="http://schemas.openxmlformats.org/officeDocument/2006/relationships/image" Target="../media/image104.jpeg"/><Relationship Id="rId5" Type="http://schemas.openxmlformats.org/officeDocument/2006/relationships/image" Target="../media/image101.png"/><Relationship Id="rId10" Type="http://schemas.openxmlformats.org/officeDocument/2006/relationships/image" Target="../media/image12.png"/><Relationship Id="rId4" Type="http://schemas.openxmlformats.org/officeDocument/2006/relationships/image" Target="../media/image14.png"/><Relationship Id="rId9" Type="http://schemas.openxmlformats.org/officeDocument/2006/relationships/slide" Target="slide19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6.png"/><Relationship Id="rId3" Type="http://schemas.openxmlformats.org/officeDocument/2006/relationships/image" Target="../media/image92.png"/><Relationship Id="rId7" Type="http://schemas.openxmlformats.org/officeDocument/2006/relationships/image" Target="../media/image105.jpeg"/><Relationship Id="rId12" Type="http://schemas.openxmlformats.org/officeDocument/2006/relationships/image" Target="../media/image7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11" Type="http://schemas.openxmlformats.org/officeDocument/2006/relationships/slide" Target="slide8.xml"/><Relationship Id="rId5" Type="http://schemas.openxmlformats.org/officeDocument/2006/relationships/image" Target="../media/image13.png"/><Relationship Id="rId10" Type="http://schemas.openxmlformats.org/officeDocument/2006/relationships/slide" Target="slide19.xml"/><Relationship Id="rId4" Type="http://schemas.openxmlformats.org/officeDocument/2006/relationships/image" Target="../media/image93.svg"/><Relationship Id="rId9" Type="http://schemas.openxmlformats.org/officeDocument/2006/relationships/image" Target="../media/image20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1.svg"/><Relationship Id="rId13" Type="http://schemas.openxmlformats.org/officeDocument/2006/relationships/slide" Target="slide8.xml"/><Relationship Id="rId3" Type="http://schemas.openxmlformats.org/officeDocument/2006/relationships/image" Target="../media/image14.png"/><Relationship Id="rId7" Type="http://schemas.openxmlformats.org/officeDocument/2006/relationships/image" Target="../media/image110.png"/><Relationship Id="rId12" Type="http://schemas.microsoft.com/office/2007/relationships/hdphoto" Target="../media/hdphoto1.wdp"/><Relationship Id="rId2" Type="http://schemas.openxmlformats.org/officeDocument/2006/relationships/image" Target="../media/image13.png"/><Relationship Id="rId16" Type="http://schemas.openxmlformats.org/officeDocument/2006/relationships/image" Target="../media/image1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9.svg"/><Relationship Id="rId11" Type="http://schemas.openxmlformats.org/officeDocument/2006/relationships/image" Target="../media/image113.png"/><Relationship Id="rId5" Type="http://schemas.openxmlformats.org/officeDocument/2006/relationships/image" Target="../media/image108.png"/><Relationship Id="rId15" Type="http://schemas.openxmlformats.org/officeDocument/2006/relationships/slide" Target="slide24.xml"/><Relationship Id="rId10" Type="http://schemas.openxmlformats.org/officeDocument/2006/relationships/slide" Target="slide25.xml"/><Relationship Id="rId4" Type="http://schemas.openxmlformats.org/officeDocument/2006/relationships/image" Target="../media/image107.png"/><Relationship Id="rId9" Type="http://schemas.openxmlformats.org/officeDocument/2006/relationships/image" Target="../media/image112.png"/><Relationship Id="rId14" Type="http://schemas.openxmlformats.org/officeDocument/2006/relationships/image" Target="../media/image71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2.png"/><Relationship Id="rId13" Type="http://schemas.openxmlformats.org/officeDocument/2006/relationships/slide" Target="slide8.xml"/><Relationship Id="rId18" Type="http://schemas.openxmlformats.org/officeDocument/2006/relationships/slide" Target="slide23.xml"/><Relationship Id="rId3" Type="http://schemas.openxmlformats.org/officeDocument/2006/relationships/image" Target="../media/image107.png"/><Relationship Id="rId7" Type="http://schemas.openxmlformats.org/officeDocument/2006/relationships/image" Target="../media/image118.svg"/><Relationship Id="rId12" Type="http://schemas.openxmlformats.org/officeDocument/2006/relationships/image" Target="../media/image14.png"/><Relationship Id="rId17" Type="http://schemas.openxmlformats.org/officeDocument/2006/relationships/image" Target="../media/image121.jpeg"/><Relationship Id="rId2" Type="http://schemas.openxmlformats.org/officeDocument/2006/relationships/image" Target="../media/image114.png"/><Relationship Id="rId16" Type="http://schemas.openxmlformats.org/officeDocument/2006/relationships/image" Target="../media/image12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7.png"/><Relationship Id="rId11" Type="http://schemas.openxmlformats.org/officeDocument/2006/relationships/image" Target="../media/image13.png"/><Relationship Id="rId5" Type="http://schemas.openxmlformats.org/officeDocument/2006/relationships/image" Target="../media/image116.svg"/><Relationship Id="rId15" Type="http://schemas.openxmlformats.org/officeDocument/2006/relationships/image" Target="../media/image119.jpeg"/><Relationship Id="rId10" Type="http://schemas.microsoft.com/office/2007/relationships/hdphoto" Target="../media/hdphoto1.wdp"/><Relationship Id="rId19" Type="http://schemas.openxmlformats.org/officeDocument/2006/relationships/image" Target="../media/image12.png"/><Relationship Id="rId4" Type="http://schemas.openxmlformats.org/officeDocument/2006/relationships/image" Target="../media/image115.png"/><Relationship Id="rId9" Type="http://schemas.openxmlformats.org/officeDocument/2006/relationships/image" Target="../media/image113.png"/><Relationship Id="rId14" Type="http://schemas.openxmlformats.org/officeDocument/2006/relationships/image" Target="../media/image71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2.png"/><Relationship Id="rId13" Type="http://schemas.openxmlformats.org/officeDocument/2006/relationships/slide" Target="slide27.xml"/><Relationship Id="rId3" Type="http://schemas.openxmlformats.org/officeDocument/2006/relationships/image" Target="../media/image114.png"/><Relationship Id="rId7" Type="http://schemas.openxmlformats.org/officeDocument/2006/relationships/image" Target="../media/image14.png"/><Relationship Id="rId12" Type="http://schemas.openxmlformats.org/officeDocument/2006/relationships/image" Target="../media/image7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11" Type="http://schemas.openxmlformats.org/officeDocument/2006/relationships/slide" Target="slide8.xml"/><Relationship Id="rId5" Type="http://schemas.openxmlformats.org/officeDocument/2006/relationships/slide" Target="slide23.xml"/><Relationship Id="rId10" Type="http://schemas.openxmlformats.org/officeDocument/2006/relationships/image" Target="../media/image124.png"/><Relationship Id="rId4" Type="http://schemas.openxmlformats.org/officeDocument/2006/relationships/slide" Target="slide26.xml"/><Relationship Id="rId9" Type="http://schemas.openxmlformats.org/officeDocument/2006/relationships/image" Target="../media/image123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13" Type="http://schemas.openxmlformats.org/officeDocument/2006/relationships/slide" Target="slide25.xml"/><Relationship Id="rId3" Type="http://schemas.openxmlformats.org/officeDocument/2006/relationships/image" Target="../media/image13.png"/><Relationship Id="rId7" Type="http://schemas.openxmlformats.org/officeDocument/2006/relationships/image" Target="../media/image124.png"/><Relationship Id="rId12" Type="http://schemas.openxmlformats.org/officeDocument/2006/relationships/image" Target="../media/image129.jpeg"/><Relationship Id="rId2" Type="http://schemas.openxmlformats.org/officeDocument/2006/relationships/image" Target="../media/image1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6.png"/><Relationship Id="rId11" Type="http://schemas.openxmlformats.org/officeDocument/2006/relationships/image" Target="../media/image128.jpeg"/><Relationship Id="rId5" Type="http://schemas.openxmlformats.org/officeDocument/2006/relationships/image" Target="../media/image125.png"/><Relationship Id="rId10" Type="http://schemas.openxmlformats.org/officeDocument/2006/relationships/image" Target="../media/image127.jpeg"/><Relationship Id="rId4" Type="http://schemas.openxmlformats.org/officeDocument/2006/relationships/image" Target="../media/image14.png"/><Relationship Id="rId9" Type="http://schemas.openxmlformats.org/officeDocument/2006/relationships/image" Target="../media/image71.png"/><Relationship Id="rId14" Type="http://schemas.openxmlformats.org/officeDocument/2006/relationships/image" Target="../media/image12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1.png"/><Relationship Id="rId3" Type="http://schemas.openxmlformats.org/officeDocument/2006/relationships/image" Target="../media/image92.png"/><Relationship Id="rId7" Type="http://schemas.openxmlformats.org/officeDocument/2006/relationships/image" Target="../media/image130.jpeg"/><Relationship Id="rId12" Type="http://schemas.openxmlformats.org/officeDocument/2006/relationships/slide" Target="slide25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11" Type="http://schemas.openxmlformats.org/officeDocument/2006/relationships/image" Target="../media/image71.png"/><Relationship Id="rId5" Type="http://schemas.openxmlformats.org/officeDocument/2006/relationships/image" Target="../media/image13.png"/><Relationship Id="rId10" Type="http://schemas.openxmlformats.org/officeDocument/2006/relationships/slide" Target="slide8.xml"/><Relationship Id="rId4" Type="http://schemas.openxmlformats.org/officeDocument/2006/relationships/image" Target="../media/image93.svg"/><Relationship Id="rId9" Type="http://schemas.openxmlformats.org/officeDocument/2006/relationships/image" Target="../media/image20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14.png"/><Relationship Id="rId7" Type="http://schemas.openxmlformats.org/officeDocument/2006/relationships/image" Target="../media/image13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2.png"/><Relationship Id="rId5" Type="http://schemas.openxmlformats.org/officeDocument/2006/relationships/slide" Target="slide29.xml"/><Relationship Id="rId4" Type="http://schemas.openxmlformats.org/officeDocument/2006/relationships/image" Target="../media/image20.png"/><Relationship Id="rId9" Type="http://schemas.openxmlformats.org/officeDocument/2006/relationships/image" Target="../media/image12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slide" Target="slide30.xml"/><Relationship Id="rId3" Type="http://schemas.openxmlformats.org/officeDocument/2006/relationships/image" Target="../media/image13.png"/><Relationship Id="rId7" Type="http://schemas.openxmlformats.org/officeDocument/2006/relationships/image" Target="../media/image13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3.png"/><Relationship Id="rId5" Type="http://schemas.openxmlformats.org/officeDocument/2006/relationships/image" Target="../media/image20.png"/><Relationship Id="rId4" Type="http://schemas.openxmlformats.org/officeDocument/2006/relationships/image" Target="../media/image14.png"/><Relationship Id="rId9" Type="http://schemas.openxmlformats.org/officeDocument/2006/relationships/image" Target="../media/image135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11" Type="http://schemas.openxmlformats.org/officeDocument/2006/relationships/image" Target="../media/image21.png"/><Relationship Id="rId5" Type="http://schemas.openxmlformats.org/officeDocument/2006/relationships/image" Target="../media/image15.png"/><Relationship Id="rId10" Type="http://schemas.openxmlformats.org/officeDocument/2006/relationships/image" Target="../media/image20.png"/><Relationship Id="rId4" Type="http://schemas.openxmlformats.org/officeDocument/2006/relationships/image" Target="../media/image14.png"/><Relationship Id="rId9" Type="http://schemas.openxmlformats.org/officeDocument/2006/relationships/image" Target="../media/image19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14.png"/><Relationship Id="rId7" Type="http://schemas.openxmlformats.org/officeDocument/2006/relationships/image" Target="../media/image13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2.png"/><Relationship Id="rId5" Type="http://schemas.openxmlformats.org/officeDocument/2006/relationships/slide" Target="slide31.xml"/><Relationship Id="rId4" Type="http://schemas.openxmlformats.org/officeDocument/2006/relationships/image" Target="../media/image20.png"/><Relationship Id="rId9" Type="http://schemas.openxmlformats.org/officeDocument/2006/relationships/image" Target="../media/image12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slide" Target="slide32.xml"/><Relationship Id="rId3" Type="http://schemas.openxmlformats.org/officeDocument/2006/relationships/image" Target="../media/image133.png"/><Relationship Id="rId7" Type="http://schemas.openxmlformats.org/officeDocument/2006/relationships/image" Target="../media/image13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9" Type="http://schemas.openxmlformats.org/officeDocument/2006/relationships/image" Target="../media/image135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2.png"/><Relationship Id="rId3" Type="http://schemas.openxmlformats.org/officeDocument/2006/relationships/image" Target="../media/image133.png"/><Relationship Id="rId7" Type="http://schemas.openxmlformats.org/officeDocument/2006/relationships/slide" Target="slide33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9" Type="http://schemas.openxmlformats.org/officeDocument/2006/relationships/image" Target="../media/image12.pn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5.png"/><Relationship Id="rId3" Type="http://schemas.openxmlformats.org/officeDocument/2006/relationships/image" Target="../media/image133.png"/><Relationship Id="rId7" Type="http://schemas.openxmlformats.org/officeDocument/2006/relationships/slide" Target="slide34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0.png"/><Relationship Id="rId13" Type="http://schemas.openxmlformats.org/officeDocument/2006/relationships/image" Target="../media/image57.png"/><Relationship Id="rId18" Type="http://schemas.openxmlformats.org/officeDocument/2006/relationships/image" Target="../media/image147.png"/><Relationship Id="rId26" Type="http://schemas.openxmlformats.org/officeDocument/2006/relationships/image" Target="../media/image153.png"/><Relationship Id="rId3" Type="http://schemas.openxmlformats.org/officeDocument/2006/relationships/image" Target="../media/image136.png"/><Relationship Id="rId21" Type="http://schemas.openxmlformats.org/officeDocument/2006/relationships/image" Target="../media/image150.png"/><Relationship Id="rId7" Type="http://schemas.openxmlformats.org/officeDocument/2006/relationships/image" Target="../media/image139.png"/><Relationship Id="rId12" Type="http://schemas.openxmlformats.org/officeDocument/2006/relationships/image" Target="../media/image14.png"/><Relationship Id="rId17" Type="http://schemas.openxmlformats.org/officeDocument/2006/relationships/image" Target="../media/image146.svg"/><Relationship Id="rId25" Type="http://schemas.openxmlformats.org/officeDocument/2006/relationships/image" Target="../media/image85.png"/><Relationship Id="rId2" Type="http://schemas.openxmlformats.org/officeDocument/2006/relationships/notesSlide" Target="../notesSlides/notesSlide19.xml"/><Relationship Id="rId16" Type="http://schemas.openxmlformats.org/officeDocument/2006/relationships/image" Target="../media/image145.png"/><Relationship Id="rId20" Type="http://schemas.openxmlformats.org/officeDocument/2006/relationships/image" Target="../media/image149.png"/><Relationship Id="rId29" Type="http://schemas.openxmlformats.org/officeDocument/2006/relationships/image" Target="../media/image15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8.png"/><Relationship Id="rId11" Type="http://schemas.openxmlformats.org/officeDocument/2006/relationships/image" Target="../media/image143.png"/><Relationship Id="rId24" Type="http://schemas.openxmlformats.org/officeDocument/2006/relationships/image" Target="../media/image84.png"/><Relationship Id="rId5" Type="http://schemas.openxmlformats.org/officeDocument/2006/relationships/image" Target="../media/image137.png"/><Relationship Id="rId15" Type="http://schemas.openxmlformats.org/officeDocument/2006/relationships/image" Target="../media/image144.png"/><Relationship Id="rId23" Type="http://schemas.openxmlformats.org/officeDocument/2006/relationships/image" Target="../media/image152.png"/><Relationship Id="rId28" Type="http://schemas.openxmlformats.org/officeDocument/2006/relationships/image" Target="../media/image155.png"/><Relationship Id="rId10" Type="http://schemas.openxmlformats.org/officeDocument/2006/relationships/image" Target="../media/image142.png"/><Relationship Id="rId19" Type="http://schemas.openxmlformats.org/officeDocument/2006/relationships/image" Target="../media/image148.svg"/><Relationship Id="rId31" Type="http://schemas.openxmlformats.org/officeDocument/2006/relationships/image" Target="../media/image158.png"/><Relationship Id="rId4" Type="http://schemas.openxmlformats.org/officeDocument/2006/relationships/image" Target="../media/image13.png"/><Relationship Id="rId9" Type="http://schemas.openxmlformats.org/officeDocument/2006/relationships/image" Target="../media/image141.png"/><Relationship Id="rId14" Type="http://schemas.openxmlformats.org/officeDocument/2006/relationships/image" Target="../media/image58.png"/><Relationship Id="rId22" Type="http://schemas.openxmlformats.org/officeDocument/2006/relationships/image" Target="../media/image151.png"/><Relationship Id="rId27" Type="http://schemas.openxmlformats.org/officeDocument/2006/relationships/image" Target="../media/image154.png"/><Relationship Id="rId30" Type="http://schemas.openxmlformats.org/officeDocument/2006/relationships/image" Target="../media/image157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9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60.png"/><Relationship Id="rId4" Type="http://schemas.openxmlformats.org/officeDocument/2006/relationships/image" Target="../media/image13.pn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161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2.png"/><Relationship Id="rId5" Type="http://schemas.openxmlformats.org/officeDocument/2006/relationships/image" Target="../media/image135.png"/><Relationship Id="rId4" Type="http://schemas.openxmlformats.org/officeDocument/2006/relationships/slide" Target="slide37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161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2.png"/><Relationship Id="rId5" Type="http://schemas.openxmlformats.org/officeDocument/2006/relationships/image" Target="../media/image135.png"/><Relationship Id="rId4" Type="http://schemas.openxmlformats.org/officeDocument/2006/relationships/slide" Target="slide38.xml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161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2.png"/><Relationship Id="rId5" Type="http://schemas.openxmlformats.org/officeDocument/2006/relationships/image" Target="../media/image135.png"/><Relationship Id="rId4" Type="http://schemas.openxmlformats.org/officeDocument/2006/relationships/slide" Target="slide39.xml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3.jpeg"/><Relationship Id="rId3" Type="http://schemas.openxmlformats.org/officeDocument/2006/relationships/image" Target="../media/image161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2.png"/><Relationship Id="rId5" Type="http://schemas.openxmlformats.org/officeDocument/2006/relationships/image" Target="../media/image135.png"/><Relationship Id="rId10" Type="http://schemas.openxmlformats.org/officeDocument/2006/relationships/image" Target="../media/image12.png"/><Relationship Id="rId4" Type="http://schemas.openxmlformats.org/officeDocument/2006/relationships/slide" Target="slide40.xml"/><Relationship Id="rId9" Type="http://schemas.openxmlformats.org/officeDocument/2006/relationships/image" Target="../media/image164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13" Type="http://schemas.openxmlformats.org/officeDocument/2006/relationships/image" Target="../media/image29.png"/><Relationship Id="rId18" Type="http://schemas.openxmlformats.org/officeDocument/2006/relationships/slide" Target="slide7.xml"/><Relationship Id="rId3" Type="http://schemas.openxmlformats.org/officeDocument/2006/relationships/image" Target="../media/image13.png"/><Relationship Id="rId21" Type="http://schemas.openxmlformats.org/officeDocument/2006/relationships/image" Target="../media/image34.png"/><Relationship Id="rId7" Type="http://schemas.openxmlformats.org/officeDocument/2006/relationships/image" Target="../media/image24.png"/><Relationship Id="rId12" Type="http://schemas.openxmlformats.org/officeDocument/2006/relationships/slide" Target="slide4.xml"/><Relationship Id="rId17" Type="http://schemas.openxmlformats.org/officeDocument/2006/relationships/image" Target="../media/image31.png"/><Relationship Id="rId2" Type="http://schemas.openxmlformats.org/officeDocument/2006/relationships/notesSlide" Target="../notesSlides/notesSlide3.xml"/><Relationship Id="rId16" Type="http://schemas.openxmlformats.org/officeDocument/2006/relationships/slide" Target="slide6.xml"/><Relationship Id="rId20" Type="http://schemas.openxmlformats.org/officeDocument/2006/relationships/image" Target="../media/image3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png"/><Relationship Id="rId11" Type="http://schemas.openxmlformats.org/officeDocument/2006/relationships/image" Target="../media/image28.png"/><Relationship Id="rId5" Type="http://schemas.openxmlformats.org/officeDocument/2006/relationships/image" Target="../media/image22.png"/><Relationship Id="rId15" Type="http://schemas.openxmlformats.org/officeDocument/2006/relationships/image" Target="../media/image30.png"/><Relationship Id="rId10" Type="http://schemas.openxmlformats.org/officeDocument/2006/relationships/image" Target="../media/image27.png"/><Relationship Id="rId19" Type="http://schemas.openxmlformats.org/officeDocument/2006/relationships/image" Target="../media/image32.png"/><Relationship Id="rId4" Type="http://schemas.openxmlformats.org/officeDocument/2006/relationships/image" Target="../media/image14.png"/><Relationship Id="rId9" Type="http://schemas.openxmlformats.org/officeDocument/2006/relationships/image" Target="../media/image26.png"/><Relationship Id="rId14" Type="http://schemas.openxmlformats.org/officeDocument/2006/relationships/slide" Target="slide5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161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2.png"/><Relationship Id="rId5" Type="http://schemas.openxmlformats.org/officeDocument/2006/relationships/image" Target="../media/image135.png"/><Relationship Id="rId4" Type="http://schemas.openxmlformats.org/officeDocument/2006/relationships/slide" Target="slide41.xml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161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2.png"/><Relationship Id="rId5" Type="http://schemas.openxmlformats.org/officeDocument/2006/relationships/image" Target="../media/image135.png"/><Relationship Id="rId4" Type="http://schemas.openxmlformats.org/officeDocument/2006/relationships/slide" Target="slide42.xml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161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2.png"/><Relationship Id="rId5" Type="http://schemas.openxmlformats.org/officeDocument/2006/relationships/image" Target="../media/image135.png"/><Relationship Id="rId4" Type="http://schemas.openxmlformats.org/officeDocument/2006/relationships/slide" Target="slide43.xml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161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2.png"/><Relationship Id="rId5" Type="http://schemas.openxmlformats.org/officeDocument/2006/relationships/image" Target="../media/image135.png"/><Relationship Id="rId4" Type="http://schemas.openxmlformats.org/officeDocument/2006/relationships/slide" Target="slide44.xml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161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2.png"/><Relationship Id="rId5" Type="http://schemas.openxmlformats.org/officeDocument/2006/relationships/image" Target="../media/image135.png"/><Relationship Id="rId4" Type="http://schemas.openxmlformats.org/officeDocument/2006/relationships/slide" Target="slide45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1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4.png"/><Relationship Id="rId4" Type="http://schemas.openxmlformats.org/officeDocument/2006/relationships/image" Target="../media/image162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13" Type="http://schemas.openxmlformats.org/officeDocument/2006/relationships/image" Target="../media/image43.png"/><Relationship Id="rId18" Type="http://schemas.openxmlformats.org/officeDocument/2006/relationships/image" Target="../media/image30.png"/><Relationship Id="rId3" Type="http://schemas.openxmlformats.org/officeDocument/2006/relationships/image" Target="../media/image13.png"/><Relationship Id="rId21" Type="http://schemas.openxmlformats.org/officeDocument/2006/relationships/slide" Target="slide7.xml"/><Relationship Id="rId7" Type="http://schemas.openxmlformats.org/officeDocument/2006/relationships/image" Target="../media/image37.png"/><Relationship Id="rId12" Type="http://schemas.openxmlformats.org/officeDocument/2006/relationships/image" Target="../media/image42.png"/><Relationship Id="rId17" Type="http://schemas.openxmlformats.org/officeDocument/2006/relationships/slide" Target="slide5.xml"/><Relationship Id="rId25" Type="http://schemas.openxmlformats.org/officeDocument/2006/relationships/image" Target="../media/image29.png"/><Relationship Id="rId2" Type="http://schemas.openxmlformats.org/officeDocument/2006/relationships/notesSlide" Target="../notesSlides/notesSlide4.xml"/><Relationship Id="rId16" Type="http://schemas.openxmlformats.org/officeDocument/2006/relationships/image" Target="../media/image46.png"/><Relationship Id="rId20" Type="http://schemas.openxmlformats.org/officeDocument/2006/relationships/image" Target="../media/image3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png"/><Relationship Id="rId11" Type="http://schemas.openxmlformats.org/officeDocument/2006/relationships/image" Target="../media/image41.png"/><Relationship Id="rId24" Type="http://schemas.openxmlformats.org/officeDocument/2006/relationships/slide" Target="slide4.xml"/><Relationship Id="rId5" Type="http://schemas.openxmlformats.org/officeDocument/2006/relationships/image" Target="../media/image35.png"/><Relationship Id="rId15" Type="http://schemas.openxmlformats.org/officeDocument/2006/relationships/image" Target="../media/image45.png"/><Relationship Id="rId23" Type="http://schemas.openxmlformats.org/officeDocument/2006/relationships/image" Target="../media/image47.png"/><Relationship Id="rId10" Type="http://schemas.openxmlformats.org/officeDocument/2006/relationships/image" Target="../media/image40.png"/><Relationship Id="rId19" Type="http://schemas.openxmlformats.org/officeDocument/2006/relationships/slide" Target="slide6.xml"/><Relationship Id="rId4" Type="http://schemas.openxmlformats.org/officeDocument/2006/relationships/image" Target="../media/image14.png"/><Relationship Id="rId9" Type="http://schemas.openxmlformats.org/officeDocument/2006/relationships/image" Target="../media/image39.png"/><Relationship Id="rId14" Type="http://schemas.openxmlformats.org/officeDocument/2006/relationships/image" Target="../media/image44.png"/><Relationship Id="rId22" Type="http://schemas.openxmlformats.org/officeDocument/2006/relationships/image" Target="../media/image32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" Target="slide4.xml"/><Relationship Id="rId13" Type="http://schemas.openxmlformats.org/officeDocument/2006/relationships/image" Target="../media/image32.png"/><Relationship Id="rId3" Type="http://schemas.openxmlformats.org/officeDocument/2006/relationships/image" Target="../media/image13.png"/><Relationship Id="rId7" Type="http://schemas.openxmlformats.org/officeDocument/2006/relationships/image" Target="../media/image14.png"/><Relationship Id="rId12" Type="http://schemas.openxmlformats.org/officeDocument/2006/relationships/slide" Target="slide7.xml"/><Relationship Id="rId2" Type="http://schemas.openxmlformats.org/officeDocument/2006/relationships/notesSlide" Target="../notesSlides/notesSlide5.xml"/><Relationship Id="rId16" Type="http://schemas.openxmlformats.org/officeDocument/2006/relationships/image" Target="../media/image5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0.jpeg"/><Relationship Id="rId11" Type="http://schemas.openxmlformats.org/officeDocument/2006/relationships/image" Target="../media/image30.png"/><Relationship Id="rId5" Type="http://schemas.openxmlformats.org/officeDocument/2006/relationships/image" Target="../media/image49.png"/><Relationship Id="rId15" Type="http://schemas.openxmlformats.org/officeDocument/2006/relationships/image" Target="../media/image31.png"/><Relationship Id="rId10" Type="http://schemas.openxmlformats.org/officeDocument/2006/relationships/slide" Target="slide5.xml"/><Relationship Id="rId4" Type="http://schemas.openxmlformats.org/officeDocument/2006/relationships/image" Target="../media/image48.png"/><Relationship Id="rId9" Type="http://schemas.openxmlformats.org/officeDocument/2006/relationships/image" Target="../media/image29.png"/><Relationship Id="rId14" Type="http://schemas.openxmlformats.org/officeDocument/2006/relationships/slide" Target="slide6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" Target="slide4.xml"/><Relationship Id="rId13" Type="http://schemas.openxmlformats.org/officeDocument/2006/relationships/image" Target="../media/image31.png"/><Relationship Id="rId3" Type="http://schemas.openxmlformats.org/officeDocument/2006/relationships/image" Target="../media/image13.png"/><Relationship Id="rId7" Type="http://schemas.openxmlformats.org/officeDocument/2006/relationships/image" Target="../media/image54.png"/><Relationship Id="rId12" Type="http://schemas.openxmlformats.org/officeDocument/2006/relationships/slide" Target="slide6.xml"/><Relationship Id="rId2" Type="http://schemas.openxmlformats.org/officeDocument/2006/relationships/notesSlide" Target="../notesSlides/notesSlide6.xml"/><Relationship Id="rId16" Type="http://schemas.openxmlformats.org/officeDocument/2006/relationships/image" Target="../media/image5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3.png"/><Relationship Id="rId11" Type="http://schemas.openxmlformats.org/officeDocument/2006/relationships/image" Target="../media/image30.png"/><Relationship Id="rId5" Type="http://schemas.openxmlformats.org/officeDocument/2006/relationships/image" Target="../media/image52.png"/><Relationship Id="rId15" Type="http://schemas.openxmlformats.org/officeDocument/2006/relationships/image" Target="../media/image32.png"/><Relationship Id="rId10" Type="http://schemas.openxmlformats.org/officeDocument/2006/relationships/slide" Target="slide5.xml"/><Relationship Id="rId4" Type="http://schemas.openxmlformats.org/officeDocument/2006/relationships/image" Target="../media/image14.png"/><Relationship Id="rId9" Type="http://schemas.openxmlformats.org/officeDocument/2006/relationships/image" Target="../media/image29.png"/><Relationship Id="rId14" Type="http://schemas.openxmlformats.org/officeDocument/2006/relationships/slide" Target="slide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png"/><Relationship Id="rId13" Type="http://schemas.openxmlformats.org/officeDocument/2006/relationships/image" Target="../media/image61.png"/><Relationship Id="rId3" Type="http://schemas.openxmlformats.org/officeDocument/2006/relationships/image" Target="../media/image13.png"/><Relationship Id="rId7" Type="http://schemas.openxmlformats.org/officeDocument/2006/relationships/image" Target="../media/image58.png"/><Relationship Id="rId12" Type="http://schemas.openxmlformats.org/officeDocument/2006/relationships/slide" Target="slide23.xml"/><Relationship Id="rId17" Type="http://schemas.openxmlformats.org/officeDocument/2006/relationships/image" Target="../media/image63.svg"/><Relationship Id="rId2" Type="http://schemas.openxmlformats.org/officeDocument/2006/relationships/notesSlide" Target="../notesSlides/notesSlide7.xml"/><Relationship Id="rId16" Type="http://schemas.openxmlformats.org/officeDocument/2006/relationships/image" Target="../media/image6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7.png"/><Relationship Id="rId11" Type="http://schemas.openxmlformats.org/officeDocument/2006/relationships/slide" Target="slide16.xml"/><Relationship Id="rId5" Type="http://schemas.openxmlformats.org/officeDocument/2006/relationships/image" Target="../media/image56.png"/><Relationship Id="rId15" Type="http://schemas.openxmlformats.org/officeDocument/2006/relationships/image" Target="../media/image20.png"/><Relationship Id="rId10" Type="http://schemas.openxmlformats.org/officeDocument/2006/relationships/image" Target="../media/image60.png"/><Relationship Id="rId4" Type="http://schemas.openxmlformats.org/officeDocument/2006/relationships/image" Target="../media/image14.png"/><Relationship Id="rId9" Type="http://schemas.openxmlformats.org/officeDocument/2006/relationships/slide" Target="slide9.xml"/><Relationship Id="rId14" Type="http://schemas.openxmlformats.org/officeDocument/2006/relationships/image" Target="../media/image34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png"/><Relationship Id="rId13" Type="http://schemas.openxmlformats.org/officeDocument/2006/relationships/image" Target="../media/image70.png"/><Relationship Id="rId18" Type="http://schemas.openxmlformats.org/officeDocument/2006/relationships/image" Target="../media/image34.png"/><Relationship Id="rId3" Type="http://schemas.openxmlformats.org/officeDocument/2006/relationships/slide" Target="slide11.xml"/><Relationship Id="rId7" Type="http://schemas.openxmlformats.org/officeDocument/2006/relationships/image" Target="../media/image64.png"/><Relationship Id="rId12" Type="http://schemas.openxmlformats.org/officeDocument/2006/relationships/image" Target="../media/image69.png"/><Relationship Id="rId17" Type="http://schemas.openxmlformats.org/officeDocument/2006/relationships/image" Target="../media/image72.png"/><Relationship Id="rId2" Type="http://schemas.openxmlformats.org/officeDocument/2006/relationships/notesSlide" Target="../notesSlides/notesSlide8.xml"/><Relationship Id="rId16" Type="http://schemas.openxmlformats.org/officeDocument/2006/relationships/image" Target="../media/image7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11" Type="http://schemas.openxmlformats.org/officeDocument/2006/relationships/image" Target="../media/image68.png"/><Relationship Id="rId5" Type="http://schemas.openxmlformats.org/officeDocument/2006/relationships/image" Target="../media/image13.png"/><Relationship Id="rId15" Type="http://schemas.openxmlformats.org/officeDocument/2006/relationships/slide" Target="slide8.xml"/><Relationship Id="rId10" Type="http://schemas.openxmlformats.org/officeDocument/2006/relationships/image" Target="../media/image67.png"/><Relationship Id="rId4" Type="http://schemas.openxmlformats.org/officeDocument/2006/relationships/slide" Target="slide10.xml"/><Relationship Id="rId9" Type="http://schemas.openxmlformats.org/officeDocument/2006/relationships/image" Target="../media/image66.png"/><Relationship Id="rId14" Type="http://schemas.openxmlformats.org/officeDocument/2006/relationships/slide" Target="slide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3ADA01C5-9CF0-4F90-824F-73104356A138}"/>
              </a:ext>
            </a:extLst>
          </p:cNvPr>
          <p:cNvSpPr/>
          <p:nvPr/>
        </p:nvSpPr>
        <p:spPr>
          <a:xfrm>
            <a:off x="23202" y="5635178"/>
            <a:ext cx="7993040" cy="626432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7000">
                <a:schemeClr val="bg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95" dirty="0"/>
          </a:p>
        </p:txBody>
      </p:sp>
      <p:pic>
        <p:nvPicPr>
          <p:cNvPr id="5" name="รูปภาพ 4">
            <a:extLst>
              <a:ext uri="{FF2B5EF4-FFF2-40B4-BE49-F238E27FC236}">
                <a16:creationId xmlns:a16="http://schemas.microsoft.com/office/drawing/2014/main" id="{E0464117-838C-42AA-BD8F-5720F0E13FE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222"/>
          <a:stretch/>
        </p:blipFill>
        <p:spPr>
          <a:xfrm>
            <a:off x="5767929" y="0"/>
            <a:ext cx="7508069" cy="74676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B597D49A-B33E-4563-99FD-BC66AB756602}"/>
              </a:ext>
            </a:extLst>
          </p:cNvPr>
          <p:cNvSpPr/>
          <p:nvPr/>
        </p:nvSpPr>
        <p:spPr>
          <a:xfrm>
            <a:off x="23202" y="2206079"/>
            <a:ext cx="4600421" cy="2545229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43000">
                <a:schemeClr val="bg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95"/>
          </a:p>
        </p:txBody>
      </p:sp>
      <p:pic>
        <p:nvPicPr>
          <p:cNvPr id="31" name="Picture 30">
            <a:extLst>
              <a:ext uri="{FF2B5EF4-FFF2-40B4-BE49-F238E27FC236}">
                <a16:creationId xmlns:a16="http://schemas.microsoft.com/office/drawing/2014/main" id="{5E4D870C-429C-43E0-838B-31543AB85A6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471652" y="83334"/>
            <a:ext cx="658288" cy="749113"/>
          </a:xfrm>
          <a:prstGeom prst="rect">
            <a:avLst/>
          </a:prstGeom>
        </p:spPr>
      </p:pic>
      <p:pic>
        <p:nvPicPr>
          <p:cNvPr id="14" name="รูปภาพ 13">
            <a:extLst>
              <a:ext uri="{FF2B5EF4-FFF2-40B4-BE49-F238E27FC236}">
                <a16:creationId xmlns:a16="http://schemas.microsoft.com/office/drawing/2014/main" id="{E215C028-C094-4B94-97C6-EEE3251D395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165" y="1724376"/>
            <a:ext cx="5627096" cy="5846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3620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" name="กลุ่ม 55">
            <a:extLst>
              <a:ext uri="{FF2B5EF4-FFF2-40B4-BE49-F238E27FC236}">
                <a16:creationId xmlns:a16="http://schemas.microsoft.com/office/drawing/2014/main" id="{425CE725-5F99-4352-8128-D09582228F24}"/>
              </a:ext>
            </a:extLst>
          </p:cNvPr>
          <p:cNvGrpSpPr/>
          <p:nvPr/>
        </p:nvGrpSpPr>
        <p:grpSpPr>
          <a:xfrm>
            <a:off x="883706" y="380315"/>
            <a:ext cx="4086175" cy="967405"/>
            <a:chOff x="883706" y="380315"/>
            <a:chExt cx="4086175" cy="967405"/>
          </a:xfrm>
        </p:grpSpPr>
        <p:sp>
          <p:nvSpPr>
            <p:cNvPr id="57" name="สี่เหลี่ยมผืนผ้า: มุมมน 56">
              <a:extLst>
                <a:ext uri="{FF2B5EF4-FFF2-40B4-BE49-F238E27FC236}">
                  <a16:creationId xmlns:a16="http://schemas.microsoft.com/office/drawing/2014/main" id="{5675FF0C-ACC7-4B6F-8FFB-4791F21C204D}"/>
                </a:ext>
              </a:extLst>
            </p:cNvPr>
            <p:cNvSpPr/>
            <p:nvPr/>
          </p:nvSpPr>
          <p:spPr>
            <a:xfrm>
              <a:off x="883706" y="380315"/>
              <a:ext cx="3960440" cy="904587"/>
            </a:xfrm>
            <a:prstGeom prst="roundRect">
              <a:avLst/>
            </a:prstGeom>
            <a:solidFill>
              <a:schemeClr val="accent6">
                <a:alpha val="14902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1653" dirty="0"/>
            </a:p>
          </p:txBody>
        </p:sp>
        <p:pic>
          <p:nvPicPr>
            <p:cNvPr id="58" name="รูปภาพ 57">
              <a:extLst>
                <a:ext uri="{FF2B5EF4-FFF2-40B4-BE49-F238E27FC236}">
                  <a16:creationId xmlns:a16="http://schemas.microsoft.com/office/drawing/2014/main" id="{5269815A-8425-4D77-A29E-81845CDED3A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27883" y="488109"/>
              <a:ext cx="4041998" cy="859611"/>
            </a:xfrm>
            <a:prstGeom prst="rect">
              <a:avLst/>
            </a:prstGeom>
          </p:spPr>
        </p:pic>
      </p:grpSp>
      <p:pic>
        <p:nvPicPr>
          <p:cNvPr id="4" name="Picture 7">
            <a:extLst>
              <a:ext uri="{FF2B5EF4-FFF2-40B4-BE49-F238E27FC236}">
                <a16:creationId xmlns:a16="http://schemas.microsoft.com/office/drawing/2014/main" id="{36A29047-D382-419E-AD68-006B15BA434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491646" y="153"/>
            <a:ext cx="780537" cy="822352"/>
          </a:xfrm>
          <a:prstGeom prst="rect">
            <a:avLst/>
          </a:prstGeom>
        </p:spPr>
      </p:pic>
      <p:pic>
        <p:nvPicPr>
          <p:cNvPr id="5" name="Picture 5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F45F5CD9-3AD6-46C5-A1B2-1A258E90E0F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551653" y="6758018"/>
            <a:ext cx="535441" cy="528487"/>
          </a:xfrm>
          <a:prstGeom prst="rect">
            <a:avLst/>
          </a:prstGeom>
        </p:spPr>
      </p:pic>
      <p:grpSp>
        <p:nvGrpSpPr>
          <p:cNvPr id="3" name="กลุ่ม 2">
            <a:extLst>
              <a:ext uri="{FF2B5EF4-FFF2-40B4-BE49-F238E27FC236}">
                <a16:creationId xmlns:a16="http://schemas.microsoft.com/office/drawing/2014/main" id="{5D63D8B4-53D5-47DA-98AB-BB467C49D232}"/>
              </a:ext>
            </a:extLst>
          </p:cNvPr>
          <p:cNvGrpSpPr/>
          <p:nvPr/>
        </p:nvGrpSpPr>
        <p:grpSpPr>
          <a:xfrm>
            <a:off x="883706" y="331617"/>
            <a:ext cx="12185239" cy="6949592"/>
            <a:chOff x="883706" y="331617"/>
            <a:chExt cx="12185239" cy="6949592"/>
          </a:xfrm>
        </p:grpSpPr>
        <p:sp>
          <p:nvSpPr>
            <p:cNvPr id="76" name="สี่เหลี่ยมผืนผ้า: มุมมน 75">
              <a:extLst>
                <a:ext uri="{FF2B5EF4-FFF2-40B4-BE49-F238E27FC236}">
                  <a16:creationId xmlns:a16="http://schemas.microsoft.com/office/drawing/2014/main" id="{011BBBD5-59DF-4EB8-A25B-6B48DA80E207}"/>
                </a:ext>
              </a:extLst>
            </p:cNvPr>
            <p:cNvSpPr/>
            <p:nvPr/>
          </p:nvSpPr>
          <p:spPr>
            <a:xfrm>
              <a:off x="6789402" y="1501552"/>
              <a:ext cx="5647880" cy="5510781"/>
            </a:xfrm>
            <a:prstGeom prst="roundRect">
              <a:avLst>
                <a:gd name="adj" fmla="val 7595"/>
              </a:avLst>
            </a:prstGeom>
            <a:noFill/>
            <a:ln w="38100">
              <a:solidFill>
                <a:srgbClr val="F7964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1653" dirty="0"/>
            </a:p>
          </p:txBody>
        </p:sp>
        <p:sp>
          <p:nvSpPr>
            <p:cNvPr id="77" name="สี่เหลี่ยมผืนผ้า: มุมมน 76">
              <a:extLst>
                <a:ext uri="{FF2B5EF4-FFF2-40B4-BE49-F238E27FC236}">
                  <a16:creationId xmlns:a16="http://schemas.microsoft.com/office/drawing/2014/main" id="{20477786-468C-4A13-9E4D-2E98359BF654}"/>
                </a:ext>
              </a:extLst>
            </p:cNvPr>
            <p:cNvSpPr/>
            <p:nvPr/>
          </p:nvSpPr>
          <p:spPr>
            <a:xfrm>
              <a:off x="883706" y="1501552"/>
              <a:ext cx="5647880" cy="5510781"/>
            </a:xfrm>
            <a:prstGeom prst="roundRect">
              <a:avLst>
                <a:gd name="adj" fmla="val 7828"/>
              </a:avLst>
            </a:prstGeom>
            <a:noFill/>
            <a:ln w="38100">
              <a:solidFill>
                <a:srgbClr val="F7964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1653" dirty="0"/>
            </a:p>
          </p:txBody>
        </p:sp>
        <p:grpSp>
          <p:nvGrpSpPr>
            <p:cNvPr id="78" name="กลุ่ม 77">
              <a:extLst>
                <a:ext uri="{FF2B5EF4-FFF2-40B4-BE49-F238E27FC236}">
                  <a16:creationId xmlns:a16="http://schemas.microsoft.com/office/drawing/2014/main" id="{D756C000-352E-46B0-B6C6-103A36ED82B3}"/>
                </a:ext>
              </a:extLst>
            </p:cNvPr>
            <p:cNvGrpSpPr/>
            <p:nvPr/>
          </p:nvGrpSpPr>
          <p:grpSpPr>
            <a:xfrm>
              <a:off x="10822521" y="6750510"/>
              <a:ext cx="1360226" cy="530699"/>
              <a:chOff x="3825457" y="7362754"/>
              <a:chExt cx="1787252" cy="633913"/>
            </a:xfrm>
          </p:grpSpPr>
          <p:sp>
            <p:nvSpPr>
              <p:cNvPr id="79" name="สี่เหลี่ยมผืนผ้า: มุมมน 78">
                <a:extLst>
                  <a:ext uri="{FF2B5EF4-FFF2-40B4-BE49-F238E27FC236}">
                    <a16:creationId xmlns:a16="http://schemas.microsoft.com/office/drawing/2014/main" id="{AEC4974B-B547-4724-871D-5AE4CD765750}"/>
                  </a:ext>
                </a:extLst>
              </p:cNvPr>
              <p:cNvSpPr/>
              <p:nvPr/>
            </p:nvSpPr>
            <p:spPr>
              <a:xfrm>
                <a:off x="3825457" y="7424995"/>
                <a:ext cx="1787252" cy="571672"/>
              </a:xfrm>
              <a:prstGeom prst="roundRect">
                <a:avLst>
                  <a:gd name="adj" fmla="val 28108"/>
                </a:avLst>
              </a:prstGeom>
              <a:solidFill>
                <a:srgbClr val="F79646"/>
              </a:solidFill>
              <a:ln w="28575">
                <a:solidFill>
                  <a:srgbClr val="F7964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/>
              </a:p>
            </p:txBody>
          </p:sp>
          <p:sp>
            <p:nvSpPr>
              <p:cNvPr id="80" name="สี่เหลี่ยมผืนผ้า: มุมมน 79">
                <a:extLst>
                  <a:ext uri="{FF2B5EF4-FFF2-40B4-BE49-F238E27FC236}">
                    <a16:creationId xmlns:a16="http://schemas.microsoft.com/office/drawing/2014/main" id="{6A1C2BBB-984E-4A5D-9663-E2374D5BB9F3}"/>
                  </a:ext>
                </a:extLst>
              </p:cNvPr>
              <p:cNvSpPr/>
              <p:nvPr/>
            </p:nvSpPr>
            <p:spPr>
              <a:xfrm>
                <a:off x="3825457" y="7368861"/>
                <a:ext cx="1787252" cy="571672"/>
              </a:xfrm>
              <a:prstGeom prst="roundRect">
                <a:avLst>
                  <a:gd name="adj" fmla="val 27444"/>
                </a:avLst>
              </a:prstGeom>
              <a:solidFill>
                <a:schemeClr val="bg1"/>
              </a:solidFill>
              <a:ln w="28575">
                <a:solidFill>
                  <a:srgbClr val="F7964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81" name="สี่เหลี่ยมผืนผ้า 80">
                <a:extLst>
                  <a:ext uri="{FF2B5EF4-FFF2-40B4-BE49-F238E27FC236}">
                    <a16:creationId xmlns:a16="http://schemas.microsoft.com/office/drawing/2014/main" id="{B350A82F-9E0F-443B-8318-6A32217ED609}"/>
                  </a:ext>
                </a:extLst>
              </p:cNvPr>
              <p:cNvSpPr/>
              <p:nvPr/>
            </p:nvSpPr>
            <p:spPr>
              <a:xfrm>
                <a:off x="3954609" y="7362754"/>
                <a:ext cx="1528949" cy="58477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00000"/>
                  </a:lnSpc>
                </a:pPr>
                <a:r>
                  <a:rPr lang="th-TH" sz="32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ตัวอย่าง</a:t>
                </a:r>
              </a:p>
            </p:txBody>
          </p:sp>
        </p:grpSp>
        <p:grpSp>
          <p:nvGrpSpPr>
            <p:cNvPr id="82" name="กลุ่ม 81">
              <a:extLst>
                <a:ext uri="{FF2B5EF4-FFF2-40B4-BE49-F238E27FC236}">
                  <a16:creationId xmlns:a16="http://schemas.microsoft.com/office/drawing/2014/main" id="{F343FC74-1595-44DC-88A2-B28DE21809F1}"/>
                </a:ext>
              </a:extLst>
            </p:cNvPr>
            <p:cNvGrpSpPr/>
            <p:nvPr/>
          </p:nvGrpSpPr>
          <p:grpSpPr>
            <a:xfrm>
              <a:off x="4900688" y="6750510"/>
              <a:ext cx="1360226" cy="530699"/>
              <a:chOff x="3825457" y="7362754"/>
              <a:chExt cx="1787252" cy="633913"/>
            </a:xfrm>
          </p:grpSpPr>
          <p:sp>
            <p:nvSpPr>
              <p:cNvPr id="83" name="สี่เหลี่ยมผืนผ้า: มุมมน 82">
                <a:extLst>
                  <a:ext uri="{FF2B5EF4-FFF2-40B4-BE49-F238E27FC236}">
                    <a16:creationId xmlns:a16="http://schemas.microsoft.com/office/drawing/2014/main" id="{C2545A8C-28B1-4C4F-A8C2-A19EEEC4ECC7}"/>
                  </a:ext>
                </a:extLst>
              </p:cNvPr>
              <p:cNvSpPr/>
              <p:nvPr/>
            </p:nvSpPr>
            <p:spPr>
              <a:xfrm>
                <a:off x="3825457" y="7424995"/>
                <a:ext cx="1787252" cy="571672"/>
              </a:xfrm>
              <a:prstGeom prst="roundRect">
                <a:avLst>
                  <a:gd name="adj" fmla="val 28108"/>
                </a:avLst>
              </a:prstGeom>
              <a:solidFill>
                <a:srgbClr val="F79646"/>
              </a:solidFill>
              <a:ln w="28575">
                <a:solidFill>
                  <a:srgbClr val="F7964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/>
              </a:p>
            </p:txBody>
          </p:sp>
          <p:sp>
            <p:nvSpPr>
              <p:cNvPr id="84" name="สี่เหลี่ยมผืนผ้า: มุมมน 83">
                <a:extLst>
                  <a:ext uri="{FF2B5EF4-FFF2-40B4-BE49-F238E27FC236}">
                    <a16:creationId xmlns:a16="http://schemas.microsoft.com/office/drawing/2014/main" id="{8DF1340A-33D7-421B-BA72-D7B87D7404F8}"/>
                  </a:ext>
                </a:extLst>
              </p:cNvPr>
              <p:cNvSpPr/>
              <p:nvPr/>
            </p:nvSpPr>
            <p:spPr>
              <a:xfrm>
                <a:off x="3825457" y="7368861"/>
                <a:ext cx="1787252" cy="571672"/>
              </a:xfrm>
              <a:prstGeom prst="roundRect">
                <a:avLst>
                  <a:gd name="adj" fmla="val 27444"/>
                </a:avLst>
              </a:prstGeom>
              <a:solidFill>
                <a:schemeClr val="bg1"/>
              </a:solidFill>
              <a:ln w="28575">
                <a:solidFill>
                  <a:srgbClr val="F7964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85" name="สี่เหลี่ยมผืนผ้า 84">
                <a:extLst>
                  <a:ext uri="{FF2B5EF4-FFF2-40B4-BE49-F238E27FC236}">
                    <a16:creationId xmlns:a16="http://schemas.microsoft.com/office/drawing/2014/main" id="{76F086E3-458E-4477-809B-78FDF56DC6F2}"/>
                  </a:ext>
                </a:extLst>
              </p:cNvPr>
              <p:cNvSpPr/>
              <p:nvPr/>
            </p:nvSpPr>
            <p:spPr>
              <a:xfrm>
                <a:off x="3954609" y="7362754"/>
                <a:ext cx="1528949" cy="58477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00000"/>
                  </a:lnSpc>
                </a:pPr>
                <a:r>
                  <a:rPr lang="th-TH" sz="32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ตัวอย่าง</a:t>
                </a:r>
              </a:p>
            </p:txBody>
          </p:sp>
        </p:grpSp>
        <p:sp>
          <p:nvSpPr>
            <p:cNvPr id="13" name="สี่เหลี่ยมผืนผ้า 12">
              <a:extLst>
                <a:ext uri="{FF2B5EF4-FFF2-40B4-BE49-F238E27FC236}">
                  <a16:creationId xmlns:a16="http://schemas.microsoft.com/office/drawing/2014/main" id="{22EF511C-F359-4F3E-914F-372F25B9BD01}"/>
                </a:ext>
              </a:extLst>
            </p:cNvPr>
            <p:cNvSpPr/>
            <p:nvPr/>
          </p:nvSpPr>
          <p:spPr>
            <a:xfrm>
              <a:off x="1140689" y="4938884"/>
              <a:ext cx="5133915" cy="14773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00000"/>
                </a:lnSpc>
              </a:pPr>
              <a:r>
                <a:rPr lang="th-TH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การนำรูปทรงกลมที่เหมือนกันมารวมกลุ่มกัน </a:t>
              </a:r>
            </a:p>
            <a:p>
              <a:pPr algn="ctr">
                <a:lnSpc>
                  <a:spcPct val="100000"/>
                </a:lnSpc>
              </a:pPr>
              <a:r>
                <a:rPr lang="th-TH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ด้วยการ</a:t>
              </a:r>
              <a:r>
                <a:rPr lang="th-TH" sz="3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ทับซ้อน</a:t>
              </a:r>
              <a:r>
                <a:rPr lang="th-TH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กันบางส่วน ทำให้รู้สึกเหมือนดึงดูดเข้าหากัน</a:t>
              </a:r>
            </a:p>
          </p:txBody>
        </p:sp>
        <p:sp>
          <p:nvSpPr>
            <p:cNvPr id="16" name="สี่เหลี่ยมผืนผ้า 15">
              <a:extLst>
                <a:ext uri="{FF2B5EF4-FFF2-40B4-BE49-F238E27FC236}">
                  <a16:creationId xmlns:a16="http://schemas.microsoft.com/office/drawing/2014/main" id="{109DA582-0BA4-4677-8FA6-222F3F81F3D5}"/>
                </a:ext>
              </a:extLst>
            </p:cNvPr>
            <p:cNvSpPr/>
            <p:nvPr/>
          </p:nvSpPr>
          <p:spPr>
            <a:xfrm>
              <a:off x="7003216" y="4938884"/>
              <a:ext cx="5220252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00000"/>
                </a:lnSpc>
              </a:pPr>
              <a:r>
                <a:rPr lang="th-TH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การนำรูปทรงเหลี่ยมที่เหมือนกัน มา</a:t>
              </a:r>
              <a:r>
                <a:rPr lang="th-TH" sz="3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ทับซ้อน</a:t>
              </a:r>
              <a:r>
                <a:rPr lang="th-TH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กันบางส่วน ทำให้รู้สึกเป็นหน่วยเดียวกัน</a:t>
              </a:r>
            </a:p>
          </p:txBody>
        </p:sp>
        <p:grpSp>
          <p:nvGrpSpPr>
            <p:cNvPr id="6" name="กลุ่ม 5">
              <a:extLst>
                <a:ext uri="{FF2B5EF4-FFF2-40B4-BE49-F238E27FC236}">
                  <a16:creationId xmlns:a16="http://schemas.microsoft.com/office/drawing/2014/main" id="{A9276E4C-141A-46D2-A9BA-B306877DCCD8}"/>
                </a:ext>
              </a:extLst>
            </p:cNvPr>
            <p:cNvGrpSpPr/>
            <p:nvPr/>
          </p:nvGrpSpPr>
          <p:grpSpPr>
            <a:xfrm>
              <a:off x="7957315" y="1840045"/>
              <a:ext cx="3312055" cy="2882815"/>
              <a:chOff x="7880590" y="1717576"/>
              <a:chExt cx="3312055" cy="2882815"/>
            </a:xfrm>
          </p:grpSpPr>
          <p:pic>
            <p:nvPicPr>
              <p:cNvPr id="35" name="รูปภาพ 34">
                <a:extLst>
                  <a:ext uri="{FF2B5EF4-FFF2-40B4-BE49-F238E27FC236}">
                    <a16:creationId xmlns:a16="http://schemas.microsoft.com/office/drawing/2014/main" id="{45BA2DA7-33CE-4631-854E-A75F38FC225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7880590" y="3124057"/>
                <a:ext cx="1721959" cy="1476334"/>
              </a:xfrm>
              <a:prstGeom prst="rect">
                <a:avLst/>
              </a:prstGeom>
            </p:spPr>
          </p:pic>
          <p:pic>
            <p:nvPicPr>
              <p:cNvPr id="39" name="รูปภาพ 38">
                <a:extLst>
                  <a:ext uri="{FF2B5EF4-FFF2-40B4-BE49-F238E27FC236}">
                    <a16:creationId xmlns:a16="http://schemas.microsoft.com/office/drawing/2014/main" id="{4E279E4D-9D0F-4165-ABF1-1778B225DDC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8782938" y="2316703"/>
                <a:ext cx="2409707" cy="1600440"/>
              </a:xfrm>
              <a:prstGeom prst="rect">
                <a:avLst/>
              </a:prstGeom>
            </p:spPr>
          </p:pic>
          <p:pic>
            <p:nvPicPr>
              <p:cNvPr id="40" name="รูปภาพ 39">
                <a:extLst>
                  <a:ext uri="{FF2B5EF4-FFF2-40B4-BE49-F238E27FC236}">
                    <a16:creationId xmlns:a16="http://schemas.microsoft.com/office/drawing/2014/main" id="{FDE41B1F-0D66-4C28-A1E1-8F984B7ACB6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8186304" y="1717576"/>
                <a:ext cx="2187353" cy="1367742"/>
              </a:xfrm>
              <a:prstGeom prst="rect">
                <a:avLst/>
              </a:prstGeom>
            </p:spPr>
          </p:pic>
        </p:grpSp>
        <p:grpSp>
          <p:nvGrpSpPr>
            <p:cNvPr id="2" name="กลุ่ม 1">
              <a:extLst>
                <a:ext uri="{FF2B5EF4-FFF2-40B4-BE49-F238E27FC236}">
                  <a16:creationId xmlns:a16="http://schemas.microsoft.com/office/drawing/2014/main" id="{97990873-249C-425E-B534-B7C2A0D64EC2}"/>
                </a:ext>
              </a:extLst>
            </p:cNvPr>
            <p:cNvGrpSpPr/>
            <p:nvPr/>
          </p:nvGrpSpPr>
          <p:grpSpPr>
            <a:xfrm>
              <a:off x="1550769" y="2150543"/>
              <a:ext cx="4313754" cy="2480677"/>
              <a:chOff x="1770280" y="2169595"/>
              <a:chExt cx="4313754" cy="2480677"/>
            </a:xfrm>
          </p:grpSpPr>
          <p:pic>
            <p:nvPicPr>
              <p:cNvPr id="36" name="รูปภาพ 35">
                <a:extLst>
                  <a:ext uri="{FF2B5EF4-FFF2-40B4-BE49-F238E27FC236}">
                    <a16:creationId xmlns:a16="http://schemas.microsoft.com/office/drawing/2014/main" id="{7955D717-00C0-4B3B-8243-79325120E66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770280" y="2372243"/>
                <a:ext cx="949911" cy="949911"/>
              </a:xfrm>
              <a:prstGeom prst="rect">
                <a:avLst/>
              </a:prstGeom>
            </p:spPr>
          </p:pic>
          <p:pic>
            <p:nvPicPr>
              <p:cNvPr id="37" name="รูปภาพ 36">
                <a:extLst>
                  <a:ext uri="{FF2B5EF4-FFF2-40B4-BE49-F238E27FC236}">
                    <a16:creationId xmlns:a16="http://schemas.microsoft.com/office/drawing/2014/main" id="{C7F64A7D-8F3B-4940-908F-7064E31F1D4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433928" y="2439756"/>
                <a:ext cx="1647551" cy="1647551"/>
              </a:xfrm>
              <a:prstGeom prst="rect">
                <a:avLst/>
              </a:prstGeom>
            </p:spPr>
          </p:pic>
          <p:pic>
            <p:nvPicPr>
              <p:cNvPr id="38" name="รูปภาพ 37">
                <a:extLst>
                  <a:ext uri="{FF2B5EF4-FFF2-40B4-BE49-F238E27FC236}">
                    <a16:creationId xmlns:a16="http://schemas.microsoft.com/office/drawing/2014/main" id="{A3E5C1A7-FEC2-4D19-8298-8B65F4B65D9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3878994" y="2169595"/>
                <a:ext cx="2205040" cy="2205040"/>
              </a:xfrm>
              <a:prstGeom prst="rect">
                <a:avLst/>
              </a:prstGeom>
            </p:spPr>
          </p:pic>
          <p:pic>
            <p:nvPicPr>
              <p:cNvPr id="41" name="รูปภาพ 40">
                <a:extLst>
                  <a:ext uri="{FF2B5EF4-FFF2-40B4-BE49-F238E27FC236}">
                    <a16:creationId xmlns:a16="http://schemas.microsoft.com/office/drawing/2014/main" id="{A78B4643-E249-472C-9384-BD8079370C1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3494340" y="3314168"/>
                <a:ext cx="1336104" cy="1336104"/>
              </a:xfrm>
              <a:prstGeom prst="rect">
                <a:avLst/>
              </a:prstGeom>
            </p:spPr>
          </p:pic>
        </p:grpSp>
        <p:sp>
          <p:nvSpPr>
            <p:cNvPr id="45" name="สามเหลี่ยมหน้าจั่ว 44">
              <a:extLst>
                <a:ext uri="{FF2B5EF4-FFF2-40B4-BE49-F238E27FC236}">
                  <a16:creationId xmlns:a16="http://schemas.microsoft.com/office/drawing/2014/main" id="{F7EC0A1E-6B43-4482-A4E2-CED9D1C2CDFB}"/>
                </a:ext>
              </a:extLst>
            </p:cNvPr>
            <p:cNvSpPr/>
            <p:nvPr/>
          </p:nvSpPr>
          <p:spPr>
            <a:xfrm rot="5400000">
              <a:off x="12435583" y="4173295"/>
              <a:ext cx="892661" cy="374063"/>
            </a:xfrm>
            <a:prstGeom prst="triangle">
              <a:avLst/>
            </a:prstGeom>
            <a:solidFill>
              <a:srgbClr val="F79646"/>
            </a:solidFill>
            <a:ln w="76200" cap="rnd">
              <a:solidFill>
                <a:srgbClr val="F7964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61" name="สี่เหลี่ยมผืนผ้า 60">
              <a:extLst>
                <a:ext uri="{FF2B5EF4-FFF2-40B4-BE49-F238E27FC236}">
                  <a16:creationId xmlns:a16="http://schemas.microsoft.com/office/drawing/2014/main" id="{B161612F-1087-4A00-905F-3D9DF81784B2}"/>
                </a:ext>
              </a:extLst>
            </p:cNvPr>
            <p:cNvSpPr/>
            <p:nvPr/>
          </p:nvSpPr>
          <p:spPr>
            <a:xfrm>
              <a:off x="4957367" y="331617"/>
              <a:ext cx="7534279" cy="10772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th-TH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การนำทัศนธาตุมาจัดกลุ่มเป็นหนึ่งเดียวกัน/เป็นไปในทิศทางเดียวกัน</a:t>
              </a:r>
              <a:br>
                <a:rPr lang="th-TH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</a:br>
              <a:r>
                <a:rPr lang="th-TH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ให้ภาพรวมมีความเชื่อมโยงต่อเนื่องและเป็นอันหนึ่งอันเดียวกัน </a:t>
              </a:r>
            </a:p>
          </p:txBody>
        </p:sp>
      </p:grpSp>
      <p:pic>
        <p:nvPicPr>
          <p:cNvPr id="59" name="Picture 45">
            <a:hlinkClick r:id="rId12" action="ppaction://hlinksldjump"/>
            <a:extLst>
              <a:ext uri="{FF2B5EF4-FFF2-40B4-BE49-F238E27FC236}">
                <a16:creationId xmlns:a16="http://schemas.microsoft.com/office/drawing/2014/main" id="{3276D5A5-572E-459A-AC83-C90BC705600B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2124" y="6745010"/>
            <a:ext cx="1230668" cy="541495"/>
          </a:xfrm>
          <a:prstGeom prst="rect">
            <a:avLst/>
          </a:prstGeom>
        </p:spPr>
      </p:pic>
      <p:grpSp>
        <p:nvGrpSpPr>
          <p:cNvPr id="7" name="กลุ่ม 6">
            <a:extLst>
              <a:ext uri="{FF2B5EF4-FFF2-40B4-BE49-F238E27FC236}">
                <a16:creationId xmlns:a16="http://schemas.microsoft.com/office/drawing/2014/main" id="{E9860768-385E-4FC6-B725-8925409EA634}"/>
              </a:ext>
            </a:extLst>
          </p:cNvPr>
          <p:cNvGrpSpPr/>
          <p:nvPr/>
        </p:nvGrpSpPr>
        <p:grpSpPr>
          <a:xfrm>
            <a:off x="719053" y="936239"/>
            <a:ext cx="11838159" cy="6109929"/>
            <a:chOff x="719053" y="936239"/>
            <a:chExt cx="11838159" cy="6109929"/>
          </a:xfrm>
        </p:grpSpPr>
        <p:sp>
          <p:nvSpPr>
            <p:cNvPr id="33" name="Rectangle: Rounded Corners 76">
              <a:extLst>
                <a:ext uri="{FF2B5EF4-FFF2-40B4-BE49-F238E27FC236}">
                  <a16:creationId xmlns:a16="http://schemas.microsoft.com/office/drawing/2014/main" id="{B6C6F539-C31D-4C12-BBB8-C27238A633CA}"/>
                </a:ext>
              </a:extLst>
            </p:cNvPr>
            <p:cNvSpPr/>
            <p:nvPr/>
          </p:nvSpPr>
          <p:spPr>
            <a:xfrm>
              <a:off x="719053" y="936239"/>
              <a:ext cx="11838159" cy="6109929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4" dirty="0">
                <a:latin typeface="TH SarabunPSK" panose="020B0500040200020003" pitchFamily="34" charset="-34"/>
              </a:endParaRPr>
            </a:p>
          </p:txBody>
        </p:sp>
        <p:sp>
          <p:nvSpPr>
            <p:cNvPr id="34" name="สี่เหลี่ยมผืนผ้า 33">
              <a:extLst>
                <a:ext uri="{FF2B5EF4-FFF2-40B4-BE49-F238E27FC236}">
                  <a16:creationId xmlns:a16="http://schemas.microsoft.com/office/drawing/2014/main" id="{8D08A91B-2252-4421-8CB4-0C163197D646}"/>
                </a:ext>
              </a:extLst>
            </p:cNvPr>
            <p:cNvSpPr/>
            <p:nvPr/>
          </p:nvSpPr>
          <p:spPr>
            <a:xfrm>
              <a:off x="6489223" y="1501552"/>
              <a:ext cx="5259323" cy="15696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th-TH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การนำรูปทรงของต้นไม้มาเรียงซ้อนให้เป็นไปใน</a:t>
              </a:r>
            </a:p>
            <a:p>
              <a:r>
                <a:rPr lang="th-TH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ทิศทางเดียวกัน ทำให้ภาพนี้มีเรื่องราวที่มีความ</a:t>
              </a:r>
            </a:p>
            <a:p>
              <a:r>
                <a:rPr lang="th-TH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เชื่อมโยงต่อเนื่อง ไม่แปลกแยกจากกัน</a:t>
              </a:r>
            </a:p>
          </p:txBody>
        </p:sp>
        <p:pic>
          <p:nvPicPr>
            <p:cNvPr id="42" name="รูปภาพ 41">
              <a:extLst>
                <a:ext uri="{FF2B5EF4-FFF2-40B4-BE49-F238E27FC236}">
                  <a16:creationId xmlns:a16="http://schemas.microsoft.com/office/drawing/2014/main" id="{C63CC0D8-C590-421E-8A02-B8138A87F732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329417" y="1396536"/>
              <a:ext cx="4275597" cy="5100471"/>
            </a:xfrm>
            <a:prstGeom prst="rect">
              <a:avLst/>
            </a:prstGeom>
          </p:spPr>
        </p:pic>
        <p:sp>
          <p:nvSpPr>
            <p:cNvPr id="54" name="สี่เหลี่ยมผืนผ้า 53">
              <a:extLst>
                <a:ext uri="{FF2B5EF4-FFF2-40B4-BE49-F238E27FC236}">
                  <a16:creationId xmlns:a16="http://schemas.microsoft.com/office/drawing/2014/main" id="{CF4A5406-F525-4C4A-ABA6-436689006E1F}"/>
                </a:ext>
              </a:extLst>
            </p:cNvPr>
            <p:cNvSpPr/>
            <p:nvPr/>
          </p:nvSpPr>
          <p:spPr>
            <a:xfrm>
              <a:off x="6488407" y="5764709"/>
              <a:ext cx="4511104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/>
              <a:r>
                <a:rPr lang="th-TH" sz="2400" dirty="0">
                  <a:solidFill>
                    <a:srgbClr val="333333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ผลงาน </a:t>
              </a:r>
              <a:r>
                <a:rPr lang="en-US" sz="2400" dirty="0">
                  <a:solidFill>
                    <a:srgbClr val="333333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: The Banks of the </a:t>
              </a:r>
              <a:r>
                <a:rPr lang="en-US" sz="2400" dirty="0" err="1">
                  <a:solidFill>
                    <a:srgbClr val="333333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Bièvre</a:t>
              </a:r>
              <a:r>
                <a:rPr lang="en-US" sz="2400" dirty="0">
                  <a:solidFill>
                    <a:srgbClr val="333333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 near </a:t>
              </a:r>
              <a:r>
                <a:rPr lang="en-US" sz="2400" dirty="0" err="1">
                  <a:solidFill>
                    <a:srgbClr val="333333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Bicêtre</a:t>
              </a:r>
              <a:endParaRPr lang="en-US" sz="2400" dirty="0">
                <a:solidFill>
                  <a:srgbClr val="333333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  <a:p>
              <a:pPr fontAlgn="base"/>
              <a:r>
                <a:rPr lang="th-TH" sz="2400" dirty="0">
                  <a:solidFill>
                    <a:srgbClr val="333333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ศิลปิน </a:t>
              </a:r>
              <a:r>
                <a:rPr lang="en-US" sz="2400" dirty="0">
                  <a:solidFill>
                    <a:srgbClr val="333333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: </a:t>
              </a:r>
              <a:r>
                <a:rPr lang="th-TH" sz="2400" dirty="0" err="1">
                  <a:solidFill>
                    <a:srgbClr val="333333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อ็</a:t>
              </a:r>
              <a:r>
                <a:rPr lang="th-TH" sz="2400" dirty="0">
                  <a:solidFill>
                    <a:srgbClr val="333333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องรี รูโซ (</a:t>
              </a:r>
              <a:r>
                <a:rPr lang="en-US" sz="2400" dirty="0">
                  <a:solidFill>
                    <a:srgbClr val="333333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Henri Rousseau</a:t>
              </a:r>
              <a:r>
                <a:rPr lang="th-TH" sz="2400" dirty="0">
                  <a:solidFill>
                    <a:srgbClr val="333333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)</a:t>
              </a:r>
              <a:endParaRPr lang="en-US" sz="24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sp>
        <p:nvSpPr>
          <p:cNvPr id="43" name="Rectangle 56">
            <a:extLst>
              <a:ext uri="{FF2B5EF4-FFF2-40B4-BE49-F238E27FC236}">
                <a16:creationId xmlns:a16="http://schemas.microsoft.com/office/drawing/2014/main" id="{139B9066-DC96-4491-89B7-8E7C9EE8CE9A}"/>
              </a:ext>
            </a:extLst>
          </p:cNvPr>
          <p:cNvSpPr/>
          <p:nvPr/>
        </p:nvSpPr>
        <p:spPr>
          <a:xfrm>
            <a:off x="2162164" y="2372243"/>
            <a:ext cx="240815" cy="3071335"/>
          </a:xfrm>
          <a:prstGeom prst="rect">
            <a:avLst/>
          </a:prstGeom>
          <a:solidFill>
            <a:srgbClr val="FFFFFF">
              <a:alpha val="80000"/>
            </a:srgbClr>
          </a:solidFill>
          <a:ln w="19050">
            <a:solidFill>
              <a:srgbClr val="F34F4B"/>
            </a:solidFill>
          </a:ln>
          <a:effec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2504"/>
          </a:p>
        </p:txBody>
      </p:sp>
      <p:sp>
        <p:nvSpPr>
          <p:cNvPr id="44" name="Rectangle 56">
            <a:extLst>
              <a:ext uri="{FF2B5EF4-FFF2-40B4-BE49-F238E27FC236}">
                <a16:creationId xmlns:a16="http://schemas.microsoft.com/office/drawing/2014/main" id="{2C397708-CA10-4271-AFD0-705769B56C47}"/>
              </a:ext>
            </a:extLst>
          </p:cNvPr>
          <p:cNvSpPr/>
          <p:nvPr/>
        </p:nvSpPr>
        <p:spPr>
          <a:xfrm>
            <a:off x="2549448" y="2199557"/>
            <a:ext cx="240815" cy="3406451"/>
          </a:xfrm>
          <a:prstGeom prst="rect">
            <a:avLst/>
          </a:prstGeom>
          <a:solidFill>
            <a:srgbClr val="FFFFFF">
              <a:alpha val="80000"/>
            </a:srgbClr>
          </a:solidFill>
          <a:ln w="19050">
            <a:solidFill>
              <a:srgbClr val="F34F4B"/>
            </a:solidFill>
          </a:ln>
          <a:effec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2504"/>
          </a:p>
        </p:txBody>
      </p:sp>
      <p:sp>
        <p:nvSpPr>
          <p:cNvPr id="46" name="Rectangle 56">
            <a:extLst>
              <a:ext uri="{FF2B5EF4-FFF2-40B4-BE49-F238E27FC236}">
                <a16:creationId xmlns:a16="http://schemas.microsoft.com/office/drawing/2014/main" id="{0382EBEA-DD77-4CB0-851C-8EFA42E3C3E4}"/>
              </a:ext>
            </a:extLst>
          </p:cNvPr>
          <p:cNvSpPr/>
          <p:nvPr/>
        </p:nvSpPr>
        <p:spPr>
          <a:xfrm>
            <a:off x="2914310" y="2083523"/>
            <a:ext cx="240815" cy="3666501"/>
          </a:xfrm>
          <a:prstGeom prst="rect">
            <a:avLst/>
          </a:prstGeom>
          <a:solidFill>
            <a:srgbClr val="FFFFFF">
              <a:alpha val="80000"/>
            </a:srgbClr>
          </a:solidFill>
          <a:ln w="19050">
            <a:solidFill>
              <a:srgbClr val="F34F4B"/>
            </a:solidFill>
          </a:ln>
          <a:effec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2504"/>
          </a:p>
        </p:txBody>
      </p:sp>
      <p:sp>
        <p:nvSpPr>
          <p:cNvPr id="47" name="Rectangle 56">
            <a:extLst>
              <a:ext uri="{FF2B5EF4-FFF2-40B4-BE49-F238E27FC236}">
                <a16:creationId xmlns:a16="http://schemas.microsoft.com/office/drawing/2014/main" id="{C1660C7B-4185-46B9-AE21-510477BCAB48}"/>
              </a:ext>
            </a:extLst>
          </p:cNvPr>
          <p:cNvSpPr/>
          <p:nvPr/>
        </p:nvSpPr>
        <p:spPr>
          <a:xfrm>
            <a:off x="4964872" y="1671213"/>
            <a:ext cx="240815" cy="4681701"/>
          </a:xfrm>
          <a:prstGeom prst="rect">
            <a:avLst/>
          </a:prstGeom>
          <a:solidFill>
            <a:srgbClr val="FFFFFF">
              <a:alpha val="80000"/>
            </a:srgbClr>
          </a:solidFill>
          <a:ln w="19050">
            <a:solidFill>
              <a:srgbClr val="F34F4B"/>
            </a:solidFill>
          </a:ln>
          <a:effec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2504"/>
          </a:p>
        </p:txBody>
      </p:sp>
      <p:sp>
        <p:nvSpPr>
          <p:cNvPr id="48" name="Rectangle 56">
            <a:extLst>
              <a:ext uri="{FF2B5EF4-FFF2-40B4-BE49-F238E27FC236}">
                <a16:creationId xmlns:a16="http://schemas.microsoft.com/office/drawing/2014/main" id="{48C3BE75-E98B-4539-8DD3-B8097A21E216}"/>
              </a:ext>
            </a:extLst>
          </p:cNvPr>
          <p:cNvSpPr/>
          <p:nvPr/>
        </p:nvSpPr>
        <p:spPr>
          <a:xfrm>
            <a:off x="1669579" y="2169595"/>
            <a:ext cx="240815" cy="3349546"/>
          </a:xfrm>
          <a:prstGeom prst="rect">
            <a:avLst/>
          </a:prstGeom>
          <a:solidFill>
            <a:srgbClr val="FFFFFF">
              <a:alpha val="80000"/>
            </a:srgbClr>
          </a:solidFill>
          <a:ln w="19050">
            <a:solidFill>
              <a:srgbClr val="F34F4B"/>
            </a:solidFill>
          </a:ln>
          <a:effec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2504"/>
          </a:p>
        </p:txBody>
      </p:sp>
      <p:sp>
        <p:nvSpPr>
          <p:cNvPr id="49" name="Rectangle 56">
            <a:extLst>
              <a:ext uri="{FF2B5EF4-FFF2-40B4-BE49-F238E27FC236}">
                <a16:creationId xmlns:a16="http://schemas.microsoft.com/office/drawing/2014/main" id="{90650BAA-1B21-4F20-8F29-67B8CD97CFA7}"/>
              </a:ext>
            </a:extLst>
          </p:cNvPr>
          <p:cNvSpPr/>
          <p:nvPr/>
        </p:nvSpPr>
        <p:spPr>
          <a:xfrm>
            <a:off x="1381547" y="1854243"/>
            <a:ext cx="240815" cy="4184441"/>
          </a:xfrm>
          <a:prstGeom prst="rect">
            <a:avLst/>
          </a:prstGeom>
          <a:solidFill>
            <a:srgbClr val="FFFFFF">
              <a:alpha val="80000"/>
            </a:srgbClr>
          </a:solidFill>
          <a:ln w="19050">
            <a:solidFill>
              <a:srgbClr val="F34F4B"/>
            </a:solidFill>
          </a:ln>
          <a:effec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2504"/>
          </a:p>
        </p:txBody>
      </p:sp>
      <p:pic>
        <p:nvPicPr>
          <p:cNvPr id="55" name="close">
            <a:hlinkClick r:id="rId15" action="ppaction://hlinksldjump"/>
            <a:extLst>
              <a:ext uri="{FF2B5EF4-FFF2-40B4-BE49-F238E27FC236}">
                <a16:creationId xmlns:a16="http://schemas.microsoft.com/office/drawing/2014/main" id="{F74D9CA1-2D2F-4DD3-AF82-C8D0784FFE48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197627" y="722164"/>
            <a:ext cx="604109" cy="606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8325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  <p:bldP spid="44" grpId="0" animBg="1"/>
      <p:bldP spid="46" grpId="0" animBg="1"/>
      <p:bldP spid="47" grpId="0" animBg="1"/>
      <p:bldP spid="48" grpId="0" animBg="1"/>
      <p:bldP spid="4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" name="กลุ่ม 45">
            <a:extLst>
              <a:ext uri="{FF2B5EF4-FFF2-40B4-BE49-F238E27FC236}">
                <a16:creationId xmlns:a16="http://schemas.microsoft.com/office/drawing/2014/main" id="{C0EC555B-FD2C-4E8D-88D1-AD59F2F51264}"/>
              </a:ext>
            </a:extLst>
          </p:cNvPr>
          <p:cNvGrpSpPr/>
          <p:nvPr/>
        </p:nvGrpSpPr>
        <p:grpSpPr>
          <a:xfrm>
            <a:off x="883706" y="380315"/>
            <a:ext cx="4086175" cy="967405"/>
            <a:chOff x="883706" y="380315"/>
            <a:chExt cx="4086175" cy="967405"/>
          </a:xfrm>
        </p:grpSpPr>
        <p:sp>
          <p:nvSpPr>
            <p:cNvPr id="47" name="สี่เหลี่ยมผืนผ้า: มุมมน 46">
              <a:extLst>
                <a:ext uri="{FF2B5EF4-FFF2-40B4-BE49-F238E27FC236}">
                  <a16:creationId xmlns:a16="http://schemas.microsoft.com/office/drawing/2014/main" id="{7975579B-2DB8-49EF-8028-91DE0F306647}"/>
                </a:ext>
              </a:extLst>
            </p:cNvPr>
            <p:cNvSpPr/>
            <p:nvPr/>
          </p:nvSpPr>
          <p:spPr>
            <a:xfrm>
              <a:off x="883706" y="380315"/>
              <a:ext cx="3960440" cy="904587"/>
            </a:xfrm>
            <a:prstGeom prst="roundRect">
              <a:avLst/>
            </a:prstGeom>
            <a:solidFill>
              <a:schemeClr val="accent6">
                <a:alpha val="14902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1653" dirty="0"/>
            </a:p>
          </p:txBody>
        </p:sp>
        <p:pic>
          <p:nvPicPr>
            <p:cNvPr id="48" name="รูปภาพ 47">
              <a:extLst>
                <a:ext uri="{FF2B5EF4-FFF2-40B4-BE49-F238E27FC236}">
                  <a16:creationId xmlns:a16="http://schemas.microsoft.com/office/drawing/2014/main" id="{E912E4E2-BBB6-4F0A-82BC-CEA082876C7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27883" y="488109"/>
              <a:ext cx="4041998" cy="859611"/>
            </a:xfrm>
            <a:prstGeom prst="rect">
              <a:avLst/>
            </a:prstGeom>
          </p:spPr>
        </p:pic>
      </p:grpSp>
      <p:pic>
        <p:nvPicPr>
          <p:cNvPr id="4" name="Picture 7">
            <a:extLst>
              <a:ext uri="{FF2B5EF4-FFF2-40B4-BE49-F238E27FC236}">
                <a16:creationId xmlns:a16="http://schemas.microsoft.com/office/drawing/2014/main" id="{36A29047-D382-419E-AD68-006B15BA434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491646" y="153"/>
            <a:ext cx="780537" cy="822352"/>
          </a:xfrm>
          <a:prstGeom prst="rect">
            <a:avLst/>
          </a:prstGeom>
        </p:spPr>
      </p:pic>
      <p:pic>
        <p:nvPicPr>
          <p:cNvPr id="5" name="Picture 5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F45F5CD9-3AD6-46C5-A1B2-1A258E90E0F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551653" y="6758018"/>
            <a:ext cx="535441" cy="528487"/>
          </a:xfrm>
          <a:prstGeom prst="rect">
            <a:avLst/>
          </a:prstGeom>
        </p:spPr>
      </p:pic>
      <p:grpSp>
        <p:nvGrpSpPr>
          <p:cNvPr id="3" name="กลุ่ม 2">
            <a:extLst>
              <a:ext uri="{FF2B5EF4-FFF2-40B4-BE49-F238E27FC236}">
                <a16:creationId xmlns:a16="http://schemas.microsoft.com/office/drawing/2014/main" id="{5D63D8B4-53D5-47DA-98AB-BB467C49D232}"/>
              </a:ext>
            </a:extLst>
          </p:cNvPr>
          <p:cNvGrpSpPr/>
          <p:nvPr/>
        </p:nvGrpSpPr>
        <p:grpSpPr>
          <a:xfrm>
            <a:off x="883706" y="331617"/>
            <a:ext cx="12185239" cy="6949592"/>
            <a:chOff x="883706" y="331617"/>
            <a:chExt cx="12185239" cy="6949592"/>
          </a:xfrm>
        </p:grpSpPr>
        <p:sp>
          <p:nvSpPr>
            <p:cNvPr id="76" name="สี่เหลี่ยมผืนผ้า: มุมมน 75">
              <a:extLst>
                <a:ext uri="{FF2B5EF4-FFF2-40B4-BE49-F238E27FC236}">
                  <a16:creationId xmlns:a16="http://schemas.microsoft.com/office/drawing/2014/main" id="{011BBBD5-59DF-4EB8-A25B-6B48DA80E207}"/>
                </a:ext>
              </a:extLst>
            </p:cNvPr>
            <p:cNvSpPr/>
            <p:nvPr/>
          </p:nvSpPr>
          <p:spPr>
            <a:xfrm>
              <a:off x="6789402" y="1501552"/>
              <a:ext cx="5647880" cy="5510781"/>
            </a:xfrm>
            <a:prstGeom prst="roundRect">
              <a:avLst>
                <a:gd name="adj" fmla="val 7595"/>
              </a:avLst>
            </a:prstGeom>
            <a:noFill/>
            <a:ln w="38100">
              <a:solidFill>
                <a:srgbClr val="F7964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1653" dirty="0"/>
            </a:p>
          </p:txBody>
        </p:sp>
        <p:sp>
          <p:nvSpPr>
            <p:cNvPr id="77" name="สี่เหลี่ยมผืนผ้า: มุมมน 76">
              <a:extLst>
                <a:ext uri="{FF2B5EF4-FFF2-40B4-BE49-F238E27FC236}">
                  <a16:creationId xmlns:a16="http://schemas.microsoft.com/office/drawing/2014/main" id="{20477786-468C-4A13-9E4D-2E98359BF654}"/>
                </a:ext>
              </a:extLst>
            </p:cNvPr>
            <p:cNvSpPr/>
            <p:nvPr/>
          </p:nvSpPr>
          <p:spPr>
            <a:xfrm>
              <a:off x="883706" y="1501552"/>
              <a:ext cx="5647880" cy="5510781"/>
            </a:xfrm>
            <a:prstGeom prst="roundRect">
              <a:avLst>
                <a:gd name="adj" fmla="val 7828"/>
              </a:avLst>
            </a:prstGeom>
            <a:noFill/>
            <a:ln w="38100">
              <a:solidFill>
                <a:srgbClr val="F7964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1653" dirty="0"/>
            </a:p>
          </p:txBody>
        </p:sp>
        <p:grpSp>
          <p:nvGrpSpPr>
            <p:cNvPr id="78" name="กลุ่ม 77">
              <a:extLst>
                <a:ext uri="{FF2B5EF4-FFF2-40B4-BE49-F238E27FC236}">
                  <a16:creationId xmlns:a16="http://schemas.microsoft.com/office/drawing/2014/main" id="{D756C000-352E-46B0-B6C6-103A36ED82B3}"/>
                </a:ext>
              </a:extLst>
            </p:cNvPr>
            <p:cNvGrpSpPr/>
            <p:nvPr/>
          </p:nvGrpSpPr>
          <p:grpSpPr>
            <a:xfrm>
              <a:off x="10822521" y="6750510"/>
              <a:ext cx="1360226" cy="530699"/>
              <a:chOff x="3825457" y="7362754"/>
              <a:chExt cx="1787252" cy="633913"/>
            </a:xfrm>
          </p:grpSpPr>
          <p:sp>
            <p:nvSpPr>
              <p:cNvPr id="79" name="สี่เหลี่ยมผืนผ้า: มุมมน 78">
                <a:extLst>
                  <a:ext uri="{FF2B5EF4-FFF2-40B4-BE49-F238E27FC236}">
                    <a16:creationId xmlns:a16="http://schemas.microsoft.com/office/drawing/2014/main" id="{AEC4974B-B547-4724-871D-5AE4CD765750}"/>
                  </a:ext>
                </a:extLst>
              </p:cNvPr>
              <p:cNvSpPr/>
              <p:nvPr/>
            </p:nvSpPr>
            <p:spPr>
              <a:xfrm>
                <a:off x="3825457" y="7424995"/>
                <a:ext cx="1787252" cy="571672"/>
              </a:xfrm>
              <a:prstGeom prst="roundRect">
                <a:avLst>
                  <a:gd name="adj" fmla="val 28108"/>
                </a:avLst>
              </a:prstGeom>
              <a:solidFill>
                <a:srgbClr val="F79646"/>
              </a:solidFill>
              <a:ln w="28575">
                <a:solidFill>
                  <a:srgbClr val="F7964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/>
              </a:p>
            </p:txBody>
          </p:sp>
          <p:sp>
            <p:nvSpPr>
              <p:cNvPr id="80" name="สี่เหลี่ยมผืนผ้า: มุมมน 79">
                <a:extLst>
                  <a:ext uri="{FF2B5EF4-FFF2-40B4-BE49-F238E27FC236}">
                    <a16:creationId xmlns:a16="http://schemas.microsoft.com/office/drawing/2014/main" id="{6A1C2BBB-984E-4A5D-9663-E2374D5BB9F3}"/>
                  </a:ext>
                </a:extLst>
              </p:cNvPr>
              <p:cNvSpPr/>
              <p:nvPr/>
            </p:nvSpPr>
            <p:spPr>
              <a:xfrm>
                <a:off x="3825457" y="7368861"/>
                <a:ext cx="1787252" cy="571672"/>
              </a:xfrm>
              <a:prstGeom prst="roundRect">
                <a:avLst>
                  <a:gd name="adj" fmla="val 27444"/>
                </a:avLst>
              </a:prstGeom>
              <a:solidFill>
                <a:schemeClr val="bg1"/>
              </a:solidFill>
              <a:ln w="28575">
                <a:solidFill>
                  <a:srgbClr val="F7964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81" name="สี่เหลี่ยมผืนผ้า 80">
                <a:extLst>
                  <a:ext uri="{FF2B5EF4-FFF2-40B4-BE49-F238E27FC236}">
                    <a16:creationId xmlns:a16="http://schemas.microsoft.com/office/drawing/2014/main" id="{B350A82F-9E0F-443B-8318-6A32217ED609}"/>
                  </a:ext>
                </a:extLst>
              </p:cNvPr>
              <p:cNvSpPr/>
              <p:nvPr/>
            </p:nvSpPr>
            <p:spPr>
              <a:xfrm>
                <a:off x="3954609" y="7362754"/>
                <a:ext cx="1528949" cy="58477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00000"/>
                  </a:lnSpc>
                </a:pPr>
                <a:r>
                  <a:rPr lang="th-TH" sz="32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ตัวอย่าง</a:t>
                </a:r>
              </a:p>
            </p:txBody>
          </p:sp>
        </p:grpSp>
        <p:grpSp>
          <p:nvGrpSpPr>
            <p:cNvPr id="82" name="กลุ่ม 81">
              <a:extLst>
                <a:ext uri="{FF2B5EF4-FFF2-40B4-BE49-F238E27FC236}">
                  <a16:creationId xmlns:a16="http://schemas.microsoft.com/office/drawing/2014/main" id="{F343FC74-1595-44DC-88A2-B28DE21809F1}"/>
                </a:ext>
              </a:extLst>
            </p:cNvPr>
            <p:cNvGrpSpPr/>
            <p:nvPr/>
          </p:nvGrpSpPr>
          <p:grpSpPr>
            <a:xfrm>
              <a:off x="4900688" y="6750510"/>
              <a:ext cx="1360226" cy="530699"/>
              <a:chOff x="3825457" y="7362754"/>
              <a:chExt cx="1787252" cy="633913"/>
            </a:xfrm>
          </p:grpSpPr>
          <p:sp>
            <p:nvSpPr>
              <p:cNvPr id="83" name="สี่เหลี่ยมผืนผ้า: มุมมน 82">
                <a:extLst>
                  <a:ext uri="{FF2B5EF4-FFF2-40B4-BE49-F238E27FC236}">
                    <a16:creationId xmlns:a16="http://schemas.microsoft.com/office/drawing/2014/main" id="{C2545A8C-28B1-4C4F-A8C2-A19EEEC4ECC7}"/>
                  </a:ext>
                </a:extLst>
              </p:cNvPr>
              <p:cNvSpPr/>
              <p:nvPr/>
            </p:nvSpPr>
            <p:spPr>
              <a:xfrm>
                <a:off x="3825457" y="7424995"/>
                <a:ext cx="1787252" cy="571672"/>
              </a:xfrm>
              <a:prstGeom prst="roundRect">
                <a:avLst>
                  <a:gd name="adj" fmla="val 28108"/>
                </a:avLst>
              </a:prstGeom>
              <a:solidFill>
                <a:srgbClr val="F79646"/>
              </a:solidFill>
              <a:ln w="28575">
                <a:solidFill>
                  <a:srgbClr val="F7964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/>
              </a:p>
            </p:txBody>
          </p:sp>
          <p:sp>
            <p:nvSpPr>
              <p:cNvPr id="84" name="สี่เหลี่ยมผืนผ้า: มุมมน 83">
                <a:extLst>
                  <a:ext uri="{FF2B5EF4-FFF2-40B4-BE49-F238E27FC236}">
                    <a16:creationId xmlns:a16="http://schemas.microsoft.com/office/drawing/2014/main" id="{8DF1340A-33D7-421B-BA72-D7B87D7404F8}"/>
                  </a:ext>
                </a:extLst>
              </p:cNvPr>
              <p:cNvSpPr/>
              <p:nvPr/>
            </p:nvSpPr>
            <p:spPr>
              <a:xfrm>
                <a:off x="3825457" y="7368861"/>
                <a:ext cx="1787252" cy="571672"/>
              </a:xfrm>
              <a:prstGeom prst="roundRect">
                <a:avLst>
                  <a:gd name="adj" fmla="val 27444"/>
                </a:avLst>
              </a:prstGeom>
              <a:solidFill>
                <a:schemeClr val="bg1"/>
              </a:solidFill>
              <a:ln w="28575">
                <a:solidFill>
                  <a:srgbClr val="F7964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85" name="สี่เหลี่ยมผืนผ้า 84">
                <a:extLst>
                  <a:ext uri="{FF2B5EF4-FFF2-40B4-BE49-F238E27FC236}">
                    <a16:creationId xmlns:a16="http://schemas.microsoft.com/office/drawing/2014/main" id="{76F086E3-458E-4477-809B-78FDF56DC6F2}"/>
                  </a:ext>
                </a:extLst>
              </p:cNvPr>
              <p:cNvSpPr/>
              <p:nvPr/>
            </p:nvSpPr>
            <p:spPr>
              <a:xfrm>
                <a:off x="3954609" y="7362754"/>
                <a:ext cx="1528949" cy="58477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00000"/>
                  </a:lnSpc>
                </a:pPr>
                <a:r>
                  <a:rPr lang="th-TH" sz="32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ตัวอย่าง</a:t>
                </a:r>
              </a:p>
            </p:txBody>
          </p:sp>
        </p:grpSp>
        <p:sp>
          <p:nvSpPr>
            <p:cNvPr id="13" name="สี่เหลี่ยมผืนผ้า 12">
              <a:extLst>
                <a:ext uri="{FF2B5EF4-FFF2-40B4-BE49-F238E27FC236}">
                  <a16:creationId xmlns:a16="http://schemas.microsoft.com/office/drawing/2014/main" id="{22EF511C-F359-4F3E-914F-372F25B9BD01}"/>
                </a:ext>
              </a:extLst>
            </p:cNvPr>
            <p:cNvSpPr/>
            <p:nvPr/>
          </p:nvSpPr>
          <p:spPr>
            <a:xfrm>
              <a:off x="1140689" y="4938884"/>
              <a:ext cx="5133915" cy="14773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00000"/>
                </a:lnSpc>
              </a:pPr>
              <a:r>
                <a:rPr lang="th-TH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การนำรูปทรงกลมที่เหมือนกันมารวมกลุ่มกัน </a:t>
              </a:r>
            </a:p>
            <a:p>
              <a:pPr algn="ctr">
                <a:lnSpc>
                  <a:spcPct val="100000"/>
                </a:lnSpc>
              </a:pPr>
              <a:r>
                <a:rPr lang="th-TH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ด้วยการ</a:t>
              </a:r>
              <a:r>
                <a:rPr lang="th-TH" sz="3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ทับซ้อน</a:t>
              </a:r>
              <a:r>
                <a:rPr lang="th-TH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กันบางส่วน ทำให้รู้สึกเหมือนดึงดูดเข้าหากัน</a:t>
              </a:r>
            </a:p>
          </p:txBody>
        </p:sp>
        <p:sp>
          <p:nvSpPr>
            <p:cNvPr id="16" name="สี่เหลี่ยมผืนผ้า 15">
              <a:extLst>
                <a:ext uri="{FF2B5EF4-FFF2-40B4-BE49-F238E27FC236}">
                  <a16:creationId xmlns:a16="http://schemas.microsoft.com/office/drawing/2014/main" id="{109DA582-0BA4-4677-8FA6-222F3F81F3D5}"/>
                </a:ext>
              </a:extLst>
            </p:cNvPr>
            <p:cNvSpPr/>
            <p:nvPr/>
          </p:nvSpPr>
          <p:spPr>
            <a:xfrm>
              <a:off x="7003216" y="4938884"/>
              <a:ext cx="5220252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00000"/>
                </a:lnSpc>
              </a:pPr>
              <a:r>
                <a:rPr lang="th-TH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การนำรูปทรงเหลี่ยมที่เหมือนกัน มา</a:t>
              </a:r>
              <a:r>
                <a:rPr lang="th-TH" sz="3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ทับซ้อน</a:t>
              </a:r>
              <a:r>
                <a:rPr lang="th-TH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กันบางส่วน ทำให้รู้สึกเป็นหน่วยเดียวกัน</a:t>
              </a:r>
            </a:p>
          </p:txBody>
        </p:sp>
        <p:grpSp>
          <p:nvGrpSpPr>
            <p:cNvPr id="6" name="กลุ่ม 5">
              <a:extLst>
                <a:ext uri="{FF2B5EF4-FFF2-40B4-BE49-F238E27FC236}">
                  <a16:creationId xmlns:a16="http://schemas.microsoft.com/office/drawing/2014/main" id="{A9276E4C-141A-46D2-A9BA-B306877DCCD8}"/>
                </a:ext>
              </a:extLst>
            </p:cNvPr>
            <p:cNvGrpSpPr/>
            <p:nvPr/>
          </p:nvGrpSpPr>
          <p:grpSpPr>
            <a:xfrm>
              <a:off x="7957315" y="1840045"/>
              <a:ext cx="3312055" cy="2882815"/>
              <a:chOff x="7880590" y="1717576"/>
              <a:chExt cx="3312055" cy="2882815"/>
            </a:xfrm>
          </p:grpSpPr>
          <p:pic>
            <p:nvPicPr>
              <p:cNvPr id="35" name="รูปภาพ 34">
                <a:extLst>
                  <a:ext uri="{FF2B5EF4-FFF2-40B4-BE49-F238E27FC236}">
                    <a16:creationId xmlns:a16="http://schemas.microsoft.com/office/drawing/2014/main" id="{45BA2DA7-33CE-4631-854E-A75F38FC225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7880590" y="3124057"/>
                <a:ext cx="1721959" cy="1476334"/>
              </a:xfrm>
              <a:prstGeom prst="rect">
                <a:avLst/>
              </a:prstGeom>
            </p:spPr>
          </p:pic>
          <p:pic>
            <p:nvPicPr>
              <p:cNvPr id="39" name="รูปภาพ 38">
                <a:extLst>
                  <a:ext uri="{FF2B5EF4-FFF2-40B4-BE49-F238E27FC236}">
                    <a16:creationId xmlns:a16="http://schemas.microsoft.com/office/drawing/2014/main" id="{4E279E4D-9D0F-4165-ABF1-1778B225DDC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8782938" y="2316703"/>
                <a:ext cx="2409707" cy="1600440"/>
              </a:xfrm>
              <a:prstGeom prst="rect">
                <a:avLst/>
              </a:prstGeom>
            </p:spPr>
          </p:pic>
          <p:pic>
            <p:nvPicPr>
              <p:cNvPr id="40" name="รูปภาพ 39">
                <a:extLst>
                  <a:ext uri="{FF2B5EF4-FFF2-40B4-BE49-F238E27FC236}">
                    <a16:creationId xmlns:a16="http://schemas.microsoft.com/office/drawing/2014/main" id="{FDE41B1F-0D66-4C28-A1E1-8F984B7ACB6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8186304" y="1717576"/>
                <a:ext cx="2187353" cy="1367742"/>
              </a:xfrm>
              <a:prstGeom prst="rect">
                <a:avLst/>
              </a:prstGeom>
            </p:spPr>
          </p:pic>
        </p:grpSp>
        <p:grpSp>
          <p:nvGrpSpPr>
            <p:cNvPr id="2" name="กลุ่ม 1">
              <a:extLst>
                <a:ext uri="{FF2B5EF4-FFF2-40B4-BE49-F238E27FC236}">
                  <a16:creationId xmlns:a16="http://schemas.microsoft.com/office/drawing/2014/main" id="{97990873-249C-425E-B534-B7C2A0D64EC2}"/>
                </a:ext>
              </a:extLst>
            </p:cNvPr>
            <p:cNvGrpSpPr/>
            <p:nvPr/>
          </p:nvGrpSpPr>
          <p:grpSpPr>
            <a:xfrm>
              <a:off x="1550769" y="2150543"/>
              <a:ext cx="4313754" cy="2480677"/>
              <a:chOff x="1770280" y="2169595"/>
              <a:chExt cx="4313754" cy="2480677"/>
            </a:xfrm>
          </p:grpSpPr>
          <p:pic>
            <p:nvPicPr>
              <p:cNvPr id="36" name="รูปภาพ 35">
                <a:extLst>
                  <a:ext uri="{FF2B5EF4-FFF2-40B4-BE49-F238E27FC236}">
                    <a16:creationId xmlns:a16="http://schemas.microsoft.com/office/drawing/2014/main" id="{7955D717-00C0-4B3B-8243-79325120E66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770280" y="2372243"/>
                <a:ext cx="949911" cy="949911"/>
              </a:xfrm>
              <a:prstGeom prst="rect">
                <a:avLst/>
              </a:prstGeom>
            </p:spPr>
          </p:pic>
          <p:pic>
            <p:nvPicPr>
              <p:cNvPr id="37" name="รูปภาพ 36">
                <a:extLst>
                  <a:ext uri="{FF2B5EF4-FFF2-40B4-BE49-F238E27FC236}">
                    <a16:creationId xmlns:a16="http://schemas.microsoft.com/office/drawing/2014/main" id="{C7F64A7D-8F3B-4940-908F-7064E31F1D4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433928" y="2439756"/>
                <a:ext cx="1647551" cy="1647551"/>
              </a:xfrm>
              <a:prstGeom prst="rect">
                <a:avLst/>
              </a:prstGeom>
            </p:spPr>
          </p:pic>
          <p:pic>
            <p:nvPicPr>
              <p:cNvPr id="38" name="รูปภาพ 37">
                <a:extLst>
                  <a:ext uri="{FF2B5EF4-FFF2-40B4-BE49-F238E27FC236}">
                    <a16:creationId xmlns:a16="http://schemas.microsoft.com/office/drawing/2014/main" id="{A3E5C1A7-FEC2-4D19-8298-8B65F4B65D9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3878994" y="2169595"/>
                <a:ext cx="2205040" cy="2205040"/>
              </a:xfrm>
              <a:prstGeom prst="rect">
                <a:avLst/>
              </a:prstGeom>
            </p:spPr>
          </p:pic>
          <p:pic>
            <p:nvPicPr>
              <p:cNvPr id="41" name="รูปภาพ 40">
                <a:extLst>
                  <a:ext uri="{FF2B5EF4-FFF2-40B4-BE49-F238E27FC236}">
                    <a16:creationId xmlns:a16="http://schemas.microsoft.com/office/drawing/2014/main" id="{A78B4643-E249-472C-9384-BD8079370C1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3494340" y="3314168"/>
                <a:ext cx="1336104" cy="1336104"/>
              </a:xfrm>
              <a:prstGeom prst="rect">
                <a:avLst/>
              </a:prstGeom>
            </p:spPr>
          </p:pic>
        </p:grpSp>
        <p:sp>
          <p:nvSpPr>
            <p:cNvPr id="45" name="สามเหลี่ยมหน้าจั่ว 44">
              <a:extLst>
                <a:ext uri="{FF2B5EF4-FFF2-40B4-BE49-F238E27FC236}">
                  <a16:creationId xmlns:a16="http://schemas.microsoft.com/office/drawing/2014/main" id="{F7EC0A1E-6B43-4482-A4E2-CED9D1C2CDFB}"/>
                </a:ext>
              </a:extLst>
            </p:cNvPr>
            <p:cNvSpPr/>
            <p:nvPr/>
          </p:nvSpPr>
          <p:spPr>
            <a:xfrm rot="5400000">
              <a:off x="12435583" y="4173295"/>
              <a:ext cx="892661" cy="374063"/>
            </a:xfrm>
            <a:prstGeom prst="triangle">
              <a:avLst/>
            </a:prstGeom>
            <a:solidFill>
              <a:srgbClr val="F79646"/>
            </a:solidFill>
            <a:ln w="76200" cap="rnd">
              <a:solidFill>
                <a:srgbClr val="F7964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61" name="สี่เหลี่ยมผืนผ้า 60">
              <a:extLst>
                <a:ext uri="{FF2B5EF4-FFF2-40B4-BE49-F238E27FC236}">
                  <a16:creationId xmlns:a16="http://schemas.microsoft.com/office/drawing/2014/main" id="{B161612F-1087-4A00-905F-3D9DF81784B2}"/>
                </a:ext>
              </a:extLst>
            </p:cNvPr>
            <p:cNvSpPr/>
            <p:nvPr/>
          </p:nvSpPr>
          <p:spPr>
            <a:xfrm>
              <a:off x="4957367" y="331617"/>
              <a:ext cx="7534279" cy="10772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th-TH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การนำทัศนธาตุมาจัดกลุ่มเป็นหนึ่งเดียวกัน/เป็นไปในทิศทางเดียวกัน</a:t>
              </a:r>
              <a:br>
                <a:rPr lang="th-TH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</a:br>
              <a:r>
                <a:rPr lang="th-TH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ให้ภาพรวมมีความเชื่อมโยงต่อเนื่องและเป็นอันหนึ่งอันเดียวกัน </a:t>
              </a:r>
            </a:p>
          </p:txBody>
        </p:sp>
      </p:grpSp>
      <p:pic>
        <p:nvPicPr>
          <p:cNvPr id="65" name="Picture 45">
            <a:hlinkClick r:id="rId12" action="ppaction://hlinksldjump"/>
            <a:extLst>
              <a:ext uri="{FF2B5EF4-FFF2-40B4-BE49-F238E27FC236}">
                <a16:creationId xmlns:a16="http://schemas.microsoft.com/office/drawing/2014/main" id="{832F77EF-BA69-4E92-B5C0-2ED55050DEFA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2124" y="6745010"/>
            <a:ext cx="1230668" cy="541495"/>
          </a:xfrm>
          <a:prstGeom prst="rect">
            <a:avLst/>
          </a:prstGeom>
        </p:spPr>
      </p:pic>
      <p:grpSp>
        <p:nvGrpSpPr>
          <p:cNvPr id="56" name="กลุ่ม 55">
            <a:extLst>
              <a:ext uri="{FF2B5EF4-FFF2-40B4-BE49-F238E27FC236}">
                <a16:creationId xmlns:a16="http://schemas.microsoft.com/office/drawing/2014/main" id="{A93F1339-C138-4F01-B144-3D1C334979EE}"/>
              </a:ext>
            </a:extLst>
          </p:cNvPr>
          <p:cNvGrpSpPr/>
          <p:nvPr/>
        </p:nvGrpSpPr>
        <p:grpSpPr>
          <a:xfrm>
            <a:off x="719053" y="936239"/>
            <a:ext cx="11838159" cy="6109929"/>
            <a:chOff x="719053" y="936239"/>
            <a:chExt cx="11838159" cy="6109929"/>
          </a:xfrm>
        </p:grpSpPr>
        <p:sp>
          <p:nvSpPr>
            <p:cNvPr id="57" name="Rectangle: Rounded Corners 76">
              <a:extLst>
                <a:ext uri="{FF2B5EF4-FFF2-40B4-BE49-F238E27FC236}">
                  <a16:creationId xmlns:a16="http://schemas.microsoft.com/office/drawing/2014/main" id="{D4306F64-992F-490F-B414-26AEE5245457}"/>
                </a:ext>
              </a:extLst>
            </p:cNvPr>
            <p:cNvSpPr/>
            <p:nvPr/>
          </p:nvSpPr>
          <p:spPr>
            <a:xfrm>
              <a:off x="719053" y="936239"/>
              <a:ext cx="11838159" cy="6109929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4" dirty="0">
                <a:latin typeface="TH SarabunPSK" panose="020B0500040200020003" pitchFamily="34" charset="-34"/>
              </a:endParaRPr>
            </a:p>
          </p:txBody>
        </p:sp>
        <p:sp>
          <p:nvSpPr>
            <p:cNvPr id="58" name="สี่เหลี่ยมผืนผ้า 57">
              <a:extLst>
                <a:ext uri="{FF2B5EF4-FFF2-40B4-BE49-F238E27FC236}">
                  <a16:creationId xmlns:a16="http://schemas.microsoft.com/office/drawing/2014/main" id="{BA64F0BC-55B3-4611-B06A-0FC77AFE399A}"/>
                </a:ext>
              </a:extLst>
            </p:cNvPr>
            <p:cNvSpPr/>
            <p:nvPr/>
          </p:nvSpPr>
          <p:spPr>
            <a:xfrm>
              <a:off x="7142187" y="1880960"/>
              <a:ext cx="5220252" cy="10772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th-TH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การนำรูปทรงของบ้านแต่ละส่วนมา</a:t>
              </a:r>
              <a:r>
                <a:rPr lang="th-TH" sz="32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ทับซ้อน</a:t>
              </a:r>
              <a:r>
                <a:rPr lang="th-TH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กัน </a:t>
              </a:r>
            </a:p>
            <a:p>
              <a:r>
                <a:rPr lang="th-TH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ทำให้รู้สึกเป็นอันหนึ่งอันเดียวกันอย่างมีเอกภาพ</a:t>
              </a:r>
            </a:p>
          </p:txBody>
        </p:sp>
        <p:sp>
          <p:nvSpPr>
            <p:cNvPr id="59" name="สี่เหลี่ยมผืนผ้า 58">
              <a:extLst>
                <a:ext uri="{FF2B5EF4-FFF2-40B4-BE49-F238E27FC236}">
                  <a16:creationId xmlns:a16="http://schemas.microsoft.com/office/drawing/2014/main" id="{2B450634-227B-4B7A-A723-EE458372249B}"/>
                </a:ext>
              </a:extLst>
            </p:cNvPr>
            <p:cNvSpPr/>
            <p:nvPr/>
          </p:nvSpPr>
          <p:spPr>
            <a:xfrm>
              <a:off x="7142187" y="5237687"/>
              <a:ext cx="4511104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/>
              <a:r>
                <a:rPr lang="th-TH" sz="2400" dirty="0">
                  <a:solidFill>
                    <a:srgbClr val="333333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ผลงาน </a:t>
              </a:r>
              <a:r>
                <a:rPr lang="en-US" sz="2400" dirty="0">
                  <a:solidFill>
                    <a:srgbClr val="333333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: Composition of a House</a:t>
              </a:r>
            </a:p>
            <a:p>
              <a:pPr fontAlgn="base"/>
              <a:r>
                <a:rPr lang="th-TH" sz="2400" dirty="0">
                  <a:solidFill>
                    <a:srgbClr val="333333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ศิลปิน </a:t>
              </a:r>
              <a:r>
                <a:rPr lang="en-US" sz="2400" dirty="0">
                  <a:solidFill>
                    <a:srgbClr val="333333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: </a:t>
              </a:r>
              <a:r>
                <a:rPr lang="th-TH" sz="2400" dirty="0">
                  <a:solidFill>
                    <a:srgbClr val="333333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โท</a:t>
              </a:r>
              <a:r>
                <a:rPr lang="th-TH" sz="2400" dirty="0" err="1">
                  <a:solidFill>
                    <a:srgbClr val="333333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มัส</a:t>
              </a:r>
              <a:r>
                <a:rPr lang="th-TH" sz="2400" dirty="0">
                  <a:solidFill>
                    <a:srgbClr val="333333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 ฟลาเวล (</a:t>
              </a:r>
              <a:r>
                <a:rPr lang="en-US" sz="2400" dirty="0">
                  <a:solidFill>
                    <a:srgbClr val="333333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Thomas Flavell)</a:t>
              </a:r>
            </a:p>
          </p:txBody>
        </p:sp>
        <p:pic>
          <p:nvPicPr>
            <p:cNvPr id="60" name="รูปภาพ 59">
              <a:extLst>
                <a:ext uri="{FF2B5EF4-FFF2-40B4-BE49-F238E27FC236}">
                  <a16:creationId xmlns:a16="http://schemas.microsoft.com/office/drawing/2014/main" id="{78F18A0D-49BA-4AD5-89A6-E6EB4CF159BE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282590" y="1884290"/>
              <a:ext cx="5627498" cy="4213826"/>
            </a:xfrm>
            <a:prstGeom prst="rect">
              <a:avLst/>
            </a:prstGeom>
          </p:spPr>
        </p:pic>
      </p:grpSp>
      <p:pic>
        <p:nvPicPr>
          <p:cNvPr id="73" name="close">
            <a:hlinkClick r:id="rId15" action="ppaction://hlinksldjump"/>
            <a:extLst>
              <a:ext uri="{FF2B5EF4-FFF2-40B4-BE49-F238E27FC236}">
                <a16:creationId xmlns:a16="http://schemas.microsoft.com/office/drawing/2014/main" id="{1B58FEA2-772F-4078-A78C-401A87688FB5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197627" y="722164"/>
            <a:ext cx="604109" cy="606228"/>
          </a:xfrm>
          <a:prstGeom prst="rect">
            <a:avLst/>
          </a:prstGeom>
        </p:spPr>
      </p:pic>
      <p:sp>
        <p:nvSpPr>
          <p:cNvPr id="49" name="Cube 27">
            <a:extLst>
              <a:ext uri="{FF2B5EF4-FFF2-40B4-BE49-F238E27FC236}">
                <a16:creationId xmlns:a16="http://schemas.microsoft.com/office/drawing/2014/main" id="{0E4356DE-CF91-45B5-A3B7-6EAA1922D51C}"/>
              </a:ext>
            </a:extLst>
          </p:cNvPr>
          <p:cNvSpPr/>
          <p:nvPr/>
        </p:nvSpPr>
        <p:spPr>
          <a:xfrm flipH="1">
            <a:off x="1770279" y="3389668"/>
            <a:ext cx="877281" cy="1172262"/>
          </a:xfrm>
          <a:prstGeom prst="cube">
            <a:avLst>
              <a:gd name="adj" fmla="val 19911"/>
            </a:avLst>
          </a:prstGeom>
          <a:solidFill>
            <a:schemeClr val="bg1">
              <a:alpha val="89804"/>
            </a:schemeClr>
          </a:solidFill>
          <a:ln>
            <a:solidFill>
              <a:srgbClr val="F34F4B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504" dirty="0"/>
          </a:p>
        </p:txBody>
      </p:sp>
      <p:sp>
        <p:nvSpPr>
          <p:cNvPr id="50" name="Cube 28">
            <a:extLst>
              <a:ext uri="{FF2B5EF4-FFF2-40B4-BE49-F238E27FC236}">
                <a16:creationId xmlns:a16="http://schemas.microsoft.com/office/drawing/2014/main" id="{5DE9ADD6-7ABC-4A4E-ACD1-85095146A038}"/>
              </a:ext>
            </a:extLst>
          </p:cNvPr>
          <p:cNvSpPr/>
          <p:nvPr/>
        </p:nvSpPr>
        <p:spPr>
          <a:xfrm flipH="1">
            <a:off x="3567981" y="2574968"/>
            <a:ext cx="1865170" cy="1975568"/>
          </a:xfrm>
          <a:prstGeom prst="cube">
            <a:avLst>
              <a:gd name="adj" fmla="val 23179"/>
            </a:avLst>
          </a:prstGeom>
          <a:solidFill>
            <a:schemeClr val="bg1">
              <a:alpha val="89804"/>
            </a:schemeClr>
          </a:solidFill>
          <a:ln>
            <a:solidFill>
              <a:srgbClr val="F34F4B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504"/>
          </a:p>
        </p:txBody>
      </p:sp>
      <p:sp>
        <p:nvSpPr>
          <p:cNvPr id="51" name="Cube 29">
            <a:extLst>
              <a:ext uri="{FF2B5EF4-FFF2-40B4-BE49-F238E27FC236}">
                <a16:creationId xmlns:a16="http://schemas.microsoft.com/office/drawing/2014/main" id="{481C1AFF-7BB0-4D3A-938B-74EAB2AC49B8}"/>
              </a:ext>
            </a:extLst>
          </p:cNvPr>
          <p:cNvSpPr/>
          <p:nvPr/>
        </p:nvSpPr>
        <p:spPr>
          <a:xfrm flipH="1">
            <a:off x="2572262" y="3157737"/>
            <a:ext cx="2003419" cy="1550170"/>
          </a:xfrm>
          <a:prstGeom prst="cube">
            <a:avLst>
              <a:gd name="adj" fmla="val 19911"/>
            </a:avLst>
          </a:prstGeom>
          <a:solidFill>
            <a:schemeClr val="bg1">
              <a:alpha val="89804"/>
            </a:schemeClr>
          </a:solidFill>
          <a:ln>
            <a:solidFill>
              <a:srgbClr val="F34F4B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504" dirty="0"/>
          </a:p>
        </p:txBody>
      </p:sp>
      <p:sp>
        <p:nvSpPr>
          <p:cNvPr id="52" name="Cube 30">
            <a:extLst>
              <a:ext uri="{FF2B5EF4-FFF2-40B4-BE49-F238E27FC236}">
                <a16:creationId xmlns:a16="http://schemas.microsoft.com/office/drawing/2014/main" id="{0426BA00-C6C2-4341-A0FA-B7AF4BDDF99F}"/>
              </a:ext>
            </a:extLst>
          </p:cNvPr>
          <p:cNvSpPr/>
          <p:nvPr/>
        </p:nvSpPr>
        <p:spPr>
          <a:xfrm flipH="1">
            <a:off x="3463020" y="3962194"/>
            <a:ext cx="1210818" cy="927843"/>
          </a:xfrm>
          <a:prstGeom prst="cube">
            <a:avLst>
              <a:gd name="adj" fmla="val 19911"/>
            </a:avLst>
          </a:prstGeom>
          <a:solidFill>
            <a:schemeClr val="bg1">
              <a:alpha val="89804"/>
            </a:schemeClr>
          </a:solidFill>
          <a:ln>
            <a:solidFill>
              <a:srgbClr val="F34F4B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504"/>
          </a:p>
        </p:txBody>
      </p:sp>
      <p:sp>
        <p:nvSpPr>
          <p:cNvPr id="53" name="Cube 31">
            <a:extLst>
              <a:ext uri="{FF2B5EF4-FFF2-40B4-BE49-F238E27FC236}">
                <a16:creationId xmlns:a16="http://schemas.microsoft.com/office/drawing/2014/main" id="{2F046CB3-878F-4B95-A861-23ED45883362}"/>
              </a:ext>
            </a:extLst>
          </p:cNvPr>
          <p:cNvSpPr/>
          <p:nvPr/>
        </p:nvSpPr>
        <p:spPr>
          <a:xfrm flipH="1">
            <a:off x="5003557" y="3935081"/>
            <a:ext cx="1403192" cy="1399034"/>
          </a:xfrm>
          <a:prstGeom prst="cube">
            <a:avLst>
              <a:gd name="adj" fmla="val 19911"/>
            </a:avLst>
          </a:prstGeom>
          <a:solidFill>
            <a:schemeClr val="bg1">
              <a:alpha val="89804"/>
            </a:schemeClr>
          </a:solidFill>
          <a:ln>
            <a:solidFill>
              <a:srgbClr val="F34F4B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504"/>
          </a:p>
        </p:txBody>
      </p:sp>
      <p:sp>
        <p:nvSpPr>
          <p:cNvPr id="54" name="Cube 32">
            <a:extLst>
              <a:ext uri="{FF2B5EF4-FFF2-40B4-BE49-F238E27FC236}">
                <a16:creationId xmlns:a16="http://schemas.microsoft.com/office/drawing/2014/main" id="{2E976F1E-985B-4861-A467-3F691E70A83C}"/>
              </a:ext>
            </a:extLst>
          </p:cNvPr>
          <p:cNvSpPr/>
          <p:nvPr/>
        </p:nvSpPr>
        <p:spPr>
          <a:xfrm flipH="1">
            <a:off x="4333958" y="4504235"/>
            <a:ext cx="973993" cy="1144485"/>
          </a:xfrm>
          <a:prstGeom prst="cube">
            <a:avLst>
              <a:gd name="adj" fmla="val 19911"/>
            </a:avLst>
          </a:prstGeom>
          <a:solidFill>
            <a:schemeClr val="bg1">
              <a:alpha val="89804"/>
            </a:schemeClr>
          </a:solidFill>
          <a:ln>
            <a:solidFill>
              <a:srgbClr val="F34F4B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504"/>
          </a:p>
        </p:txBody>
      </p:sp>
    </p:spTree>
    <p:extLst>
      <p:ext uri="{BB962C8B-B14F-4D97-AF65-F5344CB8AC3E}">
        <p14:creationId xmlns:p14="http://schemas.microsoft.com/office/powerpoint/2010/main" val="3808339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สี่เหลี่ยมผืนผ้า: มุมมน 27">
            <a:extLst>
              <a:ext uri="{FF2B5EF4-FFF2-40B4-BE49-F238E27FC236}">
                <a16:creationId xmlns:a16="http://schemas.microsoft.com/office/drawing/2014/main" id="{59E22F18-7EED-4047-A4D6-2B16F769CBA2}"/>
              </a:ext>
            </a:extLst>
          </p:cNvPr>
          <p:cNvSpPr/>
          <p:nvPr/>
        </p:nvSpPr>
        <p:spPr>
          <a:xfrm>
            <a:off x="6789402" y="1501552"/>
            <a:ext cx="5647880" cy="5510781"/>
          </a:xfrm>
          <a:prstGeom prst="roundRect">
            <a:avLst>
              <a:gd name="adj" fmla="val 7595"/>
            </a:avLst>
          </a:prstGeom>
          <a:noFill/>
          <a:ln w="38100">
            <a:solidFill>
              <a:srgbClr val="F796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1653" dirty="0"/>
          </a:p>
        </p:txBody>
      </p:sp>
      <p:sp>
        <p:nvSpPr>
          <p:cNvPr id="29" name="สี่เหลี่ยมผืนผ้า: มุมมน 28">
            <a:extLst>
              <a:ext uri="{FF2B5EF4-FFF2-40B4-BE49-F238E27FC236}">
                <a16:creationId xmlns:a16="http://schemas.microsoft.com/office/drawing/2014/main" id="{AA57AFE2-1130-44EE-9AF9-022F1EF27199}"/>
              </a:ext>
            </a:extLst>
          </p:cNvPr>
          <p:cNvSpPr/>
          <p:nvPr/>
        </p:nvSpPr>
        <p:spPr>
          <a:xfrm>
            <a:off x="883706" y="1501552"/>
            <a:ext cx="5647880" cy="5510781"/>
          </a:xfrm>
          <a:prstGeom prst="roundRect">
            <a:avLst>
              <a:gd name="adj" fmla="val 7828"/>
            </a:avLst>
          </a:prstGeom>
          <a:noFill/>
          <a:ln w="38100">
            <a:solidFill>
              <a:srgbClr val="F796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1653" dirty="0"/>
          </a:p>
        </p:txBody>
      </p:sp>
      <p:pic>
        <p:nvPicPr>
          <p:cNvPr id="4" name="Picture 7">
            <a:extLst>
              <a:ext uri="{FF2B5EF4-FFF2-40B4-BE49-F238E27FC236}">
                <a16:creationId xmlns:a16="http://schemas.microsoft.com/office/drawing/2014/main" id="{36A29047-D382-419E-AD68-006B15BA434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491646" y="153"/>
            <a:ext cx="780537" cy="822352"/>
          </a:xfrm>
          <a:prstGeom prst="rect">
            <a:avLst/>
          </a:prstGeom>
        </p:spPr>
      </p:pic>
      <p:pic>
        <p:nvPicPr>
          <p:cNvPr id="5" name="Picture 5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F45F5CD9-3AD6-46C5-A1B2-1A258E90E0F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551653" y="6758018"/>
            <a:ext cx="535441" cy="528487"/>
          </a:xfrm>
          <a:prstGeom prst="rect">
            <a:avLst/>
          </a:prstGeom>
        </p:spPr>
      </p:pic>
      <p:sp>
        <p:nvSpPr>
          <p:cNvPr id="12" name="สี่เหลี่ยมผืนผ้า 11">
            <a:extLst>
              <a:ext uri="{FF2B5EF4-FFF2-40B4-BE49-F238E27FC236}">
                <a16:creationId xmlns:a16="http://schemas.microsoft.com/office/drawing/2014/main" id="{C5FDE29A-6651-402E-8496-1BF84B795955}"/>
              </a:ext>
            </a:extLst>
          </p:cNvPr>
          <p:cNvSpPr/>
          <p:nvPr/>
        </p:nvSpPr>
        <p:spPr>
          <a:xfrm>
            <a:off x="4957367" y="331617"/>
            <a:ext cx="7534279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การนำทัศนธาตุมาจัดกลุ่มเป็นหนึ่งเดียวกัน/เป็นไปในทิศทางเดียวกัน</a:t>
            </a:r>
            <a:b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</a:br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ให้ภาพรวมมีความเชื่อมโยงต่อเนื่องและเป็นอันหนึ่งอันเดียวกัน </a:t>
            </a:r>
          </a:p>
        </p:txBody>
      </p:sp>
      <p:sp>
        <p:nvSpPr>
          <p:cNvPr id="13" name="สี่เหลี่ยมผืนผ้า 12">
            <a:extLst>
              <a:ext uri="{FF2B5EF4-FFF2-40B4-BE49-F238E27FC236}">
                <a16:creationId xmlns:a16="http://schemas.microsoft.com/office/drawing/2014/main" id="{22EF511C-F359-4F3E-914F-372F25B9BD01}"/>
              </a:ext>
            </a:extLst>
          </p:cNvPr>
          <p:cNvSpPr/>
          <p:nvPr/>
        </p:nvSpPr>
        <p:spPr>
          <a:xfrm>
            <a:off x="1140689" y="5176862"/>
            <a:ext cx="5133915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thaiDist">
              <a:lnSpc>
                <a:spcPct val="100000"/>
              </a:lnSpc>
            </a:pPr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การนำรูปร่างเหลี่ยมที่เหมือนกัน มา</a:t>
            </a:r>
            <a:r>
              <a:rPr lang="th-TH" sz="32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สัมผัส</a:t>
            </a:r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กัน บางส่วน ทำให้รู้สึกเชื่อมโยงกัน</a:t>
            </a:r>
          </a:p>
        </p:txBody>
      </p:sp>
      <p:sp>
        <p:nvSpPr>
          <p:cNvPr id="16" name="สี่เหลี่ยมผืนผ้า 15">
            <a:extLst>
              <a:ext uri="{FF2B5EF4-FFF2-40B4-BE49-F238E27FC236}">
                <a16:creationId xmlns:a16="http://schemas.microsoft.com/office/drawing/2014/main" id="{109DA582-0BA4-4677-8FA6-222F3F81F3D5}"/>
              </a:ext>
            </a:extLst>
          </p:cNvPr>
          <p:cNvSpPr/>
          <p:nvPr/>
        </p:nvSpPr>
        <p:spPr>
          <a:xfrm>
            <a:off x="7003216" y="5176862"/>
            <a:ext cx="522025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thaiDist">
              <a:lnSpc>
                <a:spcPct val="100000"/>
              </a:lnSpc>
            </a:pPr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การนำรูปทรงเหลี่ยมที่เหมือนกัน มา</a:t>
            </a:r>
            <a:r>
              <a:rPr lang="th-TH" sz="32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สัมผัส</a:t>
            </a:r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กัน บางส่วน ทำให้รู้สึกเชื่อมโยงกัน</a:t>
            </a:r>
          </a:p>
        </p:txBody>
      </p:sp>
      <p:pic>
        <p:nvPicPr>
          <p:cNvPr id="53" name="รูปภาพ 52">
            <a:extLst>
              <a:ext uri="{FF2B5EF4-FFF2-40B4-BE49-F238E27FC236}">
                <a16:creationId xmlns:a16="http://schemas.microsoft.com/office/drawing/2014/main" id="{6098B9E3-5145-4170-A74B-0FABEB25E22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97626" y="2486929"/>
            <a:ext cx="2311949" cy="2083570"/>
          </a:xfrm>
          <a:prstGeom prst="rect">
            <a:avLst/>
          </a:prstGeom>
        </p:spPr>
      </p:pic>
      <p:pic>
        <p:nvPicPr>
          <p:cNvPr id="54" name="รูปภาพ 53">
            <a:extLst>
              <a:ext uri="{FF2B5EF4-FFF2-40B4-BE49-F238E27FC236}">
                <a16:creationId xmlns:a16="http://schemas.microsoft.com/office/drawing/2014/main" id="{F4281968-3FAD-4870-AA26-C9E578A35F9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17109" y="2487700"/>
            <a:ext cx="2311949" cy="2083570"/>
          </a:xfrm>
          <a:prstGeom prst="rect">
            <a:avLst/>
          </a:prstGeom>
        </p:spPr>
      </p:pic>
      <p:pic>
        <p:nvPicPr>
          <p:cNvPr id="56" name="รูปภาพ 55">
            <a:extLst>
              <a:ext uri="{FF2B5EF4-FFF2-40B4-BE49-F238E27FC236}">
                <a16:creationId xmlns:a16="http://schemas.microsoft.com/office/drawing/2014/main" id="{0A6E117E-B1C9-4BF6-8200-C102D53196A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16475" y="2253182"/>
            <a:ext cx="2263883" cy="1254237"/>
          </a:xfrm>
          <a:prstGeom prst="rect">
            <a:avLst/>
          </a:prstGeom>
        </p:spPr>
      </p:pic>
      <p:pic>
        <p:nvPicPr>
          <p:cNvPr id="57" name="รูปภาพ 56">
            <a:extLst>
              <a:ext uri="{FF2B5EF4-FFF2-40B4-BE49-F238E27FC236}">
                <a16:creationId xmlns:a16="http://schemas.microsoft.com/office/drawing/2014/main" id="{AD248225-553B-49F6-B9B3-0BF220FE14C3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34935" y="3476658"/>
            <a:ext cx="2263883" cy="1254237"/>
          </a:xfrm>
          <a:prstGeom prst="rect">
            <a:avLst/>
          </a:prstGeom>
        </p:spPr>
      </p:pic>
      <p:sp>
        <p:nvSpPr>
          <p:cNvPr id="26" name="สามเหลี่ยมหน้าจั่ว 25">
            <a:hlinkClick r:id="rId8" action="ppaction://hlinksldjump"/>
            <a:extLst>
              <a:ext uri="{FF2B5EF4-FFF2-40B4-BE49-F238E27FC236}">
                <a16:creationId xmlns:a16="http://schemas.microsoft.com/office/drawing/2014/main" id="{1C2C234B-4BC2-4E94-AAA9-EBA0AB880DC3}"/>
              </a:ext>
            </a:extLst>
          </p:cNvPr>
          <p:cNvSpPr/>
          <p:nvPr/>
        </p:nvSpPr>
        <p:spPr>
          <a:xfrm rot="16200000" flipH="1">
            <a:off x="-43903" y="4173295"/>
            <a:ext cx="892661" cy="374063"/>
          </a:xfrm>
          <a:prstGeom prst="triangle">
            <a:avLst/>
          </a:prstGeom>
          <a:solidFill>
            <a:srgbClr val="F79646"/>
          </a:solidFill>
          <a:ln w="76200" cap="rnd">
            <a:solidFill>
              <a:srgbClr val="F796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grpSp>
        <p:nvGrpSpPr>
          <p:cNvPr id="35" name="กลุ่ม 34">
            <a:extLst>
              <a:ext uri="{FF2B5EF4-FFF2-40B4-BE49-F238E27FC236}">
                <a16:creationId xmlns:a16="http://schemas.microsoft.com/office/drawing/2014/main" id="{03A24473-8698-41FD-B0DD-4BD262BE0DD6}"/>
              </a:ext>
            </a:extLst>
          </p:cNvPr>
          <p:cNvGrpSpPr/>
          <p:nvPr/>
        </p:nvGrpSpPr>
        <p:grpSpPr>
          <a:xfrm>
            <a:off x="10822521" y="6750510"/>
            <a:ext cx="1360226" cy="530699"/>
            <a:chOff x="3825457" y="7362754"/>
            <a:chExt cx="1787252" cy="633913"/>
          </a:xfrm>
        </p:grpSpPr>
        <p:sp>
          <p:nvSpPr>
            <p:cNvPr id="36" name="สี่เหลี่ยมผืนผ้า: มุมมน 35">
              <a:extLst>
                <a:ext uri="{FF2B5EF4-FFF2-40B4-BE49-F238E27FC236}">
                  <a16:creationId xmlns:a16="http://schemas.microsoft.com/office/drawing/2014/main" id="{76B1F6BB-CD0D-4CA2-BB0F-7E69A2BF37CE}"/>
                </a:ext>
              </a:extLst>
            </p:cNvPr>
            <p:cNvSpPr/>
            <p:nvPr/>
          </p:nvSpPr>
          <p:spPr>
            <a:xfrm>
              <a:off x="3825457" y="7424995"/>
              <a:ext cx="1787252" cy="571672"/>
            </a:xfrm>
            <a:prstGeom prst="roundRect">
              <a:avLst>
                <a:gd name="adj" fmla="val 28108"/>
              </a:avLst>
            </a:prstGeom>
            <a:solidFill>
              <a:srgbClr val="F79646"/>
            </a:solidFill>
            <a:ln w="28575">
              <a:solidFill>
                <a:srgbClr val="F7964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dirty="0"/>
            </a:p>
          </p:txBody>
        </p:sp>
        <p:sp>
          <p:nvSpPr>
            <p:cNvPr id="37" name="สี่เหลี่ยมผืนผ้า: มุมมน 36">
              <a:hlinkClick r:id="rId9" action="ppaction://hlinksldjump"/>
              <a:extLst>
                <a:ext uri="{FF2B5EF4-FFF2-40B4-BE49-F238E27FC236}">
                  <a16:creationId xmlns:a16="http://schemas.microsoft.com/office/drawing/2014/main" id="{F742BB6B-E675-48A1-92EB-E99F66CED3D7}"/>
                </a:ext>
              </a:extLst>
            </p:cNvPr>
            <p:cNvSpPr/>
            <p:nvPr/>
          </p:nvSpPr>
          <p:spPr>
            <a:xfrm>
              <a:off x="3825457" y="7368861"/>
              <a:ext cx="1787252" cy="571672"/>
            </a:xfrm>
            <a:prstGeom prst="roundRect">
              <a:avLst>
                <a:gd name="adj" fmla="val 27444"/>
              </a:avLst>
            </a:prstGeom>
            <a:solidFill>
              <a:schemeClr val="bg1"/>
            </a:solidFill>
            <a:ln w="28575">
              <a:solidFill>
                <a:srgbClr val="F7964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38" name="สี่เหลี่ยมผืนผ้า 37">
              <a:hlinkClick r:id="rId9" action="ppaction://hlinksldjump"/>
              <a:extLst>
                <a:ext uri="{FF2B5EF4-FFF2-40B4-BE49-F238E27FC236}">
                  <a16:creationId xmlns:a16="http://schemas.microsoft.com/office/drawing/2014/main" id="{2A145F11-C93C-4BAD-8447-B12FB4BF39D2}"/>
                </a:ext>
              </a:extLst>
            </p:cNvPr>
            <p:cNvSpPr/>
            <p:nvPr/>
          </p:nvSpPr>
          <p:spPr>
            <a:xfrm>
              <a:off x="3954609" y="7362754"/>
              <a:ext cx="1528949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00000"/>
                </a:lnSpc>
              </a:pPr>
              <a:r>
                <a:rPr lang="th-TH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ตัวอย่าง</a:t>
              </a:r>
            </a:p>
          </p:txBody>
        </p:sp>
      </p:grpSp>
      <p:grpSp>
        <p:nvGrpSpPr>
          <p:cNvPr id="39" name="กลุ่ม 38">
            <a:extLst>
              <a:ext uri="{FF2B5EF4-FFF2-40B4-BE49-F238E27FC236}">
                <a16:creationId xmlns:a16="http://schemas.microsoft.com/office/drawing/2014/main" id="{77A8F713-7270-47E3-A446-0DA16A3700BB}"/>
              </a:ext>
            </a:extLst>
          </p:cNvPr>
          <p:cNvGrpSpPr/>
          <p:nvPr/>
        </p:nvGrpSpPr>
        <p:grpSpPr>
          <a:xfrm>
            <a:off x="4900688" y="6750510"/>
            <a:ext cx="1360226" cy="530699"/>
            <a:chOff x="3825457" y="7362754"/>
            <a:chExt cx="1787252" cy="633913"/>
          </a:xfrm>
        </p:grpSpPr>
        <p:sp>
          <p:nvSpPr>
            <p:cNvPr id="40" name="สี่เหลี่ยมผืนผ้า: มุมมน 39">
              <a:extLst>
                <a:ext uri="{FF2B5EF4-FFF2-40B4-BE49-F238E27FC236}">
                  <a16:creationId xmlns:a16="http://schemas.microsoft.com/office/drawing/2014/main" id="{54946FA2-F984-4CC9-BA2B-EDEE5B6BFD62}"/>
                </a:ext>
              </a:extLst>
            </p:cNvPr>
            <p:cNvSpPr/>
            <p:nvPr/>
          </p:nvSpPr>
          <p:spPr>
            <a:xfrm>
              <a:off x="3825457" y="7424995"/>
              <a:ext cx="1787252" cy="571672"/>
            </a:xfrm>
            <a:prstGeom prst="roundRect">
              <a:avLst>
                <a:gd name="adj" fmla="val 28108"/>
              </a:avLst>
            </a:prstGeom>
            <a:solidFill>
              <a:srgbClr val="F79646"/>
            </a:solidFill>
            <a:ln w="28575">
              <a:solidFill>
                <a:srgbClr val="F7964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dirty="0"/>
            </a:p>
          </p:txBody>
        </p:sp>
        <p:sp>
          <p:nvSpPr>
            <p:cNvPr id="41" name="สี่เหลี่ยมผืนผ้า: มุมมน 40">
              <a:hlinkClick r:id="rId10" action="ppaction://hlinksldjump"/>
              <a:extLst>
                <a:ext uri="{FF2B5EF4-FFF2-40B4-BE49-F238E27FC236}">
                  <a16:creationId xmlns:a16="http://schemas.microsoft.com/office/drawing/2014/main" id="{9F658E7C-7B04-4401-89A9-B82314934FAE}"/>
                </a:ext>
              </a:extLst>
            </p:cNvPr>
            <p:cNvSpPr/>
            <p:nvPr/>
          </p:nvSpPr>
          <p:spPr>
            <a:xfrm>
              <a:off x="3825457" y="7368861"/>
              <a:ext cx="1787252" cy="571672"/>
            </a:xfrm>
            <a:prstGeom prst="roundRect">
              <a:avLst>
                <a:gd name="adj" fmla="val 27444"/>
              </a:avLst>
            </a:prstGeom>
            <a:solidFill>
              <a:schemeClr val="bg1"/>
            </a:solidFill>
            <a:ln w="28575">
              <a:solidFill>
                <a:srgbClr val="F7964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42" name="สี่เหลี่ยมผืนผ้า 41">
              <a:hlinkClick r:id="rId10" action="ppaction://hlinksldjump"/>
              <a:extLst>
                <a:ext uri="{FF2B5EF4-FFF2-40B4-BE49-F238E27FC236}">
                  <a16:creationId xmlns:a16="http://schemas.microsoft.com/office/drawing/2014/main" id="{44DC684A-C5E2-4AA0-A30D-50D6725C0BD8}"/>
                </a:ext>
              </a:extLst>
            </p:cNvPr>
            <p:cNvSpPr/>
            <p:nvPr/>
          </p:nvSpPr>
          <p:spPr>
            <a:xfrm>
              <a:off x="3954609" y="7362754"/>
              <a:ext cx="1528949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00000"/>
                </a:lnSpc>
              </a:pPr>
              <a:r>
                <a:rPr lang="th-TH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ตัวอย่าง</a:t>
              </a:r>
            </a:p>
          </p:txBody>
        </p:sp>
      </p:grpSp>
      <p:grpSp>
        <p:nvGrpSpPr>
          <p:cNvPr id="30" name="กลุ่ม 29">
            <a:extLst>
              <a:ext uri="{FF2B5EF4-FFF2-40B4-BE49-F238E27FC236}">
                <a16:creationId xmlns:a16="http://schemas.microsoft.com/office/drawing/2014/main" id="{63ED732D-CF06-47B1-89CF-B9A2D5BC689D}"/>
              </a:ext>
            </a:extLst>
          </p:cNvPr>
          <p:cNvGrpSpPr/>
          <p:nvPr/>
        </p:nvGrpSpPr>
        <p:grpSpPr>
          <a:xfrm>
            <a:off x="883706" y="380315"/>
            <a:ext cx="4086175" cy="967405"/>
            <a:chOff x="883706" y="380315"/>
            <a:chExt cx="4086175" cy="967405"/>
          </a:xfrm>
        </p:grpSpPr>
        <p:sp>
          <p:nvSpPr>
            <p:cNvPr id="31" name="สี่เหลี่ยมผืนผ้า: มุมมน 30">
              <a:extLst>
                <a:ext uri="{FF2B5EF4-FFF2-40B4-BE49-F238E27FC236}">
                  <a16:creationId xmlns:a16="http://schemas.microsoft.com/office/drawing/2014/main" id="{34073D13-DCC0-482E-AF51-4C103D1D78C6}"/>
                </a:ext>
              </a:extLst>
            </p:cNvPr>
            <p:cNvSpPr/>
            <p:nvPr/>
          </p:nvSpPr>
          <p:spPr>
            <a:xfrm>
              <a:off x="883706" y="380315"/>
              <a:ext cx="3960440" cy="904587"/>
            </a:xfrm>
            <a:prstGeom prst="roundRect">
              <a:avLst/>
            </a:prstGeom>
            <a:solidFill>
              <a:schemeClr val="accent6">
                <a:alpha val="14902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1653" dirty="0"/>
            </a:p>
          </p:txBody>
        </p:sp>
        <p:pic>
          <p:nvPicPr>
            <p:cNvPr id="32" name="รูปภาพ 31">
              <a:extLst>
                <a:ext uri="{FF2B5EF4-FFF2-40B4-BE49-F238E27FC236}">
                  <a16:creationId xmlns:a16="http://schemas.microsoft.com/office/drawing/2014/main" id="{36CF3A73-2979-4032-A8EB-46B95E9FB020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927883" y="488109"/>
              <a:ext cx="4041998" cy="859611"/>
            </a:xfrm>
            <a:prstGeom prst="rect">
              <a:avLst/>
            </a:prstGeom>
          </p:spPr>
        </p:pic>
      </p:grpSp>
      <p:pic>
        <p:nvPicPr>
          <p:cNvPr id="33" name="Picture 45">
            <a:hlinkClick r:id="rId12" action="ppaction://hlinksldjump"/>
            <a:extLst>
              <a:ext uri="{FF2B5EF4-FFF2-40B4-BE49-F238E27FC236}">
                <a16:creationId xmlns:a16="http://schemas.microsoft.com/office/drawing/2014/main" id="{BC0ADEA0-9EFF-4BD6-ACA5-B5F947A2D5C2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2124" y="6745010"/>
            <a:ext cx="1230668" cy="541495"/>
          </a:xfrm>
          <a:prstGeom prst="rect">
            <a:avLst/>
          </a:prstGeom>
        </p:spPr>
      </p:pic>
      <p:sp>
        <p:nvSpPr>
          <p:cNvPr id="27" name="สามเหลี่ยมหน้าจั่ว 44">
            <a:hlinkClick r:id="rId14" action="ppaction://hlinksldjump"/>
            <a:extLst>
              <a:ext uri="{FF2B5EF4-FFF2-40B4-BE49-F238E27FC236}">
                <a16:creationId xmlns:a16="http://schemas.microsoft.com/office/drawing/2014/main" id="{313C722D-EB66-449F-9385-5BC8008959C2}"/>
              </a:ext>
            </a:extLst>
          </p:cNvPr>
          <p:cNvSpPr/>
          <p:nvPr/>
        </p:nvSpPr>
        <p:spPr>
          <a:xfrm rot="5400000">
            <a:off x="12435583" y="4173295"/>
            <a:ext cx="892661" cy="374063"/>
          </a:xfrm>
          <a:prstGeom prst="triangle">
            <a:avLst/>
          </a:prstGeom>
          <a:solidFill>
            <a:srgbClr val="F79646"/>
          </a:solidFill>
          <a:ln w="76200" cap="rnd">
            <a:solidFill>
              <a:srgbClr val="F796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822902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7052 0.00021 L -4.50436E-6 7.48299E-7 " pathEditMode="relative" rAng="0" ptsTypes="AA">
                                      <p:cBhvr>
                                        <p:cTn id="12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526" y="-21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7052 -0.00276 L 2.87696E-6 -2.31293E-6 " pathEditMode="relative" rAng="0" ptsTypes="AA">
                                      <p:cBhvr>
                                        <p:cTn id="17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526" y="12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58723E-6 0.24915 L 3.58723E-6 3.46939E-6 " pathEditMode="relative" rAng="0" ptsTypes="AA">
                                      <p:cBhvr>
                                        <p:cTn id="35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457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851E-6 -0.24256 L 1.87851E-6 3.81639E-17 " pathEditMode="relative" rAng="0" ptsTypes="AA">
                                      <p:cBhvr>
                                        <p:cTn id="37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349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สามเหลี่ยมหน้าจั่ว 44">
            <a:extLst>
              <a:ext uri="{FF2B5EF4-FFF2-40B4-BE49-F238E27FC236}">
                <a16:creationId xmlns:a16="http://schemas.microsoft.com/office/drawing/2014/main" id="{5299A512-156D-4CC1-9A05-FEF2DBBB85DA}"/>
              </a:ext>
            </a:extLst>
          </p:cNvPr>
          <p:cNvSpPr/>
          <p:nvPr/>
        </p:nvSpPr>
        <p:spPr>
          <a:xfrm rot="5400000">
            <a:off x="12435583" y="4173295"/>
            <a:ext cx="892661" cy="374063"/>
          </a:xfrm>
          <a:prstGeom prst="triangle">
            <a:avLst/>
          </a:prstGeom>
          <a:solidFill>
            <a:srgbClr val="F79646"/>
          </a:solidFill>
          <a:ln w="76200" cap="rnd">
            <a:solidFill>
              <a:srgbClr val="F796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grpSp>
        <p:nvGrpSpPr>
          <p:cNvPr id="43" name="กลุ่ม 42">
            <a:extLst>
              <a:ext uri="{FF2B5EF4-FFF2-40B4-BE49-F238E27FC236}">
                <a16:creationId xmlns:a16="http://schemas.microsoft.com/office/drawing/2014/main" id="{25B4CED3-9D10-4F5E-A2C6-C3583B51D27B}"/>
              </a:ext>
            </a:extLst>
          </p:cNvPr>
          <p:cNvGrpSpPr/>
          <p:nvPr/>
        </p:nvGrpSpPr>
        <p:grpSpPr>
          <a:xfrm>
            <a:off x="883706" y="380315"/>
            <a:ext cx="4086175" cy="967405"/>
            <a:chOff x="883706" y="380315"/>
            <a:chExt cx="4086175" cy="967405"/>
          </a:xfrm>
        </p:grpSpPr>
        <p:sp>
          <p:nvSpPr>
            <p:cNvPr id="50" name="สี่เหลี่ยมผืนผ้า: มุมมน 49">
              <a:extLst>
                <a:ext uri="{FF2B5EF4-FFF2-40B4-BE49-F238E27FC236}">
                  <a16:creationId xmlns:a16="http://schemas.microsoft.com/office/drawing/2014/main" id="{DEA94220-7752-4A75-A4D2-1D4ECE529D1A}"/>
                </a:ext>
              </a:extLst>
            </p:cNvPr>
            <p:cNvSpPr/>
            <p:nvPr/>
          </p:nvSpPr>
          <p:spPr>
            <a:xfrm>
              <a:off x="883706" y="380315"/>
              <a:ext cx="3960440" cy="904587"/>
            </a:xfrm>
            <a:prstGeom prst="roundRect">
              <a:avLst/>
            </a:prstGeom>
            <a:solidFill>
              <a:schemeClr val="accent6">
                <a:alpha val="14902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1653" dirty="0"/>
            </a:p>
          </p:txBody>
        </p:sp>
        <p:pic>
          <p:nvPicPr>
            <p:cNvPr id="55" name="รูปภาพ 54">
              <a:extLst>
                <a:ext uri="{FF2B5EF4-FFF2-40B4-BE49-F238E27FC236}">
                  <a16:creationId xmlns:a16="http://schemas.microsoft.com/office/drawing/2014/main" id="{11B561D2-CA37-4657-B43A-81C6B10B877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27883" y="488109"/>
              <a:ext cx="4041998" cy="859611"/>
            </a:xfrm>
            <a:prstGeom prst="rect">
              <a:avLst/>
            </a:prstGeom>
          </p:spPr>
        </p:pic>
      </p:grpSp>
      <p:grpSp>
        <p:nvGrpSpPr>
          <p:cNvPr id="6" name="กลุ่ม 5">
            <a:extLst>
              <a:ext uri="{FF2B5EF4-FFF2-40B4-BE49-F238E27FC236}">
                <a16:creationId xmlns:a16="http://schemas.microsoft.com/office/drawing/2014/main" id="{6BD861AA-6E30-44AD-A16C-7820795C1570}"/>
              </a:ext>
            </a:extLst>
          </p:cNvPr>
          <p:cNvGrpSpPr/>
          <p:nvPr/>
        </p:nvGrpSpPr>
        <p:grpSpPr>
          <a:xfrm>
            <a:off x="215396" y="331617"/>
            <a:ext cx="12276250" cy="6949592"/>
            <a:chOff x="215396" y="331617"/>
            <a:chExt cx="12276250" cy="6949592"/>
          </a:xfrm>
        </p:grpSpPr>
        <p:sp>
          <p:nvSpPr>
            <p:cNvPr id="28" name="สี่เหลี่ยมผืนผ้า: มุมมน 27">
              <a:extLst>
                <a:ext uri="{FF2B5EF4-FFF2-40B4-BE49-F238E27FC236}">
                  <a16:creationId xmlns:a16="http://schemas.microsoft.com/office/drawing/2014/main" id="{59E22F18-7EED-4047-A4D6-2B16F769CBA2}"/>
                </a:ext>
              </a:extLst>
            </p:cNvPr>
            <p:cNvSpPr/>
            <p:nvPr/>
          </p:nvSpPr>
          <p:spPr>
            <a:xfrm>
              <a:off x="6789402" y="1501552"/>
              <a:ext cx="5647880" cy="5510781"/>
            </a:xfrm>
            <a:prstGeom prst="roundRect">
              <a:avLst>
                <a:gd name="adj" fmla="val 7595"/>
              </a:avLst>
            </a:prstGeom>
            <a:noFill/>
            <a:ln w="38100">
              <a:solidFill>
                <a:srgbClr val="F7964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1653" dirty="0"/>
            </a:p>
          </p:txBody>
        </p:sp>
        <p:sp>
          <p:nvSpPr>
            <p:cNvPr id="29" name="สี่เหลี่ยมผืนผ้า: มุมมน 28">
              <a:extLst>
                <a:ext uri="{FF2B5EF4-FFF2-40B4-BE49-F238E27FC236}">
                  <a16:creationId xmlns:a16="http://schemas.microsoft.com/office/drawing/2014/main" id="{AA57AFE2-1130-44EE-9AF9-022F1EF27199}"/>
                </a:ext>
              </a:extLst>
            </p:cNvPr>
            <p:cNvSpPr/>
            <p:nvPr/>
          </p:nvSpPr>
          <p:spPr>
            <a:xfrm>
              <a:off x="883706" y="1501552"/>
              <a:ext cx="5647880" cy="5510781"/>
            </a:xfrm>
            <a:prstGeom prst="roundRect">
              <a:avLst>
                <a:gd name="adj" fmla="val 7828"/>
              </a:avLst>
            </a:prstGeom>
            <a:noFill/>
            <a:ln w="38100">
              <a:solidFill>
                <a:srgbClr val="F7964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1653" dirty="0"/>
            </a:p>
          </p:txBody>
        </p:sp>
        <p:sp>
          <p:nvSpPr>
            <p:cNvPr id="12" name="สี่เหลี่ยมผืนผ้า 11">
              <a:extLst>
                <a:ext uri="{FF2B5EF4-FFF2-40B4-BE49-F238E27FC236}">
                  <a16:creationId xmlns:a16="http://schemas.microsoft.com/office/drawing/2014/main" id="{C5FDE29A-6651-402E-8496-1BF84B795955}"/>
                </a:ext>
              </a:extLst>
            </p:cNvPr>
            <p:cNvSpPr/>
            <p:nvPr/>
          </p:nvSpPr>
          <p:spPr>
            <a:xfrm>
              <a:off x="4957367" y="331617"/>
              <a:ext cx="7534279" cy="10772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th-TH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การนำทัศนธาตุมาจัดกลุ่มเป็นหนึ่งเดียวกัน/เป็นไปในทิศทางเดียวกัน</a:t>
              </a:r>
              <a:br>
                <a:rPr lang="th-TH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</a:br>
              <a:r>
                <a:rPr lang="th-TH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ให้ภาพรวมมีความเชื่อมโยงต่อเนื่องและเป็นอันหนึ่งอันเดียวกัน </a:t>
              </a:r>
            </a:p>
          </p:txBody>
        </p:sp>
        <p:sp>
          <p:nvSpPr>
            <p:cNvPr id="13" name="สี่เหลี่ยมผืนผ้า 12">
              <a:extLst>
                <a:ext uri="{FF2B5EF4-FFF2-40B4-BE49-F238E27FC236}">
                  <a16:creationId xmlns:a16="http://schemas.microsoft.com/office/drawing/2014/main" id="{22EF511C-F359-4F3E-914F-372F25B9BD01}"/>
                </a:ext>
              </a:extLst>
            </p:cNvPr>
            <p:cNvSpPr/>
            <p:nvPr/>
          </p:nvSpPr>
          <p:spPr>
            <a:xfrm>
              <a:off x="1140689" y="5176862"/>
              <a:ext cx="5133915" cy="10772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thaiDist">
                <a:lnSpc>
                  <a:spcPct val="100000"/>
                </a:lnSpc>
              </a:pPr>
              <a:r>
                <a:rPr lang="th-TH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การนำรูปร่างเหลี่ยมที่เหมือนกัน มา</a:t>
              </a:r>
              <a:r>
                <a:rPr lang="th-TH" sz="32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สัมผัส</a:t>
              </a:r>
              <a:r>
                <a:rPr lang="th-TH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กัน บางส่วน ทำให้รู้สึกเชื่อมโยงกัน</a:t>
              </a:r>
            </a:p>
          </p:txBody>
        </p:sp>
        <p:sp>
          <p:nvSpPr>
            <p:cNvPr id="16" name="สี่เหลี่ยมผืนผ้า 15">
              <a:extLst>
                <a:ext uri="{FF2B5EF4-FFF2-40B4-BE49-F238E27FC236}">
                  <a16:creationId xmlns:a16="http://schemas.microsoft.com/office/drawing/2014/main" id="{109DA582-0BA4-4677-8FA6-222F3F81F3D5}"/>
                </a:ext>
              </a:extLst>
            </p:cNvPr>
            <p:cNvSpPr/>
            <p:nvPr/>
          </p:nvSpPr>
          <p:spPr>
            <a:xfrm>
              <a:off x="7003216" y="5176862"/>
              <a:ext cx="5220252" cy="10772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thaiDist">
                <a:lnSpc>
                  <a:spcPct val="100000"/>
                </a:lnSpc>
              </a:pPr>
              <a:r>
                <a:rPr lang="th-TH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การนำรูปร่างเหลี่ยมที่เหมือนกัน มา</a:t>
              </a:r>
              <a:r>
                <a:rPr lang="th-TH" sz="32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สัมผัส</a:t>
              </a:r>
              <a:r>
                <a:rPr lang="th-TH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กัน บางส่วน ทำให้รู้สึกเชื่อมโยงกัน</a:t>
              </a:r>
            </a:p>
          </p:txBody>
        </p:sp>
        <p:grpSp>
          <p:nvGrpSpPr>
            <p:cNvPr id="3" name="กลุ่ม 2">
              <a:extLst>
                <a:ext uri="{FF2B5EF4-FFF2-40B4-BE49-F238E27FC236}">
                  <a16:creationId xmlns:a16="http://schemas.microsoft.com/office/drawing/2014/main" id="{79B0C024-E1EA-400A-B84A-EB1B16E2B7F0}"/>
                </a:ext>
              </a:extLst>
            </p:cNvPr>
            <p:cNvGrpSpPr/>
            <p:nvPr/>
          </p:nvGrpSpPr>
          <p:grpSpPr>
            <a:xfrm>
              <a:off x="7317109" y="2486929"/>
              <a:ext cx="4592466" cy="2084342"/>
              <a:chOff x="7367099" y="2490612"/>
              <a:chExt cx="4174969" cy="1894856"/>
            </a:xfrm>
          </p:grpSpPr>
          <p:pic>
            <p:nvPicPr>
              <p:cNvPr id="53" name="รูปภาพ 52">
                <a:extLst>
                  <a:ext uri="{FF2B5EF4-FFF2-40B4-BE49-F238E27FC236}">
                    <a16:creationId xmlns:a16="http://schemas.microsoft.com/office/drawing/2014/main" id="{6098B9E3-5145-4170-A74B-0FABEB25E22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9440296" y="2490612"/>
                <a:ext cx="2101772" cy="1894155"/>
              </a:xfrm>
              <a:prstGeom prst="rect">
                <a:avLst/>
              </a:prstGeom>
            </p:spPr>
          </p:pic>
          <p:pic>
            <p:nvPicPr>
              <p:cNvPr id="54" name="รูปภาพ 53">
                <a:extLst>
                  <a:ext uri="{FF2B5EF4-FFF2-40B4-BE49-F238E27FC236}">
                    <a16:creationId xmlns:a16="http://schemas.microsoft.com/office/drawing/2014/main" id="{F4281968-3FAD-4870-AA26-C9E578A35F9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7367099" y="2491313"/>
                <a:ext cx="2101772" cy="1894155"/>
              </a:xfrm>
              <a:prstGeom prst="rect">
                <a:avLst/>
              </a:prstGeom>
            </p:spPr>
          </p:pic>
        </p:grpSp>
        <p:grpSp>
          <p:nvGrpSpPr>
            <p:cNvPr id="2" name="กลุ่ม 1">
              <a:extLst>
                <a:ext uri="{FF2B5EF4-FFF2-40B4-BE49-F238E27FC236}">
                  <a16:creationId xmlns:a16="http://schemas.microsoft.com/office/drawing/2014/main" id="{DB2C2F24-2304-4494-B144-F111EF247A03}"/>
                </a:ext>
              </a:extLst>
            </p:cNvPr>
            <p:cNvGrpSpPr/>
            <p:nvPr/>
          </p:nvGrpSpPr>
          <p:grpSpPr>
            <a:xfrm>
              <a:off x="2234934" y="2242165"/>
              <a:ext cx="2945425" cy="2499747"/>
              <a:chOff x="2445394" y="2151105"/>
              <a:chExt cx="2945425" cy="2499747"/>
            </a:xfrm>
          </p:grpSpPr>
          <p:pic>
            <p:nvPicPr>
              <p:cNvPr id="56" name="รูปภาพ 55">
                <a:extLst>
                  <a:ext uri="{FF2B5EF4-FFF2-40B4-BE49-F238E27FC236}">
                    <a16:creationId xmlns:a16="http://schemas.microsoft.com/office/drawing/2014/main" id="{0A6E117E-B1C9-4BF6-8200-C102D53196A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3126934" y="2151105"/>
                <a:ext cx="2263885" cy="1254237"/>
              </a:xfrm>
              <a:prstGeom prst="rect">
                <a:avLst/>
              </a:prstGeom>
            </p:spPr>
          </p:pic>
          <p:pic>
            <p:nvPicPr>
              <p:cNvPr id="57" name="รูปภาพ 56">
                <a:extLst>
                  <a:ext uri="{FF2B5EF4-FFF2-40B4-BE49-F238E27FC236}">
                    <a16:creationId xmlns:a16="http://schemas.microsoft.com/office/drawing/2014/main" id="{AD248225-553B-49F6-B9B3-0BF220FE14C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445394" y="3396615"/>
                <a:ext cx="2263885" cy="1254237"/>
              </a:xfrm>
              <a:prstGeom prst="rect">
                <a:avLst/>
              </a:prstGeom>
            </p:spPr>
          </p:pic>
        </p:grpSp>
        <p:sp>
          <p:nvSpPr>
            <p:cNvPr id="26" name="สามเหลี่ยมหน้าจั่ว 25">
              <a:extLst>
                <a:ext uri="{FF2B5EF4-FFF2-40B4-BE49-F238E27FC236}">
                  <a16:creationId xmlns:a16="http://schemas.microsoft.com/office/drawing/2014/main" id="{1C2C234B-4BC2-4E94-AAA9-EBA0AB880DC3}"/>
                </a:ext>
              </a:extLst>
            </p:cNvPr>
            <p:cNvSpPr/>
            <p:nvPr/>
          </p:nvSpPr>
          <p:spPr>
            <a:xfrm rot="16200000" flipH="1">
              <a:off x="-43903" y="4173295"/>
              <a:ext cx="892661" cy="374063"/>
            </a:xfrm>
            <a:prstGeom prst="triangle">
              <a:avLst/>
            </a:prstGeom>
            <a:solidFill>
              <a:srgbClr val="F79646"/>
            </a:solidFill>
            <a:ln w="76200" cap="rnd">
              <a:solidFill>
                <a:srgbClr val="F7964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grpSp>
          <p:nvGrpSpPr>
            <p:cNvPr id="35" name="กลุ่ม 34">
              <a:extLst>
                <a:ext uri="{FF2B5EF4-FFF2-40B4-BE49-F238E27FC236}">
                  <a16:creationId xmlns:a16="http://schemas.microsoft.com/office/drawing/2014/main" id="{03A24473-8698-41FD-B0DD-4BD262BE0DD6}"/>
                </a:ext>
              </a:extLst>
            </p:cNvPr>
            <p:cNvGrpSpPr/>
            <p:nvPr/>
          </p:nvGrpSpPr>
          <p:grpSpPr>
            <a:xfrm>
              <a:off x="10822521" y="6750510"/>
              <a:ext cx="1360226" cy="530699"/>
              <a:chOff x="3825457" y="7362754"/>
              <a:chExt cx="1787252" cy="633913"/>
            </a:xfrm>
          </p:grpSpPr>
          <p:sp>
            <p:nvSpPr>
              <p:cNvPr id="36" name="สี่เหลี่ยมผืนผ้า: มุมมน 35">
                <a:extLst>
                  <a:ext uri="{FF2B5EF4-FFF2-40B4-BE49-F238E27FC236}">
                    <a16:creationId xmlns:a16="http://schemas.microsoft.com/office/drawing/2014/main" id="{76B1F6BB-CD0D-4CA2-BB0F-7E69A2BF37CE}"/>
                  </a:ext>
                </a:extLst>
              </p:cNvPr>
              <p:cNvSpPr/>
              <p:nvPr/>
            </p:nvSpPr>
            <p:spPr>
              <a:xfrm>
                <a:off x="3825457" y="7424995"/>
                <a:ext cx="1787252" cy="571672"/>
              </a:xfrm>
              <a:prstGeom prst="roundRect">
                <a:avLst>
                  <a:gd name="adj" fmla="val 28108"/>
                </a:avLst>
              </a:prstGeom>
              <a:solidFill>
                <a:srgbClr val="F79646"/>
              </a:solidFill>
              <a:ln w="28575">
                <a:solidFill>
                  <a:srgbClr val="F7964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/>
              </a:p>
            </p:txBody>
          </p:sp>
          <p:sp>
            <p:nvSpPr>
              <p:cNvPr id="37" name="สี่เหลี่ยมผืนผ้า: มุมมน 36">
                <a:extLst>
                  <a:ext uri="{FF2B5EF4-FFF2-40B4-BE49-F238E27FC236}">
                    <a16:creationId xmlns:a16="http://schemas.microsoft.com/office/drawing/2014/main" id="{F742BB6B-E675-48A1-92EB-E99F66CED3D7}"/>
                  </a:ext>
                </a:extLst>
              </p:cNvPr>
              <p:cNvSpPr/>
              <p:nvPr/>
            </p:nvSpPr>
            <p:spPr>
              <a:xfrm>
                <a:off x="3825457" y="7368861"/>
                <a:ext cx="1787252" cy="571672"/>
              </a:xfrm>
              <a:prstGeom prst="roundRect">
                <a:avLst>
                  <a:gd name="adj" fmla="val 27444"/>
                </a:avLst>
              </a:prstGeom>
              <a:solidFill>
                <a:schemeClr val="bg1"/>
              </a:solidFill>
              <a:ln w="28575">
                <a:solidFill>
                  <a:srgbClr val="F7964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38" name="สี่เหลี่ยมผืนผ้า 37">
                <a:extLst>
                  <a:ext uri="{FF2B5EF4-FFF2-40B4-BE49-F238E27FC236}">
                    <a16:creationId xmlns:a16="http://schemas.microsoft.com/office/drawing/2014/main" id="{2A145F11-C93C-4BAD-8447-B12FB4BF39D2}"/>
                  </a:ext>
                </a:extLst>
              </p:cNvPr>
              <p:cNvSpPr/>
              <p:nvPr/>
            </p:nvSpPr>
            <p:spPr>
              <a:xfrm>
                <a:off x="3954609" y="7362754"/>
                <a:ext cx="1528949" cy="58477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00000"/>
                  </a:lnSpc>
                </a:pPr>
                <a:r>
                  <a:rPr lang="th-TH" sz="32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ตัวอย่าง</a:t>
                </a:r>
              </a:p>
            </p:txBody>
          </p:sp>
        </p:grpSp>
        <p:grpSp>
          <p:nvGrpSpPr>
            <p:cNvPr id="39" name="กลุ่ม 38">
              <a:extLst>
                <a:ext uri="{FF2B5EF4-FFF2-40B4-BE49-F238E27FC236}">
                  <a16:creationId xmlns:a16="http://schemas.microsoft.com/office/drawing/2014/main" id="{77A8F713-7270-47E3-A446-0DA16A3700BB}"/>
                </a:ext>
              </a:extLst>
            </p:cNvPr>
            <p:cNvGrpSpPr/>
            <p:nvPr/>
          </p:nvGrpSpPr>
          <p:grpSpPr>
            <a:xfrm>
              <a:off x="4900688" y="6750510"/>
              <a:ext cx="1360226" cy="530699"/>
              <a:chOff x="3825457" y="7362754"/>
              <a:chExt cx="1787252" cy="633913"/>
            </a:xfrm>
          </p:grpSpPr>
          <p:sp>
            <p:nvSpPr>
              <p:cNvPr id="40" name="สี่เหลี่ยมผืนผ้า: มุมมน 39">
                <a:extLst>
                  <a:ext uri="{FF2B5EF4-FFF2-40B4-BE49-F238E27FC236}">
                    <a16:creationId xmlns:a16="http://schemas.microsoft.com/office/drawing/2014/main" id="{54946FA2-F984-4CC9-BA2B-EDEE5B6BFD62}"/>
                  </a:ext>
                </a:extLst>
              </p:cNvPr>
              <p:cNvSpPr/>
              <p:nvPr/>
            </p:nvSpPr>
            <p:spPr>
              <a:xfrm>
                <a:off x="3825457" y="7424995"/>
                <a:ext cx="1787252" cy="571672"/>
              </a:xfrm>
              <a:prstGeom prst="roundRect">
                <a:avLst>
                  <a:gd name="adj" fmla="val 28108"/>
                </a:avLst>
              </a:prstGeom>
              <a:solidFill>
                <a:srgbClr val="F79646"/>
              </a:solidFill>
              <a:ln w="28575">
                <a:solidFill>
                  <a:srgbClr val="F7964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/>
              </a:p>
            </p:txBody>
          </p:sp>
          <p:sp>
            <p:nvSpPr>
              <p:cNvPr id="41" name="สี่เหลี่ยมผืนผ้า: มุมมน 40">
                <a:extLst>
                  <a:ext uri="{FF2B5EF4-FFF2-40B4-BE49-F238E27FC236}">
                    <a16:creationId xmlns:a16="http://schemas.microsoft.com/office/drawing/2014/main" id="{9F658E7C-7B04-4401-89A9-B82314934FAE}"/>
                  </a:ext>
                </a:extLst>
              </p:cNvPr>
              <p:cNvSpPr/>
              <p:nvPr/>
            </p:nvSpPr>
            <p:spPr>
              <a:xfrm>
                <a:off x="3825457" y="7368861"/>
                <a:ext cx="1787252" cy="571672"/>
              </a:xfrm>
              <a:prstGeom prst="roundRect">
                <a:avLst>
                  <a:gd name="adj" fmla="val 27444"/>
                </a:avLst>
              </a:prstGeom>
              <a:solidFill>
                <a:schemeClr val="bg1"/>
              </a:solidFill>
              <a:ln w="28575">
                <a:solidFill>
                  <a:srgbClr val="F7964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42" name="สี่เหลี่ยมผืนผ้า 41">
                <a:extLst>
                  <a:ext uri="{FF2B5EF4-FFF2-40B4-BE49-F238E27FC236}">
                    <a16:creationId xmlns:a16="http://schemas.microsoft.com/office/drawing/2014/main" id="{44DC684A-C5E2-4AA0-A30D-50D6725C0BD8}"/>
                  </a:ext>
                </a:extLst>
              </p:cNvPr>
              <p:cNvSpPr/>
              <p:nvPr/>
            </p:nvSpPr>
            <p:spPr>
              <a:xfrm>
                <a:off x="3954609" y="7362754"/>
                <a:ext cx="1528949" cy="58477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00000"/>
                  </a:lnSpc>
                </a:pPr>
                <a:r>
                  <a:rPr lang="th-TH" sz="32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ตัวอย่าง</a:t>
                </a:r>
              </a:p>
            </p:txBody>
          </p:sp>
        </p:grpSp>
      </p:grpSp>
      <p:pic>
        <p:nvPicPr>
          <p:cNvPr id="4" name="Picture 7">
            <a:extLst>
              <a:ext uri="{FF2B5EF4-FFF2-40B4-BE49-F238E27FC236}">
                <a16:creationId xmlns:a16="http://schemas.microsoft.com/office/drawing/2014/main" id="{36A29047-D382-419E-AD68-006B15BA4341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491646" y="153"/>
            <a:ext cx="780537" cy="822352"/>
          </a:xfrm>
          <a:prstGeom prst="rect">
            <a:avLst/>
          </a:prstGeom>
        </p:spPr>
      </p:pic>
      <p:pic>
        <p:nvPicPr>
          <p:cNvPr id="5" name="Picture 5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F45F5CD9-3AD6-46C5-A1B2-1A258E90E0F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551653" y="6758018"/>
            <a:ext cx="535441" cy="528487"/>
          </a:xfrm>
          <a:prstGeom prst="rect">
            <a:avLst/>
          </a:prstGeom>
        </p:spPr>
      </p:pic>
      <p:pic>
        <p:nvPicPr>
          <p:cNvPr id="34" name="Picture 45">
            <a:hlinkClick r:id="rId9" action="ppaction://hlinksldjump"/>
            <a:extLst>
              <a:ext uri="{FF2B5EF4-FFF2-40B4-BE49-F238E27FC236}">
                <a16:creationId xmlns:a16="http://schemas.microsoft.com/office/drawing/2014/main" id="{9809BF06-6014-4839-A314-6214E298F524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2124" y="6745010"/>
            <a:ext cx="1230668" cy="541495"/>
          </a:xfrm>
          <a:prstGeom prst="rect">
            <a:avLst/>
          </a:prstGeom>
        </p:spPr>
      </p:pic>
      <p:grpSp>
        <p:nvGrpSpPr>
          <p:cNvPr id="44" name="กลุ่ม 43">
            <a:extLst>
              <a:ext uri="{FF2B5EF4-FFF2-40B4-BE49-F238E27FC236}">
                <a16:creationId xmlns:a16="http://schemas.microsoft.com/office/drawing/2014/main" id="{E06E05D6-53D8-475B-B378-6F0615700712}"/>
              </a:ext>
            </a:extLst>
          </p:cNvPr>
          <p:cNvGrpSpPr/>
          <p:nvPr/>
        </p:nvGrpSpPr>
        <p:grpSpPr>
          <a:xfrm>
            <a:off x="805483" y="928612"/>
            <a:ext cx="11838159" cy="6109929"/>
            <a:chOff x="805483" y="928612"/>
            <a:chExt cx="11838159" cy="6109929"/>
          </a:xfrm>
        </p:grpSpPr>
        <p:sp>
          <p:nvSpPr>
            <p:cNvPr id="45" name="Rectangle: Rounded Corners 76">
              <a:extLst>
                <a:ext uri="{FF2B5EF4-FFF2-40B4-BE49-F238E27FC236}">
                  <a16:creationId xmlns:a16="http://schemas.microsoft.com/office/drawing/2014/main" id="{CEEE64D9-1A47-4369-BDD5-B34000561842}"/>
                </a:ext>
              </a:extLst>
            </p:cNvPr>
            <p:cNvSpPr/>
            <p:nvPr/>
          </p:nvSpPr>
          <p:spPr>
            <a:xfrm>
              <a:off x="805483" y="928612"/>
              <a:ext cx="11838159" cy="6109929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4" dirty="0">
                <a:latin typeface="TH SarabunPSK" panose="020B0500040200020003" pitchFamily="34" charset="-34"/>
              </a:endParaRPr>
            </a:p>
          </p:txBody>
        </p:sp>
        <p:sp>
          <p:nvSpPr>
            <p:cNvPr id="46" name="สี่เหลี่ยมผืนผ้า 45">
              <a:extLst>
                <a:ext uri="{FF2B5EF4-FFF2-40B4-BE49-F238E27FC236}">
                  <a16:creationId xmlns:a16="http://schemas.microsoft.com/office/drawing/2014/main" id="{07379F8F-11FC-4314-9F15-9EFEDFE15A30}"/>
                </a:ext>
              </a:extLst>
            </p:cNvPr>
            <p:cNvSpPr/>
            <p:nvPr/>
          </p:nvSpPr>
          <p:spPr>
            <a:xfrm>
              <a:off x="5558011" y="1729245"/>
              <a:ext cx="5868324" cy="10772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th-TH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การนำรูปร่างเหลี่ยมที่เหมือนกันมา</a:t>
              </a:r>
              <a:r>
                <a:rPr lang="th-TH" sz="32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สัมผัส</a:t>
              </a:r>
              <a:r>
                <a:rPr lang="th-TH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กันบางส่วน </a:t>
              </a:r>
              <a:br>
                <a:rPr lang="th-TH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</a:br>
              <a:r>
                <a:rPr lang="th-TH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ทำให้รู้สึกเป็นอันหนึ่งกันเดียวกัน</a:t>
              </a:r>
            </a:p>
          </p:txBody>
        </p:sp>
        <p:sp>
          <p:nvSpPr>
            <p:cNvPr id="47" name="สี่เหลี่ยมผืนผ้า 46">
              <a:extLst>
                <a:ext uri="{FF2B5EF4-FFF2-40B4-BE49-F238E27FC236}">
                  <a16:creationId xmlns:a16="http://schemas.microsoft.com/office/drawing/2014/main" id="{17E1EA74-02F4-4B0F-A9C9-F8E7A21D8513}"/>
                </a:ext>
              </a:extLst>
            </p:cNvPr>
            <p:cNvSpPr/>
            <p:nvPr/>
          </p:nvSpPr>
          <p:spPr>
            <a:xfrm>
              <a:off x="5558011" y="5805965"/>
              <a:ext cx="4511104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/>
              <a:r>
                <a:rPr lang="th-TH" sz="2400" dirty="0">
                  <a:solidFill>
                    <a:srgbClr val="333333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ผลงาน </a:t>
              </a:r>
              <a:r>
                <a:rPr lang="en-US" sz="2400" dirty="0">
                  <a:solidFill>
                    <a:srgbClr val="333333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: House under construction</a:t>
              </a:r>
            </a:p>
            <a:p>
              <a:pPr fontAlgn="base"/>
              <a:r>
                <a:rPr lang="th-TH" sz="2400" dirty="0">
                  <a:solidFill>
                    <a:srgbClr val="333333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ศิลปิน </a:t>
              </a:r>
              <a:r>
                <a:rPr lang="en-US" sz="2400" dirty="0">
                  <a:solidFill>
                    <a:srgbClr val="333333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: </a:t>
              </a:r>
              <a:r>
                <a:rPr lang="th-TH" sz="2400" dirty="0">
                  <a:solidFill>
                    <a:srgbClr val="333333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คาซิมี</a:t>
              </a:r>
              <a:r>
                <a:rPr lang="th-TH" sz="2400" dirty="0" err="1">
                  <a:solidFill>
                    <a:srgbClr val="333333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ร์</a:t>
              </a:r>
              <a:r>
                <a:rPr lang="th-TH" sz="2400" dirty="0">
                  <a:solidFill>
                    <a:srgbClr val="333333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 มาเลว</a:t>
              </a:r>
              <a:r>
                <a:rPr lang="th-TH" sz="2400" dirty="0" err="1">
                  <a:solidFill>
                    <a:srgbClr val="333333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ิช</a:t>
              </a:r>
              <a:r>
                <a:rPr lang="th-TH" sz="2400" dirty="0">
                  <a:solidFill>
                    <a:srgbClr val="333333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 (</a:t>
              </a:r>
              <a:r>
                <a:rPr lang="en-US" sz="2400" dirty="0">
                  <a:solidFill>
                    <a:srgbClr val="333333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Kazimir Malevich)</a:t>
              </a:r>
            </a:p>
          </p:txBody>
        </p:sp>
        <p:pic>
          <p:nvPicPr>
            <p:cNvPr id="48" name="รูปภาพ 47">
              <a:extLst>
                <a:ext uri="{FF2B5EF4-FFF2-40B4-BE49-F238E27FC236}">
                  <a16:creationId xmlns:a16="http://schemas.microsoft.com/office/drawing/2014/main" id="{E5345BCC-EFC0-49BD-8686-C2861C5446BE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794440" y="1220294"/>
              <a:ext cx="2629593" cy="5541818"/>
            </a:xfrm>
            <a:prstGeom prst="rect">
              <a:avLst/>
            </a:prstGeom>
          </p:spPr>
        </p:pic>
      </p:grpSp>
      <p:pic>
        <p:nvPicPr>
          <p:cNvPr id="52" name="close">
            <a:hlinkClick r:id="rId12" action="ppaction://hlinksldjump"/>
            <a:extLst>
              <a:ext uri="{FF2B5EF4-FFF2-40B4-BE49-F238E27FC236}">
                <a16:creationId xmlns:a16="http://schemas.microsoft.com/office/drawing/2014/main" id="{721255C8-CC2F-4069-ABFF-63C57CA7B918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197627" y="722164"/>
            <a:ext cx="604109" cy="606228"/>
          </a:xfrm>
          <a:prstGeom prst="rect">
            <a:avLst/>
          </a:prstGeom>
        </p:spPr>
      </p:pic>
      <p:sp>
        <p:nvSpPr>
          <p:cNvPr id="58" name="Rectangle 27">
            <a:extLst>
              <a:ext uri="{FF2B5EF4-FFF2-40B4-BE49-F238E27FC236}">
                <a16:creationId xmlns:a16="http://schemas.microsoft.com/office/drawing/2014/main" id="{10613BE5-0EFD-4787-ACE5-05C3445B38AB}"/>
              </a:ext>
            </a:extLst>
          </p:cNvPr>
          <p:cNvSpPr/>
          <p:nvPr/>
        </p:nvSpPr>
        <p:spPr>
          <a:xfrm rot="2667320" flipV="1">
            <a:off x="2502637" y="4097327"/>
            <a:ext cx="1821422" cy="477273"/>
          </a:xfrm>
          <a:prstGeom prst="rect">
            <a:avLst/>
          </a:prstGeom>
          <a:solidFill>
            <a:srgbClr val="FFFFFF">
              <a:alpha val="80000"/>
            </a:srgbClr>
          </a:solidFill>
          <a:ln w="28575">
            <a:solidFill>
              <a:srgbClr val="F34F4B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504" dirty="0"/>
          </a:p>
        </p:txBody>
      </p:sp>
      <p:sp>
        <p:nvSpPr>
          <p:cNvPr id="59" name="Rectangle 27">
            <a:extLst>
              <a:ext uri="{FF2B5EF4-FFF2-40B4-BE49-F238E27FC236}">
                <a16:creationId xmlns:a16="http://schemas.microsoft.com/office/drawing/2014/main" id="{22C689F6-5F66-4BBE-9CCD-7750CD44F34B}"/>
              </a:ext>
            </a:extLst>
          </p:cNvPr>
          <p:cNvSpPr/>
          <p:nvPr/>
        </p:nvSpPr>
        <p:spPr>
          <a:xfrm rot="2667320" flipV="1">
            <a:off x="1843244" y="3892824"/>
            <a:ext cx="1355857" cy="476602"/>
          </a:xfrm>
          <a:prstGeom prst="rect">
            <a:avLst/>
          </a:prstGeom>
          <a:solidFill>
            <a:srgbClr val="FFFFFF">
              <a:alpha val="80000"/>
            </a:srgbClr>
          </a:solidFill>
          <a:ln w="28575">
            <a:solidFill>
              <a:srgbClr val="F34F4B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504" dirty="0"/>
          </a:p>
        </p:txBody>
      </p:sp>
    </p:spTree>
    <p:extLst>
      <p:ext uri="{BB962C8B-B14F-4D97-AF65-F5344CB8AC3E}">
        <p14:creationId xmlns:p14="http://schemas.microsoft.com/office/powerpoint/2010/main" val="752266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path" presetSubtype="0" accel="50000" decel="5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.09554 0.17007 L 9.64965E-7 4.42177E-6 " pathEditMode="relative" rAng="0" ptsTypes="AA">
                                      <p:cBhvr>
                                        <p:cTn id="12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843" y="-8397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42" presetClass="path" presetSubtype="0" accel="50000" decel="5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7413 -0.13032 L -4.01291E-6 -3.12925E-6 " pathEditMode="relative" rAng="0" ptsTypes="AA">
                                      <p:cBhvr>
                                        <p:cTn id="14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07" y="67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animBg="1"/>
      <p:bldP spid="58" grpId="1" animBg="1"/>
      <p:bldP spid="59" grpId="0" animBg="1"/>
      <p:bldP spid="59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สามเหลี่ยมหน้าจั่ว 44">
            <a:extLst>
              <a:ext uri="{FF2B5EF4-FFF2-40B4-BE49-F238E27FC236}">
                <a16:creationId xmlns:a16="http://schemas.microsoft.com/office/drawing/2014/main" id="{10DE8A82-BD84-4B90-B8B1-46E52F0FE4FA}"/>
              </a:ext>
            </a:extLst>
          </p:cNvPr>
          <p:cNvSpPr/>
          <p:nvPr/>
        </p:nvSpPr>
        <p:spPr>
          <a:xfrm rot="5400000">
            <a:off x="12435583" y="4173295"/>
            <a:ext cx="892661" cy="374063"/>
          </a:xfrm>
          <a:prstGeom prst="triangle">
            <a:avLst/>
          </a:prstGeom>
          <a:solidFill>
            <a:srgbClr val="F79646"/>
          </a:solidFill>
          <a:ln w="76200" cap="rnd">
            <a:solidFill>
              <a:srgbClr val="F796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grpSp>
        <p:nvGrpSpPr>
          <p:cNvPr id="47" name="กลุ่ม 46">
            <a:extLst>
              <a:ext uri="{FF2B5EF4-FFF2-40B4-BE49-F238E27FC236}">
                <a16:creationId xmlns:a16="http://schemas.microsoft.com/office/drawing/2014/main" id="{F2FB0AA0-9A20-4B42-89D3-4D79304C9E5D}"/>
              </a:ext>
            </a:extLst>
          </p:cNvPr>
          <p:cNvGrpSpPr/>
          <p:nvPr/>
        </p:nvGrpSpPr>
        <p:grpSpPr>
          <a:xfrm>
            <a:off x="883706" y="380315"/>
            <a:ext cx="4086175" cy="967405"/>
            <a:chOff x="883706" y="380315"/>
            <a:chExt cx="4086175" cy="967405"/>
          </a:xfrm>
        </p:grpSpPr>
        <p:sp>
          <p:nvSpPr>
            <p:cNvPr id="48" name="สี่เหลี่ยมผืนผ้า: มุมมน 47">
              <a:extLst>
                <a:ext uri="{FF2B5EF4-FFF2-40B4-BE49-F238E27FC236}">
                  <a16:creationId xmlns:a16="http://schemas.microsoft.com/office/drawing/2014/main" id="{0706CB53-823C-4F35-9000-AD02196786E6}"/>
                </a:ext>
              </a:extLst>
            </p:cNvPr>
            <p:cNvSpPr/>
            <p:nvPr/>
          </p:nvSpPr>
          <p:spPr>
            <a:xfrm>
              <a:off x="883706" y="380315"/>
              <a:ext cx="3960440" cy="904587"/>
            </a:xfrm>
            <a:prstGeom prst="roundRect">
              <a:avLst/>
            </a:prstGeom>
            <a:solidFill>
              <a:schemeClr val="accent6">
                <a:alpha val="14902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1653" dirty="0"/>
            </a:p>
          </p:txBody>
        </p:sp>
        <p:pic>
          <p:nvPicPr>
            <p:cNvPr id="49" name="รูปภาพ 48">
              <a:extLst>
                <a:ext uri="{FF2B5EF4-FFF2-40B4-BE49-F238E27FC236}">
                  <a16:creationId xmlns:a16="http://schemas.microsoft.com/office/drawing/2014/main" id="{459E62DF-E6EE-4BCD-AB45-5F645971799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27883" y="488109"/>
              <a:ext cx="4041998" cy="859611"/>
            </a:xfrm>
            <a:prstGeom prst="rect">
              <a:avLst/>
            </a:prstGeom>
          </p:spPr>
        </p:pic>
      </p:grpSp>
      <p:grpSp>
        <p:nvGrpSpPr>
          <p:cNvPr id="6" name="กลุ่ม 5">
            <a:extLst>
              <a:ext uri="{FF2B5EF4-FFF2-40B4-BE49-F238E27FC236}">
                <a16:creationId xmlns:a16="http://schemas.microsoft.com/office/drawing/2014/main" id="{6BD861AA-6E30-44AD-A16C-7820795C1570}"/>
              </a:ext>
            </a:extLst>
          </p:cNvPr>
          <p:cNvGrpSpPr/>
          <p:nvPr/>
        </p:nvGrpSpPr>
        <p:grpSpPr>
          <a:xfrm>
            <a:off x="215396" y="331617"/>
            <a:ext cx="12276250" cy="6949592"/>
            <a:chOff x="215396" y="331617"/>
            <a:chExt cx="12276250" cy="6949592"/>
          </a:xfrm>
        </p:grpSpPr>
        <p:sp>
          <p:nvSpPr>
            <p:cNvPr id="28" name="สี่เหลี่ยมผืนผ้า: มุมมน 27">
              <a:extLst>
                <a:ext uri="{FF2B5EF4-FFF2-40B4-BE49-F238E27FC236}">
                  <a16:creationId xmlns:a16="http://schemas.microsoft.com/office/drawing/2014/main" id="{59E22F18-7EED-4047-A4D6-2B16F769CBA2}"/>
                </a:ext>
              </a:extLst>
            </p:cNvPr>
            <p:cNvSpPr/>
            <p:nvPr/>
          </p:nvSpPr>
          <p:spPr>
            <a:xfrm>
              <a:off x="6789402" y="1501552"/>
              <a:ext cx="5647880" cy="5510781"/>
            </a:xfrm>
            <a:prstGeom prst="roundRect">
              <a:avLst>
                <a:gd name="adj" fmla="val 7595"/>
              </a:avLst>
            </a:prstGeom>
            <a:noFill/>
            <a:ln w="38100">
              <a:solidFill>
                <a:srgbClr val="F7964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1653" dirty="0"/>
            </a:p>
          </p:txBody>
        </p:sp>
        <p:sp>
          <p:nvSpPr>
            <p:cNvPr id="29" name="สี่เหลี่ยมผืนผ้า: มุมมน 28">
              <a:extLst>
                <a:ext uri="{FF2B5EF4-FFF2-40B4-BE49-F238E27FC236}">
                  <a16:creationId xmlns:a16="http://schemas.microsoft.com/office/drawing/2014/main" id="{AA57AFE2-1130-44EE-9AF9-022F1EF27199}"/>
                </a:ext>
              </a:extLst>
            </p:cNvPr>
            <p:cNvSpPr/>
            <p:nvPr/>
          </p:nvSpPr>
          <p:spPr>
            <a:xfrm>
              <a:off x="883706" y="1501552"/>
              <a:ext cx="5647880" cy="5510781"/>
            </a:xfrm>
            <a:prstGeom prst="roundRect">
              <a:avLst>
                <a:gd name="adj" fmla="val 7828"/>
              </a:avLst>
            </a:prstGeom>
            <a:noFill/>
            <a:ln w="38100">
              <a:solidFill>
                <a:srgbClr val="F7964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1653" dirty="0"/>
            </a:p>
          </p:txBody>
        </p:sp>
        <p:sp>
          <p:nvSpPr>
            <p:cNvPr id="12" name="สี่เหลี่ยมผืนผ้า 11">
              <a:extLst>
                <a:ext uri="{FF2B5EF4-FFF2-40B4-BE49-F238E27FC236}">
                  <a16:creationId xmlns:a16="http://schemas.microsoft.com/office/drawing/2014/main" id="{C5FDE29A-6651-402E-8496-1BF84B795955}"/>
                </a:ext>
              </a:extLst>
            </p:cNvPr>
            <p:cNvSpPr/>
            <p:nvPr/>
          </p:nvSpPr>
          <p:spPr>
            <a:xfrm>
              <a:off x="4957367" y="331617"/>
              <a:ext cx="7534279" cy="10772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th-TH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การนำทัศนธาตุมาจัดกลุ่มเป็นหนึ่งเดียวกัน/เป็นไปในทิศทางเดียวกัน</a:t>
              </a:r>
              <a:br>
                <a:rPr lang="th-TH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</a:br>
              <a:r>
                <a:rPr lang="th-TH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ให้ภาพรวมมีความเชื่อมโยงต่อเนื่องและเป็นอันหนึ่งอันเดียวกัน </a:t>
              </a:r>
            </a:p>
          </p:txBody>
        </p:sp>
        <p:sp>
          <p:nvSpPr>
            <p:cNvPr id="13" name="สี่เหลี่ยมผืนผ้า 12">
              <a:extLst>
                <a:ext uri="{FF2B5EF4-FFF2-40B4-BE49-F238E27FC236}">
                  <a16:creationId xmlns:a16="http://schemas.microsoft.com/office/drawing/2014/main" id="{22EF511C-F359-4F3E-914F-372F25B9BD01}"/>
                </a:ext>
              </a:extLst>
            </p:cNvPr>
            <p:cNvSpPr/>
            <p:nvPr/>
          </p:nvSpPr>
          <p:spPr>
            <a:xfrm>
              <a:off x="1140689" y="5176862"/>
              <a:ext cx="5133915" cy="10772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thaiDist">
                <a:lnSpc>
                  <a:spcPct val="100000"/>
                </a:lnSpc>
              </a:pPr>
              <a:r>
                <a:rPr lang="th-TH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การนำรูปร่างเหลี่ยมที่เหมือนกัน มา</a:t>
              </a:r>
              <a:r>
                <a:rPr lang="th-TH" sz="32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สัมผัส</a:t>
              </a:r>
              <a:r>
                <a:rPr lang="th-TH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กัน บางส่วน ทำให้รู้สึกเชื่อมโยงกัน</a:t>
              </a:r>
            </a:p>
          </p:txBody>
        </p:sp>
        <p:sp>
          <p:nvSpPr>
            <p:cNvPr id="16" name="สี่เหลี่ยมผืนผ้า 15">
              <a:extLst>
                <a:ext uri="{FF2B5EF4-FFF2-40B4-BE49-F238E27FC236}">
                  <a16:creationId xmlns:a16="http://schemas.microsoft.com/office/drawing/2014/main" id="{109DA582-0BA4-4677-8FA6-222F3F81F3D5}"/>
                </a:ext>
              </a:extLst>
            </p:cNvPr>
            <p:cNvSpPr/>
            <p:nvPr/>
          </p:nvSpPr>
          <p:spPr>
            <a:xfrm>
              <a:off x="7003216" y="5176862"/>
              <a:ext cx="5220252" cy="10772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thaiDist">
                <a:lnSpc>
                  <a:spcPct val="100000"/>
                </a:lnSpc>
              </a:pPr>
              <a:r>
                <a:rPr lang="th-TH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การนำรูปร่างเหลี่ยมที่เหมือนกัน มา</a:t>
              </a:r>
              <a:r>
                <a:rPr lang="th-TH" sz="32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สัมผัส</a:t>
              </a:r>
              <a:r>
                <a:rPr lang="th-TH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กัน บางส่วน ทำให้รู้สึกเชื่อมโยงกัน</a:t>
              </a:r>
            </a:p>
          </p:txBody>
        </p:sp>
        <p:grpSp>
          <p:nvGrpSpPr>
            <p:cNvPr id="3" name="กลุ่ม 2">
              <a:extLst>
                <a:ext uri="{FF2B5EF4-FFF2-40B4-BE49-F238E27FC236}">
                  <a16:creationId xmlns:a16="http://schemas.microsoft.com/office/drawing/2014/main" id="{79B0C024-E1EA-400A-B84A-EB1B16E2B7F0}"/>
                </a:ext>
              </a:extLst>
            </p:cNvPr>
            <p:cNvGrpSpPr/>
            <p:nvPr/>
          </p:nvGrpSpPr>
          <p:grpSpPr>
            <a:xfrm>
              <a:off x="7317109" y="2486929"/>
              <a:ext cx="4592466" cy="2084342"/>
              <a:chOff x="7367099" y="2490612"/>
              <a:chExt cx="4174969" cy="1894856"/>
            </a:xfrm>
          </p:grpSpPr>
          <p:pic>
            <p:nvPicPr>
              <p:cNvPr id="53" name="รูปภาพ 52">
                <a:extLst>
                  <a:ext uri="{FF2B5EF4-FFF2-40B4-BE49-F238E27FC236}">
                    <a16:creationId xmlns:a16="http://schemas.microsoft.com/office/drawing/2014/main" id="{6098B9E3-5145-4170-A74B-0FABEB25E22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9440296" y="2490612"/>
                <a:ext cx="2101772" cy="1894155"/>
              </a:xfrm>
              <a:prstGeom prst="rect">
                <a:avLst/>
              </a:prstGeom>
            </p:spPr>
          </p:pic>
          <p:pic>
            <p:nvPicPr>
              <p:cNvPr id="54" name="รูปภาพ 53">
                <a:extLst>
                  <a:ext uri="{FF2B5EF4-FFF2-40B4-BE49-F238E27FC236}">
                    <a16:creationId xmlns:a16="http://schemas.microsoft.com/office/drawing/2014/main" id="{F4281968-3FAD-4870-AA26-C9E578A35F9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7367099" y="2491313"/>
                <a:ext cx="2101772" cy="1894155"/>
              </a:xfrm>
              <a:prstGeom prst="rect">
                <a:avLst/>
              </a:prstGeom>
            </p:spPr>
          </p:pic>
        </p:grpSp>
        <p:grpSp>
          <p:nvGrpSpPr>
            <p:cNvPr id="2" name="กลุ่ม 1">
              <a:extLst>
                <a:ext uri="{FF2B5EF4-FFF2-40B4-BE49-F238E27FC236}">
                  <a16:creationId xmlns:a16="http://schemas.microsoft.com/office/drawing/2014/main" id="{DB2C2F24-2304-4494-B144-F111EF247A03}"/>
                </a:ext>
              </a:extLst>
            </p:cNvPr>
            <p:cNvGrpSpPr/>
            <p:nvPr/>
          </p:nvGrpSpPr>
          <p:grpSpPr>
            <a:xfrm>
              <a:off x="2234934" y="2242165"/>
              <a:ext cx="2945425" cy="2499747"/>
              <a:chOff x="2445394" y="2151105"/>
              <a:chExt cx="2945425" cy="2499747"/>
            </a:xfrm>
          </p:grpSpPr>
          <p:pic>
            <p:nvPicPr>
              <p:cNvPr id="56" name="รูปภาพ 55">
                <a:extLst>
                  <a:ext uri="{FF2B5EF4-FFF2-40B4-BE49-F238E27FC236}">
                    <a16:creationId xmlns:a16="http://schemas.microsoft.com/office/drawing/2014/main" id="{0A6E117E-B1C9-4BF6-8200-C102D53196A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3126934" y="2151105"/>
                <a:ext cx="2263885" cy="1254237"/>
              </a:xfrm>
              <a:prstGeom prst="rect">
                <a:avLst/>
              </a:prstGeom>
            </p:spPr>
          </p:pic>
          <p:pic>
            <p:nvPicPr>
              <p:cNvPr id="57" name="รูปภาพ 56">
                <a:extLst>
                  <a:ext uri="{FF2B5EF4-FFF2-40B4-BE49-F238E27FC236}">
                    <a16:creationId xmlns:a16="http://schemas.microsoft.com/office/drawing/2014/main" id="{AD248225-553B-49F6-B9B3-0BF220FE14C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445394" y="3396615"/>
                <a:ext cx="2263885" cy="1254237"/>
              </a:xfrm>
              <a:prstGeom prst="rect">
                <a:avLst/>
              </a:prstGeom>
            </p:spPr>
          </p:pic>
        </p:grpSp>
        <p:sp>
          <p:nvSpPr>
            <p:cNvPr id="26" name="สามเหลี่ยมหน้าจั่ว 25">
              <a:extLst>
                <a:ext uri="{FF2B5EF4-FFF2-40B4-BE49-F238E27FC236}">
                  <a16:creationId xmlns:a16="http://schemas.microsoft.com/office/drawing/2014/main" id="{1C2C234B-4BC2-4E94-AAA9-EBA0AB880DC3}"/>
                </a:ext>
              </a:extLst>
            </p:cNvPr>
            <p:cNvSpPr/>
            <p:nvPr/>
          </p:nvSpPr>
          <p:spPr>
            <a:xfrm rot="16200000" flipH="1">
              <a:off x="-43903" y="4173295"/>
              <a:ext cx="892661" cy="374063"/>
            </a:xfrm>
            <a:prstGeom prst="triangle">
              <a:avLst/>
            </a:prstGeom>
            <a:solidFill>
              <a:srgbClr val="F79646"/>
            </a:solidFill>
            <a:ln w="76200" cap="rnd">
              <a:solidFill>
                <a:srgbClr val="F7964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grpSp>
          <p:nvGrpSpPr>
            <p:cNvPr id="35" name="กลุ่ม 34">
              <a:extLst>
                <a:ext uri="{FF2B5EF4-FFF2-40B4-BE49-F238E27FC236}">
                  <a16:creationId xmlns:a16="http://schemas.microsoft.com/office/drawing/2014/main" id="{03A24473-8698-41FD-B0DD-4BD262BE0DD6}"/>
                </a:ext>
              </a:extLst>
            </p:cNvPr>
            <p:cNvGrpSpPr/>
            <p:nvPr/>
          </p:nvGrpSpPr>
          <p:grpSpPr>
            <a:xfrm>
              <a:off x="10822521" y="6750510"/>
              <a:ext cx="1360226" cy="530699"/>
              <a:chOff x="3825457" y="7362754"/>
              <a:chExt cx="1787252" cy="633913"/>
            </a:xfrm>
          </p:grpSpPr>
          <p:sp>
            <p:nvSpPr>
              <p:cNvPr id="36" name="สี่เหลี่ยมผืนผ้า: มุมมน 35">
                <a:extLst>
                  <a:ext uri="{FF2B5EF4-FFF2-40B4-BE49-F238E27FC236}">
                    <a16:creationId xmlns:a16="http://schemas.microsoft.com/office/drawing/2014/main" id="{76B1F6BB-CD0D-4CA2-BB0F-7E69A2BF37CE}"/>
                  </a:ext>
                </a:extLst>
              </p:cNvPr>
              <p:cNvSpPr/>
              <p:nvPr/>
            </p:nvSpPr>
            <p:spPr>
              <a:xfrm>
                <a:off x="3825457" y="7424995"/>
                <a:ext cx="1787252" cy="571672"/>
              </a:xfrm>
              <a:prstGeom prst="roundRect">
                <a:avLst>
                  <a:gd name="adj" fmla="val 28108"/>
                </a:avLst>
              </a:prstGeom>
              <a:solidFill>
                <a:srgbClr val="F79646"/>
              </a:solidFill>
              <a:ln w="28575">
                <a:solidFill>
                  <a:srgbClr val="F7964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/>
              </a:p>
            </p:txBody>
          </p:sp>
          <p:sp>
            <p:nvSpPr>
              <p:cNvPr id="37" name="สี่เหลี่ยมผืนผ้า: มุมมน 36">
                <a:extLst>
                  <a:ext uri="{FF2B5EF4-FFF2-40B4-BE49-F238E27FC236}">
                    <a16:creationId xmlns:a16="http://schemas.microsoft.com/office/drawing/2014/main" id="{F742BB6B-E675-48A1-92EB-E99F66CED3D7}"/>
                  </a:ext>
                </a:extLst>
              </p:cNvPr>
              <p:cNvSpPr/>
              <p:nvPr/>
            </p:nvSpPr>
            <p:spPr>
              <a:xfrm>
                <a:off x="3825457" y="7368861"/>
                <a:ext cx="1787252" cy="571672"/>
              </a:xfrm>
              <a:prstGeom prst="roundRect">
                <a:avLst>
                  <a:gd name="adj" fmla="val 27444"/>
                </a:avLst>
              </a:prstGeom>
              <a:solidFill>
                <a:schemeClr val="bg1"/>
              </a:solidFill>
              <a:ln w="28575">
                <a:solidFill>
                  <a:srgbClr val="F7964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38" name="สี่เหลี่ยมผืนผ้า 37">
                <a:extLst>
                  <a:ext uri="{FF2B5EF4-FFF2-40B4-BE49-F238E27FC236}">
                    <a16:creationId xmlns:a16="http://schemas.microsoft.com/office/drawing/2014/main" id="{2A145F11-C93C-4BAD-8447-B12FB4BF39D2}"/>
                  </a:ext>
                </a:extLst>
              </p:cNvPr>
              <p:cNvSpPr/>
              <p:nvPr/>
            </p:nvSpPr>
            <p:spPr>
              <a:xfrm>
                <a:off x="3954609" y="7362754"/>
                <a:ext cx="1528949" cy="58477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00000"/>
                  </a:lnSpc>
                </a:pPr>
                <a:r>
                  <a:rPr lang="th-TH" sz="32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ตัวอย่าง</a:t>
                </a:r>
              </a:p>
            </p:txBody>
          </p:sp>
        </p:grpSp>
        <p:grpSp>
          <p:nvGrpSpPr>
            <p:cNvPr id="39" name="กลุ่ม 38">
              <a:extLst>
                <a:ext uri="{FF2B5EF4-FFF2-40B4-BE49-F238E27FC236}">
                  <a16:creationId xmlns:a16="http://schemas.microsoft.com/office/drawing/2014/main" id="{77A8F713-7270-47E3-A446-0DA16A3700BB}"/>
                </a:ext>
              </a:extLst>
            </p:cNvPr>
            <p:cNvGrpSpPr/>
            <p:nvPr/>
          </p:nvGrpSpPr>
          <p:grpSpPr>
            <a:xfrm>
              <a:off x="4900688" y="6750510"/>
              <a:ext cx="1360226" cy="530699"/>
              <a:chOff x="3825457" y="7362754"/>
              <a:chExt cx="1787252" cy="633913"/>
            </a:xfrm>
          </p:grpSpPr>
          <p:sp>
            <p:nvSpPr>
              <p:cNvPr id="40" name="สี่เหลี่ยมผืนผ้า: มุมมน 39">
                <a:extLst>
                  <a:ext uri="{FF2B5EF4-FFF2-40B4-BE49-F238E27FC236}">
                    <a16:creationId xmlns:a16="http://schemas.microsoft.com/office/drawing/2014/main" id="{54946FA2-F984-4CC9-BA2B-EDEE5B6BFD62}"/>
                  </a:ext>
                </a:extLst>
              </p:cNvPr>
              <p:cNvSpPr/>
              <p:nvPr/>
            </p:nvSpPr>
            <p:spPr>
              <a:xfrm>
                <a:off x="3825457" y="7424995"/>
                <a:ext cx="1787252" cy="571672"/>
              </a:xfrm>
              <a:prstGeom prst="roundRect">
                <a:avLst>
                  <a:gd name="adj" fmla="val 28108"/>
                </a:avLst>
              </a:prstGeom>
              <a:solidFill>
                <a:srgbClr val="F79646"/>
              </a:solidFill>
              <a:ln w="28575">
                <a:solidFill>
                  <a:srgbClr val="F7964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/>
              </a:p>
            </p:txBody>
          </p:sp>
          <p:sp>
            <p:nvSpPr>
              <p:cNvPr id="41" name="สี่เหลี่ยมผืนผ้า: มุมมน 40">
                <a:extLst>
                  <a:ext uri="{FF2B5EF4-FFF2-40B4-BE49-F238E27FC236}">
                    <a16:creationId xmlns:a16="http://schemas.microsoft.com/office/drawing/2014/main" id="{9F658E7C-7B04-4401-89A9-B82314934FAE}"/>
                  </a:ext>
                </a:extLst>
              </p:cNvPr>
              <p:cNvSpPr/>
              <p:nvPr/>
            </p:nvSpPr>
            <p:spPr>
              <a:xfrm>
                <a:off x="3825457" y="7368861"/>
                <a:ext cx="1787252" cy="571672"/>
              </a:xfrm>
              <a:prstGeom prst="roundRect">
                <a:avLst>
                  <a:gd name="adj" fmla="val 27444"/>
                </a:avLst>
              </a:prstGeom>
              <a:solidFill>
                <a:schemeClr val="bg1"/>
              </a:solidFill>
              <a:ln w="28575">
                <a:solidFill>
                  <a:srgbClr val="F7964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42" name="สี่เหลี่ยมผืนผ้า 41">
                <a:extLst>
                  <a:ext uri="{FF2B5EF4-FFF2-40B4-BE49-F238E27FC236}">
                    <a16:creationId xmlns:a16="http://schemas.microsoft.com/office/drawing/2014/main" id="{44DC684A-C5E2-4AA0-A30D-50D6725C0BD8}"/>
                  </a:ext>
                </a:extLst>
              </p:cNvPr>
              <p:cNvSpPr/>
              <p:nvPr/>
            </p:nvSpPr>
            <p:spPr>
              <a:xfrm>
                <a:off x="3954609" y="7362754"/>
                <a:ext cx="1528949" cy="58477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00000"/>
                  </a:lnSpc>
                </a:pPr>
                <a:r>
                  <a:rPr lang="th-TH" sz="32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ตัวอย่าง</a:t>
                </a:r>
              </a:p>
            </p:txBody>
          </p:sp>
        </p:grpSp>
      </p:grpSp>
      <p:pic>
        <p:nvPicPr>
          <p:cNvPr id="4" name="Picture 7">
            <a:extLst>
              <a:ext uri="{FF2B5EF4-FFF2-40B4-BE49-F238E27FC236}">
                <a16:creationId xmlns:a16="http://schemas.microsoft.com/office/drawing/2014/main" id="{36A29047-D382-419E-AD68-006B15BA4341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491646" y="153"/>
            <a:ext cx="780537" cy="822352"/>
          </a:xfrm>
          <a:prstGeom prst="rect">
            <a:avLst/>
          </a:prstGeom>
        </p:spPr>
      </p:pic>
      <p:pic>
        <p:nvPicPr>
          <p:cNvPr id="5" name="Picture 5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F45F5CD9-3AD6-46C5-A1B2-1A258E90E0F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551653" y="6758018"/>
            <a:ext cx="535441" cy="528487"/>
          </a:xfrm>
          <a:prstGeom prst="rect">
            <a:avLst/>
          </a:prstGeom>
        </p:spPr>
      </p:pic>
      <p:pic>
        <p:nvPicPr>
          <p:cNvPr id="34" name="Picture 45">
            <a:hlinkClick r:id="rId9" action="ppaction://hlinksldjump"/>
            <a:extLst>
              <a:ext uri="{FF2B5EF4-FFF2-40B4-BE49-F238E27FC236}">
                <a16:creationId xmlns:a16="http://schemas.microsoft.com/office/drawing/2014/main" id="{9809BF06-6014-4839-A314-6214E298F524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2124" y="6745010"/>
            <a:ext cx="1230668" cy="541495"/>
          </a:xfrm>
          <a:prstGeom prst="rect">
            <a:avLst/>
          </a:prstGeom>
        </p:spPr>
      </p:pic>
      <p:grpSp>
        <p:nvGrpSpPr>
          <p:cNvPr id="43" name="กลุ่ม 42">
            <a:extLst>
              <a:ext uri="{FF2B5EF4-FFF2-40B4-BE49-F238E27FC236}">
                <a16:creationId xmlns:a16="http://schemas.microsoft.com/office/drawing/2014/main" id="{4DAFEF1D-A238-4769-A46E-5848F9B1B60E}"/>
              </a:ext>
            </a:extLst>
          </p:cNvPr>
          <p:cNvGrpSpPr/>
          <p:nvPr/>
        </p:nvGrpSpPr>
        <p:grpSpPr>
          <a:xfrm>
            <a:off x="805483" y="928612"/>
            <a:ext cx="11838159" cy="6109929"/>
            <a:chOff x="805483" y="928612"/>
            <a:chExt cx="11838159" cy="6109929"/>
          </a:xfrm>
        </p:grpSpPr>
        <p:sp>
          <p:nvSpPr>
            <p:cNvPr id="50" name="Rectangle: Rounded Corners 76">
              <a:extLst>
                <a:ext uri="{FF2B5EF4-FFF2-40B4-BE49-F238E27FC236}">
                  <a16:creationId xmlns:a16="http://schemas.microsoft.com/office/drawing/2014/main" id="{4E105934-0105-43BC-BAF1-A5E6CDE1592D}"/>
                </a:ext>
              </a:extLst>
            </p:cNvPr>
            <p:cNvSpPr/>
            <p:nvPr/>
          </p:nvSpPr>
          <p:spPr>
            <a:xfrm>
              <a:off x="805483" y="928612"/>
              <a:ext cx="11838159" cy="6109929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4" dirty="0">
                <a:latin typeface="TH SarabunPSK" panose="020B0500040200020003" pitchFamily="34" charset="-34"/>
              </a:endParaRPr>
            </a:p>
          </p:txBody>
        </p:sp>
        <p:sp>
          <p:nvSpPr>
            <p:cNvPr id="55" name="สี่เหลี่ยมผืนผ้า 54">
              <a:extLst>
                <a:ext uri="{FF2B5EF4-FFF2-40B4-BE49-F238E27FC236}">
                  <a16:creationId xmlns:a16="http://schemas.microsoft.com/office/drawing/2014/main" id="{36DC4866-0EE6-46AC-B5A0-7A431EEB5F95}"/>
                </a:ext>
              </a:extLst>
            </p:cNvPr>
            <p:cNvSpPr/>
            <p:nvPr/>
          </p:nvSpPr>
          <p:spPr>
            <a:xfrm>
              <a:off x="5558011" y="1729245"/>
              <a:ext cx="6516396" cy="10772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th-TH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การนำภาพคนแต่ละคนมายืนเรียงกัน </a:t>
              </a:r>
              <a:r>
                <a:rPr lang="th-TH" sz="32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สัมผัส</a:t>
              </a:r>
              <a:r>
                <a:rPr lang="th-TH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กันบางส่วน </a:t>
              </a:r>
              <a:br>
                <a:rPr lang="th-TH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</a:br>
              <a:r>
                <a:rPr lang="th-TH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ทำให้ภาพมีความเป็นเอกภาพ</a:t>
              </a:r>
            </a:p>
          </p:txBody>
        </p:sp>
        <p:sp>
          <p:nvSpPr>
            <p:cNvPr id="58" name="สี่เหลี่ยมผืนผ้า 57">
              <a:extLst>
                <a:ext uri="{FF2B5EF4-FFF2-40B4-BE49-F238E27FC236}">
                  <a16:creationId xmlns:a16="http://schemas.microsoft.com/office/drawing/2014/main" id="{9355F594-D713-40AE-A622-C34EEAE03859}"/>
                </a:ext>
              </a:extLst>
            </p:cNvPr>
            <p:cNvSpPr/>
            <p:nvPr/>
          </p:nvSpPr>
          <p:spPr>
            <a:xfrm>
              <a:off x="5558011" y="5707991"/>
              <a:ext cx="5904656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/>
              <a:r>
                <a:rPr lang="th-TH" sz="2400" dirty="0">
                  <a:solidFill>
                    <a:srgbClr val="333333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ผลงาน </a:t>
              </a:r>
              <a:r>
                <a:rPr lang="en-US" sz="2400" dirty="0">
                  <a:solidFill>
                    <a:srgbClr val="333333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: Saints Peter, Martha, Mary Magdalen, and Leonard</a:t>
              </a:r>
            </a:p>
            <a:p>
              <a:pPr fontAlgn="base"/>
              <a:r>
                <a:rPr lang="th-TH" sz="2400" dirty="0">
                  <a:solidFill>
                    <a:srgbClr val="333333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ศิลปิน </a:t>
              </a:r>
              <a:r>
                <a:rPr lang="en-US" sz="2400" dirty="0">
                  <a:solidFill>
                    <a:srgbClr val="333333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: </a:t>
              </a:r>
              <a:r>
                <a:rPr lang="th-TH" sz="2400" dirty="0">
                  <a:solidFill>
                    <a:srgbClr val="333333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อันโตนีโอ ดา กอร</a:t>
              </a:r>
              <a:r>
                <a:rPr lang="th-TH" sz="2400" dirty="0" err="1">
                  <a:solidFill>
                    <a:srgbClr val="333333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์เรจ</a:t>
              </a:r>
              <a:r>
                <a:rPr lang="th-TH" sz="2400" dirty="0">
                  <a:solidFill>
                    <a:srgbClr val="333333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โจ (</a:t>
              </a:r>
              <a:r>
                <a:rPr lang="en-US" sz="2400" dirty="0">
                  <a:solidFill>
                    <a:srgbClr val="333333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Antonio da Correggio)</a:t>
              </a:r>
            </a:p>
          </p:txBody>
        </p:sp>
        <p:pic>
          <p:nvPicPr>
            <p:cNvPr id="59" name="รูปภาพ 58">
              <a:extLst>
                <a:ext uri="{FF2B5EF4-FFF2-40B4-BE49-F238E27FC236}">
                  <a16:creationId xmlns:a16="http://schemas.microsoft.com/office/drawing/2014/main" id="{79239F61-58B2-4399-B028-EA81607B0FEE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290299" y="1430170"/>
              <a:ext cx="3716111" cy="5100471"/>
            </a:xfrm>
            <a:prstGeom prst="rect">
              <a:avLst/>
            </a:prstGeom>
          </p:spPr>
        </p:pic>
      </p:grpSp>
      <p:pic>
        <p:nvPicPr>
          <p:cNvPr id="64" name="close">
            <a:hlinkClick r:id="rId12" action="ppaction://hlinksldjump"/>
            <a:extLst>
              <a:ext uri="{FF2B5EF4-FFF2-40B4-BE49-F238E27FC236}">
                <a16:creationId xmlns:a16="http://schemas.microsoft.com/office/drawing/2014/main" id="{DD1D506D-3DD1-4580-ACDA-3C635EEDFF0F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197627" y="722164"/>
            <a:ext cx="604109" cy="606228"/>
          </a:xfrm>
          <a:prstGeom prst="rect">
            <a:avLst/>
          </a:prstGeom>
        </p:spPr>
      </p:pic>
      <p:sp>
        <p:nvSpPr>
          <p:cNvPr id="51" name="Rectangle 56">
            <a:extLst>
              <a:ext uri="{FF2B5EF4-FFF2-40B4-BE49-F238E27FC236}">
                <a16:creationId xmlns:a16="http://schemas.microsoft.com/office/drawing/2014/main" id="{DDDB14D4-20D3-422D-B8ED-21FE912CD3CD}"/>
              </a:ext>
            </a:extLst>
          </p:cNvPr>
          <p:cNvSpPr/>
          <p:nvPr/>
        </p:nvSpPr>
        <p:spPr>
          <a:xfrm>
            <a:off x="1502182" y="2290738"/>
            <a:ext cx="926915" cy="3868527"/>
          </a:xfrm>
          <a:prstGeom prst="rect">
            <a:avLst/>
          </a:prstGeom>
          <a:solidFill>
            <a:srgbClr val="FFFFFF">
              <a:alpha val="80000"/>
            </a:srgbClr>
          </a:solidFill>
          <a:ln w="12700">
            <a:solidFill>
              <a:srgbClr val="FF0000"/>
            </a:solidFill>
          </a:ln>
          <a:effec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2504"/>
          </a:p>
        </p:txBody>
      </p:sp>
      <p:sp>
        <p:nvSpPr>
          <p:cNvPr id="52" name="Rectangle 56">
            <a:extLst>
              <a:ext uri="{FF2B5EF4-FFF2-40B4-BE49-F238E27FC236}">
                <a16:creationId xmlns:a16="http://schemas.microsoft.com/office/drawing/2014/main" id="{6E6759FA-FEA3-4DF1-8075-8A0D4B96B8C7}"/>
              </a:ext>
            </a:extLst>
          </p:cNvPr>
          <p:cNvSpPr/>
          <p:nvPr/>
        </p:nvSpPr>
        <p:spPr>
          <a:xfrm>
            <a:off x="3863255" y="2290738"/>
            <a:ext cx="926915" cy="3868527"/>
          </a:xfrm>
          <a:prstGeom prst="rect">
            <a:avLst/>
          </a:prstGeom>
          <a:solidFill>
            <a:srgbClr val="FFFFFF">
              <a:alpha val="80000"/>
            </a:srgbClr>
          </a:solidFill>
          <a:ln w="12700">
            <a:solidFill>
              <a:srgbClr val="FF0000"/>
            </a:solidFill>
          </a:ln>
          <a:effec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2504"/>
          </a:p>
        </p:txBody>
      </p:sp>
      <p:sp>
        <p:nvSpPr>
          <p:cNvPr id="65" name="Rectangle 56">
            <a:extLst>
              <a:ext uri="{FF2B5EF4-FFF2-40B4-BE49-F238E27FC236}">
                <a16:creationId xmlns:a16="http://schemas.microsoft.com/office/drawing/2014/main" id="{B3E4363A-BAAB-49B8-9491-3E80131239CC}"/>
              </a:ext>
            </a:extLst>
          </p:cNvPr>
          <p:cNvSpPr/>
          <p:nvPr/>
        </p:nvSpPr>
        <p:spPr>
          <a:xfrm>
            <a:off x="2436889" y="2628604"/>
            <a:ext cx="703546" cy="3197130"/>
          </a:xfrm>
          <a:prstGeom prst="rect">
            <a:avLst/>
          </a:prstGeom>
          <a:solidFill>
            <a:srgbClr val="FFFFFF">
              <a:alpha val="80000"/>
            </a:srgbClr>
          </a:solidFill>
          <a:ln w="12700">
            <a:solidFill>
              <a:srgbClr val="FF0000"/>
            </a:solidFill>
          </a:ln>
          <a:effec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2504"/>
          </a:p>
        </p:txBody>
      </p:sp>
      <p:sp>
        <p:nvSpPr>
          <p:cNvPr id="66" name="Rectangle 56">
            <a:extLst>
              <a:ext uri="{FF2B5EF4-FFF2-40B4-BE49-F238E27FC236}">
                <a16:creationId xmlns:a16="http://schemas.microsoft.com/office/drawing/2014/main" id="{EFC866DF-D8EF-4B52-8727-90ECF3488B3C}"/>
              </a:ext>
            </a:extLst>
          </p:cNvPr>
          <p:cNvSpPr/>
          <p:nvPr/>
        </p:nvSpPr>
        <p:spPr>
          <a:xfrm>
            <a:off x="3145386" y="2628604"/>
            <a:ext cx="703546" cy="3197130"/>
          </a:xfrm>
          <a:prstGeom prst="rect">
            <a:avLst/>
          </a:prstGeom>
          <a:solidFill>
            <a:srgbClr val="FFFFFF">
              <a:alpha val="80000"/>
            </a:srgbClr>
          </a:solidFill>
          <a:ln w="12700">
            <a:solidFill>
              <a:srgbClr val="FF0000"/>
            </a:solidFill>
          </a:ln>
          <a:effec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2504"/>
          </a:p>
        </p:txBody>
      </p:sp>
    </p:spTree>
    <p:extLst>
      <p:ext uri="{BB962C8B-B14F-4D97-AF65-F5344CB8AC3E}">
        <p14:creationId xmlns:p14="http://schemas.microsoft.com/office/powerpoint/2010/main" val="2829397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3" presetClass="path" presetSubtype="0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6959 1.22449E-6 L -3.00251E-6 1.22449E-6 " pathEditMode="relative" rAng="0" ptsTypes="AA">
                                      <p:cBhvr>
                                        <p:cTn id="1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80" y="0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63" presetClass="path" presetSubtype="0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5488 -3.94558E-6 L -2.49791E-6 -3.94558E-6 " pathEditMode="relative" rAng="0" ptsTypes="AA">
                                      <p:cBhvr>
                                        <p:cTn id="20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38" y="0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35" presetClass="path" presetSubtype="0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.06971 1.22449E-6 L -0.00155 1.22449E-6 " pathEditMode="relative" rAng="0" ptsTypes="AA">
                                      <p:cBhvr>
                                        <p:cTn id="22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63" y="0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35" presetClass="path" presetSubtype="0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.05381 -3.94558E-6 L -2.21691E-6 -3.94558E-6 " pathEditMode="relative" rAng="0" ptsTypes="AA">
                                      <p:cBhvr>
                                        <p:cTn id="24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9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 animBg="1"/>
      <p:bldP spid="51" grpId="1" animBg="1"/>
      <p:bldP spid="52" grpId="0" animBg="1"/>
      <p:bldP spid="52" grpId="1" animBg="1"/>
      <p:bldP spid="65" grpId="0" animBg="1"/>
      <p:bldP spid="65" grpId="1" animBg="1"/>
      <p:bldP spid="66" grpId="0" animBg="1"/>
      <p:bldP spid="66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6" name="กลุ่ม 65">
            <a:extLst>
              <a:ext uri="{FF2B5EF4-FFF2-40B4-BE49-F238E27FC236}">
                <a16:creationId xmlns:a16="http://schemas.microsoft.com/office/drawing/2014/main" id="{C8C975E5-2AA9-4203-9341-8127B3CA5027}"/>
              </a:ext>
            </a:extLst>
          </p:cNvPr>
          <p:cNvGrpSpPr/>
          <p:nvPr/>
        </p:nvGrpSpPr>
        <p:grpSpPr>
          <a:xfrm>
            <a:off x="-446066" y="512451"/>
            <a:ext cx="14337124" cy="6955148"/>
            <a:chOff x="-446066" y="512451"/>
            <a:chExt cx="14337124" cy="6955148"/>
          </a:xfrm>
        </p:grpSpPr>
        <p:sp>
          <p:nvSpPr>
            <p:cNvPr id="67" name="วงรี 66">
              <a:extLst>
                <a:ext uri="{FF2B5EF4-FFF2-40B4-BE49-F238E27FC236}">
                  <a16:creationId xmlns:a16="http://schemas.microsoft.com/office/drawing/2014/main" id="{F742DD27-88E3-414F-8244-4B6841C7F2DF}"/>
                </a:ext>
              </a:extLst>
            </p:cNvPr>
            <p:cNvSpPr/>
            <p:nvPr/>
          </p:nvSpPr>
          <p:spPr>
            <a:xfrm>
              <a:off x="2389659" y="2568018"/>
              <a:ext cx="1504781" cy="1504781"/>
            </a:xfrm>
            <a:prstGeom prst="ellipse">
              <a:avLst/>
            </a:prstGeom>
            <a:noFill/>
            <a:ln w="76200">
              <a:solidFill>
                <a:srgbClr val="CEF6F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dirty="0"/>
            </a:p>
          </p:txBody>
        </p:sp>
        <p:grpSp>
          <p:nvGrpSpPr>
            <p:cNvPr id="68" name="กลุ่ม 67">
              <a:extLst>
                <a:ext uri="{FF2B5EF4-FFF2-40B4-BE49-F238E27FC236}">
                  <a16:creationId xmlns:a16="http://schemas.microsoft.com/office/drawing/2014/main" id="{3C2D1E51-5616-46BF-91F3-325B92153343}"/>
                </a:ext>
              </a:extLst>
            </p:cNvPr>
            <p:cNvGrpSpPr/>
            <p:nvPr/>
          </p:nvGrpSpPr>
          <p:grpSpPr>
            <a:xfrm>
              <a:off x="373435" y="512451"/>
              <a:ext cx="1626096" cy="979570"/>
              <a:chOff x="10454555" y="1645568"/>
              <a:chExt cx="1626096" cy="979570"/>
            </a:xfrm>
            <a:solidFill>
              <a:srgbClr val="CEF6FA"/>
            </a:solidFill>
          </p:grpSpPr>
          <p:sp>
            <p:nvSpPr>
              <p:cNvPr id="97" name="วงรี 96">
                <a:extLst>
                  <a:ext uri="{FF2B5EF4-FFF2-40B4-BE49-F238E27FC236}">
                    <a16:creationId xmlns:a16="http://schemas.microsoft.com/office/drawing/2014/main" id="{F3144CA7-2FB4-40FD-965B-3C45490D5ADB}"/>
                  </a:ext>
                </a:extLst>
              </p:cNvPr>
              <p:cNvSpPr/>
              <p:nvPr/>
            </p:nvSpPr>
            <p:spPr>
              <a:xfrm>
                <a:off x="10454555" y="1645568"/>
                <a:ext cx="144016" cy="14401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98" name="วงรี 97">
                <a:extLst>
                  <a:ext uri="{FF2B5EF4-FFF2-40B4-BE49-F238E27FC236}">
                    <a16:creationId xmlns:a16="http://schemas.microsoft.com/office/drawing/2014/main" id="{61B8FA69-9581-49D7-866E-6EFBE036CFCA}"/>
                  </a:ext>
                </a:extLst>
              </p:cNvPr>
              <p:cNvSpPr/>
              <p:nvPr/>
            </p:nvSpPr>
            <p:spPr>
              <a:xfrm>
                <a:off x="10750971" y="1645568"/>
                <a:ext cx="144016" cy="14401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99" name="วงรี 98">
                <a:extLst>
                  <a:ext uri="{FF2B5EF4-FFF2-40B4-BE49-F238E27FC236}">
                    <a16:creationId xmlns:a16="http://schemas.microsoft.com/office/drawing/2014/main" id="{612B224A-FB87-4F4B-9353-0C38FAB42DD3}"/>
                  </a:ext>
                </a:extLst>
              </p:cNvPr>
              <p:cNvSpPr/>
              <p:nvPr/>
            </p:nvSpPr>
            <p:spPr>
              <a:xfrm>
                <a:off x="11047387" y="1645568"/>
                <a:ext cx="144016" cy="14401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100" name="วงรี 99">
                <a:extLst>
                  <a:ext uri="{FF2B5EF4-FFF2-40B4-BE49-F238E27FC236}">
                    <a16:creationId xmlns:a16="http://schemas.microsoft.com/office/drawing/2014/main" id="{4FE2510C-B368-4AD5-92EC-F1A06A4BF250}"/>
                  </a:ext>
                </a:extLst>
              </p:cNvPr>
              <p:cNvSpPr/>
              <p:nvPr/>
            </p:nvSpPr>
            <p:spPr>
              <a:xfrm>
                <a:off x="11343803" y="1645568"/>
                <a:ext cx="144016" cy="14401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101" name="วงรี 100">
                <a:extLst>
                  <a:ext uri="{FF2B5EF4-FFF2-40B4-BE49-F238E27FC236}">
                    <a16:creationId xmlns:a16="http://schemas.microsoft.com/office/drawing/2014/main" id="{0073A4B6-493F-4A42-8539-71799ACACA39}"/>
                  </a:ext>
                </a:extLst>
              </p:cNvPr>
              <p:cNvSpPr/>
              <p:nvPr/>
            </p:nvSpPr>
            <p:spPr>
              <a:xfrm>
                <a:off x="11640219" y="1645568"/>
                <a:ext cx="144016" cy="14401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102" name="วงรี 101">
                <a:extLst>
                  <a:ext uri="{FF2B5EF4-FFF2-40B4-BE49-F238E27FC236}">
                    <a16:creationId xmlns:a16="http://schemas.microsoft.com/office/drawing/2014/main" id="{4E2D4AC0-A9B9-4377-BEB0-E6D699B2A3BB}"/>
                  </a:ext>
                </a:extLst>
              </p:cNvPr>
              <p:cNvSpPr/>
              <p:nvPr/>
            </p:nvSpPr>
            <p:spPr>
              <a:xfrm>
                <a:off x="11936635" y="1645568"/>
                <a:ext cx="144016" cy="14401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103" name="วงรี 102">
                <a:extLst>
                  <a:ext uri="{FF2B5EF4-FFF2-40B4-BE49-F238E27FC236}">
                    <a16:creationId xmlns:a16="http://schemas.microsoft.com/office/drawing/2014/main" id="{3FCB00CF-DC45-4400-8E92-AB5A859D15D3}"/>
                  </a:ext>
                </a:extLst>
              </p:cNvPr>
              <p:cNvSpPr/>
              <p:nvPr/>
            </p:nvSpPr>
            <p:spPr>
              <a:xfrm>
                <a:off x="10454555" y="1924086"/>
                <a:ext cx="144016" cy="14401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104" name="วงรี 103">
                <a:extLst>
                  <a:ext uri="{FF2B5EF4-FFF2-40B4-BE49-F238E27FC236}">
                    <a16:creationId xmlns:a16="http://schemas.microsoft.com/office/drawing/2014/main" id="{53EE3DA5-D233-4E08-87C3-214A59E5C650}"/>
                  </a:ext>
                </a:extLst>
              </p:cNvPr>
              <p:cNvSpPr/>
              <p:nvPr/>
            </p:nvSpPr>
            <p:spPr>
              <a:xfrm>
                <a:off x="10750971" y="1924086"/>
                <a:ext cx="144016" cy="14401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105" name="วงรี 104">
                <a:extLst>
                  <a:ext uri="{FF2B5EF4-FFF2-40B4-BE49-F238E27FC236}">
                    <a16:creationId xmlns:a16="http://schemas.microsoft.com/office/drawing/2014/main" id="{34C4E92A-EEA7-4BFE-8500-A331D7174A6D}"/>
                  </a:ext>
                </a:extLst>
              </p:cNvPr>
              <p:cNvSpPr/>
              <p:nvPr/>
            </p:nvSpPr>
            <p:spPr>
              <a:xfrm>
                <a:off x="11047387" y="1924086"/>
                <a:ext cx="144016" cy="14401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106" name="วงรี 105">
                <a:extLst>
                  <a:ext uri="{FF2B5EF4-FFF2-40B4-BE49-F238E27FC236}">
                    <a16:creationId xmlns:a16="http://schemas.microsoft.com/office/drawing/2014/main" id="{689CA9AF-F465-4341-9575-9CC723E1ACFD}"/>
                  </a:ext>
                </a:extLst>
              </p:cNvPr>
              <p:cNvSpPr/>
              <p:nvPr/>
            </p:nvSpPr>
            <p:spPr>
              <a:xfrm>
                <a:off x="11343803" y="1924086"/>
                <a:ext cx="144016" cy="14401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107" name="วงรี 106">
                <a:extLst>
                  <a:ext uri="{FF2B5EF4-FFF2-40B4-BE49-F238E27FC236}">
                    <a16:creationId xmlns:a16="http://schemas.microsoft.com/office/drawing/2014/main" id="{FCFC6CE1-7035-4BCA-8B22-F5ABC5513D15}"/>
                  </a:ext>
                </a:extLst>
              </p:cNvPr>
              <p:cNvSpPr/>
              <p:nvPr/>
            </p:nvSpPr>
            <p:spPr>
              <a:xfrm>
                <a:off x="11640219" y="1924086"/>
                <a:ext cx="144016" cy="14401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108" name="วงรี 107">
                <a:extLst>
                  <a:ext uri="{FF2B5EF4-FFF2-40B4-BE49-F238E27FC236}">
                    <a16:creationId xmlns:a16="http://schemas.microsoft.com/office/drawing/2014/main" id="{C16A4E2A-83F1-4FEE-877E-19BE4E5FD21C}"/>
                  </a:ext>
                </a:extLst>
              </p:cNvPr>
              <p:cNvSpPr/>
              <p:nvPr/>
            </p:nvSpPr>
            <p:spPr>
              <a:xfrm>
                <a:off x="11936635" y="1924086"/>
                <a:ext cx="144016" cy="14401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109" name="วงรี 108">
                <a:extLst>
                  <a:ext uri="{FF2B5EF4-FFF2-40B4-BE49-F238E27FC236}">
                    <a16:creationId xmlns:a16="http://schemas.microsoft.com/office/drawing/2014/main" id="{20F90C7D-4733-43E6-9D53-2EF29C694A37}"/>
                  </a:ext>
                </a:extLst>
              </p:cNvPr>
              <p:cNvSpPr/>
              <p:nvPr/>
            </p:nvSpPr>
            <p:spPr>
              <a:xfrm>
                <a:off x="10454555" y="2202604"/>
                <a:ext cx="144016" cy="14401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110" name="วงรี 109">
                <a:extLst>
                  <a:ext uri="{FF2B5EF4-FFF2-40B4-BE49-F238E27FC236}">
                    <a16:creationId xmlns:a16="http://schemas.microsoft.com/office/drawing/2014/main" id="{CF0F9D29-C93C-4A94-9742-10998446B649}"/>
                  </a:ext>
                </a:extLst>
              </p:cNvPr>
              <p:cNvSpPr/>
              <p:nvPr/>
            </p:nvSpPr>
            <p:spPr>
              <a:xfrm>
                <a:off x="10750971" y="2202604"/>
                <a:ext cx="144016" cy="14401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111" name="วงรี 110">
                <a:extLst>
                  <a:ext uri="{FF2B5EF4-FFF2-40B4-BE49-F238E27FC236}">
                    <a16:creationId xmlns:a16="http://schemas.microsoft.com/office/drawing/2014/main" id="{DF74F290-A5BD-44BA-BEFC-691E55271802}"/>
                  </a:ext>
                </a:extLst>
              </p:cNvPr>
              <p:cNvSpPr/>
              <p:nvPr/>
            </p:nvSpPr>
            <p:spPr>
              <a:xfrm>
                <a:off x="11047387" y="2202604"/>
                <a:ext cx="144016" cy="14401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112" name="วงรี 111">
                <a:extLst>
                  <a:ext uri="{FF2B5EF4-FFF2-40B4-BE49-F238E27FC236}">
                    <a16:creationId xmlns:a16="http://schemas.microsoft.com/office/drawing/2014/main" id="{2464E006-78D1-4A7F-8802-D3301CE0A885}"/>
                  </a:ext>
                </a:extLst>
              </p:cNvPr>
              <p:cNvSpPr/>
              <p:nvPr/>
            </p:nvSpPr>
            <p:spPr>
              <a:xfrm>
                <a:off x="11343803" y="2202604"/>
                <a:ext cx="144016" cy="14401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113" name="วงรี 112">
                <a:extLst>
                  <a:ext uri="{FF2B5EF4-FFF2-40B4-BE49-F238E27FC236}">
                    <a16:creationId xmlns:a16="http://schemas.microsoft.com/office/drawing/2014/main" id="{5E0FF800-3F40-42B0-9954-902BADEC5F57}"/>
                  </a:ext>
                </a:extLst>
              </p:cNvPr>
              <p:cNvSpPr/>
              <p:nvPr/>
            </p:nvSpPr>
            <p:spPr>
              <a:xfrm>
                <a:off x="11640219" y="2202604"/>
                <a:ext cx="144016" cy="14401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114" name="วงรี 113">
                <a:extLst>
                  <a:ext uri="{FF2B5EF4-FFF2-40B4-BE49-F238E27FC236}">
                    <a16:creationId xmlns:a16="http://schemas.microsoft.com/office/drawing/2014/main" id="{E38722EC-343F-41D1-A2C8-B8499F5818BC}"/>
                  </a:ext>
                </a:extLst>
              </p:cNvPr>
              <p:cNvSpPr/>
              <p:nvPr/>
            </p:nvSpPr>
            <p:spPr>
              <a:xfrm>
                <a:off x="11936635" y="2202604"/>
                <a:ext cx="144016" cy="14401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115" name="วงรี 114">
                <a:extLst>
                  <a:ext uri="{FF2B5EF4-FFF2-40B4-BE49-F238E27FC236}">
                    <a16:creationId xmlns:a16="http://schemas.microsoft.com/office/drawing/2014/main" id="{8B1BA69E-202F-4B83-938C-EEE944CDCA44}"/>
                  </a:ext>
                </a:extLst>
              </p:cNvPr>
              <p:cNvSpPr/>
              <p:nvPr/>
            </p:nvSpPr>
            <p:spPr>
              <a:xfrm>
                <a:off x="10454555" y="2481122"/>
                <a:ext cx="144016" cy="14401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116" name="วงรี 115">
                <a:extLst>
                  <a:ext uri="{FF2B5EF4-FFF2-40B4-BE49-F238E27FC236}">
                    <a16:creationId xmlns:a16="http://schemas.microsoft.com/office/drawing/2014/main" id="{E8B9862A-8E5E-4742-A860-07F5C5A5F129}"/>
                  </a:ext>
                </a:extLst>
              </p:cNvPr>
              <p:cNvSpPr/>
              <p:nvPr/>
            </p:nvSpPr>
            <p:spPr>
              <a:xfrm>
                <a:off x="10750971" y="2481122"/>
                <a:ext cx="144016" cy="14401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117" name="วงรี 116">
                <a:extLst>
                  <a:ext uri="{FF2B5EF4-FFF2-40B4-BE49-F238E27FC236}">
                    <a16:creationId xmlns:a16="http://schemas.microsoft.com/office/drawing/2014/main" id="{CC127596-3030-405B-999A-1841F5F0C740}"/>
                  </a:ext>
                </a:extLst>
              </p:cNvPr>
              <p:cNvSpPr/>
              <p:nvPr/>
            </p:nvSpPr>
            <p:spPr>
              <a:xfrm>
                <a:off x="11047387" y="2481122"/>
                <a:ext cx="144016" cy="14401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118" name="วงรี 117">
                <a:extLst>
                  <a:ext uri="{FF2B5EF4-FFF2-40B4-BE49-F238E27FC236}">
                    <a16:creationId xmlns:a16="http://schemas.microsoft.com/office/drawing/2014/main" id="{7869B54E-1479-4F75-B75E-EA33BE8FC75B}"/>
                  </a:ext>
                </a:extLst>
              </p:cNvPr>
              <p:cNvSpPr/>
              <p:nvPr/>
            </p:nvSpPr>
            <p:spPr>
              <a:xfrm>
                <a:off x="11343803" y="2481122"/>
                <a:ext cx="144016" cy="14401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119" name="วงรี 118">
                <a:extLst>
                  <a:ext uri="{FF2B5EF4-FFF2-40B4-BE49-F238E27FC236}">
                    <a16:creationId xmlns:a16="http://schemas.microsoft.com/office/drawing/2014/main" id="{31107E89-CCBB-47CF-9C14-BFF76E6B88EC}"/>
                  </a:ext>
                </a:extLst>
              </p:cNvPr>
              <p:cNvSpPr/>
              <p:nvPr/>
            </p:nvSpPr>
            <p:spPr>
              <a:xfrm>
                <a:off x="11640219" y="2481122"/>
                <a:ext cx="144016" cy="14401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120" name="วงรี 119">
                <a:extLst>
                  <a:ext uri="{FF2B5EF4-FFF2-40B4-BE49-F238E27FC236}">
                    <a16:creationId xmlns:a16="http://schemas.microsoft.com/office/drawing/2014/main" id="{DFB52206-B4E7-4E63-853B-08B865AE5238}"/>
                  </a:ext>
                </a:extLst>
              </p:cNvPr>
              <p:cNvSpPr/>
              <p:nvPr/>
            </p:nvSpPr>
            <p:spPr>
              <a:xfrm>
                <a:off x="11936635" y="2481122"/>
                <a:ext cx="144016" cy="14401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/>
              </a:p>
            </p:txBody>
          </p:sp>
        </p:grpSp>
        <p:pic>
          <p:nvPicPr>
            <p:cNvPr id="69" name="กราฟิก 68">
              <a:extLst>
                <a:ext uri="{FF2B5EF4-FFF2-40B4-BE49-F238E27FC236}">
                  <a16:creationId xmlns:a16="http://schemas.microsoft.com/office/drawing/2014/main" id="{261F15D8-525D-49EC-9DF2-2E62533E123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 flipV="1">
              <a:off x="0" y="6119595"/>
              <a:ext cx="2252828" cy="1348004"/>
            </a:xfrm>
            <a:prstGeom prst="rect">
              <a:avLst/>
            </a:prstGeom>
          </p:spPr>
        </p:pic>
        <p:sp>
          <p:nvSpPr>
            <p:cNvPr id="70" name="วงรี 69">
              <a:extLst>
                <a:ext uri="{FF2B5EF4-FFF2-40B4-BE49-F238E27FC236}">
                  <a16:creationId xmlns:a16="http://schemas.microsoft.com/office/drawing/2014/main" id="{DEC777BA-5CCB-46C0-8E3E-FFC062E90901}"/>
                </a:ext>
              </a:extLst>
            </p:cNvPr>
            <p:cNvSpPr/>
            <p:nvPr/>
          </p:nvSpPr>
          <p:spPr>
            <a:xfrm>
              <a:off x="212605" y="4785660"/>
              <a:ext cx="753662" cy="753662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chemeClr val="accent6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dirty="0"/>
            </a:p>
          </p:txBody>
        </p:sp>
        <p:grpSp>
          <p:nvGrpSpPr>
            <p:cNvPr id="71" name="กลุ่ม 70">
              <a:extLst>
                <a:ext uri="{FF2B5EF4-FFF2-40B4-BE49-F238E27FC236}">
                  <a16:creationId xmlns:a16="http://schemas.microsoft.com/office/drawing/2014/main" id="{8E7E009E-5CEF-4F90-B3DE-E943E3CAEB97}"/>
                </a:ext>
              </a:extLst>
            </p:cNvPr>
            <p:cNvGrpSpPr/>
            <p:nvPr/>
          </p:nvGrpSpPr>
          <p:grpSpPr>
            <a:xfrm>
              <a:off x="11632134" y="3239288"/>
              <a:ext cx="2258924" cy="1989749"/>
              <a:chOff x="11626236" y="4004673"/>
              <a:chExt cx="1180484" cy="1039817"/>
            </a:xfrm>
          </p:grpSpPr>
          <p:sp>
            <p:nvSpPr>
              <p:cNvPr id="95" name="วงรี 94">
                <a:extLst>
                  <a:ext uri="{FF2B5EF4-FFF2-40B4-BE49-F238E27FC236}">
                    <a16:creationId xmlns:a16="http://schemas.microsoft.com/office/drawing/2014/main" id="{BEC48A46-8D07-4908-867C-58C91DA8C6A3}"/>
                  </a:ext>
                </a:extLst>
              </p:cNvPr>
              <p:cNvSpPr/>
              <p:nvPr/>
            </p:nvSpPr>
            <p:spPr>
              <a:xfrm>
                <a:off x="11626236" y="4441684"/>
                <a:ext cx="602806" cy="602806"/>
              </a:xfrm>
              <a:prstGeom prst="ellipse">
                <a:avLst/>
              </a:prstGeom>
              <a:noFill/>
              <a:ln w="57150">
                <a:solidFill>
                  <a:schemeClr val="accent6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/>
              </a:p>
            </p:txBody>
          </p:sp>
          <p:sp>
            <p:nvSpPr>
              <p:cNvPr id="96" name="วงรี 95">
                <a:extLst>
                  <a:ext uri="{FF2B5EF4-FFF2-40B4-BE49-F238E27FC236}">
                    <a16:creationId xmlns:a16="http://schemas.microsoft.com/office/drawing/2014/main" id="{B7194AEA-902F-4076-AEF9-148A4A5F33F0}"/>
                  </a:ext>
                </a:extLst>
              </p:cNvPr>
              <p:cNvSpPr/>
              <p:nvPr/>
            </p:nvSpPr>
            <p:spPr>
              <a:xfrm>
                <a:off x="11963121" y="4004673"/>
                <a:ext cx="843599" cy="843599"/>
              </a:xfrm>
              <a:prstGeom prst="ellipse">
                <a:avLst/>
              </a:prstGeom>
              <a:solidFill>
                <a:srgbClr val="E8FAFE"/>
              </a:solidFill>
              <a:ln w="571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/>
              </a:p>
            </p:txBody>
          </p:sp>
        </p:grpSp>
        <p:sp>
          <p:nvSpPr>
            <p:cNvPr id="72" name="วงรี 71">
              <a:extLst>
                <a:ext uri="{FF2B5EF4-FFF2-40B4-BE49-F238E27FC236}">
                  <a16:creationId xmlns:a16="http://schemas.microsoft.com/office/drawing/2014/main" id="{F26C7D5F-9340-43B1-953A-95C8825F69F1}"/>
                </a:ext>
              </a:extLst>
            </p:cNvPr>
            <p:cNvSpPr/>
            <p:nvPr/>
          </p:nvSpPr>
          <p:spPr>
            <a:xfrm>
              <a:off x="-446066" y="4281054"/>
              <a:ext cx="1065987" cy="1065987"/>
            </a:xfrm>
            <a:prstGeom prst="ellipse">
              <a:avLst/>
            </a:prstGeom>
            <a:solidFill>
              <a:schemeClr val="accent6">
                <a:lumMod val="20000"/>
                <a:lumOff val="80000"/>
              </a:schemeClr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dirty="0"/>
            </a:p>
          </p:txBody>
        </p:sp>
        <p:sp>
          <p:nvSpPr>
            <p:cNvPr id="73" name="สามเหลี่ยมหน้าจั่ว 72">
              <a:extLst>
                <a:ext uri="{FF2B5EF4-FFF2-40B4-BE49-F238E27FC236}">
                  <a16:creationId xmlns:a16="http://schemas.microsoft.com/office/drawing/2014/main" id="{F14F99EE-6960-4895-841B-9038224E7C52}"/>
                </a:ext>
              </a:extLst>
            </p:cNvPr>
            <p:cNvSpPr/>
            <p:nvPr/>
          </p:nvSpPr>
          <p:spPr>
            <a:xfrm rot="3600000">
              <a:off x="11188625" y="2023771"/>
              <a:ext cx="961235" cy="828651"/>
            </a:xfrm>
            <a:prstGeom prst="triangle">
              <a:avLst/>
            </a:prstGeom>
            <a:solidFill>
              <a:srgbClr val="E8FA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74" name="สามเหลี่ยมหน้าจั่ว 73">
              <a:extLst>
                <a:ext uri="{FF2B5EF4-FFF2-40B4-BE49-F238E27FC236}">
                  <a16:creationId xmlns:a16="http://schemas.microsoft.com/office/drawing/2014/main" id="{6F801F38-A6B9-4899-B490-20E5E733D615}"/>
                </a:ext>
              </a:extLst>
            </p:cNvPr>
            <p:cNvSpPr/>
            <p:nvPr/>
          </p:nvSpPr>
          <p:spPr>
            <a:xfrm rot="900000">
              <a:off x="11517237" y="1794071"/>
              <a:ext cx="873850" cy="753319"/>
            </a:xfrm>
            <a:prstGeom prst="triangle">
              <a:avLst/>
            </a:prstGeom>
            <a:noFill/>
            <a:ln w="38100">
              <a:solidFill>
                <a:srgbClr val="E8FAF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75" name="สามเหลี่ยมหน้าจั่ว 74">
              <a:extLst>
                <a:ext uri="{FF2B5EF4-FFF2-40B4-BE49-F238E27FC236}">
                  <a16:creationId xmlns:a16="http://schemas.microsoft.com/office/drawing/2014/main" id="{0CA36AD0-A871-4E3F-9D9B-C72957AA2080}"/>
                </a:ext>
              </a:extLst>
            </p:cNvPr>
            <p:cNvSpPr/>
            <p:nvPr/>
          </p:nvSpPr>
          <p:spPr>
            <a:xfrm rot="900000">
              <a:off x="1799436" y="2132390"/>
              <a:ext cx="1197145" cy="1032022"/>
            </a:xfrm>
            <a:prstGeom prst="triangle">
              <a:avLst/>
            </a:prstGeom>
            <a:noFill/>
            <a:ln w="57150">
              <a:solidFill>
                <a:schemeClr val="accent6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grpSp>
          <p:nvGrpSpPr>
            <p:cNvPr id="76" name="กลุ่ม 75">
              <a:extLst>
                <a:ext uri="{FF2B5EF4-FFF2-40B4-BE49-F238E27FC236}">
                  <a16:creationId xmlns:a16="http://schemas.microsoft.com/office/drawing/2014/main" id="{5B5EC051-C495-4633-AB9B-9970597E04D8}"/>
                </a:ext>
              </a:extLst>
            </p:cNvPr>
            <p:cNvGrpSpPr/>
            <p:nvPr/>
          </p:nvGrpSpPr>
          <p:grpSpPr>
            <a:xfrm>
              <a:off x="10613282" y="6532321"/>
              <a:ext cx="1485285" cy="674985"/>
              <a:chOff x="10378930" y="5467761"/>
              <a:chExt cx="1485285" cy="674985"/>
            </a:xfrm>
          </p:grpSpPr>
          <p:sp>
            <p:nvSpPr>
              <p:cNvPr id="77" name="สี่เหลี่ยมผืนผ้า 76">
                <a:extLst>
                  <a:ext uri="{FF2B5EF4-FFF2-40B4-BE49-F238E27FC236}">
                    <a16:creationId xmlns:a16="http://schemas.microsoft.com/office/drawing/2014/main" id="{1FFB782A-0B1A-4125-9175-9F491AB8E09D}"/>
                  </a:ext>
                </a:extLst>
              </p:cNvPr>
              <p:cNvSpPr/>
              <p:nvPr/>
            </p:nvSpPr>
            <p:spPr>
              <a:xfrm>
                <a:off x="10378930" y="5467761"/>
                <a:ext cx="144405" cy="144405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/>
              </a:p>
            </p:txBody>
          </p:sp>
          <p:sp>
            <p:nvSpPr>
              <p:cNvPr id="78" name="สี่เหลี่ยมผืนผ้า 77">
                <a:extLst>
                  <a:ext uri="{FF2B5EF4-FFF2-40B4-BE49-F238E27FC236}">
                    <a16:creationId xmlns:a16="http://schemas.microsoft.com/office/drawing/2014/main" id="{87DBCE81-9695-4DD5-B0BE-3EED3303EDFB}"/>
                  </a:ext>
                </a:extLst>
              </p:cNvPr>
              <p:cNvSpPr/>
              <p:nvPr/>
            </p:nvSpPr>
            <p:spPr>
              <a:xfrm>
                <a:off x="10647106" y="5467761"/>
                <a:ext cx="144405" cy="144405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/>
              </a:p>
            </p:txBody>
          </p:sp>
          <p:sp>
            <p:nvSpPr>
              <p:cNvPr id="79" name="สี่เหลี่ยมผืนผ้า 78">
                <a:extLst>
                  <a:ext uri="{FF2B5EF4-FFF2-40B4-BE49-F238E27FC236}">
                    <a16:creationId xmlns:a16="http://schemas.microsoft.com/office/drawing/2014/main" id="{53BFD487-74D2-4C7E-B594-6CD05BF88148}"/>
                  </a:ext>
                </a:extLst>
              </p:cNvPr>
              <p:cNvSpPr/>
              <p:nvPr/>
            </p:nvSpPr>
            <p:spPr>
              <a:xfrm>
                <a:off x="10915282" y="5467761"/>
                <a:ext cx="144405" cy="144405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/>
              </a:p>
            </p:txBody>
          </p:sp>
          <p:sp>
            <p:nvSpPr>
              <p:cNvPr id="80" name="สี่เหลี่ยมผืนผ้า 79">
                <a:extLst>
                  <a:ext uri="{FF2B5EF4-FFF2-40B4-BE49-F238E27FC236}">
                    <a16:creationId xmlns:a16="http://schemas.microsoft.com/office/drawing/2014/main" id="{74706CE7-D841-469A-9F4B-1A82E88DFEE8}"/>
                  </a:ext>
                </a:extLst>
              </p:cNvPr>
              <p:cNvSpPr/>
              <p:nvPr/>
            </p:nvSpPr>
            <p:spPr>
              <a:xfrm>
                <a:off x="11183458" y="5467761"/>
                <a:ext cx="144405" cy="144405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/>
              </a:p>
            </p:txBody>
          </p:sp>
          <p:sp>
            <p:nvSpPr>
              <p:cNvPr id="81" name="สี่เหลี่ยมผืนผ้า 80">
                <a:extLst>
                  <a:ext uri="{FF2B5EF4-FFF2-40B4-BE49-F238E27FC236}">
                    <a16:creationId xmlns:a16="http://schemas.microsoft.com/office/drawing/2014/main" id="{D0DB6247-4BA3-46F6-80C9-319B9F4E12EC}"/>
                  </a:ext>
                </a:extLst>
              </p:cNvPr>
              <p:cNvSpPr/>
              <p:nvPr/>
            </p:nvSpPr>
            <p:spPr>
              <a:xfrm>
                <a:off x="11451634" y="5467761"/>
                <a:ext cx="144405" cy="144405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/>
              </a:p>
            </p:txBody>
          </p:sp>
          <p:sp>
            <p:nvSpPr>
              <p:cNvPr id="82" name="สี่เหลี่ยมผืนผ้า 81">
                <a:extLst>
                  <a:ext uri="{FF2B5EF4-FFF2-40B4-BE49-F238E27FC236}">
                    <a16:creationId xmlns:a16="http://schemas.microsoft.com/office/drawing/2014/main" id="{7A9228B0-9B46-446A-9550-502AEA9DF836}"/>
                  </a:ext>
                </a:extLst>
              </p:cNvPr>
              <p:cNvSpPr/>
              <p:nvPr/>
            </p:nvSpPr>
            <p:spPr>
              <a:xfrm>
                <a:off x="11719810" y="5467761"/>
                <a:ext cx="144405" cy="144405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/>
              </a:p>
            </p:txBody>
          </p:sp>
          <p:sp>
            <p:nvSpPr>
              <p:cNvPr id="83" name="สี่เหลี่ยมผืนผ้า 82">
                <a:extLst>
                  <a:ext uri="{FF2B5EF4-FFF2-40B4-BE49-F238E27FC236}">
                    <a16:creationId xmlns:a16="http://schemas.microsoft.com/office/drawing/2014/main" id="{BB4B0D07-0E98-4DB3-A8BE-2D27C76F7CEA}"/>
                  </a:ext>
                </a:extLst>
              </p:cNvPr>
              <p:cNvSpPr/>
              <p:nvPr/>
            </p:nvSpPr>
            <p:spPr>
              <a:xfrm>
                <a:off x="10378930" y="5733051"/>
                <a:ext cx="144405" cy="144405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/>
              </a:p>
            </p:txBody>
          </p:sp>
          <p:sp>
            <p:nvSpPr>
              <p:cNvPr id="84" name="สี่เหลี่ยมผืนผ้า 83">
                <a:extLst>
                  <a:ext uri="{FF2B5EF4-FFF2-40B4-BE49-F238E27FC236}">
                    <a16:creationId xmlns:a16="http://schemas.microsoft.com/office/drawing/2014/main" id="{D4063CE7-6A2F-4C65-8A50-0103143BEA97}"/>
                  </a:ext>
                </a:extLst>
              </p:cNvPr>
              <p:cNvSpPr/>
              <p:nvPr/>
            </p:nvSpPr>
            <p:spPr>
              <a:xfrm>
                <a:off x="10647106" y="5733051"/>
                <a:ext cx="144405" cy="144405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/>
              </a:p>
            </p:txBody>
          </p:sp>
          <p:sp>
            <p:nvSpPr>
              <p:cNvPr id="85" name="สี่เหลี่ยมผืนผ้า 84">
                <a:extLst>
                  <a:ext uri="{FF2B5EF4-FFF2-40B4-BE49-F238E27FC236}">
                    <a16:creationId xmlns:a16="http://schemas.microsoft.com/office/drawing/2014/main" id="{069E9891-301E-4C19-BE19-11D637C4E170}"/>
                  </a:ext>
                </a:extLst>
              </p:cNvPr>
              <p:cNvSpPr/>
              <p:nvPr/>
            </p:nvSpPr>
            <p:spPr>
              <a:xfrm>
                <a:off x="10915282" y="5733051"/>
                <a:ext cx="144405" cy="144405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/>
              </a:p>
            </p:txBody>
          </p:sp>
          <p:sp>
            <p:nvSpPr>
              <p:cNvPr id="86" name="สี่เหลี่ยมผืนผ้า 85">
                <a:extLst>
                  <a:ext uri="{FF2B5EF4-FFF2-40B4-BE49-F238E27FC236}">
                    <a16:creationId xmlns:a16="http://schemas.microsoft.com/office/drawing/2014/main" id="{1BD7FDF0-3C90-4E6B-BC96-94320DFA5FB0}"/>
                  </a:ext>
                </a:extLst>
              </p:cNvPr>
              <p:cNvSpPr/>
              <p:nvPr/>
            </p:nvSpPr>
            <p:spPr>
              <a:xfrm>
                <a:off x="11183458" y="5733051"/>
                <a:ext cx="144405" cy="144405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/>
              </a:p>
            </p:txBody>
          </p:sp>
          <p:sp>
            <p:nvSpPr>
              <p:cNvPr id="87" name="สี่เหลี่ยมผืนผ้า 86">
                <a:extLst>
                  <a:ext uri="{FF2B5EF4-FFF2-40B4-BE49-F238E27FC236}">
                    <a16:creationId xmlns:a16="http://schemas.microsoft.com/office/drawing/2014/main" id="{7407206E-A7FA-44A7-B040-0B16CB1B9EB4}"/>
                  </a:ext>
                </a:extLst>
              </p:cNvPr>
              <p:cNvSpPr/>
              <p:nvPr/>
            </p:nvSpPr>
            <p:spPr>
              <a:xfrm>
                <a:off x="11451634" y="5733051"/>
                <a:ext cx="144405" cy="144405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/>
              </a:p>
            </p:txBody>
          </p:sp>
          <p:sp>
            <p:nvSpPr>
              <p:cNvPr id="88" name="สี่เหลี่ยมผืนผ้า 87">
                <a:extLst>
                  <a:ext uri="{FF2B5EF4-FFF2-40B4-BE49-F238E27FC236}">
                    <a16:creationId xmlns:a16="http://schemas.microsoft.com/office/drawing/2014/main" id="{133C67AD-418E-441D-A47E-1DB356751CEC}"/>
                  </a:ext>
                </a:extLst>
              </p:cNvPr>
              <p:cNvSpPr/>
              <p:nvPr/>
            </p:nvSpPr>
            <p:spPr>
              <a:xfrm>
                <a:off x="11719810" y="5733051"/>
                <a:ext cx="144405" cy="144405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/>
              </a:p>
            </p:txBody>
          </p:sp>
          <p:sp>
            <p:nvSpPr>
              <p:cNvPr id="89" name="สี่เหลี่ยมผืนผ้า 88">
                <a:extLst>
                  <a:ext uri="{FF2B5EF4-FFF2-40B4-BE49-F238E27FC236}">
                    <a16:creationId xmlns:a16="http://schemas.microsoft.com/office/drawing/2014/main" id="{7361B920-3446-4CF6-A986-95B8AD88CD06}"/>
                  </a:ext>
                </a:extLst>
              </p:cNvPr>
              <p:cNvSpPr/>
              <p:nvPr/>
            </p:nvSpPr>
            <p:spPr>
              <a:xfrm>
                <a:off x="10378930" y="5998341"/>
                <a:ext cx="144405" cy="144405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/>
              </a:p>
            </p:txBody>
          </p:sp>
          <p:sp>
            <p:nvSpPr>
              <p:cNvPr id="90" name="สี่เหลี่ยมผืนผ้า 89">
                <a:extLst>
                  <a:ext uri="{FF2B5EF4-FFF2-40B4-BE49-F238E27FC236}">
                    <a16:creationId xmlns:a16="http://schemas.microsoft.com/office/drawing/2014/main" id="{7D6342C7-9D64-45C5-B228-2519683BECCA}"/>
                  </a:ext>
                </a:extLst>
              </p:cNvPr>
              <p:cNvSpPr/>
              <p:nvPr/>
            </p:nvSpPr>
            <p:spPr>
              <a:xfrm>
                <a:off x="10647106" y="5998341"/>
                <a:ext cx="144405" cy="144405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/>
              </a:p>
            </p:txBody>
          </p:sp>
          <p:sp>
            <p:nvSpPr>
              <p:cNvPr id="91" name="สี่เหลี่ยมผืนผ้า 90">
                <a:extLst>
                  <a:ext uri="{FF2B5EF4-FFF2-40B4-BE49-F238E27FC236}">
                    <a16:creationId xmlns:a16="http://schemas.microsoft.com/office/drawing/2014/main" id="{C4E17DBF-76EA-4152-8314-5AFBE6B981C2}"/>
                  </a:ext>
                </a:extLst>
              </p:cNvPr>
              <p:cNvSpPr/>
              <p:nvPr/>
            </p:nvSpPr>
            <p:spPr>
              <a:xfrm>
                <a:off x="10915282" y="5998341"/>
                <a:ext cx="144405" cy="144405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/>
              </a:p>
            </p:txBody>
          </p:sp>
          <p:sp>
            <p:nvSpPr>
              <p:cNvPr id="92" name="สี่เหลี่ยมผืนผ้า 91">
                <a:extLst>
                  <a:ext uri="{FF2B5EF4-FFF2-40B4-BE49-F238E27FC236}">
                    <a16:creationId xmlns:a16="http://schemas.microsoft.com/office/drawing/2014/main" id="{D6C6CF1C-B51A-4E75-BF8E-AB6F1261EA45}"/>
                  </a:ext>
                </a:extLst>
              </p:cNvPr>
              <p:cNvSpPr/>
              <p:nvPr/>
            </p:nvSpPr>
            <p:spPr>
              <a:xfrm>
                <a:off x="11183458" y="5998341"/>
                <a:ext cx="144405" cy="144405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/>
              </a:p>
            </p:txBody>
          </p:sp>
          <p:sp>
            <p:nvSpPr>
              <p:cNvPr id="93" name="สี่เหลี่ยมผืนผ้า 92">
                <a:extLst>
                  <a:ext uri="{FF2B5EF4-FFF2-40B4-BE49-F238E27FC236}">
                    <a16:creationId xmlns:a16="http://schemas.microsoft.com/office/drawing/2014/main" id="{2F2CA793-A367-4179-BAC3-B9D4FA6D105A}"/>
                  </a:ext>
                </a:extLst>
              </p:cNvPr>
              <p:cNvSpPr/>
              <p:nvPr/>
            </p:nvSpPr>
            <p:spPr>
              <a:xfrm>
                <a:off x="11451634" y="5998341"/>
                <a:ext cx="144405" cy="144405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/>
              </a:p>
            </p:txBody>
          </p:sp>
          <p:sp>
            <p:nvSpPr>
              <p:cNvPr id="94" name="สี่เหลี่ยมผืนผ้า 93">
                <a:extLst>
                  <a:ext uri="{FF2B5EF4-FFF2-40B4-BE49-F238E27FC236}">
                    <a16:creationId xmlns:a16="http://schemas.microsoft.com/office/drawing/2014/main" id="{F0EDC4C7-4470-4972-8698-9A015257CE99}"/>
                  </a:ext>
                </a:extLst>
              </p:cNvPr>
              <p:cNvSpPr/>
              <p:nvPr/>
            </p:nvSpPr>
            <p:spPr>
              <a:xfrm>
                <a:off x="11719810" y="5998341"/>
                <a:ext cx="144405" cy="144405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/>
              </a:p>
            </p:txBody>
          </p:sp>
        </p:grpSp>
      </p:grpSp>
      <p:pic>
        <p:nvPicPr>
          <p:cNvPr id="2" name="Picture 7">
            <a:extLst>
              <a:ext uri="{FF2B5EF4-FFF2-40B4-BE49-F238E27FC236}">
                <a16:creationId xmlns:a16="http://schemas.microsoft.com/office/drawing/2014/main" id="{A992C06A-61C1-4141-9D33-1F9CC5C38C55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491646" y="153"/>
            <a:ext cx="780537" cy="822352"/>
          </a:xfrm>
          <a:prstGeom prst="rect">
            <a:avLst/>
          </a:prstGeom>
        </p:spPr>
      </p:pic>
      <p:pic>
        <p:nvPicPr>
          <p:cNvPr id="3" name="Picture 5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DBF2E6BE-1096-4045-93C6-DDEDACD4ACF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551653" y="6758018"/>
            <a:ext cx="535441" cy="528487"/>
          </a:xfrm>
          <a:prstGeom prst="rect">
            <a:avLst/>
          </a:prstGeom>
        </p:spPr>
      </p:pic>
      <p:sp>
        <p:nvSpPr>
          <p:cNvPr id="16" name="สี่เหลี่ยมผืนผ้า 15">
            <a:extLst>
              <a:ext uri="{FF2B5EF4-FFF2-40B4-BE49-F238E27FC236}">
                <a16:creationId xmlns:a16="http://schemas.microsoft.com/office/drawing/2014/main" id="{FF296369-1B78-43B5-A8FF-DA5468AFA8B7}"/>
              </a:ext>
            </a:extLst>
          </p:cNvPr>
          <p:cNvSpPr/>
          <p:nvPr/>
        </p:nvSpPr>
        <p:spPr>
          <a:xfrm>
            <a:off x="4402823" y="6429410"/>
            <a:ext cx="446653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th-TH" sz="2400" dirty="0">
                <a:solidFill>
                  <a:srgbClr val="333333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ผลงาน </a:t>
            </a:r>
            <a:r>
              <a:rPr lang="en-US" sz="2400" dirty="0">
                <a:solidFill>
                  <a:srgbClr val="333333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: On the Southern Plains</a:t>
            </a:r>
            <a:endParaRPr lang="th-TH" sz="2400" dirty="0">
              <a:solidFill>
                <a:srgbClr val="333333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fontAlgn="base"/>
            <a:r>
              <a:rPr lang="th-TH" sz="2400" dirty="0">
                <a:solidFill>
                  <a:srgbClr val="333333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ศิลปิน </a:t>
            </a:r>
            <a:r>
              <a:rPr lang="en-US" sz="2400" dirty="0">
                <a:solidFill>
                  <a:srgbClr val="333333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: </a:t>
            </a:r>
            <a:r>
              <a:rPr lang="th-TH" sz="2400" dirty="0" err="1">
                <a:solidFill>
                  <a:srgbClr val="333333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เฟรเ</a:t>
            </a:r>
            <a:r>
              <a:rPr lang="th-TH" sz="2400" dirty="0">
                <a:solidFill>
                  <a:srgbClr val="333333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ดอริก เรม</a:t>
            </a:r>
            <a:r>
              <a:rPr lang="th-TH" sz="2400" dirty="0" err="1">
                <a:solidFill>
                  <a:srgbClr val="333333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ิง</a:t>
            </a:r>
            <a:r>
              <a:rPr lang="th-TH" sz="2400" dirty="0">
                <a:solidFill>
                  <a:srgbClr val="333333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ตัน (</a:t>
            </a:r>
            <a:r>
              <a:rPr lang="en-US" sz="2400" dirty="0">
                <a:solidFill>
                  <a:srgbClr val="333333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Frederic Remington)</a:t>
            </a:r>
          </a:p>
        </p:txBody>
      </p:sp>
      <p:pic>
        <p:nvPicPr>
          <p:cNvPr id="12" name="รูปภาพ 11">
            <a:extLst>
              <a:ext uri="{FF2B5EF4-FFF2-40B4-BE49-F238E27FC236}">
                <a16:creationId xmlns:a16="http://schemas.microsoft.com/office/drawing/2014/main" id="{349CF2A4-1DE7-4919-92A3-23185919C083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13723" y="1367063"/>
            <a:ext cx="8474134" cy="5047568"/>
          </a:xfrm>
          <a:prstGeom prst="rect">
            <a:avLst/>
          </a:prstGeom>
          <a:ln w="76200">
            <a:noFill/>
          </a:ln>
        </p:spPr>
      </p:pic>
      <p:pic>
        <p:nvPicPr>
          <p:cNvPr id="63" name="รูปภาพ 62">
            <a:extLst>
              <a:ext uri="{FF2B5EF4-FFF2-40B4-BE49-F238E27FC236}">
                <a16:creationId xmlns:a16="http://schemas.microsoft.com/office/drawing/2014/main" id="{D3DA9723-A66F-40E1-B3C1-91FD20AE282A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2342"/>
          <a:stretch/>
        </p:blipFill>
        <p:spPr>
          <a:xfrm>
            <a:off x="2258343" y="184311"/>
            <a:ext cx="9016765" cy="1306702"/>
          </a:xfrm>
          <a:prstGeom prst="rect">
            <a:avLst/>
          </a:prstGeom>
        </p:spPr>
      </p:pic>
      <p:pic>
        <p:nvPicPr>
          <p:cNvPr id="64" name="teacher guide">
            <a:extLst>
              <a:ext uri="{FF2B5EF4-FFF2-40B4-BE49-F238E27FC236}">
                <a16:creationId xmlns:a16="http://schemas.microsoft.com/office/drawing/2014/main" id="{82226EA1-8298-4905-87BA-5E6DB1770908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56563" y="6768505"/>
            <a:ext cx="535420" cy="530319"/>
          </a:xfrm>
          <a:prstGeom prst="rect">
            <a:avLst/>
          </a:prstGeom>
        </p:spPr>
      </p:pic>
      <p:pic>
        <p:nvPicPr>
          <p:cNvPr id="65" name="Picture 45">
            <a:hlinkClick r:id="rId10" action="ppaction://hlinksldjump"/>
            <a:extLst>
              <a:ext uri="{FF2B5EF4-FFF2-40B4-BE49-F238E27FC236}">
                <a16:creationId xmlns:a16="http://schemas.microsoft.com/office/drawing/2014/main" id="{08E9EA06-6A2F-4B1A-AAFE-F11F4F70D932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2124" y="6745010"/>
            <a:ext cx="1230668" cy="541495"/>
          </a:xfrm>
          <a:prstGeom prst="rect">
            <a:avLst/>
          </a:prstGeom>
        </p:spPr>
      </p:pic>
      <p:sp>
        <p:nvSpPr>
          <p:cNvPr id="121" name="สามเหลี่ยมหน้าจั่ว 25">
            <a:hlinkClick r:id="rId12" action="ppaction://hlinksldjump"/>
            <a:extLst>
              <a:ext uri="{FF2B5EF4-FFF2-40B4-BE49-F238E27FC236}">
                <a16:creationId xmlns:a16="http://schemas.microsoft.com/office/drawing/2014/main" id="{841517B7-5F16-41E4-800A-D1490CE489A7}"/>
              </a:ext>
            </a:extLst>
          </p:cNvPr>
          <p:cNvSpPr/>
          <p:nvPr/>
        </p:nvSpPr>
        <p:spPr>
          <a:xfrm rot="16200000" flipH="1">
            <a:off x="-43903" y="4173295"/>
            <a:ext cx="892661" cy="374063"/>
          </a:xfrm>
          <a:prstGeom prst="triangle">
            <a:avLst/>
          </a:prstGeom>
          <a:solidFill>
            <a:srgbClr val="F79646"/>
          </a:solidFill>
          <a:ln w="76200" cap="rnd">
            <a:solidFill>
              <a:srgbClr val="F796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263316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สี่เหลี่ยมผืนผ้า: มุมมน 41">
            <a:extLst>
              <a:ext uri="{FF2B5EF4-FFF2-40B4-BE49-F238E27FC236}">
                <a16:creationId xmlns:a16="http://schemas.microsoft.com/office/drawing/2014/main" id="{4C62A191-FA4A-4363-8BF1-7752145380CD}"/>
              </a:ext>
            </a:extLst>
          </p:cNvPr>
          <p:cNvSpPr/>
          <p:nvPr/>
        </p:nvSpPr>
        <p:spPr>
          <a:xfrm>
            <a:off x="6789402" y="1501552"/>
            <a:ext cx="5647880" cy="5514308"/>
          </a:xfrm>
          <a:prstGeom prst="roundRect">
            <a:avLst>
              <a:gd name="adj" fmla="val 7595"/>
            </a:avLst>
          </a:prstGeom>
          <a:noFill/>
          <a:ln w="38100">
            <a:solidFill>
              <a:srgbClr val="8064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1653" dirty="0"/>
          </a:p>
        </p:txBody>
      </p:sp>
      <p:sp>
        <p:nvSpPr>
          <p:cNvPr id="43" name="สี่เหลี่ยมผืนผ้า: มุมมน 42">
            <a:extLst>
              <a:ext uri="{FF2B5EF4-FFF2-40B4-BE49-F238E27FC236}">
                <a16:creationId xmlns:a16="http://schemas.microsoft.com/office/drawing/2014/main" id="{4D9CC302-269A-4BBF-86FD-687ACF0F2EBC}"/>
              </a:ext>
            </a:extLst>
          </p:cNvPr>
          <p:cNvSpPr/>
          <p:nvPr/>
        </p:nvSpPr>
        <p:spPr>
          <a:xfrm>
            <a:off x="883706" y="1501552"/>
            <a:ext cx="5647880" cy="5514308"/>
          </a:xfrm>
          <a:prstGeom prst="roundRect">
            <a:avLst>
              <a:gd name="adj" fmla="val 7828"/>
            </a:avLst>
          </a:prstGeom>
          <a:noFill/>
          <a:ln w="38100">
            <a:solidFill>
              <a:srgbClr val="8064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1653" dirty="0"/>
          </a:p>
        </p:txBody>
      </p:sp>
      <p:pic>
        <p:nvPicPr>
          <p:cNvPr id="4" name="Picture 7">
            <a:extLst>
              <a:ext uri="{FF2B5EF4-FFF2-40B4-BE49-F238E27FC236}">
                <a16:creationId xmlns:a16="http://schemas.microsoft.com/office/drawing/2014/main" id="{36A29047-D382-419E-AD68-006B15BA434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491646" y="153"/>
            <a:ext cx="780537" cy="822352"/>
          </a:xfrm>
          <a:prstGeom prst="rect">
            <a:avLst/>
          </a:prstGeom>
        </p:spPr>
      </p:pic>
      <p:pic>
        <p:nvPicPr>
          <p:cNvPr id="5" name="Picture 5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F45F5CD9-3AD6-46C5-A1B2-1A258E90E0F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551653" y="6758018"/>
            <a:ext cx="535441" cy="528487"/>
          </a:xfrm>
          <a:prstGeom prst="rect">
            <a:avLst/>
          </a:prstGeom>
        </p:spPr>
      </p:pic>
      <p:sp>
        <p:nvSpPr>
          <p:cNvPr id="13" name="สี่เหลี่ยมผืนผ้า 12">
            <a:extLst>
              <a:ext uri="{FF2B5EF4-FFF2-40B4-BE49-F238E27FC236}">
                <a16:creationId xmlns:a16="http://schemas.microsoft.com/office/drawing/2014/main" id="{22EF511C-F359-4F3E-914F-372F25B9BD01}"/>
              </a:ext>
            </a:extLst>
          </p:cNvPr>
          <p:cNvSpPr/>
          <p:nvPr/>
        </p:nvSpPr>
        <p:spPr>
          <a:xfrm>
            <a:off x="1469880" y="5450268"/>
            <a:ext cx="445017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thaiDist">
              <a:lnSpc>
                <a:spcPct val="100000"/>
              </a:lnSpc>
            </a:pPr>
            <a:r>
              <a:rPr lang="th-TH" sz="3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การนำเส้นที่มีลักษณะคล้ายคลึงกัน มีขนาด</a:t>
            </a:r>
            <a:br>
              <a:rPr lang="th-TH" sz="3000" dirty="0">
                <a:latin typeface="TH Sarabun New" panose="020B0500040200020003" pitchFamily="34" charset="-34"/>
                <a:cs typeface="TH Sarabun New" panose="020B0500040200020003" pitchFamily="34" charset="-34"/>
              </a:rPr>
            </a:br>
            <a:r>
              <a:rPr lang="th-TH" sz="3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ใกล้เคียงกัน และมีทิศทางที่สอดประสาน</a:t>
            </a:r>
            <a:br>
              <a:rPr lang="th-TH" sz="3000" dirty="0">
                <a:latin typeface="TH Sarabun New" panose="020B0500040200020003" pitchFamily="34" charset="-34"/>
                <a:cs typeface="TH Sarabun New" panose="020B0500040200020003" pitchFamily="34" charset="-34"/>
              </a:rPr>
            </a:br>
            <a:r>
              <a:rPr lang="th-TH" sz="3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กลมกลืนกันมาสร้างสรรค์ผลงาน</a:t>
            </a:r>
          </a:p>
        </p:txBody>
      </p:sp>
      <p:sp>
        <p:nvSpPr>
          <p:cNvPr id="16" name="สี่เหลี่ยมผืนผ้า 15">
            <a:extLst>
              <a:ext uri="{FF2B5EF4-FFF2-40B4-BE49-F238E27FC236}">
                <a16:creationId xmlns:a16="http://schemas.microsoft.com/office/drawing/2014/main" id="{109DA582-0BA4-4677-8FA6-222F3F81F3D5}"/>
              </a:ext>
            </a:extLst>
          </p:cNvPr>
          <p:cNvSpPr/>
          <p:nvPr/>
        </p:nvSpPr>
        <p:spPr>
          <a:xfrm>
            <a:off x="7211134" y="5450268"/>
            <a:ext cx="4804417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thaiDist">
              <a:lnSpc>
                <a:spcPct val="100000"/>
              </a:lnSpc>
            </a:pPr>
            <a:r>
              <a:rPr lang="th-TH" sz="3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การนำสีในวรรณะเดียวกันหรือการนำสีหนึ่ง</a:t>
            </a:r>
            <a:br>
              <a:rPr lang="th-TH" sz="3000" dirty="0">
                <a:latin typeface="TH Sarabun New" panose="020B0500040200020003" pitchFamily="34" charset="-34"/>
                <a:cs typeface="TH Sarabun New" panose="020B0500040200020003" pitchFamily="34" charset="-34"/>
              </a:rPr>
            </a:br>
            <a:r>
              <a:rPr lang="th-TH" sz="3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ที่มีน้ำหนักอ่อน-แก่ มาใช้เป็นสีหลักในการ</a:t>
            </a:r>
            <a:br>
              <a:rPr lang="th-TH" sz="3000" dirty="0">
                <a:latin typeface="TH Sarabun New" panose="020B0500040200020003" pitchFamily="34" charset="-34"/>
                <a:cs typeface="TH Sarabun New" panose="020B0500040200020003" pitchFamily="34" charset="-34"/>
              </a:rPr>
            </a:br>
            <a:r>
              <a:rPr lang="th-TH" sz="3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สร้างสรรค์ผลงาน</a:t>
            </a:r>
          </a:p>
        </p:txBody>
      </p:sp>
      <p:sp>
        <p:nvSpPr>
          <p:cNvPr id="33" name="Rectangle 39">
            <a:extLst>
              <a:ext uri="{FF2B5EF4-FFF2-40B4-BE49-F238E27FC236}">
                <a16:creationId xmlns:a16="http://schemas.microsoft.com/office/drawing/2014/main" id="{D019E443-05A4-44BA-BB97-89088693CFF1}"/>
              </a:ext>
            </a:extLst>
          </p:cNvPr>
          <p:cNvSpPr/>
          <p:nvPr/>
        </p:nvSpPr>
        <p:spPr>
          <a:xfrm>
            <a:off x="1983947" y="4754106"/>
            <a:ext cx="351666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ผลงาน </a:t>
            </a:r>
            <a:r>
              <a:rPr lang="en-US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: The Great Wave off Kanagawa</a:t>
            </a:r>
          </a:p>
          <a:p>
            <a:r>
              <a:rPr lang="th-TH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ศิลปิน </a:t>
            </a:r>
            <a:r>
              <a:rPr lang="en-US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: </a:t>
            </a:r>
            <a:r>
              <a:rPr lang="th-TH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คะสึชิกะ โฮะกุไซ (</a:t>
            </a:r>
            <a:r>
              <a:rPr lang="en-US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Katsushika Hokusai</a:t>
            </a:r>
            <a:r>
              <a:rPr lang="th-TH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)</a:t>
            </a:r>
            <a:endParaRPr lang="en-US" sz="20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34" name="Rectangle 42">
            <a:extLst>
              <a:ext uri="{FF2B5EF4-FFF2-40B4-BE49-F238E27FC236}">
                <a16:creationId xmlns:a16="http://schemas.microsoft.com/office/drawing/2014/main" id="{EE7C55D4-8741-4EA6-98A0-5BD72A1EA7E0}"/>
              </a:ext>
            </a:extLst>
          </p:cNvPr>
          <p:cNvSpPr/>
          <p:nvPr/>
        </p:nvSpPr>
        <p:spPr>
          <a:xfrm>
            <a:off x="7146903" y="4754106"/>
            <a:ext cx="496161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ผลงาน </a:t>
            </a:r>
            <a:r>
              <a:rPr lang="en-US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: Japanese Footbridge and the Water Lily Pool, </a:t>
            </a:r>
            <a:r>
              <a:rPr lang="en-US" sz="20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Giverny</a:t>
            </a:r>
            <a:br>
              <a:rPr lang="en-US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</a:br>
            <a:r>
              <a:rPr lang="th-TH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ศิลปิน </a:t>
            </a:r>
            <a:r>
              <a:rPr lang="en-US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: </a:t>
            </a:r>
            <a:r>
              <a:rPr lang="th-TH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โกลด โมเน (</a:t>
            </a:r>
            <a:r>
              <a:rPr lang="en-US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Claude Monet</a:t>
            </a:r>
            <a:r>
              <a:rPr lang="th-TH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)</a:t>
            </a:r>
            <a:endParaRPr lang="en-US" sz="20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7" name="รูปภาพ 6">
            <a:extLst>
              <a:ext uri="{FF2B5EF4-FFF2-40B4-BE49-F238E27FC236}">
                <a16:creationId xmlns:a16="http://schemas.microsoft.com/office/drawing/2014/main" id="{D912FA5F-5E20-41C1-813D-2DA803D9D97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49849" y="2169081"/>
            <a:ext cx="3135733" cy="252268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grpSp>
        <p:nvGrpSpPr>
          <p:cNvPr id="14" name="กลุ่ม 13">
            <a:extLst>
              <a:ext uri="{FF2B5EF4-FFF2-40B4-BE49-F238E27FC236}">
                <a16:creationId xmlns:a16="http://schemas.microsoft.com/office/drawing/2014/main" id="{5973E95E-20BD-418C-BA4F-3A89F984EBEF}"/>
              </a:ext>
            </a:extLst>
          </p:cNvPr>
          <p:cNvGrpSpPr/>
          <p:nvPr/>
        </p:nvGrpSpPr>
        <p:grpSpPr>
          <a:xfrm>
            <a:off x="11272531" y="2169081"/>
            <a:ext cx="410876" cy="1994385"/>
            <a:chOff x="11293121" y="1976960"/>
            <a:chExt cx="442641" cy="2148573"/>
          </a:xfrm>
        </p:grpSpPr>
        <p:sp>
          <p:nvSpPr>
            <p:cNvPr id="9" name="สี่เหลี่ยมผืนผ้า: มุมมน 8">
              <a:extLst>
                <a:ext uri="{FF2B5EF4-FFF2-40B4-BE49-F238E27FC236}">
                  <a16:creationId xmlns:a16="http://schemas.microsoft.com/office/drawing/2014/main" id="{8A264495-012B-47DF-86FD-31844FE6C1E2}"/>
                </a:ext>
              </a:extLst>
            </p:cNvPr>
            <p:cNvSpPr/>
            <p:nvPr/>
          </p:nvSpPr>
          <p:spPr>
            <a:xfrm>
              <a:off x="11293121" y="3682892"/>
              <a:ext cx="442641" cy="442641"/>
            </a:xfrm>
            <a:prstGeom prst="roundRect">
              <a:avLst/>
            </a:prstGeom>
            <a:solidFill>
              <a:srgbClr val="9E91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dirty="0"/>
            </a:p>
          </p:txBody>
        </p:sp>
        <p:sp>
          <p:nvSpPr>
            <p:cNvPr id="54" name="สี่เหลี่ยมผืนผ้า: มุมมน 53">
              <a:extLst>
                <a:ext uri="{FF2B5EF4-FFF2-40B4-BE49-F238E27FC236}">
                  <a16:creationId xmlns:a16="http://schemas.microsoft.com/office/drawing/2014/main" id="{F24357A4-51D1-444F-999B-569231FDD22A}"/>
                </a:ext>
              </a:extLst>
            </p:cNvPr>
            <p:cNvSpPr/>
            <p:nvPr/>
          </p:nvSpPr>
          <p:spPr>
            <a:xfrm>
              <a:off x="11293121" y="1976960"/>
              <a:ext cx="442641" cy="442641"/>
            </a:xfrm>
            <a:prstGeom prst="roundRect">
              <a:avLst/>
            </a:prstGeom>
            <a:solidFill>
              <a:srgbClr val="9CAF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55" name="สี่เหลี่ยมผืนผ้า: มุมมน 54">
              <a:extLst>
                <a:ext uri="{FF2B5EF4-FFF2-40B4-BE49-F238E27FC236}">
                  <a16:creationId xmlns:a16="http://schemas.microsoft.com/office/drawing/2014/main" id="{9301EA7E-DEBA-43AF-8C90-930ECEE1B36E}"/>
                </a:ext>
              </a:extLst>
            </p:cNvPr>
            <p:cNvSpPr/>
            <p:nvPr/>
          </p:nvSpPr>
          <p:spPr>
            <a:xfrm>
              <a:off x="11293121" y="2545604"/>
              <a:ext cx="442641" cy="442641"/>
            </a:xfrm>
            <a:prstGeom prst="roundRect">
              <a:avLst/>
            </a:prstGeom>
            <a:solidFill>
              <a:srgbClr val="3C6E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56" name="สี่เหลี่ยมผืนผ้า: มุมมน 55">
              <a:extLst>
                <a:ext uri="{FF2B5EF4-FFF2-40B4-BE49-F238E27FC236}">
                  <a16:creationId xmlns:a16="http://schemas.microsoft.com/office/drawing/2014/main" id="{4B1E160F-8B19-405E-B3CF-55F2771D637D}"/>
                </a:ext>
              </a:extLst>
            </p:cNvPr>
            <p:cNvSpPr/>
            <p:nvPr/>
          </p:nvSpPr>
          <p:spPr>
            <a:xfrm>
              <a:off x="11293121" y="3114248"/>
              <a:ext cx="442641" cy="442641"/>
            </a:xfrm>
            <a:prstGeom prst="roundRect">
              <a:avLst/>
            </a:prstGeom>
            <a:solidFill>
              <a:srgbClr val="5F92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</p:grpSp>
      <p:sp>
        <p:nvSpPr>
          <p:cNvPr id="59" name="สี่เหลี่ยมผืนผ้า 58">
            <a:extLst>
              <a:ext uri="{FF2B5EF4-FFF2-40B4-BE49-F238E27FC236}">
                <a16:creationId xmlns:a16="http://schemas.microsoft.com/office/drawing/2014/main" id="{341534D5-86AB-4E9C-972F-A157C1D09D1B}"/>
              </a:ext>
            </a:extLst>
          </p:cNvPr>
          <p:cNvSpPr/>
          <p:nvPr/>
        </p:nvSpPr>
        <p:spPr>
          <a:xfrm>
            <a:off x="1954379" y="1575301"/>
            <a:ext cx="350653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0000"/>
              </a:lnSpc>
            </a:pPr>
            <a:r>
              <a:rPr lang="th-TH" sz="36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ความกลมกลืนด้วยเส้น</a:t>
            </a:r>
          </a:p>
        </p:txBody>
      </p:sp>
      <p:sp>
        <p:nvSpPr>
          <p:cNvPr id="61" name="สี่เหลี่ยมผืนผ้า 60">
            <a:extLst>
              <a:ext uri="{FF2B5EF4-FFF2-40B4-BE49-F238E27FC236}">
                <a16:creationId xmlns:a16="http://schemas.microsoft.com/office/drawing/2014/main" id="{79BF6F64-9D11-4164-8741-8539340B712F}"/>
              </a:ext>
            </a:extLst>
          </p:cNvPr>
          <p:cNvSpPr/>
          <p:nvPr/>
        </p:nvSpPr>
        <p:spPr>
          <a:xfrm>
            <a:off x="7830590" y="1575301"/>
            <a:ext cx="356550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0000"/>
              </a:lnSpc>
            </a:pPr>
            <a:r>
              <a:rPr lang="th-TH" sz="36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ความกลมกลืนด้วยสี</a:t>
            </a:r>
          </a:p>
        </p:txBody>
      </p:sp>
      <p:pic>
        <p:nvPicPr>
          <p:cNvPr id="3" name="รูปภาพ 2">
            <a:extLst>
              <a:ext uri="{FF2B5EF4-FFF2-40B4-BE49-F238E27FC236}">
                <a16:creationId xmlns:a16="http://schemas.microsoft.com/office/drawing/2014/main" id="{6D422E0C-5D1E-4D0D-AEC1-792D98E8A28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30916" y="2169081"/>
            <a:ext cx="3728105" cy="252268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sp>
        <p:nvSpPr>
          <p:cNvPr id="21" name="รูปแบบอิสระ: รูปร่าง 20">
            <a:extLst>
              <a:ext uri="{FF2B5EF4-FFF2-40B4-BE49-F238E27FC236}">
                <a16:creationId xmlns:a16="http://schemas.microsoft.com/office/drawing/2014/main" id="{9FA97970-4FF6-4E91-A335-DD26F07F3FA4}"/>
              </a:ext>
            </a:extLst>
          </p:cNvPr>
          <p:cNvSpPr/>
          <p:nvPr/>
        </p:nvSpPr>
        <p:spPr>
          <a:xfrm>
            <a:off x="1830916" y="2481528"/>
            <a:ext cx="1955709" cy="1016780"/>
          </a:xfrm>
          <a:custGeom>
            <a:avLst/>
            <a:gdLst>
              <a:gd name="connsiteX0" fmla="*/ 0 w 2032000"/>
              <a:gd name="connsiteY0" fmla="*/ 1095389 h 1095389"/>
              <a:gd name="connsiteX1" fmla="*/ 1155700 w 2032000"/>
              <a:gd name="connsiteY1" fmla="*/ 53989 h 1095389"/>
              <a:gd name="connsiteX2" fmla="*/ 2032000 w 2032000"/>
              <a:gd name="connsiteY2" fmla="*/ 180989 h 10953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32000" h="1095389">
                <a:moveTo>
                  <a:pt x="0" y="1095389"/>
                </a:moveTo>
                <a:cubicBezTo>
                  <a:pt x="408516" y="650889"/>
                  <a:pt x="817033" y="206389"/>
                  <a:pt x="1155700" y="53989"/>
                </a:cubicBezTo>
                <a:cubicBezTo>
                  <a:pt x="1494367" y="-98411"/>
                  <a:pt x="1841500" y="113256"/>
                  <a:pt x="2032000" y="180989"/>
                </a:cubicBezTo>
              </a:path>
            </a:pathLst>
          </a:custGeom>
          <a:noFill/>
          <a:ln w="38100" cap="rnd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22" name="รูปแบบอิสระ: รูปร่าง 21">
            <a:extLst>
              <a:ext uri="{FF2B5EF4-FFF2-40B4-BE49-F238E27FC236}">
                <a16:creationId xmlns:a16="http://schemas.microsoft.com/office/drawing/2014/main" id="{1F3F9829-8F5D-4F0F-B025-26EC4326BB07}"/>
              </a:ext>
            </a:extLst>
          </p:cNvPr>
          <p:cNvSpPr/>
          <p:nvPr/>
        </p:nvSpPr>
        <p:spPr>
          <a:xfrm>
            <a:off x="2623661" y="2618060"/>
            <a:ext cx="359345" cy="1135707"/>
          </a:xfrm>
          <a:custGeom>
            <a:avLst/>
            <a:gdLst>
              <a:gd name="connsiteX0" fmla="*/ 139752 w 320727"/>
              <a:gd name="connsiteY0" fmla="*/ 1123950 h 1123950"/>
              <a:gd name="connsiteX1" fmla="*/ 6402 w 320727"/>
              <a:gd name="connsiteY1" fmla="*/ 552450 h 1123950"/>
              <a:gd name="connsiteX2" fmla="*/ 320727 w 320727"/>
              <a:gd name="connsiteY2" fmla="*/ 0 h 1123950"/>
              <a:gd name="connsiteX0" fmla="*/ 151104 w 332079"/>
              <a:gd name="connsiteY0" fmla="*/ 1123950 h 1123950"/>
              <a:gd name="connsiteX1" fmla="*/ 17754 w 332079"/>
              <a:gd name="connsiteY1" fmla="*/ 552450 h 1123950"/>
              <a:gd name="connsiteX2" fmla="*/ 332079 w 332079"/>
              <a:gd name="connsiteY2" fmla="*/ 0 h 1123950"/>
              <a:gd name="connsiteX0" fmla="*/ 141842 w 322817"/>
              <a:gd name="connsiteY0" fmla="*/ 1123950 h 1123950"/>
              <a:gd name="connsiteX1" fmla="*/ 8492 w 322817"/>
              <a:gd name="connsiteY1" fmla="*/ 552450 h 1123950"/>
              <a:gd name="connsiteX2" fmla="*/ 322817 w 322817"/>
              <a:gd name="connsiteY2" fmla="*/ 0 h 1123950"/>
              <a:gd name="connsiteX0" fmla="*/ 141842 w 322817"/>
              <a:gd name="connsiteY0" fmla="*/ 1123950 h 1123950"/>
              <a:gd name="connsiteX1" fmla="*/ 8492 w 322817"/>
              <a:gd name="connsiteY1" fmla="*/ 552450 h 1123950"/>
              <a:gd name="connsiteX2" fmla="*/ 322817 w 322817"/>
              <a:gd name="connsiteY2" fmla="*/ 0 h 1123950"/>
              <a:gd name="connsiteX0" fmla="*/ 140521 w 335783"/>
              <a:gd name="connsiteY0" fmla="*/ 1123950 h 1123950"/>
              <a:gd name="connsiteX1" fmla="*/ 7171 w 335783"/>
              <a:gd name="connsiteY1" fmla="*/ 552450 h 1123950"/>
              <a:gd name="connsiteX2" fmla="*/ 335783 w 335783"/>
              <a:gd name="connsiteY2" fmla="*/ 0 h 1123950"/>
              <a:gd name="connsiteX0" fmla="*/ 127670 w 322932"/>
              <a:gd name="connsiteY0" fmla="*/ 1123950 h 1123950"/>
              <a:gd name="connsiteX1" fmla="*/ 8129 w 322932"/>
              <a:gd name="connsiteY1" fmla="*/ 502867 h 1123950"/>
              <a:gd name="connsiteX2" fmla="*/ 322932 w 322932"/>
              <a:gd name="connsiteY2" fmla="*/ 0 h 1123950"/>
              <a:gd name="connsiteX0" fmla="*/ 141481 w 336743"/>
              <a:gd name="connsiteY0" fmla="*/ 1123950 h 1123950"/>
              <a:gd name="connsiteX1" fmla="*/ 21940 w 336743"/>
              <a:gd name="connsiteY1" fmla="*/ 502867 h 1123950"/>
              <a:gd name="connsiteX2" fmla="*/ 336743 w 336743"/>
              <a:gd name="connsiteY2" fmla="*/ 0 h 1123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36743" h="1123950">
                <a:moveTo>
                  <a:pt x="141481" y="1123950"/>
                </a:moveTo>
                <a:cubicBezTo>
                  <a:pt x="59725" y="931862"/>
                  <a:pt x="-46507" y="798108"/>
                  <a:pt x="21940" y="502867"/>
                </a:cubicBezTo>
                <a:cubicBezTo>
                  <a:pt x="90387" y="207626"/>
                  <a:pt x="184343" y="158750"/>
                  <a:pt x="336743" y="0"/>
                </a:cubicBezTo>
              </a:path>
            </a:pathLst>
          </a:custGeom>
          <a:noFill/>
          <a:ln w="38100" cap="rnd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74" name="รูปแบบอิสระ: รูปร่าง 73">
            <a:extLst>
              <a:ext uri="{FF2B5EF4-FFF2-40B4-BE49-F238E27FC236}">
                <a16:creationId xmlns:a16="http://schemas.microsoft.com/office/drawing/2014/main" id="{D006A23E-128A-4E6F-BEDA-7DD9C822EFCC}"/>
              </a:ext>
            </a:extLst>
          </p:cNvPr>
          <p:cNvSpPr/>
          <p:nvPr/>
        </p:nvSpPr>
        <p:spPr>
          <a:xfrm>
            <a:off x="2782893" y="2661650"/>
            <a:ext cx="277285" cy="958436"/>
          </a:xfrm>
          <a:custGeom>
            <a:avLst/>
            <a:gdLst>
              <a:gd name="connsiteX0" fmla="*/ 139752 w 320727"/>
              <a:gd name="connsiteY0" fmla="*/ 1123950 h 1123950"/>
              <a:gd name="connsiteX1" fmla="*/ 6402 w 320727"/>
              <a:gd name="connsiteY1" fmla="*/ 552450 h 1123950"/>
              <a:gd name="connsiteX2" fmla="*/ 320727 w 320727"/>
              <a:gd name="connsiteY2" fmla="*/ 0 h 1123950"/>
              <a:gd name="connsiteX0" fmla="*/ 151104 w 332079"/>
              <a:gd name="connsiteY0" fmla="*/ 1123950 h 1123950"/>
              <a:gd name="connsiteX1" fmla="*/ 17754 w 332079"/>
              <a:gd name="connsiteY1" fmla="*/ 552450 h 1123950"/>
              <a:gd name="connsiteX2" fmla="*/ 332079 w 332079"/>
              <a:gd name="connsiteY2" fmla="*/ 0 h 1123950"/>
              <a:gd name="connsiteX0" fmla="*/ 141842 w 322817"/>
              <a:gd name="connsiteY0" fmla="*/ 1123950 h 1123950"/>
              <a:gd name="connsiteX1" fmla="*/ 8492 w 322817"/>
              <a:gd name="connsiteY1" fmla="*/ 552450 h 1123950"/>
              <a:gd name="connsiteX2" fmla="*/ 322817 w 322817"/>
              <a:gd name="connsiteY2" fmla="*/ 0 h 1123950"/>
              <a:gd name="connsiteX0" fmla="*/ 141842 w 322817"/>
              <a:gd name="connsiteY0" fmla="*/ 1123950 h 1123950"/>
              <a:gd name="connsiteX1" fmla="*/ 8492 w 322817"/>
              <a:gd name="connsiteY1" fmla="*/ 552450 h 1123950"/>
              <a:gd name="connsiteX2" fmla="*/ 322817 w 322817"/>
              <a:gd name="connsiteY2" fmla="*/ 0 h 1123950"/>
              <a:gd name="connsiteX0" fmla="*/ 140521 w 335783"/>
              <a:gd name="connsiteY0" fmla="*/ 1123950 h 1123950"/>
              <a:gd name="connsiteX1" fmla="*/ 7171 w 335783"/>
              <a:gd name="connsiteY1" fmla="*/ 552450 h 1123950"/>
              <a:gd name="connsiteX2" fmla="*/ 335783 w 335783"/>
              <a:gd name="connsiteY2" fmla="*/ 0 h 1123950"/>
              <a:gd name="connsiteX0" fmla="*/ 143696 w 338958"/>
              <a:gd name="connsiteY0" fmla="*/ 1123950 h 1123950"/>
              <a:gd name="connsiteX1" fmla="*/ 6968 w 338958"/>
              <a:gd name="connsiteY1" fmla="*/ 559320 h 1123950"/>
              <a:gd name="connsiteX2" fmla="*/ 338958 w 338958"/>
              <a:gd name="connsiteY2" fmla="*/ 0 h 1123950"/>
              <a:gd name="connsiteX0" fmla="*/ 146316 w 388860"/>
              <a:gd name="connsiteY0" fmla="*/ 1117080 h 1117080"/>
              <a:gd name="connsiteX1" fmla="*/ 9588 w 388860"/>
              <a:gd name="connsiteY1" fmla="*/ 552450 h 1117080"/>
              <a:gd name="connsiteX2" fmla="*/ 388860 w 388860"/>
              <a:gd name="connsiteY2" fmla="*/ 0 h 1117080"/>
              <a:gd name="connsiteX0" fmla="*/ 146316 w 388860"/>
              <a:gd name="connsiteY0" fmla="*/ 1117080 h 1117080"/>
              <a:gd name="connsiteX1" fmla="*/ 9588 w 388860"/>
              <a:gd name="connsiteY1" fmla="*/ 552450 h 1117080"/>
              <a:gd name="connsiteX2" fmla="*/ 388860 w 388860"/>
              <a:gd name="connsiteY2" fmla="*/ 0 h 1117080"/>
              <a:gd name="connsiteX0" fmla="*/ 143909 w 343128"/>
              <a:gd name="connsiteY0" fmla="*/ 1120515 h 1120515"/>
              <a:gd name="connsiteX1" fmla="*/ 7181 w 343128"/>
              <a:gd name="connsiteY1" fmla="*/ 555885 h 1120515"/>
              <a:gd name="connsiteX2" fmla="*/ 343128 w 343128"/>
              <a:gd name="connsiteY2" fmla="*/ 0 h 1120515"/>
              <a:gd name="connsiteX0" fmla="*/ 143909 w 343128"/>
              <a:gd name="connsiteY0" fmla="*/ 1120515 h 1120515"/>
              <a:gd name="connsiteX1" fmla="*/ 7181 w 343128"/>
              <a:gd name="connsiteY1" fmla="*/ 555885 h 1120515"/>
              <a:gd name="connsiteX2" fmla="*/ 343128 w 343128"/>
              <a:gd name="connsiteY2" fmla="*/ 0 h 1120515"/>
              <a:gd name="connsiteX0" fmla="*/ 159696 w 358915"/>
              <a:gd name="connsiteY0" fmla="*/ 1120515 h 1120515"/>
              <a:gd name="connsiteX1" fmla="*/ 6304 w 358915"/>
              <a:gd name="connsiteY1" fmla="*/ 552450 h 1120515"/>
              <a:gd name="connsiteX2" fmla="*/ 358915 w 358915"/>
              <a:gd name="connsiteY2" fmla="*/ 0 h 1120515"/>
              <a:gd name="connsiteX0" fmla="*/ 156950 w 356169"/>
              <a:gd name="connsiteY0" fmla="*/ 1120515 h 1120515"/>
              <a:gd name="connsiteX1" fmla="*/ 3558 w 356169"/>
              <a:gd name="connsiteY1" fmla="*/ 552450 h 1120515"/>
              <a:gd name="connsiteX2" fmla="*/ 356169 w 356169"/>
              <a:gd name="connsiteY2" fmla="*/ 0 h 1120515"/>
              <a:gd name="connsiteX0" fmla="*/ 156950 w 356169"/>
              <a:gd name="connsiteY0" fmla="*/ 1120515 h 1120515"/>
              <a:gd name="connsiteX1" fmla="*/ 3558 w 356169"/>
              <a:gd name="connsiteY1" fmla="*/ 573060 h 1120515"/>
              <a:gd name="connsiteX2" fmla="*/ 356169 w 356169"/>
              <a:gd name="connsiteY2" fmla="*/ 0 h 1120515"/>
              <a:gd name="connsiteX0" fmla="*/ 157666 w 313560"/>
              <a:gd name="connsiteY0" fmla="*/ 1117080 h 1117080"/>
              <a:gd name="connsiteX1" fmla="*/ 4274 w 313560"/>
              <a:gd name="connsiteY1" fmla="*/ 569625 h 1117080"/>
              <a:gd name="connsiteX2" fmla="*/ 313560 w 313560"/>
              <a:gd name="connsiteY2" fmla="*/ 0 h 1117080"/>
              <a:gd name="connsiteX0" fmla="*/ 157666 w 313560"/>
              <a:gd name="connsiteY0" fmla="*/ 1117080 h 1117080"/>
              <a:gd name="connsiteX1" fmla="*/ 4274 w 313560"/>
              <a:gd name="connsiteY1" fmla="*/ 569625 h 1117080"/>
              <a:gd name="connsiteX2" fmla="*/ 313560 w 313560"/>
              <a:gd name="connsiteY2" fmla="*/ 0 h 1117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13560" h="1117080">
                <a:moveTo>
                  <a:pt x="157666" y="1117080"/>
                </a:moveTo>
                <a:cubicBezTo>
                  <a:pt x="75910" y="924992"/>
                  <a:pt x="-21708" y="755805"/>
                  <a:pt x="4274" y="569625"/>
                </a:cubicBezTo>
                <a:cubicBezTo>
                  <a:pt x="30256" y="383445"/>
                  <a:pt x="36021" y="244624"/>
                  <a:pt x="313560" y="0"/>
                </a:cubicBezTo>
              </a:path>
            </a:pathLst>
          </a:custGeom>
          <a:noFill/>
          <a:ln w="38100" cap="rnd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75" name="รูปแบบอิสระ: รูปร่าง 74">
            <a:extLst>
              <a:ext uri="{FF2B5EF4-FFF2-40B4-BE49-F238E27FC236}">
                <a16:creationId xmlns:a16="http://schemas.microsoft.com/office/drawing/2014/main" id="{0FAC20CD-3D91-4ED1-BEA5-EC3623630716}"/>
              </a:ext>
            </a:extLst>
          </p:cNvPr>
          <p:cNvSpPr/>
          <p:nvPr/>
        </p:nvSpPr>
        <p:spPr>
          <a:xfrm>
            <a:off x="2957680" y="2715422"/>
            <a:ext cx="286539" cy="848554"/>
          </a:xfrm>
          <a:custGeom>
            <a:avLst/>
            <a:gdLst>
              <a:gd name="connsiteX0" fmla="*/ 139752 w 320727"/>
              <a:gd name="connsiteY0" fmla="*/ 1123950 h 1123950"/>
              <a:gd name="connsiteX1" fmla="*/ 6402 w 320727"/>
              <a:gd name="connsiteY1" fmla="*/ 552450 h 1123950"/>
              <a:gd name="connsiteX2" fmla="*/ 320727 w 320727"/>
              <a:gd name="connsiteY2" fmla="*/ 0 h 1123950"/>
              <a:gd name="connsiteX0" fmla="*/ 151104 w 332079"/>
              <a:gd name="connsiteY0" fmla="*/ 1123950 h 1123950"/>
              <a:gd name="connsiteX1" fmla="*/ 17754 w 332079"/>
              <a:gd name="connsiteY1" fmla="*/ 552450 h 1123950"/>
              <a:gd name="connsiteX2" fmla="*/ 332079 w 332079"/>
              <a:gd name="connsiteY2" fmla="*/ 0 h 1123950"/>
              <a:gd name="connsiteX0" fmla="*/ 141842 w 322817"/>
              <a:gd name="connsiteY0" fmla="*/ 1123950 h 1123950"/>
              <a:gd name="connsiteX1" fmla="*/ 8492 w 322817"/>
              <a:gd name="connsiteY1" fmla="*/ 552450 h 1123950"/>
              <a:gd name="connsiteX2" fmla="*/ 322817 w 322817"/>
              <a:gd name="connsiteY2" fmla="*/ 0 h 1123950"/>
              <a:gd name="connsiteX0" fmla="*/ 141842 w 322817"/>
              <a:gd name="connsiteY0" fmla="*/ 1123950 h 1123950"/>
              <a:gd name="connsiteX1" fmla="*/ 8492 w 322817"/>
              <a:gd name="connsiteY1" fmla="*/ 552450 h 1123950"/>
              <a:gd name="connsiteX2" fmla="*/ 322817 w 322817"/>
              <a:gd name="connsiteY2" fmla="*/ 0 h 1123950"/>
              <a:gd name="connsiteX0" fmla="*/ 140521 w 335783"/>
              <a:gd name="connsiteY0" fmla="*/ 1123950 h 1123950"/>
              <a:gd name="connsiteX1" fmla="*/ 7171 w 335783"/>
              <a:gd name="connsiteY1" fmla="*/ 552450 h 1123950"/>
              <a:gd name="connsiteX2" fmla="*/ 335783 w 335783"/>
              <a:gd name="connsiteY2" fmla="*/ 0 h 1123950"/>
              <a:gd name="connsiteX0" fmla="*/ 143696 w 338958"/>
              <a:gd name="connsiteY0" fmla="*/ 1123950 h 1123950"/>
              <a:gd name="connsiteX1" fmla="*/ 6968 w 338958"/>
              <a:gd name="connsiteY1" fmla="*/ 559320 h 1123950"/>
              <a:gd name="connsiteX2" fmla="*/ 338958 w 338958"/>
              <a:gd name="connsiteY2" fmla="*/ 0 h 1123950"/>
              <a:gd name="connsiteX0" fmla="*/ 146316 w 388860"/>
              <a:gd name="connsiteY0" fmla="*/ 1117080 h 1117080"/>
              <a:gd name="connsiteX1" fmla="*/ 9588 w 388860"/>
              <a:gd name="connsiteY1" fmla="*/ 552450 h 1117080"/>
              <a:gd name="connsiteX2" fmla="*/ 388860 w 388860"/>
              <a:gd name="connsiteY2" fmla="*/ 0 h 1117080"/>
              <a:gd name="connsiteX0" fmla="*/ 146316 w 388860"/>
              <a:gd name="connsiteY0" fmla="*/ 1117080 h 1117080"/>
              <a:gd name="connsiteX1" fmla="*/ 9588 w 388860"/>
              <a:gd name="connsiteY1" fmla="*/ 552450 h 1117080"/>
              <a:gd name="connsiteX2" fmla="*/ 388860 w 388860"/>
              <a:gd name="connsiteY2" fmla="*/ 0 h 1117080"/>
              <a:gd name="connsiteX0" fmla="*/ 146545 w 393076"/>
              <a:gd name="connsiteY0" fmla="*/ 1078814 h 1078814"/>
              <a:gd name="connsiteX1" fmla="*/ 9817 w 393076"/>
              <a:gd name="connsiteY1" fmla="*/ 514184 h 1078814"/>
              <a:gd name="connsiteX2" fmla="*/ 393077 w 393076"/>
              <a:gd name="connsiteY2" fmla="*/ 0 h 1078814"/>
              <a:gd name="connsiteX0" fmla="*/ 146545 w 393077"/>
              <a:gd name="connsiteY0" fmla="*/ 1078814 h 1078814"/>
              <a:gd name="connsiteX1" fmla="*/ 9817 w 393077"/>
              <a:gd name="connsiteY1" fmla="*/ 514184 h 1078814"/>
              <a:gd name="connsiteX2" fmla="*/ 393077 w 393077"/>
              <a:gd name="connsiteY2" fmla="*/ 0 h 1078814"/>
              <a:gd name="connsiteX0" fmla="*/ 146545 w 393077"/>
              <a:gd name="connsiteY0" fmla="*/ 1078814 h 1078814"/>
              <a:gd name="connsiteX1" fmla="*/ 9817 w 393077"/>
              <a:gd name="connsiteY1" fmla="*/ 510358 h 1078814"/>
              <a:gd name="connsiteX2" fmla="*/ 393077 w 393077"/>
              <a:gd name="connsiteY2" fmla="*/ 0 h 1078814"/>
              <a:gd name="connsiteX0" fmla="*/ 46795 w 452840"/>
              <a:gd name="connsiteY0" fmla="*/ 1006108 h 1006108"/>
              <a:gd name="connsiteX1" fmla="*/ 69580 w 452840"/>
              <a:gd name="connsiteY1" fmla="*/ 510358 h 1006108"/>
              <a:gd name="connsiteX2" fmla="*/ 452840 w 452840"/>
              <a:gd name="connsiteY2" fmla="*/ 0 h 1006108"/>
              <a:gd name="connsiteX0" fmla="*/ 178656 w 389297"/>
              <a:gd name="connsiteY0" fmla="*/ 1090294 h 1090294"/>
              <a:gd name="connsiteX1" fmla="*/ 6037 w 389297"/>
              <a:gd name="connsiteY1" fmla="*/ 510358 h 1090294"/>
              <a:gd name="connsiteX2" fmla="*/ 389297 w 389297"/>
              <a:gd name="connsiteY2" fmla="*/ 0 h 1090294"/>
              <a:gd name="connsiteX0" fmla="*/ 197102 w 387804"/>
              <a:gd name="connsiteY0" fmla="*/ 1109427 h 1109427"/>
              <a:gd name="connsiteX1" fmla="*/ 4544 w 387804"/>
              <a:gd name="connsiteY1" fmla="*/ 510358 h 1109427"/>
              <a:gd name="connsiteX2" fmla="*/ 387804 w 387804"/>
              <a:gd name="connsiteY2" fmla="*/ 0 h 1109427"/>
              <a:gd name="connsiteX0" fmla="*/ 178655 w 389296"/>
              <a:gd name="connsiteY0" fmla="*/ 1101774 h 1101774"/>
              <a:gd name="connsiteX1" fmla="*/ 6036 w 389296"/>
              <a:gd name="connsiteY1" fmla="*/ 510358 h 1101774"/>
              <a:gd name="connsiteX2" fmla="*/ 389296 w 389296"/>
              <a:gd name="connsiteY2" fmla="*/ 0 h 1101774"/>
              <a:gd name="connsiteX0" fmla="*/ 178655 w 389296"/>
              <a:gd name="connsiteY0" fmla="*/ 1101774 h 1101774"/>
              <a:gd name="connsiteX1" fmla="*/ 6036 w 389296"/>
              <a:gd name="connsiteY1" fmla="*/ 510358 h 1101774"/>
              <a:gd name="connsiteX2" fmla="*/ 389296 w 389296"/>
              <a:gd name="connsiteY2" fmla="*/ 0 h 1101774"/>
              <a:gd name="connsiteX0" fmla="*/ 177850 w 388491"/>
              <a:gd name="connsiteY0" fmla="*/ 1101774 h 1101774"/>
              <a:gd name="connsiteX1" fmla="*/ 5231 w 388491"/>
              <a:gd name="connsiteY1" fmla="*/ 510358 h 1101774"/>
              <a:gd name="connsiteX2" fmla="*/ 388491 w 388491"/>
              <a:gd name="connsiteY2" fmla="*/ 0 h 1101774"/>
              <a:gd name="connsiteX0" fmla="*/ 177079 w 387720"/>
              <a:gd name="connsiteY0" fmla="*/ 1101774 h 1101774"/>
              <a:gd name="connsiteX1" fmla="*/ 4460 w 387720"/>
              <a:gd name="connsiteY1" fmla="*/ 510358 h 1101774"/>
              <a:gd name="connsiteX2" fmla="*/ 387720 w 387720"/>
              <a:gd name="connsiteY2" fmla="*/ 0 h 11017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87720" h="1101774">
                <a:moveTo>
                  <a:pt x="177079" y="1101774"/>
                </a:moveTo>
                <a:cubicBezTo>
                  <a:pt x="95323" y="909686"/>
                  <a:pt x="-24665" y="685376"/>
                  <a:pt x="4460" y="510358"/>
                </a:cubicBezTo>
                <a:cubicBezTo>
                  <a:pt x="33585" y="335340"/>
                  <a:pt x="104825" y="108915"/>
                  <a:pt x="387720" y="0"/>
                </a:cubicBezTo>
              </a:path>
            </a:pathLst>
          </a:custGeom>
          <a:noFill/>
          <a:ln w="38100" cap="rnd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76" name="รูปแบบอิสระ: รูปร่าง 75">
            <a:extLst>
              <a:ext uri="{FF2B5EF4-FFF2-40B4-BE49-F238E27FC236}">
                <a16:creationId xmlns:a16="http://schemas.microsoft.com/office/drawing/2014/main" id="{B0519320-A978-43AE-910B-1236B9E19D9B}"/>
              </a:ext>
            </a:extLst>
          </p:cNvPr>
          <p:cNvSpPr/>
          <p:nvPr/>
        </p:nvSpPr>
        <p:spPr>
          <a:xfrm>
            <a:off x="3086310" y="2757629"/>
            <a:ext cx="247698" cy="811168"/>
          </a:xfrm>
          <a:custGeom>
            <a:avLst/>
            <a:gdLst>
              <a:gd name="connsiteX0" fmla="*/ 139752 w 320727"/>
              <a:gd name="connsiteY0" fmla="*/ 1123950 h 1123950"/>
              <a:gd name="connsiteX1" fmla="*/ 6402 w 320727"/>
              <a:gd name="connsiteY1" fmla="*/ 552450 h 1123950"/>
              <a:gd name="connsiteX2" fmla="*/ 320727 w 320727"/>
              <a:gd name="connsiteY2" fmla="*/ 0 h 1123950"/>
              <a:gd name="connsiteX0" fmla="*/ 151104 w 332079"/>
              <a:gd name="connsiteY0" fmla="*/ 1123950 h 1123950"/>
              <a:gd name="connsiteX1" fmla="*/ 17754 w 332079"/>
              <a:gd name="connsiteY1" fmla="*/ 552450 h 1123950"/>
              <a:gd name="connsiteX2" fmla="*/ 332079 w 332079"/>
              <a:gd name="connsiteY2" fmla="*/ 0 h 1123950"/>
              <a:gd name="connsiteX0" fmla="*/ 141842 w 322817"/>
              <a:gd name="connsiteY0" fmla="*/ 1123950 h 1123950"/>
              <a:gd name="connsiteX1" fmla="*/ 8492 w 322817"/>
              <a:gd name="connsiteY1" fmla="*/ 552450 h 1123950"/>
              <a:gd name="connsiteX2" fmla="*/ 322817 w 322817"/>
              <a:gd name="connsiteY2" fmla="*/ 0 h 1123950"/>
              <a:gd name="connsiteX0" fmla="*/ 141842 w 322817"/>
              <a:gd name="connsiteY0" fmla="*/ 1123950 h 1123950"/>
              <a:gd name="connsiteX1" fmla="*/ 8492 w 322817"/>
              <a:gd name="connsiteY1" fmla="*/ 552450 h 1123950"/>
              <a:gd name="connsiteX2" fmla="*/ 322817 w 322817"/>
              <a:gd name="connsiteY2" fmla="*/ 0 h 1123950"/>
              <a:gd name="connsiteX0" fmla="*/ 140521 w 335783"/>
              <a:gd name="connsiteY0" fmla="*/ 1123950 h 1123950"/>
              <a:gd name="connsiteX1" fmla="*/ 7171 w 335783"/>
              <a:gd name="connsiteY1" fmla="*/ 552450 h 1123950"/>
              <a:gd name="connsiteX2" fmla="*/ 335783 w 335783"/>
              <a:gd name="connsiteY2" fmla="*/ 0 h 1123950"/>
              <a:gd name="connsiteX0" fmla="*/ 143696 w 338958"/>
              <a:gd name="connsiteY0" fmla="*/ 1123950 h 1123950"/>
              <a:gd name="connsiteX1" fmla="*/ 6968 w 338958"/>
              <a:gd name="connsiteY1" fmla="*/ 559320 h 1123950"/>
              <a:gd name="connsiteX2" fmla="*/ 338958 w 338958"/>
              <a:gd name="connsiteY2" fmla="*/ 0 h 1123950"/>
              <a:gd name="connsiteX0" fmla="*/ 146316 w 388860"/>
              <a:gd name="connsiteY0" fmla="*/ 1117080 h 1117080"/>
              <a:gd name="connsiteX1" fmla="*/ 9588 w 388860"/>
              <a:gd name="connsiteY1" fmla="*/ 552450 h 1117080"/>
              <a:gd name="connsiteX2" fmla="*/ 388860 w 388860"/>
              <a:gd name="connsiteY2" fmla="*/ 0 h 1117080"/>
              <a:gd name="connsiteX0" fmla="*/ 146316 w 388860"/>
              <a:gd name="connsiteY0" fmla="*/ 1117080 h 1117080"/>
              <a:gd name="connsiteX1" fmla="*/ 9588 w 388860"/>
              <a:gd name="connsiteY1" fmla="*/ 552450 h 1117080"/>
              <a:gd name="connsiteX2" fmla="*/ 388860 w 388860"/>
              <a:gd name="connsiteY2" fmla="*/ 0 h 1117080"/>
              <a:gd name="connsiteX0" fmla="*/ 146057 w 384032"/>
              <a:gd name="connsiteY0" fmla="*/ 1041407 h 1041407"/>
              <a:gd name="connsiteX1" fmla="*/ 9329 w 384032"/>
              <a:gd name="connsiteY1" fmla="*/ 476777 h 1041407"/>
              <a:gd name="connsiteX2" fmla="*/ 384032 w 384032"/>
              <a:gd name="connsiteY2" fmla="*/ 0 h 1041407"/>
              <a:gd name="connsiteX0" fmla="*/ 146057 w 384032"/>
              <a:gd name="connsiteY0" fmla="*/ 1041407 h 1041407"/>
              <a:gd name="connsiteX1" fmla="*/ 9329 w 384032"/>
              <a:gd name="connsiteY1" fmla="*/ 476777 h 1041407"/>
              <a:gd name="connsiteX2" fmla="*/ 384032 w 384032"/>
              <a:gd name="connsiteY2" fmla="*/ 0 h 1041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84032" h="1041407">
                <a:moveTo>
                  <a:pt x="146057" y="1041407"/>
                </a:moveTo>
                <a:cubicBezTo>
                  <a:pt x="64301" y="849319"/>
                  <a:pt x="-30334" y="650345"/>
                  <a:pt x="9329" y="476777"/>
                </a:cubicBezTo>
                <a:cubicBezTo>
                  <a:pt x="48992" y="303209"/>
                  <a:pt x="111438" y="177966"/>
                  <a:pt x="384032" y="0"/>
                </a:cubicBezTo>
              </a:path>
            </a:pathLst>
          </a:custGeom>
          <a:noFill/>
          <a:ln w="38100" cap="rnd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77" name="รูปแบบอิสระ: รูปร่าง 76">
            <a:extLst>
              <a:ext uri="{FF2B5EF4-FFF2-40B4-BE49-F238E27FC236}">
                <a16:creationId xmlns:a16="http://schemas.microsoft.com/office/drawing/2014/main" id="{3D239167-8F59-4A3D-B661-DEDCC0CA3274}"/>
              </a:ext>
            </a:extLst>
          </p:cNvPr>
          <p:cNvSpPr/>
          <p:nvPr/>
        </p:nvSpPr>
        <p:spPr>
          <a:xfrm rot="16200000">
            <a:off x="4026428" y="2570495"/>
            <a:ext cx="820434" cy="2346368"/>
          </a:xfrm>
          <a:custGeom>
            <a:avLst/>
            <a:gdLst>
              <a:gd name="connsiteX0" fmla="*/ 139752 w 320727"/>
              <a:gd name="connsiteY0" fmla="*/ 1123950 h 1123950"/>
              <a:gd name="connsiteX1" fmla="*/ 6402 w 320727"/>
              <a:gd name="connsiteY1" fmla="*/ 552450 h 1123950"/>
              <a:gd name="connsiteX2" fmla="*/ 320727 w 320727"/>
              <a:gd name="connsiteY2" fmla="*/ 0 h 1123950"/>
              <a:gd name="connsiteX0" fmla="*/ 151104 w 332079"/>
              <a:gd name="connsiteY0" fmla="*/ 1123950 h 1123950"/>
              <a:gd name="connsiteX1" fmla="*/ 17754 w 332079"/>
              <a:gd name="connsiteY1" fmla="*/ 552450 h 1123950"/>
              <a:gd name="connsiteX2" fmla="*/ 332079 w 332079"/>
              <a:gd name="connsiteY2" fmla="*/ 0 h 1123950"/>
              <a:gd name="connsiteX0" fmla="*/ 141842 w 322817"/>
              <a:gd name="connsiteY0" fmla="*/ 1123950 h 1123950"/>
              <a:gd name="connsiteX1" fmla="*/ 8492 w 322817"/>
              <a:gd name="connsiteY1" fmla="*/ 552450 h 1123950"/>
              <a:gd name="connsiteX2" fmla="*/ 322817 w 322817"/>
              <a:gd name="connsiteY2" fmla="*/ 0 h 1123950"/>
              <a:gd name="connsiteX0" fmla="*/ 141842 w 322817"/>
              <a:gd name="connsiteY0" fmla="*/ 1123950 h 1123950"/>
              <a:gd name="connsiteX1" fmla="*/ 8492 w 322817"/>
              <a:gd name="connsiteY1" fmla="*/ 552450 h 1123950"/>
              <a:gd name="connsiteX2" fmla="*/ 322817 w 322817"/>
              <a:gd name="connsiteY2" fmla="*/ 0 h 1123950"/>
              <a:gd name="connsiteX0" fmla="*/ 140521 w 335783"/>
              <a:gd name="connsiteY0" fmla="*/ 1123950 h 1123950"/>
              <a:gd name="connsiteX1" fmla="*/ 7171 w 335783"/>
              <a:gd name="connsiteY1" fmla="*/ 552450 h 1123950"/>
              <a:gd name="connsiteX2" fmla="*/ 335783 w 335783"/>
              <a:gd name="connsiteY2" fmla="*/ 0 h 1123950"/>
              <a:gd name="connsiteX0" fmla="*/ 143696 w 338958"/>
              <a:gd name="connsiteY0" fmla="*/ 1123950 h 1123950"/>
              <a:gd name="connsiteX1" fmla="*/ 6968 w 338958"/>
              <a:gd name="connsiteY1" fmla="*/ 559320 h 1123950"/>
              <a:gd name="connsiteX2" fmla="*/ 338958 w 338958"/>
              <a:gd name="connsiteY2" fmla="*/ 0 h 1123950"/>
              <a:gd name="connsiteX0" fmla="*/ 146316 w 388860"/>
              <a:gd name="connsiteY0" fmla="*/ 1117080 h 1117080"/>
              <a:gd name="connsiteX1" fmla="*/ 9588 w 388860"/>
              <a:gd name="connsiteY1" fmla="*/ 552450 h 1117080"/>
              <a:gd name="connsiteX2" fmla="*/ 388860 w 388860"/>
              <a:gd name="connsiteY2" fmla="*/ 0 h 1117080"/>
              <a:gd name="connsiteX0" fmla="*/ 146316 w 388860"/>
              <a:gd name="connsiteY0" fmla="*/ 1117080 h 1117080"/>
              <a:gd name="connsiteX1" fmla="*/ 9588 w 388860"/>
              <a:gd name="connsiteY1" fmla="*/ 552450 h 1117080"/>
              <a:gd name="connsiteX2" fmla="*/ 388860 w 388860"/>
              <a:gd name="connsiteY2" fmla="*/ 0 h 1117080"/>
              <a:gd name="connsiteX0" fmla="*/ 146057 w 384032"/>
              <a:gd name="connsiteY0" fmla="*/ 1041407 h 1041407"/>
              <a:gd name="connsiteX1" fmla="*/ 9329 w 384032"/>
              <a:gd name="connsiteY1" fmla="*/ 476777 h 1041407"/>
              <a:gd name="connsiteX2" fmla="*/ 384032 w 384032"/>
              <a:gd name="connsiteY2" fmla="*/ 0 h 1041407"/>
              <a:gd name="connsiteX0" fmla="*/ 146057 w 384032"/>
              <a:gd name="connsiteY0" fmla="*/ 1041407 h 1041407"/>
              <a:gd name="connsiteX1" fmla="*/ 9329 w 384032"/>
              <a:gd name="connsiteY1" fmla="*/ 476777 h 1041407"/>
              <a:gd name="connsiteX2" fmla="*/ 384032 w 384032"/>
              <a:gd name="connsiteY2" fmla="*/ 0 h 1041407"/>
              <a:gd name="connsiteX0" fmla="*/ 181645 w 380059"/>
              <a:gd name="connsiteY0" fmla="*/ 1063559 h 1063559"/>
              <a:gd name="connsiteX1" fmla="*/ 5356 w 380059"/>
              <a:gd name="connsiteY1" fmla="*/ 476777 h 1063559"/>
              <a:gd name="connsiteX2" fmla="*/ 380059 w 380059"/>
              <a:gd name="connsiteY2" fmla="*/ 0 h 1063559"/>
              <a:gd name="connsiteX0" fmla="*/ 182276 w 380690"/>
              <a:gd name="connsiteY0" fmla="*/ 1063559 h 1063559"/>
              <a:gd name="connsiteX1" fmla="*/ 5987 w 380690"/>
              <a:gd name="connsiteY1" fmla="*/ 476777 h 1063559"/>
              <a:gd name="connsiteX2" fmla="*/ 380690 w 380690"/>
              <a:gd name="connsiteY2" fmla="*/ 0 h 1063559"/>
              <a:gd name="connsiteX0" fmla="*/ 185129 w 440509"/>
              <a:gd name="connsiteY0" fmla="*/ 1007529 h 1007529"/>
              <a:gd name="connsiteX1" fmla="*/ 8840 w 440509"/>
              <a:gd name="connsiteY1" fmla="*/ 420747 h 1007529"/>
              <a:gd name="connsiteX2" fmla="*/ 440509 w 440509"/>
              <a:gd name="connsiteY2" fmla="*/ 0 h 1007529"/>
              <a:gd name="connsiteX0" fmla="*/ 185129 w 440509"/>
              <a:gd name="connsiteY0" fmla="*/ 1007529 h 1007529"/>
              <a:gd name="connsiteX1" fmla="*/ 8840 w 440509"/>
              <a:gd name="connsiteY1" fmla="*/ 420747 h 1007529"/>
              <a:gd name="connsiteX2" fmla="*/ 440509 w 440509"/>
              <a:gd name="connsiteY2" fmla="*/ 0 h 10075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40509" h="1007529">
                <a:moveTo>
                  <a:pt x="185129" y="1007529"/>
                </a:moveTo>
                <a:cubicBezTo>
                  <a:pt x="85967" y="812835"/>
                  <a:pt x="-33723" y="588668"/>
                  <a:pt x="8840" y="420747"/>
                </a:cubicBezTo>
                <a:cubicBezTo>
                  <a:pt x="51403" y="252826"/>
                  <a:pt x="107784" y="89361"/>
                  <a:pt x="440509" y="0"/>
                </a:cubicBezTo>
              </a:path>
            </a:pathLst>
          </a:custGeom>
          <a:noFill/>
          <a:ln w="38100" cap="rnd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78" name="รูปแบบอิสระ: รูปร่าง 77">
            <a:extLst>
              <a:ext uri="{FF2B5EF4-FFF2-40B4-BE49-F238E27FC236}">
                <a16:creationId xmlns:a16="http://schemas.microsoft.com/office/drawing/2014/main" id="{5C013CB7-44F6-4951-B927-1115EE684865}"/>
              </a:ext>
            </a:extLst>
          </p:cNvPr>
          <p:cNvSpPr/>
          <p:nvPr/>
        </p:nvSpPr>
        <p:spPr>
          <a:xfrm rot="14459796">
            <a:off x="4674376" y="2747907"/>
            <a:ext cx="348151" cy="1867083"/>
          </a:xfrm>
          <a:custGeom>
            <a:avLst/>
            <a:gdLst>
              <a:gd name="connsiteX0" fmla="*/ 139752 w 320727"/>
              <a:gd name="connsiteY0" fmla="*/ 1123950 h 1123950"/>
              <a:gd name="connsiteX1" fmla="*/ 6402 w 320727"/>
              <a:gd name="connsiteY1" fmla="*/ 552450 h 1123950"/>
              <a:gd name="connsiteX2" fmla="*/ 320727 w 320727"/>
              <a:gd name="connsiteY2" fmla="*/ 0 h 1123950"/>
              <a:gd name="connsiteX0" fmla="*/ 151104 w 332079"/>
              <a:gd name="connsiteY0" fmla="*/ 1123950 h 1123950"/>
              <a:gd name="connsiteX1" fmla="*/ 17754 w 332079"/>
              <a:gd name="connsiteY1" fmla="*/ 552450 h 1123950"/>
              <a:gd name="connsiteX2" fmla="*/ 332079 w 332079"/>
              <a:gd name="connsiteY2" fmla="*/ 0 h 1123950"/>
              <a:gd name="connsiteX0" fmla="*/ 141842 w 322817"/>
              <a:gd name="connsiteY0" fmla="*/ 1123950 h 1123950"/>
              <a:gd name="connsiteX1" fmla="*/ 8492 w 322817"/>
              <a:gd name="connsiteY1" fmla="*/ 552450 h 1123950"/>
              <a:gd name="connsiteX2" fmla="*/ 322817 w 322817"/>
              <a:gd name="connsiteY2" fmla="*/ 0 h 1123950"/>
              <a:gd name="connsiteX0" fmla="*/ 141842 w 322817"/>
              <a:gd name="connsiteY0" fmla="*/ 1123950 h 1123950"/>
              <a:gd name="connsiteX1" fmla="*/ 8492 w 322817"/>
              <a:gd name="connsiteY1" fmla="*/ 552450 h 1123950"/>
              <a:gd name="connsiteX2" fmla="*/ 322817 w 322817"/>
              <a:gd name="connsiteY2" fmla="*/ 0 h 1123950"/>
              <a:gd name="connsiteX0" fmla="*/ 140521 w 335783"/>
              <a:gd name="connsiteY0" fmla="*/ 1123950 h 1123950"/>
              <a:gd name="connsiteX1" fmla="*/ 7171 w 335783"/>
              <a:gd name="connsiteY1" fmla="*/ 552450 h 1123950"/>
              <a:gd name="connsiteX2" fmla="*/ 335783 w 335783"/>
              <a:gd name="connsiteY2" fmla="*/ 0 h 1123950"/>
              <a:gd name="connsiteX0" fmla="*/ 143696 w 338958"/>
              <a:gd name="connsiteY0" fmla="*/ 1123950 h 1123950"/>
              <a:gd name="connsiteX1" fmla="*/ 6968 w 338958"/>
              <a:gd name="connsiteY1" fmla="*/ 559320 h 1123950"/>
              <a:gd name="connsiteX2" fmla="*/ 338958 w 338958"/>
              <a:gd name="connsiteY2" fmla="*/ 0 h 1123950"/>
              <a:gd name="connsiteX0" fmla="*/ 146316 w 388860"/>
              <a:gd name="connsiteY0" fmla="*/ 1117080 h 1117080"/>
              <a:gd name="connsiteX1" fmla="*/ 9588 w 388860"/>
              <a:gd name="connsiteY1" fmla="*/ 552450 h 1117080"/>
              <a:gd name="connsiteX2" fmla="*/ 388860 w 388860"/>
              <a:gd name="connsiteY2" fmla="*/ 0 h 1117080"/>
              <a:gd name="connsiteX0" fmla="*/ 146316 w 388860"/>
              <a:gd name="connsiteY0" fmla="*/ 1117080 h 1117080"/>
              <a:gd name="connsiteX1" fmla="*/ 9588 w 388860"/>
              <a:gd name="connsiteY1" fmla="*/ 552450 h 1117080"/>
              <a:gd name="connsiteX2" fmla="*/ 388860 w 388860"/>
              <a:gd name="connsiteY2" fmla="*/ 0 h 1117080"/>
              <a:gd name="connsiteX0" fmla="*/ 146057 w 384032"/>
              <a:gd name="connsiteY0" fmla="*/ 1041407 h 1041407"/>
              <a:gd name="connsiteX1" fmla="*/ 9329 w 384032"/>
              <a:gd name="connsiteY1" fmla="*/ 476777 h 1041407"/>
              <a:gd name="connsiteX2" fmla="*/ 384032 w 384032"/>
              <a:gd name="connsiteY2" fmla="*/ 0 h 1041407"/>
              <a:gd name="connsiteX0" fmla="*/ 146057 w 384032"/>
              <a:gd name="connsiteY0" fmla="*/ 1041407 h 1041407"/>
              <a:gd name="connsiteX1" fmla="*/ 9329 w 384032"/>
              <a:gd name="connsiteY1" fmla="*/ 476777 h 1041407"/>
              <a:gd name="connsiteX2" fmla="*/ 384032 w 384032"/>
              <a:gd name="connsiteY2" fmla="*/ 0 h 1041407"/>
              <a:gd name="connsiteX0" fmla="*/ 181645 w 380059"/>
              <a:gd name="connsiteY0" fmla="*/ 1063559 h 1063559"/>
              <a:gd name="connsiteX1" fmla="*/ 5356 w 380059"/>
              <a:gd name="connsiteY1" fmla="*/ 476777 h 1063559"/>
              <a:gd name="connsiteX2" fmla="*/ 380059 w 380059"/>
              <a:gd name="connsiteY2" fmla="*/ 0 h 1063559"/>
              <a:gd name="connsiteX0" fmla="*/ 182276 w 380690"/>
              <a:gd name="connsiteY0" fmla="*/ 1063559 h 1063559"/>
              <a:gd name="connsiteX1" fmla="*/ 5987 w 380690"/>
              <a:gd name="connsiteY1" fmla="*/ 476777 h 1063559"/>
              <a:gd name="connsiteX2" fmla="*/ 380690 w 380690"/>
              <a:gd name="connsiteY2" fmla="*/ 0 h 1063559"/>
              <a:gd name="connsiteX0" fmla="*/ 185129 w 440509"/>
              <a:gd name="connsiteY0" fmla="*/ 1007529 h 1007529"/>
              <a:gd name="connsiteX1" fmla="*/ 8840 w 440509"/>
              <a:gd name="connsiteY1" fmla="*/ 420747 h 1007529"/>
              <a:gd name="connsiteX2" fmla="*/ 440509 w 440509"/>
              <a:gd name="connsiteY2" fmla="*/ 0 h 1007529"/>
              <a:gd name="connsiteX0" fmla="*/ 185129 w 440509"/>
              <a:gd name="connsiteY0" fmla="*/ 1007529 h 1007529"/>
              <a:gd name="connsiteX1" fmla="*/ 8840 w 440509"/>
              <a:gd name="connsiteY1" fmla="*/ 420747 h 1007529"/>
              <a:gd name="connsiteX2" fmla="*/ 440509 w 440509"/>
              <a:gd name="connsiteY2" fmla="*/ 0 h 1007529"/>
              <a:gd name="connsiteX0" fmla="*/ 183816 w 439196"/>
              <a:gd name="connsiteY0" fmla="*/ 1007529 h 1007529"/>
              <a:gd name="connsiteX1" fmla="*/ 8918 w 439196"/>
              <a:gd name="connsiteY1" fmla="*/ 634068 h 1007529"/>
              <a:gd name="connsiteX2" fmla="*/ 439196 w 439196"/>
              <a:gd name="connsiteY2" fmla="*/ 0 h 1007529"/>
              <a:gd name="connsiteX0" fmla="*/ 177325 w 432705"/>
              <a:gd name="connsiteY0" fmla="*/ 1007529 h 1007529"/>
              <a:gd name="connsiteX1" fmla="*/ 2427 w 432705"/>
              <a:gd name="connsiteY1" fmla="*/ 634068 h 1007529"/>
              <a:gd name="connsiteX2" fmla="*/ 432705 w 432705"/>
              <a:gd name="connsiteY2" fmla="*/ 0 h 1007529"/>
              <a:gd name="connsiteX0" fmla="*/ 238944 w 238944"/>
              <a:gd name="connsiteY0" fmla="*/ 804502 h 804502"/>
              <a:gd name="connsiteX1" fmla="*/ 64046 w 238944"/>
              <a:gd name="connsiteY1" fmla="*/ 431041 h 804502"/>
              <a:gd name="connsiteX2" fmla="*/ 193461 w 238944"/>
              <a:gd name="connsiteY2" fmla="*/ 0 h 804502"/>
              <a:gd name="connsiteX0" fmla="*/ 177785 w 177785"/>
              <a:gd name="connsiteY0" fmla="*/ 804502 h 804502"/>
              <a:gd name="connsiteX1" fmla="*/ 2887 w 177785"/>
              <a:gd name="connsiteY1" fmla="*/ 431041 h 804502"/>
              <a:gd name="connsiteX2" fmla="*/ 132302 w 177785"/>
              <a:gd name="connsiteY2" fmla="*/ 0 h 804502"/>
              <a:gd name="connsiteX0" fmla="*/ 180200 w 180200"/>
              <a:gd name="connsiteY0" fmla="*/ 807444 h 807444"/>
              <a:gd name="connsiteX1" fmla="*/ 5302 w 180200"/>
              <a:gd name="connsiteY1" fmla="*/ 433983 h 807444"/>
              <a:gd name="connsiteX2" fmla="*/ 123186 w 180200"/>
              <a:gd name="connsiteY2" fmla="*/ 0 h 807444"/>
              <a:gd name="connsiteX0" fmla="*/ 178521 w 178521"/>
              <a:gd name="connsiteY0" fmla="*/ 807444 h 807444"/>
              <a:gd name="connsiteX1" fmla="*/ 3623 w 178521"/>
              <a:gd name="connsiteY1" fmla="*/ 433983 h 807444"/>
              <a:gd name="connsiteX2" fmla="*/ 121507 w 178521"/>
              <a:gd name="connsiteY2" fmla="*/ 0 h 807444"/>
              <a:gd name="connsiteX0" fmla="*/ 185981 w 185981"/>
              <a:gd name="connsiteY0" fmla="*/ 807444 h 807444"/>
              <a:gd name="connsiteX1" fmla="*/ 11083 w 185981"/>
              <a:gd name="connsiteY1" fmla="*/ 433983 h 807444"/>
              <a:gd name="connsiteX2" fmla="*/ 128967 w 185981"/>
              <a:gd name="connsiteY2" fmla="*/ 0 h 807444"/>
              <a:gd name="connsiteX0" fmla="*/ 185981 w 185981"/>
              <a:gd name="connsiteY0" fmla="*/ 807444 h 807444"/>
              <a:gd name="connsiteX1" fmla="*/ 11083 w 185981"/>
              <a:gd name="connsiteY1" fmla="*/ 433983 h 807444"/>
              <a:gd name="connsiteX2" fmla="*/ 128967 w 185981"/>
              <a:gd name="connsiteY2" fmla="*/ 0 h 807444"/>
              <a:gd name="connsiteX0" fmla="*/ 185644 w 185644"/>
              <a:gd name="connsiteY0" fmla="*/ 801724 h 801724"/>
              <a:gd name="connsiteX1" fmla="*/ 4067 w 185644"/>
              <a:gd name="connsiteY1" fmla="*/ 433983 h 801724"/>
              <a:gd name="connsiteX2" fmla="*/ 121951 w 185644"/>
              <a:gd name="connsiteY2" fmla="*/ 0 h 801724"/>
              <a:gd name="connsiteX0" fmla="*/ 185644 w 185644"/>
              <a:gd name="connsiteY0" fmla="*/ 801724 h 801724"/>
              <a:gd name="connsiteX1" fmla="*/ 4067 w 185644"/>
              <a:gd name="connsiteY1" fmla="*/ 433983 h 801724"/>
              <a:gd name="connsiteX2" fmla="*/ 121951 w 185644"/>
              <a:gd name="connsiteY2" fmla="*/ 0 h 801724"/>
              <a:gd name="connsiteX0" fmla="*/ 186930 w 186930"/>
              <a:gd name="connsiteY0" fmla="*/ 801724 h 801724"/>
              <a:gd name="connsiteX1" fmla="*/ 5353 w 186930"/>
              <a:gd name="connsiteY1" fmla="*/ 433983 h 801724"/>
              <a:gd name="connsiteX2" fmla="*/ 123237 w 186930"/>
              <a:gd name="connsiteY2" fmla="*/ 0 h 801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86930" h="801724">
                <a:moveTo>
                  <a:pt x="186930" y="801724"/>
                </a:moveTo>
                <a:cubicBezTo>
                  <a:pt x="98213" y="670263"/>
                  <a:pt x="19152" y="527777"/>
                  <a:pt x="5353" y="433983"/>
                </a:cubicBezTo>
                <a:cubicBezTo>
                  <a:pt x="-8446" y="340189"/>
                  <a:pt x="-3993" y="160936"/>
                  <a:pt x="123237" y="0"/>
                </a:cubicBezTo>
              </a:path>
            </a:pathLst>
          </a:custGeom>
          <a:noFill/>
          <a:ln w="38100" cap="rnd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80" name="รูปแบบอิสระ: รูปร่าง 79">
            <a:extLst>
              <a:ext uri="{FF2B5EF4-FFF2-40B4-BE49-F238E27FC236}">
                <a16:creationId xmlns:a16="http://schemas.microsoft.com/office/drawing/2014/main" id="{A92CAF94-D1C9-4628-A06A-B5CE1EAA5641}"/>
              </a:ext>
            </a:extLst>
          </p:cNvPr>
          <p:cNvSpPr/>
          <p:nvPr/>
        </p:nvSpPr>
        <p:spPr>
          <a:xfrm rot="15507809">
            <a:off x="4014107" y="3247571"/>
            <a:ext cx="626633" cy="2078834"/>
          </a:xfrm>
          <a:custGeom>
            <a:avLst/>
            <a:gdLst>
              <a:gd name="connsiteX0" fmla="*/ 139752 w 320727"/>
              <a:gd name="connsiteY0" fmla="*/ 1123950 h 1123950"/>
              <a:gd name="connsiteX1" fmla="*/ 6402 w 320727"/>
              <a:gd name="connsiteY1" fmla="*/ 552450 h 1123950"/>
              <a:gd name="connsiteX2" fmla="*/ 320727 w 320727"/>
              <a:gd name="connsiteY2" fmla="*/ 0 h 1123950"/>
              <a:gd name="connsiteX0" fmla="*/ 151104 w 332079"/>
              <a:gd name="connsiteY0" fmla="*/ 1123950 h 1123950"/>
              <a:gd name="connsiteX1" fmla="*/ 17754 w 332079"/>
              <a:gd name="connsiteY1" fmla="*/ 552450 h 1123950"/>
              <a:gd name="connsiteX2" fmla="*/ 332079 w 332079"/>
              <a:gd name="connsiteY2" fmla="*/ 0 h 1123950"/>
              <a:gd name="connsiteX0" fmla="*/ 141842 w 322817"/>
              <a:gd name="connsiteY0" fmla="*/ 1123950 h 1123950"/>
              <a:gd name="connsiteX1" fmla="*/ 8492 w 322817"/>
              <a:gd name="connsiteY1" fmla="*/ 552450 h 1123950"/>
              <a:gd name="connsiteX2" fmla="*/ 322817 w 322817"/>
              <a:gd name="connsiteY2" fmla="*/ 0 h 1123950"/>
              <a:gd name="connsiteX0" fmla="*/ 141842 w 322817"/>
              <a:gd name="connsiteY0" fmla="*/ 1123950 h 1123950"/>
              <a:gd name="connsiteX1" fmla="*/ 8492 w 322817"/>
              <a:gd name="connsiteY1" fmla="*/ 552450 h 1123950"/>
              <a:gd name="connsiteX2" fmla="*/ 322817 w 322817"/>
              <a:gd name="connsiteY2" fmla="*/ 0 h 1123950"/>
              <a:gd name="connsiteX0" fmla="*/ 140521 w 335783"/>
              <a:gd name="connsiteY0" fmla="*/ 1123950 h 1123950"/>
              <a:gd name="connsiteX1" fmla="*/ 7171 w 335783"/>
              <a:gd name="connsiteY1" fmla="*/ 552450 h 1123950"/>
              <a:gd name="connsiteX2" fmla="*/ 335783 w 335783"/>
              <a:gd name="connsiteY2" fmla="*/ 0 h 1123950"/>
              <a:gd name="connsiteX0" fmla="*/ 143696 w 338958"/>
              <a:gd name="connsiteY0" fmla="*/ 1123950 h 1123950"/>
              <a:gd name="connsiteX1" fmla="*/ 6968 w 338958"/>
              <a:gd name="connsiteY1" fmla="*/ 559320 h 1123950"/>
              <a:gd name="connsiteX2" fmla="*/ 338958 w 338958"/>
              <a:gd name="connsiteY2" fmla="*/ 0 h 1123950"/>
              <a:gd name="connsiteX0" fmla="*/ 146316 w 388860"/>
              <a:gd name="connsiteY0" fmla="*/ 1117080 h 1117080"/>
              <a:gd name="connsiteX1" fmla="*/ 9588 w 388860"/>
              <a:gd name="connsiteY1" fmla="*/ 552450 h 1117080"/>
              <a:gd name="connsiteX2" fmla="*/ 388860 w 388860"/>
              <a:gd name="connsiteY2" fmla="*/ 0 h 1117080"/>
              <a:gd name="connsiteX0" fmla="*/ 146316 w 388860"/>
              <a:gd name="connsiteY0" fmla="*/ 1117080 h 1117080"/>
              <a:gd name="connsiteX1" fmla="*/ 9588 w 388860"/>
              <a:gd name="connsiteY1" fmla="*/ 552450 h 1117080"/>
              <a:gd name="connsiteX2" fmla="*/ 388860 w 388860"/>
              <a:gd name="connsiteY2" fmla="*/ 0 h 1117080"/>
              <a:gd name="connsiteX0" fmla="*/ 146057 w 384032"/>
              <a:gd name="connsiteY0" fmla="*/ 1041407 h 1041407"/>
              <a:gd name="connsiteX1" fmla="*/ 9329 w 384032"/>
              <a:gd name="connsiteY1" fmla="*/ 476777 h 1041407"/>
              <a:gd name="connsiteX2" fmla="*/ 384032 w 384032"/>
              <a:gd name="connsiteY2" fmla="*/ 0 h 1041407"/>
              <a:gd name="connsiteX0" fmla="*/ 146057 w 384032"/>
              <a:gd name="connsiteY0" fmla="*/ 1041407 h 1041407"/>
              <a:gd name="connsiteX1" fmla="*/ 9329 w 384032"/>
              <a:gd name="connsiteY1" fmla="*/ 476777 h 1041407"/>
              <a:gd name="connsiteX2" fmla="*/ 384032 w 384032"/>
              <a:gd name="connsiteY2" fmla="*/ 0 h 1041407"/>
              <a:gd name="connsiteX0" fmla="*/ 181645 w 380059"/>
              <a:gd name="connsiteY0" fmla="*/ 1063559 h 1063559"/>
              <a:gd name="connsiteX1" fmla="*/ 5356 w 380059"/>
              <a:gd name="connsiteY1" fmla="*/ 476777 h 1063559"/>
              <a:gd name="connsiteX2" fmla="*/ 380059 w 380059"/>
              <a:gd name="connsiteY2" fmla="*/ 0 h 1063559"/>
              <a:gd name="connsiteX0" fmla="*/ 182276 w 380690"/>
              <a:gd name="connsiteY0" fmla="*/ 1063559 h 1063559"/>
              <a:gd name="connsiteX1" fmla="*/ 5987 w 380690"/>
              <a:gd name="connsiteY1" fmla="*/ 476777 h 1063559"/>
              <a:gd name="connsiteX2" fmla="*/ 380690 w 380690"/>
              <a:gd name="connsiteY2" fmla="*/ 0 h 1063559"/>
              <a:gd name="connsiteX0" fmla="*/ 185129 w 440509"/>
              <a:gd name="connsiteY0" fmla="*/ 1007529 h 1007529"/>
              <a:gd name="connsiteX1" fmla="*/ 8840 w 440509"/>
              <a:gd name="connsiteY1" fmla="*/ 420747 h 1007529"/>
              <a:gd name="connsiteX2" fmla="*/ 440509 w 440509"/>
              <a:gd name="connsiteY2" fmla="*/ 0 h 1007529"/>
              <a:gd name="connsiteX0" fmla="*/ 185129 w 440509"/>
              <a:gd name="connsiteY0" fmla="*/ 1007529 h 1007529"/>
              <a:gd name="connsiteX1" fmla="*/ 8840 w 440509"/>
              <a:gd name="connsiteY1" fmla="*/ 420747 h 1007529"/>
              <a:gd name="connsiteX2" fmla="*/ 440509 w 440509"/>
              <a:gd name="connsiteY2" fmla="*/ 0 h 1007529"/>
              <a:gd name="connsiteX0" fmla="*/ 181667 w 367052"/>
              <a:gd name="connsiteY0" fmla="*/ 910069 h 910069"/>
              <a:gd name="connsiteX1" fmla="*/ 5378 w 367052"/>
              <a:gd name="connsiteY1" fmla="*/ 323287 h 910069"/>
              <a:gd name="connsiteX2" fmla="*/ 367052 w 367052"/>
              <a:gd name="connsiteY2" fmla="*/ 0 h 910069"/>
              <a:gd name="connsiteX0" fmla="*/ 180505 w 339817"/>
              <a:gd name="connsiteY0" fmla="*/ 909155 h 909155"/>
              <a:gd name="connsiteX1" fmla="*/ 4216 w 339817"/>
              <a:gd name="connsiteY1" fmla="*/ 322373 h 909155"/>
              <a:gd name="connsiteX2" fmla="*/ 339817 w 339817"/>
              <a:gd name="connsiteY2" fmla="*/ 0 h 909155"/>
              <a:gd name="connsiteX0" fmla="*/ 186885 w 346197"/>
              <a:gd name="connsiteY0" fmla="*/ 909155 h 909155"/>
              <a:gd name="connsiteX1" fmla="*/ 4011 w 346197"/>
              <a:gd name="connsiteY1" fmla="*/ 399102 h 909155"/>
              <a:gd name="connsiteX2" fmla="*/ 346197 w 346197"/>
              <a:gd name="connsiteY2" fmla="*/ 0 h 909155"/>
              <a:gd name="connsiteX0" fmla="*/ 184034 w 343346"/>
              <a:gd name="connsiteY0" fmla="*/ 909155 h 909155"/>
              <a:gd name="connsiteX1" fmla="*/ 1160 w 343346"/>
              <a:gd name="connsiteY1" fmla="*/ 399102 h 909155"/>
              <a:gd name="connsiteX2" fmla="*/ 343346 w 343346"/>
              <a:gd name="connsiteY2" fmla="*/ 0 h 909155"/>
              <a:gd name="connsiteX0" fmla="*/ 185737 w 345049"/>
              <a:gd name="connsiteY0" fmla="*/ 909155 h 909155"/>
              <a:gd name="connsiteX1" fmla="*/ 2863 w 345049"/>
              <a:gd name="connsiteY1" fmla="*/ 399102 h 909155"/>
              <a:gd name="connsiteX2" fmla="*/ 345049 w 345049"/>
              <a:gd name="connsiteY2" fmla="*/ 0 h 909155"/>
              <a:gd name="connsiteX0" fmla="*/ 185737 w 345049"/>
              <a:gd name="connsiteY0" fmla="*/ 909155 h 909155"/>
              <a:gd name="connsiteX1" fmla="*/ 2863 w 345049"/>
              <a:gd name="connsiteY1" fmla="*/ 399102 h 909155"/>
              <a:gd name="connsiteX2" fmla="*/ 345049 w 345049"/>
              <a:gd name="connsiteY2" fmla="*/ 0 h 909155"/>
              <a:gd name="connsiteX0" fmla="*/ 186233 w 329344"/>
              <a:gd name="connsiteY0" fmla="*/ 896249 h 896249"/>
              <a:gd name="connsiteX1" fmla="*/ 3359 w 329344"/>
              <a:gd name="connsiteY1" fmla="*/ 386196 h 896249"/>
              <a:gd name="connsiteX2" fmla="*/ 329344 w 329344"/>
              <a:gd name="connsiteY2" fmla="*/ 0 h 896249"/>
              <a:gd name="connsiteX0" fmla="*/ 186233 w 329344"/>
              <a:gd name="connsiteY0" fmla="*/ 896249 h 896249"/>
              <a:gd name="connsiteX1" fmla="*/ 3359 w 329344"/>
              <a:gd name="connsiteY1" fmla="*/ 386196 h 896249"/>
              <a:gd name="connsiteX2" fmla="*/ 329344 w 329344"/>
              <a:gd name="connsiteY2" fmla="*/ 0 h 896249"/>
              <a:gd name="connsiteX0" fmla="*/ 183138 w 326249"/>
              <a:gd name="connsiteY0" fmla="*/ 896249 h 896249"/>
              <a:gd name="connsiteX1" fmla="*/ 264 w 326249"/>
              <a:gd name="connsiteY1" fmla="*/ 386196 h 896249"/>
              <a:gd name="connsiteX2" fmla="*/ 326249 w 326249"/>
              <a:gd name="connsiteY2" fmla="*/ 0 h 896249"/>
              <a:gd name="connsiteX0" fmla="*/ 183366 w 326477"/>
              <a:gd name="connsiteY0" fmla="*/ 896249 h 896249"/>
              <a:gd name="connsiteX1" fmla="*/ 492 w 326477"/>
              <a:gd name="connsiteY1" fmla="*/ 386196 h 896249"/>
              <a:gd name="connsiteX2" fmla="*/ 326477 w 326477"/>
              <a:gd name="connsiteY2" fmla="*/ 0 h 896249"/>
              <a:gd name="connsiteX0" fmla="*/ 191684 w 334795"/>
              <a:gd name="connsiteY0" fmla="*/ 896249 h 896249"/>
              <a:gd name="connsiteX1" fmla="*/ 425 w 334795"/>
              <a:gd name="connsiteY1" fmla="*/ 387415 h 896249"/>
              <a:gd name="connsiteX2" fmla="*/ 334795 w 334795"/>
              <a:gd name="connsiteY2" fmla="*/ 0 h 896249"/>
              <a:gd name="connsiteX0" fmla="*/ 191329 w 334440"/>
              <a:gd name="connsiteY0" fmla="*/ 896249 h 896249"/>
              <a:gd name="connsiteX1" fmla="*/ 70 w 334440"/>
              <a:gd name="connsiteY1" fmla="*/ 387415 h 896249"/>
              <a:gd name="connsiteX2" fmla="*/ 334440 w 334440"/>
              <a:gd name="connsiteY2" fmla="*/ 0 h 896249"/>
              <a:gd name="connsiteX0" fmla="*/ 193342 w 336453"/>
              <a:gd name="connsiteY0" fmla="*/ 896249 h 896249"/>
              <a:gd name="connsiteX1" fmla="*/ 2083 w 336453"/>
              <a:gd name="connsiteY1" fmla="*/ 387415 h 896249"/>
              <a:gd name="connsiteX2" fmla="*/ 336453 w 336453"/>
              <a:gd name="connsiteY2" fmla="*/ 0 h 896249"/>
              <a:gd name="connsiteX0" fmla="*/ 193342 w 336453"/>
              <a:gd name="connsiteY0" fmla="*/ 896249 h 896249"/>
              <a:gd name="connsiteX1" fmla="*/ 2083 w 336453"/>
              <a:gd name="connsiteY1" fmla="*/ 387415 h 896249"/>
              <a:gd name="connsiteX2" fmla="*/ 336453 w 336453"/>
              <a:gd name="connsiteY2" fmla="*/ 0 h 8962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36453" h="896249">
                <a:moveTo>
                  <a:pt x="193342" y="896249"/>
                </a:moveTo>
                <a:cubicBezTo>
                  <a:pt x="48364" y="678484"/>
                  <a:pt x="-12403" y="525357"/>
                  <a:pt x="2083" y="387415"/>
                </a:cubicBezTo>
                <a:cubicBezTo>
                  <a:pt x="16569" y="249473"/>
                  <a:pt x="86063" y="6892"/>
                  <a:pt x="336453" y="0"/>
                </a:cubicBezTo>
              </a:path>
            </a:pathLst>
          </a:custGeom>
          <a:noFill/>
          <a:ln w="38100" cap="rnd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81" name="รูปแบบอิสระ: รูปร่าง 80">
            <a:extLst>
              <a:ext uri="{FF2B5EF4-FFF2-40B4-BE49-F238E27FC236}">
                <a16:creationId xmlns:a16="http://schemas.microsoft.com/office/drawing/2014/main" id="{AE800BE5-EBE9-4D20-AB47-775CAB654D25}"/>
              </a:ext>
            </a:extLst>
          </p:cNvPr>
          <p:cNvSpPr/>
          <p:nvPr/>
        </p:nvSpPr>
        <p:spPr>
          <a:xfrm rot="17486370">
            <a:off x="3508436" y="3351557"/>
            <a:ext cx="283650" cy="1274644"/>
          </a:xfrm>
          <a:custGeom>
            <a:avLst/>
            <a:gdLst>
              <a:gd name="connsiteX0" fmla="*/ 139752 w 320727"/>
              <a:gd name="connsiteY0" fmla="*/ 1123950 h 1123950"/>
              <a:gd name="connsiteX1" fmla="*/ 6402 w 320727"/>
              <a:gd name="connsiteY1" fmla="*/ 552450 h 1123950"/>
              <a:gd name="connsiteX2" fmla="*/ 320727 w 320727"/>
              <a:gd name="connsiteY2" fmla="*/ 0 h 1123950"/>
              <a:gd name="connsiteX0" fmla="*/ 151104 w 332079"/>
              <a:gd name="connsiteY0" fmla="*/ 1123950 h 1123950"/>
              <a:gd name="connsiteX1" fmla="*/ 17754 w 332079"/>
              <a:gd name="connsiteY1" fmla="*/ 552450 h 1123950"/>
              <a:gd name="connsiteX2" fmla="*/ 332079 w 332079"/>
              <a:gd name="connsiteY2" fmla="*/ 0 h 1123950"/>
              <a:gd name="connsiteX0" fmla="*/ 141842 w 322817"/>
              <a:gd name="connsiteY0" fmla="*/ 1123950 h 1123950"/>
              <a:gd name="connsiteX1" fmla="*/ 8492 w 322817"/>
              <a:gd name="connsiteY1" fmla="*/ 552450 h 1123950"/>
              <a:gd name="connsiteX2" fmla="*/ 322817 w 322817"/>
              <a:gd name="connsiteY2" fmla="*/ 0 h 1123950"/>
              <a:gd name="connsiteX0" fmla="*/ 141842 w 322817"/>
              <a:gd name="connsiteY0" fmla="*/ 1123950 h 1123950"/>
              <a:gd name="connsiteX1" fmla="*/ 8492 w 322817"/>
              <a:gd name="connsiteY1" fmla="*/ 552450 h 1123950"/>
              <a:gd name="connsiteX2" fmla="*/ 322817 w 322817"/>
              <a:gd name="connsiteY2" fmla="*/ 0 h 1123950"/>
              <a:gd name="connsiteX0" fmla="*/ 140521 w 335783"/>
              <a:gd name="connsiteY0" fmla="*/ 1123950 h 1123950"/>
              <a:gd name="connsiteX1" fmla="*/ 7171 w 335783"/>
              <a:gd name="connsiteY1" fmla="*/ 552450 h 1123950"/>
              <a:gd name="connsiteX2" fmla="*/ 335783 w 335783"/>
              <a:gd name="connsiteY2" fmla="*/ 0 h 1123950"/>
              <a:gd name="connsiteX0" fmla="*/ 143696 w 338958"/>
              <a:gd name="connsiteY0" fmla="*/ 1123950 h 1123950"/>
              <a:gd name="connsiteX1" fmla="*/ 6968 w 338958"/>
              <a:gd name="connsiteY1" fmla="*/ 559320 h 1123950"/>
              <a:gd name="connsiteX2" fmla="*/ 338958 w 338958"/>
              <a:gd name="connsiteY2" fmla="*/ 0 h 1123950"/>
              <a:gd name="connsiteX0" fmla="*/ 146316 w 388860"/>
              <a:gd name="connsiteY0" fmla="*/ 1117080 h 1117080"/>
              <a:gd name="connsiteX1" fmla="*/ 9588 w 388860"/>
              <a:gd name="connsiteY1" fmla="*/ 552450 h 1117080"/>
              <a:gd name="connsiteX2" fmla="*/ 388860 w 388860"/>
              <a:gd name="connsiteY2" fmla="*/ 0 h 1117080"/>
              <a:gd name="connsiteX0" fmla="*/ 146316 w 388860"/>
              <a:gd name="connsiteY0" fmla="*/ 1117080 h 1117080"/>
              <a:gd name="connsiteX1" fmla="*/ 9588 w 388860"/>
              <a:gd name="connsiteY1" fmla="*/ 552450 h 1117080"/>
              <a:gd name="connsiteX2" fmla="*/ 388860 w 388860"/>
              <a:gd name="connsiteY2" fmla="*/ 0 h 1117080"/>
              <a:gd name="connsiteX0" fmla="*/ 146057 w 384032"/>
              <a:gd name="connsiteY0" fmla="*/ 1041407 h 1041407"/>
              <a:gd name="connsiteX1" fmla="*/ 9329 w 384032"/>
              <a:gd name="connsiteY1" fmla="*/ 476777 h 1041407"/>
              <a:gd name="connsiteX2" fmla="*/ 384032 w 384032"/>
              <a:gd name="connsiteY2" fmla="*/ 0 h 1041407"/>
              <a:gd name="connsiteX0" fmla="*/ 146057 w 384032"/>
              <a:gd name="connsiteY0" fmla="*/ 1041407 h 1041407"/>
              <a:gd name="connsiteX1" fmla="*/ 9329 w 384032"/>
              <a:gd name="connsiteY1" fmla="*/ 476777 h 1041407"/>
              <a:gd name="connsiteX2" fmla="*/ 384032 w 384032"/>
              <a:gd name="connsiteY2" fmla="*/ 0 h 1041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84032" h="1041407">
                <a:moveTo>
                  <a:pt x="146057" y="1041407"/>
                </a:moveTo>
                <a:cubicBezTo>
                  <a:pt x="64301" y="849319"/>
                  <a:pt x="-30334" y="650345"/>
                  <a:pt x="9329" y="476777"/>
                </a:cubicBezTo>
                <a:cubicBezTo>
                  <a:pt x="48992" y="303209"/>
                  <a:pt x="111438" y="177966"/>
                  <a:pt x="384032" y="0"/>
                </a:cubicBezTo>
              </a:path>
            </a:pathLst>
          </a:custGeom>
          <a:noFill/>
          <a:ln w="38100" cap="rnd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82" name="รูปแบบอิสระ: รูปร่าง 81">
            <a:extLst>
              <a:ext uri="{FF2B5EF4-FFF2-40B4-BE49-F238E27FC236}">
                <a16:creationId xmlns:a16="http://schemas.microsoft.com/office/drawing/2014/main" id="{F50E96A9-4985-4319-A8A0-FF81CDCB71A7}"/>
              </a:ext>
            </a:extLst>
          </p:cNvPr>
          <p:cNvSpPr/>
          <p:nvPr/>
        </p:nvSpPr>
        <p:spPr>
          <a:xfrm rot="14708762">
            <a:off x="2344034" y="3209654"/>
            <a:ext cx="283650" cy="1332325"/>
          </a:xfrm>
          <a:custGeom>
            <a:avLst/>
            <a:gdLst>
              <a:gd name="connsiteX0" fmla="*/ 139752 w 320727"/>
              <a:gd name="connsiteY0" fmla="*/ 1123950 h 1123950"/>
              <a:gd name="connsiteX1" fmla="*/ 6402 w 320727"/>
              <a:gd name="connsiteY1" fmla="*/ 552450 h 1123950"/>
              <a:gd name="connsiteX2" fmla="*/ 320727 w 320727"/>
              <a:gd name="connsiteY2" fmla="*/ 0 h 1123950"/>
              <a:gd name="connsiteX0" fmla="*/ 151104 w 332079"/>
              <a:gd name="connsiteY0" fmla="*/ 1123950 h 1123950"/>
              <a:gd name="connsiteX1" fmla="*/ 17754 w 332079"/>
              <a:gd name="connsiteY1" fmla="*/ 552450 h 1123950"/>
              <a:gd name="connsiteX2" fmla="*/ 332079 w 332079"/>
              <a:gd name="connsiteY2" fmla="*/ 0 h 1123950"/>
              <a:gd name="connsiteX0" fmla="*/ 141842 w 322817"/>
              <a:gd name="connsiteY0" fmla="*/ 1123950 h 1123950"/>
              <a:gd name="connsiteX1" fmla="*/ 8492 w 322817"/>
              <a:gd name="connsiteY1" fmla="*/ 552450 h 1123950"/>
              <a:gd name="connsiteX2" fmla="*/ 322817 w 322817"/>
              <a:gd name="connsiteY2" fmla="*/ 0 h 1123950"/>
              <a:gd name="connsiteX0" fmla="*/ 141842 w 322817"/>
              <a:gd name="connsiteY0" fmla="*/ 1123950 h 1123950"/>
              <a:gd name="connsiteX1" fmla="*/ 8492 w 322817"/>
              <a:gd name="connsiteY1" fmla="*/ 552450 h 1123950"/>
              <a:gd name="connsiteX2" fmla="*/ 322817 w 322817"/>
              <a:gd name="connsiteY2" fmla="*/ 0 h 1123950"/>
              <a:gd name="connsiteX0" fmla="*/ 140521 w 335783"/>
              <a:gd name="connsiteY0" fmla="*/ 1123950 h 1123950"/>
              <a:gd name="connsiteX1" fmla="*/ 7171 w 335783"/>
              <a:gd name="connsiteY1" fmla="*/ 552450 h 1123950"/>
              <a:gd name="connsiteX2" fmla="*/ 335783 w 335783"/>
              <a:gd name="connsiteY2" fmla="*/ 0 h 1123950"/>
              <a:gd name="connsiteX0" fmla="*/ 143696 w 338958"/>
              <a:gd name="connsiteY0" fmla="*/ 1123950 h 1123950"/>
              <a:gd name="connsiteX1" fmla="*/ 6968 w 338958"/>
              <a:gd name="connsiteY1" fmla="*/ 559320 h 1123950"/>
              <a:gd name="connsiteX2" fmla="*/ 338958 w 338958"/>
              <a:gd name="connsiteY2" fmla="*/ 0 h 1123950"/>
              <a:gd name="connsiteX0" fmla="*/ 146316 w 388860"/>
              <a:gd name="connsiteY0" fmla="*/ 1117080 h 1117080"/>
              <a:gd name="connsiteX1" fmla="*/ 9588 w 388860"/>
              <a:gd name="connsiteY1" fmla="*/ 552450 h 1117080"/>
              <a:gd name="connsiteX2" fmla="*/ 388860 w 388860"/>
              <a:gd name="connsiteY2" fmla="*/ 0 h 1117080"/>
              <a:gd name="connsiteX0" fmla="*/ 146316 w 388860"/>
              <a:gd name="connsiteY0" fmla="*/ 1117080 h 1117080"/>
              <a:gd name="connsiteX1" fmla="*/ 9588 w 388860"/>
              <a:gd name="connsiteY1" fmla="*/ 552450 h 1117080"/>
              <a:gd name="connsiteX2" fmla="*/ 388860 w 388860"/>
              <a:gd name="connsiteY2" fmla="*/ 0 h 1117080"/>
              <a:gd name="connsiteX0" fmla="*/ 146057 w 384032"/>
              <a:gd name="connsiteY0" fmla="*/ 1041407 h 1041407"/>
              <a:gd name="connsiteX1" fmla="*/ 9329 w 384032"/>
              <a:gd name="connsiteY1" fmla="*/ 476777 h 1041407"/>
              <a:gd name="connsiteX2" fmla="*/ 384032 w 384032"/>
              <a:gd name="connsiteY2" fmla="*/ 0 h 1041407"/>
              <a:gd name="connsiteX0" fmla="*/ 146057 w 384032"/>
              <a:gd name="connsiteY0" fmla="*/ 1041407 h 1041407"/>
              <a:gd name="connsiteX1" fmla="*/ 9329 w 384032"/>
              <a:gd name="connsiteY1" fmla="*/ 476777 h 1041407"/>
              <a:gd name="connsiteX2" fmla="*/ 384032 w 384032"/>
              <a:gd name="connsiteY2" fmla="*/ 0 h 1041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84032" h="1041407">
                <a:moveTo>
                  <a:pt x="146057" y="1041407"/>
                </a:moveTo>
                <a:cubicBezTo>
                  <a:pt x="64301" y="849319"/>
                  <a:pt x="-30334" y="650345"/>
                  <a:pt x="9329" y="476777"/>
                </a:cubicBezTo>
                <a:cubicBezTo>
                  <a:pt x="48992" y="303209"/>
                  <a:pt x="111438" y="177966"/>
                  <a:pt x="384032" y="0"/>
                </a:cubicBezTo>
              </a:path>
            </a:pathLst>
          </a:custGeom>
          <a:noFill/>
          <a:ln w="38100" cap="rnd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grpSp>
        <p:nvGrpSpPr>
          <p:cNvPr id="102" name="กลุ่ม 101">
            <a:extLst>
              <a:ext uri="{FF2B5EF4-FFF2-40B4-BE49-F238E27FC236}">
                <a16:creationId xmlns:a16="http://schemas.microsoft.com/office/drawing/2014/main" id="{A988B5B7-7814-4F22-BD5F-F7E34A18F685}"/>
              </a:ext>
            </a:extLst>
          </p:cNvPr>
          <p:cNvGrpSpPr/>
          <p:nvPr/>
        </p:nvGrpSpPr>
        <p:grpSpPr>
          <a:xfrm>
            <a:off x="10822521" y="6750510"/>
            <a:ext cx="1360226" cy="530699"/>
            <a:chOff x="3825457" y="7362754"/>
            <a:chExt cx="1787252" cy="633913"/>
          </a:xfrm>
        </p:grpSpPr>
        <p:sp>
          <p:nvSpPr>
            <p:cNvPr id="103" name="สี่เหลี่ยมผืนผ้า: มุมมน 102">
              <a:extLst>
                <a:ext uri="{FF2B5EF4-FFF2-40B4-BE49-F238E27FC236}">
                  <a16:creationId xmlns:a16="http://schemas.microsoft.com/office/drawing/2014/main" id="{01F515E9-6FD4-4C97-A9E9-CE81654688FE}"/>
                </a:ext>
              </a:extLst>
            </p:cNvPr>
            <p:cNvSpPr/>
            <p:nvPr/>
          </p:nvSpPr>
          <p:spPr>
            <a:xfrm>
              <a:off x="3825457" y="7424995"/>
              <a:ext cx="1787252" cy="571672"/>
            </a:xfrm>
            <a:prstGeom prst="roundRect">
              <a:avLst>
                <a:gd name="adj" fmla="val 28108"/>
              </a:avLst>
            </a:prstGeom>
            <a:solidFill>
              <a:schemeClr val="accent4"/>
            </a:solidFill>
            <a:ln w="28575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dirty="0"/>
            </a:p>
          </p:txBody>
        </p:sp>
        <p:sp>
          <p:nvSpPr>
            <p:cNvPr id="104" name="สี่เหลี่ยมผืนผ้า: มุมมน 103">
              <a:hlinkClick r:id="rId6" action="ppaction://hlinksldjump"/>
              <a:extLst>
                <a:ext uri="{FF2B5EF4-FFF2-40B4-BE49-F238E27FC236}">
                  <a16:creationId xmlns:a16="http://schemas.microsoft.com/office/drawing/2014/main" id="{E37C4E2A-7F90-4CF9-B168-AC93222C4CFF}"/>
                </a:ext>
              </a:extLst>
            </p:cNvPr>
            <p:cNvSpPr/>
            <p:nvPr/>
          </p:nvSpPr>
          <p:spPr>
            <a:xfrm>
              <a:off x="3825457" y="7368861"/>
              <a:ext cx="1787252" cy="571672"/>
            </a:xfrm>
            <a:prstGeom prst="roundRect">
              <a:avLst>
                <a:gd name="adj" fmla="val 27444"/>
              </a:avLst>
            </a:prstGeom>
            <a:solidFill>
              <a:schemeClr val="bg1"/>
            </a:solidFill>
            <a:ln w="28575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105" name="สี่เหลี่ยมผืนผ้า 104">
              <a:hlinkClick r:id="rId6" action="ppaction://hlinksldjump"/>
              <a:extLst>
                <a:ext uri="{FF2B5EF4-FFF2-40B4-BE49-F238E27FC236}">
                  <a16:creationId xmlns:a16="http://schemas.microsoft.com/office/drawing/2014/main" id="{BB3A70B2-0189-4FB1-A0D4-86EF5311ADFA}"/>
                </a:ext>
              </a:extLst>
            </p:cNvPr>
            <p:cNvSpPr/>
            <p:nvPr/>
          </p:nvSpPr>
          <p:spPr>
            <a:xfrm>
              <a:off x="3954609" y="7362754"/>
              <a:ext cx="1528949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00000"/>
                </a:lnSpc>
              </a:pPr>
              <a:r>
                <a:rPr lang="th-TH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ตัวอย่าง</a:t>
              </a:r>
            </a:p>
          </p:txBody>
        </p:sp>
      </p:grpSp>
      <p:sp>
        <p:nvSpPr>
          <p:cNvPr id="45" name="สามเหลี่ยมหน้าจั่ว 44">
            <a:hlinkClick r:id="rId7" action="ppaction://hlinksldjump"/>
            <a:extLst>
              <a:ext uri="{FF2B5EF4-FFF2-40B4-BE49-F238E27FC236}">
                <a16:creationId xmlns:a16="http://schemas.microsoft.com/office/drawing/2014/main" id="{DD54C4A1-44B0-41AA-AFF2-1932AF68A7A5}"/>
              </a:ext>
            </a:extLst>
          </p:cNvPr>
          <p:cNvSpPr/>
          <p:nvPr/>
        </p:nvSpPr>
        <p:spPr>
          <a:xfrm rot="5400000">
            <a:off x="12435583" y="4173295"/>
            <a:ext cx="892661" cy="374063"/>
          </a:xfrm>
          <a:prstGeom prst="triangle">
            <a:avLst/>
          </a:prstGeom>
          <a:solidFill>
            <a:srgbClr val="7030A0"/>
          </a:solidFill>
          <a:ln w="76200" cap="rnd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62" name="สี่เหลี่ยมผืนผ้า 61">
            <a:extLst>
              <a:ext uri="{FF2B5EF4-FFF2-40B4-BE49-F238E27FC236}">
                <a16:creationId xmlns:a16="http://schemas.microsoft.com/office/drawing/2014/main" id="{371D9511-A8EB-4772-BD5F-8E5880D97DDD}"/>
              </a:ext>
            </a:extLst>
          </p:cNvPr>
          <p:cNvSpPr/>
          <p:nvPr/>
        </p:nvSpPr>
        <p:spPr>
          <a:xfrm>
            <a:off x="4689647" y="350852"/>
            <a:ext cx="786200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การจัดส่วนประกอบในภาพให้มีความรู้สึกสอดคล้องและเข้ากันได้ </a:t>
            </a:r>
            <a:b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</a:br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ซึ่งความกลมกลืนจะมีหลากหลายลักษณะ เช่น</a:t>
            </a:r>
          </a:p>
        </p:txBody>
      </p:sp>
      <p:grpSp>
        <p:nvGrpSpPr>
          <p:cNvPr id="64" name="กลุ่ม 63">
            <a:extLst>
              <a:ext uri="{FF2B5EF4-FFF2-40B4-BE49-F238E27FC236}">
                <a16:creationId xmlns:a16="http://schemas.microsoft.com/office/drawing/2014/main" id="{E410C177-1BF5-49E5-9286-870DAEB723C9}"/>
              </a:ext>
            </a:extLst>
          </p:cNvPr>
          <p:cNvGrpSpPr/>
          <p:nvPr/>
        </p:nvGrpSpPr>
        <p:grpSpPr>
          <a:xfrm>
            <a:off x="4900688" y="6750510"/>
            <a:ext cx="1360226" cy="530699"/>
            <a:chOff x="3825457" y="7362754"/>
            <a:chExt cx="1787252" cy="633913"/>
          </a:xfrm>
        </p:grpSpPr>
        <p:sp>
          <p:nvSpPr>
            <p:cNvPr id="65" name="สี่เหลี่ยมผืนผ้า: มุมมน 64">
              <a:extLst>
                <a:ext uri="{FF2B5EF4-FFF2-40B4-BE49-F238E27FC236}">
                  <a16:creationId xmlns:a16="http://schemas.microsoft.com/office/drawing/2014/main" id="{1E7F98E5-0D03-429A-8BDF-FD47607CBA3C}"/>
                </a:ext>
              </a:extLst>
            </p:cNvPr>
            <p:cNvSpPr/>
            <p:nvPr/>
          </p:nvSpPr>
          <p:spPr>
            <a:xfrm>
              <a:off x="3825457" y="7424995"/>
              <a:ext cx="1787252" cy="571672"/>
            </a:xfrm>
            <a:prstGeom prst="roundRect">
              <a:avLst>
                <a:gd name="adj" fmla="val 28108"/>
              </a:avLst>
            </a:prstGeom>
            <a:solidFill>
              <a:schemeClr val="accent4"/>
            </a:solidFill>
            <a:ln w="28575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dirty="0"/>
            </a:p>
          </p:txBody>
        </p:sp>
        <p:sp>
          <p:nvSpPr>
            <p:cNvPr id="66" name="สี่เหลี่ยมผืนผ้า: มุมมน 65">
              <a:hlinkClick r:id="rId8" action="ppaction://hlinksldjump"/>
              <a:extLst>
                <a:ext uri="{FF2B5EF4-FFF2-40B4-BE49-F238E27FC236}">
                  <a16:creationId xmlns:a16="http://schemas.microsoft.com/office/drawing/2014/main" id="{3A9AAE23-6A03-45EC-A6A7-2803F8D845FE}"/>
                </a:ext>
              </a:extLst>
            </p:cNvPr>
            <p:cNvSpPr/>
            <p:nvPr/>
          </p:nvSpPr>
          <p:spPr>
            <a:xfrm>
              <a:off x="3825457" y="7368861"/>
              <a:ext cx="1787252" cy="571672"/>
            </a:xfrm>
            <a:prstGeom prst="roundRect">
              <a:avLst>
                <a:gd name="adj" fmla="val 27444"/>
              </a:avLst>
            </a:prstGeom>
            <a:solidFill>
              <a:schemeClr val="bg1"/>
            </a:solidFill>
            <a:ln w="28575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67" name="สี่เหลี่ยมผืนผ้า 66">
              <a:hlinkClick r:id="rId8" action="ppaction://hlinksldjump"/>
              <a:extLst>
                <a:ext uri="{FF2B5EF4-FFF2-40B4-BE49-F238E27FC236}">
                  <a16:creationId xmlns:a16="http://schemas.microsoft.com/office/drawing/2014/main" id="{BD7EA450-9BFB-4913-B6BF-22E6CC7EAC46}"/>
                </a:ext>
              </a:extLst>
            </p:cNvPr>
            <p:cNvSpPr/>
            <p:nvPr/>
          </p:nvSpPr>
          <p:spPr>
            <a:xfrm>
              <a:off x="3954609" y="7362754"/>
              <a:ext cx="1528949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00000"/>
                </a:lnSpc>
              </a:pPr>
              <a:r>
                <a:rPr lang="th-TH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ตัวอย่าง</a:t>
              </a:r>
            </a:p>
          </p:txBody>
        </p:sp>
      </p:grpSp>
      <p:grpSp>
        <p:nvGrpSpPr>
          <p:cNvPr id="6" name="กลุ่ม 5">
            <a:extLst>
              <a:ext uri="{FF2B5EF4-FFF2-40B4-BE49-F238E27FC236}">
                <a16:creationId xmlns:a16="http://schemas.microsoft.com/office/drawing/2014/main" id="{CF8BF237-F704-4699-820D-C748F536C4B5}"/>
              </a:ext>
            </a:extLst>
          </p:cNvPr>
          <p:cNvGrpSpPr/>
          <p:nvPr/>
        </p:nvGrpSpPr>
        <p:grpSpPr>
          <a:xfrm>
            <a:off x="883705" y="380315"/>
            <a:ext cx="3594823" cy="964525"/>
            <a:chOff x="883705" y="380315"/>
            <a:chExt cx="3594823" cy="964525"/>
          </a:xfrm>
        </p:grpSpPr>
        <p:sp>
          <p:nvSpPr>
            <p:cNvPr id="58" name="สี่เหลี่ยมผืนผ้า: มุมมน 57">
              <a:extLst>
                <a:ext uri="{FF2B5EF4-FFF2-40B4-BE49-F238E27FC236}">
                  <a16:creationId xmlns:a16="http://schemas.microsoft.com/office/drawing/2014/main" id="{50D8C12E-4AE9-45E6-917A-07878430B391}"/>
                </a:ext>
              </a:extLst>
            </p:cNvPr>
            <p:cNvSpPr/>
            <p:nvPr/>
          </p:nvSpPr>
          <p:spPr>
            <a:xfrm>
              <a:off x="883705" y="380315"/>
              <a:ext cx="3505559" cy="904587"/>
            </a:xfrm>
            <a:prstGeom prst="roundRect">
              <a:avLst/>
            </a:prstGeom>
            <a:solidFill>
              <a:srgbClr val="7030A0">
                <a:alpha val="14902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1653" dirty="0"/>
            </a:p>
          </p:txBody>
        </p:sp>
        <p:pic>
          <p:nvPicPr>
            <p:cNvPr id="2" name="รูปภาพ 1">
              <a:extLst>
                <a:ext uri="{FF2B5EF4-FFF2-40B4-BE49-F238E27FC236}">
                  <a16:creationId xmlns:a16="http://schemas.microsoft.com/office/drawing/2014/main" id="{1C2A3D77-FBDE-4B71-935B-B4D652026446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930348" y="485229"/>
              <a:ext cx="3548180" cy="859611"/>
            </a:xfrm>
            <a:prstGeom prst="rect">
              <a:avLst/>
            </a:prstGeom>
          </p:spPr>
        </p:pic>
      </p:grpSp>
      <p:pic>
        <p:nvPicPr>
          <p:cNvPr id="47" name="Picture 45">
            <a:hlinkClick r:id="rId10" action="ppaction://hlinksldjump"/>
            <a:extLst>
              <a:ext uri="{FF2B5EF4-FFF2-40B4-BE49-F238E27FC236}">
                <a16:creationId xmlns:a16="http://schemas.microsoft.com/office/drawing/2014/main" id="{CD94854B-1DFE-4607-8688-3236278BF98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2124" y="6745010"/>
            <a:ext cx="1230668" cy="5414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5710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000"/>
                            </p:stCondLst>
                            <p:childTnLst>
                              <p:par>
                                <p:cTn id="4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500"/>
                            </p:stCondLst>
                            <p:childTnLst>
                              <p:par>
                                <p:cTn id="5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000"/>
                            </p:stCondLst>
                            <p:childTnLst>
                              <p:par>
                                <p:cTn id="64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500"/>
                            </p:stCondLst>
                            <p:childTnLst>
                              <p:par>
                                <p:cTn id="6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6" grpId="0"/>
      <p:bldP spid="33" grpId="0"/>
      <p:bldP spid="34" grpId="0"/>
      <p:bldP spid="21" grpId="0" animBg="1"/>
      <p:bldP spid="22" grpId="0" animBg="1"/>
      <p:bldP spid="74" grpId="0" animBg="1"/>
      <p:bldP spid="75" grpId="0" animBg="1"/>
      <p:bldP spid="76" grpId="0" animBg="1"/>
      <p:bldP spid="77" grpId="0" animBg="1"/>
      <p:bldP spid="78" grpId="0" animBg="1"/>
      <p:bldP spid="80" grpId="0" animBg="1"/>
      <p:bldP spid="81" grpId="0" animBg="1"/>
      <p:bldP spid="8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กลุ่ม 51">
            <a:extLst>
              <a:ext uri="{FF2B5EF4-FFF2-40B4-BE49-F238E27FC236}">
                <a16:creationId xmlns:a16="http://schemas.microsoft.com/office/drawing/2014/main" id="{EC5B9285-1C98-44B3-ADB7-D6BA55B2CCBB}"/>
              </a:ext>
            </a:extLst>
          </p:cNvPr>
          <p:cNvGrpSpPr/>
          <p:nvPr/>
        </p:nvGrpSpPr>
        <p:grpSpPr>
          <a:xfrm>
            <a:off x="883705" y="380315"/>
            <a:ext cx="3594823" cy="964525"/>
            <a:chOff x="883705" y="380315"/>
            <a:chExt cx="3594823" cy="964525"/>
          </a:xfrm>
        </p:grpSpPr>
        <p:sp>
          <p:nvSpPr>
            <p:cNvPr id="53" name="สี่เหลี่ยมผืนผ้า: มุมมน 52">
              <a:extLst>
                <a:ext uri="{FF2B5EF4-FFF2-40B4-BE49-F238E27FC236}">
                  <a16:creationId xmlns:a16="http://schemas.microsoft.com/office/drawing/2014/main" id="{D13BDD82-3E35-462E-A37A-21030CB163E0}"/>
                </a:ext>
              </a:extLst>
            </p:cNvPr>
            <p:cNvSpPr/>
            <p:nvPr/>
          </p:nvSpPr>
          <p:spPr>
            <a:xfrm>
              <a:off x="883705" y="380315"/>
              <a:ext cx="3505559" cy="904587"/>
            </a:xfrm>
            <a:prstGeom prst="roundRect">
              <a:avLst/>
            </a:prstGeom>
            <a:solidFill>
              <a:srgbClr val="7030A0">
                <a:alpha val="14902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1653" dirty="0"/>
            </a:p>
          </p:txBody>
        </p:sp>
        <p:pic>
          <p:nvPicPr>
            <p:cNvPr id="68" name="รูปภาพ 67">
              <a:extLst>
                <a:ext uri="{FF2B5EF4-FFF2-40B4-BE49-F238E27FC236}">
                  <a16:creationId xmlns:a16="http://schemas.microsoft.com/office/drawing/2014/main" id="{1962C1E5-DBC2-470F-847C-D17BD4DCBB2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30348" y="485229"/>
              <a:ext cx="3548180" cy="859611"/>
            </a:xfrm>
            <a:prstGeom prst="rect">
              <a:avLst/>
            </a:prstGeom>
          </p:spPr>
        </p:pic>
      </p:grpSp>
      <p:grpSp>
        <p:nvGrpSpPr>
          <p:cNvPr id="2" name="กลุ่ม 1">
            <a:extLst>
              <a:ext uri="{FF2B5EF4-FFF2-40B4-BE49-F238E27FC236}">
                <a16:creationId xmlns:a16="http://schemas.microsoft.com/office/drawing/2014/main" id="{A8ECF0C7-3D1D-4B70-A92E-2895840FE578}"/>
              </a:ext>
            </a:extLst>
          </p:cNvPr>
          <p:cNvGrpSpPr/>
          <p:nvPr/>
        </p:nvGrpSpPr>
        <p:grpSpPr>
          <a:xfrm>
            <a:off x="883706" y="350852"/>
            <a:ext cx="12185239" cy="6930357"/>
            <a:chOff x="883706" y="350852"/>
            <a:chExt cx="12185239" cy="6930357"/>
          </a:xfrm>
        </p:grpSpPr>
        <p:sp>
          <p:nvSpPr>
            <p:cNvPr id="42" name="สี่เหลี่ยมผืนผ้า: มุมมน 41">
              <a:extLst>
                <a:ext uri="{FF2B5EF4-FFF2-40B4-BE49-F238E27FC236}">
                  <a16:creationId xmlns:a16="http://schemas.microsoft.com/office/drawing/2014/main" id="{4C62A191-FA4A-4363-8BF1-7752145380CD}"/>
                </a:ext>
              </a:extLst>
            </p:cNvPr>
            <p:cNvSpPr/>
            <p:nvPr/>
          </p:nvSpPr>
          <p:spPr>
            <a:xfrm>
              <a:off x="6789402" y="1501552"/>
              <a:ext cx="5647880" cy="5514308"/>
            </a:xfrm>
            <a:prstGeom prst="roundRect">
              <a:avLst>
                <a:gd name="adj" fmla="val 7595"/>
              </a:avLst>
            </a:prstGeom>
            <a:noFill/>
            <a:ln w="38100">
              <a:solidFill>
                <a:srgbClr val="8064A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1653" dirty="0"/>
            </a:p>
          </p:txBody>
        </p:sp>
        <p:sp>
          <p:nvSpPr>
            <p:cNvPr id="43" name="สี่เหลี่ยมผืนผ้า: มุมมน 42">
              <a:extLst>
                <a:ext uri="{FF2B5EF4-FFF2-40B4-BE49-F238E27FC236}">
                  <a16:creationId xmlns:a16="http://schemas.microsoft.com/office/drawing/2014/main" id="{4D9CC302-269A-4BBF-86FD-687ACF0F2EBC}"/>
                </a:ext>
              </a:extLst>
            </p:cNvPr>
            <p:cNvSpPr/>
            <p:nvPr/>
          </p:nvSpPr>
          <p:spPr>
            <a:xfrm>
              <a:off x="883706" y="1501552"/>
              <a:ext cx="5647880" cy="5514308"/>
            </a:xfrm>
            <a:prstGeom prst="roundRect">
              <a:avLst>
                <a:gd name="adj" fmla="val 7828"/>
              </a:avLst>
            </a:prstGeom>
            <a:noFill/>
            <a:ln w="38100">
              <a:solidFill>
                <a:srgbClr val="8064A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1653" dirty="0"/>
            </a:p>
          </p:txBody>
        </p:sp>
        <p:sp>
          <p:nvSpPr>
            <p:cNvPr id="13" name="สี่เหลี่ยมผืนผ้า 12">
              <a:extLst>
                <a:ext uri="{FF2B5EF4-FFF2-40B4-BE49-F238E27FC236}">
                  <a16:creationId xmlns:a16="http://schemas.microsoft.com/office/drawing/2014/main" id="{22EF511C-F359-4F3E-914F-372F25B9BD01}"/>
                </a:ext>
              </a:extLst>
            </p:cNvPr>
            <p:cNvSpPr/>
            <p:nvPr/>
          </p:nvSpPr>
          <p:spPr>
            <a:xfrm>
              <a:off x="1469880" y="5450268"/>
              <a:ext cx="4450176" cy="14773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thaiDist">
                <a:lnSpc>
                  <a:spcPct val="100000"/>
                </a:lnSpc>
              </a:pPr>
              <a:r>
                <a:rPr lang="th-TH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การนำเส้นที่มีลักษณะคล้ายคลึงกัน มีขนาด</a:t>
              </a:r>
              <a:br>
                <a:rPr lang="th-TH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</a:br>
              <a:r>
                <a:rPr lang="th-TH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ใกล้เคียงกัน และมีทิศทางที่สอดประสาน</a:t>
              </a:r>
              <a:br>
                <a:rPr lang="th-TH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</a:br>
              <a:r>
                <a:rPr lang="th-TH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กลมกลืนกันมาสร้างสรรค์ผลงาน</a:t>
              </a:r>
            </a:p>
          </p:txBody>
        </p:sp>
        <p:sp>
          <p:nvSpPr>
            <p:cNvPr id="16" name="สี่เหลี่ยมผืนผ้า 15">
              <a:extLst>
                <a:ext uri="{FF2B5EF4-FFF2-40B4-BE49-F238E27FC236}">
                  <a16:creationId xmlns:a16="http://schemas.microsoft.com/office/drawing/2014/main" id="{109DA582-0BA4-4677-8FA6-222F3F81F3D5}"/>
                </a:ext>
              </a:extLst>
            </p:cNvPr>
            <p:cNvSpPr/>
            <p:nvPr/>
          </p:nvSpPr>
          <p:spPr>
            <a:xfrm>
              <a:off x="7211134" y="5450268"/>
              <a:ext cx="4804417" cy="14773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thaiDist">
                <a:lnSpc>
                  <a:spcPct val="100000"/>
                </a:lnSpc>
              </a:pPr>
              <a:r>
                <a:rPr lang="th-TH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การนำสีในวรรณะเดียวกันหรือการนำสีหนึ่ง</a:t>
              </a:r>
              <a:br>
                <a:rPr lang="th-TH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</a:br>
              <a:r>
                <a:rPr lang="th-TH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ที่มีน้ำหนักอ่อน-แก่ มาใช้เป็นสีหลักในการ</a:t>
              </a:r>
              <a:br>
                <a:rPr lang="th-TH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</a:br>
              <a:r>
                <a:rPr lang="th-TH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สร้างสรรค์ผลงาน</a:t>
              </a:r>
            </a:p>
          </p:txBody>
        </p:sp>
        <p:sp>
          <p:nvSpPr>
            <p:cNvPr id="33" name="Rectangle 39">
              <a:extLst>
                <a:ext uri="{FF2B5EF4-FFF2-40B4-BE49-F238E27FC236}">
                  <a16:creationId xmlns:a16="http://schemas.microsoft.com/office/drawing/2014/main" id="{D019E443-05A4-44BA-BB97-89088693CFF1}"/>
                </a:ext>
              </a:extLst>
            </p:cNvPr>
            <p:cNvSpPr/>
            <p:nvPr/>
          </p:nvSpPr>
          <p:spPr>
            <a:xfrm>
              <a:off x="1983947" y="4754106"/>
              <a:ext cx="3516665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th-TH" sz="2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ผลงาน </a:t>
              </a:r>
              <a:r>
                <a:rPr lang="en-US" sz="2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: The Great Wave off Kanagawa</a:t>
              </a:r>
            </a:p>
            <a:p>
              <a:r>
                <a:rPr lang="th-TH" sz="2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ศิลปิน </a:t>
              </a:r>
              <a:r>
                <a:rPr lang="en-US" sz="2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: </a:t>
              </a:r>
              <a:r>
                <a:rPr lang="th-TH" sz="2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คะสึชิกะ โฮะกุไซ (</a:t>
              </a:r>
              <a:r>
                <a:rPr lang="en-US" sz="2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Katsushika Hokusai</a:t>
              </a:r>
              <a:r>
                <a:rPr lang="th-TH" sz="2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)</a:t>
              </a:r>
              <a:endParaRPr lang="en-US" sz="20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34" name="Rectangle 42">
              <a:extLst>
                <a:ext uri="{FF2B5EF4-FFF2-40B4-BE49-F238E27FC236}">
                  <a16:creationId xmlns:a16="http://schemas.microsoft.com/office/drawing/2014/main" id="{EE7C55D4-8741-4EA6-98A0-5BD72A1EA7E0}"/>
                </a:ext>
              </a:extLst>
            </p:cNvPr>
            <p:cNvSpPr/>
            <p:nvPr/>
          </p:nvSpPr>
          <p:spPr>
            <a:xfrm>
              <a:off x="7146903" y="4754106"/>
              <a:ext cx="4961615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th-TH" sz="2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ผลงาน </a:t>
              </a:r>
              <a:r>
                <a:rPr lang="en-US" sz="2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: Japanese Footbridge and the Water Lily Pool, </a:t>
              </a:r>
              <a:r>
                <a:rPr lang="en-US" sz="2000" dirty="0" err="1">
                  <a:latin typeface="TH Sarabun New" panose="020B0500040200020003" pitchFamily="34" charset="-34"/>
                  <a:cs typeface="TH Sarabun New" panose="020B0500040200020003" pitchFamily="34" charset="-34"/>
                </a:rPr>
                <a:t>Giverny</a:t>
              </a:r>
              <a:br>
                <a:rPr lang="en-US" sz="2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</a:br>
              <a:r>
                <a:rPr lang="th-TH" sz="2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ศิลปิน </a:t>
              </a:r>
              <a:r>
                <a:rPr lang="en-US" sz="2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: </a:t>
              </a:r>
              <a:r>
                <a:rPr lang="th-TH" sz="2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โกลด โมเน (</a:t>
              </a:r>
              <a:r>
                <a:rPr lang="en-US" sz="2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Claude Monet</a:t>
              </a:r>
              <a:r>
                <a:rPr lang="th-TH" sz="2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)</a:t>
              </a:r>
              <a:endParaRPr lang="en-US" sz="20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grpSp>
          <p:nvGrpSpPr>
            <p:cNvPr id="24" name="กลุ่ม 23">
              <a:extLst>
                <a:ext uri="{FF2B5EF4-FFF2-40B4-BE49-F238E27FC236}">
                  <a16:creationId xmlns:a16="http://schemas.microsoft.com/office/drawing/2014/main" id="{FBA7C638-C436-41AA-B632-94491428A7FE}"/>
                </a:ext>
              </a:extLst>
            </p:cNvPr>
            <p:cNvGrpSpPr/>
            <p:nvPr/>
          </p:nvGrpSpPr>
          <p:grpSpPr>
            <a:xfrm>
              <a:off x="8049849" y="2169081"/>
              <a:ext cx="3633558" cy="2522684"/>
              <a:chOff x="7775201" y="2098608"/>
              <a:chExt cx="3914473" cy="2717716"/>
            </a:xfrm>
          </p:grpSpPr>
          <p:pic>
            <p:nvPicPr>
              <p:cNvPr id="7" name="รูปภาพ 6">
                <a:extLst>
                  <a:ext uri="{FF2B5EF4-FFF2-40B4-BE49-F238E27FC236}">
                    <a16:creationId xmlns:a16="http://schemas.microsoft.com/office/drawing/2014/main" id="{D912FA5F-5E20-41C1-813D-2DA803D9D97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7775201" y="2098608"/>
                <a:ext cx="3378161" cy="2717716"/>
              </a:xfrm>
              <a:prstGeom prst="roundRect">
                <a:avLst>
                  <a:gd name="adj" fmla="val 8594"/>
                </a:avLst>
              </a:prstGeom>
              <a:solidFill>
                <a:srgbClr val="FFFFFF">
                  <a:shade val="85000"/>
                </a:srgbClr>
              </a:solidFill>
              <a:ln>
                <a:noFill/>
              </a:ln>
              <a:effectLst/>
            </p:spPr>
          </p:pic>
          <p:grpSp>
            <p:nvGrpSpPr>
              <p:cNvPr id="14" name="กลุ่ม 13">
                <a:extLst>
                  <a:ext uri="{FF2B5EF4-FFF2-40B4-BE49-F238E27FC236}">
                    <a16:creationId xmlns:a16="http://schemas.microsoft.com/office/drawing/2014/main" id="{5973E95E-20BD-418C-BA4F-3A89F984EBEF}"/>
                  </a:ext>
                </a:extLst>
              </p:cNvPr>
              <p:cNvGrpSpPr/>
              <p:nvPr/>
            </p:nvGrpSpPr>
            <p:grpSpPr>
              <a:xfrm>
                <a:off x="11247033" y="2098608"/>
                <a:ext cx="442641" cy="2148573"/>
                <a:chOff x="11293121" y="1976960"/>
                <a:chExt cx="442641" cy="2148573"/>
              </a:xfrm>
            </p:grpSpPr>
            <p:sp>
              <p:nvSpPr>
                <p:cNvPr id="9" name="สี่เหลี่ยมผืนผ้า: มุมมน 8">
                  <a:extLst>
                    <a:ext uri="{FF2B5EF4-FFF2-40B4-BE49-F238E27FC236}">
                      <a16:creationId xmlns:a16="http://schemas.microsoft.com/office/drawing/2014/main" id="{8A264495-012B-47DF-86FD-31844FE6C1E2}"/>
                    </a:ext>
                  </a:extLst>
                </p:cNvPr>
                <p:cNvSpPr/>
                <p:nvPr/>
              </p:nvSpPr>
              <p:spPr>
                <a:xfrm>
                  <a:off x="11293121" y="3682892"/>
                  <a:ext cx="442641" cy="442641"/>
                </a:xfrm>
                <a:prstGeom prst="roundRect">
                  <a:avLst/>
                </a:prstGeom>
                <a:solidFill>
                  <a:srgbClr val="9E919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 dirty="0"/>
                </a:p>
              </p:txBody>
            </p:sp>
            <p:sp>
              <p:nvSpPr>
                <p:cNvPr id="54" name="สี่เหลี่ยมผืนผ้า: มุมมน 53">
                  <a:extLst>
                    <a:ext uri="{FF2B5EF4-FFF2-40B4-BE49-F238E27FC236}">
                      <a16:creationId xmlns:a16="http://schemas.microsoft.com/office/drawing/2014/main" id="{F24357A4-51D1-444F-999B-569231FDD22A}"/>
                    </a:ext>
                  </a:extLst>
                </p:cNvPr>
                <p:cNvSpPr/>
                <p:nvPr/>
              </p:nvSpPr>
              <p:spPr>
                <a:xfrm>
                  <a:off x="11293121" y="1976960"/>
                  <a:ext cx="442641" cy="442641"/>
                </a:xfrm>
                <a:prstGeom prst="roundRect">
                  <a:avLst/>
                </a:prstGeom>
                <a:solidFill>
                  <a:srgbClr val="9CAF7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  <p:sp>
              <p:nvSpPr>
                <p:cNvPr id="55" name="สี่เหลี่ยมผืนผ้า: มุมมน 54">
                  <a:extLst>
                    <a:ext uri="{FF2B5EF4-FFF2-40B4-BE49-F238E27FC236}">
                      <a16:creationId xmlns:a16="http://schemas.microsoft.com/office/drawing/2014/main" id="{9301EA7E-DEBA-43AF-8C90-930ECEE1B36E}"/>
                    </a:ext>
                  </a:extLst>
                </p:cNvPr>
                <p:cNvSpPr/>
                <p:nvPr/>
              </p:nvSpPr>
              <p:spPr>
                <a:xfrm>
                  <a:off x="11293121" y="2545604"/>
                  <a:ext cx="442641" cy="442641"/>
                </a:xfrm>
                <a:prstGeom prst="roundRect">
                  <a:avLst/>
                </a:prstGeom>
                <a:solidFill>
                  <a:srgbClr val="3C6E4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  <p:sp>
              <p:nvSpPr>
                <p:cNvPr id="56" name="สี่เหลี่ยมผืนผ้า: มุมมน 55">
                  <a:extLst>
                    <a:ext uri="{FF2B5EF4-FFF2-40B4-BE49-F238E27FC236}">
                      <a16:creationId xmlns:a16="http://schemas.microsoft.com/office/drawing/2014/main" id="{4B1E160F-8B19-405E-B3CF-55F2771D637D}"/>
                    </a:ext>
                  </a:extLst>
                </p:cNvPr>
                <p:cNvSpPr/>
                <p:nvPr/>
              </p:nvSpPr>
              <p:spPr>
                <a:xfrm>
                  <a:off x="11293121" y="3114248"/>
                  <a:ext cx="442641" cy="442641"/>
                </a:xfrm>
                <a:prstGeom prst="roundRect">
                  <a:avLst/>
                </a:prstGeom>
                <a:solidFill>
                  <a:srgbClr val="5F928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</p:grpSp>
        </p:grpSp>
        <p:sp>
          <p:nvSpPr>
            <p:cNvPr id="59" name="สี่เหลี่ยมผืนผ้า 58">
              <a:extLst>
                <a:ext uri="{FF2B5EF4-FFF2-40B4-BE49-F238E27FC236}">
                  <a16:creationId xmlns:a16="http://schemas.microsoft.com/office/drawing/2014/main" id="{341534D5-86AB-4E9C-972F-A157C1D09D1B}"/>
                </a:ext>
              </a:extLst>
            </p:cNvPr>
            <p:cNvSpPr/>
            <p:nvPr/>
          </p:nvSpPr>
          <p:spPr>
            <a:xfrm>
              <a:off x="1954379" y="1575301"/>
              <a:ext cx="3506533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00000"/>
                </a:lnSpc>
              </a:pPr>
              <a:r>
                <a:rPr lang="th-TH" sz="36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ความกลมกลืนด้วยเส้น</a:t>
              </a:r>
            </a:p>
          </p:txBody>
        </p:sp>
        <p:sp>
          <p:nvSpPr>
            <p:cNvPr id="61" name="สี่เหลี่ยมผืนผ้า 60">
              <a:extLst>
                <a:ext uri="{FF2B5EF4-FFF2-40B4-BE49-F238E27FC236}">
                  <a16:creationId xmlns:a16="http://schemas.microsoft.com/office/drawing/2014/main" id="{79BF6F64-9D11-4164-8741-8539340B712F}"/>
                </a:ext>
              </a:extLst>
            </p:cNvPr>
            <p:cNvSpPr/>
            <p:nvPr/>
          </p:nvSpPr>
          <p:spPr>
            <a:xfrm>
              <a:off x="7830590" y="1575301"/>
              <a:ext cx="3565503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00000"/>
                </a:lnSpc>
              </a:pPr>
              <a:r>
                <a:rPr lang="th-TH" sz="36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ความกลมกลืนด้วยสี</a:t>
              </a:r>
            </a:p>
          </p:txBody>
        </p:sp>
        <p:grpSp>
          <p:nvGrpSpPr>
            <p:cNvPr id="23" name="กลุ่ม 22">
              <a:extLst>
                <a:ext uri="{FF2B5EF4-FFF2-40B4-BE49-F238E27FC236}">
                  <a16:creationId xmlns:a16="http://schemas.microsoft.com/office/drawing/2014/main" id="{BD02DC63-ACBF-4A2C-9AF5-5CC406CACD60}"/>
                </a:ext>
              </a:extLst>
            </p:cNvPr>
            <p:cNvGrpSpPr/>
            <p:nvPr/>
          </p:nvGrpSpPr>
          <p:grpSpPr>
            <a:xfrm>
              <a:off x="1819696" y="2169081"/>
              <a:ext cx="3962297" cy="2522684"/>
              <a:chOff x="1906906" y="2098608"/>
              <a:chExt cx="4268627" cy="2717716"/>
            </a:xfrm>
          </p:grpSpPr>
          <p:pic>
            <p:nvPicPr>
              <p:cNvPr id="3" name="รูปภาพ 2">
                <a:extLst>
                  <a:ext uri="{FF2B5EF4-FFF2-40B4-BE49-F238E27FC236}">
                    <a16:creationId xmlns:a16="http://schemas.microsoft.com/office/drawing/2014/main" id="{6D422E0C-5D1E-4D0D-AEC1-792D98E8A28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918993" y="2098608"/>
                <a:ext cx="4016329" cy="2717716"/>
              </a:xfrm>
              <a:prstGeom prst="roundRect">
                <a:avLst>
                  <a:gd name="adj" fmla="val 8594"/>
                </a:avLst>
              </a:prstGeom>
              <a:solidFill>
                <a:srgbClr val="FFFFFF">
                  <a:shade val="85000"/>
                </a:srgbClr>
              </a:solidFill>
              <a:ln>
                <a:noFill/>
              </a:ln>
              <a:effectLst/>
            </p:spPr>
          </p:pic>
          <p:sp>
            <p:nvSpPr>
              <p:cNvPr id="21" name="รูปแบบอิสระ: รูปร่าง 20">
                <a:extLst>
                  <a:ext uri="{FF2B5EF4-FFF2-40B4-BE49-F238E27FC236}">
                    <a16:creationId xmlns:a16="http://schemas.microsoft.com/office/drawing/2014/main" id="{9FA97970-4FF6-4E91-A335-DD26F07F3FA4}"/>
                  </a:ext>
                </a:extLst>
              </p:cNvPr>
              <p:cNvSpPr/>
              <p:nvPr/>
            </p:nvSpPr>
            <p:spPr>
              <a:xfrm>
                <a:off x="1918993" y="2435211"/>
                <a:ext cx="2106907" cy="1095389"/>
              </a:xfrm>
              <a:custGeom>
                <a:avLst/>
                <a:gdLst>
                  <a:gd name="connsiteX0" fmla="*/ 0 w 2032000"/>
                  <a:gd name="connsiteY0" fmla="*/ 1095389 h 1095389"/>
                  <a:gd name="connsiteX1" fmla="*/ 1155700 w 2032000"/>
                  <a:gd name="connsiteY1" fmla="*/ 53989 h 1095389"/>
                  <a:gd name="connsiteX2" fmla="*/ 2032000 w 2032000"/>
                  <a:gd name="connsiteY2" fmla="*/ 180989 h 10953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032000" h="1095389">
                    <a:moveTo>
                      <a:pt x="0" y="1095389"/>
                    </a:moveTo>
                    <a:cubicBezTo>
                      <a:pt x="408516" y="650889"/>
                      <a:pt x="817033" y="206389"/>
                      <a:pt x="1155700" y="53989"/>
                    </a:cubicBezTo>
                    <a:cubicBezTo>
                      <a:pt x="1494367" y="-98411"/>
                      <a:pt x="1841500" y="113256"/>
                      <a:pt x="2032000" y="180989"/>
                    </a:cubicBezTo>
                  </a:path>
                </a:pathLst>
              </a:custGeom>
              <a:noFill/>
              <a:ln w="38100" cap="rnd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22" name="รูปแบบอิสระ: รูปร่าง 21">
                <a:extLst>
                  <a:ext uri="{FF2B5EF4-FFF2-40B4-BE49-F238E27FC236}">
                    <a16:creationId xmlns:a16="http://schemas.microsoft.com/office/drawing/2014/main" id="{1F3F9829-8F5D-4F0F-B025-26EC4326BB07}"/>
                  </a:ext>
                </a:extLst>
              </p:cNvPr>
              <p:cNvSpPr/>
              <p:nvPr/>
            </p:nvSpPr>
            <p:spPr>
              <a:xfrm>
                <a:off x="2773027" y="2582298"/>
                <a:ext cx="387126" cy="1223510"/>
              </a:xfrm>
              <a:custGeom>
                <a:avLst/>
                <a:gdLst>
                  <a:gd name="connsiteX0" fmla="*/ 139752 w 320727"/>
                  <a:gd name="connsiteY0" fmla="*/ 1123950 h 1123950"/>
                  <a:gd name="connsiteX1" fmla="*/ 6402 w 320727"/>
                  <a:gd name="connsiteY1" fmla="*/ 552450 h 1123950"/>
                  <a:gd name="connsiteX2" fmla="*/ 320727 w 320727"/>
                  <a:gd name="connsiteY2" fmla="*/ 0 h 1123950"/>
                  <a:gd name="connsiteX0" fmla="*/ 151104 w 332079"/>
                  <a:gd name="connsiteY0" fmla="*/ 1123950 h 1123950"/>
                  <a:gd name="connsiteX1" fmla="*/ 17754 w 332079"/>
                  <a:gd name="connsiteY1" fmla="*/ 552450 h 1123950"/>
                  <a:gd name="connsiteX2" fmla="*/ 332079 w 332079"/>
                  <a:gd name="connsiteY2" fmla="*/ 0 h 1123950"/>
                  <a:gd name="connsiteX0" fmla="*/ 141842 w 322817"/>
                  <a:gd name="connsiteY0" fmla="*/ 1123950 h 1123950"/>
                  <a:gd name="connsiteX1" fmla="*/ 8492 w 322817"/>
                  <a:gd name="connsiteY1" fmla="*/ 552450 h 1123950"/>
                  <a:gd name="connsiteX2" fmla="*/ 322817 w 322817"/>
                  <a:gd name="connsiteY2" fmla="*/ 0 h 1123950"/>
                  <a:gd name="connsiteX0" fmla="*/ 141842 w 322817"/>
                  <a:gd name="connsiteY0" fmla="*/ 1123950 h 1123950"/>
                  <a:gd name="connsiteX1" fmla="*/ 8492 w 322817"/>
                  <a:gd name="connsiteY1" fmla="*/ 552450 h 1123950"/>
                  <a:gd name="connsiteX2" fmla="*/ 322817 w 322817"/>
                  <a:gd name="connsiteY2" fmla="*/ 0 h 1123950"/>
                  <a:gd name="connsiteX0" fmla="*/ 140521 w 335783"/>
                  <a:gd name="connsiteY0" fmla="*/ 1123950 h 1123950"/>
                  <a:gd name="connsiteX1" fmla="*/ 7171 w 335783"/>
                  <a:gd name="connsiteY1" fmla="*/ 552450 h 1123950"/>
                  <a:gd name="connsiteX2" fmla="*/ 335783 w 335783"/>
                  <a:gd name="connsiteY2" fmla="*/ 0 h 1123950"/>
                  <a:gd name="connsiteX0" fmla="*/ 127670 w 322932"/>
                  <a:gd name="connsiteY0" fmla="*/ 1123950 h 1123950"/>
                  <a:gd name="connsiteX1" fmla="*/ 8129 w 322932"/>
                  <a:gd name="connsiteY1" fmla="*/ 502867 h 1123950"/>
                  <a:gd name="connsiteX2" fmla="*/ 322932 w 322932"/>
                  <a:gd name="connsiteY2" fmla="*/ 0 h 1123950"/>
                  <a:gd name="connsiteX0" fmla="*/ 141481 w 336743"/>
                  <a:gd name="connsiteY0" fmla="*/ 1123950 h 1123950"/>
                  <a:gd name="connsiteX1" fmla="*/ 21940 w 336743"/>
                  <a:gd name="connsiteY1" fmla="*/ 502867 h 1123950"/>
                  <a:gd name="connsiteX2" fmla="*/ 336743 w 336743"/>
                  <a:gd name="connsiteY2" fmla="*/ 0 h 11239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36743" h="1123950">
                    <a:moveTo>
                      <a:pt x="141481" y="1123950"/>
                    </a:moveTo>
                    <a:cubicBezTo>
                      <a:pt x="59725" y="931862"/>
                      <a:pt x="-46507" y="798108"/>
                      <a:pt x="21940" y="502867"/>
                    </a:cubicBezTo>
                    <a:cubicBezTo>
                      <a:pt x="90387" y="207626"/>
                      <a:pt x="184343" y="158750"/>
                      <a:pt x="336743" y="0"/>
                    </a:cubicBezTo>
                  </a:path>
                </a:pathLst>
              </a:custGeom>
              <a:noFill/>
              <a:ln w="38100" cap="rnd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74" name="รูปแบบอิสระ: รูปร่าง 73">
                <a:extLst>
                  <a:ext uri="{FF2B5EF4-FFF2-40B4-BE49-F238E27FC236}">
                    <a16:creationId xmlns:a16="http://schemas.microsoft.com/office/drawing/2014/main" id="{D006A23E-128A-4E6F-BEDA-7DD9C822EFCC}"/>
                  </a:ext>
                </a:extLst>
              </p:cNvPr>
              <p:cNvSpPr/>
              <p:nvPr/>
            </p:nvSpPr>
            <p:spPr>
              <a:xfrm>
                <a:off x="2944569" y="2629258"/>
                <a:ext cx="298722" cy="1032534"/>
              </a:xfrm>
              <a:custGeom>
                <a:avLst/>
                <a:gdLst>
                  <a:gd name="connsiteX0" fmla="*/ 139752 w 320727"/>
                  <a:gd name="connsiteY0" fmla="*/ 1123950 h 1123950"/>
                  <a:gd name="connsiteX1" fmla="*/ 6402 w 320727"/>
                  <a:gd name="connsiteY1" fmla="*/ 552450 h 1123950"/>
                  <a:gd name="connsiteX2" fmla="*/ 320727 w 320727"/>
                  <a:gd name="connsiteY2" fmla="*/ 0 h 1123950"/>
                  <a:gd name="connsiteX0" fmla="*/ 151104 w 332079"/>
                  <a:gd name="connsiteY0" fmla="*/ 1123950 h 1123950"/>
                  <a:gd name="connsiteX1" fmla="*/ 17754 w 332079"/>
                  <a:gd name="connsiteY1" fmla="*/ 552450 h 1123950"/>
                  <a:gd name="connsiteX2" fmla="*/ 332079 w 332079"/>
                  <a:gd name="connsiteY2" fmla="*/ 0 h 1123950"/>
                  <a:gd name="connsiteX0" fmla="*/ 141842 w 322817"/>
                  <a:gd name="connsiteY0" fmla="*/ 1123950 h 1123950"/>
                  <a:gd name="connsiteX1" fmla="*/ 8492 w 322817"/>
                  <a:gd name="connsiteY1" fmla="*/ 552450 h 1123950"/>
                  <a:gd name="connsiteX2" fmla="*/ 322817 w 322817"/>
                  <a:gd name="connsiteY2" fmla="*/ 0 h 1123950"/>
                  <a:gd name="connsiteX0" fmla="*/ 141842 w 322817"/>
                  <a:gd name="connsiteY0" fmla="*/ 1123950 h 1123950"/>
                  <a:gd name="connsiteX1" fmla="*/ 8492 w 322817"/>
                  <a:gd name="connsiteY1" fmla="*/ 552450 h 1123950"/>
                  <a:gd name="connsiteX2" fmla="*/ 322817 w 322817"/>
                  <a:gd name="connsiteY2" fmla="*/ 0 h 1123950"/>
                  <a:gd name="connsiteX0" fmla="*/ 140521 w 335783"/>
                  <a:gd name="connsiteY0" fmla="*/ 1123950 h 1123950"/>
                  <a:gd name="connsiteX1" fmla="*/ 7171 w 335783"/>
                  <a:gd name="connsiteY1" fmla="*/ 552450 h 1123950"/>
                  <a:gd name="connsiteX2" fmla="*/ 335783 w 335783"/>
                  <a:gd name="connsiteY2" fmla="*/ 0 h 1123950"/>
                  <a:gd name="connsiteX0" fmla="*/ 143696 w 338958"/>
                  <a:gd name="connsiteY0" fmla="*/ 1123950 h 1123950"/>
                  <a:gd name="connsiteX1" fmla="*/ 6968 w 338958"/>
                  <a:gd name="connsiteY1" fmla="*/ 559320 h 1123950"/>
                  <a:gd name="connsiteX2" fmla="*/ 338958 w 338958"/>
                  <a:gd name="connsiteY2" fmla="*/ 0 h 1123950"/>
                  <a:gd name="connsiteX0" fmla="*/ 146316 w 388860"/>
                  <a:gd name="connsiteY0" fmla="*/ 1117080 h 1117080"/>
                  <a:gd name="connsiteX1" fmla="*/ 9588 w 388860"/>
                  <a:gd name="connsiteY1" fmla="*/ 552450 h 1117080"/>
                  <a:gd name="connsiteX2" fmla="*/ 388860 w 388860"/>
                  <a:gd name="connsiteY2" fmla="*/ 0 h 1117080"/>
                  <a:gd name="connsiteX0" fmla="*/ 146316 w 388860"/>
                  <a:gd name="connsiteY0" fmla="*/ 1117080 h 1117080"/>
                  <a:gd name="connsiteX1" fmla="*/ 9588 w 388860"/>
                  <a:gd name="connsiteY1" fmla="*/ 552450 h 1117080"/>
                  <a:gd name="connsiteX2" fmla="*/ 388860 w 388860"/>
                  <a:gd name="connsiteY2" fmla="*/ 0 h 1117080"/>
                  <a:gd name="connsiteX0" fmla="*/ 143909 w 343128"/>
                  <a:gd name="connsiteY0" fmla="*/ 1120515 h 1120515"/>
                  <a:gd name="connsiteX1" fmla="*/ 7181 w 343128"/>
                  <a:gd name="connsiteY1" fmla="*/ 555885 h 1120515"/>
                  <a:gd name="connsiteX2" fmla="*/ 343128 w 343128"/>
                  <a:gd name="connsiteY2" fmla="*/ 0 h 1120515"/>
                  <a:gd name="connsiteX0" fmla="*/ 143909 w 343128"/>
                  <a:gd name="connsiteY0" fmla="*/ 1120515 h 1120515"/>
                  <a:gd name="connsiteX1" fmla="*/ 7181 w 343128"/>
                  <a:gd name="connsiteY1" fmla="*/ 555885 h 1120515"/>
                  <a:gd name="connsiteX2" fmla="*/ 343128 w 343128"/>
                  <a:gd name="connsiteY2" fmla="*/ 0 h 1120515"/>
                  <a:gd name="connsiteX0" fmla="*/ 159696 w 358915"/>
                  <a:gd name="connsiteY0" fmla="*/ 1120515 h 1120515"/>
                  <a:gd name="connsiteX1" fmla="*/ 6304 w 358915"/>
                  <a:gd name="connsiteY1" fmla="*/ 552450 h 1120515"/>
                  <a:gd name="connsiteX2" fmla="*/ 358915 w 358915"/>
                  <a:gd name="connsiteY2" fmla="*/ 0 h 1120515"/>
                  <a:gd name="connsiteX0" fmla="*/ 156950 w 356169"/>
                  <a:gd name="connsiteY0" fmla="*/ 1120515 h 1120515"/>
                  <a:gd name="connsiteX1" fmla="*/ 3558 w 356169"/>
                  <a:gd name="connsiteY1" fmla="*/ 552450 h 1120515"/>
                  <a:gd name="connsiteX2" fmla="*/ 356169 w 356169"/>
                  <a:gd name="connsiteY2" fmla="*/ 0 h 1120515"/>
                  <a:gd name="connsiteX0" fmla="*/ 156950 w 356169"/>
                  <a:gd name="connsiteY0" fmla="*/ 1120515 h 1120515"/>
                  <a:gd name="connsiteX1" fmla="*/ 3558 w 356169"/>
                  <a:gd name="connsiteY1" fmla="*/ 573060 h 1120515"/>
                  <a:gd name="connsiteX2" fmla="*/ 356169 w 356169"/>
                  <a:gd name="connsiteY2" fmla="*/ 0 h 1120515"/>
                  <a:gd name="connsiteX0" fmla="*/ 157666 w 313560"/>
                  <a:gd name="connsiteY0" fmla="*/ 1117080 h 1117080"/>
                  <a:gd name="connsiteX1" fmla="*/ 4274 w 313560"/>
                  <a:gd name="connsiteY1" fmla="*/ 569625 h 1117080"/>
                  <a:gd name="connsiteX2" fmla="*/ 313560 w 313560"/>
                  <a:gd name="connsiteY2" fmla="*/ 0 h 1117080"/>
                  <a:gd name="connsiteX0" fmla="*/ 157666 w 313560"/>
                  <a:gd name="connsiteY0" fmla="*/ 1117080 h 1117080"/>
                  <a:gd name="connsiteX1" fmla="*/ 4274 w 313560"/>
                  <a:gd name="connsiteY1" fmla="*/ 569625 h 1117080"/>
                  <a:gd name="connsiteX2" fmla="*/ 313560 w 313560"/>
                  <a:gd name="connsiteY2" fmla="*/ 0 h 11170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13560" h="1117080">
                    <a:moveTo>
                      <a:pt x="157666" y="1117080"/>
                    </a:moveTo>
                    <a:cubicBezTo>
                      <a:pt x="75910" y="924992"/>
                      <a:pt x="-21708" y="755805"/>
                      <a:pt x="4274" y="569625"/>
                    </a:cubicBezTo>
                    <a:cubicBezTo>
                      <a:pt x="30256" y="383445"/>
                      <a:pt x="36021" y="244624"/>
                      <a:pt x="313560" y="0"/>
                    </a:cubicBezTo>
                  </a:path>
                </a:pathLst>
              </a:custGeom>
              <a:noFill/>
              <a:ln w="38100" cap="rnd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75" name="รูปแบบอิสระ: รูปร่าง 74">
                <a:extLst>
                  <a:ext uri="{FF2B5EF4-FFF2-40B4-BE49-F238E27FC236}">
                    <a16:creationId xmlns:a16="http://schemas.microsoft.com/office/drawing/2014/main" id="{0FAC20CD-3D91-4ED1-BEA5-EC3623630716}"/>
                  </a:ext>
                </a:extLst>
              </p:cNvPr>
              <p:cNvSpPr/>
              <p:nvPr/>
            </p:nvSpPr>
            <p:spPr>
              <a:xfrm>
                <a:off x="3132869" y="2687187"/>
                <a:ext cx="308692" cy="914157"/>
              </a:xfrm>
              <a:custGeom>
                <a:avLst/>
                <a:gdLst>
                  <a:gd name="connsiteX0" fmla="*/ 139752 w 320727"/>
                  <a:gd name="connsiteY0" fmla="*/ 1123950 h 1123950"/>
                  <a:gd name="connsiteX1" fmla="*/ 6402 w 320727"/>
                  <a:gd name="connsiteY1" fmla="*/ 552450 h 1123950"/>
                  <a:gd name="connsiteX2" fmla="*/ 320727 w 320727"/>
                  <a:gd name="connsiteY2" fmla="*/ 0 h 1123950"/>
                  <a:gd name="connsiteX0" fmla="*/ 151104 w 332079"/>
                  <a:gd name="connsiteY0" fmla="*/ 1123950 h 1123950"/>
                  <a:gd name="connsiteX1" fmla="*/ 17754 w 332079"/>
                  <a:gd name="connsiteY1" fmla="*/ 552450 h 1123950"/>
                  <a:gd name="connsiteX2" fmla="*/ 332079 w 332079"/>
                  <a:gd name="connsiteY2" fmla="*/ 0 h 1123950"/>
                  <a:gd name="connsiteX0" fmla="*/ 141842 w 322817"/>
                  <a:gd name="connsiteY0" fmla="*/ 1123950 h 1123950"/>
                  <a:gd name="connsiteX1" fmla="*/ 8492 w 322817"/>
                  <a:gd name="connsiteY1" fmla="*/ 552450 h 1123950"/>
                  <a:gd name="connsiteX2" fmla="*/ 322817 w 322817"/>
                  <a:gd name="connsiteY2" fmla="*/ 0 h 1123950"/>
                  <a:gd name="connsiteX0" fmla="*/ 141842 w 322817"/>
                  <a:gd name="connsiteY0" fmla="*/ 1123950 h 1123950"/>
                  <a:gd name="connsiteX1" fmla="*/ 8492 w 322817"/>
                  <a:gd name="connsiteY1" fmla="*/ 552450 h 1123950"/>
                  <a:gd name="connsiteX2" fmla="*/ 322817 w 322817"/>
                  <a:gd name="connsiteY2" fmla="*/ 0 h 1123950"/>
                  <a:gd name="connsiteX0" fmla="*/ 140521 w 335783"/>
                  <a:gd name="connsiteY0" fmla="*/ 1123950 h 1123950"/>
                  <a:gd name="connsiteX1" fmla="*/ 7171 w 335783"/>
                  <a:gd name="connsiteY1" fmla="*/ 552450 h 1123950"/>
                  <a:gd name="connsiteX2" fmla="*/ 335783 w 335783"/>
                  <a:gd name="connsiteY2" fmla="*/ 0 h 1123950"/>
                  <a:gd name="connsiteX0" fmla="*/ 143696 w 338958"/>
                  <a:gd name="connsiteY0" fmla="*/ 1123950 h 1123950"/>
                  <a:gd name="connsiteX1" fmla="*/ 6968 w 338958"/>
                  <a:gd name="connsiteY1" fmla="*/ 559320 h 1123950"/>
                  <a:gd name="connsiteX2" fmla="*/ 338958 w 338958"/>
                  <a:gd name="connsiteY2" fmla="*/ 0 h 1123950"/>
                  <a:gd name="connsiteX0" fmla="*/ 146316 w 388860"/>
                  <a:gd name="connsiteY0" fmla="*/ 1117080 h 1117080"/>
                  <a:gd name="connsiteX1" fmla="*/ 9588 w 388860"/>
                  <a:gd name="connsiteY1" fmla="*/ 552450 h 1117080"/>
                  <a:gd name="connsiteX2" fmla="*/ 388860 w 388860"/>
                  <a:gd name="connsiteY2" fmla="*/ 0 h 1117080"/>
                  <a:gd name="connsiteX0" fmla="*/ 146316 w 388860"/>
                  <a:gd name="connsiteY0" fmla="*/ 1117080 h 1117080"/>
                  <a:gd name="connsiteX1" fmla="*/ 9588 w 388860"/>
                  <a:gd name="connsiteY1" fmla="*/ 552450 h 1117080"/>
                  <a:gd name="connsiteX2" fmla="*/ 388860 w 388860"/>
                  <a:gd name="connsiteY2" fmla="*/ 0 h 1117080"/>
                  <a:gd name="connsiteX0" fmla="*/ 146545 w 393076"/>
                  <a:gd name="connsiteY0" fmla="*/ 1078814 h 1078814"/>
                  <a:gd name="connsiteX1" fmla="*/ 9817 w 393076"/>
                  <a:gd name="connsiteY1" fmla="*/ 514184 h 1078814"/>
                  <a:gd name="connsiteX2" fmla="*/ 393077 w 393076"/>
                  <a:gd name="connsiteY2" fmla="*/ 0 h 1078814"/>
                  <a:gd name="connsiteX0" fmla="*/ 146545 w 393077"/>
                  <a:gd name="connsiteY0" fmla="*/ 1078814 h 1078814"/>
                  <a:gd name="connsiteX1" fmla="*/ 9817 w 393077"/>
                  <a:gd name="connsiteY1" fmla="*/ 514184 h 1078814"/>
                  <a:gd name="connsiteX2" fmla="*/ 393077 w 393077"/>
                  <a:gd name="connsiteY2" fmla="*/ 0 h 1078814"/>
                  <a:gd name="connsiteX0" fmla="*/ 146545 w 393077"/>
                  <a:gd name="connsiteY0" fmla="*/ 1078814 h 1078814"/>
                  <a:gd name="connsiteX1" fmla="*/ 9817 w 393077"/>
                  <a:gd name="connsiteY1" fmla="*/ 510358 h 1078814"/>
                  <a:gd name="connsiteX2" fmla="*/ 393077 w 393077"/>
                  <a:gd name="connsiteY2" fmla="*/ 0 h 1078814"/>
                  <a:gd name="connsiteX0" fmla="*/ 46795 w 452840"/>
                  <a:gd name="connsiteY0" fmla="*/ 1006108 h 1006108"/>
                  <a:gd name="connsiteX1" fmla="*/ 69580 w 452840"/>
                  <a:gd name="connsiteY1" fmla="*/ 510358 h 1006108"/>
                  <a:gd name="connsiteX2" fmla="*/ 452840 w 452840"/>
                  <a:gd name="connsiteY2" fmla="*/ 0 h 1006108"/>
                  <a:gd name="connsiteX0" fmla="*/ 178656 w 389297"/>
                  <a:gd name="connsiteY0" fmla="*/ 1090294 h 1090294"/>
                  <a:gd name="connsiteX1" fmla="*/ 6037 w 389297"/>
                  <a:gd name="connsiteY1" fmla="*/ 510358 h 1090294"/>
                  <a:gd name="connsiteX2" fmla="*/ 389297 w 389297"/>
                  <a:gd name="connsiteY2" fmla="*/ 0 h 1090294"/>
                  <a:gd name="connsiteX0" fmla="*/ 197102 w 387804"/>
                  <a:gd name="connsiteY0" fmla="*/ 1109427 h 1109427"/>
                  <a:gd name="connsiteX1" fmla="*/ 4544 w 387804"/>
                  <a:gd name="connsiteY1" fmla="*/ 510358 h 1109427"/>
                  <a:gd name="connsiteX2" fmla="*/ 387804 w 387804"/>
                  <a:gd name="connsiteY2" fmla="*/ 0 h 1109427"/>
                  <a:gd name="connsiteX0" fmla="*/ 178655 w 389296"/>
                  <a:gd name="connsiteY0" fmla="*/ 1101774 h 1101774"/>
                  <a:gd name="connsiteX1" fmla="*/ 6036 w 389296"/>
                  <a:gd name="connsiteY1" fmla="*/ 510358 h 1101774"/>
                  <a:gd name="connsiteX2" fmla="*/ 389296 w 389296"/>
                  <a:gd name="connsiteY2" fmla="*/ 0 h 1101774"/>
                  <a:gd name="connsiteX0" fmla="*/ 178655 w 389296"/>
                  <a:gd name="connsiteY0" fmla="*/ 1101774 h 1101774"/>
                  <a:gd name="connsiteX1" fmla="*/ 6036 w 389296"/>
                  <a:gd name="connsiteY1" fmla="*/ 510358 h 1101774"/>
                  <a:gd name="connsiteX2" fmla="*/ 389296 w 389296"/>
                  <a:gd name="connsiteY2" fmla="*/ 0 h 1101774"/>
                  <a:gd name="connsiteX0" fmla="*/ 177850 w 388491"/>
                  <a:gd name="connsiteY0" fmla="*/ 1101774 h 1101774"/>
                  <a:gd name="connsiteX1" fmla="*/ 5231 w 388491"/>
                  <a:gd name="connsiteY1" fmla="*/ 510358 h 1101774"/>
                  <a:gd name="connsiteX2" fmla="*/ 388491 w 388491"/>
                  <a:gd name="connsiteY2" fmla="*/ 0 h 1101774"/>
                  <a:gd name="connsiteX0" fmla="*/ 177079 w 387720"/>
                  <a:gd name="connsiteY0" fmla="*/ 1101774 h 1101774"/>
                  <a:gd name="connsiteX1" fmla="*/ 4460 w 387720"/>
                  <a:gd name="connsiteY1" fmla="*/ 510358 h 1101774"/>
                  <a:gd name="connsiteX2" fmla="*/ 387720 w 387720"/>
                  <a:gd name="connsiteY2" fmla="*/ 0 h 11017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87720" h="1101774">
                    <a:moveTo>
                      <a:pt x="177079" y="1101774"/>
                    </a:moveTo>
                    <a:cubicBezTo>
                      <a:pt x="95323" y="909686"/>
                      <a:pt x="-24665" y="685376"/>
                      <a:pt x="4460" y="510358"/>
                    </a:cubicBezTo>
                    <a:cubicBezTo>
                      <a:pt x="33585" y="335340"/>
                      <a:pt x="104825" y="108915"/>
                      <a:pt x="387720" y="0"/>
                    </a:cubicBezTo>
                  </a:path>
                </a:pathLst>
              </a:custGeom>
              <a:noFill/>
              <a:ln w="38100" cap="rnd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76" name="รูปแบบอิสระ: รูปร่าง 75">
                <a:extLst>
                  <a:ext uri="{FF2B5EF4-FFF2-40B4-BE49-F238E27FC236}">
                    <a16:creationId xmlns:a16="http://schemas.microsoft.com/office/drawing/2014/main" id="{B0519320-A978-43AE-910B-1236B9E19D9B}"/>
                  </a:ext>
                </a:extLst>
              </p:cNvPr>
              <p:cNvSpPr/>
              <p:nvPr/>
            </p:nvSpPr>
            <p:spPr>
              <a:xfrm>
                <a:off x="3271443" y="2732657"/>
                <a:ext cx="266848" cy="873880"/>
              </a:xfrm>
              <a:custGeom>
                <a:avLst/>
                <a:gdLst>
                  <a:gd name="connsiteX0" fmla="*/ 139752 w 320727"/>
                  <a:gd name="connsiteY0" fmla="*/ 1123950 h 1123950"/>
                  <a:gd name="connsiteX1" fmla="*/ 6402 w 320727"/>
                  <a:gd name="connsiteY1" fmla="*/ 552450 h 1123950"/>
                  <a:gd name="connsiteX2" fmla="*/ 320727 w 320727"/>
                  <a:gd name="connsiteY2" fmla="*/ 0 h 1123950"/>
                  <a:gd name="connsiteX0" fmla="*/ 151104 w 332079"/>
                  <a:gd name="connsiteY0" fmla="*/ 1123950 h 1123950"/>
                  <a:gd name="connsiteX1" fmla="*/ 17754 w 332079"/>
                  <a:gd name="connsiteY1" fmla="*/ 552450 h 1123950"/>
                  <a:gd name="connsiteX2" fmla="*/ 332079 w 332079"/>
                  <a:gd name="connsiteY2" fmla="*/ 0 h 1123950"/>
                  <a:gd name="connsiteX0" fmla="*/ 141842 w 322817"/>
                  <a:gd name="connsiteY0" fmla="*/ 1123950 h 1123950"/>
                  <a:gd name="connsiteX1" fmla="*/ 8492 w 322817"/>
                  <a:gd name="connsiteY1" fmla="*/ 552450 h 1123950"/>
                  <a:gd name="connsiteX2" fmla="*/ 322817 w 322817"/>
                  <a:gd name="connsiteY2" fmla="*/ 0 h 1123950"/>
                  <a:gd name="connsiteX0" fmla="*/ 141842 w 322817"/>
                  <a:gd name="connsiteY0" fmla="*/ 1123950 h 1123950"/>
                  <a:gd name="connsiteX1" fmla="*/ 8492 w 322817"/>
                  <a:gd name="connsiteY1" fmla="*/ 552450 h 1123950"/>
                  <a:gd name="connsiteX2" fmla="*/ 322817 w 322817"/>
                  <a:gd name="connsiteY2" fmla="*/ 0 h 1123950"/>
                  <a:gd name="connsiteX0" fmla="*/ 140521 w 335783"/>
                  <a:gd name="connsiteY0" fmla="*/ 1123950 h 1123950"/>
                  <a:gd name="connsiteX1" fmla="*/ 7171 w 335783"/>
                  <a:gd name="connsiteY1" fmla="*/ 552450 h 1123950"/>
                  <a:gd name="connsiteX2" fmla="*/ 335783 w 335783"/>
                  <a:gd name="connsiteY2" fmla="*/ 0 h 1123950"/>
                  <a:gd name="connsiteX0" fmla="*/ 143696 w 338958"/>
                  <a:gd name="connsiteY0" fmla="*/ 1123950 h 1123950"/>
                  <a:gd name="connsiteX1" fmla="*/ 6968 w 338958"/>
                  <a:gd name="connsiteY1" fmla="*/ 559320 h 1123950"/>
                  <a:gd name="connsiteX2" fmla="*/ 338958 w 338958"/>
                  <a:gd name="connsiteY2" fmla="*/ 0 h 1123950"/>
                  <a:gd name="connsiteX0" fmla="*/ 146316 w 388860"/>
                  <a:gd name="connsiteY0" fmla="*/ 1117080 h 1117080"/>
                  <a:gd name="connsiteX1" fmla="*/ 9588 w 388860"/>
                  <a:gd name="connsiteY1" fmla="*/ 552450 h 1117080"/>
                  <a:gd name="connsiteX2" fmla="*/ 388860 w 388860"/>
                  <a:gd name="connsiteY2" fmla="*/ 0 h 1117080"/>
                  <a:gd name="connsiteX0" fmla="*/ 146316 w 388860"/>
                  <a:gd name="connsiteY0" fmla="*/ 1117080 h 1117080"/>
                  <a:gd name="connsiteX1" fmla="*/ 9588 w 388860"/>
                  <a:gd name="connsiteY1" fmla="*/ 552450 h 1117080"/>
                  <a:gd name="connsiteX2" fmla="*/ 388860 w 388860"/>
                  <a:gd name="connsiteY2" fmla="*/ 0 h 1117080"/>
                  <a:gd name="connsiteX0" fmla="*/ 146057 w 384032"/>
                  <a:gd name="connsiteY0" fmla="*/ 1041407 h 1041407"/>
                  <a:gd name="connsiteX1" fmla="*/ 9329 w 384032"/>
                  <a:gd name="connsiteY1" fmla="*/ 476777 h 1041407"/>
                  <a:gd name="connsiteX2" fmla="*/ 384032 w 384032"/>
                  <a:gd name="connsiteY2" fmla="*/ 0 h 1041407"/>
                  <a:gd name="connsiteX0" fmla="*/ 146057 w 384032"/>
                  <a:gd name="connsiteY0" fmla="*/ 1041407 h 1041407"/>
                  <a:gd name="connsiteX1" fmla="*/ 9329 w 384032"/>
                  <a:gd name="connsiteY1" fmla="*/ 476777 h 1041407"/>
                  <a:gd name="connsiteX2" fmla="*/ 384032 w 384032"/>
                  <a:gd name="connsiteY2" fmla="*/ 0 h 1041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84032" h="1041407">
                    <a:moveTo>
                      <a:pt x="146057" y="1041407"/>
                    </a:moveTo>
                    <a:cubicBezTo>
                      <a:pt x="64301" y="849319"/>
                      <a:pt x="-30334" y="650345"/>
                      <a:pt x="9329" y="476777"/>
                    </a:cubicBezTo>
                    <a:cubicBezTo>
                      <a:pt x="48992" y="303209"/>
                      <a:pt x="111438" y="177966"/>
                      <a:pt x="384032" y="0"/>
                    </a:cubicBezTo>
                  </a:path>
                </a:pathLst>
              </a:custGeom>
              <a:noFill/>
              <a:ln w="38100" cap="rnd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77" name="รูปแบบอิสระ: รูปร่าง 76">
                <a:extLst>
                  <a:ext uri="{FF2B5EF4-FFF2-40B4-BE49-F238E27FC236}">
                    <a16:creationId xmlns:a16="http://schemas.microsoft.com/office/drawing/2014/main" id="{3D239167-8F59-4A3D-B661-DEDCC0CA3274}"/>
                  </a:ext>
                </a:extLst>
              </p:cNvPr>
              <p:cNvSpPr/>
              <p:nvPr/>
            </p:nvSpPr>
            <p:spPr>
              <a:xfrm rot="16200000">
                <a:off x="4284243" y="2531056"/>
                <a:ext cx="883863" cy="2527769"/>
              </a:xfrm>
              <a:custGeom>
                <a:avLst/>
                <a:gdLst>
                  <a:gd name="connsiteX0" fmla="*/ 139752 w 320727"/>
                  <a:gd name="connsiteY0" fmla="*/ 1123950 h 1123950"/>
                  <a:gd name="connsiteX1" fmla="*/ 6402 w 320727"/>
                  <a:gd name="connsiteY1" fmla="*/ 552450 h 1123950"/>
                  <a:gd name="connsiteX2" fmla="*/ 320727 w 320727"/>
                  <a:gd name="connsiteY2" fmla="*/ 0 h 1123950"/>
                  <a:gd name="connsiteX0" fmla="*/ 151104 w 332079"/>
                  <a:gd name="connsiteY0" fmla="*/ 1123950 h 1123950"/>
                  <a:gd name="connsiteX1" fmla="*/ 17754 w 332079"/>
                  <a:gd name="connsiteY1" fmla="*/ 552450 h 1123950"/>
                  <a:gd name="connsiteX2" fmla="*/ 332079 w 332079"/>
                  <a:gd name="connsiteY2" fmla="*/ 0 h 1123950"/>
                  <a:gd name="connsiteX0" fmla="*/ 141842 w 322817"/>
                  <a:gd name="connsiteY0" fmla="*/ 1123950 h 1123950"/>
                  <a:gd name="connsiteX1" fmla="*/ 8492 w 322817"/>
                  <a:gd name="connsiteY1" fmla="*/ 552450 h 1123950"/>
                  <a:gd name="connsiteX2" fmla="*/ 322817 w 322817"/>
                  <a:gd name="connsiteY2" fmla="*/ 0 h 1123950"/>
                  <a:gd name="connsiteX0" fmla="*/ 141842 w 322817"/>
                  <a:gd name="connsiteY0" fmla="*/ 1123950 h 1123950"/>
                  <a:gd name="connsiteX1" fmla="*/ 8492 w 322817"/>
                  <a:gd name="connsiteY1" fmla="*/ 552450 h 1123950"/>
                  <a:gd name="connsiteX2" fmla="*/ 322817 w 322817"/>
                  <a:gd name="connsiteY2" fmla="*/ 0 h 1123950"/>
                  <a:gd name="connsiteX0" fmla="*/ 140521 w 335783"/>
                  <a:gd name="connsiteY0" fmla="*/ 1123950 h 1123950"/>
                  <a:gd name="connsiteX1" fmla="*/ 7171 w 335783"/>
                  <a:gd name="connsiteY1" fmla="*/ 552450 h 1123950"/>
                  <a:gd name="connsiteX2" fmla="*/ 335783 w 335783"/>
                  <a:gd name="connsiteY2" fmla="*/ 0 h 1123950"/>
                  <a:gd name="connsiteX0" fmla="*/ 143696 w 338958"/>
                  <a:gd name="connsiteY0" fmla="*/ 1123950 h 1123950"/>
                  <a:gd name="connsiteX1" fmla="*/ 6968 w 338958"/>
                  <a:gd name="connsiteY1" fmla="*/ 559320 h 1123950"/>
                  <a:gd name="connsiteX2" fmla="*/ 338958 w 338958"/>
                  <a:gd name="connsiteY2" fmla="*/ 0 h 1123950"/>
                  <a:gd name="connsiteX0" fmla="*/ 146316 w 388860"/>
                  <a:gd name="connsiteY0" fmla="*/ 1117080 h 1117080"/>
                  <a:gd name="connsiteX1" fmla="*/ 9588 w 388860"/>
                  <a:gd name="connsiteY1" fmla="*/ 552450 h 1117080"/>
                  <a:gd name="connsiteX2" fmla="*/ 388860 w 388860"/>
                  <a:gd name="connsiteY2" fmla="*/ 0 h 1117080"/>
                  <a:gd name="connsiteX0" fmla="*/ 146316 w 388860"/>
                  <a:gd name="connsiteY0" fmla="*/ 1117080 h 1117080"/>
                  <a:gd name="connsiteX1" fmla="*/ 9588 w 388860"/>
                  <a:gd name="connsiteY1" fmla="*/ 552450 h 1117080"/>
                  <a:gd name="connsiteX2" fmla="*/ 388860 w 388860"/>
                  <a:gd name="connsiteY2" fmla="*/ 0 h 1117080"/>
                  <a:gd name="connsiteX0" fmla="*/ 146057 w 384032"/>
                  <a:gd name="connsiteY0" fmla="*/ 1041407 h 1041407"/>
                  <a:gd name="connsiteX1" fmla="*/ 9329 w 384032"/>
                  <a:gd name="connsiteY1" fmla="*/ 476777 h 1041407"/>
                  <a:gd name="connsiteX2" fmla="*/ 384032 w 384032"/>
                  <a:gd name="connsiteY2" fmla="*/ 0 h 1041407"/>
                  <a:gd name="connsiteX0" fmla="*/ 146057 w 384032"/>
                  <a:gd name="connsiteY0" fmla="*/ 1041407 h 1041407"/>
                  <a:gd name="connsiteX1" fmla="*/ 9329 w 384032"/>
                  <a:gd name="connsiteY1" fmla="*/ 476777 h 1041407"/>
                  <a:gd name="connsiteX2" fmla="*/ 384032 w 384032"/>
                  <a:gd name="connsiteY2" fmla="*/ 0 h 1041407"/>
                  <a:gd name="connsiteX0" fmla="*/ 181645 w 380059"/>
                  <a:gd name="connsiteY0" fmla="*/ 1063559 h 1063559"/>
                  <a:gd name="connsiteX1" fmla="*/ 5356 w 380059"/>
                  <a:gd name="connsiteY1" fmla="*/ 476777 h 1063559"/>
                  <a:gd name="connsiteX2" fmla="*/ 380059 w 380059"/>
                  <a:gd name="connsiteY2" fmla="*/ 0 h 1063559"/>
                  <a:gd name="connsiteX0" fmla="*/ 182276 w 380690"/>
                  <a:gd name="connsiteY0" fmla="*/ 1063559 h 1063559"/>
                  <a:gd name="connsiteX1" fmla="*/ 5987 w 380690"/>
                  <a:gd name="connsiteY1" fmla="*/ 476777 h 1063559"/>
                  <a:gd name="connsiteX2" fmla="*/ 380690 w 380690"/>
                  <a:gd name="connsiteY2" fmla="*/ 0 h 1063559"/>
                  <a:gd name="connsiteX0" fmla="*/ 185129 w 440509"/>
                  <a:gd name="connsiteY0" fmla="*/ 1007529 h 1007529"/>
                  <a:gd name="connsiteX1" fmla="*/ 8840 w 440509"/>
                  <a:gd name="connsiteY1" fmla="*/ 420747 h 1007529"/>
                  <a:gd name="connsiteX2" fmla="*/ 440509 w 440509"/>
                  <a:gd name="connsiteY2" fmla="*/ 0 h 1007529"/>
                  <a:gd name="connsiteX0" fmla="*/ 185129 w 440509"/>
                  <a:gd name="connsiteY0" fmla="*/ 1007529 h 1007529"/>
                  <a:gd name="connsiteX1" fmla="*/ 8840 w 440509"/>
                  <a:gd name="connsiteY1" fmla="*/ 420747 h 1007529"/>
                  <a:gd name="connsiteX2" fmla="*/ 440509 w 440509"/>
                  <a:gd name="connsiteY2" fmla="*/ 0 h 10075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40509" h="1007529">
                    <a:moveTo>
                      <a:pt x="185129" y="1007529"/>
                    </a:moveTo>
                    <a:cubicBezTo>
                      <a:pt x="85967" y="812835"/>
                      <a:pt x="-33723" y="588668"/>
                      <a:pt x="8840" y="420747"/>
                    </a:cubicBezTo>
                    <a:cubicBezTo>
                      <a:pt x="51403" y="252826"/>
                      <a:pt x="107784" y="89361"/>
                      <a:pt x="440509" y="0"/>
                    </a:cubicBezTo>
                  </a:path>
                </a:pathLst>
              </a:custGeom>
              <a:noFill/>
              <a:ln w="38100" cap="rnd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78" name="รูปแบบอิสระ: รูปร่าง 77">
                <a:extLst>
                  <a:ext uri="{FF2B5EF4-FFF2-40B4-BE49-F238E27FC236}">
                    <a16:creationId xmlns:a16="http://schemas.microsoft.com/office/drawing/2014/main" id="{5C013CB7-44F6-4951-B927-1115EE684865}"/>
                  </a:ext>
                </a:extLst>
              </p:cNvPr>
              <p:cNvSpPr/>
              <p:nvPr/>
            </p:nvSpPr>
            <p:spPr>
              <a:xfrm rot="14459796">
                <a:off x="4982285" y="2722184"/>
                <a:ext cx="375067" cy="2011429"/>
              </a:xfrm>
              <a:custGeom>
                <a:avLst/>
                <a:gdLst>
                  <a:gd name="connsiteX0" fmla="*/ 139752 w 320727"/>
                  <a:gd name="connsiteY0" fmla="*/ 1123950 h 1123950"/>
                  <a:gd name="connsiteX1" fmla="*/ 6402 w 320727"/>
                  <a:gd name="connsiteY1" fmla="*/ 552450 h 1123950"/>
                  <a:gd name="connsiteX2" fmla="*/ 320727 w 320727"/>
                  <a:gd name="connsiteY2" fmla="*/ 0 h 1123950"/>
                  <a:gd name="connsiteX0" fmla="*/ 151104 w 332079"/>
                  <a:gd name="connsiteY0" fmla="*/ 1123950 h 1123950"/>
                  <a:gd name="connsiteX1" fmla="*/ 17754 w 332079"/>
                  <a:gd name="connsiteY1" fmla="*/ 552450 h 1123950"/>
                  <a:gd name="connsiteX2" fmla="*/ 332079 w 332079"/>
                  <a:gd name="connsiteY2" fmla="*/ 0 h 1123950"/>
                  <a:gd name="connsiteX0" fmla="*/ 141842 w 322817"/>
                  <a:gd name="connsiteY0" fmla="*/ 1123950 h 1123950"/>
                  <a:gd name="connsiteX1" fmla="*/ 8492 w 322817"/>
                  <a:gd name="connsiteY1" fmla="*/ 552450 h 1123950"/>
                  <a:gd name="connsiteX2" fmla="*/ 322817 w 322817"/>
                  <a:gd name="connsiteY2" fmla="*/ 0 h 1123950"/>
                  <a:gd name="connsiteX0" fmla="*/ 141842 w 322817"/>
                  <a:gd name="connsiteY0" fmla="*/ 1123950 h 1123950"/>
                  <a:gd name="connsiteX1" fmla="*/ 8492 w 322817"/>
                  <a:gd name="connsiteY1" fmla="*/ 552450 h 1123950"/>
                  <a:gd name="connsiteX2" fmla="*/ 322817 w 322817"/>
                  <a:gd name="connsiteY2" fmla="*/ 0 h 1123950"/>
                  <a:gd name="connsiteX0" fmla="*/ 140521 w 335783"/>
                  <a:gd name="connsiteY0" fmla="*/ 1123950 h 1123950"/>
                  <a:gd name="connsiteX1" fmla="*/ 7171 w 335783"/>
                  <a:gd name="connsiteY1" fmla="*/ 552450 h 1123950"/>
                  <a:gd name="connsiteX2" fmla="*/ 335783 w 335783"/>
                  <a:gd name="connsiteY2" fmla="*/ 0 h 1123950"/>
                  <a:gd name="connsiteX0" fmla="*/ 143696 w 338958"/>
                  <a:gd name="connsiteY0" fmla="*/ 1123950 h 1123950"/>
                  <a:gd name="connsiteX1" fmla="*/ 6968 w 338958"/>
                  <a:gd name="connsiteY1" fmla="*/ 559320 h 1123950"/>
                  <a:gd name="connsiteX2" fmla="*/ 338958 w 338958"/>
                  <a:gd name="connsiteY2" fmla="*/ 0 h 1123950"/>
                  <a:gd name="connsiteX0" fmla="*/ 146316 w 388860"/>
                  <a:gd name="connsiteY0" fmla="*/ 1117080 h 1117080"/>
                  <a:gd name="connsiteX1" fmla="*/ 9588 w 388860"/>
                  <a:gd name="connsiteY1" fmla="*/ 552450 h 1117080"/>
                  <a:gd name="connsiteX2" fmla="*/ 388860 w 388860"/>
                  <a:gd name="connsiteY2" fmla="*/ 0 h 1117080"/>
                  <a:gd name="connsiteX0" fmla="*/ 146316 w 388860"/>
                  <a:gd name="connsiteY0" fmla="*/ 1117080 h 1117080"/>
                  <a:gd name="connsiteX1" fmla="*/ 9588 w 388860"/>
                  <a:gd name="connsiteY1" fmla="*/ 552450 h 1117080"/>
                  <a:gd name="connsiteX2" fmla="*/ 388860 w 388860"/>
                  <a:gd name="connsiteY2" fmla="*/ 0 h 1117080"/>
                  <a:gd name="connsiteX0" fmla="*/ 146057 w 384032"/>
                  <a:gd name="connsiteY0" fmla="*/ 1041407 h 1041407"/>
                  <a:gd name="connsiteX1" fmla="*/ 9329 w 384032"/>
                  <a:gd name="connsiteY1" fmla="*/ 476777 h 1041407"/>
                  <a:gd name="connsiteX2" fmla="*/ 384032 w 384032"/>
                  <a:gd name="connsiteY2" fmla="*/ 0 h 1041407"/>
                  <a:gd name="connsiteX0" fmla="*/ 146057 w 384032"/>
                  <a:gd name="connsiteY0" fmla="*/ 1041407 h 1041407"/>
                  <a:gd name="connsiteX1" fmla="*/ 9329 w 384032"/>
                  <a:gd name="connsiteY1" fmla="*/ 476777 h 1041407"/>
                  <a:gd name="connsiteX2" fmla="*/ 384032 w 384032"/>
                  <a:gd name="connsiteY2" fmla="*/ 0 h 1041407"/>
                  <a:gd name="connsiteX0" fmla="*/ 181645 w 380059"/>
                  <a:gd name="connsiteY0" fmla="*/ 1063559 h 1063559"/>
                  <a:gd name="connsiteX1" fmla="*/ 5356 w 380059"/>
                  <a:gd name="connsiteY1" fmla="*/ 476777 h 1063559"/>
                  <a:gd name="connsiteX2" fmla="*/ 380059 w 380059"/>
                  <a:gd name="connsiteY2" fmla="*/ 0 h 1063559"/>
                  <a:gd name="connsiteX0" fmla="*/ 182276 w 380690"/>
                  <a:gd name="connsiteY0" fmla="*/ 1063559 h 1063559"/>
                  <a:gd name="connsiteX1" fmla="*/ 5987 w 380690"/>
                  <a:gd name="connsiteY1" fmla="*/ 476777 h 1063559"/>
                  <a:gd name="connsiteX2" fmla="*/ 380690 w 380690"/>
                  <a:gd name="connsiteY2" fmla="*/ 0 h 1063559"/>
                  <a:gd name="connsiteX0" fmla="*/ 185129 w 440509"/>
                  <a:gd name="connsiteY0" fmla="*/ 1007529 h 1007529"/>
                  <a:gd name="connsiteX1" fmla="*/ 8840 w 440509"/>
                  <a:gd name="connsiteY1" fmla="*/ 420747 h 1007529"/>
                  <a:gd name="connsiteX2" fmla="*/ 440509 w 440509"/>
                  <a:gd name="connsiteY2" fmla="*/ 0 h 1007529"/>
                  <a:gd name="connsiteX0" fmla="*/ 185129 w 440509"/>
                  <a:gd name="connsiteY0" fmla="*/ 1007529 h 1007529"/>
                  <a:gd name="connsiteX1" fmla="*/ 8840 w 440509"/>
                  <a:gd name="connsiteY1" fmla="*/ 420747 h 1007529"/>
                  <a:gd name="connsiteX2" fmla="*/ 440509 w 440509"/>
                  <a:gd name="connsiteY2" fmla="*/ 0 h 1007529"/>
                  <a:gd name="connsiteX0" fmla="*/ 183816 w 439196"/>
                  <a:gd name="connsiteY0" fmla="*/ 1007529 h 1007529"/>
                  <a:gd name="connsiteX1" fmla="*/ 8918 w 439196"/>
                  <a:gd name="connsiteY1" fmla="*/ 634068 h 1007529"/>
                  <a:gd name="connsiteX2" fmla="*/ 439196 w 439196"/>
                  <a:gd name="connsiteY2" fmla="*/ 0 h 1007529"/>
                  <a:gd name="connsiteX0" fmla="*/ 177325 w 432705"/>
                  <a:gd name="connsiteY0" fmla="*/ 1007529 h 1007529"/>
                  <a:gd name="connsiteX1" fmla="*/ 2427 w 432705"/>
                  <a:gd name="connsiteY1" fmla="*/ 634068 h 1007529"/>
                  <a:gd name="connsiteX2" fmla="*/ 432705 w 432705"/>
                  <a:gd name="connsiteY2" fmla="*/ 0 h 1007529"/>
                  <a:gd name="connsiteX0" fmla="*/ 238944 w 238944"/>
                  <a:gd name="connsiteY0" fmla="*/ 804502 h 804502"/>
                  <a:gd name="connsiteX1" fmla="*/ 64046 w 238944"/>
                  <a:gd name="connsiteY1" fmla="*/ 431041 h 804502"/>
                  <a:gd name="connsiteX2" fmla="*/ 193461 w 238944"/>
                  <a:gd name="connsiteY2" fmla="*/ 0 h 804502"/>
                  <a:gd name="connsiteX0" fmla="*/ 177785 w 177785"/>
                  <a:gd name="connsiteY0" fmla="*/ 804502 h 804502"/>
                  <a:gd name="connsiteX1" fmla="*/ 2887 w 177785"/>
                  <a:gd name="connsiteY1" fmla="*/ 431041 h 804502"/>
                  <a:gd name="connsiteX2" fmla="*/ 132302 w 177785"/>
                  <a:gd name="connsiteY2" fmla="*/ 0 h 804502"/>
                  <a:gd name="connsiteX0" fmla="*/ 180200 w 180200"/>
                  <a:gd name="connsiteY0" fmla="*/ 807444 h 807444"/>
                  <a:gd name="connsiteX1" fmla="*/ 5302 w 180200"/>
                  <a:gd name="connsiteY1" fmla="*/ 433983 h 807444"/>
                  <a:gd name="connsiteX2" fmla="*/ 123186 w 180200"/>
                  <a:gd name="connsiteY2" fmla="*/ 0 h 807444"/>
                  <a:gd name="connsiteX0" fmla="*/ 178521 w 178521"/>
                  <a:gd name="connsiteY0" fmla="*/ 807444 h 807444"/>
                  <a:gd name="connsiteX1" fmla="*/ 3623 w 178521"/>
                  <a:gd name="connsiteY1" fmla="*/ 433983 h 807444"/>
                  <a:gd name="connsiteX2" fmla="*/ 121507 w 178521"/>
                  <a:gd name="connsiteY2" fmla="*/ 0 h 807444"/>
                  <a:gd name="connsiteX0" fmla="*/ 185981 w 185981"/>
                  <a:gd name="connsiteY0" fmla="*/ 807444 h 807444"/>
                  <a:gd name="connsiteX1" fmla="*/ 11083 w 185981"/>
                  <a:gd name="connsiteY1" fmla="*/ 433983 h 807444"/>
                  <a:gd name="connsiteX2" fmla="*/ 128967 w 185981"/>
                  <a:gd name="connsiteY2" fmla="*/ 0 h 807444"/>
                  <a:gd name="connsiteX0" fmla="*/ 185981 w 185981"/>
                  <a:gd name="connsiteY0" fmla="*/ 807444 h 807444"/>
                  <a:gd name="connsiteX1" fmla="*/ 11083 w 185981"/>
                  <a:gd name="connsiteY1" fmla="*/ 433983 h 807444"/>
                  <a:gd name="connsiteX2" fmla="*/ 128967 w 185981"/>
                  <a:gd name="connsiteY2" fmla="*/ 0 h 807444"/>
                  <a:gd name="connsiteX0" fmla="*/ 185644 w 185644"/>
                  <a:gd name="connsiteY0" fmla="*/ 801724 h 801724"/>
                  <a:gd name="connsiteX1" fmla="*/ 4067 w 185644"/>
                  <a:gd name="connsiteY1" fmla="*/ 433983 h 801724"/>
                  <a:gd name="connsiteX2" fmla="*/ 121951 w 185644"/>
                  <a:gd name="connsiteY2" fmla="*/ 0 h 801724"/>
                  <a:gd name="connsiteX0" fmla="*/ 185644 w 185644"/>
                  <a:gd name="connsiteY0" fmla="*/ 801724 h 801724"/>
                  <a:gd name="connsiteX1" fmla="*/ 4067 w 185644"/>
                  <a:gd name="connsiteY1" fmla="*/ 433983 h 801724"/>
                  <a:gd name="connsiteX2" fmla="*/ 121951 w 185644"/>
                  <a:gd name="connsiteY2" fmla="*/ 0 h 801724"/>
                  <a:gd name="connsiteX0" fmla="*/ 186930 w 186930"/>
                  <a:gd name="connsiteY0" fmla="*/ 801724 h 801724"/>
                  <a:gd name="connsiteX1" fmla="*/ 5353 w 186930"/>
                  <a:gd name="connsiteY1" fmla="*/ 433983 h 801724"/>
                  <a:gd name="connsiteX2" fmla="*/ 123237 w 186930"/>
                  <a:gd name="connsiteY2" fmla="*/ 0 h 8017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86930" h="801724">
                    <a:moveTo>
                      <a:pt x="186930" y="801724"/>
                    </a:moveTo>
                    <a:cubicBezTo>
                      <a:pt x="98213" y="670263"/>
                      <a:pt x="19152" y="527777"/>
                      <a:pt x="5353" y="433983"/>
                    </a:cubicBezTo>
                    <a:cubicBezTo>
                      <a:pt x="-8446" y="340189"/>
                      <a:pt x="-3993" y="160936"/>
                      <a:pt x="123237" y="0"/>
                    </a:cubicBezTo>
                  </a:path>
                </a:pathLst>
              </a:custGeom>
              <a:noFill/>
              <a:ln w="38100" cap="rnd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80" name="รูปแบบอิสระ: รูปร่าง 79">
                <a:extLst>
                  <a:ext uri="{FF2B5EF4-FFF2-40B4-BE49-F238E27FC236}">
                    <a16:creationId xmlns:a16="http://schemas.microsoft.com/office/drawing/2014/main" id="{A92CAF94-D1C9-4628-A06A-B5CE1EAA5641}"/>
                  </a:ext>
                </a:extLst>
              </p:cNvPr>
              <p:cNvSpPr/>
              <p:nvPr/>
            </p:nvSpPr>
            <p:spPr>
              <a:xfrm rot="15507809">
                <a:off x="4270970" y="3260478"/>
                <a:ext cx="675079" cy="2239551"/>
              </a:xfrm>
              <a:custGeom>
                <a:avLst/>
                <a:gdLst>
                  <a:gd name="connsiteX0" fmla="*/ 139752 w 320727"/>
                  <a:gd name="connsiteY0" fmla="*/ 1123950 h 1123950"/>
                  <a:gd name="connsiteX1" fmla="*/ 6402 w 320727"/>
                  <a:gd name="connsiteY1" fmla="*/ 552450 h 1123950"/>
                  <a:gd name="connsiteX2" fmla="*/ 320727 w 320727"/>
                  <a:gd name="connsiteY2" fmla="*/ 0 h 1123950"/>
                  <a:gd name="connsiteX0" fmla="*/ 151104 w 332079"/>
                  <a:gd name="connsiteY0" fmla="*/ 1123950 h 1123950"/>
                  <a:gd name="connsiteX1" fmla="*/ 17754 w 332079"/>
                  <a:gd name="connsiteY1" fmla="*/ 552450 h 1123950"/>
                  <a:gd name="connsiteX2" fmla="*/ 332079 w 332079"/>
                  <a:gd name="connsiteY2" fmla="*/ 0 h 1123950"/>
                  <a:gd name="connsiteX0" fmla="*/ 141842 w 322817"/>
                  <a:gd name="connsiteY0" fmla="*/ 1123950 h 1123950"/>
                  <a:gd name="connsiteX1" fmla="*/ 8492 w 322817"/>
                  <a:gd name="connsiteY1" fmla="*/ 552450 h 1123950"/>
                  <a:gd name="connsiteX2" fmla="*/ 322817 w 322817"/>
                  <a:gd name="connsiteY2" fmla="*/ 0 h 1123950"/>
                  <a:gd name="connsiteX0" fmla="*/ 141842 w 322817"/>
                  <a:gd name="connsiteY0" fmla="*/ 1123950 h 1123950"/>
                  <a:gd name="connsiteX1" fmla="*/ 8492 w 322817"/>
                  <a:gd name="connsiteY1" fmla="*/ 552450 h 1123950"/>
                  <a:gd name="connsiteX2" fmla="*/ 322817 w 322817"/>
                  <a:gd name="connsiteY2" fmla="*/ 0 h 1123950"/>
                  <a:gd name="connsiteX0" fmla="*/ 140521 w 335783"/>
                  <a:gd name="connsiteY0" fmla="*/ 1123950 h 1123950"/>
                  <a:gd name="connsiteX1" fmla="*/ 7171 w 335783"/>
                  <a:gd name="connsiteY1" fmla="*/ 552450 h 1123950"/>
                  <a:gd name="connsiteX2" fmla="*/ 335783 w 335783"/>
                  <a:gd name="connsiteY2" fmla="*/ 0 h 1123950"/>
                  <a:gd name="connsiteX0" fmla="*/ 143696 w 338958"/>
                  <a:gd name="connsiteY0" fmla="*/ 1123950 h 1123950"/>
                  <a:gd name="connsiteX1" fmla="*/ 6968 w 338958"/>
                  <a:gd name="connsiteY1" fmla="*/ 559320 h 1123950"/>
                  <a:gd name="connsiteX2" fmla="*/ 338958 w 338958"/>
                  <a:gd name="connsiteY2" fmla="*/ 0 h 1123950"/>
                  <a:gd name="connsiteX0" fmla="*/ 146316 w 388860"/>
                  <a:gd name="connsiteY0" fmla="*/ 1117080 h 1117080"/>
                  <a:gd name="connsiteX1" fmla="*/ 9588 w 388860"/>
                  <a:gd name="connsiteY1" fmla="*/ 552450 h 1117080"/>
                  <a:gd name="connsiteX2" fmla="*/ 388860 w 388860"/>
                  <a:gd name="connsiteY2" fmla="*/ 0 h 1117080"/>
                  <a:gd name="connsiteX0" fmla="*/ 146316 w 388860"/>
                  <a:gd name="connsiteY0" fmla="*/ 1117080 h 1117080"/>
                  <a:gd name="connsiteX1" fmla="*/ 9588 w 388860"/>
                  <a:gd name="connsiteY1" fmla="*/ 552450 h 1117080"/>
                  <a:gd name="connsiteX2" fmla="*/ 388860 w 388860"/>
                  <a:gd name="connsiteY2" fmla="*/ 0 h 1117080"/>
                  <a:gd name="connsiteX0" fmla="*/ 146057 w 384032"/>
                  <a:gd name="connsiteY0" fmla="*/ 1041407 h 1041407"/>
                  <a:gd name="connsiteX1" fmla="*/ 9329 w 384032"/>
                  <a:gd name="connsiteY1" fmla="*/ 476777 h 1041407"/>
                  <a:gd name="connsiteX2" fmla="*/ 384032 w 384032"/>
                  <a:gd name="connsiteY2" fmla="*/ 0 h 1041407"/>
                  <a:gd name="connsiteX0" fmla="*/ 146057 w 384032"/>
                  <a:gd name="connsiteY0" fmla="*/ 1041407 h 1041407"/>
                  <a:gd name="connsiteX1" fmla="*/ 9329 w 384032"/>
                  <a:gd name="connsiteY1" fmla="*/ 476777 h 1041407"/>
                  <a:gd name="connsiteX2" fmla="*/ 384032 w 384032"/>
                  <a:gd name="connsiteY2" fmla="*/ 0 h 1041407"/>
                  <a:gd name="connsiteX0" fmla="*/ 181645 w 380059"/>
                  <a:gd name="connsiteY0" fmla="*/ 1063559 h 1063559"/>
                  <a:gd name="connsiteX1" fmla="*/ 5356 w 380059"/>
                  <a:gd name="connsiteY1" fmla="*/ 476777 h 1063559"/>
                  <a:gd name="connsiteX2" fmla="*/ 380059 w 380059"/>
                  <a:gd name="connsiteY2" fmla="*/ 0 h 1063559"/>
                  <a:gd name="connsiteX0" fmla="*/ 182276 w 380690"/>
                  <a:gd name="connsiteY0" fmla="*/ 1063559 h 1063559"/>
                  <a:gd name="connsiteX1" fmla="*/ 5987 w 380690"/>
                  <a:gd name="connsiteY1" fmla="*/ 476777 h 1063559"/>
                  <a:gd name="connsiteX2" fmla="*/ 380690 w 380690"/>
                  <a:gd name="connsiteY2" fmla="*/ 0 h 1063559"/>
                  <a:gd name="connsiteX0" fmla="*/ 185129 w 440509"/>
                  <a:gd name="connsiteY0" fmla="*/ 1007529 h 1007529"/>
                  <a:gd name="connsiteX1" fmla="*/ 8840 w 440509"/>
                  <a:gd name="connsiteY1" fmla="*/ 420747 h 1007529"/>
                  <a:gd name="connsiteX2" fmla="*/ 440509 w 440509"/>
                  <a:gd name="connsiteY2" fmla="*/ 0 h 1007529"/>
                  <a:gd name="connsiteX0" fmla="*/ 185129 w 440509"/>
                  <a:gd name="connsiteY0" fmla="*/ 1007529 h 1007529"/>
                  <a:gd name="connsiteX1" fmla="*/ 8840 w 440509"/>
                  <a:gd name="connsiteY1" fmla="*/ 420747 h 1007529"/>
                  <a:gd name="connsiteX2" fmla="*/ 440509 w 440509"/>
                  <a:gd name="connsiteY2" fmla="*/ 0 h 1007529"/>
                  <a:gd name="connsiteX0" fmla="*/ 181667 w 367052"/>
                  <a:gd name="connsiteY0" fmla="*/ 910069 h 910069"/>
                  <a:gd name="connsiteX1" fmla="*/ 5378 w 367052"/>
                  <a:gd name="connsiteY1" fmla="*/ 323287 h 910069"/>
                  <a:gd name="connsiteX2" fmla="*/ 367052 w 367052"/>
                  <a:gd name="connsiteY2" fmla="*/ 0 h 910069"/>
                  <a:gd name="connsiteX0" fmla="*/ 180505 w 339817"/>
                  <a:gd name="connsiteY0" fmla="*/ 909155 h 909155"/>
                  <a:gd name="connsiteX1" fmla="*/ 4216 w 339817"/>
                  <a:gd name="connsiteY1" fmla="*/ 322373 h 909155"/>
                  <a:gd name="connsiteX2" fmla="*/ 339817 w 339817"/>
                  <a:gd name="connsiteY2" fmla="*/ 0 h 909155"/>
                  <a:gd name="connsiteX0" fmla="*/ 186885 w 346197"/>
                  <a:gd name="connsiteY0" fmla="*/ 909155 h 909155"/>
                  <a:gd name="connsiteX1" fmla="*/ 4011 w 346197"/>
                  <a:gd name="connsiteY1" fmla="*/ 399102 h 909155"/>
                  <a:gd name="connsiteX2" fmla="*/ 346197 w 346197"/>
                  <a:gd name="connsiteY2" fmla="*/ 0 h 909155"/>
                  <a:gd name="connsiteX0" fmla="*/ 184034 w 343346"/>
                  <a:gd name="connsiteY0" fmla="*/ 909155 h 909155"/>
                  <a:gd name="connsiteX1" fmla="*/ 1160 w 343346"/>
                  <a:gd name="connsiteY1" fmla="*/ 399102 h 909155"/>
                  <a:gd name="connsiteX2" fmla="*/ 343346 w 343346"/>
                  <a:gd name="connsiteY2" fmla="*/ 0 h 909155"/>
                  <a:gd name="connsiteX0" fmla="*/ 185737 w 345049"/>
                  <a:gd name="connsiteY0" fmla="*/ 909155 h 909155"/>
                  <a:gd name="connsiteX1" fmla="*/ 2863 w 345049"/>
                  <a:gd name="connsiteY1" fmla="*/ 399102 h 909155"/>
                  <a:gd name="connsiteX2" fmla="*/ 345049 w 345049"/>
                  <a:gd name="connsiteY2" fmla="*/ 0 h 909155"/>
                  <a:gd name="connsiteX0" fmla="*/ 185737 w 345049"/>
                  <a:gd name="connsiteY0" fmla="*/ 909155 h 909155"/>
                  <a:gd name="connsiteX1" fmla="*/ 2863 w 345049"/>
                  <a:gd name="connsiteY1" fmla="*/ 399102 h 909155"/>
                  <a:gd name="connsiteX2" fmla="*/ 345049 w 345049"/>
                  <a:gd name="connsiteY2" fmla="*/ 0 h 909155"/>
                  <a:gd name="connsiteX0" fmla="*/ 186233 w 329344"/>
                  <a:gd name="connsiteY0" fmla="*/ 896249 h 896249"/>
                  <a:gd name="connsiteX1" fmla="*/ 3359 w 329344"/>
                  <a:gd name="connsiteY1" fmla="*/ 386196 h 896249"/>
                  <a:gd name="connsiteX2" fmla="*/ 329344 w 329344"/>
                  <a:gd name="connsiteY2" fmla="*/ 0 h 896249"/>
                  <a:gd name="connsiteX0" fmla="*/ 186233 w 329344"/>
                  <a:gd name="connsiteY0" fmla="*/ 896249 h 896249"/>
                  <a:gd name="connsiteX1" fmla="*/ 3359 w 329344"/>
                  <a:gd name="connsiteY1" fmla="*/ 386196 h 896249"/>
                  <a:gd name="connsiteX2" fmla="*/ 329344 w 329344"/>
                  <a:gd name="connsiteY2" fmla="*/ 0 h 896249"/>
                  <a:gd name="connsiteX0" fmla="*/ 183138 w 326249"/>
                  <a:gd name="connsiteY0" fmla="*/ 896249 h 896249"/>
                  <a:gd name="connsiteX1" fmla="*/ 264 w 326249"/>
                  <a:gd name="connsiteY1" fmla="*/ 386196 h 896249"/>
                  <a:gd name="connsiteX2" fmla="*/ 326249 w 326249"/>
                  <a:gd name="connsiteY2" fmla="*/ 0 h 896249"/>
                  <a:gd name="connsiteX0" fmla="*/ 183366 w 326477"/>
                  <a:gd name="connsiteY0" fmla="*/ 896249 h 896249"/>
                  <a:gd name="connsiteX1" fmla="*/ 492 w 326477"/>
                  <a:gd name="connsiteY1" fmla="*/ 386196 h 896249"/>
                  <a:gd name="connsiteX2" fmla="*/ 326477 w 326477"/>
                  <a:gd name="connsiteY2" fmla="*/ 0 h 896249"/>
                  <a:gd name="connsiteX0" fmla="*/ 191684 w 334795"/>
                  <a:gd name="connsiteY0" fmla="*/ 896249 h 896249"/>
                  <a:gd name="connsiteX1" fmla="*/ 425 w 334795"/>
                  <a:gd name="connsiteY1" fmla="*/ 387415 h 896249"/>
                  <a:gd name="connsiteX2" fmla="*/ 334795 w 334795"/>
                  <a:gd name="connsiteY2" fmla="*/ 0 h 896249"/>
                  <a:gd name="connsiteX0" fmla="*/ 191329 w 334440"/>
                  <a:gd name="connsiteY0" fmla="*/ 896249 h 896249"/>
                  <a:gd name="connsiteX1" fmla="*/ 70 w 334440"/>
                  <a:gd name="connsiteY1" fmla="*/ 387415 h 896249"/>
                  <a:gd name="connsiteX2" fmla="*/ 334440 w 334440"/>
                  <a:gd name="connsiteY2" fmla="*/ 0 h 896249"/>
                  <a:gd name="connsiteX0" fmla="*/ 193342 w 336453"/>
                  <a:gd name="connsiteY0" fmla="*/ 896249 h 896249"/>
                  <a:gd name="connsiteX1" fmla="*/ 2083 w 336453"/>
                  <a:gd name="connsiteY1" fmla="*/ 387415 h 896249"/>
                  <a:gd name="connsiteX2" fmla="*/ 336453 w 336453"/>
                  <a:gd name="connsiteY2" fmla="*/ 0 h 896249"/>
                  <a:gd name="connsiteX0" fmla="*/ 193342 w 336453"/>
                  <a:gd name="connsiteY0" fmla="*/ 896249 h 896249"/>
                  <a:gd name="connsiteX1" fmla="*/ 2083 w 336453"/>
                  <a:gd name="connsiteY1" fmla="*/ 387415 h 896249"/>
                  <a:gd name="connsiteX2" fmla="*/ 336453 w 336453"/>
                  <a:gd name="connsiteY2" fmla="*/ 0 h 8962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36453" h="896249">
                    <a:moveTo>
                      <a:pt x="193342" y="896249"/>
                    </a:moveTo>
                    <a:cubicBezTo>
                      <a:pt x="48364" y="678484"/>
                      <a:pt x="-12403" y="525357"/>
                      <a:pt x="2083" y="387415"/>
                    </a:cubicBezTo>
                    <a:cubicBezTo>
                      <a:pt x="16569" y="249473"/>
                      <a:pt x="86063" y="6892"/>
                      <a:pt x="336453" y="0"/>
                    </a:cubicBezTo>
                  </a:path>
                </a:pathLst>
              </a:custGeom>
              <a:noFill/>
              <a:ln w="38100" cap="rnd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81" name="รูปแบบอิสระ: รูปร่าง 80">
                <a:extLst>
                  <a:ext uri="{FF2B5EF4-FFF2-40B4-BE49-F238E27FC236}">
                    <a16:creationId xmlns:a16="http://schemas.microsoft.com/office/drawing/2014/main" id="{AE800BE5-EBE9-4D20-AB47-775CAB654D25}"/>
                  </a:ext>
                </a:extLst>
              </p:cNvPr>
              <p:cNvSpPr/>
              <p:nvPr/>
            </p:nvSpPr>
            <p:spPr>
              <a:xfrm rot="17486370">
                <a:off x="3726204" y="3372503"/>
                <a:ext cx="305579" cy="1373188"/>
              </a:xfrm>
              <a:custGeom>
                <a:avLst/>
                <a:gdLst>
                  <a:gd name="connsiteX0" fmla="*/ 139752 w 320727"/>
                  <a:gd name="connsiteY0" fmla="*/ 1123950 h 1123950"/>
                  <a:gd name="connsiteX1" fmla="*/ 6402 w 320727"/>
                  <a:gd name="connsiteY1" fmla="*/ 552450 h 1123950"/>
                  <a:gd name="connsiteX2" fmla="*/ 320727 w 320727"/>
                  <a:gd name="connsiteY2" fmla="*/ 0 h 1123950"/>
                  <a:gd name="connsiteX0" fmla="*/ 151104 w 332079"/>
                  <a:gd name="connsiteY0" fmla="*/ 1123950 h 1123950"/>
                  <a:gd name="connsiteX1" fmla="*/ 17754 w 332079"/>
                  <a:gd name="connsiteY1" fmla="*/ 552450 h 1123950"/>
                  <a:gd name="connsiteX2" fmla="*/ 332079 w 332079"/>
                  <a:gd name="connsiteY2" fmla="*/ 0 h 1123950"/>
                  <a:gd name="connsiteX0" fmla="*/ 141842 w 322817"/>
                  <a:gd name="connsiteY0" fmla="*/ 1123950 h 1123950"/>
                  <a:gd name="connsiteX1" fmla="*/ 8492 w 322817"/>
                  <a:gd name="connsiteY1" fmla="*/ 552450 h 1123950"/>
                  <a:gd name="connsiteX2" fmla="*/ 322817 w 322817"/>
                  <a:gd name="connsiteY2" fmla="*/ 0 h 1123950"/>
                  <a:gd name="connsiteX0" fmla="*/ 141842 w 322817"/>
                  <a:gd name="connsiteY0" fmla="*/ 1123950 h 1123950"/>
                  <a:gd name="connsiteX1" fmla="*/ 8492 w 322817"/>
                  <a:gd name="connsiteY1" fmla="*/ 552450 h 1123950"/>
                  <a:gd name="connsiteX2" fmla="*/ 322817 w 322817"/>
                  <a:gd name="connsiteY2" fmla="*/ 0 h 1123950"/>
                  <a:gd name="connsiteX0" fmla="*/ 140521 w 335783"/>
                  <a:gd name="connsiteY0" fmla="*/ 1123950 h 1123950"/>
                  <a:gd name="connsiteX1" fmla="*/ 7171 w 335783"/>
                  <a:gd name="connsiteY1" fmla="*/ 552450 h 1123950"/>
                  <a:gd name="connsiteX2" fmla="*/ 335783 w 335783"/>
                  <a:gd name="connsiteY2" fmla="*/ 0 h 1123950"/>
                  <a:gd name="connsiteX0" fmla="*/ 143696 w 338958"/>
                  <a:gd name="connsiteY0" fmla="*/ 1123950 h 1123950"/>
                  <a:gd name="connsiteX1" fmla="*/ 6968 w 338958"/>
                  <a:gd name="connsiteY1" fmla="*/ 559320 h 1123950"/>
                  <a:gd name="connsiteX2" fmla="*/ 338958 w 338958"/>
                  <a:gd name="connsiteY2" fmla="*/ 0 h 1123950"/>
                  <a:gd name="connsiteX0" fmla="*/ 146316 w 388860"/>
                  <a:gd name="connsiteY0" fmla="*/ 1117080 h 1117080"/>
                  <a:gd name="connsiteX1" fmla="*/ 9588 w 388860"/>
                  <a:gd name="connsiteY1" fmla="*/ 552450 h 1117080"/>
                  <a:gd name="connsiteX2" fmla="*/ 388860 w 388860"/>
                  <a:gd name="connsiteY2" fmla="*/ 0 h 1117080"/>
                  <a:gd name="connsiteX0" fmla="*/ 146316 w 388860"/>
                  <a:gd name="connsiteY0" fmla="*/ 1117080 h 1117080"/>
                  <a:gd name="connsiteX1" fmla="*/ 9588 w 388860"/>
                  <a:gd name="connsiteY1" fmla="*/ 552450 h 1117080"/>
                  <a:gd name="connsiteX2" fmla="*/ 388860 w 388860"/>
                  <a:gd name="connsiteY2" fmla="*/ 0 h 1117080"/>
                  <a:gd name="connsiteX0" fmla="*/ 146057 w 384032"/>
                  <a:gd name="connsiteY0" fmla="*/ 1041407 h 1041407"/>
                  <a:gd name="connsiteX1" fmla="*/ 9329 w 384032"/>
                  <a:gd name="connsiteY1" fmla="*/ 476777 h 1041407"/>
                  <a:gd name="connsiteX2" fmla="*/ 384032 w 384032"/>
                  <a:gd name="connsiteY2" fmla="*/ 0 h 1041407"/>
                  <a:gd name="connsiteX0" fmla="*/ 146057 w 384032"/>
                  <a:gd name="connsiteY0" fmla="*/ 1041407 h 1041407"/>
                  <a:gd name="connsiteX1" fmla="*/ 9329 w 384032"/>
                  <a:gd name="connsiteY1" fmla="*/ 476777 h 1041407"/>
                  <a:gd name="connsiteX2" fmla="*/ 384032 w 384032"/>
                  <a:gd name="connsiteY2" fmla="*/ 0 h 1041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84032" h="1041407">
                    <a:moveTo>
                      <a:pt x="146057" y="1041407"/>
                    </a:moveTo>
                    <a:cubicBezTo>
                      <a:pt x="64301" y="849319"/>
                      <a:pt x="-30334" y="650345"/>
                      <a:pt x="9329" y="476777"/>
                    </a:cubicBezTo>
                    <a:cubicBezTo>
                      <a:pt x="48992" y="303209"/>
                      <a:pt x="111438" y="177966"/>
                      <a:pt x="384032" y="0"/>
                    </a:cubicBezTo>
                  </a:path>
                </a:pathLst>
              </a:custGeom>
              <a:noFill/>
              <a:ln w="38100" cap="rnd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82" name="รูปแบบอิสระ: รูปร่าง 81">
                <a:extLst>
                  <a:ext uri="{FF2B5EF4-FFF2-40B4-BE49-F238E27FC236}">
                    <a16:creationId xmlns:a16="http://schemas.microsoft.com/office/drawing/2014/main" id="{F50E96A9-4985-4319-A8A0-FF81CDCB71A7}"/>
                  </a:ext>
                </a:extLst>
              </p:cNvPr>
              <p:cNvSpPr/>
              <p:nvPr/>
            </p:nvSpPr>
            <p:spPr>
              <a:xfrm rot="14708762">
                <a:off x="2471781" y="3219629"/>
                <a:ext cx="305579" cy="1435329"/>
              </a:xfrm>
              <a:custGeom>
                <a:avLst/>
                <a:gdLst>
                  <a:gd name="connsiteX0" fmla="*/ 139752 w 320727"/>
                  <a:gd name="connsiteY0" fmla="*/ 1123950 h 1123950"/>
                  <a:gd name="connsiteX1" fmla="*/ 6402 w 320727"/>
                  <a:gd name="connsiteY1" fmla="*/ 552450 h 1123950"/>
                  <a:gd name="connsiteX2" fmla="*/ 320727 w 320727"/>
                  <a:gd name="connsiteY2" fmla="*/ 0 h 1123950"/>
                  <a:gd name="connsiteX0" fmla="*/ 151104 w 332079"/>
                  <a:gd name="connsiteY0" fmla="*/ 1123950 h 1123950"/>
                  <a:gd name="connsiteX1" fmla="*/ 17754 w 332079"/>
                  <a:gd name="connsiteY1" fmla="*/ 552450 h 1123950"/>
                  <a:gd name="connsiteX2" fmla="*/ 332079 w 332079"/>
                  <a:gd name="connsiteY2" fmla="*/ 0 h 1123950"/>
                  <a:gd name="connsiteX0" fmla="*/ 141842 w 322817"/>
                  <a:gd name="connsiteY0" fmla="*/ 1123950 h 1123950"/>
                  <a:gd name="connsiteX1" fmla="*/ 8492 w 322817"/>
                  <a:gd name="connsiteY1" fmla="*/ 552450 h 1123950"/>
                  <a:gd name="connsiteX2" fmla="*/ 322817 w 322817"/>
                  <a:gd name="connsiteY2" fmla="*/ 0 h 1123950"/>
                  <a:gd name="connsiteX0" fmla="*/ 141842 w 322817"/>
                  <a:gd name="connsiteY0" fmla="*/ 1123950 h 1123950"/>
                  <a:gd name="connsiteX1" fmla="*/ 8492 w 322817"/>
                  <a:gd name="connsiteY1" fmla="*/ 552450 h 1123950"/>
                  <a:gd name="connsiteX2" fmla="*/ 322817 w 322817"/>
                  <a:gd name="connsiteY2" fmla="*/ 0 h 1123950"/>
                  <a:gd name="connsiteX0" fmla="*/ 140521 w 335783"/>
                  <a:gd name="connsiteY0" fmla="*/ 1123950 h 1123950"/>
                  <a:gd name="connsiteX1" fmla="*/ 7171 w 335783"/>
                  <a:gd name="connsiteY1" fmla="*/ 552450 h 1123950"/>
                  <a:gd name="connsiteX2" fmla="*/ 335783 w 335783"/>
                  <a:gd name="connsiteY2" fmla="*/ 0 h 1123950"/>
                  <a:gd name="connsiteX0" fmla="*/ 143696 w 338958"/>
                  <a:gd name="connsiteY0" fmla="*/ 1123950 h 1123950"/>
                  <a:gd name="connsiteX1" fmla="*/ 6968 w 338958"/>
                  <a:gd name="connsiteY1" fmla="*/ 559320 h 1123950"/>
                  <a:gd name="connsiteX2" fmla="*/ 338958 w 338958"/>
                  <a:gd name="connsiteY2" fmla="*/ 0 h 1123950"/>
                  <a:gd name="connsiteX0" fmla="*/ 146316 w 388860"/>
                  <a:gd name="connsiteY0" fmla="*/ 1117080 h 1117080"/>
                  <a:gd name="connsiteX1" fmla="*/ 9588 w 388860"/>
                  <a:gd name="connsiteY1" fmla="*/ 552450 h 1117080"/>
                  <a:gd name="connsiteX2" fmla="*/ 388860 w 388860"/>
                  <a:gd name="connsiteY2" fmla="*/ 0 h 1117080"/>
                  <a:gd name="connsiteX0" fmla="*/ 146316 w 388860"/>
                  <a:gd name="connsiteY0" fmla="*/ 1117080 h 1117080"/>
                  <a:gd name="connsiteX1" fmla="*/ 9588 w 388860"/>
                  <a:gd name="connsiteY1" fmla="*/ 552450 h 1117080"/>
                  <a:gd name="connsiteX2" fmla="*/ 388860 w 388860"/>
                  <a:gd name="connsiteY2" fmla="*/ 0 h 1117080"/>
                  <a:gd name="connsiteX0" fmla="*/ 146057 w 384032"/>
                  <a:gd name="connsiteY0" fmla="*/ 1041407 h 1041407"/>
                  <a:gd name="connsiteX1" fmla="*/ 9329 w 384032"/>
                  <a:gd name="connsiteY1" fmla="*/ 476777 h 1041407"/>
                  <a:gd name="connsiteX2" fmla="*/ 384032 w 384032"/>
                  <a:gd name="connsiteY2" fmla="*/ 0 h 1041407"/>
                  <a:gd name="connsiteX0" fmla="*/ 146057 w 384032"/>
                  <a:gd name="connsiteY0" fmla="*/ 1041407 h 1041407"/>
                  <a:gd name="connsiteX1" fmla="*/ 9329 w 384032"/>
                  <a:gd name="connsiteY1" fmla="*/ 476777 h 1041407"/>
                  <a:gd name="connsiteX2" fmla="*/ 384032 w 384032"/>
                  <a:gd name="connsiteY2" fmla="*/ 0 h 1041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84032" h="1041407">
                    <a:moveTo>
                      <a:pt x="146057" y="1041407"/>
                    </a:moveTo>
                    <a:cubicBezTo>
                      <a:pt x="64301" y="849319"/>
                      <a:pt x="-30334" y="650345"/>
                      <a:pt x="9329" y="476777"/>
                    </a:cubicBezTo>
                    <a:cubicBezTo>
                      <a:pt x="48992" y="303209"/>
                      <a:pt x="111438" y="177966"/>
                      <a:pt x="384032" y="0"/>
                    </a:cubicBezTo>
                  </a:path>
                </a:pathLst>
              </a:custGeom>
              <a:noFill/>
              <a:ln w="38100" cap="rnd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</p:grpSp>
        <p:grpSp>
          <p:nvGrpSpPr>
            <p:cNvPr id="102" name="กลุ่ม 101">
              <a:extLst>
                <a:ext uri="{FF2B5EF4-FFF2-40B4-BE49-F238E27FC236}">
                  <a16:creationId xmlns:a16="http://schemas.microsoft.com/office/drawing/2014/main" id="{A988B5B7-7814-4F22-BD5F-F7E34A18F685}"/>
                </a:ext>
              </a:extLst>
            </p:cNvPr>
            <p:cNvGrpSpPr/>
            <p:nvPr/>
          </p:nvGrpSpPr>
          <p:grpSpPr>
            <a:xfrm>
              <a:off x="10822521" y="6750510"/>
              <a:ext cx="1360226" cy="530699"/>
              <a:chOff x="3825457" y="7362754"/>
              <a:chExt cx="1787252" cy="633913"/>
            </a:xfrm>
          </p:grpSpPr>
          <p:sp>
            <p:nvSpPr>
              <p:cNvPr id="103" name="สี่เหลี่ยมผืนผ้า: มุมมน 102">
                <a:extLst>
                  <a:ext uri="{FF2B5EF4-FFF2-40B4-BE49-F238E27FC236}">
                    <a16:creationId xmlns:a16="http://schemas.microsoft.com/office/drawing/2014/main" id="{01F515E9-6FD4-4C97-A9E9-CE81654688FE}"/>
                  </a:ext>
                </a:extLst>
              </p:cNvPr>
              <p:cNvSpPr/>
              <p:nvPr/>
            </p:nvSpPr>
            <p:spPr>
              <a:xfrm>
                <a:off x="3825457" y="7424995"/>
                <a:ext cx="1787252" cy="571672"/>
              </a:xfrm>
              <a:prstGeom prst="roundRect">
                <a:avLst>
                  <a:gd name="adj" fmla="val 28108"/>
                </a:avLst>
              </a:prstGeom>
              <a:solidFill>
                <a:schemeClr val="accent4"/>
              </a:solidFill>
              <a:ln w="28575"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/>
              </a:p>
            </p:txBody>
          </p:sp>
          <p:sp>
            <p:nvSpPr>
              <p:cNvPr id="104" name="สี่เหลี่ยมผืนผ้า: มุมมน 103">
                <a:extLst>
                  <a:ext uri="{FF2B5EF4-FFF2-40B4-BE49-F238E27FC236}">
                    <a16:creationId xmlns:a16="http://schemas.microsoft.com/office/drawing/2014/main" id="{E37C4E2A-7F90-4CF9-B168-AC93222C4CFF}"/>
                  </a:ext>
                </a:extLst>
              </p:cNvPr>
              <p:cNvSpPr/>
              <p:nvPr/>
            </p:nvSpPr>
            <p:spPr>
              <a:xfrm>
                <a:off x="3825457" y="7368861"/>
                <a:ext cx="1787252" cy="571672"/>
              </a:xfrm>
              <a:prstGeom prst="roundRect">
                <a:avLst>
                  <a:gd name="adj" fmla="val 27444"/>
                </a:avLst>
              </a:prstGeom>
              <a:solidFill>
                <a:schemeClr val="bg1"/>
              </a:solidFill>
              <a:ln w="28575"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105" name="สี่เหลี่ยมผืนผ้า 104">
                <a:extLst>
                  <a:ext uri="{FF2B5EF4-FFF2-40B4-BE49-F238E27FC236}">
                    <a16:creationId xmlns:a16="http://schemas.microsoft.com/office/drawing/2014/main" id="{BB3A70B2-0189-4FB1-A0D4-86EF5311ADFA}"/>
                  </a:ext>
                </a:extLst>
              </p:cNvPr>
              <p:cNvSpPr/>
              <p:nvPr/>
            </p:nvSpPr>
            <p:spPr>
              <a:xfrm>
                <a:off x="3954609" y="7362754"/>
                <a:ext cx="1528949" cy="58477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00000"/>
                  </a:lnSpc>
                </a:pPr>
                <a:r>
                  <a:rPr lang="th-TH" sz="32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ตัวอย่าง</a:t>
                </a:r>
              </a:p>
            </p:txBody>
          </p:sp>
        </p:grpSp>
        <p:sp>
          <p:nvSpPr>
            <p:cNvPr id="45" name="สามเหลี่ยมหน้าจั่ว 44">
              <a:extLst>
                <a:ext uri="{FF2B5EF4-FFF2-40B4-BE49-F238E27FC236}">
                  <a16:creationId xmlns:a16="http://schemas.microsoft.com/office/drawing/2014/main" id="{DD54C4A1-44B0-41AA-AFF2-1932AF68A7A5}"/>
                </a:ext>
              </a:extLst>
            </p:cNvPr>
            <p:cNvSpPr/>
            <p:nvPr/>
          </p:nvSpPr>
          <p:spPr>
            <a:xfrm rot="5400000">
              <a:off x="12435583" y="4173295"/>
              <a:ext cx="892661" cy="374063"/>
            </a:xfrm>
            <a:prstGeom prst="triangle">
              <a:avLst/>
            </a:prstGeom>
            <a:solidFill>
              <a:srgbClr val="7030A0"/>
            </a:solidFill>
            <a:ln w="76200" cap="rnd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62" name="สี่เหลี่ยมผืนผ้า 61">
              <a:extLst>
                <a:ext uri="{FF2B5EF4-FFF2-40B4-BE49-F238E27FC236}">
                  <a16:creationId xmlns:a16="http://schemas.microsoft.com/office/drawing/2014/main" id="{371D9511-A8EB-4772-BD5F-8E5880D97DDD}"/>
                </a:ext>
              </a:extLst>
            </p:cNvPr>
            <p:cNvSpPr/>
            <p:nvPr/>
          </p:nvSpPr>
          <p:spPr>
            <a:xfrm>
              <a:off x="4689647" y="350852"/>
              <a:ext cx="7862006" cy="10772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th-TH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การจัดส่วนประกอบในภาพให้มีความรู้สึกสอดคล้องและเข้ากันได้ </a:t>
              </a:r>
              <a:br>
                <a:rPr lang="th-TH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</a:br>
              <a:r>
                <a:rPr lang="th-TH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ซึ่งความกลมกลืนจะมีหลากหลายลักษณะ เช่น</a:t>
              </a:r>
            </a:p>
          </p:txBody>
        </p:sp>
        <p:grpSp>
          <p:nvGrpSpPr>
            <p:cNvPr id="64" name="กลุ่ม 63">
              <a:extLst>
                <a:ext uri="{FF2B5EF4-FFF2-40B4-BE49-F238E27FC236}">
                  <a16:creationId xmlns:a16="http://schemas.microsoft.com/office/drawing/2014/main" id="{E410C177-1BF5-49E5-9286-870DAEB723C9}"/>
                </a:ext>
              </a:extLst>
            </p:cNvPr>
            <p:cNvGrpSpPr/>
            <p:nvPr/>
          </p:nvGrpSpPr>
          <p:grpSpPr>
            <a:xfrm>
              <a:off x="4900688" y="6750510"/>
              <a:ext cx="1360226" cy="530699"/>
              <a:chOff x="3825457" y="7362754"/>
              <a:chExt cx="1787252" cy="633913"/>
            </a:xfrm>
          </p:grpSpPr>
          <p:sp>
            <p:nvSpPr>
              <p:cNvPr id="65" name="สี่เหลี่ยมผืนผ้า: มุมมน 64">
                <a:extLst>
                  <a:ext uri="{FF2B5EF4-FFF2-40B4-BE49-F238E27FC236}">
                    <a16:creationId xmlns:a16="http://schemas.microsoft.com/office/drawing/2014/main" id="{1E7F98E5-0D03-429A-8BDF-FD47607CBA3C}"/>
                  </a:ext>
                </a:extLst>
              </p:cNvPr>
              <p:cNvSpPr/>
              <p:nvPr/>
            </p:nvSpPr>
            <p:spPr>
              <a:xfrm>
                <a:off x="3825457" y="7424995"/>
                <a:ext cx="1787252" cy="571672"/>
              </a:xfrm>
              <a:prstGeom prst="roundRect">
                <a:avLst>
                  <a:gd name="adj" fmla="val 28108"/>
                </a:avLst>
              </a:prstGeom>
              <a:solidFill>
                <a:schemeClr val="accent4"/>
              </a:solidFill>
              <a:ln w="28575"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/>
              </a:p>
            </p:txBody>
          </p:sp>
          <p:sp>
            <p:nvSpPr>
              <p:cNvPr id="66" name="สี่เหลี่ยมผืนผ้า: มุมมน 65">
                <a:extLst>
                  <a:ext uri="{FF2B5EF4-FFF2-40B4-BE49-F238E27FC236}">
                    <a16:creationId xmlns:a16="http://schemas.microsoft.com/office/drawing/2014/main" id="{3A9AAE23-6A03-45EC-A6A7-2803F8D845FE}"/>
                  </a:ext>
                </a:extLst>
              </p:cNvPr>
              <p:cNvSpPr/>
              <p:nvPr/>
            </p:nvSpPr>
            <p:spPr>
              <a:xfrm>
                <a:off x="3825457" y="7368861"/>
                <a:ext cx="1787252" cy="571672"/>
              </a:xfrm>
              <a:prstGeom prst="roundRect">
                <a:avLst>
                  <a:gd name="adj" fmla="val 27444"/>
                </a:avLst>
              </a:prstGeom>
              <a:solidFill>
                <a:schemeClr val="bg1"/>
              </a:solidFill>
              <a:ln w="28575"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67" name="สี่เหลี่ยมผืนผ้า 66">
                <a:extLst>
                  <a:ext uri="{FF2B5EF4-FFF2-40B4-BE49-F238E27FC236}">
                    <a16:creationId xmlns:a16="http://schemas.microsoft.com/office/drawing/2014/main" id="{BD7EA450-9BFB-4913-B6BF-22E6CC7EAC46}"/>
                  </a:ext>
                </a:extLst>
              </p:cNvPr>
              <p:cNvSpPr/>
              <p:nvPr/>
            </p:nvSpPr>
            <p:spPr>
              <a:xfrm>
                <a:off x="3954609" y="7362754"/>
                <a:ext cx="1528949" cy="58477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00000"/>
                  </a:lnSpc>
                </a:pPr>
                <a:r>
                  <a:rPr lang="th-TH" sz="32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ตัวอย่าง</a:t>
                </a:r>
              </a:p>
            </p:txBody>
          </p:sp>
        </p:grpSp>
      </p:grpSp>
      <p:pic>
        <p:nvPicPr>
          <p:cNvPr id="4" name="Picture 7">
            <a:extLst>
              <a:ext uri="{FF2B5EF4-FFF2-40B4-BE49-F238E27FC236}">
                <a16:creationId xmlns:a16="http://schemas.microsoft.com/office/drawing/2014/main" id="{36A29047-D382-419E-AD68-006B15BA4341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491646" y="153"/>
            <a:ext cx="780537" cy="822352"/>
          </a:xfrm>
          <a:prstGeom prst="rect">
            <a:avLst/>
          </a:prstGeom>
        </p:spPr>
      </p:pic>
      <p:pic>
        <p:nvPicPr>
          <p:cNvPr id="5" name="Picture 5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F45F5CD9-3AD6-46C5-A1B2-1A258E90E0F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551653" y="6758018"/>
            <a:ext cx="535441" cy="528487"/>
          </a:xfrm>
          <a:prstGeom prst="rect">
            <a:avLst/>
          </a:prstGeom>
        </p:spPr>
      </p:pic>
      <p:pic>
        <p:nvPicPr>
          <p:cNvPr id="63" name="Picture 45">
            <a:hlinkClick r:id="rId7" action="ppaction://hlinksldjump"/>
            <a:extLst>
              <a:ext uri="{FF2B5EF4-FFF2-40B4-BE49-F238E27FC236}">
                <a16:creationId xmlns:a16="http://schemas.microsoft.com/office/drawing/2014/main" id="{95B40F2B-9AE8-4BC9-AA84-DD9539F1B49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2124" y="6745010"/>
            <a:ext cx="1230668" cy="541495"/>
          </a:xfrm>
          <a:prstGeom prst="rect">
            <a:avLst/>
          </a:prstGeom>
        </p:spPr>
      </p:pic>
      <p:grpSp>
        <p:nvGrpSpPr>
          <p:cNvPr id="46" name="กลุ่ม 45">
            <a:extLst>
              <a:ext uri="{FF2B5EF4-FFF2-40B4-BE49-F238E27FC236}">
                <a16:creationId xmlns:a16="http://schemas.microsoft.com/office/drawing/2014/main" id="{B3CF35B5-72F5-47AF-AF56-AF7B0AC66BCB}"/>
              </a:ext>
            </a:extLst>
          </p:cNvPr>
          <p:cNvGrpSpPr/>
          <p:nvPr/>
        </p:nvGrpSpPr>
        <p:grpSpPr>
          <a:xfrm>
            <a:off x="805483" y="928612"/>
            <a:ext cx="11838159" cy="6109929"/>
            <a:chOff x="805483" y="928612"/>
            <a:chExt cx="11838159" cy="6109929"/>
          </a:xfrm>
        </p:grpSpPr>
        <p:sp>
          <p:nvSpPr>
            <p:cNvPr id="47" name="Rectangle: Rounded Corners 76">
              <a:extLst>
                <a:ext uri="{FF2B5EF4-FFF2-40B4-BE49-F238E27FC236}">
                  <a16:creationId xmlns:a16="http://schemas.microsoft.com/office/drawing/2014/main" id="{3AF6311C-8AC4-4085-8BA6-156FC0323CEA}"/>
                </a:ext>
              </a:extLst>
            </p:cNvPr>
            <p:cNvSpPr/>
            <p:nvPr/>
          </p:nvSpPr>
          <p:spPr>
            <a:xfrm>
              <a:off x="805483" y="928612"/>
              <a:ext cx="11838159" cy="6109929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4" dirty="0">
                <a:latin typeface="TH SarabunPSK" panose="020B0500040200020003" pitchFamily="34" charset="-34"/>
              </a:endParaRPr>
            </a:p>
          </p:txBody>
        </p:sp>
        <p:sp>
          <p:nvSpPr>
            <p:cNvPr id="48" name="สี่เหลี่ยมผืนผ้า 47">
              <a:extLst>
                <a:ext uri="{FF2B5EF4-FFF2-40B4-BE49-F238E27FC236}">
                  <a16:creationId xmlns:a16="http://schemas.microsoft.com/office/drawing/2014/main" id="{2AFEFCFC-2F83-415C-8ACA-916BE2F37A15}"/>
                </a:ext>
              </a:extLst>
            </p:cNvPr>
            <p:cNvSpPr/>
            <p:nvPr/>
          </p:nvSpPr>
          <p:spPr>
            <a:xfrm>
              <a:off x="6530447" y="2020124"/>
              <a:ext cx="5559413" cy="15696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th-TH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การนำเส้นคดโค้ง ที่เกิดจากฝีแปรงปาดป้าย</a:t>
              </a:r>
            </a:p>
            <a:p>
              <a:r>
                <a:rPr lang="th-TH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เป็นจังหวะในภาพ ทำให้ผลงานมีความกลมกลืน</a:t>
              </a:r>
            </a:p>
            <a:p>
              <a:r>
                <a:rPr lang="th-TH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ด้วยเส้น</a:t>
              </a:r>
            </a:p>
          </p:txBody>
        </p:sp>
        <p:sp>
          <p:nvSpPr>
            <p:cNvPr id="49" name="สี่เหลี่ยมผืนผ้า 48">
              <a:extLst>
                <a:ext uri="{FF2B5EF4-FFF2-40B4-BE49-F238E27FC236}">
                  <a16:creationId xmlns:a16="http://schemas.microsoft.com/office/drawing/2014/main" id="{23178302-29E3-494B-A7D1-247154ABBA68}"/>
                </a:ext>
              </a:extLst>
            </p:cNvPr>
            <p:cNvSpPr/>
            <p:nvPr/>
          </p:nvSpPr>
          <p:spPr>
            <a:xfrm>
              <a:off x="6530447" y="5063043"/>
              <a:ext cx="5667180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/>
              <a:r>
                <a:rPr lang="th-TH" sz="2400" dirty="0">
                  <a:solidFill>
                    <a:srgbClr val="333333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ผลงาน </a:t>
              </a:r>
              <a:r>
                <a:rPr lang="en-US" sz="2400" dirty="0">
                  <a:solidFill>
                    <a:srgbClr val="333333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: </a:t>
              </a:r>
              <a:r>
                <a:rPr lang="th-TH" sz="2400" dirty="0">
                  <a:solidFill>
                    <a:srgbClr val="333333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ทุ่งข้าวสาลีกับต้นไซเปรส (</a:t>
              </a:r>
              <a:r>
                <a:rPr lang="en-US" sz="2400" dirty="0">
                  <a:solidFill>
                    <a:srgbClr val="333333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Wheat Field with Cypresses)</a:t>
              </a:r>
            </a:p>
            <a:p>
              <a:pPr fontAlgn="base"/>
              <a:r>
                <a:rPr lang="th-TH" sz="2400" dirty="0">
                  <a:solidFill>
                    <a:srgbClr val="333333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ศิลปิน </a:t>
              </a:r>
              <a:r>
                <a:rPr lang="en-US" sz="2400" dirty="0">
                  <a:solidFill>
                    <a:srgbClr val="333333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: </a:t>
              </a:r>
              <a:r>
                <a:rPr lang="th-TH" sz="2400" dirty="0">
                  <a:solidFill>
                    <a:srgbClr val="333333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ฟิน</a:t>
              </a:r>
              <a:r>
                <a:rPr lang="th-TH" sz="2400" dirty="0" err="1">
                  <a:solidFill>
                    <a:srgbClr val="333333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เซนต์</a:t>
              </a:r>
              <a:r>
                <a:rPr lang="th-TH" sz="2400" dirty="0">
                  <a:solidFill>
                    <a:srgbClr val="333333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 ฟาน </a:t>
              </a:r>
              <a:r>
                <a:rPr lang="th-TH" sz="2400" dirty="0" err="1">
                  <a:solidFill>
                    <a:srgbClr val="333333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ก็อก</a:t>
              </a:r>
              <a:r>
                <a:rPr lang="th-TH" sz="2400" dirty="0">
                  <a:solidFill>
                    <a:srgbClr val="333333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 (</a:t>
              </a:r>
              <a:r>
                <a:rPr lang="en-US" sz="2400" dirty="0">
                  <a:solidFill>
                    <a:srgbClr val="333333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Vincent van Gogh)</a:t>
              </a:r>
            </a:p>
          </p:txBody>
        </p:sp>
        <p:pic>
          <p:nvPicPr>
            <p:cNvPr id="50" name="รูปภาพ 49">
              <a:extLst>
                <a:ext uri="{FF2B5EF4-FFF2-40B4-BE49-F238E27FC236}">
                  <a16:creationId xmlns:a16="http://schemas.microsoft.com/office/drawing/2014/main" id="{D03D783D-A636-4DC5-95AC-3D2ADFE018BC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291907" y="1997967"/>
              <a:ext cx="4842168" cy="3832059"/>
            </a:xfrm>
            <a:prstGeom prst="rect">
              <a:avLst/>
            </a:prstGeom>
          </p:spPr>
        </p:pic>
      </p:grpSp>
      <p:pic>
        <p:nvPicPr>
          <p:cNvPr id="51" name="close">
            <a:hlinkClick r:id="rId10" action="ppaction://hlinksldjump"/>
            <a:extLst>
              <a:ext uri="{FF2B5EF4-FFF2-40B4-BE49-F238E27FC236}">
                <a16:creationId xmlns:a16="http://schemas.microsoft.com/office/drawing/2014/main" id="{37283C50-6126-4E13-8443-1E39DB9F8895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197627" y="722164"/>
            <a:ext cx="604109" cy="606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52351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2" name="กลุ่ม 71">
            <a:extLst>
              <a:ext uri="{FF2B5EF4-FFF2-40B4-BE49-F238E27FC236}">
                <a16:creationId xmlns:a16="http://schemas.microsoft.com/office/drawing/2014/main" id="{68FE1E07-05A0-4577-A08E-1436C71AA8D6}"/>
              </a:ext>
            </a:extLst>
          </p:cNvPr>
          <p:cNvGrpSpPr/>
          <p:nvPr/>
        </p:nvGrpSpPr>
        <p:grpSpPr>
          <a:xfrm>
            <a:off x="883705" y="380315"/>
            <a:ext cx="3594823" cy="964525"/>
            <a:chOff x="883705" y="380315"/>
            <a:chExt cx="3594823" cy="964525"/>
          </a:xfrm>
        </p:grpSpPr>
        <p:sp>
          <p:nvSpPr>
            <p:cNvPr id="73" name="สี่เหลี่ยมผืนผ้า: มุมมน 72">
              <a:extLst>
                <a:ext uri="{FF2B5EF4-FFF2-40B4-BE49-F238E27FC236}">
                  <a16:creationId xmlns:a16="http://schemas.microsoft.com/office/drawing/2014/main" id="{B8D29A91-6B79-4F27-9147-0DA942BCAC48}"/>
                </a:ext>
              </a:extLst>
            </p:cNvPr>
            <p:cNvSpPr/>
            <p:nvPr/>
          </p:nvSpPr>
          <p:spPr>
            <a:xfrm>
              <a:off x="883705" y="380315"/>
              <a:ext cx="3505559" cy="904587"/>
            </a:xfrm>
            <a:prstGeom prst="roundRect">
              <a:avLst/>
            </a:prstGeom>
            <a:solidFill>
              <a:srgbClr val="7030A0">
                <a:alpha val="14902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1653" dirty="0"/>
            </a:p>
          </p:txBody>
        </p:sp>
        <p:pic>
          <p:nvPicPr>
            <p:cNvPr id="79" name="รูปภาพ 78">
              <a:extLst>
                <a:ext uri="{FF2B5EF4-FFF2-40B4-BE49-F238E27FC236}">
                  <a16:creationId xmlns:a16="http://schemas.microsoft.com/office/drawing/2014/main" id="{4B44D657-E88D-4508-9528-DED0CE365E0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30348" y="485229"/>
              <a:ext cx="3548180" cy="859611"/>
            </a:xfrm>
            <a:prstGeom prst="rect">
              <a:avLst/>
            </a:prstGeom>
          </p:spPr>
        </p:pic>
      </p:grpSp>
      <p:grpSp>
        <p:nvGrpSpPr>
          <p:cNvPr id="2" name="กลุ่ม 1">
            <a:extLst>
              <a:ext uri="{FF2B5EF4-FFF2-40B4-BE49-F238E27FC236}">
                <a16:creationId xmlns:a16="http://schemas.microsoft.com/office/drawing/2014/main" id="{A8ECF0C7-3D1D-4B70-A92E-2895840FE578}"/>
              </a:ext>
            </a:extLst>
          </p:cNvPr>
          <p:cNvGrpSpPr/>
          <p:nvPr/>
        </p:nvGrpSpPr>
        <p:grpSpPr>
          <a:xfrm>
            <a:off x="883706" y="350852"/>
            <a:ext cx="12185239" cy="6930357"/>
            <a:chOff x="883706" y="350852"/>
            <a:chExt cx="12185239" cy="6930357"/>
          </a:xfrm>
        </p:grpSpPr>
        <p:sp>
          <p:nvSpPr>
            <p:cNvPr id="42" name="สี่เหลี่ยมผืนผ้า: มุมมน 41">
              <a:extLst>
                <a:ext uri="{FF2B5EF4-FFF2-40B4-BE49-F238E27FC236}">
                  <a16:creationId xmlns:a16="http://schemas.microsoft.com/office/drawing/2014/main" id="{4C62A191-FA4A-4363-8BF1-7752145380CD}"/>
                </a:ext>
              </a:extLst>
            </p:cNvPr>
            <p:cNvSpPr/>
            <p:nvPr/>
          </p:nvSpPr>
          <p:spPr>
            <a:xfrm>
              <a:off x="6789402" y="1501552"/>
              <a:ext cx="5647880" cy="5514308"/>
            </a:xfrm>
            <a:prstGeom prst="roundRect">
              <a:avLst>
                <a:gd name="adj" fmla="val 7595"/>
              </a:avLst>
            </a:prstGeom>
            <a:noFill/>
            <a:ln w="38100">
              <a:solidFill>
                <a:srgbClr val="8064A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1653" dirty="0"/>
            </a:p>
          </p:txBody>
        </p:sp>
        <p:sp>
          <p:nvSpPr>
            <p:cNvPr id="43" name="สี่เหลี่ยมผืนผ้า: มุมมน 42">
              <a:extLst>
                <a:ext uri="{FF2B5EF4-FFF2-40B4-BE49-F238E27FC236}">
                  <a16:creationId xmlns:a16="http://schemas.microsoft.com/office/drawing/2014/main" id="{4D9CC302-269A-4BBF-86FD-687ACF0F2EBC}"/>
                </a:ext>
              </a:extLst>
            </p:cNvPr>
            <p:cNvSpPr/>
            <p:nvPr/>
          </p:nvSpPr>
          <p:spPr>
            <a:xfrm>
              <a:off x="883706" y="1501552"/>
              <a:ext cx="5647880" cy="5514308"/>
            </a:xfrm>
            <a:prstGeom prst="roundRect">
              <a:avLst>
                <a:gd name="adj" fmla="val 7828"/>
              </a:avLst>
            </a:prstGeom>
            <a:noFill/>
            <a:ln w="38100">
              <a:solidFill>
                <a:srgbClr val="8064A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1653" dirty="0"/>
            </a:p>
          </p:txBody>
        </p:sp>
        <p:sp>
          <p:nvSpPr>
            <p:cNvPr id="13" name="สี่เหลี่ยมผืนผ้า 12">
              <a:extLst>
                <a:ext uri="{FF2B5EF4-FFF2-40B4-BE49-F238E27FC236}">
                  <a16:creationId xmlns:a16="http://schemas.microsoft.com/office/drawing/2014/main" id="{22EF511C-F359-4F3E-914F-372F25B9BD01}"/>
                </a:ext>
              </a:extLst>
            </p:cNvPr>
            <p:cNvSpPr/>
            <p:nvPr/>
          </p:nvSpPr>
          <p:spPr>
            <a:xfrm>
              <a:off x="1469880" y="5450268"/>
              <a:ext cx="4450176" cy="14773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thaiDist">
                <a:lnSpc>
                  <a:spcPct val="100000"/>
                </a:lnSpc>
              </a:pPr>
              <a:r>
                <a:rPr lang="th-TH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การนำเส้นที่มีลักษณะคล้ายคลึงกัน มีขนาด</a:t>
              </a:r>
              <a:br>
                <a:rPr lang="th-TH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</a:br>
              <a:r>
                <a:rPr lang="th-TH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ใกล้เคียงกัน และมีทิศทางที่สอดประสาน</a:t>
              </a:r>
              <a:br>
                <a:rPr lang="th-TH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</a:br>
              <a:r>
                <a:rPr lang="th-TH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กลมกลืนกันมาสร้างสรรค์ผลงาน</a:t>
              </a:r>
            </a:p>
          </p:txBody>
        </p:sp>
        <p:sp>
          <p:nvSpPr>
            <p:cNvPr id="16" name="สี่เหลี่ยมผืนผ้า 15">
              <a:extLst>
                <a:ext uri="{FF2B5EF4-FFF2-40B4-BE49-F238E27FC236}">
                  <a16:creationId xmlns:a16="http://schemas.microsoft.com/office/drawing/2014/main" id="{109DA582-0BA4-4677-8FA6-222F3F81F3D5}"/>
                </a:ext>
              </a:extLst>
            </p:cNvPr>
            <p:cNvSpPr/>
            <p:nvPr/>
          </p:nvSpPr>
          <p:spPr>
            <a:xfrm>
              <a:off x="7211134" y="5450268"/>
              <a:ext cx="4804417" cy="14773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thaiDist">
                <a:lnSpc>
                  <a:spcPct val="100000"/>
                </a:lnSpc>
              </a:pPr>
              <a:r>
                <a:rPr lang="th-TH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การนำสีในวรรณะเดียวกันหรือการนำสีหนึ่ง</a:t>
              </a:r>
              <a:br>
                <a:rPr lang="th-TH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</a:br>
              <a:r>
                <a:rPr lang="th-TH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ที่มีน้ำหนักอ่อน-แก่ มาใช้เป็นสีหลักในการ</a:t>
              </a:r>
              <a:br>
                <a:rPr lang="th-TH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</a:br>
              <a:r>
                <a:rPr lang="th-TH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สร้างสรรค์ผลงาน</a:t>
              </a:r>
            </a:p>
          </p:txBody>
        </p:sp>
        <p:sp>
          <p:nvSpPr>
            <p:cNvPr id="33" name="Rectangle 39">
              <a:extLst>
                <a:ext uri="{FF2B5EF4-FFF2-40B4-BE49-F238E27FC236}">
                  <a16:creationId xmlns:a16="http://schemas.microsoft.com/office/drawing/2014/main" id="{D019E443-05A4-44BA-BB97-89088693CFF1}"/>
                </a:ext>
              </a:extLst>
            </p:cNvPr>
            <p:cNvSpPr/>
            <p:nvPr/>
          </p:nvSpPr>
          <p:spPr>
            <a:xfrm>
              <a:off x="1983947" y="4754106"/>
              <a:ext cx="3516665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th-TH" sz="2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ผลงาน </a:t>
              </a:r>
              <a:r>
                <a:rPr lang="en-US" sz="2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: The Great Wave off Kanagawa</a:t>
              </a:r>
            </a:p>
            <a:p>
              <a:r>
                <a:rPr lang="th-TH" sz="2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ศิลปิน </a:t>
              </a:r>
              <a:r>
                <a:rPr lang="en-US" sz="2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: </a:t>
              </a:r>
              <a:r>
                <a:rPr lang="th-TH" sz="2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คะสึชิกะ โฮะกุไซ (</a:t>
              </a:r>
              <a:r>
                <a:rPr lang="en-US" sz="2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Katsushika Hokusai</a:t>
              </a:r>
              <a:r>
                <a:rPr lang="th-TH" sz="2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)</a:t>
              </a:r>
              <a:endParaRPr lang="en-US" sz="20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34" name="Rectangle 42">
              <a:extLst>
                <a:ext uri="{FF2B5EF4-FFF2-40B4-BE49-F238E27FC236}">
                  <a16:creationId xmlns:a16="http://schemas.microsoft.com/office/drawing/2014/main" id="{EE7C55D4-8741-4EA6-98A0-5BD72A1EA7E0}"/>
                </a:ext>
              </a:extLst>
            </p:cNvPr>
            <p:cNvSpPr/>
            <p:nvPr/>
          </p:nvSpPr>
          <p:spPr>
            <a:xfrm>
              <a:off x="7146903" y="4754106"/>
              <a:ext cx="4961615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th-TH" sz="2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ผลงาน </a:t>
              </a:r>
              <a:r>
                <a:rPr lang="en-US" sz="2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: Japanese Footbridge and the Water Lily Pool, </a:t>
              </a:r>
              <a:r>
                <a:rPr lang="en-US" sz="2000" dirty="0" err="1">
                  <a:latin typeface="TH Sarabun New" panose="020B0500040200020003" pitchFamily="34" charset="-34"/>
                  <a:cs typeface="TH Sarabun New" panose="020B0500040200020003" pitchFamily="34" charset="-34"/>
                </a:rPr>
                <a:t>Giverny</a:t>
              </a:r>
              <a:br>
                <a:rPr lang="en-US" sz="2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</a:br>
              <a:r>
                <a:rPr lang="th-TH" sz="2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ศิลปิน </a:t>
              </a:r>
              <a:r>
                <a:rPr lang="en-US" sz="2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: </a:t>
              </a:r>
              <a:r>
                <a:rPr lang="th-TH" sz="2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โกลด โมเน (</a:t>
              </a:r>
              <a:r>
                <a:rPr lang="en-US" sz="2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Claude Monet</a:t>
              </a:r>
              <a:r>
                <a:rPr lang="th-TH" sz="2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)</a:t>
              </a:r>
              <a:endParaRPr lang="en-US" sz="20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grpSp>
          <p:nvGrpSpPr>
            <p:cNvPr id="24" name="กลุ่ม 23">
              <a:extLst>
                <a:ext uri="{FF2B5EF4-FFF2-40B4-BE49-F238E27FC236}">
                  <a16:creationId xmlns:a16="http://schemas.microsoft.com/office/drawing/2014/main" id="{FBA7C638-C436-41AA-B632-94491428A7FE}"/>
                </a:ext>
              </a:extLst>
            </p:cNvPr>
            <p:cNvGrpSpPr/>
            <p:nvPr/>
          </p:nvGrpSpPr>
          <p:grpSpPr>
            <a:xfrm>
              <a:off x="8049849" y="2169081"/>
              <a:ext cx="3633558" cy="2522684"/>
              <a:chOff x="7775201" y="2098608"/>
              <a:chExt cx="3914473" cy="2717716"/>
            </a:xfrm>
          </p:grpSpPr>
          <p:pic>
            <p:nvPicPr>
              <p:cNvPr id="7" name="รูปภาพ 6">
                <a:extLst>
                  <a:ext uri="{FF2B5EF4-FFF2-40B4-BE49-F238E27FC236}">
                    <a16:creationId xmlns:a16="http://schemas.microsoft.com/office/drawing/2014/main" id="{D912FA5F-5E20-41C1-813D-2DA803D9D97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7775201" y="2098608"/>
                <a:ext cx="3378161" cy="2717716"/>
              </a:xfrm>
              <a:prstGeom prst="roundRect">
                <a:avLst>
                  <a:gd name="adj" fmla="val 8594"/>
                </a:avLst>
              </a:prstGeom>
              <a:solidFill>
                <a:srgbClr val="FFFFFF">
                  <a:shade val="85000"/>
                </a:srgbClr>
              </a:solidFill>
              <a:ln>
                <a:noFill/>
              </a:ln>
              <a:effectLst/>
            </p:spPr>
          </p:pic>
          <p:grpSp>
            <p:nvGrpSpPr>
              <p:cNvPr id="14" name="กลุ่ม 13">
                <a:extLst>
                  <a:ext uri="{FF2B5EF4-FFF2-40B4-BE49-F238E27FC236}">
                    <a16:creationId xmlns:a16="http://schemas.microsoft.com/office/drawing/2014/main" id="{5973E95E-20BD-418C-BA4F-3A89F984EBEF}"/>
                  </a:ext>
                </a:extLst>
              </p:cNvPr>
              <p:cNvGrpSpPr/>
              <p:nvPr/>
            </p:nvGrpSpPr>
            <p:grpSpPr>
              <a:xfrm>
                <a:off x="11247033" y="2098608"/>
                <a:ext cx="442641" cy="2148573"/>
                <a:chOff x="11293121" y="1976960"/>
                <a:chExt cx="442641" cy="2148573"/>
              </a:xfrm>
            </p:grpSpPr>
            <p:sp>
              <p:nvSpPr>
                <p:cNvPr id="9" name="สี่เหลี่ยมผืนผ้า: มุมมน 8">
                  <a:extLst>
                    <a:ext uri="{FF2B5EF4-FFF2-40B4-BE49-F238E27FC236}">
                      <a16:creationId xmlns:a16="http://schemas.microsoft.com/office/drawing/2014/main" id="{8A264495-012B-47DF-86FD-31844FE6C1E2}"/>
                    </a:ext>
                  </a:extLst>
                </p:cNvPr>
                <p:cNvSpPr/>
                <p:nvPr/>
              </p:nvSpPr>
              <p:spPr>
                <a:xfrm>
                  <a:off x="11293121" y="3682892"/>
                  <a:ext cx="442641" cy="442641"/>
                </a:xfrm>
                <a:prstGeom prst="roundRect">
                  <a:avLst/>
                </a:prstGeom>
                <a:solidFill>
                  <a:srgbClr val="9E919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 dirty="0"/>
                </a:p>
              </p:txBody>
            </p:sp>
            <p:sp>
              <p:nvSpPr>
                <p:cNvPr id="54" name="สี่เหลี่ยมผืนผ้า: มุมมน 53">
                  <a:extLst>
                    <a:ext uri="{FF2B5EF4-FFF2-40B4-BE49-F238E27FC236}">
                      <a16:creationId xmlns:a16="http://schemas.microsoft.com/office/drawing/2014/main" id="{F24357A4-51D1-444F-999B-569231FDD22A}"/>
                    </a:ext>
                  </a:extLst>
                </p:cNvPr>
                <p:cNvSpPr/>
                <p:nvPr/>
              </p:nvSpPr>
              <p:spPr>
                <a:xfrm>
                  <a:off x="11293121" y="1976960"/>
                  <a:ext cx="442641" cy="442641"/>
                </a:xfrm>
                <a:prstGeom prst="roundRect">
                  <a:avLst/>
                </a:prstGeom>
                <a:solidFill>
                  <a:srgbClr val="9CAF7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  <p:sp>
              <p:nvSpPr>
                <p:cNvPr id="55" name="สี่เหลี่ยมผืนผ้า: มุมมน 54">
                  <a:extLst>
                    <a:ext uri="{FF2B5EF4-FFF2-40B4-BE49-F238E27FC236}">
                      <a16:creationId xmlns:a16="http://schemas.microsoft.com/office/drawing/2014/main" id="{9301EA7E-DEBA-43AF-8C90-930ECEE1B36E}"/>
                    </a:ext>
                  </a:extLst>
                </p:cNvPr>
                <p:cNvSpPr/>
                <p:nvPr/>
              </p:nvSpPr>
              <p:spPr>
                <a:xfrm>
                  <a:off x="11293121" y="2545604"/>
                  <a:ext cx="442641" cy="442641"/>
                </a:xfrm>
                <a:prstGeom prst="roundRect">
                  <a:avLst/>
                </a:prstGeom>
                <a:solidFill>
                  <a:srgbClr val="3C6E4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  <p:sp>
              <p:nvSpPr>
                <p:cNvPr id="56" name="สี่เหลี่ยมผืนผ้า: มุมมน 55">
                  <a:extLst>
                    <a:ext uri="{FF2B5EF4-FFF2-40B4-BE49-F238E27FC236}">
                      <a16:creationId xmlns:a16="http://schemas.microsoft.com/office/drawing/2014/main" id="{4B1E160F-8B19-405E-B3CF-55F2771D637D}"/>
                    </a:ext>
                  </a:extLst>
                </p:cNvPr>
                <p:cNvSpPr/>
                <p:nvPr/>
              </p:nvSpPr>
              <p:spPr>
                <a:xfrm>
                  <a:off x="11293121" y="3114248"/>
                  <a:ext cx="442641" cy="442641"/>
                </a:xfrm>
                <a:prstGeom prst="roundRect">
                  <a:avLst/>
                </a:prstGeom>
                <a:solidFill>
                  <a:srgbClr val="5F928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</p:grpSp>
        </p:grpSp>
        <p:sp>
          <p:nvSpPr>
            <p:cNvPr id="59" name="สี่เหลี่ยมผืนผ้า 58">
              <a:extLst>
                <a:ext uri="{FF2B5EF4-FFF2-40B4-BE49-F238E27FC236}">
                  <a16:creationId xmlns:a16="http://schemas.microsoft.com/office/drawing/2014/main" id="{341534D5-86AB-4E9C-972F-A157C1D09D1B}"/>
                </a:ext>
              </a:extLst>
            </p:cNvPr>
            <p:cNvSpPr/>
            <p:nvPr/>
          </p:nvSpPr>
          <p:spPr>
            <a:xfrm>
              <a:off x="1954379" y="1575301"/>
              <a:ext cx="3506533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00000"/>
                </a:lnSpc>
              </a:pPr>
              <a:r>
                <a:rPr lang="th-TH" sz="36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ความกลมกลืนด้วยเส้น</a:t>
              </a:r>
            </a:p>
          </p:txBody>
        </p:sp>
        <p:sp>
          <p:nvSpPr>
            <p:cNvPr id="61" name="สี่เหลี่ยมผืนผ้า 60">
              <a:extLst>
                <a:ext uri="{FF2B5EF4-FFF2-40B4-BE49-F238E27FC236}">
                  <a16:creationId xmlns:a16="http://schemas.microsoft.com/office/drawing/2014/main" id="{79BF6F64-9D11-4164-8741-8539340B712F}"/>
                </a:ext>
              </a:extLst>
            </p:cNvPr>
            <p:cNvSpPr/>
            <p:nvPr/>
          </p:nvSpPr>
          <p:spPr>
            <a:xfrm>
              <a:off x="7830590" y="1575301"/>
              <a:ext cx="3565503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00000"/>
                </a:lnSpc>
              </a:pPr>
              <a:r>
                <a:rPr lang="th-TH" sz="36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ความกลมกลืนด้วยสี</a:t>
              </a:r>
            </a:p>
          </p:txBody>
        </p:sp>
        <p:grpSp>
          <p:nvGrpSpPr>
            <p:cNvPr id="23" name="กลุ่ม 22">
              <a:extLst>
                <a:ext uri="{FF2B5EF4-FFF2-40B4-BE49-F238E27FC236}">
                  <a16:creationId xmlns:a16="http://schemas.microsoft.com/office/drawing/2014/main" id="{BD02DC63-ACBF-4A2C-9AF5-5CC406CACD60}"/>
                </a:ext>
              </a:extLst>
            </p:cNvPr>
            <p:cNvGrpSpPr/>
            <p:nvPr/>
          </p:nvGrpSpPr>
          <p:grpSpPr>
            <a:xfrm>
              <a:off x="1819696" y="2169081"/>
              <a:ext cx="3962297" cy="2522684"/>
              <a:chOff x="1906906" y="2098608"/>
              <a:chExt cx="4268627" cy="2717716"/>
            </a:xfrm>
          </p:grpSpPr>
          <p:pic>
            <p:nvPicPr>
              <p:cNvPr id="3" name="รูปภาพ 2">
                <a:extLst>
                  <a:ext uri="{FF2B5EF4-FFF2-40B4-BE49-F238E27FC236}">
                    <a16:creationId xmlns:a16="http://schemas.microsoft.com/office/drawing/2014/main" id="{6D422E0C-5D1E-4D0D-AEC1-792D98E8A28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918993" y="2098608"/>
                <a:ext cx="4016329" cy="2717716"/>
              </a:xfrm>
              <a:prstGeom prst="roundRect">
                <a:avLst>
                  <a:gd name="adj" fmla="val 8594"/>
                </a:avLst>
              </a:prstGeom>
              <a:solidFill>
                <a:srgbClr val="FFFFFF">
                  <a:shade val="85000"/>
                </a:srgbClr>
              </a:solidFill>
              <a:ln>
                <a:noFill/>
              </a:ln>
              <a:effectLst/>
            </p:spPr>
          </p:pic>
          <p:sp>
            <p:nvSpPr>
              <p:cNvPr id="21" name="รูปแบบอิสระ: รูปร่าง 20">
                <a:extLst>
                  <a:ext uri="{FF2B5EF4-FFF2-40B4-BE49-F238E27FC236}">
                    <a16:creationId xmlns:a16="http://schemas.microsoft.com/office/drawing/2014/main" id="{9FA97970-4FF6-4E91-A335-DD26F07F3FA4}"/>
                  </a:ext>
                </a:extLst>
              </p:cNvPr>
              <p:cNvSpPr/>
              <p:nvPr/>
            </p:nvSpPr>
            <p:spPr>
              <a:xfrm>
                <a:off x="1918993" y="2435211"/>
                <a:ext cx="2106907" cy="1095389"/>
              </a:xfrm>
              <a:custGeom>
                <a:avLst/>
                <a:gdLst>
                  <a:gd name="connsiteX0" fmla="*/ 0 w 2032000"/>
                  <a:gd name="connsiteY0" fmla="*/ 1095389 h 1095389"/>
                  <a:gd name="connsiteX1" fmla="*/ 1155700 w 2032000"/>
                  <a:gd name="connsiteY1" fmla="*/ 53989 h 1095389"/>
                  <a:gd name="connsiteX2" fmla="*/ 2032000 w 2032000"/>
                  <a:gd name="connsiteY2" fmla="*/ 180989 h 10953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032000" h="1095389">
                    <a:moveTo>
                      <a:pt x="0" y="1095389"/>
                    </a:moveTo>
                    <a:cubicBezTo>
                      <a:pt x="408516" y="650889"/>
                      <a:pt x="817033" y="206389"/>
                      <a:pt x="1155700" y="53989"/>
                    </a:cubicBezTo>
                    <a:cubicBezTo>
                      <a:pt x="1494367" y="-98411"/>
                      <a:pt x="1841500" y="113256"/>
                      <a:pt x="2032000" y="180989"/>
                    </a:cubicBezTo>
                  </a:path>
                </a:pathLst>
              </a:custGeom>
              <a:noFill/>
              <a:ln w="38100" cap="rnd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22" name="รูปแบบอิสระ: รูปร่าง 21">
                <a:extLst>
                  <a:ext uri="{FF2B5EF4-FFF2-40B4-BE49-F238E27FC236}">
                    <a16:creationId xmlns:a16="http://schemas.microsoft.com/office/drawing/2014/main" id="{1F3F9829-8F5D-4F0F-B025-26EC4326BB07}"/>
                  </a:ext>
                </a:extLst>
              </p:cNvPr>
              <p:cNvSpPr/>
              <p:nvPr/>
            </p:nvSpPr>
            <p:spPr>
              <a:xfrm>
                <a:off x="2773027" y="2582298"/>
                <a:ext cx="387126" cy="1223510"/>
              </a:xfrm>
              <a:custGeom>
                <a:avLst/>
                <a:gdLst>
                  <a:gd name="connsiteX0" fmla="*/ 139752 w 320727"/>
                  <a:gd name="connsiteY0" fmla="*/ 1123950 h 1123950"/>
                  <a:gd name="connsiteX1" fmla="*/ 6402 w 320727"/>
                  <a:gd name="connsiteY1" fmla="*/ 552450 h 1123950"/>
                  <a:gd name="connsiteX2" fmla="*/ 320727 w 320727"/>
                  <a:gd name="connsiteY2" fmla="*/ 0 h 1123950"/>
                  <a:gd name="connsiteX0" fmla="*/ 151104 w 332079"/>
                  <a:gd name="connsiteY0" fmla="*/ 1123950 h 1123950"/>
                  <a:gd name="connsiteX1" fmla="*/ 17754 w 332079"/>
                  <a:gd name="connsiteY1" fmla="*/ 552450 h 1123950"/>
                  <a:gd name="connsiteX2" fmla="*/ 332079 w 332079"/>
                  <a:gd name="connsiteY2" fmla="*/ 0 h 1123950"/>
                  <a:gd name="connsiteX0" fmla="*/ 141842 w 322817"/>
                  <a:gd name="connsiteY0" fmla="*/ 1123950 h 1123950"/>
                  <a:gd name="connsiteX1" fmla="*/ 8492 w 322817"/>
                  <a:gd name="connsiteY1" fmla="*/ 552450 h 1123950"/>
                  <a:gd name="connsiteX2" fmla="*/ 322817 w 322817"/>
                  <a:gd name="connsiteY2" fmla="*/ 0 h 1123950"/>
                  <a:gd name="connsiteX0" fmla="*/ 141842 w 322817"/>
                  <a:gd name="connsiteY0" fmla="*/ 1123950 h 1123950"/>
                  <a:gd name="connsiteX1" fmla="*/ 8492 w 322817"/>
                  <a:gd name="connsiteY1" fmla="*/ 552450 h 1123950"/>
                  <a:gd name="connsiteX2" fmla="*/ 322817 w 322817"/>
                  <a:gd name="connsiteY2" fmla="*/ 0 h 1123950"/>
                  <a:gd name="connsiteX0" fmla="*/ 140521 w 335783"/>
                  <a:gd name="connsiteY0" fmla="*/ 1123950 h 1123950"/>
                  <a:gd name="connsiteX1" fmla="*/ 7171 w 335783"/>
                  <a:gd name="connsiteY1" fmla="*/ 552450 h 1123950"/>
                  <a:gd name="connsiteX2" fmla="*/ 335783 w 335783"/>
                  <a:gd name="connsiteY2" fmla="*/ 0 h 1123950"/>
                  <a:gd name="connsiteX0" fmla="*/ 127670 w 322932"/>
                  <a:gd name="connsiteY0" fmla="*/ 1123950 h 1123950"/>
                  <a:gd name="connsiteX1" fmla="*/ 8129 w 322932"/>
                  <a:gd name="connsiteY1" fmla="*/ 502867 h 1123950"/>
                  <a:gd name="connsiteX2" fmla="*/ 322932 w 322932"/>
                  <a:gd name="connsiteY2" fmla="*/ 0 h 1123950"/>
                  <a:gd name="connsiteX0" fmla="*/ 141481 w 336743"/>
                  <a:gd name="connsiteY0" fmla="*/ 1123950 h 1123950"/>
                  <a:gd name="connsiteX1" fmla="*/ 21940 w 336743"/>
                  <a:gd name="connsiteY1" fmla="*/ 502867 h 1123950"/>
                  <a:gd name="connsiteX2" fmla="*/ 336743 w 336743"/>
                  <a:gd name="connsiteY2" fmla="*/ 0 h 11239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36743" h="1123950">
                    <a:moveTo>
                      <a:pt x="141481" y="1123950"/>
                    </a:moveTo>
                    <a:cubicBezTo>
                      <a:pt x="59725" y="931862"/>
                      <a:pt x="-46507" y="798108"/>
                      <a:pt x="21940" y="502867"/>
                    </a:cubicBezTo>
                    <a:cubicBezTo>
                      <a:pt x="90387" y="207626"/>
                      <a:pt x="184343" y="158750"/>
                      <a:pt x="336743" y="0"/>
                    </a:cubicBezTo>
                  </a:path>
                </a:pathLst>
              </a:custGeom>
              <a:noFill/>
              <a:ln w="38100" cap="rnd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74" name="รูปแบบอิสระ: รูปร่าง 73">
                <a:extLst>
                  <a:ext uri="{FF2B5EF4-FFF2-40B4-BE49-F238E27FC236}">
                    <a16:creationId xmlns:a16="http://schemas.microsoft.com/office/drawing/2014/main" id="{D006A23E-128A-4E6F-BEDA-7DD9C822EFCC}"/>
                  </a:ext>
                </a:extLst>
              </p:cNvPr>
              <p:cNvSpPr/>
              <p:nvPr/>
            </p:nvSpPr>
            <p:spPr>
              <a:xfrm>
                <a:off x="2944569" y="2629258"/>
                <a:ext cx="298722" cy="1032534"/>
              </a:xfrm>
              <a:custGeom>
                <a:avLst/>
                <a:gdLst>
                  <a:gd name="connsiteX0" fmla="*/ 139752 w 320727"/>
                  <a:gd name="connsiteY0" fmla="*/ 1123950 h 1123950"/>
                  <a:gd name="connsiteX1" fmla="*/ 6402 w 320727"/>
                  <a:gd name="connsiteY1" fmla="*/ 552450 h 1123950"/>
                  <a:gd name="connsiteX2" fmla="*/ 320727 w 320727"/>
                  <a:gd name="connsiteY2" fmla="*/ 0 h 1123950"/>
                  <a:gd name="connsiteX0" fmla="*/ 151104 w 332079"/>
                  <a:gd name="connsiteY0" fmla="*/ 1123950 h 1123950"/>
                  <a:gd name="connsiteX1" fmla="*/ 17754 w 332079"/>
                  <a:gd name="connsiteY1" fmla="*/ 552450 h 1123950"/>
                  <a:gd name="connsiteX2" fmla="*/ 332079 w 332079"/>
                  <a:gd name="connsiteY2" fmla="*/ 0 h 1123950"/>
                  <a:gd name="connsiteX0" fmla="*/ 141842 w 322817"/>
                  <a:gd name="connsiteY0" fmla="*/ 1123950 h 1123950"/>
                  <a:gd name="connsiteX1" fmla="*/ 8492 w 322817"/>
                  <a:gd name="connsiteY1" fmla="*/ 552450 h 1123950"/>
                  <a:gd name="connsiteX2" fmla="*/ 322817 w 322817"/>
                  <a:gd name="connsiteY2" fmla="*/ 0 h 1123950"/>
                  <a:gd name="connsiteX0" fmla="*/ 141842 w 322817"/>
                  <a:gd name="connsiteY0" fmla="*/ 1123950 h 1123950"/>
                  <a:gd name="connsiteX1" fmla="*/ 8492 w 322817"/>
                  <a:gd name="connsiteY1" fmla="*/ 552450 h 1123950"/>
                  <a:gd name="connsiteX2" fmla="*/ 322817 w 322817"/>
                  <a:gd name="connsiteY2" fmla="*/ 0 h 1123950"/>
                  <a:gd name="connsiteX0" fmla="*/ 140521 w 335783"/>
                  <a:gd name="connsiteY0" fmla="*/ 1123950 h 1123950"/>
                  <a:gd name="connsiteX1" fmla="*/ 7171 w 335783"/>
                  <a:gd name="connsiteY1" fmla="*/ 552450 h 1123950"/>
                  <a:gd name="connsiteX2" fmla="*/ 335783 w 335783"/>
                  <a:gd name="connsiteY2" fmla="*/ 0 h 1123950"/>
                  <a:gd name="connsiteX0" fmla="*/ 143696 w 338958"/>
                  <a:gd name="connsiteY0" fmla="*/ 1123950 h 1123950"/>
                  <a:gd name="connsiteX1" fmla="*/ 6968 w 338958"/>
                  <a:gd name="connsiteY1" fmla="*/ 559320 h 1123950"/>
                  <a:gd name="connsiteX2" fmla="*/ 338958 w 338958"/>
                  <a:gd name="connsiteY2" fmla="*/ 0 h 1123950"/>
                  <a:gd name="connsiteX0" fmla="*/ 146316 w 388860"/>
                  <a:gd name="connsiteY0" fmla="*/ 1117080 h 1117080"/>
                  <a:gd name="connsiteX1" fmla="*/ 9588 w 388860"/>
                  <a:gd name="connsiteY1" fmla="*/ 552450 h 1117080"/>
                  <a:gd name="connsiteX2" fmla="*/ 388860 w 388860"/>
                  <a:gd name="connsiteY2" fmla="*/ 0 h 1117080"/>
                  <a:gd name="connsiteX0" fmla="*/ 146316 w 388860"/>
                  <a:gd name="connsiteY0" fmla="*/ 1117080 h 1117080"/>
                  <a:gd name="connsiteX1" fmla="*/ 9588 w 388860"/>
                  <a:gd name="connsiteY1" fmla="*/ 552450 h 1117080"/>
                  <a:gd name="connsiteX2" fmla="*/ 388860 w 388860"/>
                  <a:gd name="connsiteY2" fmla="*/ 0 h 1117080"/>
                  <a:gd name="connsiteX0" fmla="*/ 143909 w 343128"/>
                  <a:gd name="connsiteY0" fmla="*/ 1120515 h 1120515"/>
                  <a:gd name="connsiteX1" fmla="*/ 7181 w 343128"/>
                  <a:gd name="connsiteY1" fmla="*/ 555885 h 1120515"/>
                  <a:gd name="connsiteX2" fmla="*/ 343128 w 343128"/>
                  <a:gd name="connsiteY2" fmla="*/ 0 h 1120515"/>
                  <a:gd name="connsiteX0" fmla="*/ 143909 w 343128"/>
                  <a:gd name="connsiteY0" fmla="*/ 1120515 h 1120515"/>
                  <a:gd name="connsiteX1" fmla="*/ 7181 w 343128"/>
                  <a:gd name="connsiteY1" fmla="*/ 555885 h 1120515"/>
                  <a:gd name="connsiteX2" fmla="*/ 343128 w 343128"/>
                  <a:gd name="connsiteY2" fmla="*/ 0 h 1120515"/>
                  <a:gd name="connsiteX0" fmla="*/ 159696 w 358915"/>
                  <a:gd name="connsiteY0" fmla="*/ 1120515 h 1120515"/>
                  <a:gd name="connsiteX1" fmla="*/ 6304 w 358915"/>
                  <a:gd name="connsiteY1" fmla="*/ 552450 h 1120515"/>
                  <a:gd name="connsiteX2" fmla="*/ 358915 w 358915"/>
                  <a:gd name="connsiteY2" fmla="*/ 0 h 1120515"/>
                  <a:gd name="connsiteX0" fmla="*/ 156950 w 356169"/>
                  <a:gd name="connsiteY0" fmla="*/ 1120515 h 1120515"/>
                  <a:gd name="connsiteX1" fmla="*/ 3558 w 356169"/>
                  <a:gd name="connsiteY1" fmla="*/ 552450 h 1120515"/>
                  <a:gd name="connsiteX2" fmla="*/ 356169 w 356169"/>
                  <a:gd name="connsiteY2" fmla="*/ 0 h 1120515"/>
                  <a:gd name="connsiteX0" fmla="*/ 156950 w 356169"/>
                  <a:gd name="connsiteY0" fmla="*/ 1120515 h 1120515"/>
                  <a:gd name="connsiteX1" fmla="*/ 3558 w 356169"/>
                  <a:gd name="connsiteY1" fmla="*/ 573060 h 1120515"/>
                  <a:gd name="connsiteX2" fmla="*/ 356169 w 356169"/>
                  <a:gd name="connsiteY2" fmla="*/ 0 h 1120515"/>
                  <a:gd name="connsiteX0" fmla="*/ 157666 w 313560"/>
                  <a:gd name="connsiteY0" fmla="*/ 1117080 h 1117080"/>
                  <a:gd name="connsiteX1" fmla="*/ 4274 w 313560"/>
                  <a:gd name="connsiteY1" fmla="*/ 569625 h 1117080"/>
                  <a:gd name="connsiteX2" fmla="*/ 313560 w 313560"/>
                  <a:gd name="connsiteY2" fmla="*/ 0 h 1117080"/>
                  <a:gd name="connsiteX0" fmla="*/ 157666 w 313560"/>
                  <a:gd name="connsiteY0" fmla="*/ 1117080 h 1117080"/>
                  <a:gd name="connsiteX1" fmla="*/ 4274 w 313560"/>
                  <a:gd name="connsiteY1" fmla="*/ 569625 h 1117080"/>
                  <a:gd name="connsiteX2" fmla="*/ 313560 w 313560"/>
                  <a:gd name="connsiteY2" fmla="*/ 0 h 11170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13560" h="1117080">
                    <a:moveTo>
                      <a:pt x="157666" y="1117080"/>
                    </a:moveTo>
                    <a:cubicBezTo>
                      <a:pt x="75910" y="924992"/>
                      <a:pt x="-21708" y="755805"/>
                      <a:pt x="4274" y="569625"/>
                    </a:cubicBezTo>
                    <a:cubicBezTo>
                      <a:pt x="30256" y="383445"/>
                      <a:pt x="36021" y="244624"/>
                      <a:pt x="313560" y="0"/>
                    </a:cubicBezTo>
                  </a:path>
                </a:pathLst>
              </a:custGeom>
              <a:noFill/>
              <a:ln w="38100" cap="rnd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75" name="รูปแบบอิสระ: รูปร่าง 74">
                <a:extLst>
                  <a:ext uri="{FF2B5EF4-FFF2-40B4-BE49-F238E27FC236}">
                    <a16:creationId xmlns:a16="http://schemas.microsoft.com/office/drawing/2014/main" id="{0FAC20CD-3D91-4ED1-BEA5-EC3623630716}"/>
                  </a:ext>
                </a:extLst>
              </p:cNvPr>
              <p:cNvSpPr/>
              <p:nvPr/>
            </p:nvSpPr>
            <p:spPr>
              <a:xfrm>
                <a:off x="3132869" y="2687187"/>
                <a:ext cx="308692" cy="914157"/>
              </a:xfrm>
              <a:custGeom>
                <a:avLst/>
                <a:gdLst>
                  <a:gd name="connsiteX0" fmla="*/ 139752 w 320727"/>
                  <a:gd name="connsiteY0" fmla="*/ 1123950 h 1123950"/>
                  <a:gd name="connsiteX1" fmla="*/ 6402 w 320727"/>
                  <a:gd name="connsiteY1" fmla="*/ 552450 h 1123950"/>
                  <a:gd name="connsiteX2" fmla="*/ 320727 w 320727"/>
                  <a:gd name="connsiteY2" fmla="*/ 0 h 1123950"/>
                  <a:gd name="connsiteX0" fmla="*/ 151104 w 332079"/>
                  <a:gd name="connsiteY0" fmla="*/ 1123950 h 1123950"/>
                  <a:gd name="connsiteX1" fmla="*/ 17754 w 332079"/>
                  <a:gd name="connsiteY1" fmla="*/ 552450 h 1123950"/>
                  <a:gd name="connsiteX2" fmla="*/ 332079 w 332079"/>
                  <a:gd name="connsiteY2" fmla="*/ 0 h 1123950"/>
                  <a:gd name="connsiteX0" fmla="*/ 141842 w 322817"/>
                  <a:gd name="connsiteY0" fmla="*/ 1123950 h 1123950"/>
                  <a:gd name="connsiteX1" fmla="*/ 8492 w 322817"/>
                  <a:gd name="connsiteY1" fmla="*/ 552450 h 1123950"/>
                  <a:gd name="connsiteX2" fmla="*/ 322817 w 322817"/>
                  <a:gd name="connsiteY2" fmla="*/ 0 h 1123950"/>
                  <a:gd name="connsiteX0" fmla="*/ 141842 w 322817"/>
                  <a:gd name="connsiteY0" fmla="*/ 1123950 h 1123950"/>
                  <a:gd name="connsiteX1" fmla="*/ 8492 w 322817"/>
                  <a:gd name="connsiteY1" fmla="*/ 552450 h 1123950"/>
                  <a:gd name="connsiteX2" fmla="*/ 322817 w 322817"/>
                  <a:gd name="connsiteY2" fmla="*/ 0 h 1123950"/>
                  <a:gd name="connsiteX0" fmla="*/ 140521 w 335783"/>
                  <a:gd name="connsiteY0" fmla="*/ 1123950 h 1123950"/>
                  <a:gd name="connsiteX1" fmla="*/ 7171 w 335783"/>
                  <a:gd name="connsiteY1" fmla="*/ 552450 h 1123950"/>
                  <a:gd name="connsiteX2" fmla="*/ 335783 w 335783"/>
                  <a:gd name="connsiteY2" fmla="*/ 0 h 1123950"/>
                  <a:gd name="connsiteX0" fmla="*/ 143696 w 338958"/>
                  <a:gd name="connsiteY0" fmla="*/ 1123950 h 1123950"/>
                  <a:gd name="connsiteX1" fmla="*/ 6968 w 338958"/>
                  <a:gd name="connsiteY1" fmla="*/ 559320 h 1123950"/>
                  <a:gd name="connsiteX2" fmla="*/ 338958 w 338958"/>
                  <a:gd name="connsiteY2" fmla="*/ 0 h 1123950"/>
                  <a:gd name="connsiteX0" fmla="*/ 146316 w 388860"/>
                  <a:gd name="connsiteY0" fmla="*/ 1117080 h 1117080"/>
                  <a:gd name="connsiteX1" fmla="*/ 9588 w 388860"/>
                  <a:gd name="connsiteY1" fmla="*/ 552450 h 1117080"/>
                  <a:gd name="connsiteX2" fmla="*/ 388860 w 388860"/>
                  <a:gd name="connsiteY2" fmla="*/ 0 h 1117080"/>
                  <a:gd name="connsiteX0" fmla="*/ 146316 w 388860"/>
                  <a:gd name="connsiteY0" fmla="*/ 1117080 h 1117080"/>
                  <a:gd name="connsiteX1" fmla="*/ 9588 w 388860"/>
                  <a:gd name="connsiteY1" fmla="*/ 552450 h 1117080"/>
                  <a:gd name="connsiteX2" fmla="*/ 388860 w 388860"/>
                  <a:gd name="connsiteY2" fmla="*/ 0 h 1117080"/>
                  <a:gd name="connsiteX0" fmla="*/ 146545 w 393076"/>
                  <a:gd name="connsiteY0" fmla="*/ 1078814 h 1078814"/>
                  <a:gd name="connsiteX1" fmla="*/ 9817 w 393076"/>
                  <a:gd name="connsiteY1" fmla="*/ 514184 h 1078814"/>
                  <a:gd name="connsiteX2" fmla="*/ 393077 w 393076"/>
                  <a:gd name="connsiteY2" fmla="*/ 0 h 1078814"/>
                  <a:gd name="connsiteX0" fmla="*/ 146545 w 393077"/>
                  <a:gd name="connsiteY0" fmla="*/ 1078814 h 1078814"/>
                  <a:gd name="connsiteX1" fmla="*/ 9817 w 393077"/>
                  <a:gd name="connsiteY1" fmla="*/ 514184 h 1078814"/>
                  <a:gd name="connsiteX2" fmla="*/ 393077 w 393077"/>
                  <a:gd name="connsiteY2" fmla="*/ 0 h 1078814"/>
                  <a:gd name="connsiteX0" fmla="*/ 146545 w 393077"/>
                  <a:gd name="connsiteY0" fmla="*/ 1078814 h 1078814"/>
                  <a:gd name="connsiteX1" fmla="*/ 9817 w 393077"/>
                  <a:gd name="connsiteY1" fmla="*/ 510358 h 1078814"/>
                  <a:gd name="connsiteX2" fmla="*/ 393077 w 393077"/>
                  <a:gd name="connsiteY2" fmla="*/ 0 h 1078814"/>
                  <a:gd name="connsiteX0" fmla="*/ 46795 w 452840"/>
                  <a:gd name="connsiteY0" fmla="*/ 1006108 h 1006108"/>
                  <a:gd name="connsiteX1" fmla="*/ 69580 w 452840"/>
                  <a:gd name="connsiteY1" fmla="*/ 510358 h 1006108"/>
                  <a:gd name="connsiteX2" fmla="*/ 452840 w 452840"/>
                  <a:gd name="connsiteY2" fmla="*/ 0 h 1006108"/>
                  <a:gd name="connsiteX0" fmla="*/ 178656 w 389297"/>
                  <a:gd name="connsiteY0" fmla="*/ 1090294 h 1090294"/>
                  <a:gd name="connsiteX1" fmla="*/ 6037 w 389297"/>
                  <a:gd name="connsiteY1" fmla="*/ 510358 h 1090294"/>
                  <a:gd name="connsiteX2" fmla="*/ 389297 w 389297"/>
                  <a:gd name="connsiteY2" fmla="*/ 0 h 1090294"/>
                  <a:gd name="connsiteX0" fmla="*/ 197102 w 387804"/>
                  <a:gd name="connsiteY0" fmla="*/ 1109427 h 1109427"/>
                  <a:gd name="connsiteX1" fmla="*/ 4544 w 387804"/>
                  <a:gd name="connsiteY1" fmla="*/ 510358 h 1109427"/>
                  <a:gd name="connsiteX2" fmla="*/ 387804 w 387804"/>
                  <a:gd name="connsiteY2" fmla="*/ 0 h 1109427"/>
                  <a:gd name="connsiteX0" fmla="*/ 178655 w 389296"/>
                  <a:gd name="connsiteY0" fmla="*/ 1101774 h 1101774"/>
                  <a:gd name="connsiteX1" fmla="*/ 6036 w 389296"/>
                  <a:gd name="connsiteY1" fmla="*/ 510358 h 1101774"/>
                  <a:gd name="connsiteX2" fmla="*/ 389296 w 389296"/>
                  <a:gd name="connsiteY2" fmla="*/ 0 h 1101774"/>
                  <a:gd name="connsiteX0" fmla="*/ 178655 w 389296"/>
                  <a:gd name="connsiteY0" fmla="*/ 1101774 h 1101774"/>
                  <a:gd name="connsiteX1" fmla="*/ 6036 w 389296"/>
                  <a:gd name="connsiteY1" fmla="*/ 510358 h 1101774"/>
                  <a:gd name="connsiteX2" fmla="*/ 389296 w 389296"/>
                  <a:gd name="connsiteY2" fmla="*/ 0 h 1101774"/>
                  <a:gd name="connsiteX0" fmla="*/ 177850 w 388491"/>
                  <a:gd name="connsiteY0" fmla="*/ 1101774 h 1101774"/>
                  <a:gd name="connsiteX1" fmla="*/ 5231 w 388491"/>
                  <a:gd name="connsiteY1" fmla="*/ 510358 h 1101774"/>
                  <a:gd name="connsiteX2" fmla="*/ 388491 w 388491"/>
                  <a:gd name="connsiteY2" fmla="*/ 0 h 1101774"/>
                  <a:gd name="connsiteX0" fmla="*/ 177079 w 387720"/>
                  <a:gd name="connsiteY0" fmla="*/ 1101774 h 1101774"/>
                  <a:gd name="connsiteX1" fmla="*/ 4460 w 387720"/>
                  <a:gd name="connsiteY1" fmla="*/ 510358 h 1101774"/>
                  <a:gd name="connsiteX2" fmla="*/ 387720 w 387720"/>
                  <a:gd name="connsiteY2" fmla="*/ 0 h 11017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87720" h="1101774">
                    <a:moveTo>
                      <a:pt x="177079" y="1101774"/>
                    </a:moveTo>
                    <a:cubicBezTo>
                      <a:pt x="95323" y="909686"/>
                      <a:pt x="-24665" y="685376"/>
                      <a:pt x="4460" y="510358"/>
                    </a:cubicBezTo>
                    <a:cubicBezTo>
                      <a:pt x="33585" y="335340"/>
                      <a:pt x="104825" y="108915"/>
                      <a:pt x="387720" y="0"/>
                    </a:cubicBezTo>
                  </a:path>
                </a:pathLst>
              </a:custGeom>
              <a:noFill/>
              <a:ln w="38100" cap="rnd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76" name="รูปแบบอิสระ: รูปร่าง 75">
                <a:extLst>
                  <a:ext uri="{FF2B5EF4-FFF2-40B4-BE49-F238E27FC236}">
                    <a16:creationId xmlns:a16="http://schemas.microsoft.com/office/drawing/2014/main" id="{B0519320-A978-43AE-910B-1236B9E19D9B}"/>
                  </a:ext>
                </a:extLst>
              </p:cNvPr>
              <p:cNvSpPr/>
              <p:nvPr/>
            </p:nvSpPr>
            <p:spPr>
              <a:xfrm>
                <a:off x="3271443" y="2732657"/>
                <a:ext cx="266848" cy="873880"/>
              </a:xfrm>
              <a:custGeom>
                <a:avLst/>
                <a:gdLst>
                  <a:gd name="connsiteX0" fmla="*/ 139752 w 320727"/>
                  <a:gd name="connsiteY0" fmla="*/ 1123950 h 1123950"/>
                  <a:gd name="connsiteX1" fmla="*/ 6402 w 320727"/>
                  <a:gd name="connsiteY1" fmla="*/ 552450 h 1123950"/>
                  <a:gd name="connsiteX2" fmla="*/ 320727 w 320727"/>
                  <a:gd name="connsiteY2" fmla="*/ 0 h 1123950"/>
                  <a:gd name="connsiteX0" fmla="*/ 151104 w 332079"/>
                  <a:gd name="connsiteY0" fmla="*/ 1123950 h 1123950"/>
                  <a:gd name="connsiteX1" fmla="*/ 17754 w 332079"/>
                  <a:gd name="connsiteY1" fmla="*/ 552450 h 1123950"/>
                  <a:gd name="connsiteX2" fmla="*/ 332079 w 332079"/>
                  <a:gd name="connsiteY2" fmla="*/ 0 h 1123950"/>
                  <a:gd name="connsiteX0" fmla="*/ 141842 w 322817"/>
                  <a:gd name="connsiteY0" fmla="*/ 1123950 h 1123950"/>
                  <a:gd name="connsiteX1" fmla="*/ 8492 w 322817"/>
                  <a:gd name="connsiteY1" fmla="*/ 552450 h 1123950"/>
                  <a:gd name="connsiteX2" fmla="*/ 322817 w 322817"/>
                  <a:gd name="connsiteY2" fmla="*/ 0 h 1123950"/>
                  <a:gd name="connsiteX0" fmla="*/ 141842 w 322817"/>
                  <a:gd name="connsiteY0" fmla="*/ 1123950 h 1123950"/>
                  <a:gd name="connsiteX1" fmla="*/ 8492 w 322817"/>
                  <a:gd name="connsiteY1" fmla="*/ 552450 h 1123950"/>
                  <a:gd name="connsiteX2" fmla="*/ 322817 w 322817"/>
                  <a:gd name="connsiteY2" fmla="*/ 0 h 1123950"/>
                  <a:gd name="connsiteX0" fmla="*/ 140521 w 335783"/>
                  <a:gd name="connsiteY0" fmla="*/ 1123950 h 1123950"/>
                  <a:gd name="connsiteX1" fmla="*/ 7171 w 335783"/>
                  <a:gd name="connsiteY1" fmla="*/ 552450 h 1123950"/>
                  <a:gd name="connsiteX2" fmla="*/ 335783 w 335783"/>
                  <a:gd name="connsiteY2" fmla="*/ 0 h 1123950"/>
                  <a:gd name="connsiteX0" fmla="*/ 143696 w 338958"/>
                  <a:gd name="connsiteY0" fmla="*/ 1123950 h 1123950"/>
                  <a:gd name="connsiteX1" fmla="*/ 6968 w 338958"/>
                  <a:gd name="connsiteY1" fmla="*/ 559320 h 1123950"/>
                  <a:gd name="connsiteX2" fmla="*/ 338958 w 338958"/>
                  <a:gd name="connsiteY2" fmla="*/ 0 h 1123950"/>
                  <a:gd name="connsiteX0" fmla="*/ 146316 w 388860"/>
                  <a:gd name="connsiteY0" fmla="*/ 1117080 h 1117080"/>
                  <a:gd name="connsiteX1" fmla="*/ 9588 w 388860"/>
                  <a:gd name="connsiteY1" fmla="*/ 552450 h 1117080"/>
                  <a:gd name="connsiteX2" fmla="*/ 388860 w 388860"/>
                  <a:gd name="connsiteY2" fmla="*/ 0 h 1117080"/>
                  <a:gd name="connsiteX0" fmla="*/ 146316 w 388860"/>
                  <a:gd name="connsiteY0" fmla="*/ 1117080 h 1117080"/>
                  <a:gd name="connsiteX1" fmla="*/ 9588 w 388860"/>
                  <a:gd name="connsiteY1" fmla="*/ 552450 h 1117080"/>
                  <a:gd name="connsiteX2" fmla="*/ 388860 w 388860"/>
                  <a:gd name="connsiteY2" fmla="*/ 0 h 1117080"/>
                  <a:gd name="connsiteX0" fmla="*/ 146057 w 384032"/>
                  <a:gd name="connsiteY0" fmla="*/ 1041407 h 1041407"/>
                  <a:gd name="connsiteX1" fmla="*/ 9329 w 384032"/>
                  <a:gd name="connsiteY1" fmla="*/ 476777 h 1041407"/>
                  <a:gd name="connsiteX2" fmla="*/ 384032 w 384032"/>
                  <a:gd name="connsiteY2" fmla="*/ 0 h 1041407"/>
                  <a:gd name="connsiteX0" fmla="*/ 146057 w 384032"/>
                  <a:gd name="connsiteY0" fmla="*/ 1041407 h 1041407"/>
                  <a:gd name="connsiteX1" fmla="*/ 9329 w 384032"/>
                  <a:gd name="connsiteY1" fmla="*/ 476777 h 1041407"/>
                  <a:gd name="connsiteX2" fmla="*/ 384032 w 384032"/>
                  <a:gd name="connsiteY2" fmla="*/ 0 h 1041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84032" h="1041407">
                    <a:moveTo>
                      <a:pt x="146057" y="1041407"/>
                    </a:moveTo>
                    <a:cubicBezTo>
                      <a:pt x="64301" y="849319"/>
                      <a:pt x="-30334" y="650345"/>
                      <a:pt x="9329" y="476777"/>
                    </a:cubicBezTo>
                    <a:cubicBezTo>
                      <a:pt x="48992" y="303209"/>
                      <a:pt x="111438" y="177966"/>
                      <a:pt x="384032" y="0"/>
                    </a:cubicBezTo>
                  </a:path>
                </a:pathLst>
              </a:custGeom>
              <a:noFill/>
              <a:ln w="38100" cap="rnd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77" name="รูปแบบอิสระ: รูปร่าง 76">
                <a:extLst>
                  <a:ext uri="{FF2B5EF4-FFF2-40B4-BE49-F238E27FC236}">
                    <a16:creationId xmlns:a16="http://schemas.microsoft.com/office/drawing/2014/main" id="{3D239167-8F59-4A3D-B661-DEDCC0CA3274}"/>
                  </a:ext>
                </a:extLst>
              </p:cNvPr>
              <p:cNvSpPr/>
              <p:nvPr/>
            </p:nvSpPr>
            <p:spPr>
              <a:xfrm rot="16200000">
                <a:off x="4284243" y="2531056"/>
                <a:ext cx="883863" cy="2527769"/>
              </a:xfrm>
              <a:custGeom>
                <a:avLst/>
                <a:gdLst>
                  <a:gd name="connsiteX0" fmla="*/ 139752 w 320727"/>
                  <a:gd name="connsiteY0" fmla="*/ 1123950 h 1123950"/>
                  <a:gd name="connsiteX1" fmla="*/ 6402 w 320727"/>
                  <a:gd name="connsiteY1" fmla="*/ 552450 h 1123950"/>
                  <a:gd name="connsiteX2" fmla="*/ 320727 w 320727"/>
                  <a:gd name="connsiteY2" fmla="*/ 0 h 1123950"/>
                  <a:gd name="connsiteX0" fmla="*/ 151104 w 332079"/>
                  <a:gd name="connsiteY0" fmla="*/ 1123950 h 1123950"/>
                  <a:gd name="connsiteX1" fmla="*/ 17754 w 332079"/>
                  <a:gd name="connsiteY1" fmla="*/ 552450 h 1123950"/>
                  <a:gd name="connsiteX2" fmla="*/ 332079 w 332079"/>
                  <a:gd name="connsiteY2" fmla="*/ 0 h 1123950"/>
                  <a:gd name="connsiteX0" fmla="*/ 141842 w 322817"/>
                  <a:gd name="connsiteY0" fmla="*/ 1123950 h 1123950"/>
                  <a:gd name="connsiteX1" fmla="*/ 8492 w 322817"/>
                  <a:gd name="connsiteY1" fmla="*/ 552450 h 1123950"/>
                  <a:gd name="connsiteX2" fmla="*/ 322817 w 322817"/>
                  <a:gd name="connsiteY2" fmla="*/ 0 h 1123950"/>
                  <a:gd name="connsiteX0" fmla="*/ 141842 w 322817"/>
                  <a:gd name="connsiteY0" fmla="*/ 1123950 h 1123950"/>
                  <a:gd name="connsiteX1" fmla="*/ 8492 w 322817"/>
                  <a:gd name="connsiteY1" fmla="*/ 552450 h 1123950"/>
                  <a:gd name="connsiteX2" fmla="*/ 322817 w 322817"/>
                  <a:gd name="connsiteY2" fmla="*/ 0 h 1123950"/>
                  <a:gd name="connsiteX0" fmla="*/ 140521 w 335783"/>
                  <a:gd name="connsiteY0" fmla="*/ 1123950 h 1123950"/>
                  <a:gd name="connsiteX1" fmla="*/ 7171 w 335783"/>
                  <a:gd name="connsiteY1" fmla="*/ 552450 h 1123950"/>
                  <a:gd name="connsiteX2" fmla="*/ 335783 w 335783"/>
                  <a:gd name="connsiteY2" fmla="*/ 0 h 1123950"/>
                  <a:gd name="connsiteX0" fmla="*/ 143696 w 338958"/>
                  <a:gd name="connsiteY0" fmla="*/ 1123950 h 1123950"/>
                  <a:gd name="connsiteX1" fmla="*/ 6968 w 338958"/>
                  <a:gd name="connsiteY1" fmla="*/ 559320 h 1123950"/>
                  <a:gd name="connsiteX2" fmla="*/ 338958 w 338958"/>
                  <a:gd name="connsiteY2" fmla="*/ 0 h 1123950"/>
                  <a:gd name="connsiteX0" fmla="*/ 146316 w 388860"/>
                  <a:gd name="connsiteY0" fmla="*/ 1117080 h 1117080"/>
                  <a:gd name="connsiteX1" fmla="*/ 9588 w 388860"/>
                  <a:gd name="connsiteY1" fmla="*/ 552450 h 1117080"/>
                  <a:gd name="connsiteX2" fmla="*/ 388860 w 388860"/>
                  <a:gd name="connsiteY2" fmla="*/ 0 h 1117080"/>
                  <a:gd name="connsiteX0" fmla="*/ 146316 w 388860"/>
                  <a:gd name="connsiteY0" fmla="*/ 1117080 h 1117080"/>
                  <a:gd name="connsiteX1" fmla="*/ 9588 w 388860"/>
                  <a:gd name="connsiteY1" fmla="*/ 552450 h 1117080"/>
                  <a:gd name="connsiteX2" fmla="*/ 388860 w 388860"/>
                  <a:gd name="connsiteY2" fmla="*/ 0 h 1117080"/>
                  <a:gd name="connsiteX0" fmla="*/ 146057 w 384032"/>
                  <a:gd name="connsiteY0" fmla="*/ 1041407 h 1041407"/>
                  <a:gd name="connsiteX1" fmla="*/ 9329 w 384032"/>
                  <a:gd name="connsiteY1" fmla="*/ 476777 h 1041407"/>
                  <a:gd name="connsiteX2" fmla="*/ 384032 w 384032"/>
                  <a:gd name="connsiteY2" fmla="*/ 0 h 1041407"/>
                  <a:gd name="connsiteX0" fmla="*/ 146057 w 384032"/>
                  <a:gd name="connsiteY0" fmla="*/ 1041407 h 1041407"/>
                  <a:gd name="connsiteX1" fmla="*/ 9329 w 384032"/>
                  <a:gd name="connsiteY1" fmla="*/ 476777 h 1041407"/>
                  <a:gd name="connsiteX2" fmla="*/ 384032 w 384032"/>
                  <a:gd name="connsiteY2" fmla="*/ 0 h 1041407"/>
                  <a:gd name="connsiteX0" fmla="*/ 181645 w 380059"/>
                  <a:gd name="connsiteY0" fmla="*/ 1063559 h 1063559"/>
                  <a:gd name="connsiteX1" fmla="*/ 5356 w 380059"/>
                  <a:gd name="connsiteY1" fmla="*/ 476777 h 1063559"/>
                  <a:gd name="connsiteX2" fmla="*/ 380059 w 380059"/>
                  <a:gd name="connsiteY2" fmla="*/ 0 h 1063559"/>
                  <a:gd name="connsiteX0" fmla="*/ 182276 w 380690"/>
                  <a:gd name="connsiteY0" fmla="*/ 1063559 h 1063559"/>
                  <a:gd name="connsiteX1" fmla="*/ 5987 w 380690"/>
                  <a:gd name="connsiteY1" fmla="*/ 476777 h 1063559"/>
                  <a:gd name="connsiteX2" fmla="*/ 380690 w 380690"/>
                  <a:gd name="connsiteY2" fmla="*/ 0 h 1063559"/>
                  <a:gd name="connsiteX0" fmla="*/ 185129 w 440509"/>
                  <a:gd name="connsiteY0" fmla="*/ 1007529 h 1007529"/>
                  <a:gd name="connsiteX1" fmla="*/ 8840 w 440509"/>
                  <a:gd name="connsiteY1" fmla="*/ 420747 h 1007529"/>
                  <a:gd name="connsiteX2" fmla="*/ 440509 w 440509"/>
                  <a:gd name="connsiteY2" fmla="*/ 0 h 1007529"/>
                  <a:gd name="connsiteX0" fmla="*/ 185129 w 440509"/>
                  <a:gd name="connsiteY0" fmla="*/ 1007529 h 1007529"/>
                  <a:gd name="connsiteX1" fmla="*/ 8840 w 440509"/>
                  <a:gd name="connsiteY1" fmla="*/ 420747 h 1007529"/>
                  <a:gd name="connsiteX2" fmla="*/ 440509 w 440509"/>
                  <a:gd name="connsiteY2" fmla="*/ 0 h 10075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40509" h="1007529">
                    <a:moveTo>
                      <a:pt x="185129" y="1007529"/>
                    </a:moveTo>
                    <a:cubicBezTo>
                      <a:pt x="85967" y="812835"/>
                      <a:pt x="-33723" y="588668"/>
                      <a:pt x="8840" y="420747"/>
                    </a:cubicBezTo>
                    <a:cubicBezTo>
                      <a:pt x="51403" y="252826"/>
                      <a:pt x="107784" y="89361"/>
                      <a:pt x="440509" y="0"/>
                    </a:cubicBezTo>
                  </a:path>
                </a:pathLst>
              </a:custGeom>
              <a:noFill/>
              <a:ln w="38100" cap="rnd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78" name="รูปแบบอิสระ: รูปร่าง 77">
                <a:extLst>
                  <a:ext uri="{FF2B5EF4-FFF2-40B4-BE49-F238E27FC236}">
                    <a16:creationId xmlns:a16="http://schemas.microsoft.com/office/drawing/2014/main" id="{5C013CB7-44F6-4951-B927-1115EE684865}"/>
                  </a:ext>
                </a:extLst>
              </p:cNvPr>
              <p:cNvSpPr/>
              <p:nvPr/>
            </p:nvSpPr>
            <p:spPr>
              <a:xfrm rot="14459796">
                <a:off x="4982285" y="2722184"/>
                <a:ext cx="375067" cy="2011429"/>
              </a:xfrm>
              <a:custGeom>
                <a:avLst/>
                <a:gdLst>
                  <a:gd name="connsiteX0" fmla="*/ 139752 w 320727"/>
                  <a:gd name="connsiteY0" fmla="*/ 1123950 h 1123950"/>
                  <a:gd name="connsiteX1" fmla="*/ 6402 w 320727"/>
                  <a:gd name="connsiteY1" fmla="*/ 552450 h 1123950"/>
                  <a:gd name="connsiteX2" fmla="*/ 320727 w 320727"/>
                  <a:gd name="connsiteY2" fmla="*/ 0 h 1123950"/>
                  <a:gd name="connsiteX0" fmla="*/ 151104 w 332079"/>
                  <a:gd name="connsiteY0" fmla="*/ 1123950 h 1123950"/>
                  <a:gd name="connsiteX1" fmla="*/ 17754 w 332079"/>
                  <a:gd name="connsiteY1" fmla="*/ 552450 h 1123950"/>
                  <a:gd name="connsiteX2" fmla="*/ 332079 w 332079"/>
                  <a:gd name="connsiteY2" fmla="*/ 0 h 1123950"/>
                  <a:gd name="connsiteX0" fmla="*/ 141842 w 322817"/>
                  <a:gd name="connsiteY0" fmla="*/ 1123950 h 1123950"/>
                  <a:gd name="connsiteX1" fmla="*/ 8492 w 322817"/>
                  <a:gd name="connsiteY1" fmla="*/ 552450 h 1123950"/>
                  <a:gd name="connsiteX2" fmla="*/ 322817 w 322817"/>
                  <a:gd name="connsiteY2" fmla="*/ 0 h 1123950"/>
                  <a:gd name="connsiteX0" fmla="*/ 141842 w 322817"/>
                  <a:gd name="connsiteY0" fmla="*/ 1123950 h 1123950"/>
                  <a:gd name="connsiteX1" fmla="*/ 8492 w 322817"/>
                  <a:gd name="connsiteY1" fmla="*/ 552450 h 1123950"/>
                  <a:gd name="connsiteX2" fmla="*/ 322817 w 322817"/>
                  <a:gd name="connsiteY2" fmla="*/ 0 h 1123950"/>
                  <a:gd name="connsiteX0" fmla="*/ 140521 w 335783"/>
                  <a:gd name="connsiteY0" fmla="*/ 1123950 h 1123950"/>
                  <a:gd name="connsiteX1" fmla="*/ 7171 w 335783"/>
                  <a:gd name="connsiteY1" fmla="*/ 552450 h 1123950"/>
                  <a:gd name="connsiteX2" fmla="*/ 335783 w 335783"/>
                  <a:gd name="connsiteY2" fmla="*/ 0 h 1123950"/>
                  <a:gd name="connsiteX0" fmla="*/ 143696 w 338958"/>
                  <a:gd name="connsiteY0" fmla="*/ 1123950 h 1123950"/>
                  <a:gd name="connsiteX1" fmla="*/ 6968 w 338958"/>
                  <a:gd name="connsiteY1" fmla="*/ 559320 h 1123950"/>
                  <a:gd name="connsiteX2" fmla="*/ 338958 w 338958"/>
                  <a:gd name="connsiteY2" fmla="*/ 0 h 1123950"/>
                  <a:gd name="connsiteX0" fmla="*/ 146316 w 388860"/>
                  <a:gd name="connsiteY0" fmla="*/ 1117080 h 1117080"/>
                  <a:gd name="connsiteX1" fmla="*/ 9588 w 388860"/>
                  <a:gd name="connsiteY1" fmla="*/ 552450 h 1117080"/>
                  <a:gd name="connsiteX2" fmla="*/ 388860 w 388860"/>
                  <a:gd name="connsiteY2" fmla="*/ 0 h 1117080"/>
                  <a:gd name="connsiteX0" fmla="*/ 146316 w 388860"/>
                  <a:gd name="connsiteY0" fmla="*/ 1117080 h 1117080"/>
                  <a:gd name="connsiteX1" fmla="*/ 9588 w 388860"/>
                  <a:gd name="connsiteY1" fmla="*/ 552450 h 1117080"/>
                  <a:gd name="connsiteX2" fmla="*/ 388860 w 388860"/>
                  <a:gd name="connsiteY2" fmla="*/ 0 h 1117080"/>
                  <a:gd name="connsiteX0" fmla="*/ 146057 w 384032"/>
                  <a:gd name="connsiteY0" fmla="*/ 1041407 h 1041407"/>
                  <a:gd name="connsiteX1" fmla="*/ 9329 w 384032"/>
                  <a:gd name="connsiteY1" fmla="*/ 476777 h 1041407"/>
                  <a:gd name="connsiteX2" fmla="*/ 384032 w 384032"/>
                  <a:gd name="connsiteY2" fmla="*/ 0 h 1041407"/>
                  <a:gd name="connsiteX0" fmla="*/ 146057 w 384032"/>
                  <a:gd name="connsiteY0" fmla="*/ 1041407 h 1041407"/>
                  <a:gd name="connsiteX1" fmla="*/ 9329 w 384032"/>
                  <a:gd name="connsiteY1" fmla="*/ 476777 h 1041407"/>
                  <a:gd name="connsiteX2" fmla="*/ 384032 w 384032"/>
                  <a:gd name="connsiteY2" fmla="*/ 0 h 1041407"/>
                  <a:gd name="connsiteX0" fmla="*/ 181645 w 380059"/>
                  <a:gd name="connsiteY0" fmla="*/ 1063559 h 1063559"/>
                  <a:gd name="connsiteX1" fmla="*/ 5356 w 380059"/>
                  <a:gd name="connsiteY1" fmla="*/ 476777 h 1063559"/>
                  <a:gd name="connsiteX2" fmla="*/ 380059 w 380059"/>
                  <a:gd name="connsiteY2" fmla="*/ 0 h 1063559"/>
                  <a:gd name="connsiteX0" fmla="*/ 182276 w 380690"/>
                  <a:gd name="connsiteY0" fmla="*/ 1063559 h 1063559"/>
                  <a:gd name="connsiteX1" fmla="*/ 5987 w 380690"/>
                  <a:gd name="connsiteY1" fmla="*/ 476777 h 1063559"/>
                  <a:gd name="connsiteX2" fmla="*/ 380690 w 380690"/>
                  <a:gd name="connsiteY2" fmla="*/ 0 h 1063559"/>
                  <a:gd name="connsiteX0" fmla="*/ 185129 w 440509"/>
                  <a:gd name="connsiteY0" fmla="*/ 1007529 h 1007529"/>
                  <a:gd name="connsiteX1" fmla="*/ 8840 w 440509"/>
                  <a:gd name="connsiteY1" fmla="*/ 420747 h 1007529"/>
                  <a:gd name="connsiteX2" fmla="*/ 440509 w 440509"/>
                  <a:gd name="connsiteY2" fmla="*/ 0 h 1007529"/>
                  <a:gd name="connsiteX0" fmla="*/ 185129 w 440509"/>
                  <a:gd name="connsiteY0" fmla="*/ 1007529 h 1007529"/>
                  <a:gd name="connsiteX1" fmla="*/ 8840 w 440509"/>
                  <a:gd name="connsiteY1" fmla="*/ 420747 h 1007529"/>
                  <a:gd name="connsiteX2" fmla="*/ 440509 w 440509"/>
                  <a:gd name="connsiteY2" fmla="*/ 0 h 1007529"/>
                  <a:gd name="connsiteX0" fmla="*/ 183816 w 439196"/>
                  <a:gd name="connsiteY0" fmla="*/ 1007529 h 1007529"/>
                  <a:gd name="connsiteX1" fmla="*/ 8918 w 439196"/>
                  <a:gd name="connsiteY1" fmla="*/ 634068 h 1007529"/>
                  <a:gd name="connsiteX2" fmla="*/ 439196 w 439196"/>
                  <a:gd name="connsiteY2" fmla="*/ 0 h 1007529"/>
                  <a:gd name="connsiteX0" fmla="*/ 177325 w 432705"/>
                  <a:gd name="connsiteY0" fmla="*/ 1007529 h 1007529"/>
                  <a:gd name="connsiteX1" fmla="*/ 2427 w 432705"/>
                  <a:gd name="connsiteY1" fmla="*/ 634068 h 1007529"/>
                  <a:gd name="connsiteX2" fmla="*/ 432705 w 432705"/>
                  <a:gd name="connsiteY2" fmla="*/ 0 h 1007529"/>
                  <a:gd name="connsiteX0" fmla="*/ 238944 w 238944"/>
                  <a:gd name="connsiteY0" fmla="*/ 804502 h 804502"/>
                  <a:gd name="connsiteX1" fmla="*/ 64046 w 238944"/>
                  <a:gd name="connsiteY1" fmla="*/ 431041 h 804502"/>
                  <a:gd name="connsiteX2" fmla="*/ 193461 w 238944"/>
                  <a:gd name="connsiteY2" fmla="*/ 0 h 804502"/>
                  <a:gd name="connsiteX0" fmla="*/ 177785 w 177785"/>
                  <a:gd name="connsiteY0" fmla="*/ 804502 h 804502"/>
                  <a:gd name="connsiteX1" fmla="*/ 2887 w 177785"/>
                  <a:gd name="connsiteY1" fmla="*/ 431041 h 804502"/>
                  <a:gd name="connsiteX2" fmla="*/ 132302 w 177785"/>
                  <a:gd name="connsiteY2" fmla="*/ 0 h 804502"/>
                  <a:gd name="connsiteX0" fmla="*/ 180200 w 180200"/>
                  <a:gd name="connsiteY0" fmla="*/ 807444 h 807444"/>
                  <a:gd name="connsiteX1" fmla="*/ 5302 w 180200"/>
                  <a:gd name="connsiteY1" fmla="*/ 433983 h 807444"/>
                  <a:gd name="connsiteX2" fmla="*/ 123186 w 180200"/>
                  <a:gd name="connsiteY2" fmla="*/ 0 h 807444"/>
                  <a:gd name="connsiteX0" fmla="*/ 178521 w 178521"/>
                  <a:gd name="connsiteY0" fmla="*/ 807444 h 807444"/>
                  <a:gd name="connsiteX1" fmla="*/ 3623 w 178521"/>
                  <a:gd name="connsiteY1" fmla="*/ 433983 h 807444"/>
                  <a:gd name="connsiteX2" fmla="*/ 121507 w 178521"/>
                  <a:gd name="connsiteY2" fmla="*/ 0 h 807444"/>
                  <a:gd name="connsiteX0" fmla="*/ 185981 w 185981"/>
                  <a:gd name="connsiteY0" fmla="*/ 807444 h 807444"/>
                  <a:gd name="connsiteX1" fmla="*/ 11083 w 185981"/>
                  <a:gd name="connsiteY1" fmla="*/ 433983 h 807444"/>
                  <a:gd name="connsiteX2" fmla="*/ 128967 w 185981"/>
                  <a:gd name="connsiteY2" fmla="*/ 0 h 807444"/>
                  <a:gd name="connsiteX0" fmla="*/ 185981 w 185981"/>
                  <a:gd name="connsiteY0" fmla="*/ 807444 h 807444"/>
                  <a:gd name="connsiteX1" fmla="*/ 11083 w 185981"/>
                  <a:gd name="connsiteY1" fmla="*/ 433983 h 807444"/>
                  <a:gd name="connsiteX2" fmla="*/ 128967 w 185981"/>
                  <a:gd name="connsiteY2" fmla="*/ 0 h 807444"/>
                  <a:gd name="connsiteX0" fmla="*/ 185644 w 185644"/>
                  <a:gd name="connsiteY0" fmla="*/ 801724 h 801724"/>
                  <a:gd name="connsiteX1" fmla="*/ 4067 w 185644"/>
                  <a:gd name="connsiteY1" fmla="*/ 433983 h 801724"/>
                  <a:gd name="connsiteX2" fmla="*/ 121951 w 185644"/>
                  <a:gd name="connsiteY2" fmla="*/ 0 h 801724"/>
                  <a:gd name="connsiteX0" fmla="*/ 185644 w 185644"/>
                  <a:gd name="connsiteY0" fmla="*/ 801724 h 801724"/>
                  <a:gd name="connsiteX1" fmla="*/ 4067 w 185644"/>
                  <a:gd name="connsiteY1" fmla="*/ 433983 h 801724"/>
                  <a:gd name="connsiteX2" fmla="*/ 121951 w 185644"/>
                  <a:gd name="connsiteY2" fmla="*/ 0 h 801724"/>
                  <a:gd name="connsiteX0" fmla="*/ 186930 w 186930"/>
                  <a:gd name="connsiteY0" fmla="*/ 801724 h 801724"/>
                  <a:gd name="connsiteX1" fmla="*/ 5353 w 186930"/>
                  <a:gd name="connsiteY1" fmla="*/ 433983 h 801724"/>
                  <a:gd name="connsiteX2" fmla="*/ 123237 w 186930"/>
                  <a:gd name="connsiteY2" fmla="*/ 0 h 8017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86930" h="801724">
                    <a:moveTo>
                      <a:pt x="186930" y="801724"/>
                    </a:moveTo>
                    <a:cubicBezTo>
                      <a:pt x="98213" y="670263"/>
                      <a:pt x="19152" y="527777"/>
                      <a:pt x="5353" y="433983"/>
                    </a:cubicBezTo>
                    <a:cubicBezTo>
                      <a:pt x="-8446" y="340189"/>
                      <a:pt x="-3993" y="160936"/>
                      <a:pt x="123237" y="0"/>
                    </a:cubicBezTo>
                  </a:path>
                </a:pathLst>
              </a:custGeom>
              <a:noFill/>
              <a:ln w="38100" cap="rnd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80" name="รูปแบบอิสระ: รูปร่าง 79">
                <a:extLst>
                  <a:ext uri="{FF2B5EF4-FFF2-40B4-BE49-F238E27FC236}">
                    <a16:creationId xmlns:a16="http://schemas.microsoft.com/office/drawing/2014/main" id="{A92CAF94-D1C9-4628-A06A-B5CE1EAA5641}"/>
                  </a:ext>
                </a:extLst>
              </p:cNvPr>
              <p:cNvSpPr/>
              <p:nvPr/>
            </p:nvSpPr>
            <p:spPr>
              <a:xfrm rot="15507809">
                <a:off x="4270970" y="3260478"/>
                <a:ext cx="675079" cy="2239551"/>
              </a:xfrm>
              <a:custGeom>
                <a:avLst/>
                <a:gdLst>
                  <a:gd name="connsiteX0" fmla="*/ 139752 w 320727"/>
                  <a:gd name="connsiteY0" fmla="*/ 1123950 h 1123950"/>
                  <a:gd name="connsiteX1" fmla="*/ 6402 w 320727"/>
                  <a:gd name="connsiteY1" fmla="*/ 552450 h 1123950"/>
                  <a:gd name="connsiteX2" fmla="*/ 320727 w 320727"/>
                  <a:gd name="connsiteY2" fmla="*/ 0 h 1123950"/>
                  <a:gd name="connsiteX0" fmla="*/ 151104 w 332079"/>
                  <a:gd name="connsiteY0" fmla="*/ 1123950 h 1123950"/>
                  <a:gd name="connsiteX1" fmla="*/ 17754 w 332079"/>
                  <a:gd name="connsiteY1" fmla="*/ 552450 h 1123950"/>
                  <a:gd name="connsiteX2" fmla="*/ 332079 w 332079"/>
                  <a:gd name="connsiteY2" fmla="*/ 0 h 1123950"/>
                  <a:gd name="connsiteX0" fmla="*/ 141842 w 322817"/>
                  <a:gd name="connsiteY0" fmla="*/ 1123950 h 1123950"/>
                  <a:gd name="connsiteX1" fmla="*/ 8492 w 322817"/>
                  <a:gd name="connsiteY1" fmla="*/ 552450 h 1123950"/>
                  <a:gd name="connsiteX2" fmla="*/ 322817 w 322817"/>
                  <a:gd name="connsiteY2" fmla="*/ 0 h 1123950"/>
                  <a:gd name="connsiteX0" fmla="*/ 141842 w 322817"/>
                  <a:gd name="connsiteY0" fmla="*/ 1123950 h 1123950"/>
                  <a:gd name="connsiteX1" fmla="*/ 8492 w 322817"/>
                  <a:gd name="connsiteY1" fmla="*/ 552450 h 1123950"/>
                  <a:gd name="connsiteX2" fmla="*/ 322817 w 322817"/>
                  <a:gd name="connsiteY2" fmla="*/ 0 h 1123950"/>
                  <a:gd name="connsiteX0" fmla="*/ 140521 w 335783"/>
                  <a:gd name="connsiteY0" fmla="*/ 1123950 h 1123950"/>
                  <a:gd name="connsiteX1" fmla="*/ 7171 w 335783"/>
                  <a:gd name="connsiteY1" fmla="*/ 552450 h 1123950"/>
                  <a:gd name="connsiteX2" fmla="*/ 335783 w 335783"/>
                  <a:gd name="connsiteY2" fmla="*/ 0 h 1123950"/>
                  <a:gd name="connsiteX0" fmla="*/ 143696 w 338958"/>
                  <a:gd name="connsiteY0" fmla="*/ 1123950 h 1123950"/>
                  <a:gd name="connsiteX1" fmla="*/ 6968 w 338958"/>
                  <a:gd name="connsiteY1" fmla="*/ 559320 h 1123950"/>
                  <a:gd name="connsiteX2" fmla="*/ 338958 w 338958"/>
                  <a:gd name="connsiteY2" fmla="*/ 0 h 1123950"/>
                  <a:gd name="connsiteX0" fmla="*/ 146316 w 388860"/>
                  <a:gd name="connsiteY0" fmla="*/ 1117080 h 1117080"/>
                  <a:gd name="connsiteX1" fmla="*/ 9588 w 388860"/>
                  <a:gd name="connsiteY1" fmla="*/ 552450 h 1117080"/>
                  <a:gd name="connsiteX2" fmla="*/ 388860 w 388860"/>
                  <a:gd name="connsiteY2" fmla="*/ 0 h 1117080"/>
                  <a:gd name="connsiteX0" fmla="*/ 146316 w 388860"/>
                  <a:gd name="connsiteY0" fmla="*/ 1117080 h 1117080"/>
                  <a:gd name="connsiteX1" fmla="*/ 9588 w 388860"/>
                  <a:gd name="connsiteY1" fmla="*/ 552450 h 1117080"/>
                  <a:gd name="connsiteX2" fmla="*/ 388860 w 388860"/>
                  <a:gd name="connsiteY2" fmla="*/ 0 h 1117080"/>
                  <a:gd name="connsiteX0" fmla="*/ 146057 w 384032"/>
                  <a:gd name="connsiteY0" fmla="*/ 1041407 h 1041407"/>
                  <a:gd name="connsiteX1" fmla="*/ 9329 w 384032"/>
                  <a:gd name="connsiteY1" fmla="*/ 476777 h 1041407"/>
                  <a:gd name="connsiteX2" fmla="*/ 384032 w 384032"/>
                  <a:gd name="connsiteY2" fmla="*/ 0 h 1041407"/>
                  <a:gd name="connsiteX0" fmla="*/ 146057 w 384032"/>
                  <a:gd name="connsiteY0" fmla="*/ 1041407 h 1041407"/>
                  <a:gd name="connsiteX1" fmla="*/ 9329 w 384032"/>
                  <a:gd name="connsiteY1" fmla="*/ 476777 h 1041407"/>
                  <a:gd name="connsiteX2" fmla="*/ 384032 w 384032"/>
                  <a:gd name="connsiteY2" fmla="*/ 0 h 1041407"/>
                  <a:gd name="connsiteX0" fmla="*/ 181645 w 380059"/>
                  <a:gd name="connsiteY0" fmla="*/ 1063559 h 1063559"/>
                  <a:gd name="connsiteX1" fmla="*/ 5356 w 380059"/>
                  <a:gd name="connsiteY1" fmla="*/ 476777 h 1063559"/>
                  <a:gd name="connsiteX2" fmla="*/ 380059 w 380059"/>
                  <a:gd name="connsiteY2" fmla="*/ 0 h 1063559"/>
                  <a:gd name="connsiteX0" fmla="*/ 182276 w 380690"/>
                  <a:gd name="connsiteY0" fmla="*/ 1063559 h 1063559"/>
                  <a:gd name="connsiteX1" fmla="*/ 5987 w 380690"/>
                  <a:gd name="connsiteY1" fmla="*/ 476777 h 1063559"/>
                  <a:gd name="connsiteX2" fmla="*/ 380690 w 380690"/>
                  <a:gd name="connsiteY2" fmla="*/ 0 h 1063559"/>
                  <a:gd name="connsiteX0" fmla="*/ 185129 w 440509"/>
                  <a:gd name="connsiteY0" fmla="*/ 1007529 h 1007529"/>
                  <a:gd name="connsiteX1" fmla="*/ 8840 w 440509"/>
                  <a:gd name="connsiteY1" fmla="*/ 420747 h 1007529"/>
                  <a:gd name="connsiteX2" fmla="*/ 440509 w 440509"/>
                  <a:gd name="connsiteY2" fmla="*/ 0 h 1007529"/>
                  <a:gd name="connsiteX0" fmla="*/ 185129 w 440509"/>
                  <a:gd name="connsiteY0" fmla="*/ 1007529 h 1007529"/>
                  <a:gd name="connsiteX1" fmla="*/ 8840 w 440509"/>
                  <a:gd name="connsiteY1" fmla="*/ 420747 h 1007529"/>
                  <a:gd name="connsiteX2" fmla="*/ 440509 w 440509"/>
                  <a:gd name="connsiteY2" fmla="*/ 0 h 1007529"/>
                  <a:gd name="connsiteX0" fmla="*/ 181667 w 367052"/>
                  <a:gd name="connsiteY0" fmla="*/ 910069 h 910069"/>
                  <a:gd name="connsiteX1" fmla="*/ 5378 w 367052"/>
                  <a:gd name="connsiteY1" fmla="*/ 323287 h 910069"/>
                  <a:gd name="connsiteX2" fmla="*/ 367052 w 367052"/>
                  <a:gd name="connsiteY2" fmla="*/ 0 h 910069"/>
                  <a:gd name="connsiteX0" fmla="*/ 180505 w 339817"/>
                  <a:gd name="connsiteY0" fmla="*/ 909155 h 909155"/>
                  <a:gd name="connsiteX1" fmla="*/ 4216 w 339817"/>
                  <a:gd name="connsiteY1" fmla="*/ 322373 h 909155"/>
                  <a:gd name="connsiteX2" fmla="*/ 339817 w 339817"/>
                  <a:gd name="connsiteY2" fmla="*/ 0 h 909155"/>
                  <a:gd name="connsiteX0" fmla="*/ 186885 w 346197"/>
                  <a:gd name="connsiteY0" fmla="*/ 909155 h 909155"/>
                  <a:gd name="connsiteX1" fmla="*/ 4011 w 346197"/>
                  <a:gd name="connsiteY1" fmla="*/ 399102 h 909155"/>
                  <a:gd name="connsiteX2" fmla="*/ 346197 w 346197"/>
                  <a:gd name="connsiteY2" fmla="*/ 0 h 909155"/>
                  <a:gd name="connsiteX0" fmla="*/ 184034 w 343346"/>
                  <a:gd name="connsiteY0" fmla="*/ 909155 h 909155"/>
                  <a:gd name="connsiteX1" fmla="*/ 1160 w 343346"/>
                  <a:gd name="connsiteY1" fmla="*/ 399102 h 909155"/>
                  <a:gd name="connsiteX2" fmla="*/ 343346 w 343346"/>
                  <a:gd name="connsiteY2" fmla="*/ 0 h 909155"/>
                  <a:gd name="connsiteX0" fmla="*/ 185737 w 345049"/>
                  <a:gd name="connsiteY0" fmla="*/ 909155 h 909155"/>
                  <a:gd name="connsiteX1" fmla="*/ 2863 w 345049"/>
                  <a:gd name="connsiteY1" fmla="*/ 399102 h 909155"/>
                  <a:gd name="connsiteX2" fmla="*/ 345049 w 345049"/>
                  <a:gd name="connsiteY2" fmla="*/ 0 h 909155"/>
                  <a:gd name="connsiteX0" fmla="*/ 185737 w 345049"/>
                  <a:gd name="connsiteY0" fmla="*/ 909155 h 909155"/>
                  <a:gd name="connsiteX1" fmla="*/ 2863 w 345049"/>
                  <a:gd name="connsiteY1" fmla="*/ 399102 h 909155"/>
                  <a:gd name="connsiteX2" fmla="*/ 345049 w 345049"/>
                  <a:gd name="connsiteY2" fmla="*/ 0 h 909155"/>
                  <a:gd name="connsiteX0" fmla="*/ 186233 w 329344"/>
                  <a:gd name="connsiteY0" fmla="*/ 896249 h 896249"/>
                  <a:gd name="connsiteX1" fmla="*/ 3359 w 329344"/>
                  <a:gd name="connsiteY1" fmla="*/ 386196 h 896249"/>
                  <a:gd name="connsiteX2" fmla="*/ 329344 w 329344"/>
                  <a:gd name="connsiteY2" fmla="*/ 0 h 896249"/>
                  <a:gd name="connsiteX0" fmla="*/ 186233 w 329344"/>
                  <a:gd name="connsiteY0" fmla="*/ 896249 h 896249"/>
                  <a:gd name="connsiteX1" fmla="*/ 3359 w 329344"/>
                  <a:gd name="connsiteY1" fmla="*/ 386196 h 896249"/>
                  <a:gd name="connsiteX2" fmla="*/ 329344 w 329344"/>
                  <a:gd name="connsiteY2" fmla="*/ 0 h 896249"/>
                  <a:gd name="connsiteX0" fmla="*/ 183138 w 326249"/>
                  <a:gd name="connsiteY0" fmla="*/ 896249 h 896249"/>
                  <a:gd name="connsiteX1" fmla="*/ 264 w 326249"/>
                  <a:gd name="connsiteY1" fmla="*/ 386196 h 896249"/>
                  <a:gd name="connsiteX2" fmla="*/ 326249 w 326249"/>
                  <a:gd name="connsiteY2" fmla="*/ 0 h 896249"/>
                  <a:gd name="connsiteX0" fmla="*/ 183366 w 326477"/>
                  <a:gd name="connsiteY0" fmla="*/ 896249 h 896249"/>
                  <a:gd name="connsiteX1" fmla="*/ 492 w 326477"/>
                  <a:gd name="connsiteY1" fmla="*/ 386196 h 896249"/>
                  <a:gd name="connsiteX2" fmla="*/ 326477 w 326477"/>
                  <a:gd name="connsiteY2" fmla="*/ 0 h 896249"/>
                  <a:gd name="connsiteX0" fmla="*/ 191684 w 334795"/>
                  <a:gd name="connsiteY0" fmla="*/ 896249 h 896249"/>
                  <a:gd name="connsiteX1" fmla="*/ 425 w 334795"/>
                  <a:gd name="connsiteY1" fmla="*/ 387415 h 896249"/>
                  <a:gd name="connsiteX2" fmla="*/ 334795 w 334795"/>
                  <a:gd name="connsiteY2" fmla="*/ 0 h 896249"/>
                  <a:gd name="connsiteX0" fmla="*/ 191329 w 334440"/>
                  <a:gd name="connsiteY0" fmla="*/ 896249 h 896249"/>
                  <a:gd name="connsiteX1" fmla="*/ 70 w 334440"/>
                  <a:gd name="connsiteY1" fmla="*/ 387415 h 896249"/>
                  <a:gd name="connsiteX2" fmla="*/ 334440 w 334440"/>
                  <a:gd name="connsiteY2" fmla="*/ 0 h 896249"/>
                  <a:gd name="connsiteX0" fmla="*/ 193342 w 336453"/>
                  <a:gd name="connsiteY0" fmla="*/ 896249 h 896249"/>
                  <a:gd name="connsiteX1" fmla="*/ 2083 w 336453"/>
                  <a:gd name="connsiteY1" fmla="*/ 387415 h 896249"/>
                  <a:gd name="connsiteX2" fmla="*/ 336453 w 336453"/>
                  <a:gd name="connsiteY2" fmla="*/ 0 h 896249"/>
                  <a:gd name="connsiteX0" fmla="*/ 193342 w 336453"/>
                  <a:gd name="connsiteY0" fmla="*/ 896249 h 896249"/>
                  <a:gd name="connsiteX1" fmla="*/ 2083 w 336453"/>
                  <a:gd name="connsiteY1" fmla="*/ 387415 h 896249"/>
                  <a:gd name="connsiteX2" fmla="*/ 336453 w 336453"/>
                  <a:gd name="connsiteY2" fmla="*/ 0 h 8962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36453" h="896249">
                    <a:moveTo>
                      <a:pt x="193342" y="896249"/>
                    </a:moveTo>
                    <a:cubicBezTo>
                      <a:pt x="48364" y="678484"/>
                      <a:pt x="-12403" y="525357"/>
                      <a:pt x="2083" y="387415"/>
                    </a:cubicBezTo>
                    <a:cubicBezTo>
                      <a:pt x="16569" y="249473"/>
                      <a:pt x="86063" y="6892"/>
                      <a:pt x="336453" y="0"/>
                    </a:cubicBezTo>
                  </a:path>
                </a:pathLst>
              </a:custGeom>
              <a:noFill/>
              <a:ln w="38100" cap="rnd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81" name="รูปแบบอิสระ: รูปร่าง 80">
                <a:extLst>
                  <a:ext uri="{FF2B5EF4-FFF2-40B4-BE49-F238E27FC236}">
                    <a16:creationId xmlns:a16="http://schemas.microsoft.com/office/drawing/2014/main" id="{AE800BE5-EBE9-4D20-AB47-775CAB654D25}"/>
                  </a:ext>
                </a:extLst>
              </p:cNvPr>
              <p:cNvSpPr/>
              <p:nvPr/>
            </p:nvSpPr>
            <p:spPr>
              <a:xfrm rot="17486370">
                <a:off x="3726204" y="3372503"/>
                <a:ext cx="305579" cy="1373188"/>
              </a:xfrm>
              <a:custGeom>
                <a:avLst/>
                <a:gdLst>
                  <a:gd name="connsiteX0" fmla="*/ 139752 w 320727"/>
                  <a:gd name="connsiteY0" fmla="*/ 1123950 h 1123950"/>
                  <a:gd name="connsiteX1" fmla="*/ 6402 w 320727"/>
                  <a:gd name="connsiteY1" fmla="*/ 552450 h 1123950"/>
                  <a:gd name="connsiteX2" fmla="*/ 320727 w 320727"/>
                  <a:gd name="connsiteY2" fmla="*/ 0 h 1123950"/>
                  <a:gd name="connsiteX0" fmla="*/ 151104 w 332079"/>
                  <a:gd name="connsiteY0" fmla="*/ 1123950 h 1123950"/>
                  <a:gd name="connsiteX1" fmla="*/ 17754 w 332079"/>
                  <a:gd name="connsiteY1" fmla="*/ 552450 h 1123950"/>
                  <a:gd name="connsiteX2" fmla="*/ 332079 w 332079"/>
                  <a:gd name="connsiteY2" fmla="*/ 0 h 1123950"/>
                  <a:gd name="connsiteX0" fmla="*/ 141842 w 322817"/>
                  <a:gd name="connsiteY0" fmla="*/ 1123950 h 1123950"/>
                  <a:gd name="connsiteX1" fmla="*/ 8492 w 322817"/>
                  <a:gd name="connsiteY1" fmla="*/ 552450 h 1123950"/>
                  <a:gd name="connsiteX2" fmla="*/ 322817 w 322817"/>
                  <a:gd name="connsiteY2" fmla="*/ 0 h 1123950"/>
                  <a:gd name="connsiteX0" fmla="*/ 141842 w 322817"/>
                  <a:gd name="connsiteY0" fmla="*/ 1123950 h 1123950"/>
                  <a:gd name="connsiteX1" fmla="*/ 8492 w 322817"/>
                  <a:gd name="connsiteY1" fmla="*/ 552450 h 1123950"/>
                  <a:gd name="connsiteX2" fmla="*/ 322817 w 322817"/>
                  <a:gd name="connsiteY2" fmla="*/ 0 h 1123950"/>
                  <a:gd name="connsiteX0" fmla="*/ 140521 w 335783"/>
                  <a:gd name="connsiteY0" fmla="*/ 1123950 h 1123950"/>
                  <a:gd name="connsiteX1" fmla="*/ 7171 w 335783"/>
                  <a:gd name="connsiteY1" fmla="*/ 552450 h 1123950"/>
                  <a:gd name="connsiteX2" fmla="*/ 335783 w 335783"/>
                  <a:gd name="connsiteY2" fmla="*/ 0 h 1123950"/>
                  <a:gd name="connsiteX0" fmla="*/ 143696 w 338958"/>
                  <a:gd name="connsiteY0" fmla="*/ 1123950 h 1123950"/>
                  <a:gd name="connsiteX1" fmla="*/ 6968 w 338958"/>
                  <a:gd name="connsiteY1" fmla="*/ 559320 h 1123950"/>
                  <a:gd name="connsiteX2" fmla="*/ 338958 w 338958"/>
                  <a:gd name="connsiteY2" fmla="*/ 0 h 1123950"/>
                  <a:gd name="connsiteX0" fmla="*/ 146316 w 388860"/>
                  <a:gd name="connsiteY0" fmla="*/ 1117080 h 1117080"/>
                  <a:gd name="connsiteX1" fmla="*/ 9588 w 388860"/>
                  <a:gd name="connsiteY1" fmla="*/ 552450 h 1117080"/>
                  <a:gd name="connsiteX2" fmla="*/ 388860 w 388860"/>
                  <a:gd name="connsiteY2" fmla="*/ 0 h 1117080"/>
                  <a:gd name="connsiteX0" fmla="*/ 146316 w 388860"/>
                  <a:gd name="connsiteY0" fmla="*/ 1117080 h 1117080"/>
                  <a:gd name="connsiteX1" fmla="*/ 9588 w 388860"/>
                  <a:gd name="connsiteY1" fmla="*/ 552450 h 1117080"/>
                  <a:gd name="connsiteX2" fmla="*/ 388860 w 388860"/>
                  <a:gd name="connsiteY2" fmla="*/ 0 h 1117080"/>
                  <a:gd name="connsiteX0" fmla="*/ 146057 w 384032"/>
                  <a:gd name="connsiteY0" fmla="*/ 1041407 h 1041407"/>
                  <a:gd name="connsiteX1" fmla="*/ 9329 w 384032"/>
                  <a:gd name="connsiteY1" fmla="*/ 476777 h 1041407"/>
                  <a:gd name="connsiteX2" fmla="*/ 384032 w 384032"/>
                  <a:gd name="connsiteY2" fmla="*/ 0 h 1041407"/>
                  <a:gd name="connsiteX0" fmla="*/ 146057 w 384032"/>
                  <a:gd name="connsiteY0" fmla="*/ 1041407 h 1041407"/>
                  <a:gd name="connsiteX1" fmla="*/ 9329 w 384032"/>
                  <a:gd name="connsiteY1" fmla="*/ 476777 h 1041407"/>
                  <a:gd name="connsiteX2" fmla="*/ 384032 w 384032"/>
                  <a:gd name="connsiteY2" fmla="*/ 0 h 1041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84032" h="1041407">
                    <a:moveTo>
                      <a:pt x="146057" y="1041407"/>
                    </a:moveTo>
                    <a:cubicBezTo>
                      <a:pt x="64301" y="849319"/>
                      <a:pt x="-30334" y="650345"/>
                      <a:pt x="9329" y="476777"/>
                    </a:cubicBezTo>
                    <a:cubicBezTo>
                      <a:pt x="48992" y="303209"/>
                      <a:pt x="111438" y="177966"/>
                      <a:pt x="384032" y="0"/>
                    </a:cubicBezTo>
                  </a:path>
                </a:pathLst>
              </a:custGeom>
              <a:noFill/>
              <a:ln w="38100" cap="rnd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82" name="รูปแบบอิสระ: รูปร่าง 81">
                <a:extLst>
                  <a:ext uri="{FF2B5EF4-FFF2-40B4-BE49-F238E27FC236}">
                    <a16:creationId xmlns:a16="http://schemas.microsoft.com/office/drawing/2014/main" id="{F50E96A9-4985-4319-A8A0-FF81CDCB71A7}"/>
                  </a:ext>
                </a:extLst>
              </p:cNvPr>
              <p:cNvSpPr/>
              <p:nvPr/>
            </p:nvSpPr>
            <p:spPr>
              <a:xfrm rot="14708762">
                <a:off x="2471781" y="3219629"/>
                <a:ext cx="305579" cy="1435329"/>
              </a:xfrm>
              <a:custGeom>
                <a:avLst/>
                <a:gdLst>
                  <a:gd name="connsiteX0" fmla="*/ 139752 w 320727"/>
                  <a:gd name="connsiteY0" fmla="*/ 1123950 h 1123950"/>
                  <a:gd name="connsiteX1" fmla="*/ 6402 w 320727"/>
                  <a:gd name="connsiteY1" fmla="*/ 552450 h 1123950"/>
                  <a:gd name="connsiteX2" fmla="*/ 320727 w 320727"/>
                  <a:gd name="connsiteY2" fmla="*/ 0 h 1123950"/>
                  <a:gd name="connsiteX0" fmla="*/ 151104 w 332079"/>
                  <a:gd name="connsiteY0" fmla="*/ 1123950 h 1123950"/>
                  <a:gd name="connsiteX1" fmla="*/ 17754 w 332079"/>
                  <a:gd name="connsiteY1" fmla="*/ 552450 h 1123950"/>
                  <a:gd name="connsiteX2" fmla="*/ 332079 w 332079"/>
                  <a:gd name="connsiteY2" fmla="*/ 0 h 1123950"/>
                  <a:gd name="connsiteX0" fmla="*/ 141842 w 322817"/>
                  <a:gd name="connsiteY0" fmla="*/ 1123950 h 1123950"/>
                  <a:gd name="connsiteX1" fmla="*/ 8492 w 322817"/>
                  <a:gd name="connsiteY1" fmla="*/ 552450 h 1123950"/>
                  <a:gd name="connsiteX2" fmla="*/ 322817 w 322817"/>
                  <a:gd name="connsiteY2" fmla="*/ 0 h 1123950"/>
                  <a:gd name="connsiteX0" fmla="*/ 141842 w 322817"/>
                  <a:gd name="connsiteY0" fmla="*/ 1123950 h 1123950"/>
                  <a:gd name="connsiteX1" fmla="*/ 8492 w 322817"/>
                  <a:gd name="connsiteY1" fmla="*/ 552450 h 1123950"/>
                  <a:gd name="connsiteX2" fmla="*/ 322817 w 322817"/>
                  <a:gd name="connsiteY2" fmla="*/ 0 h 1123950"/>
                  <a:gd name="connsiteX0" fmla="*/ 140521 w 335783"/>
                  <a:gd name="connsiteY0" fmla="*/ 1123950 h 1123950"/>
                  <a:gd name="connsiteX1" fmla="*/ 7171 w 335783"/>
                  <a:gd name="connsiteY1" fmla="*/ 552450 h 1123950"/>
                  <a:gd name="connsiteX2" fmla="*/ 335783 w 335783"/>
                  <a:gd name="connsiteY2" fmla="*/ 0 h 1123950"/>
                  <a:gd name="connsiteX0" fmla="*/ 143696 w 338958"/>
                  <a:gd name="connsiteY0" fmla="*/ 1123950 h 1123950"/>
                  <a:gd name="connsiteX1" fmla="*/ 6968 w 338958"/>
                  <a:gd name="connsiteY1" fmla="*/ 559320 h 1123950"/>
                  <a:gd name="connsiteX2" fmla="*/ 338958 w 338958"/>
                  <a:gd name="connsiteY2" fmla="*/ 0 h 1123950"/>
                  <a:gd name="connsiteX0" fmla="*/ 146316 w 388860"/>
                  <a:gd name="connsiteY0" fmla="*/ 1117080 h 1117080"/>
                  <a:gd name="connsiteX1" fmla="*/ 9588 w 388860"/>
                  <a:gd name="connsiteY1" fmla="*/ 552450 h 1117080"/>
                  <a:gd name="connsiteX2" fmla="*/ 388860 w 388860"/>
                  <a:gd name="connsiteY2" fmla="*/ 0 h 1117080"/>
                  <a:gd name="connsiteX0" fmla="*/ 146316 w 388860"/>
                  <a:gd name="connsiteY0" fmla="*/ 1117080 h 1117080"/>
                  <a:gd name="connsiteX1" fmla="*/ 9588 w 388860"/>
                  <a:gd name="connsiteY1" fmla="*/ 552450 h 1117080"/>
                  <a:gd name="connsiteX2" fmla="*/ 388860 w 388860"/>
                  <a:gd name="connsiteY2" fmla="*/ 0 h 1117080"/>
                  <a:gd name="connsiteX0" fmla="*/ 146057 w 384032"/>
                  <a:gd name="connsiteY0" fmla="*/ 1041407 h 1041407"/>
                  <a:gd name="connsiteX1" fmla="*/ 9329 w 384032"/>
                  <a:gd name="connsiteY1" fmla="*/ 476777 h 1041407"/>
                  <a:gd name="connsiteX2" fmla="*/ 384032 w 384032"/>
                  <a:gd name="connsiteY2" fmla="*/ 0 h 1041407"/>
                  <a:gd name="connsiteX0" fmla="*/ 146057 w 384032"/>
                  <a:gd name="connsiteY0" fmla="*/ 1041407 h 1041407"/>
                  <a:gd name="connsiteX1" fmla="*/ 9329 w 384032"/>
                  <a:gd name="connsiteY1" fmla="*/ 476777 h 1041407"/>
                  <a:gd name="connsiteX2" fmla="*/ 384032 w 384032"/>
                  <a:gd name="connsiteY2" fmla="*/ 0 h 1041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84032" h="1041407">
                    <a:moveTo>
                      <a:pt x="146057" y="1041407"/>
                    </a:moveTo>
                    <a:cubicBezTo>
                      <a:pt x="64301" y="849319"/>
                      <a:pt x="-30334" y="650345"/>
                      <a:pt x="9329" y="476777"/>
                    </a:cubicBezTo>
                    <a:cubicBezTo>
                      <a:pt x="48992" y="303209"/>
                      <a:pt x="111438" y="177966"/>
                      <a:pt x="384032" y="0"/>
                    </a:cubicBezTo>
                  </a:path>
                </a:pathLst>
              </a:custGeom>
              <a:noFill/>
              <a:ln w="38100" cap="rnd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</p:grpSp>
        <p:grpSp>
          <p:nvGrpSpPr>
            <p:cNvPr id="102" name="กลุ่ม 101">
              <a:extLst>
                <a:ext uri="{FF2B5EF4-FFF2-40B4-BE49-F238E27FC236}">
                  <a16:creationId xmlns:a16="http://schemas.microsoft.com/office/drawing/2014/main" id="{A988B5B7-7814-4F22-BD5F-F7E34A18F685}"/>
                </a:ext>
              </a:extLst>
            </p:cNvPr>
            <p:cNvGrpSpPr/>
            <p:nvPr/>
          </p:nvGrpSpPr>
          <p:grpSpPr>
            <a:xfrm>
              <a:off x="10822521" y="6750510"/>
              <a:ext cx="1360226" cy="530699"/>
              <a:chOff x="3825457" y="7362754"/>
              <a:chExt cx="1787252" cy="633913"/>
            </a:xfrm>
          </p:grpSpPr>
          <p:sp>
            <p:nvSpPr>
              <p:cNvPr id="103" name="สี่เหลี่ยมผืนผ้า: มุมมน 102">
                <a:extLst>
                  <a:ext uri="{FF2B5EF4-FFF2-40B4-BE49-F238E27FC236}">
                    <a16:creationId xmlns:a16="http://schemas.microsoft.com/office/drawing/2014/main" id="{01F515E9-6FD4-4C97-A9E9-CE81654688FE}"/>
                  </a:ext>
                </a:extLst>
              </p:cNvPr>
              <p:cNvSpPr/>
              <p:nvPr/>
            </p:nvSpPr>
            <p:spPr>
              <a:xfrm>
                <a:off x="3825457" y="7424995"/>
                <a:ext cx="1787252" cy="571672"/>
              </a:xfrm>
              <a:prstGeom prst="roundRect">
                <a:avLst>
                  <a:gd name="adj" fmla="val 28108"/>
                </a:avLst>
              </a:prstGeom>
              <a:solidFill>
                <a:schemeClr val="accent4"/>
              </a:solidFill>
              <a:ln w="28575"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/>
              </a:p>
            </p:txBody>
          </p:sp>
          <p:sp>
            <p:nvSpPr>
              <p:cNvPr id="104" name="สี่เหลี่ยมผืนผ้า: มุมมน 103">
                <a:extLst>
                  <a:ext uri="{FF2B5EF4-FFF2-40B4-BE49-F238E27FC236}">
                    <a16:creationId xmlns:a16="http://schemas.microsoft.com/office/drawing/2014/main" id="{E37C4E2A-7F90-4CF9-B168-AC93222C4CFF}"/>
                  </a:ext>
                </a:extLst>
              </p:cNvPr>
              <p:cNvSpPr/>
              <p:nvPr/>
            </p:nvSpPr>
            <p:spPr>
              <a:xfrm>
                <a:off x="3825457" y="7368861"/>
                <a:ext cx="1787252" cy="571672"/>
              </a:xfrm>
              <a:prstGeom prst="roundRect">
                <a:avLst>
                  <a:gd name="adj" fmla="val 27444"/>
                </a:avLst>
              </a:prstGeom>
              <a:solidFill>
                <a:schemeClr val="bg1"/>
              </a:solidFill>
              <a:ln w="28575"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105" name="สี่เหลี่ยมผืนผ้า 104">
                <a:extLst>
                  <a:ext uri="{FF2B5EF4-FFF2-40B4-BE49-F238E27FC236}">
                    <a16:creationId xmlns:a16="http://schemas.microsoft.com/office/drawing/2014/main" id="{BB3A70B2-0189-4FB1-A0D4-86EF5311ADFA}"/>
                  </a:ext>
                </a:extLst>
              </p:cNvPr>
              <p:cNvSpPr/>
              <p:nvPr/>
            </p:nvSpPr>
            <p:spPr>
              <a:xfrm>
                <a:off x="3954609" y="7362754"/>
                <a:ext cx="1528949" cy="58477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00000"/>
                  </a:lnSpc>
                </a:pPr>
                <a:r>
                  <a:rPr lang="th-TH" sz="32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ตัวอย่าง</a:t>
                </a:r>
              </a:p>
            </p:txBody>
          </p:sp>
        </p:grpSp>
        <p:sp>
          <p:nvSpPr>
            <p:cNvPr id="45" name="สามเหลี่ยมหน้าจั่ว 44">
              <a:extLst>
                <a:ext uri="{FF2B5EF4-FFF2-40B4-BE49-F238E27FC236}">
                  <a16:creationId xmlns:a16="http://schemas.microsoft.com/office/drawing/2014/main" id="{DD54C4A1-44B0-41AA-AFF2-1932AF68A7A5}"/>
                </a:ext>
              </a:extLst>
            </p:cNvPr>
            <p:cNvSpPr/>
            <p:nvPr/>
          </p:nvSpPr>
          <p:spPr>
            <a:xfrm rot="5400000">
              <a:off x="12435583" y="4173295"/>
              <a:ext cx="892661" cy="374063"/>
            </a:xfrm>
            <a:prstGeom prst="triangle">
              <a:avLst/>
            </a:prstGeom>
            <a:solidFill>
              <a:srgbClr val="7030A0"/>
            </a:solidFill>
            <a:ln w="76200" cap="rnd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62" name="สี่เหลี่ยมผืนผ้า 61">
              <a:extLst>
                <a:ext uri="{FF2B5EF4-FFF2-40B4-BE49-F238E27FC236}">
                  <a16:creationId xmlns:a16="http://schemas.microsoft.com/office/drawing/2014/main" id="{371D9511-A8EB-4772-BD5F-8E5880D97DDD}"/>
                </a:ext>
              </a:extLst>
            </p:cNvPr>
            <p:cNvSpPr/>
            <p:nvPr/>
          </p:nvSpPr>
          <p:spPr>
            <a:xfrm>
              <a:off x="4689647" y="350852"/>
              <a:ext cx="7862006" cy="10772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th-TH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การจัดส่วนประกอบในภาพให้มีความรู้สึกสอดคล้องและเข้ากันได้ </a:t>
              </a:r>
              <a:br>
                <a:rPr lang="th-TH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</a:br>
              <a:r>
                <a:rPr lang="th-TH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ซึ่งความกลมกลืนจะมีหลากหลายลักษณะ เช่น</a:t>
              </a:r>
            </a:p>
          </p:txBody>
        </p:sp>
        <p:grpSp>
          <p:nvGrpSpPr>
            <p:cNvPr id="64" name="กลุ่ม 63">
              <a:extLst>
                <a:ext uri="{FF2B5EF4-FFF2-40B4-BE49-F238E27FC236}">
                  <a16:creationId xmlns:a16="http://schemas.microsoft.com/office/drawing/2014/main" id="{E410C177-1BF5-49E5-9286-870DAEB723C9}"/>
                </a:ext>
              </a:extLst>
            </p:cNvPr>
            <p:cNvGrpSpPr/>
            <p:nvPr/>
          </p:nvGrpSpPr>
          <p:grpSpPr>
            <a:xfrm>
              <a:off x="4900688" y="6750510"/>
              <a:ext cx="1360226" cy="530699"/>
              <a:chOff x="3825457" y="7362754"/>
              <a:chExt cx="1787252" cy="633913"/>
            </a:xfrm>
          </p:grpSpPr>
          <p:sp>
            <p:nvSpPr>
              <p:cNvPr id="65" name="สี่เหลี่ยมผืนผ้า: มุมมน 64">
                <a:extLst>
                  <a:ext uri="{FF2B5EF4-FFF2-40B4-BE49-F238E27FC236}">
                    <a16:creationId xmlns:a16="http://schemas.microsoft.com/office/drawing/2014/main" id="{1E7F98E5-0D03-429A-8BDF-FD47607CBA3C}"/>
                  </a:ext>
                </a:extLst>
              </p:cNvPr>
              <p:cNvSpPr/>
              <p:nvPr/>
            </p:nvSpPr>
            <p:spPr>
              <a:xfrm>
                <a:off x="3825457" y="7424995"/>
                <a:ext cx="1787252" cy="571672"/>
              </a:xfrm>
              <a:prstGeom prst="roundRect">
                <a:avLst>
                  <a:gd name="adj" fmla="val 28108"/>
                </a:avLst>
              </a:prstGeom>
              <a:solidFill>
                <a:schemeClr val="accent4"/>
              </a:solidFill>
              <a:ln w="28575"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/>
              </a:p>
            </p:txBody>
          </p:sp>
          <p:sp>
            <p:nvSpPr>
              <p:cNvPr id="66" name="สี่เหลี่ยมผืนผ้า: มุมมน 65">
                <a:extLst>
                  <a:ext uri="{FF2B5EF4-FFF2-40B4-BE49-F238E27FC236}">
                    <a16:creationId xmlns:a16="http://schemas.microsoft.com/office/drawing/2014/main" id="{3A9AAE23-6A03-45EC-A6A7-2803F8D845FE}"/>
                  </a:ext>
                </a:extLst>
              </p:cNvPr>
              <p:cNvSpPr/>
              <p:nvPr/>
            </p:nvSpPr>
            <p:spPr>
              <a:xfrm>
                <a:off x="3825457" y="7368861"/>
                <a:ext cx="1787252" cy="571672"/>
              </a:xfrm>
              <a:prstGeom prst="roundRect">
                <a:avLst>
                  <a:gd name="adj" fmla="val 27444"/>
                </a:avLst>
              </a:prstGeom>
              <a:solidFill>
                <a:schemeClr val="bg1"/>
              </a:solidFill>
              <a:ln w="28575"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67" name="สี่เหลี่ยมผืนผ้า 66">
                <a:extLst>
                  <a:ext uri="{FF2B5EF4-FFF2-40B4-BE49-F238E27FC236}">
                    <a16:creationId xmlns:a16="http://schemas.microsoft.com/office/drawing/2014/main" id="{BD7EA450-9BFB-4913-B6BF-22E6CC7EAC46}"/>
                  </a:ext>
                </a:extLst>
              </p:cNvPr>
              <p:cNvSpPr/>
              <p:nvPr/>
            </p:nvSpPr>
            <p:spPr>
              <a:xfrm>
                <a:off x="3954609" y="7362754"/>
                <a:ext cx="1528949" cy="58477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00000"/>
                  </a:lnSpc>
                </a:pPr>
                <a:r>
                  <a:rPr lang="th-TH" sz="32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ตัวอย่าง</a:t>
                </a:r>
              </a:p>
            </p:txBody>
          </p:sp>
        </p:grpSp>
      </p:grpSp>
      <p:pic>
        <p:nvPicPr>
          <p:cNvPr id="4" name="Picture 7">
            <a:extLst>
              <a:ext uri="{FF2B5EF4-FFF2-40B4-BE49-F238E27FC236}">
                <a16:creationId xmlns:a16="http://schemas.microsoft.com/office/drawing/2014/main" id="{36A29047-D382-419E-AD68-006B15BA4341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491646" y="153"/>
            <a:ext cx="780537" cy="822352"/>
          </a:xfrm>
          <a:prstGeom prst="rect">
            <a:avLst/>
          </a:prstGeom>
        </p:spPr>
      </p:pic>
      <p:pic>
        <p:nvPicPr>
          <p:cNvPr id="5" name="Picture 5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F45F5CD9-3AD6-46C5-A1B2-1A258E90E0F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551653" y="6758018"/>
            <a:ext cx="535441" cy="528487"/>
          </a:xfrm>
          <a:prstGeom prst="rect">
            <a:avLst/>
          </a:prstGeom>
        </p:spPr>
      </p:pic>
      <p:pic>
        <p:nvPicPr>
          <p:cNvPr id="63" name="Picture 45">
            <a:hlinkClick r:id="rId7" action="ppaction://hlinksldjump"/>
            <a:extLst>
              <a:ext uri="{FF2B5EF4-FFF2-40B4-BE49-F238E27FC236}">
                <a16:creationId xmlns:a16="http://schemas.microsoft.com/office/drawing/2014/main" id="{95B40F2B-9AE8-4BC9-AA84-DD9539F1B49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2124" y="6745010"/>
            <a:ext cx="1230668" cy="541495"/>
          </a:xfrm>
          <a:prstGeom prst="rect">
            <a:avLst/>
          </a:prstGeom>
        </p:spPr>
      </p:pic>
      <p:grpSp>
        <p:nvGrpSpPr>
          <p:cNvPr id="52" name="กลุ่ม 51">
            <a:extLst>
              <a:ext uri="{FF2B5EF4-FFF2-40B4-BE49-F238E27FC236}">
                <a16:creationId xmlns:a16="http://schemas.microsoft.com/office/drawing/2014/main" id="{098BFBB1-5109-43D1-9239-3D34B1C224BE}"/>
              </a:ext>
            </a:extLst>
          </p:cNvPr>
          <p:cNvGrpSpPr/>
          <p:nvPr/>
        </p:nvGrpSpPr>
        <p:grpSpPr>
          <a:xfrm>
            <a:off x="805483" y="928612"/>
            <a:ext cx="11838159" cy="6109929"/>
            <a:chOff x="805483" y="928612"/>
            <a:chExt cx="11838159" cy="6109929"/>
          </a:xfrm>
        </p:grpSpPr>
        <p:sp>
          <p:nvSpPr>
            <p:cNvPr id="53" name="Rectangle: Rounded Corners 76">
              <a:extLst>
                <a:ext uri="{FF2B5EF4-FFF2-40B4-BE49-F238E27FC236}">
                  <a16:creationId xmlns:a16="http://schemas.microsoft.com/office/drawing/2014/main" id="{EF50F50E-654C-4166-8C72-FD6609E68BB4}"/>
                </a:ext>
              </a:extLst>
            </p:cNvPr>
            <p:cNvSpPr/>
            <p:nvPr/>
          </p:nvSpPr>
          <p:spPr>
            <a:xfrm>
              <a:off x="805483" y="928612"/>
              <a:ext cx="11838159" cy="6109929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4" dirty="0">
                <a:latin typeface="TH SarabunPSK" panose="020B0500040200020003" pitchFamily="34" charset="-34"/>
              </a:endParaRPr>
            </a:p>
          </p:txBody>
        </p:sp>
        <p:sp>
          <p:nvSpPr>
            <p:cNvPr id="68" name="สี่เหลี่ยมผืนผ้า 67">
              <a:extLst>
                <a:ext uri="{FF2B5EF4-FFF2-40B4-BE49-F238E27FC236}">
                  <a16:creationId xmlns:a16="http://schemas.microsoft.com/office/drawing/2014/main" id="{DBFD8C7B-A911-4124-A12C-14C79456ABBF}"/>
                </a:ext>
              </a:extLst>
            </p:cNvPr>
            <p:cNvSpPr/>
            <p:nvPr/>
          </p:nvSpPr>
          <p:spPr>
            <a:xfrm>
              <a:off x="6530447" y="2020124"/>
              <a:ext cx="5559413" cy="15696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th-TH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การใช้สีฟ้าเป็นสีหลักในภาพ แทรกด้วยสีขาว สีเทา </a:t>
              </a:r>
            </a:p>
            <a:p>
              <a:r>
                <a:rPr lang="th-TH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และสีดำซึ่งเป็นสีกลางเป็นสีรอง ทำให้ภาพนี้มีความกลมกลืนกันด้วยการใช้สี</a:t>
              </a:r>
            </a:p>
          </p:txBody>
        </p:sp>
        <p:sp>
          <p:nvSpPr>
            <p:cNvPr id="69" name="สี่เหลี่ยมผืนผ้า 68">
              <a:extLst>
                <a:ext uri="{FF2B5EF4-FFF2-40B4-BE49-F238E27FC236}">
                  <a16:creationId xmlns:a16="http://schemas.microsoft.com/office/drawing/2014/main" id="{305B6F88-23BB-40C7-BBA4-1B8543934ABA}"/>
                </a:ext>
              </a:extLst>
            </p:cNvPr>
            <p:cNvSpPr/>
            <p:nvPr/>
          </p:nvSpPr>
          <p:spPr>
            <a:xfrm>
              <a:off x="6530447" y="5063043"/>
              <a:ext cx="5667180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/>
              <a:r>
                <a:rPr lang="th-TH" sz="2400" dirty="0">
                  <a:solidFill>
                    <a:srgbClr val="333333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ผลงาน : ฤดูหนาวภายใต้แสงจันทร์ (</a:t>
              </a:r>
              <a:r>
                <a:rPr lang="en-US" sz="2400" dirty="0">
                  <a:solidFill>
                    <a:srgbClr val="333333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Winter Scene in Moonlight)</a:t>
              </a:r>
            </a:p>
            <a:p>
              <a:pPr fontAlgn="base"/>
              <a:r>
                <a:rPr lang="th-TH" sz="2400" dirty="0">
                  <a:solidFill>
                    <a:srgbClr val="333333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ศิลปิน : เฮนรี </a:t>
              </a:r>
              <a:r>
                <a:rPr lang="th-TH" sz="2400" dirty="0" err="1">
                  <a:solidFill>
                    <a:srgbClr val="333333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ฟาร์เร</a:t>
              </a:r>
              <a:r>
                <a:rPr lang="th-TH" sz="2400" dirty="0">
                  <a:solidFill>
                    <a:srgbClr val="333333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อร์ (</a:t>
              </a:r>
              <a:r>
                <a:rPr lang="en-US" sz="2400" dirty="0">
                  <a:solidFill>
                    <a:srgbClr val="333333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Henry Farrer)</a:t>
              </a:r>
            </a:p>
          </p:txBody>
        </p:sp>
        <p:pic>
          <p:nvPicPr>
            <p:cNvPr id="70" name="รูปภาพ 69">
              <a:extLst>
                <a:ext uri="{FF2B5EF4-FFF2-40B4-BE49-F238E27FC236}">
                  <a16:creationId xmlns:a16="http://schemas.microsoft.com/office/drawing/2014/main" id="{8737DDB5-C748-446D-AFF2-4385DE42BE6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237531" y="2035942"/>
              <a:ext cx="4965660" cy="3907849"/>
            </a:xfrm>
            <a:prstGeom prst="rect">
              <a:avLst/>
            </a:prstGeom>
          </p:spPr>
        </p:pic>
      </p:grpSp>
      <p:pic>
        <p:nvPicPr>
          <p:cNvPr id="71" name="close">
            <a:hlinkClick r:id="rId10" action="ppaction://hlinksldjump"/>
            <a:extLst>
              <a:ext uri="{FF2B5EF4-FFF2-40B4-BE49-F238E27FC236}">
                <a16:creationId xmlns:a16="http://schemas.microsoft.com/office/drawing/2014/main" id="{F43BBDFF-CB01-47A4-8EE1-4748EE7E50DF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197627" y="722164"/>
            <a:ext cx="604109" cy="606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6945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กลุ่ม 27">
            <a:extLst>
              <a:ext uri="{FF2B5EF4-FFF2-40B4-BE49-F238E27FC236}">
                <a16:creationId xmlns:a16="http://schemas.microsoft.com/office/drawing/2014/main" id="{4B1C0A21-3E4B-4E79-A1F8-819FCFEF4D9B}"/>
              </a:ext>
            </a:extLst>
          </p:cNvPr>
          <p:cNvGrpSpPr/>
          <p:nvPr/>
        </p:nvGrpSpPr>
        <p:grpSpPr>
          <a:xfrm>
            <a:off x="883705" y="380315"/>
            <a:ext cx="3594823" cy="964525"/>
            <a:chOff x="883705" y="380315"/>
            <a:chExt cx="3594823" cy="964525"/>
          </a:xfrm>
        </p:grpSpPr>
        <p:sp>
          <p:nvSpPr>
            <p:cNvPr id="29" name="สี่เหลี่ยมผืนผ้า: มุมมน 28">
              <a:extLst>
                <a:ext uri="{FF2B5EF4-FFF2-40B4-BE49-F238E27FC236}">
                  <a16:creationId xmlns:a16="http://schemas.microsoft.com/office/drawing/2014/main" id="{D0E061E1-B211-42CD-A052-8F87079ACA72}"/>
                </a:ext>
              </a:extLst>
            </p:cNvPr>
            <p:cNvSpPr/>
            <p:nvPr/>
          </p:nvSpPr>
          <p:spPr>
            <a:xfrm>
              <a:off x="883705" y="380315"/>
              <a:ext cx="3505559" cy="904587"/>
            </a:xfrm>
            <a:prstGeom prst="roundRect">
              <a:avLst/>
            </a:prstGeom>
            <a:solidFill>
              <a:srgbClr val="7030A0">
                <a:alpha val="14902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1653" dirty="0"/>
            </a:p>
          </p:txBody>
        </p:sp>
        <p:pic>
          <p:nvPicPr>
            <p:cNvPr id="30" name="รูปภาพ 29">
              <a:extLst>
                <a:ext uri="{FF2B5EF4-FFF2-40B4-BE49-F238E27FC236}">
                  <a16:creationId xmlns:a16="http://schemas.microsoft.com/office/drawing/2014/main" id="{6AC75BF8-B6D3-4FEE-81C7-2E4F648C4AE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30348" y="485229"/>
              <a:ext cx="3548180" cy="859611"/>
            </a:xfrm>
            <a:prstGeom prst="rect">
              <a:avLst/>
            </a:prstGeom>
          </p:spPr>
        </p:pic>
      </p:grpSp>
      <p:sp>
        <p:nvSpPr>
          <p:cNvPr id="58" name="สี่เหลี่ยมผืนผ้า: มุมมน 57">
            <a:extLst>
              <a:ext uri="{FF2B5EF4-FFF2-40B4-BE49-F238E27FC236}">
                <a16:creationId xmlns:a16="http://schemas.microsoft.com/office/drawing/2014/main" id="{D6C29C8E-1721-4BB3-8AD4-A069C87B8133}"/>
              </a:ext>
            </a:extLst>
          </p:cNvPr>
          <p:cNvSpPr/>
          <p:nvPr/>
        </p:nvSpPr>
        <p:spPr>
          <a:xfrm>
            <a:off x="6789402" y="1501552"/>
            <a:ext cx="5647880" cy="5514308"/>
          </a:xfrm>
          <a:prstGeom prst="roundRect">
            <a:avLst>
              <a:gd name="adj" fmla="val 7595"/>
            </a:avLst>
          </a:prstGeom>
          <a:noFill/>
          <a:ln w="38100">
            <a:solidFill>
              <a:srgbClr val="8064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1653" dirty="0"/>
          </a:p>
        </p:txBody>
      </p:sp>
      <p:sp>
        <p:nvSpPr>
          <p:cNvPr id="60" name="สี่เหลี่ยมผืนผ้า: มุมมน 59">
            <a:extLst>
              <a:ext uri="{FF2B5EF4-FFF2-40B4-BE49-F238E27FC236}">
                <a16:creationId xmlns:a16="http://schemas.microsoft.com/office/drawing/2014/main" id="{927F2626-F5BE-44E1-8B1B-F4821720D5E0}"/>
              </a:ext>
            </a:extLst>
          </p:cNvPr>
          <p:cNvSpPr/>
          <p:nvPr/>
        </p:nvSpPr>
        <p:spPr>
          <a:xfrm>
            <a:off x="883706" y="1501552"/>
            <a:ext cx="5647880" cy="5514308"/>
          </a:xfrm>
          <a:prstGeom prst="roundRect">
            <a:avLst>
              <a:gd name="adj" fmla="val 7828"/>
            </a:avLst>
          </a:prstGeom>
          <a:noFill/>
          <a:ln w="38100">
            <a:solidFill>
              <a:srgbClr val="8064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1653" dirty="0"/>
          </a:p>
        </p:txBody>
      </p:sp>
      <p:grpSp>
        <p:nvGrpSpPr>
          <p:cNvPr id="62" name="กลุ่ม 61">
            <a:extLst>
              <a:ext uri="{FF2B5EF4-FFF2-40B4-BE49-F238E27FC236}">
                <a16:creationId xmlns:a16="http://schemas.microsoft.com/office/drawing/2014/main" id="{C82C1541-4800-4F19-8249-1AB7D0710FDF}"/>
              </a:ext>
            </a:extLst>
          </p:cNvPr>
          <p:cNvGrpSpPr/>
          <p:nvPr/>
        </p:nvGrpSpPr>
        <p:grpSpPr>
          <a:xfrm>
            <a:off x="10822521" y="6750510"/>
            <a:ext cx="1360226" cy="530699"/>
            <a:chOff x="3825457" y="7362754"/>
            <a:chExt cx="1787252" cy="633913"/>
          </a:xfrm>
        </p:grpSpPr>
        <p:sp>
          <p:nvSpPr>
            <p:cNvPr id="63" name="สี่เหลี่ยมผืนผ้า: มุมมน 62">
              <a:extLst>
                <a:ext uri="{FF2B5EF4-FFF2-40B4-BE49-F238E27FC236}">
                  <a16:creationId xmlns:a16="http://schemas.microsoft.com/office/drawing/2014/main" id="{8E75698B-FD46-4B25-BC8D-F1206E631837}"/>
                </a:ext>
              </a:extLst>
            </p:cNvPr>
            <p:cNvSpPr/>
            <p:nvPr/>
          </p:nvSpPr>
          <p:spPr>
            <a:xfrm>
              <a:off x="3825457" y="7424995"/>
              <a:ext cx="1787252" cy="571672"/>
            </a:xfrm>
            <a:prstGeom prst="roundRect">
              <a:avLst>
                <a:gd name="adj" fmla="val 28108"/>
              </a:avLst>
            </a:prstGeom>
            <a:solidFill>
              <a:schemeClr val="accent4"/>
            </a:solidFill>
            <a:ln w="28575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dirty="0"/>
            </a:p>
          </p:txBody>
        </p:sp>
        <p:sp>
          <p:nvSpPr>
            <p:cNvPr id="64" name="สี่เหลี่ยมผืนผ้า: มุมมน 63">
              <a:hlinkClick r:id="rId3" action="ppaction://hlinksldjump"/>
              <a:extLst>
                <a:ext uri="{FF2B5EF4-FFF2-40B4-BE49-F238E27FC236}">
                  <a16:creationId xmlns:a16="http://schemas.microsoft.com/office/drawing/2014/main" id="{4AF3E7B4-48A8-46A8-A6C3-A16DD0DBADF8}"/>
                </a:ext>
              </a:extLst>
            </p:cNvPr>
            <p:cNvSpPr/>
            <p:nvPr/>
          </p:nvSpPr>
          <p:spPr>
            <a:xfrm>
              <a:off x="3825457" y="7368861"/>
              <a:ext cx="1787252" cy="571672"/>
            </a:xfrm>
            <a:prstGeom prst="roundRect">
              <a:avLst>
                <a:gd name="adj" fmla="val 27444"/>
              </a:avLst>
            </a:prstGeom>
            <a:solidFill>
              <a:schemeClr val="bg1"/>
            </a:solidFill>
            <a:ln w="28575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65" name="สี่เหลี่ยมผืนผ้า 64">
              <a:hlinkClick r:id="rId3" action="ppaction://hlinksldjump"/>
              <a:extLst>
                <a:ext uri="{FF2B5EF4-FFF2-40B4-BE49-F238E27FC236}">
                  <a16:creationId xmlns:a16="http://schemas.microsoft.com/office/drawing/2014/main" id="{07E453C3-5202-4140-95C6-5D1AFCA1CE00}"/>
                </a:ext>
              </a:extLst>
            </p:cNvPr>
            <p:cNvSpPr/>
            <p:nvPr/>
          </p:nvSpPr>
          <p:spPr>
            <a:xfrm>
              <a:off x="3954609" y="7362754"/>
              <a:ext cx="1528949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00000"/>
                </a:lnSpc>
              </a:pPr>
              <a:r>
                <a:rPr lang="th-TH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ตัวอย่าง</a:t>
              </a:r>
            </a:p>
          </p:txBody>
        </p:sp>
      </p:grpSp>
      <p:grpSp>
        <p:nvGrpSpPr>
          <p:cNvPr id="66" name="กลุ่ม 65">
            <a:extLst>
              <a:ext uri="{FF2B5EF4-FFF2-40B4-BE49-F238E27FC236}">
                <a16:creationId xmlns:a16="http://schemas.microsoft.com/office/drawing/2014/main" id="{2835119D-38DA-4D7B-8D70-65766480BBDF}"/>
              </a:ext>
            </a:extLst>
          </p:cNvPr>
          <p:cNvGrpSpPr/>
          <p:nvPr/>
        </p:nvGrpSpPr>
        <p:grpSpPr>
          <a:xfrm>
            <a:off x="4900688" y="6750510"/>
            <a:ext cx="1360226" cy="530699"/>
            <a:chOff x="3825457" y="7362754"/>
            <a:chExt cx="1787252" cy="633913"/>
          </a:xfrm>
        </p:grpSpPr>
        <p:sp>
          <p:nvSpPr>
            <p:cNvPr id="67" name="สี่เหลี่ยมผืนผ้า: มุมมน 66">
              <a:extLst>
                <a:ext uri="{FF2B5EF4-FFF2-40B4-BE49-F238E27FC236}">
                  <a16:creationId xmlns:a16="http://schemas.microsoft.com/office/drawing/2014/main" id="{6856A884-8D0A-4A38-83A5-6170600E4B22}"/>
                </a:ext>
              </a:extLst>
            </p:cNvPr>
            <p:cNvSpPr/>
            <p:nvPr/>
          </p:nvSpPr>
          <p:spPr>
            <a:xfrm>
              <a:off x="3825457" y="7424995"/>
              <a:ext cx="1787252" cy="571672"/>
            </a:xfrm>
            <a:prstGeom prst="roundRect">
              <a:avLst>
                <a:gd name="adj" fmla="val 28108"/>
              </a:avLst>
            </a:prstGeom>
            <a:solidFill>
              <a:schemeClr val="accent4"/>
            </a:solidFill>
            <a:ln w="28575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dirty="0"/>
            </a:p>
          </p:txBody>
        </p:sp>
        <p:sp>
          <p:nvSpPr>
            <p:cNvPr id="68" name="สี่เหลี่ยมผืนผ้า: มุมมน 67">
              <a:hlinkClick r:id="rId4" action="ppaction://hlinksldjump"/>
              <a:extLst>
                <a:ext uri="{FF2B5EF4-FFF2-40B4-BE49-F238E27FC236}">
                  <a16:creationId xmlns:a16="http://schemas.microsoft.com/office/drawing/2014/main" id="{A4D790A1-DDAF-4702-9B6E-B2D6082F0CB6}"/>
                </a:ext>
              </a:extLst>
            </p:cNvPr>
            <p:cNvSpPr/>
            <p:nvPr/>
          </p:nvSpPr>
          <p:spPr>
            <a:xfrm>
              <a:off x="3825457" y="7368861"/>
              <a:ext cx="1787252" cy="571672"/>
            </a:xfrm>
            <a:prstGeom prst="roundRect">
              <a:avLst>
                <a:gd name="adj" fmla="val 27444"/>
              </a:avLst>
            </a:prstGeom>
            <a:solidFill>
              <a:schemeClr val="bg1"/>
            </a:solidFill>
            <a:ln w="28575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69" name="สี่เหลี่ยมผืนผ้า 68">
              <a:hlinkClick r:id="rId4" action="ppaction://hlinksldjump"/>
              <a:extLst>
                <a:ext uri="{FF2B5EF4-FFF2-40B4-BE49-F238E27FC236}">
                  <a16:creationId xmlns:a16="http://schemas.microsoft.com/office/drawing/2014/main" id="{98C05F19-0802-442A-BFF6-82A51A1A28CB}"/>
                </a:ext>
              </a:extLst>
            </p:cNvPr>
            <p:cNvSpPr/>
            <p:nvPr/>
          </p:nvSpPr>
          <p:spPr>
            <a:xfrm>
              <a:off x="3954609" y="7362754"/>
              <a:ext cx="1528949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00000"/>
                </a:lnSpc>
              </a:pPr>
              <a:r>
                <a:rPr lang="th-TH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ตัวอย่าง</a:t>
              </a:r>
            </a:p>
          </p:txBody>
        </p:sp>
      </p:grpSp>
      <p:pic>
        <p:nvPicPr>
          <p:cNvPr id="4" name="Picture 7">
            <a:extLst>
              <a:ext uri="{FF2B5EF4-FFF2-40B4-BE49-F238E27FC236}">
                <a16:creationId xmlns:a16="http://schemas.microsoft.com/office/drawing/2014/main" id="{36A29047-D382-419E-AD68-006B15BA4341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491646" y="153"/>
            <a:ext cx="780537" cy="822352"/>
          </a:xfrm>
          <a:prstGeom prst="rect">
            <a:avLst/>
          </a:prstGeom>
        </p:spPr>
      </p:pic>
      <p:pic>
        <p:nvPicPr>
          <p:cNvPr id="5" name="Picture 5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F45F5CD9-3AD6-46C5-A1B2-1A258E90E0F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551653" y="6758018"/>
            <a:ext cx="535441" cy="528487"/>
          </a:xfrm>
          <a:prstGeom prst="rect">
            <a:avLst/>
          </a:prstGeom>
        </p:spPr>
      </p:pic>
      <p:sp>
        <p:nvSpPr>
          <p:cNvPr id="12" name="สี่เหลี่ยมผืนผ้า 11">
            <a:extLst>
              <a:ext uri="{FF2B5EF4-FFF2-40B4-BE49-F238E27FC236}">
                <a16:creationId xmlns:a16="http://schemas.microsoft.com/office/drawing/2014/main" id="{C5FDE29A-6651-402E-8496-1BF84B795955}"/>
              </a:ext>
            </a:extLst>
          </p:cNvPr>
          <p:cNvSpPr/>
          <p:nvPr/>
        </p:nvSpPr>
        <p:spPr>
          <a:xfrm>
            <a:off x="4689647" y="350852"/>
            <a:ext cx="786200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การจัดส่วนประกอบในภาพให้มีความรู้สึกสอดคล้องและเข้ากันได้ </a:t>
            </a:r>
            <a:b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</a:br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ซึ่งความกลมกลืนจะมีหลากหลายลักษณะ เช่น</a:t>
            </a:r>
          </a:p>
        </p:txBody>
      </p:sp>
      <p:sp>
        <p:nvSpPr>
          <p:cNvPr id="13" name="สี่เหลี่ยมผืนผ้า 12">
            <a:extLst>
              <a:ext uri="{FF2B5EF4-FFF2-40B4-BE49-F238E27FC236}">
                <a16:creationId xmlns:a16="http://schemas.microsoft.com/office/drawing/2014/main" id="{22EF511C-F359-4F3E-914F-372F25B9BD01}"/>
              </a:ext>
            </a:extLst>
          </p:cNvPr>
          <p:cNvSpPr/>
          <p:nvPr/>
        </p:nvSpPr>
        <p:spPr>
          <a:xfrm>
            <a:off x="1327869" y="5526449"/>
            <a:ext cx="473419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th-TH" sz="3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การนำรูปร่างโค้งครึ่งวงกลมของประตู (</a:t>
            </a:r>
            <a:r>
              <a:rPr lang="en-US" sz="3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Arch) </a:t>
            </a:r>
            <a:r>
              <a:rPr lang="th-TH" sz="3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จำนวนมากมาใช้โดยรอบสถาปัตยกรรม </a:t>
            </a:r>
          </a:p>
        </p:txBody>
      </p:sp>
      <p:sp>
        <p:nvSpPr>
          <p:cNvPr id="16" name="สี่เหลี่ยมผืนผ้า 15">
            <a:extLst>
              <a:ext uri="{FF2B5EF4-FFF2-40B4-BE49-F238E27FC236}">
                <a16:creationId xmlns:a16="http://schemas.microsoft.com/office/drawing/2014/main" id="{109DA582-0BA4-4677-8FA6-222F3F81F3D5}"/>
              </a:ext>
            </a:extLst>
          </p:cNvPr>
          <p:cNvSpPr/>
          <p:nvPr/>
        </p:nvSpPr>
        <p:spPr>
          <a:xfrm>
            <a:off x="7211134" y="5526449"/>
            <a:ext cx="4804417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thaiDist">
              <a:lnSpc>
                <a:spcPct val="100000"/>
              </a:lnSpc>
            </a:pPr>
            <a:r>
              <a:rPr lang="th-TH" sz="3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ความกลมกลืนที่เกิดขึ้นจากเนื้อหาเรื่องราว</a:t>
            </a:r>
            <a:br>
              <a:rPr lang="th-TH" sz="3000" dirty="0">
                <a:latin typeface="TH Sarabun New" panose="020B0500040200020003" pitchFamily="34" charset="-34"/>
                <a:cs typeface="TH Sarabun New" panose="020B0500040200020003" pitchFamily="34" charset="-34"/>
              </a:rPr>
            </a:br>
            <a:r>
              <a:rPr lang="th-TH" sz="3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ที่ปรากฏในผลงานเป็นเรื่องเดียวกัน</a:t>
            </a:r>
          </a:p>
        </p:txBody>
      </p:sp>
      <p:sp>
        <p:nvSpPr>
          <p:cNvPr id="33" name="Rectangle 39">
            <a:extLst>
              <a:ext uri="{FF2B5EF4-FFF2-40B4-BE49-F238E27FC236}">
                <a16:creationId xmlns:a16="http://schemas.microsoft.com/office/drawing/2014/main" id="{D019E443-05A4-44BA-BB97-89088693CFF1}"/>
              </a:ext>
            </a:extLst>
          </p:cNvPr>
          <p:cNvSpPr/>
          <p:nvPr/>
        </p:nvSpPr>
        <p:spPr>
          <a:xfrm>
            <a:off x="2339983" y="4826114"/>
            <a:ext cx="270996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สนามกีฬาโคลอส</a:t>
            </a:r>
            <a:r>
              <a:rPr lang="th-TH" sz="20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เซ</a:t>
            </a:r>
            <a:r>
              <a:rPr lang="th-TH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ียม (</a:t>
            </a:r>
            <a:r>
              <a:rPr lang="en-US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Colosseum) </a:t>
            </a:r>
            <a:endParaRPr lang="th-TH" sz="20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ประเทศอิตาลี</a:t>
            </a:r>
          </a:p>
        </p:txBody>
      </p:sp>
      <p:sp>
        <p:nvSpPr>
          <p:cNvPr id="34" name="Rectangle 42">
            <a:extLst>
              <a:ext uri="{FF2B5EF4-FFF2-40B4-BE49-F238E27FC236}">
                <a16:creationId xmlns:a16="http://schemas.microsoft.com/office/drawing/2014/main" id="{EE7C55D4-8741-4EA6-98A0-5BD72A1EA7E0}"/>
              </a:ext>
            </a:extLst>
          </p:cNvPr>
          <p:cNvSpPr/>
          <p:nvPr/>
        </p:nvSpPr>
        <p:spPr>
          <a:xfrm>
            <a:off x="8236201" y="4826114"/>
            <a:ext cx="275428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ภาพจิตรกรรมภายในวิหารเสาอินทขีล </a:t>
            </a:r>
          </a:p>
          <a:p>
            <a:r>
              <a:rPr lang="th-TH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วัดเจดีย์หลวงวรวิหาร จังหวัดเชียงใหม่</a:t>
            </a:r>
          </a:p>
        </p:txBody>
      </p:sp>
      <p:sp>
        <p:nvSpPr>
          <p:cNvPr id="59" name="สี่เหลี่ยมผืนผ้า 58">
            <a:extLst>
              <a:ext uri="{FF2B5EF4-FFF2-40B4-BE49-F238E27FC236}">
                <a16:creationId xmlns:a16="http://schemas.microsoft.com/office/drawing/2014/main" id="{341534D5-86AB-4E9C-972F-A157C1D09D1B}"/>
              </a:ext>
            </a:extLst>
          </p:cNvPr>
          <p:cNvSpPr/>
          <p:nvPr/>
        </p:nvSpPr>
        <p:spPr>
          <a:xfrm>
            <a:off x="883705" y="1575301"/>
            <a:ext cx="564788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0000"/>
              </a:lnSpc>
            </a:pPr>
            <a:r>
              <a:rPr lang="th-TH" sz="36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ความกลมกลืนด้วยรูปร่าง รูปทรง</a:t>
            </a:r>
          </a:p>
        </p:txBody>
      </p:sp>
      <p:sp>
        <p:nvSpPr>
          <p:cNvPr id="61" name="สี่เหลี่ยมผืนผ้า 60">
            <a:extLst>
              <a:ext uri="{FF2B5EF4-FFF2-40B4-BE49-F238E27FC236}">
                <a16:creationId xmlns:a16="http://schemas.microsoft.com/office/drawing/2014/main" id="{79BF6F64-9D11-4164-8741-8539340B712F}"/>
              </a:ext>
            </a:extLst>
          </p:cNvPr>
          <p:cNvSpPr/>
          <p:nvPr/>
        </p:nvSpPr>
        <p:spPr>
          <a:xfrm>
            <a:off x="6789402" y="1575301"/>
            <a:ext cx="564788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0000"/>
              </a:lnSpc>
            </a:pPr>
            <a:r>
              <a:rPr lang="th-TH" sz="36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ความกลมกลืนด้วยรูปแบบและความคิด</a:t>
            </a:r>
          </a:p>
        </p:txBody>
      </p:sp>
      <p:sp>
        <p:nvSpPr>
          <p:cNvPr id="44" name="สามเหลี่ยมหน้าจั่ว 43">
            <a:hlinkClick r:id="rId7" action="ppaction://hlinksldjump"/>
            <a:extLst>
              <a:ext uri="{FF2B5EF4-FFF2-40B4-BE49-F238E27FC236}">
                <a16:creationId xmlns:a16="http://schemas.microsoft.com/office/drawing/2014/main" id="{E7B5DD22-828F-4E63-9D76-B5A02D7C7663}"/>
              </a:ext>
            </a:extLst>
          </p:cNvPr>
          <p:cNvSpPr/>
          <p:nvPr/>
        </p:nvSpPr>
        <p:spPr>
          <a:xfrm rot="16200000" flipH="1">
            <a:off x="-43903" y="4173295"/>
            <a:ext cx="892661" cy="374063"/>
          </a:xfrm>
          <a:prstGeom prst="triangle">
            <a:avLst/>
          </a:prstGeom>
          <a:solidFill>
            <a:srgbClr val="7030A0"/>
          </a:solidFill>
          <a:ln w="76200" cap="rnd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pic>
        <p:nvPicPr>
          <p:cNvPr id="48" name="รูปภาพ 47">
            <a:extLst>
              <a:ext uri="{FF2B5EF4-FFF2-40B4-BE49-F238E27FC236}">
                <a16:creationId xmlns:a16="http://schemas.microsoft.com/office/drawing/2014/main" id="{351582D0-EC2F-45CE-A524-0D4E2B91399F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28870" y="2247758"/>
            <a:ext cx="3368943" cy="252670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49" name="รูปภาพ 48">
            <a:extLst>
              <a:ext uri="{FF2B5EF4-FFF2-40B4-BE49-F238E27FC236}">
                <a16:creationId xmlns:a16="http://schemas.microsoft.com/office/drawing/2014/main" id="{BCF53E5A-5581-43F7-A26D-C88E0445475E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02724" y="2240781"/>
            <a:ext cx="3784487" cy="252299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31" name="Picture 45">
            <a:hlinkClick r:id="rId10" action="ppaction://hlinksldjump"/>
            <a:extLst>
              <a:ext uri="{FF2B5EF4-FFF2-40B4-BE49-F238E27FC236}">
                <a16:creationId xmlns:a16="http://schemas.microsoft.com/office/drawing/2014/main" id="{DA03DC7A-9884-4B9C-8798-5FB627680136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2124" y="6745010"/>
            <a:ext cx="1230668" cy="541495"/>
          </a:xfrm>
          <a:prstGeom prst="rect">
            <a:avLst/>
          </a:prstGeom>
        </p:spPr>
      </p:pic>
      <p:sp>
        <p:nvSpPr>
          <p:cNvPr id="32" name="สามเหลี่ยมหน้าจั่ว 44">
            <a:hlinkClick r:id="rId12" action="ppaction://hlinksldjump"/>
            <a:extLst>
              <a:ext uri="{FF2B5EF4-FFF2-40B4-BE49-F238E27FC236}">
                <a16:creationId xmlns:a16="http://schemas.microsoft.com/office/drawing/2014/main" id="{F2AA60ED-1B47-4ED8-BE86-93A2517E6FCF}"/>
              </a:ext>
            </a:extLst>
          </p:cNvPr>
          <p:cNvSpPr/>
          <p:nvPr/>
        </p:nvSpPr>
        <p:spPr>
          <a:xfrm rot="5400000">
            <a:off x="12435583" y="4173295"/>
            <a:ext cx="892661" cy="374063"/>
          </a:xfrm>
          <a:prstGeom prst="triangle">
            <a:avLst/>
          </a:prstGeom>
          <a:solidFill>
            <a:srgbClr val="7030A0"/>
          </a:solidFill>
          <a:ln w="76200" cap="rnd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494523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"/>
                            </p:stCondLst>
                            <p:childTnLst>
                              <p:par>
                                <p:cTn id="3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6" grpId="0"/>
      <p:bldP spid="33" grpId="0"/>
      <p:bldP spid="34" grpId="0"/>
      <p:bldP spid="59" grpId="0"/>
      <p:bldP spid="6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29">
            <a:extLst>
              <a:ext uri="{FF2B5EF4-FFF2-40B4-BE49-F238E27FC236}">
                <a16:creationId xmlns:a16="http://schemas.microsoft.com/office/drawing/2014/main" id="{BA06B968-D8DC-4ECD-BCCF-2CD3A395540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31624" y="-2472"/>
            <a:ext cx="5521427" cy="7470073"/>
          </a:xfrm>
          <a:prstGeom prst="rect">
            <a:avLst/>
          </a:prstGeom>
        </p:spPr>
      </p:pic>
      <p:sp>
        <p:nvSpPr>
          <p:cNvPr id="8" name="Rectangle 7" hidden="1">
            <a:extLst>
              <a:ext uri="{FF2B5EF4-FFF2-40B4-BE49-F238E27FC236}">
                <a16:creationId xmlns:a16="http://schemas.microsoft.com/office/drawing/2014/main" id="{A72E925C-1605-4FB1-97DB-771DB9C26CDE}"/>
              </a:ext>
            </a:extLst>
          </p:cNvPr>
          <p:cNvSpPr/>
          <p:nvPr/>
        </p:nvSpPr>
        <p:spPr>
          <a:xfrm>
            <a:off x="265" y="0"/>
            <a:ext cx="13275733" cy="7467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504"/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D2F497AC-22B6-4039-92EB-9966C69E859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491879" y="1"/>
            <a:ext cx="780568" cy="822386"/>
          </a:xfrm>
          <a:prstGeom prst="rect">
            <a:avLst/>
          </a:prstGeom>
        </p:spPr>
      </p:pic>
      <p:grpSp>
        <p:nvGrpSpPr>
          <p:cNvPr id="25" name="Group 24">
            <a:extLst>
              <a:ext uri="{FF2B5EF4-FFF2-40B4-BE49-F238E27FC236}">
                <a16:creationId xmlns:a16="http://schemas.microsoft.com/office/drawing/2014/main" id="{3240AF10-9DF0-4BD5-9DC2-77C4F32055D3}"/>
              </a:ext>
            </a:extLst>
          </p:cNvPr>
          <p:cNvGrpSpPr/>
          <p:nvPr/>
        </p:nvGrpSpPr>
        <p:grpSpPr>
          <a:xfrm>
            <a:off x="8098465" y="4233025"/>
            <a:ext cx="2333049" cy="752351"/>
            <a:chOff x="7518765" y="3147911"/>
            <a:chExt cx="2142596" cy="690935"/>
          </a:xfrm>
        </p:grpSpPr>
        <p:pic>
          <p:nvPicPr>
            <p:cNvPr id="27" name="Picture 26">
              <a:extLst>
                <a:ext uri="{FF2B5EF4-FFF2-40B4-BE49-F238E27FC236}">
                  <a16:creationId xmlns:a16="http://schemas.microsoft.com/office/drawing/2014/main" id="{AF380424-5AB1-4025-B301-C5A229FFA24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591155" y="3211195"/>
              <a:ext cx="2070206" cy="603281"/>
            </a:xfrm>
            <a:prstGeom prst="rect">
              <a:avLst/>
            </a:prstGeom>
          </p:spPr>
        </p:pic>
        <p:pic>
          <p:nvPicPr>
            <p:cNvPr id="28" name="Picture 27">
              <a:extLst>
                <a:ext uri="{FF2B5EF4-FFF2-40B4-BE49-F238E27FC236}">
                  <a16:creationId xmlns:a16="http://schemas.microsoft.com/office/drawing/2014/main" id="{C1B293D7-9C29-4B04-B656-1582EAB7EAE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518765" y="3147911"/>
              <a:ext cx="763336" cy="690935"/>
            </a:xfrm>
            <a:prstGeom prst="rect">
              <a:avLst/>
            </a:prstGeom>
          </p:spPr>
        </p:pic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D69EAD4B-B2E3-45E0-B11D-4B185012D620}"/>
              </a:ext>
            </a:extLst>
          </p:cNvPr>
          <p:cNvGrpSpPr/>
          <p:nvPr/>
        </p:nvGrpSpPr>
        <p:grpSpPr>
          <a:xfrm>
            <a:off x="8098465" y="4192288"/>
            <a:ext cx="2333049" cy="767711"/>
            <a:chOff x="7518765" y="3090603"/>
            <a:chExt cx="2142596" cy="705041"/>
          </a:xfrm>
        </p:grpSpPr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id="{C9D533ED-AB8A-4049-AC7D-23B7C1CAB456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591155" y="3147911"/>
              <a:ext cx="2070206" cy="647733"/>
            </a:xfrm>
            <a:prstGeom prst="rect">
              <a:avLst/>
            </a:prstGeom>
          </p:spPr>
        </p:pic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920AE1BE-CB03-4D2F-A1E8-4BA5190A050E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518765" y="3090603"/>
              <a:ext cx="763336" cy="690936"/>
            </a:xfrm>
            <a:prstGeom prst="rect">
              <a:avLst/>
            </a:prstGeom>
          </p:spPr>
        </p:pic>
      </p:grpSp>
      <p:pic>
        <p:nvPicPr>
          <p:cNvPr id="20" name="รูปภาพ 19">
            <a:extLst>
              <a:ext uri="{FF2B5EF4-FFF2-40B4-BE49-F238E27FC236}">
                <a16:creationId xmlns:a16="http://schemas.microsoft.com/office/drawing/2014/main" id="{4BD0BD8D-73AA-440B-8DFC-9D969F91A261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550371" y="477187"/>
            <a:ext cx="3499407" cy="4078577"/>
          </a:xfrm>
          <a:prstGeom prst="rect">
            <a:avLst/>
          </a:prstGeom>
        </p:spPr>
      </p:pic>
      <p:pic>
        <p:nvPicPr>
          <p:cNvPr id="23" name="รูปภาพ 22">
            <a:extLst>
              <a:ext uri="{FF2B5EF4-FFF2-40B4-BE49-F238E27FC236}">
                <a16:creationId xmlns:a16="http://schemas.microsoft.com/office/drawing/2014/main" id="{6E193A04-F499-497F-AB5E-29EB65915A23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116030" y="3212040"/>
            <a:ext cx="6791533" cy="1018120"/>
          </a:xfrm>
          <a:prstGeom prst="rect">
            <a:avLst/>
          </a:prstGeom>
        </p:spPr>
      </p:pic>
      <p:grpSp>
        <p:nvGrpSpPr>
          <p:cNvPr id="15" name="guide">
            <a:extLst>
              <a:ext uri="{FF2B5EF4-FFF2-40B4-BE49-F238E27FC236}">
                <a16:creationId xmlns:a16="http://schemas.microsoft.com/office/drawing/2014/main" id="{40370D4F-2BAC-43F2-AA30-7F4D6D8D9773}"/>
              </a:ext>
            </a:extLst>
          </p:cNvPr>
          <p:cNvGrpSpPr/>
          <p:nvPr/>
        </p:nvGrpSpPr>
        <p:grpSpPr>
          <a:xfrm>
            <a:off x="1729171" y="8000340"/>
            <a:ext cx="9817920" cy="1623857"/>
            <a:chOff x="1542902" y="4187298"/>
            <a:chExt cx="9016457" cy="1491297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17" name="Rectangle: Rounded Corners 16">
              <a:extLst>
                <a:ext uri="{FF2B5EF4-FFF2-40B4-BE49-F238E27FC236}">
                  <a16:creationId xmlns:a16="http://schemas.microsoft.com/office/drawing/2014/main" id="{4F565DF6-1D48-4F95-91A8-7D40899B46A9}"/>
                </a:ext>
              </a:extLst>
            </p:cNvPr>
            <p:cNvSpPr/>
            <p:nvPr/>
          </p:nvSpPr>
          <p:spPr>
            <a:xfrm>
              <a:off x="1542902" y="4187298"/>
              <a:ext cx="9016457" cy="1491297"/>
            </a:xfrm>
            <a:prstGeom prst="roundRect">
              <a:avLst>
                <a:gd name="adj" fmla="val 1528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4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88E67D34-1B49-43E4-9B8F-CE862176E0CE}"/>
                </a:ext>
              </a:extLst>
            </p:cNvPr>
            <p:cNvSpPr/>
            <p:nvPr/>
          </p:nvSpPr>
          <p:spPr>
            <a:xfrm>
              <a:off x="2311563" y="4602089"/>
              <a:ext cx="7691056" cy="70038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341721" indent="-341721">
                <a:buFont typeface="Arial" charset="0"/>
                <a:buChar char="•"/>
              </a:pPr>
              <a:r>
                <a:rPr lang="th-TH" sz="2178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ระบุและบรรยายหลักการออกแบบงานทัศนศิลป์ โดยเน้นความเป็น เอกภาพ ความกลมกลืน และความสมดุล (ศ 1.1 ม.1/2)</a:t>
              </a:r>
            </a:p>
          </p:txBody>
        </p:sp>
      </p:grpSp>
      <p:pic>
        <p:nvPicPr>
          <p:cNvPr id="19" name="close">
            <a:extLst>
              <a:ext uri="{FF2B5EF4-FFF2-40B4-BE49-F238E27FC236}">
                <a16:creationId xmlns:a16="http://schemas.microsoft.com/office/drawing/2014/main" id="{4EF8D253-A7EA-4691-B5F6-984CA9CF99CD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53815" y="7843704"/>
            <a:ext cx="606228" cy="606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36587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-0.60509 L -6.25E-7 0.25 " pathEditMode="relative" rAng="0" ptsTypes="AA">
                                      <p:cBhvr>
                                        <p:cTn id="1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2593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59213 L 0 0.25 " pathEditMode="relative" rAng="0" ptsTypes="AA">
                                      <p:cBhvr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1968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2.59259E-6 L 0 -0.59213 " pathEditMode="relative" rAng="0" ptsTypes="AA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9606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-2.22222E-6 L -6.25E-7 -0.60509 " pathEditMode="relative" rAng="0" ptsTypes="AA">
                                      <p:cBhvr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0255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สามเหลี่ยมหน้าจั่ว 44">
            <a:extLst>
              <a:ext uri="{FF2B5EF4-FFF2-40B4-BE49-F238E27FC236}">
                <a16:creationId xmlns:a16="http://schemas.microsoft.com/office/drawing/2014/main" id="{0049157C-2AFD-4DC9-AED8-A821291F1237}"/>
              </a:ext>
            </a:extLst>
          </p:cNvPr>
          <p:cNvSpPr/>
          <p:nvPr/>
        </p:nvSpPr>
        <p:spPr>
          <a:xfrm rot="5400000">
            <a:off x="12435583" y="4173295"/>
            <a:ext cx="892661" cy="374063"/>
          </a:xfrm>
          <a:prstGeom prst="triangle">
            <a:avLst/>
          </a:prstGeom>
          <a:solidFill>
            <a:srgbClr val="7030A0"/>
          </a:solidFill>
          <a:ln w="76200" cap="rnd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grpSp>
        <p:nvGrpSpPr>
          <p:cNvPr id="35" name="กลุ่ม 34">
            <a:extLst>
              <a:ext uri="{FF2B5EF4-FFF2-40B4-BE49-F238E27FC236}">
                <a16:creationId xmlns:a16="http://schemas.microsoft.com/office/drawing/2014/main" id="{7A907F24-EA2D-4E28-BC59-8E5B9008ED8D}"/>
              </a:ext>
            </a:extLst>
          </p:cNvPr>
          <p:cNvGrpSpPr/>
          <p:nvPr/>
        </p:nvGrpSpPr>
        <p:grpSpPr>
          <a:xfrm>
            <a:off x="883705" y="380315"/>
            <a:ext cx="3594823" cy="964525"/>
            <a:chOff x="883705" y="380315"/>
            <a:chExt cx="3594823" cy="964525"/>
          </a:xfrm>
        </p:grpSpPr>
        <p:sp>
          <p:nvSpPr>
            <p:cNvPr id="37" name="สี่เหลี่ยมผืนผ้า: มุมมน 36">
              <a:extLst>
                <a:ext uri="{FF2B5EF4-FFF2-40B4-BE49-F238E27FC236}">
                  <a16:creationId xmlns:a16="http://schemas.microsoft.com/office/drawing/2014/main" id="{52D72E30-7050-4C97-BDB6-1BD875BD414F}"/>
                </a:ext>
              </a:extLst>
            </p:cNvPr>
            <p:cNvSpPr/>
            <p:nvPr/>
          </p:nvSpPr>
          <p:spPr>
            <a:xfrm>
              <a:off x="883705" y="380315"/>
              <a:ext cx="3505559" cy="904587"/>
            </a:xfrm>
            <a:prstGeom prst="roundRect">
              <a:avLst/>
            </a:prstGeom>
            <a:solidFill>
              <a:srgbClr val="7030A0">
                <a:alpha val="14902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1653" dirty="0"/>
            </a:p>
          </p:txBody>
        </p:sp>
        <p:pic>
          <p:nvPicPr>
            <p:cNvPr id="38" name="รูปภาพ 37">
              <a:extLst>
                <a:ext uri="{FF2B5EF4-FFF2-40B4-BE49-F238E27FC236}">
                  <a16:creationId xmlns:a16="http://schemas.microsoft.com/office/drawing/2014/main" id="{239CD27A-23D1-43B1-AF3D-40CBF9165BE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30348" y="485229"/>
              <a:ext cx="3548180" cy="859611"/>
            </a:xfrm>
            <a:prstGeom prst="rect">
              <a:avLst/>
            </a:prstGeom>
          </p:spPr>
        </p:pic>
      </p:grpSp>
      <p:pic>
        <p:nvPicPr>
          <p:cNvPr id="4" name="Picture 7">
            <a:extLst>
              <a:ext uri="{FF2B5EF4-FFF2-40B4-BE49-F238E27FC236}">
                <a16:creationId xmlns:a16="http://schemas.microsoft.com/office/drawing/2014/main" id="{36A29047-D382-419E-AD68-006B15BA434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491646" y="153"/>
            <a:ext cx="780537" cy="822352"/>
          </a:xfrm>
          <a:prstGeom prst="rect">
            <a:avLst/>
          </a:prstGeom>
        </p:spPr>
      </p:pic>
      <p:pic>
        <p:nvPicPr>
          <p:cNvPr id="5" name="Picture 5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F45F5CD9-3AD6-46C5-A1B2-1A258E90E0F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551653" y="6758018"/>
            <a:ext cx="535441" cy="528487"/>
          </a:xfrm>
          <a:prstGeom prst="rect">
            <a:avLst/>
          </a:prstGeom>
        </p:spPr>
      </p:pic>
      <p:grpSp>
        <p:nvGrpSpPr>
          <p:cNvPr id="2" name="กลุ่ม 1">
            <a:extLst>
              <a:ext uri="{FF2B5EF4-FFF2-40B4-BE49-F238E27FC236}">
                <a16:creationId xmlns:a16="http://schemas.microsoft.com/office/drawing/2014/main" id="{51DA5A98-DDE4-47A9-A097-2663A63B4509}"/>
              </a:ext>
            </a:extLst>
          </p:cNvPr>
          <p:cNvGrpSpPr/>
          <p:nvPr/>
        </p:nvGrpSpPr>
        <p:grpSpPr>
          <a:xfrm>
            <a:off x="215396" y="350852"/>
            <a:ext cx="12336257" cy="6930357"/>
            <a:chOff x="215396" y="350852"/>
            <a:chExt cx="12336257" cy="6930357"/>
          </a:xfrm>
        </p:grpSpPr>
        <p:sp>
          <p:nvSpPr>
            <p:cNvPr id="58" name="สี่เหลี่ยมผืนผ้า: มุมมน 57">
              <a:extLst>
                <a:ext uri="{FF2B5EF4-FFF2-40B4-BE49-F238E27FC236}">
                  <a16:creationId xmlns:a16="http://schemas.microsoft.com/office/drawing/2014/main" id="{D6C29C8E-1721-4BB3-8AD4-A069C87B8133}"/>
                </a:ext>
              </a:extLst>
            </p:cNvPr>
            <p:cNvSpPr/>
            <p:nvPr/>
          </p:nvSpPr>
          <p:spPr>
            <a:xfrm>
              <a:off x="6789402" y="1501552"/>
              <a:ext cx="5647880" cy="5514308"/>
            </a:xfrm>
            <a:prstGeom prst="roundRect">
              <a:avLst>
                <a:gd name="adj" fmla="val 7595"/>
              </a:avLst>
            </a:prstGeom>
            <a:noFill/>
            <a:ln w="38100">
              <a:solidFill>
                <a:srgbClr val="8064A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1653" dirty="0"/>
            </a:p>
          </p:txBody>
        </p:sp>
        <p:sp>
          <p:nvSpPr>
            <p:cNvPr id="60" name="สี่เหลี่ยมผืนผ้า: มุมมน 59">
              <a:extLst>
                <a:ext uri="{FF2B5EF4-FFF2-40B4-BE49-F238E27FC236}">
                  <a16:creationId xmlns:a16="http://schemas.microsoft.com/office/drawing/2014/main" id="{927F2626-F5BE-44E1-8B1B-F4821720D5E0}"/>
                </a:ext>
              </a:extLst>
            </p:cNvPr>
            <p:cNvSpPr/>
            <p:nvPr/>
          </p:nvSpPr>
          <p:spPr>
            <a:xfrm>
              <a:off x="883706" y="1501552"/>
              <a:ext cx="5647880" cy="5514308"/>
            </a:xfrm>
            <a:prstGeom prst="roundRect">
              <a:avLst>
                <a:gd name="adj" fmla="val 7828"/>
              </a:avLst>
            </a:prstGeom>
            <a:noFill/>
            <a:ln w="38100">
              <a:solidFill>
                <a:srgbClr val="8064A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1653" dirty="0"/>
            </a:p>
          </p:txBody>
        </p:sp>
        <p:grpSp>
          <p:nvGrpSpPr>
            <p:cNvPr id="62" name="กลุ่ม 61">
              <a:extLst>
                <a:ext uri="{FF2B5EF4-FFF2-40B4-BE49-F238E27FC236}">
                  <a16:creationId xmlns:a16="http://schemas.microsoft.com/office/drawing/2014/main" id="{C82C1541-4800-4F19-8249-1AB7D0710FDF}"/>
                </a:ext>
              </a:extLst>
            </p:cNvPr>
            <p:cNvGrpSpPr/>
            <p:nvPr/>
          </p:nvGrpSpPr>
          <p:grpSpPr>
            <a:xfrm>
              <a:off x="10822521" y="6750510"/>
              <a:ext cx="1360226" cy="530699"/>
              <a:chOff x="3825457" y="7362754"/>
              <a:chExt cx="1787252" cy="633913"/>
            </a:xfrm>
          </p:grpSpPr>
          <p:sp>
            <p:nvSpPr>
              <p:cNvPr id="63" name="สี่เหลี่ยมผืนผ้า: มุมมน 62">
                <a:extLst>
                  <a:ext uri="{FF2B5EF4-FFF2-40B4-BE49-F238E27FC236}">
                    <a16:creationId xmlns:a16="http://schemas.microsoft.com/office/drawing/2014/main" id="{8E75698B-FD46-4B25-BC8D-F1206E631837}"/>
                  </a:ext>
                </a:extLst>
              </p:cNvPr>
              <p:cNvSpPr/>
              <p:nvPr/>
            </p:nvSpPr>
            <p:spPr>
              <a:xfrm>
                <a:off x="3825457" y="7424995"/>
                <a:ext cx="1787252" cy="571672"/>
              </a:xfrm>
              <a:prstGeom prst="roundRect">
                <a:avLst>
                  <a:gd name="adj" fmla="val 28108"/>
                </a:avLst>
              </a:prstGeom>
              <a:solidFill>
                <a:schemeClr val="accent4"/>
              </a:solidFill>
              <a:ln w="28575"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/>
              </a:p>
            </p:txBody>
          </p:sp>
          <p:sp>
            <p:nvSpPr>
              <p:cNvPr id="64" name="สี่เหลี่ยมผืนผ้า: มุมมน 63">
                <a:extLst>
                  <a:ext uri="{FF2B5EF4-FFF2-40B4-BE49-F238E27FC236}">
                    <a16:creationId xmlns:a16="http://schemas.microsoft.com/office/drawing/2014/main" id="{4AF3E7B4-48A8-46A8-A6C3-A16DD0DBADF8}"/>
                  </a:ext>
                </a:extLst>
              </p:cNvPr>
              <p:cNvSpPr/>
              <p:nvPr/>
            </p:nvSpPr>
            <p:spPr>
              <a:xfrm>
                <a:off x="3825457" y="7368861"/>
                <a:ext cx="1787252" cy="571672"/>
              </a:xfrm>
              <a:prstGeom prst="roundRect">
                <a:avLst>
                  <a:gd name="adj" fmla="val 27444"/>
                </a:avLst>
              </a:prstGeom>
              <a:solidFill>
                <a:schemeClr val="bg1"/>
              </a:solidFill>
              <a:ln w="28575"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65" name="สี่เหลี่ยมผืนผ้า 64">
                <a:extLst>
                  <a:ext uri="{FF2B5EF4-FFF2-40B4-BE49-F238E27FC236}">
                    <a16:creationId xmlns:a16="http://schemas.microsoft.com/office/drawing/2014/main" id="{07E453C3-5202-4140-95C6-5D1AFCA1CE00}"/>
                  </a:ext>
                </a:extLst>
              </p:cNvPr>
              <p:cNvSpPr/>
              <p:nvPr/>
            </p:nvSpPr>
            <p:spPr>
              <a:xfrm>
                <a:off x="3954609" y="7362754"/>
                <a:ext cx="1528949" cy="58477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00000"/>
                  </a:lnSpc>
                </a:pPr>
                <a:r>
                  <a:rPr lang="th-TH" sz="32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ตัวอย่าง</a:t>
                </a:r>
              </a:p>
            </p:txBody>
          </p:sp>
        </p:grpSp>
        <p:grpSp>
          <p:nvGrpSpPr>
            <p:cNvPr id="66" name="กลุ่ม 65">
              <a:extLst>
                <a:ext uri="{FF2B5EF4-FFF2-40B4-BE49-F238E27FC236}">
                  <a16:creationId xmlns:a16="http://schemas.microsoft.com/office/drawing/2014/main" id="{2835119D-38DA-4D7B-8D70-65766480BBDF}"/>
                </a:ext>
              </a:extLst>
            </p:cNvPr>
            <p:cNvGrpSpPr/>
            <p:nvPr/>
          </p:nvGrpSpPr>
          <p:grpSpPr>
            <a:xfrm>
              <a:off x="4900688" y="6750510"/>
              <a:ext cx="1360226" cy="530699"/>
              <a:chOff x="3825457" y="7362754"/>
              <a:chExt cx="1787252" cy="633913"/>
            </a:xfrm>
          </p:grpSpPr>
          <p:sp>
            <p:nvSpPr>
              <p:cNvPr id="67" name="สี่เหลี่ยมผืนผ้า: มุมมน 66">
                <a:extLst>
                  <a:ext uri="{FF2B5EF4-FFF2-40B4-BE49-F238E27FC236}">
                    <a16:creationId xmlns:a16="http://schemas.microsoft.com/office/drawing/2014/main" id="{6856A884-8D0A-4A38-83A5-6170600E4B22}"/>
                  </a:ext>
                </a:extLst>
              </p:cNvPr>
              <p:cNvSpPr/>
              <p:nvPr/>
            </p:nvSpPr>
            <p:spPr>
              <a:xfrm>
                <a:off x="3825457" y="7424995"/>
                <a:ext cx="1787252" cy="571672"/>
              </a:xfrm>
              <a:prstGeom prst="roundRect">
                <a:avLst>
                  <a:gd name="adj" fmla="val 28108"/>
                </a:avLst>
              </a:prstGeom>
              <a:solidFill>
                <a:schemeClr val="accent4"/>
              </a:solidFill>
              <a:ln w="28575"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/>
              </a:p>
            </p:txBody>
          </p:sp>
          <p:sp>
            <p:nvSpPr>
              <p:cNvPr id="68" name="สี่เหลี่ยมผืนผ้า: มุมมน 67">
                <a:extLst>
                  <a:ext uri="{FF2B5EF4-FFF2-40B4-BE49-F238E27FC236}">
                    <a16:creationId xmlns:a16="http://schemas.microsoft.com/office/drawing/2014/main" id="{A4D790A1-DDAF-4702-9B6E-B2D6082F0CB6}"/>
                  </a:ext>
                </a:extLst>
              </p:cNvPr>
              <p:cNvSpPr/>
              <p:nvPr/>
            </p:nvSpPr>
            <p:spPr>
              <a:xfrm>
                <a:off x="3825457" y="7368861"/>
                <a:ext cx="1787252" cy="571672"/>
              </a:xfrm>
              <a:prstGeom prst="roundRect">
                <a:avLst>
                  <a:gd name="adj" fmla="val 27444"/>
                </a:avLst>
              </a:prstGeom>
              <a:solidFill>
                <a:schemeClr val="bg1"/>
              </a:solidFill>
              <a:ln w="28575"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69" name="สี่เหลี่ยมผืนผ้า 68">
                <a:extLst>
                  <a:ext uri="{FF2B5EF4-FFF2-40B4-BE49-F238E27FC236}">
                    <a16:creationId xmlns:a16="http://schemas.microsoft.com/office/drawing/2014/main" id="{98C05F19-0802-442A-BFF6-82A51A1A28CB}"/>
                  </a:ext>
                </a:extLst>
              </p:cNvPr>
              <p:cNvSpPr/>
              <p:nvPr/>
            </p:nvSpPr>
            <p:spPr>
              <a:xfrm>
                <a:off x="3954609" y="7362754"/>
                <a:ext cx="1528949" cy="58477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00000"/>
                  </a:lnSpc>
                </a:pPr>
                <a:r>
                  <a:rPr lang="th-TH" sz="32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ตัวอย่าง</a:t>
                </a:r>
              </a:p>
            </p:txBody>
          </p:sp>
        </p:grpSp>
        <p:sp>
          <p:nvSpPr>
            <p:cNvPr id="12" name="สี่เหลี่ยมผืนผ้า 11">
              <a:extLst>
                <a:ext uri="{FF2B5EF4-FFF2-40B4-BE49-F238E27FC236}">
                  <a16:creationId xmlns:a16="http://schemas.microsoft.com/office/drawing/2014/main" id="{C5FDE29A-6651-402E-8496-1BF84B795955}"/>
                </a:ext>
              </a:extLst>
            </p:cNvPr>
            <p:cNvSpPr/>
            <p:nvPr/>
          </p:nvSpPr>
          <p:spPr>
            <a:xfrm>
              <a:off x="4689647" y="350852"/>
              <a:ext cx="7862006" cy="10772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th-TH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การจัดส่วนประกอบในภาพให้มีความรู้สึกสอดคล้องและเข้ากันได้ </a:t>
              </a:r>
              <a:br>
                <a:rPr lang="th-TH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</a:br>
              <a:r>
                <a:rPr lang="th-TH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ซึ่งความกลมกลืนจะมีหลากหลายลักษณะ เช่น</a:t>
              </a:r>
            </a:p>
          </p:txBody>
        </p:sp>
        <p:sp>
          <p:nvSpPr>
            <p:cNvPr id="13" name="สี่เหลี่ยมผืนผ้า 12">
              <a:extLst>
                <a:ext uri="{FF2B5EF4-FFF2-40B4-BE49-F238E27FC236}">
                  <a16:creationId xmlns:a16="http://schemas.microsoft.com/office/drawing/2014/main" id="{22EF511C-F359-4F3E-914F-372F25B9BD01}"/>
                </a:ext>
              </a:extLst>
            </p:cNvPr>
            <p:cNvSpPr/>
            <p:nvPr/>
          </p:nvSpPr>
          <p:spPr>
            <a:xfrm>
              <a:off x="1327869" y="5526449"/>
              <a:ext cx="4734198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th-TH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การนำรูปร่างโค้งครึ่งวงกลมของประตู (</a:t>
              </a:r>
              <a:r>
                <a:rPr lang="en-US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Arch) </a:t>
              </a:r>
              <a:r>
                <a:rPr lang="th-TH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จำนวนมากมาใช้โดยรอบสถาปัตยกรรม </a:t>
              </a:r>
            </a:p>
          </p:txBody>
        </p:sp>
        <p:sp>
          <p:nvSpPr>
            <p:cNvPr id="16" name="สี่เหลี่ยมผืนผ้า 15">
              <a:extLst>
                <a:ext uri="{FF2B5EF4-FFF2-40B4-BE49-F238E27FC236}">
                  <a16:creationId xmlns:a16="http://schemas.microsoft.com/office/drawing/2014/main" id="{109DA582-0BA4-4677-8FA6-222F3F81F3D5}"/>
                </a:ext>
              </a:extLst>
            </p:cNvPr>
            <p:cNvSpPr/>
            <p:nvPr/>
          </p:nvSpPr>
          <p:spPr>
            <a:xfrm>
              <a:off x="7211134" y="5526449"/>
              <a:ext cx="4804417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thaiDist">
                <a:lnSpc>
                  <a:spcPct val="100000"/>
                </a:lnSpc>
              </a:pPr>
              <a:r>
                <a:rPr lang="th-TH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ความกลมกลืนที่เกิดขึ้นจากเนื้อหาเรื่องราว</a:t>
              </a:r>
              <a:br>
                <a:rPr lang="th-TH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</a:br>
              <a:r>
                <a:rPr lang="th-TH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ที่ปรากฏในผลงานเป็นเรื่องเดียวกัน</a:t>
              </a:r>
            </a:p>
          </p:txBody>
        </p:sp>
        <p:sp>
          <p:nvSpPr>
            <p:cNvPr id="33" name="Rectangle 39">
              <a:extLst>
                <a:ext uri="{FF2B5EF4-FFF2-40B4-BE49-F238E27FC236}">
                  <a16:creationId xmlns:a16="http://schemas.microsoft.com/office/drawing/2014/main" id="{D019E443-05A4-44BA-BB97-89088693CFF1}"/>
                </a:ext>
              </a:extLst>
            </p:cNvPr>
            <p:cNvSpPr/>
            <p:nvPr/>
          </p:nvSpPr>
          <p:spPr>
            <a:xfrm>
              <a:off x="2339983" y="4826114"/>
              <a:ext cx="2709968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th-TH" sz="2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สนามกีฬาโคลอส</a:t>
              </a:r>
              <a:r>
                <a:rPr lang="th-TH" sz="2000" dirty="0" err="1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เซ</a:t>
              </a:r>
              <a:r>
                <a:rPr lang="th-TH" sz="2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ียม (</a:t>
              </a:r>
              <a:r>
                <a:rPr lang="en-US" sz="2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Colosseum) </a:t>
              </a:r>
              <a:endParaRPr lang="th-TH" sz="20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  <a:p>
              <a:r>
                <a:rPr lang="th-TH" sz="2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ประเทศอิตาลี</a:t>
              </a:r>
            </a:p>
          </p:txBody>
        </p:sp>
        <p:sp>
          <p:nvSpPr>
            <p:cNvPr id="34" name="Rectangle 42">
              <a:extLst>
                <a:ext uri="{FF2B5EF4-FFF2-40B4-BE49-F238E27FC236}">
                  <a16:creationId xmlns:a16="http://schemas.microsoft.com/office/drawing/2014/main" id="{EE7C55D4-8741-4EA6-98A0-5BD72A1EA7E0}"/>
                </a:ext>
              </a:extLst>
            </p:cNvPr>
            <p:cNvSpPr/>
            <p:nvPr/>
          </p:nvSpPr>
          <p:spPr>
            <a:xfrm>
              <a:off x="8236201" y="4826114"/>
              <a:ext cx="2754280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th-TH" sz="2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ภาพจิตรกรรมภายในวิหารเสาอินทขีล </a:t>
              </a:r>
            </a:p>
            <a:p>
              <a:r>
                <a:rPr lang="th-TH" sz="2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วัดเจดีย์หลวงวรวิหาร จังหวัดเชียงใหม่</a:t>
              </a:r>
            </a:p>
          </p:txBody>
        </p:sp>
        <p:sp>
          <p:nvSpPr>
            <p:cNvPr id="59" name="สี่เหลี่ยมผืนผ้า 58">
              <a:extLst>
                <a:ext uri="{FF2B5EF4-FFF2-40B4-BE49-F238E27FC236}">
                  <a16:creationId xmlns:a16="http://schemas.microsoft.com/office/drawing/2014/main" id="{341534D5-86AB-4E9C-972F-A157C1D09D1B}"/>
                </a:ext>
              </a:extLst>
            </p:cNvPr>
            <p:cNvSpPr/>
            <p:nvPr/>
          </p:nvSpPr>
          <p:spPr>
            <a:xfrm>
              <a:off x="883705" y="1575301"/>
              <a:ext cx="564788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00000"/>
                </a:lnSpc>
              </a:pPr>
              <a:r>
                <a:rPr lang="th-TH" sz="36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ความกลมกลืนด้วยรูปร่าง รูปทรง</a:t>
              </a:r>
            </a:p>
          </p:txBody>
        </p:sp>
        <p:sp>
          <p:nvSpPr>
            <p:cNvPr id="61" name="สี่เหลี่ยมผืนผ้า 60">
              <a:extLst>
                <a:ext uri="{FF2B5EF4-FFF2-40B4-BE49-F238E27FC236}">
                  <a16:creationId xmlns:a16="http://schemas.microsoft.com/office/drawing/2014/main" id="{79BF6F64-9D11-4164-8741-8539340B712F}"/>
                </a:ext>
              </a:extLst>
            </p:cNvPr>
            <p:cNvSpPr/>
            <p:nvPr/>
          </p:nvSpPr>
          <p:spPr>
            <a:xfrm>
              <a:off x="6789402" y="1575301"/>
              <a:ext cx="564788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00000"/>
                </a:lnSpc>
              </a:pPr>
              <a:r>
                <a:rPr lang="th-TH" sz="36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ความกลมกลืนด้วยรูปแบบและความคิด</a:t>
              </a:r>
            </a:p>
          </p:txBody>
        </p:sp>
        <p:sp>
          <p:nvSpPr>
            <p:cNvPr id="44" name="สามเหลี่ยมหน้าจั่ว 43">
              <a:extLst>
                <a:ext uri="{FF2B5EF4-FFF2-40B4-BE49-F238E27FC236}">
                  <a16:creationId xmlns:a16="http://schemas.microsoft.com/office/drawing/2014/main" id="{E7B5DD22-828F-4E63-9D76-B5A02D7C7663}"/>
                </a:ext>
              </a:extLst>
            </p:cNvPr>
            <p:cNvSpPr/>
            <p:nvPr/>
          </p:nvSpPr>
          <p:spPr>
            <a:xfrm rot="16200000" flipH="1">
              <a:off x="-43903" y="4173295"/>
              <a:ext cx="892661" cy="374063"/>
            </a:xfrm>
            <a:prstGeom prst="triangle">
              <a:avLst/>
            </a:prstGeom>
            <a:solidFill>
              <a:srgbClr val="7030A0"/>
            </a:solidFill>
            <a:ln w="76200" cap="rnd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pic>
          <p:nvPicPr>
            <p:cNvPr id="48" name="รูปภาพ 47">
              <a:extLst>
                <a:ext uri="{FF2B5EF4-FFF2-40B4-BE49-F238E27FC236}">
                  <a16:creationId xmlns:a16="http://schemas.microsoft.com/office/drawing/2014/main" id="{351582D0-EC2F-45CE-A524-0D4E2B91399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28870" y="2247758"/>
              <a:ext cx="3368943" cy="2526708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/>
          </p:spPr>
        </p:pic>
        <p:pic>
          <p:nvPicPr>
            <p:cNvPr id="49" name="รูปภาพ 48">
              <a:extLst>
                <a:ext uri="{FF2B5EF4-FFF2-40B4-BE49-F238E27FC236}">
                  <a16:creationId xmlns:a16="http://schemas.microsoft.com/office/drawing/2014/main" id="{BCF53E5A-5581-43F7-A26D-C88E0445475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02724" y="2240781"/>
              <a:ext cx="3784487" cy="2522992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/>
          </p:spPr>
        </p:pic>
      </p:grpSp>
      <p:pic>
        <p:nvPicPr>
          <p:cNvPr id="57" name="Picture 45">
            <a:hlinkClick r:id="rId7" action="ppaction://hlinksldjump"/>
            <a:extLst>
              <a:ext uri="{FF2B5EF4-FFF2-40B4-BE49-F238E27FC236}">
                <a16:creationId xmlns:a16="http://schemas.microsoft.com/office/drawing/2014/main" id="{D191AEFF-0B0C-4DAD-8CD3-04D59A389EE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2124" y="6745010"/>
            <a:ext cx="1230668" cy="541495"/>
          </a:xfrm>
          <a:prstGeom prst="rect">
            <a:avLst/>
          </a:prstGeom>
        </p:spPr>
      </p:pic>
      <p:sp>
        <p:nvSpPr>
          <p:cNvPr id="30" name="Rectangle: Rounded Corners 76">
            <a:extLst>
              <a:ext uri="{FF2B5EF4-FFF2-40B4-BE49-F238E27FC236}">
                <a16:creationId xmlns:a16="http://schemas.microsoft.com/office/drawing/2014/main" id="{4E7F1F4F-DD57-4EC7-8879-7F500D295488}"/>
              </a:ext>
            </a:extLst>
          </p:cNvPr>
          <p:cNvSpPr/>
          <p:nvPr/>
        </p:nvSpPr>
        <p:spPr>
          <a:xfrm>
            <a:off x="805483" y="928612"/>
            <a:ext cx="11838159" cy="6109929"/>
          </a:xfrm>
          <a:prstGeom prst="roundRect">
            <a:avLst>
              <a:gd name="adj" fmla="val 7117"/>
            </a:avLst>
          </a:prstGeom>
          <a:solidFill>
            <a:schemeClr val="bg1"/>
          </a:solidFill>
          <a:ln w="76200">
            <a:solidFill>
              <a:schemeClr val="bg1">
                <a:lumMod val="95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504" dirty="0">
              <a:latin typeface="TH SarabunPSK" panose="020B0500040200020003" pitchFamily="34" charset="-34"/>
            </a:endParaRPr>
          </a:p>
        </p:txBody>
      </p:sp>
      <p:sp>
        <p:nvSpPr>
          <p:cNvPr id="31" name="สี่เหลี่ยมผืนผ้า 30">
            <a:extLst>
              <a:ext uri="{FF2B5EF4-FFF2-40B4-BE49-F238E27FC236}">
                <a16:creationId xmlns:a16="http://schemas.microsoft.com/office/drawing/2014/main" id="{C49C4BFE-9063-45BD-A44D-179915989C52}"/>
              </a:ext>
            </a:extLst>
          </p:cNvPr>
          <p:cNvSpPr/>
          <p:nvPr/>
        </p:nvSpPr>
        <p:spPr>
          <a:xfrm>
            <a:off x="6206083" y="1510797"/>
            <a:ext cx="578000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thaiDist"/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การนำรูปทรงของอาคารบ้านเรือนเป็นส่วนประกอบสำคัญในภาพ ทำให้ภาพนี้มีความกลมกลืนกันด้วยรูปร่าง รูปทรง</a:t>
            </a:r>
          </a:p>
        </p:txBody>
      </p:sp>
      <p:sp>
        <p:nvSpPr>
          <p:cNvPr id="32" name="สี่เหลี่ยมผืนผ้า 31">
            <a:extLst>
              <a:ext uri="{FF2B5EF4-FFF2-40B4-BE49-F238E27FC236}">
                <a16:creationId xmlns:a16="http://schemas.microsoft.com/office/drawing/2014/main" id="{DE47E80A-8DD0-4B4D-BDF1-03799AE0B689}"/>
              </a:ext>
            </a:extLst>
          </p:cNvPr>
          <p:cNvSpPr/>
          <p:nvPr/>
        </p:nvSpPr>
        <p:spPr>
          <a:xfrm>
            <a:off x="6206083" y="5832449"/>
            <a:ext cx="566718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th-TH" sz="2400" dirty="0">
                <a:solidFill>
                  <a:srgbClr val="333333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ผลงาน : (</a:t>
            </a:r>
            <a:r>
              <a:rPr lang="en-US" sz="2400" dirty="0" err="1">
                <a:solidFill>
                  <a:srgbClr val="333333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Gardanne</a:t>
            </a:r>
            <a:r>
              <a:rPr lang="en-US" sz="2400" dirty="0">
                <a:solidFill>
                  <a:srgbClr val="333333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)</a:t>
            </a:r>
          </a:p>
          <a:p>
            <a:pPr fontAlgn="base"/>
            <a:r>
              <a:rPr lang="th-TH" sz="2400" dirty="0">
                <a:solidFill>
                  <a:srgbClr val="333333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ศิลปิน ปอล </a:t>
            </a:r>
            <a:r>
              <a:rPr lang="th-TH" sz="2400" dirty="0" err="1">
                <a:solidFill>
                  <a:srgbClr val="333333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เซ</a:t>
            </a:r>
            <a:r>
              <a:rPr lang="th-TH" sz="2400" dirty="0">
                <a:solidFill>
                  <a:srgbClr val="333333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ซาน (</a:t>
            </a:r>
            <a:r>
              <a:rPr lang="en-US" sz="2400" dirty="0">
                <a:solidFill>
                  <a:srgbClr val="333333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Paul Cézanne)</a:t>
            </a:r>
          </a:p>
        </p:txBody>
      </p:sp>
      <p:pic>
        <p:nvPicPr>
          <p:cNvPr id="36" name="close">
            <a:hlinkClick r:id="rId9" action="ppaction://hlinksldjump"/>
            <a:extLst>
              <a:ext uri="{FF2B5EF4-FFF2-40B4-BE49-F238E27FC236}">
                <a16:creationId xmlns:a16="http://schemas.microsoft.com/office/drawing/2014/main" id="{0DC5232D-4AAA-4E77-8212-E77895AA0B96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197627" y="722164"/>
            <a:ext cx="604109" cy="606228"/>
          </a:xfrm>
          <a:prstGeom prst="rect">
            <a:avLst/>
          </a:prstGeom>
        </p:spPr>
      </p:pic>
      <p:pic>
        <p:nvPicPr>
          <p:cNvPr id="7" name="รูปภาพ 6">
            <a:extLst>
              <a:ext uri="{FF2B5EF4-FFF2-40B4-BE49-F238E27FC236}">
                <a16:creationId xmlns:a16="http://schemas.microsoft.com/office/drawing/2014/main" id="{EF0303C7-F427-4A99-8286-6B2C7A65DD43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90174" y="1426999"/>
            <a:ext cx="4052427" cy="51005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8428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สามเหลี่ยมหน้าจั่ว 44">
            <a:extLst>
              <a:ext uri="{FF2B5EF4-FFF2-40B4-BE49-F238E27FC236}">
                <a16:creationId xmlns:a16="http://schemas.microsoft.com/office/drawing/2014/main" id="{D59A0C3E-05EE-4CA3-ABFD-7776992E0212}"/>
              </a:ext>
            </a:extLst>
          </p:cNvPr>
          <p:cNvSpPr/>
          <p:nvPr/>
        </p:nvSpPr>
        <p:spPr>
          <a:xfrm rot="5400000">
            <a:off x="12435583" y="4173295"/>
            <a:ext cx="892661" cy="374063"/>
          </a:xfrm>
          <a:prstGeom prst="triangle">
            <a:avLst/>
          </a:prstGeom>
          <a:solidFill>
            <a:srgbClr val="7030A0"/>
          </a:solidFill>
          <a:ln w="76200" cap="rnd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grpSp>
        <p:nvGrpSpPr>
          <p:cNvPr id="35" name="กลุ่ม 34">
            <a:extLst>
              <a:ext uri="{FF2B5EF4-FFF2-40B4-BE49-F238E27FC236}">
                <a16:creationId xmlns:a16="http://schemas.microsoft.com/office/drawing/2014/main" id="{85252F34-4AC9-4444-B3EB-FA13124A5026}"/>
              </a:ext>
            </a:extLst>
          </p:cNvPr>
          <p:cNvGrpSpPr/>
          <p:nvPr/>
        </p:nvGrpSpPr>
        <p:grpSpPr>
          <a:xfrm>
            <a:off x="883705" y="380315"/>
            <a:ext cx="3594823" cy="964525"/>
            <a:chOff x="883705" y="380315"/>
            <a:chExt cx="3594823" cy="964525"/>
          </a:xfrm>
        </p:grpSpPr>
        <p:sp>
          <p:nvSpPr>
            <p:cNvPr id="37" name="สี่เหลี่ยมผืนผ้า: มุมมน 36">
              <a:extLst>
                <a:ext uri="{FF2B5EF4-FFF2-40B4-BE49-F238E27FC236}">
                  <a16:creationId xmlns:a16="http://schemas.microsoft.com/office/drawing/2014/main" id="{3ACFBAC8-49AD-4BAF-8882-5464BA9F19C5}"/>
                </a:ext>
              </a:extLst>
            </p:cNvPr>
            <p:cNvSpPr/>
            <p:nvPr/>
          </p:nvSpPr>
          <p:spPr>
            <a:xfrm>
              <a:off x="883705" y="380315"/>
              <a:ext cx="3505559" cy="904587"/>
            </a:xfrm>
            <a:prstGeom prst="roundRect">
              <a:avLst/>
            </a:prstGeom>
            <a:solidFill>
              <a:srgbClr val="7030A0">
                <a:alpha val="14902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1653" dirty="0"/>
            </a:p>
          </p:txBody>
        </p:sp>
        <p:pic>
          <p:nvPicPr>
            <p:cNvPr id="38" name="รูปภาพ 37">
              <a:extLst>
                <a:ext uri="{FF2B5EF4-FFF2-40B4-BE49-F238E27FC236}">
                  <a16:creationId xmlns:a16="http://schemas.microsoft.com/office/drawing/2014/main" id="{1D3D11AC-5136-463D-9073-27CBF85F627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30348" y="485229"/>
              <a:ext cx="3548180" cy="859611"/>
            </a:xfrm>
            <a:prstGeom prst="rect">
              <a:avLst/>
            </a:prstGeom>
          </p:spPr>
        </p:pic>
      </p:grpSp>
      <p:pic>
        <p:nvPicPr>
          <p:cNvPr id="4" name="Picture 7">
            <a:extLst>
              <a:ext uri="{FF2B5EF4-FFF2-40B4-BE49-F238E27FC236}">
                <a16:creationId xmlns:a16="http://schemas.microsoft.com/office/drawing/2014/main" id="{36A29047-D382-419E-AD68-006B15BA434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491646" y="153"/>
            <a:ext cx="780537" cy="822352"/>
          </a:xfrm>
          <a:prstGeom prst="rect">
            <a:avLst/>
          </a:prstGeom>
        </p:spPr>
      </p:pic>
      <p:pic>
        <p:nvPicPr>
          <p:cNvPr id="5" name="Picture 5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F45F5CD9-3AD6-46C5-A1B2-1A258E90E0F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551653" y="6758018"/>
            <a:ext cx="535441" cy="528487"/>
          </a:xfrm>
          <a:prstGeom prst="rect">
            <a:avLst/>
          </a:prstGeom>
        </p:spPr>
      </p:pic>
      <p:grpSp>
        <p:nvGrpSpPr>
          <p:cNvPr id="2" name="กลุ่ม 1">
            <a:extLst>
              <a:ext uri="{FF2B5EF4-FFF2-40B4-BE49-F238E27FC236}">
                <a16:creationId xmlns:a16="http://schemas.microsoft.com/office/drawing/2014/main" id="{51DA5A98-DDE4-47A9-A097-2663A63B4509}"/>
              </a:ext>
            </a:extLst>
          </p:cNvPr>
          <p:cNvGrpSpPr/>
          <p:nvPr/>
        </p:nvGrpSpPr>
        <p:grpSpPr>
          <a:xfrm>
            <a:off x="215396" y="350852"/>
            <a:ext cx="12336257" cy="6930357"/>
            <a:chOff x="215396" y="350852"/>
            <a:chExt cx="12336257" cy="6930357"/>
          </a:xfrm>
        </p:grpSpPr>
        <p:sp>
          <p:nvSpPr>
            <p:cNvPr id="58" name="สี่เหลี่ยมผืนผ้า: มุมมน 57">
              <a:extLst>
                <a:ext uri="{FF2B5EF4-FFF2-40B4-BE49-F238E27FC236}">
                  <a16:creationId xmlns:a16="http://schemas.microsoft.com/office/drawing/2014/main" id="{D6C29C8E-1721-4BB3-8AD4-A069C87B8133}"/>
                </a:ext>
              </a:extLst>
            </p:cNvPr>
            <p:cNvSpPr/>
            <p:nvPr/>
          </p:nvSpPr>
          <p:spPr>
            <a:xfrm>
              <a:off x="6789402" y="1501552"/>
              <a:ext cx="5647880" cy="5514308"/>
            </a:xfrm>
            <a:prstGeom prst="roundRect">
              <a:avLst>
                <a:gd name="adj" fmla="val 7595"/>
              </a:avLst>
            </a:prstGeom>
            <a:noFill/>
            <a:ln w="38100">
              <a:solidFill>
                <a:srgbClr val="8064A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1653" dirty="0"/>
            </a:p>
          </p:txBody>
        </p:sp>
        <p:sp>
          <p:nvSpPr>
            <p:cNvPr id="60" name="สี่เหลี่ยมผืนผ้า: มุมมน 59">
              <a:extLst>
                <a:ext uri="{FF2B5EF4-FFF2-40B4-BE49-F238E27FC236}">
                  <a16:creationId xmlns:a16="http://schemas.microsoft.com/office/drawing/2014/main" id="{927F2626-F5BE-44E1-8B1B-F4821720D5E0}"/>
                </a:ext>
              </a:extLst>
            </p:cNvPr>
            <p:cNvSpPr/>
            <p:nvPr/>
          </p:nvSpPr>
          <p:spPr>
            <a:xfrm>
              <a:off x="883706" y="1501552"/>
              <a:ext cx="5647880" cy="5514308"/>
            </a:xfrm>
            <a:prstGeom prst="roundRect">
              <a:avLst>
                <a:gd name="adj" fmla="val 7828"/>
              </a:avLst>
            </a:prstGeom>
            <a:noFill/>
            <a:ln w="38100">
              <a:solidFill>
                <a:srgbClr val="8064A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1653" dirty="0"/>
            </a:p>
          </p:txBody>
        </p:sp>
        <p:grpSp>
          <p:nvGrpSpPr>
            <p:cNvPr id="62" name="กลุ่ม 61">
              <a:extLst>
                <a:ext uri="{FF2B5EF4-FFF2-40B4-BE49-F238E27FC236}">
                  <a16:creationId xmlns:a16="http://schemas.microsoft.com/office/drawing/2014/main" id="{C82C1541-4800-4F19-8249-1AB7D0710FDF}"/>
                </a:ext>
              </a:extLst>
            </p:cNvPr>
            <p:cNvGrpSpPr/>
            <p:nvPr/>
          </p:nvGrpSpPr>
          <p:grpSpPr>
            <a:xfrm>
              <a:off x="10822521" y="6750510"/>
              <a:ext cx="1360226" cy="530699"/>
              <a:chOff x="3825457" y="7362754"/>
              <a:chExt cx="1787252" cy="633913"/>
            </a:xfrm>
          </p:grpSpPr>
          <p:sp>
            <p:nvSpPr>
              <p:cNvPr id="63" name="สี่เหลี่ยมผืนผ้า: มุมมน 62">
                <a:extLst>
                  <a:ext uri="{FF2B5EF4-FFF2-40B4-BE49-F238E27FC236}">
                    <a16:creationId xmlns:a16="http://schemas.microsoft.com/office/drawing/2014/main" id="{8E75698B-FD46-4B25-BC8D-F1206E631837}"/>
                  </a:ext>
                </a:extLst>
              </p:cNvPr>
              <p:cNvSpPr/>
              <p:nvPr/>
            </p:nvSpPr>
            <p:spPr>
              <a:xfrm>
                <a:off x="3825457" y="7424995"/>
                <a:ext cx="1787252" cy="571672"/>
              </a:xfrm>
              <a:prstGeom prst="roundRect">
                <a:avLst>
                  <a:gd name="adj" fmla="val 28108"/>
                </a:avLst>
              </a:prstGeom>
              <a:solidFill>
                <a:schemeClr val="accent4"/>
              </a:solidFill>
              <a:ln w="28575"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/>
              </a:p>
            </p:txBody>
          </p:sp>
          <p:sp>
            <p:nvSpPr>
              <p:cNvPr id="64" name="สี่เหลี่ยมผืนผ้า: มุมมน 63">
                <a:extLst>
                  <a:ext uri="{FF2B5EF4-FFF2-40B4-BE49-F238E27FC236}">
                    <a16:creationId xmlns:a16="http://schemas.microsoft.com/office/drawing/2014/main" id="{4AF3E7B4-48A8-46A8-A6C3-A16DD0DBADF8}"/>
                  </a:ext>
                </a:extLst>
              </p:cNvPr>
              <p:cNvSpPr/>
              <p:nvPr/>
            </p:nvSpPr>
            <p:spPr>
              <a:xfrm>
                <a:off x="3825457" y="7368861"/>
                <a:ext cx="1787252" cy="571672"/>
              </a:xfrm>
              <a:prstGeom prst="roundRect">
                <a:avLst>
                  <a:gd name="adj" fmla="val 27444"/>
                </a:avLst>
              </a:prstGeom>
              <a:solidFill>
                <a:schemeClr val="bg1"/>
              </a:solidFill>
              <a:ln w="28575"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65" name="สี่เหลี่ยมผืนผ้า 64">
                <a:extLst>
                  <a:ext uri="{FF2B5EF4-FFF2-40B4-BE49-F238E27FC236}">
                    <a16:creationId xmlns:a16="http://schemas.microsoft.com/office/drawing/2014/main" id="{07E453C3-5202-4140-95C6-5D1AFCA1CE00}"/>
                  </a:ext>
                </a:extLst>
              </p:cNvPr>
              <p:cNvSpPr/>
              <p:nvPr/>
            </p:nvSpPr>
            <p:spPr>
              <a:xfrm>
                <a:off x="3954609" y="7362754"/>
                <a:ext cx="1528949" cy="58477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00000"/>
                  </a:lnSpc>
                </a:pPr>
                <a:r>
                  <a:rPr lang="th-TH" sz="32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ตัวอย่าง</a:t>
                </a:r>
              </a:p>
            </p:txBody>
          </p:sp>
        </p:grpSp>
        <p:grpSp>
          <p:nvGrpSpPr>
            <p:cNvPr id="66" name="กลุ่ม 65">
              <a:extLst>
                <a:ext uri="{FF2B5EF4-FFF2-40B4-BE49-F238E27FC236}">
                  <a16:creationId xmlns:a16="http://schemas.microsoft.com/office/drawing/2014/main" id="{2835119D-38DA-4D7B-8D70-65766480BBDF}"/>
                </a:ext>
              </a:extLst>
            </p:cNvPr>
            <p:cNvGrpSpPr/>
            <p:nvPr/>
          </p:nvGrpSpPr>
          <p:grpSpPr>
            <a:xfrm>
              <a:off x="4900688" y="6750510"/>
              <a:ext cx="1360226" cy="530699"/>
              <a:chOff x="3825457" y="7362754"/>
              <a:chExt cx="1787252" cy="633913"/>
            </a:xfrm>
          </p:grpSpPr>
          <p:sp>
            <p:nvSpPr>
              <p:cNvPr id="67" name="สี่เหลี่ยมผืนผ้า: มุมมน 66">
                <a:extLst>
                  <a:ext uri="{FF2B5EF4-FFF2-40B4-BE49-F238E27FC236}">
                    <a16:creationId xmlns:a16="http://schemas.microsoft.com/office/drawing/2014/main" id="{6856A884-8D0A-4A38-83A5-6170600E4B22}"/>
                  </a:ext>
                </a:extLst>
              </p:cNvPr>
              <p:cNvSpPr/>
              <p:nvPr/>
            </p:nvSpPr>
            <p:spPr>
              <a:xfrm>
                <a:off x="3825457" y="7424995"/>
                <a:ext cx="1787252" cy="571672"/>
              </a:xfrm>
              <a:prstGeom prst="roundRect">
                <a:avLst>
                  <a:gd name="adj" fmla="val 28108"/>
                </a:avLst>
              </a:prstGeom>
              <a:solidFill>
                <a:schemeClr val="accent4"/>
              </a:solidFill>
              <a:ln w="28575"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/>
              </a:p>
            </p:txBody>
          </p:sp>
          <p:sp>
            <p:nvSpPr>
              <p:cNvPr id="68" name="สี่เหลี่ยมผืนผ้า: มุมมน 67">
                <a:extLst>
                  <a:ext uri="{FF2B5EF4-FFF2-40B4-BE49-F238E27FC236}">
                    <a16:creationId xmlns:a16="http://schemas.microsoft.com/office/drawing/2014/main" id="{A4D790A1-DDAF-4702-9B6E-B2D6082F0CB6}"/>
                  </a:ext>
                </a:extLst>
              </p:cNvPr>
              <p:cNvSpPr/>
              <p:nvPr/>
            </p:nvSpPr>
            <p:spPr>
              <a:xfrm>
                <a:off x="3825457" y="7368861"/>
                <a:ext cx="1787252" cy="571672"/>
              </a:xfrm>
              <a:prstGeom prst="roundRect">
                <a:avLst>
                  <a:gd name="adj" fmla="val 27444"/>
                </a:avLst>
              </a:prstGeom>
              <a:solidFill>
                <a:schemeClr val="bg1"/>
              </a:solidFill>
              <a:ln w="28575"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69" name="สี่เหลี่ยมผืนผ้า 68">
                <a:extLst>
                  <a:ext uri="{FF2B5EF4-FFF2-40B4-BE49-F238E27FC236}">
                    <a16:creationId xmlns:a16="http://schemas.microsoft.com/office/drawing/2014/main" id="{98C05F19-0802-442A-BFF6-82A51A1A28CB}"/>
                  </a:ext>
                </a:extLst>
              </p:cNvPr>
              <p:cNvSpPr/>
              <p:nvPr/>
            </p:nvSpPr>
            <p:spPr>
              <a:xfrm>
                <a:off x="3954609" y="7362754"/>
                <a:ext cx="1528949" cy="58477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00000"/>
                  </a:lnSpc>
                </a:pPr>
                <a:r>
                  <a:rPr lang="th-TH" sz="32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ตัวอย่าง</a:t>
                </a:r>
              </a:p>
            </p:txBody>
          </p:sp>
        </p:grpSp>
        <p:sp>
          <p:nvSpPr>
            <p:cNvPr id="12" name="สี่เหลี่ยมผืนผ้า 11">
              <a:extLst>
                <a:ext uri="{FF2B5EF4-FFF2-40B4-BE49-F238E27FC236}">
                  <a16:creationId xmlns:a16="http://schemas.microsoft.com/office/drawing/2014/main" id="{C5FDE29A-6651-402E-8496-1BF84B795955}"/>
                </a:ext>
              </a:extLst>
            </p:cNvPr>
            <p:cNvSpPr/>
            <p:nvPr/>
          </p:nvSpPr>
          <p:spPr>
            <a:xfrm>
              <a:off x="4689647" y="350852"/>
              <a:ext cx="7862006" cy="10772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th-TH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การจัดส่วนประกอบในภาพให้มีความรู้สึกสอดคล้องและเข้ากันได้ </a:t>
              </a:r>
              <a:br>
                <a:rPr lang="th-TH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</a:br>
              <a:r>
                <a:rPr lang="th-TH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ซึ่งความกลมกลืนจะมีหลากหลายลักษณะ เช่น</a:t>
              </a:r>
            </a:p>
          </p:txBody>
        </p:sp>
        <p:sp>
          <p:nvSpPr>
            <p:cNvPr id="13" name="สี่เหลี่ยมผืนผ้า 12">
              <a:extLst>
                <a:ext uri="{FF2B5EF4-FFF2-40B4-BE49-F238E27FC236}">
                  <a16:creationId xmlns:a16="http://schemas.microsoft.com/office/drawing/2014/main" id="{22EF511C-F359-4F3E-914F-372F25B9BD01}"/>
                </a:ext>
              </a:extLst>
            </p:cNvPr>
            <p:cNvSpPr/>
            <p:nvPr/>
          </p:nvSpPr>
          <p:spPr>
            <a:xfrm>
              <a:off x="1327869" y="5526449"/>
              <a:ext cx="4734198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th-TH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การนำรูปร่างโค้งครึ่งวงกลมของประตู (</a:t>
              </a:r>
              <a:r>
                <a:rPr lang="en-US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Arch) </a:t>
              </a:r>
              <a:r>
                <a:rPr lang="th-TH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จำนวนมากมาใช้โดยรอบสถาปัตยกรรม </a:t>
              </a:r>
            </a:p>
          </p:txBody>
        </p:sp>
        <p:sp>
          <p:nvSpPr>
            <p:cNvPr id="16" name="สี่เหลี่ยมผืนผ้า 15">
              <a:extLst>
                <a:ext uri="{FF2B5EF4-FFF2-40B4-BE49-F238E27FC236}">
                  <a16:creationId xmlns:a16="http://schemas.microsoft.com/office/drawing/2014/main" id="{109DA582-0BA4-4677-8FA6-222F3F81F3D5}"/>
                </a:ext>
              </a:extLst>
            </p:cNvPr>
            <p:cNvSpPr/>
            <p:nvPr/>
          </p:nvSpPr>
          <p:spPr>
            <a:xfrm>
              <a:off x="7211134" y="5526449"/>
              <a:ext cx="4804417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thaiDist">
                <a:lnSpc>
                  <a:spcPct val="100000"/>
                </a:lnSpc>
              </a:pPr>
              <a:r>
                <a:rPr lang="th-TH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ความกลมกลืนที่เกิดขึ้นจากเนื้อหาเรื่องราว</a:t>
              </a:r>
              <a:br>
                <a:rPr lang="th-TH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</a:br>
              <a:r>
                <a:rPr lang="th-TH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ที่ปรากฏในผลงานเป็นเรื่องเดียวกัน</a:t>
              </a:r>
            </a:p>
          </p:txBody>
        </p:sp>
        <p:sp>
          <p:nvSpPr>
            <p:cNvPr id="33" name="Rectangle 39">
              <a:extLst>
                <a:ext uri="{FF2B5EF4-FFF2-40B4-BE49-F238E27FC236}">
                  <a16:creationId xmlns:a16="http://schemas.microsoft.com/office/drawing/2014/main" id="{D019E443-05A4-44BA-BB97-89088693CFF1}"/>
                </a:ext>
              </a:extLst>
            </p:cNvPr>
            <p:cNvSpPr/>
            <p:nvPr/>
          </p:nvSpPr>
          <p:spPr>
            <a:xfrm>
              <a:off x="2339983" y="4826114"/>
              <a:ext cx="2709968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th-TH" sz="2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สนามกีฬาโคลอส</a:t>
              </a:r>
              <a:r>
                <a:rPr lang="th-TH" sz="2000" dirty="0" err="1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เซ</a:t>
              </a:r>
              <a:r>
                <a:rPr lang="th-TH" sz="2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ียม (</a:t>
              </a:r>
              <a:r>
                <a:rPr lang="en-US" sz="2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Colosseum) </a:t>
              </a:r>
              <a:endParaRPr lang="th-TH" sz="20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  <a:p>
              <a:r>
                <a:rPr lang="th-TH" sz="2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ประเทศอิตาลี</a:t>
              </a:r>
            </a:p>
          </p:txBody>
        </p:sp>
        <p:sp>
          <p:nvSpPr>
            <p:cNvPr id="34" name="Rectangle 42">
              <a:extLst>
                <a:ext uri="{FF2B5EF4-FFF2-40B4-BE49-F238E27FC236}">
                  <a16:creationId xmlns:a16="http://schemas.microsoft.com/office/drawing/2014/main" id="{EE7C55D4-8741-4EA6-98A0-5BD72A1EA7E0}"/>
                </a:ext>
              </a:extLst>
            </p:cNvPr>
            <p:cNvSpPr/>
            <p:nvPr/>
          </p:nvSpPr>
          <p:spPr>
            <a:xfrm>
              <a:off x="8236201" y="4826114"/>
              <a:ext cx="2754280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th-TH" sz="2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ภาพจิตรกรรมภายในวิหารเสาอินทขีล </a:t>
              </a:r>
            </a:p>
            <a:p>
              <a:r>
                <a:rPr lang="th-TH" sz="2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วัดเจดีย์หลวงวรวิหาร จังหวัดเชียงใหม่</a:t>
              </a:r>
            </a:p>
          </p:txBody>
        </p:sp>
        <p:sp>
          <p:nvSpPr>
            <p:cNvPr id="59" name="สี่เหลี่ยมผืนผ้า 58">
              <a:extLst>
                <a:ext uri="{FF2B5EF4-FFF2-40B4-BE49-F238E27FC236}">
                  <a16:creationId xmlns:a16="http://schemas.microsoft.com/office/drawing/2014/main" id="{341534D5-86AB-4E9C-972F-A157C1D09D1B}"/>
                </a:ext>
              </a:extLst>
            </p:cNvPr>
            <p:cNvSpPr/>
            <p:nvPr/>
          </p:nvSpPr>
          <p:spPr>
            <a:xfrm>
              <a:off x="883705" y="1575301"/>
              <a:ext cx="564788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00000"/>
                </a:lnSpc>
              </a:pPr>
              <a:r>
                <a:rPr lang="th-TH" sz="36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ความกลมกลืนด้วยรูปร่าง รูปทรง</a:t>
              </a:r>
            </a:p>
          </p:txBody>
        </p:sp>
        <p:sp>
          <p:nvSpPr>
            <p:cNvPr id="61" name="สี่เหลี่ยมผืนผ้า 60">
              <a:extLst>
                <a:ext uri="{FF2B5EF4-FFF2-40B4-BE49-F238E27FC236}">
                  <a16:creationId xmlns:a16="http://schemas.microsoft.com/office/drawing/2014/main" id="{79BF6F64-9D11-4164-8741-8539340B712F}"/>
                </a:ext>
              </a:extLst>
            </p:cNvPr>
            <p:cNvSpPr/>
            <p:nvPr/>
          </p:nvSpPr>
          <p:spPr>
            <a:xfrm>
              <a:off x="6789402" y="1575301"/>
              <a:ext cx="564788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00000"/>
                </a:lnSpc>
              </a:pPr>
              <a:r>
                <a:rPr lang="th-TH" sz="36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ความกลมกลืนด้วยรูปแบบและความคิด</a:t>
              </a:r>
            </a:p>
          </p:txBody>
        </p:sp>
        <p:sp>
          <p:nvSpPr>
            <p:cNvPr id="44" name="สามเหลี่ยมหน้าจั่ว 43">
              <a:extLst>
                <a:ext uri="{FF2B5EF4-FFF2-40B4-BE49-F238E27FC236}">
                  <a16:creationId xmlns:a16="http://schemas.microsoft.com/office/drawing/2014/main" id="{E7B5DD22-828F-4E63-9D76-B5A02D7C7663}"/>
                </a:ext>
              </a:extLst>
            </p:cNvPr>
            <p:cNvSpPr/>
            <p:nvPr/>
          </p:nvSpPr>
          <p:spPr>
            <a:xfrm rot="16200000" flipH="1">
              <a:off x="-43903" y="4173295"/>
              <a:ext cx="892661" cy="374063"/>
            </a:xfrm>
            <a:prstGeom prst="triangle">
              <a:avLst/>
            </a:prstGeom>
            <a:solidFill>
              <a:srgbClr val="7030A0"/>
            </a:solidFill>
            <a:ln w="76200" cap="rnd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pic>
          <p:nvPicPr>
            <p:cNvPr id="48" name="รูปภาพ 47">
              <a:extLst>
                <a:ext uri="{FF2B5EF4-FFF2-40B4-BE49-F238E27FC236}">
                  <a16:creationId xmlns:a16="http://schemas.microsoft.com/office/drawing/2014/main" id="{351582D0-EC2F-45CE-A524-0D4E2B91399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28870" y="2247758"/>
              <a:ext cx="3368943" cy="2526708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/>
          </p:spPr>
        </p:pic>
        <p:pic>
          <p:nvPicPr>
            <p:cNvPr id="49" name="รูปภาพ 48">
              <a:extLst>
                <a:ext uri="{FF2B5EF4-FFF2-40B4-BE49-F238E27FC236}">
                  <a16:creationId xmlns:a16="http://schemas.microsoft.com/office/drawing/2014/main" id="{BCF53E5A-5581-43F7-A26D-C88E0445475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02724" y="2240781"/>
              <a:ext cx="3784487" cy="2522992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/>
          </p:spPr>
        </p:pic>
      </p:grpSp>
      <p:pic>
        <p:nvPicPr>
          <p:cNvPr id="57" name="Picture 45">
            <a:hlinkClick r:id="rId7" action="ppaction://hlinksldjump"/>
            <a:extLst>
              <a:ext uri="{FF2B5EF4-FFF2-40B4-BE49-F238E27FC236}">
                <a16:creationId xmlns:a16="http://schemas.microsoft.com/office/drawing/2014/main" id="{D191AEFF-0B0C-4DAD-8CD3-04D59A389EE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2124" y="6745010"/>
            <a:ext cx="1230668" cy="541495"/>
          </a:xfrm>
          <a:prstGeom prst="rect">
            <a:avLst/>
          </a:prstGeom>
        </p:spPr>
      </p:pic>
      <p:sp>
        <p:nvSpPr>
          <p:cNvPr id="30" name="Rectangle: Rounded Corners 76">
            <a:extLst>
              <a:ext uri="{FF2B5EF4-FFF2-40B4-BE49-F238E27FC236}">
                <a16:creationId xmlns:a16="http://schemas.microsoft.com/office/drawing/2014/main" id="{4E7F1F4F-DD57-4EC7-8879-7F500D295488}"/>
              </a:ext>
            </a:extLst>
          </p:cNvPr>
          <p:cNvSpPr/>
          <p:nvPr/>
        </p:nvSpPr>
        <p:spPr>
          <a:xfrm>
            <a:off x="805483" y="928612"/>
            <a:ext cx="11838159" cy="6109929"/>
          </a:xfrm>
          <a:prstGeom prst="roundRect">
            <a:avLst>
              <a:gd name="adj" fmla="val 7117"/>
            </a:avLst>
          </a:prstGeom>
          <a:solidFill>
            <a:schemeClr val="bg1"/>
          </a:solidFill>
          <a:ln w="76200">
            <a:solidFill>
              <a:schemeClr val="bg1">
                <a:lumMod val="95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504" dirty="0">
              <a:latin typeface="TH SarabunPSK" panose="020B0500040200020003" pitchFamily="34" charset="-34"/>
            </a:endParaRPr>
          </a:p>
        </p:txBody>
      </p:sp>
      <p:sp>
        <p:nvSpPr>
          <p:cNvPr id="31" name="สี่เหลี่ยมผืนผ้า 30">
            <a:extLst>
              <a:ext uri="{FF2B5EF4-FFF2-40B4-BE49-F238E27FC236}">
                <a16:creationId xmlns:a16="http://schemas.microsoft.com/office/drawing/2014/main" id="{C49C4BFE-9063-45BD-A44D-179915989C52}"/>
              </a:ext>
            </a:extLst>
          </p:cNvPr>
          <p:cNvSpPr/>
          <p:nvPr/>
        </p:nvSpPr>
        <p:spPr>
          <a:xfrm>
            <a:off x="7275331" y="1861592"/>
            <a:ext cx="4619384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thaiDist"/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เนื้อหาเรื่องราวที่ปรากฏในผลงานที่เป็น</a:t>
            </a:r>
            <a:b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</a:br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อันหนึ่งอันเดียวกันในภาพ สื่อถึงชายที่</a:t>
            </a:r>
            <a:b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</a:br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กำลังเล่นไพ่อย่างตั้งอกตั้งใจ ทำให้ภาพ</a:t>
            </a:r>
            <a:b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</a:br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มีความกลมกลืนด้วยรูปแบบและความคิด</a:t>
            </a:r>
          </a:p>
        </p:txBody>
      </p:sp>
      <p:sp>
        <p:nvSpPr>
          <p:cNvPr id="32" name="สี่เหลี่ยมผืนผ้า 31">
            <a:extLst>
              <a:ext uri="{FF2B5EF4-FFF2-40B4-BE49-F238E27FC236}">
                <a16:creationId xmlns:a16="http://schemas.microsoft.com/office/drawing/2014/main" id="{DE47E80A-8DD0-4B4D-BDF1-03799AE0B689}"/>
              </a:ext>
            </a:extLst>
          </p:cNvPr>
          <p:cNvSpPr/>
          <p:nvPr/>
        </p:nvSpPr>
        <p:spPr>
          <a:xfrm>
            <a:off x="7275331" y="5372662"/>
            <a:ext cx="461938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th-TH" sz="2400" dirty="0">
                <a:solidFill>
                  <a:srgbClr val="333333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ผลงาน : ภาพชุดคนเล่นไพ่ (</a:t>
            </a:r>
            <a:r>
              <a:rPr lang="en-US" sz="2400" dirty="0">
                <a:solidFill>
                  <a:srgbClr val="333333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The Card Players)</a:t>
            </a:r>
          </a:p>
          <a:p>
            <a:pPr fontAlgn="base"/>
            <a:r>
              <a:rPr lang="th-TH" sz="2400" dirty="0">
                <a:solidFill>
                  <a:srgbClr val="333333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ศิลปิน : ปอล </a:t>
            </a:r>
            <a:r>
              <a:rPr lang="th-TH" sz="2400" dirty="0" err="1">
                <a:solidFill>
                  <a:srgbClr val="333333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เซ</a:t>
            </a:r>
            <a:r>
              <a:rPr lang="th-TH" sz="2400" dirty="0">
                <a:solidFill>
                  <a:srgbClr val="333333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ซาน (</a:t>
            </a:r>
            <a:r>
              <a:rPr lang="en-US" sz="2400" dirty="0">
                <a:solidFill>
                  <a:srgbClr val="333333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Paul Cézanne)</a:t>
            </a:r>
          </a:p>
        </p:txBody>
      </p:sp>
      <p:pic>
        <p:nvPicPr>
          <p:cNvPr id="36" name="close">
            <a:hlinkClick r:id="rId9" action="ppaction://hlinksldjump"/>
            <a:extLst>
              <a:ext uri="{FF2B5EF4-FFF2-40B4-BE49-F238E27FC236}">
                <a16:creationId xmlns:a16="http://schemas.microsoft.com/office/drawing/2014/main" id="{0DC5232D-4AAA-4E77-8212-E77895AA0B96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197627" y="722164"/>
            <a:ext cx="604109" cy="606228"/>
          </a:xfrm>
          <a:prstGeom prst="rect">
            <a:avLst/>
          </a:prstGeom>
        </p:spPr>
      </p:pic>
      <p:pic>
        <p:nvPicPr>
          <p:cNvPr id="6" name="รูปภาพ 5">
            <a:extLst>
              <a:ext uri="{FF2B5EF4-FFF2-40B4-BE49-F238E27FC236}">
                <a16:creationId xmlns:a16="http://schemas.microsoft.com/office/drawing/2014/main" id="{521CEFDE-1B15-451D-838D-025FEFA0E59C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36768" y="1763493"/>
            <a:ext cx="5577317" cy="44401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0070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9" name="กลุ่ม 98">
            <a:extLst>
              <a:ext uri="{FF2B5EF4-FFF2-40B4-BE49-F238E27FC236}">
                <a16:creationId xmlns:a16="http://schemas.microsoft.com/office/drawing/2014/main" id="{B8C4D9B2-5640-4096-8EBA-F4E1684D2CDF}"/>
              </a:ext>
            </a:extLst>
          </p:cNvPr>
          <p:cNvGrpSpPr/>
          <p:nvPr/>
        </p:nvGrpSpPr>
        <p:grpSpPr>
          <a:xfrm>
            <a:off x="-446066" y="512451"/>
            <a:ext cx="14337124" cy="6955148"/>
            <a:chOff x="-446066" y="512451"/>
            <a:chExt cx="14337124" cy="6955148"/>
          </a:xfrm>
        </p:grpSpPr>
        <p:sp>
          <p:nvSpPr>
            <p:cNvPr id="68" name="วงรี 67">
              <a:extLst>
                <a:ext uri="{FF2B5EF4-FFF2-40B4-BE49-F238E27FC236}">
                  <a16:creationId xmlns:a16="http://schemas.microsoft.com/office/drawing/2014/main" id="{9D7842A0-61DD-4CBE-9782-05F975CCCFF8}"/>
                </a:ext>
              </a:extLst>
            </p:cNvPr>
            <p:cNvSpPr/>
            <p:nvPr/>
          </p:nvSpPr>
          <p:spPr>
            <a:xfrm>
              <a:off x="2389659" y="2568018"/>
              <a:ext cx="1504781" cy="1504781"/>
            </a:xfrm>
            <a:prstGeom prst="ellipse">
              <a:avLst/>
            </a:prstGeom>
            <a:noFill/>
            <a:ln w="76200">
              <a:solidFill>
                <a:srgbClr val="CEF6F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dirty="0"/>
            </a:p>
          </p:txBody>
        </p:sp>
        <p:grpSp>
          <p:nvGrpSpPr>
            <p:cNvPr id="14" name="กลุ่ม 13">
              <a:extLst>
                <a:ext uri="{FF2B5EF4-FFF2-40B4-BE49-F238E27FC236}">
                  <a16:creationId xmlns:a16="http://schemas.microsoft.com/office/drawing/2014/main" id="{ED0876CF-8918-4427-A3E1-CD90728C9415}"/>
                </a:ext>
              </a:extLst>
            </p:cNvPr>
            <p:cNvGrpSpPr/>
            <p:nvPr/>
          </p:nvGrpSpPr>
          <p:grpSpPr>
            <a:xfrm>
              <a:off x="373435" y="512451"/>
              <a:ext cx="1626096" cy="979570"/>
              <a:chOff x="10454555" y="1645568"/>
              <a:chExt cx="1626096" cy="979570"/>
            </a:xfrm>
            <a:solidFill>
              <a:srgbClr val="CEF6FA"/>
            </a:solidFill>
          </p:grpSpPr>
          <p:sp>
            <p:nvSpPr>
              <p:cNvPr id="13" name="วงรี 12">
                <a:extLst>
                  <a:ext uri="{FF2B5EF4-FFF2-40B4-BE49-F238E27FC236}">
                    <a16:creationId xmlns:a16="http://schemas.microsoft.com/office/drawing/2014/main" id="{1DADA60A-9EB0-4272-8D17-8828552A396D}"/>
                  </a:ext>
                </a:extLst>
              </p:cNvPr>
              <p:cNvSpPr/>
              <p:nvPr/>
            </p:nvSpPr>
            <p:spPr>
              <a:xfrm>
                <a:off x="10454555" y="1645568"/>
                <a:ext cx="144016" cy="14401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15" name="วงรี 14">
                <a:extLst>
                  <a:ext uri="{FF2B5EF4-FFF2-40B4-BE49-F238E27FC236}">
                    <a16:creationId xmlns:a16="http://schemas.microsoft.com/office/drawing/2014/main" id="{7A27A220-1B73-43CE-9F4C-56C4CE7C7EA2}"/>
                  </a:ext>
                </a:extLst>
              </p:cNvPr>
              <p:cNvSpPr/>
              <p:nvPr/>
            </p:nvSpPr>
            <p:spPr>
              <a:xfrm>
                <a:off x="10750971" y="1645568"/>
                <a:ext cx="144016" cy="14401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17" name="วงรี 16">
                <a:extLst>
                  <a:ext uri="{FF2B5EF4-FFF2-40B4-BE49-F238E27FC236}">
                    <a16:creationId xmlns:a16="http://schemas.microsoft.com/office/drawing/2014/main" id="{555FF40F-A522-4B8E-BF3E-EE1758E61B86}"/>
                  </a:ext>
                </a:extLst>
              </p:cNvPr>
              <p:cNvSpPr/>
              <p:nvPr/>
            </p:nvSpPr>
            <p:spPr>
              <a:xfrm>
                <a:off x="11047387" y="1645568"/>
                <a:ext cx="144016" cy="14401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18" name="วงรี 17">
                <a:extLst>
                  <a:ext uri="{FF2B5EF4-FFF2-40B4-BE49-F238E27FC236}">
                    <a16:creationId xmlns:a16="http://schemas.microsoft.com/office/drawing/2014/main" id="{342E8371-352C-4063-83DA-8A0C505B9CC0}"/>
                  </a:ext>
                </a:extLst>
              </p:cNvPr>
              <p:cNvSpPr/>
              <p:nvPr/>
            </p:nvSpPr>
            <p:spPr>
              <a:xfrm>
                <a:off x="11343803" y="1645568"/>
                <a:ext cx="144016" cy="14401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19" name="วงรี 18">
                <a:extLst>
                  <a:ext uri="{FF2B5EF4-FFF2-40B4-BE49-F238E27FC236}">
                    <a16:creationId xmlns:a16="http://schemas.microsoft.com/office/drawing/2014/main" id="{01870268-0365-4C2A-8878-4FE22A4D9350}"/>
                  </a:ext>
                </a:extLst>
              </p:cNvPr>
              <p:cNvSpPr/>
              <p:nvPr/>
            </p:nvSpPr>
            <p:spPr>
              <a:xfrm>
                <a:off x="11640219" y="1645568"/>
                <a:ext cx="144016" cy="14401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20" name="วงรี 19">
                <a:extLst>
                  <a:ext uri="{FF2B5EF4-FFF2-40B4-BE49-F238E27FC236}">
                    <a16:creationId xmlns:a16="http://schemas.microsoft.com/office/drawing/2014/main" id="{173E2B14-99D7-4D3E-B7AF-756C1DE32DE8}"/>
                  </a:ext>
                </a:extLst>
              </p:cNvPr>
              <p:cNvSpPr/>
              <p:nvPr/>
            </p:nvSpPr>
            <p:spPr>
              <a:xfrm>
                <a:off x="11936635" y="1645568"/>
                <a:ext cx="144016" cy="14401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21" name="วงรี 20">
                <a:extLst>
                  <a:ext uri="{FF2B5EF4-FFF2-40B4-BE49-F238E27FC236}">
                    <a16:creationId xmlns:a16="http://schemas.microsoft.com/office/drawing/2014/main" id="{A118456B-E63A-4D7F-A8E2-75E6BEB181B6}"/>
                  </a:ext>
                </a:extLst>
              </p:cNvPr>
              <p:cNvSpPr/>
              <p:nvPr/>
            </p:nvSpPr>
            <p:spPr>
              <a:xfrm>
                <a:off x="10454555" y="1924086"/>
                <a:ext cx="144016" cy="14401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22" name="วงรี 21">
                <a:extLst>
                  <a:ext uri="{FF2B5EF4-FFF2-40B4-BE49-F238E27FC236}">
                    <a16:creationId xmlns:a16="http://schemas.microsoft.com/office/drawing/2014/main" id="{744309A0-9F48-4609-9F66-691815EE496F}"/>
                  </a:ext>
                </a:extLst>
              </p:cNvPr>
              <p:cNvSpPr/>
              <p:nvPr/>
            </p:nvSpPr>
            <p:spPr>
              <a:xfrm>
                <a:off x="10750971" y="1924086"/>
                <a:ext cx="144016" cy="14401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23" name="วงรี 22">
                <a:extLst>
                  <a:ext uri="{FF2B5EF4-FFF2-40B4-BE49-F238E27FC236}">
                    <a16:creationId xmlns:a16="http://schemas.microsoft.com/office/drawing/2014/main" id="{9BB630EE-0BDE-4DA8-BAE6-621E6719A337}"/>
                  </a:ext>
                </a:extLst>
              </p:cNvPr>
              <p:cNvSpPr/>
              <p:nvPr/>
            </p:nvSpPr>
            <p:spPr>
              <a:xfrm>
                <a:off x="11047387" y="1924086"/>
                <a:ext cx="144016" cy="14401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24" name="วงรี 23">
                <a:extLst>
                  <a:ext uri="{FF2B5EF4-FFF2-40B4-BE49-F238E27FC236}">
                    <a16:creationId xmlns:a16="http://schemas.microsoft.com/office/drawing/2014/main" id="{7DB5374A-F70D-4791-9579-C6326C53ED30}"/>
                  </a:ext>
                </a:extLst>
              </p:cNvPr>
              <p:cNvSpPr/>
              <p:nvPr/>
            </p:nvSpPr>
            <p:spPr>
              <a:xfrm>
                <a:off x="11343803" y="1924086"/>
                <a:ext cx="144016" cy="14401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25" name="วงรี 24">
                <a:extLst>
                  <a:ext uri="{FF2B5EF4-FFF2-40B4-BE49-F238E27FC236}">
                    <a16:creationId xmlns:a16="http://schemas.microsoft.com/office/drawing/2014/main" id="{01D428CE-B95C-4610-A81D-345E1C221147}"/>
                  </a:ext>
                </a:extLst>
              </p:cNvPr>
              <p:cNvSpPr/>
              <p:nvPr/>
            </p:nvSpPr>
            <p:spPr>
              <a:xfrm>
                <a:off x="11640219" y="1924086"/>
                <a:ext cx="144016" cy="14401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26" name="วงรี 25">
                <a:extLst>
                  <a:ext uri="{FF2B5EF4-FFF2-40B4-BE49-F238E27FC236}">
                    <a16:creationId xmlns:a16="http://schemas.microsoft.com/office/drawing/2014/main" id="{88708503-8067-4378-9D6A-9CF158A44C3E}"/>
                  </a:ext>
                </a:extLst>
              </p:cNvPr>
              <p:cNvSpPr/>
              <p:nvPr/>
            </p:nvSpPr>
            <p:spPr>
              <a:xfrm>
                <a:off x="11936635" y="1924086"/>
                <a:ext cx="144016" cy="14401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27" name="วงรี 26">
                <a:extLst>
                  <a:ext uri="{FF2B5EF4-FFF2-40B4-BE49-F238E27FC236}">
                    <a16:creationId xmlns:a16="http://schemas.microsoft.com/office/drawing/2014/main" id="{CAF230A1-E223-4616-8C16-A620C879A0D1}"/>
                  </a:ext>
                </a:extLst>
              </p:cNvPr>
              <p:cNvSpPr/>
              <p:nvPr/>
            </p:nvSpPr>
            <p:spPr>
              <a:xfrm>
                <a:off x="10454555" y="2202604"/>
                <a:ext cx="144016" cy="14401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28" name="วงรี 27">
                <a:extLst>
                  <a:ext uri="{FF2B5EF4-FFF2-40B4-BE49-F238E27FC236}">
                    <a16:creationId xmlns:a16="http://schemas.microsoft.com/office/drawing/2014/main" id="{0DD635E3-328E-4B20-B4C9-87BCA4E3950B}"/>
                  </a:ext>
                </a:extLst>
              </p:cNvPr>
              <p:cNvSpPr/>
              <p:nvPr/>
            </p:nvSpPr>
            <p:spPr>
              <a:xfrm>
                <a:off x="10750971" y="2202604"/>
                <a:ext cx="144016" cy="14401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29" name="วงรี 28">
                <a:extLst>
                  <a:ext uri="{FF2B5EF4-FFF2-40B4-BE49-F238E27FC236}">
                    <a16:creationId xmlns:a16="http://schemas.microsoft.com/office/drawing/2014/main" id="{FB5153AB-19D8-4CC8-9C74-F952F9C17335}"/>
                  </a:ext>
                </a:extLst>
              </p:cNvPr>
              <p:cNvSpPr/>
              <p:nvPr/>
            </p:nvSpPr>
            <p:spPr>
              <a:xfrm>
                <a:off x="11047387" y="2202604"/>
                <a:ext cx="144016" cy="14401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30" name="วงรี 29">
                <a:extLst>
                  <a:ext uri="{FF2B5EF4-FFF2-40B4-BE49-F238E27FC236}">
                    <a16:creationId xmlns:a16="http://schemas.microsoft.com/office/drawing/2014/main" id="{871DC888-3A7B-4015-A14A-5CF30B1655BA}"/>
                  </a:ext>
                </a:extLst>
              </p:cNvPr>
              <p:cNvSpPr/>
              <p:nvPr/>
            </p:nvSpPr>
            <p:spPr>
              <a:xfrm>
                <a:off x="11343803" y="2202604"/>
                <a:ext cx="144016" cy="14401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31" name="วงรี 30">
                <a:extLst>
                  <a:ext uri="{FF2B5EF4-FFF2-40B4-BE49-F238E27FC236}">
                    <a16:creationId xmlns:a16="http://schemas.microsoft.com/office/drawing/2014/main" id="{89C37AE8-EED0-48B0-A848-16E59222E904}"/>
                  </a:ext>
                </a:extLst>
              </p:cNvPr>
              <p:cNvSpPr/>
              <p:nvPr/>
            </p:nvSpPr>
            <p:spPr>
              <a:xfrm>
                <a:off x="11640219" y="2202604"/>
                <a:ext cx="144016" cy="14401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32" name="วงรี 31">
                <a:extLst>
                  <a:ext uri="{FF2B5EF4-FFF2-40B4-BE49-F238E27FC236}">
                    <a16:creationId xmlns:a16="http://schemas.microsoft.com/office/drawing/2014/main" id="{5DC52F66-34A0-4763-AB02-CE20A93AF5BA}"/>
                  </a:ext>
                </a:extLst>
              </p:cNvPr>
              <p:cNvSpPr/>
              <p:nvPr/>
            </p:nvSpPr>
            <p:spPr>
              <a:xfrm>
                <a:off x="11936635" y="2202604"/>
                <a:ext cx="144016" cy="14401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33" name="วงรี 32">
                <a:extLst>
                  <a:ext uri="{FF2B5EF4-FFF2-40B4-BE49-F238E27FC236}">
                    <a16:creationId xmlns:a16="http://schemas.microsoft.com/office/drawing/2014/main" id="{2CDC2CCB-B210-452B-9CD2-83CFF170C6C3}"/>
                  </a:ext>
                </a:extLst>
              </p:cNvPr>
              <p:cNvSpPr/>
              <p:nvPr/>
            </p:nvSpPr>
            <p:spPr>
              <a:xfrm>
                <a:off x="10454555" y="2481122"/>
                <a:ext cx="144016" cy="14401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34" name="วงรี 33">
                <a:extLst>
                  <a:ext uri="{FF2B5EF4-FFF2-40B4-BE49-F238E27FC236}">
                    <a16:creationId xmlns:a16="http://schemas.microsoft.com/office/drawing/2014/main" id="{A075D616-1892-4FEB-A847-58ABA01A4F13}"/>
                  </a:ext>
                </a:extLst>
              </p:cNvPr>
              <p:cNvSpPr/>
              <p:nvPr/>
            </p:nvSpPr>
            <p:spPr>
              <a:xfrm>
                <a:off x="10750971" y="2481122"/>
                <a:ext cx="144016" cy="14401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35" name="วงรี 34">
                <a:extLst>
                  <a:ext uri="{FF2B5EF4-FFF2-40B4-BE49-F238E27FC236}">
                    <a16:creationId xmlns:a16="http://schemas.microsoft.com/office/drawing/2014/main" id="{4064362E-56C8-4510-9AFC-3B4EBBB7F410}"/>
                  </a:ext>
                </a:extLst>
              </p:cNvPr>
              <p:cNvSpPr/>
              <p:nvPr/>
            </p:nvSpPr>
            <p:spPr>
              <a:xfrm>
                <a:off x="11047387" y="2481122"/>
                <a:ext cx="144016" cy="14401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36" name="วงรี 35">
                <a:extLst>
                  <a:ext uri="{FF2B5EF4-FFF2-40B4-BE49-F238E27FC236}">
                    <a16:creationId xmlns:a16="http://schemas.microsoft.com/office/drawing/2014/main" id="{A8436854-1BBF-44F6-B94D-2769C94F5ECC}"/>
                  </a:ext>
                </a:extLst>
              </p:cNvPr>
              <p:cNvSpPr/>
              <p:nvPr/>
            </p:nvSpPr>
            <p:spPr>
              <a:xfrm>
                <a:off x="11343803" y="2481122"/>
                <a:ext cx="144016" cy="14401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37" name="วงรี 36">
                <a:extLst>
                  <a:ext uri="{FF2B5EF4-FFF2-40B4-BE49-F238E27FC236}">
                    <a16:creationId xmlns:a16="http://schemas.microsoft.com/office/drawing/2014/main" id="{7C82B6F7-91DA-4E68-9FB5-D78D02E1710B}"/>
                  </a:ext>
                </a:extLst>
              </p:cNvPr>
              <p:cNvSpPr/>
              <p:nvPr/>
            </p:nvSpPr>
            <p:spPr>
              <a:xfrm>
                <a:off x="11640219" y="2481122"/>
                <a:ext cx="144016" cy="14401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38" name="วงรี 37">
                <a:extLst>
                  <a:ext uri="{FF2B5EF4-FFF2-40B4-BE49-F238E27FC236}">
                    <a16:creationId xmlns:a16="http://schemas.microsoft.com/office/drawing/2014/main" id="{B5B3CE5F-5106-4209-824A-EFF29A7FFDA6}"/>
                  </a:ext>
                </a:extLst>
              </p:cNvPr>
              <p:cNvSpPr/>
              <p:nvPr/>
            </p:nvSpPr>
            <p:spPr>
              <a:xfrm>
                <a:off x="11936635" y="2481122"/>
                <a:ext cx="144016" cy="14401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/>
              </a:p>
            </p:txBody>
          </p:sp>
        </p:grpSp>
        <p:pic>
          <p:nvPicPr>
            <p:cNvPr id="64" name="กราฟิก 63">
              <a:extLst>
                <a:ext uri="{FF2B5EF4-FFF2-40B4-BE49-F238E27FC236}">
                  <a16:creationId xmlns:a16="http://schemas.microsoft.com/office/drawing/2014/main" id="{F3AF0E4A-89AD-4464-877D-4251237E858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 flipV="1">
              <a:off x="0" y="6119595"/>
              <a:ext cx="2252828" cy="1348004"/>
            </a:xfrm>
            <a:prstGeom prst="rect">
              <a:avLst/>
            </a:prstGeom>
          </p:spPr>
        </p:pic>
        <p:sp>
          <p:nvSpPr>
            <p:cNvPr id="69" name="วงรี 68">
              <a:extLst>
                <a:ext uri="{FF2B5EF4-FFF2-40B4-BE49-F238E27FC236}">
                  <a16:creationId xmlns:a16="http://schemas.microsoft.com/office/drawing/2014/main" id="{A192871C-1D0B-44D5-B972-0BC5BAECA18A}"/>
                </a:ext>
              </a:extLst>
            </p:cNvPr>
            <p:cNvSpPr/>
            <p:nvPr/>
          </p:nvSpPr>
          <p:spPr>
            <a:xfrm>
              <a:off x="212605" y="4785660"/>
              <a:ext cx="753662" cy="753662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chemeClr val="accent6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dirty="0"/>
            </a:p>
          </p:txBody>
        </p:sp>
        <p:grpSp>
          <p:nvGrpSpPr>
            <p:cNvPr id="70" name="กลุ่ม 69">
              <a:extLst>
                <a:ext uri="{FF2B5EF4-FFF2-40B4-BE49-F238E27FC236}">
                  <a16:creationId xmlns:a16="http://schemas.microsoft.com/office/drawing/2014/main" id="{B1E138D8-6C96-463B-8FF1-D6C5BB0ECDC9}"/>
                </a:ext>
              </a:extLst>
            </p:cNvPr>
            <p:cNvGrpSpPr/>
            <p:nvPr/>
          </p:nvGrpSpPr>
          <p:grpSpPr>
            <a:xfrm>
              <a:off x="11632134" y="3239288"/>
              <a:ext cx="2258924" cy="1989749"/>
              <a:chOff x="11626236" y="4004673"/>
              <a:chExt cx="1180484" cy="1039817"/>
            </a:xfrm>
          </p:grpSpPr>
          <p:sp>
            <p:nvSpPr>
              <p:cNvPr id="65" name="วงรี 64">
                <a:extLst>
                  <a:ext uri="{FF2B5EF4-FFF2-40B4-BE49-F238E27FC236}">
                    <a16:creationId xmlns:a16="http://schemas.microsoft.com/office/drawing/2014/main" id="{0220EEB1-E0E7-4217-B5FC-9402538B2059}"/>
                  </a:ext>
                </a:extLst>
              </p:cNvPr>
              <p:cNvSpPr/>
              <p:nvPr/>
            </p:nvSpPr>
            <p:spPr>
              <a:xfrm>
                <a:off x="11626236" y="4441684"/>
                <a:ext cx="602806" cy="602806"/>
              </a:xfrm>
              <a:prstGeom prst="ellipse">
                <a:avLst/>
              </a:prstGeom>
              <a:noFill/>
              <a:ln w="57150">
                <a:solidFill>
                  <a:schemeClr val="accent6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/>
              </a:p>
            </p:txBody>
          </p:sp>
          <p:sp>
            <p:nvSpPr>
              <p:cNvPr id="66" name="วงรี 65">
                <a:extLst>
                  <a:ext uri="{FF2B5EF4-FFF2-40B4-BE49-F238E27FC236}">
                    <a16:creationId xmlns:a16="http://schemas.microsoft.com/office/drawing/2014/main" id="{1563C0ED-FC65-4019-B5C4-9E8ED768227B}"/>
                  </a:ext>
                </a:extLst>
              </p:cNvPr>
              <p:cNvSpPr/>
              <p:nvPr/>
            </p:nvSpPr>
            <p:spPr>
              <a:xfrm>
                <a:off x="11963121" y="4004673"/>
                <a:ext cx="843599" cy="843599"/>
              </a:xfrm>
              <a:prstGeom prst="ellipse">
                <a:avLst/>
              </a:prstGeom>
              <a:solidFill>
                <a:srgbClr val="E8FAFE"/>
              </a:solidFill>
              <a:ln w="571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/>
              </a:p>
            </p:txBody>
          </p:sp>
        </p:grpSp>
        <p:sp>
          <p:nvSpPr>
            <p:cNvPr id="67" name="วงรี 66">
              <a:extLst>
                <a:ext uri="{FF2B5EF4-FFF2-40B4-BE49-F238E27FC236}">
                  <a16:creationId xmlns:a16="http://schemas.microsoft.com/office/drawing/2014/main" id="{7F86FEE7-CEC3-43F9-BEC8-787C292D2F9A}"/>
                </a:ext>
              </a:extLst>
            </p:cNvPr>
            <p:cNvSpPr/>
            <p:nvPr/>
          </p:nvSpPr>
          <p:spPr>
            <a:xfrm>
              <a:off x="-446066" y="4281054"/>
              <a:ext cx="1065987" cy="1065987"/>
            </a:xfrm>
            <a:prstGeom prst="ellipse">
              <a:avLst/>
            </a:prstGeom>
            <a:solidFill>
              <a:schemeClr val="accent6">
                <a:lumMod val="20000"/>
                <a:lumOff val="80000"/>
              </a:schemeClr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dirty="0"/>
            </a:p>
          </p:txBody>
        </p:sp>
        <p:sp>
          <p:nvSpPr>
            <p:cNvPr id="72" name="สามเหลี่ยมหน้าจั่ว 71">
              <a:extLst>
                <a:ext uri="{FF2B5EF4-FFF2-40B4-BE49-F238E27FC236}">
                  <a16:creationId xmlns:a16="http://schemas.microsoft.com/office/drawing/2014/main" id="{7C734CE9-46C4-474C-8126-D6ABD53476B5}"/>
                </a:ext>
              </a:extLst>
            </p:cNvPr>
            <p:cNvSpPr/>
            <p:nvPr/>
          </p:nvSpPr>
          <p:spPr>
            <a:xfrm rot="3600000">
              <a:off x="11188625" y="2023771"/>
              <a:ext cx="961235" cy="828651"/>
            </a:xfrm>
            <a:prstGeom prst="triangle">
              <a:avLst/>
            </a:prstGeom>
            <a:solidFill>
              <a:srgbClr val="E8FA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73" name="สามเหลี่ยมหน้าจั่ว 72">
              <a:extLst>
                <a:ext uri="{FF2B5EF4-FFF2-40B4-BE49-F238E27FC236}">
                  <a16:creationId xmlns:a16="http://schemas.microsoft.com/office/drawing/2014/main" id="{80492082-5EFD-4600-B6E0-CBA94FD1146F}"/>
                </a:ext>
              </a:extLst>
            </p:cNvPr>
            <p:cNvSpPr/>
            <p:nvPr/>
          </p:nvSpPr>
          <p:spPr>
            <a:xfrm rot="900000">
              <a:off x="11517237" y="1794071"/>
              <a:ext cx="873850" cy="753319"/>
            </a:xfrm>
            <a:prstGeom prst="triangle">
              <a:avLst/>
            </a:prstGeom>
            <a:noFill/>
            <a:ln w="38100">
              <a:solidFill>
                <a:srgbClr val="E8FAF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74" name="สามเหลี่ยมหน้าจั่ว 73">
              <a:extLst>
                <a:ext uri="{FF2B5EF4-FFF2-40B4-BE49-F238E27FC236}">
                  <a16:creationId xmlns:a16="http://schemas.microsoft.com/office/drawing/2014/main" id="{081BEE9F-EC43-4C25-B916-7857DCB4E104}"/>
                </a:ext>
              </a:extLst>
            </p:cNvPr>
            <p:cNvSpPr/>
            <p:nvPr/>
          </p:nvSpPr>
          <p:spPr>
            <a:xfrm rot="900000">
              <a:off x="1799436" y="2132390"/>
              <a:ext cx="1197145" cy="1032022"/>
            </a:xfrm>
            <a:prstGeom prst="triangle">
              <a:avLst/>
            </a:prstGeom>
            <a:noFill/>
            <a:ln w="57150">
              <a:solidFill>
                <a:schemeClr val="accent6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grpSp>
          <p:nvGrpSpPr>
            <p:cNvPr id="98" name="กลุ่ม 97">
              <a:extLst>
                <a:ext uri="{FF2B5EF4-FFF2-40B4-BE49-F238E27FC236}">
                  <a16:creationId xmlns:a16="http://schemas.microsoft.com/office/drawing/2014/main" id="{50BD0500-8AE0-4DDC-B0B1-5F6AC8C7C8CD}"/>
                </a:ext>
              </a:extLst>
            </p:cNvPr>
            <p:cNvGrpSpPr/>
            <p:nvPr/>
          </p:nvGrpSpPr>
          <p:grpSpPr>
            <a:xfrm>
              <a:off x="10613282" y="6532321"/>
              <a:ext cx="1485285" cy="674985"/>
              <a:chOff x="10378930" y="5467761"/>
              <a:chExt cx="1485285" cy="674985"/>
            </a:xfrm>
          </p:grpSpPr>
          <p:sp>
            <p:nvSpPr>
              <p:cNvPr id="76" name="สี่เหลี่ยมผืนผ้า 75">
                <a:extLst>
                  <a:ext uri="{FF2B5EF4-FFF2-40B4-BE49-F238E27FC236}">
                    <a16:creationId xmlns:a16="http://schemas.microsoft.com/office/drawing/2014/main" id="{48BCF98E-9921-46C0-B913-5712A2C6468B}"/>
                  </a:ext>
                </a:extLst>
              </p:cNvPr>
              <p:cNvSpPr/>
              <p:nvPr/>
            </p:nvSpPr>
            <p:spPr>
              <a:xfrm>
                <a:off x="10378930" y="5467761"/>
                <a:ext cx="144405" cy="144405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/>
              </a:p>
            </p:txBody>
          </p:sp>
          <p:sp>
            <p:nvSpPr>
              <p:cNvPr id="81" name="สี่เหลี่ยมผืนผ้า 80">
                <a:extLst>
                  <a:ext uri="{FF2B5EF4-FFF2-40B4-BE49-F238E27FC236}">
                    <a16:creationId xmlns:a16="http://schemas.microsoft.com/office/drawing/2014/main" id="{549F7367-925F-4471-B99E-E672937C0435}"/>
                  </a:ext>
                </a:extLst>
              </p:cNvPr>
              <p:cNvSpPr/>
              <p:nvPr/>
            </p:nvSpPr>
            <p:spPr>
              <a:xfrm>
                <a:off x="10647106" y="5467761"/>
                <a:ext cx="144405" cy="144405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/>
              </a:p>
            </p:txBody>
          </p:sp>
          <p:sp>
            <p:nvSpPr>
              <p:cNvPr id="82" name="สี่เหลี่ยมผืนผ้า 81">
                <a:extLst>
                  <a:ext uri="{FF2B5EF4-FFF2-40B4-BE49-F238E27FC236}">
                    <a16:creationId xmlns:a16="http://schemas.microsoft.com/office/drawing/2014/main" id="{C43E06C6-7617-4745-8FEB-E5E6476F09A0}"/>
                  </a:ext>
                </a:extLst>
              </p:cNvPr>
              <p:cNvSpPr/>
              <p:nvPr/>
            </p:nvSpPr>
            <p:spPr>
              <a:xfrm>
                <a:off x="10915282" y="5467761"/>
                <a:ext cx="144405" cy="144405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/>
              </a:p>
            </p:txBody>
          </p:sp>
          <p:sp>
            <p:nvSpPr>
              <p:cNvPr id="83" name="สี่เหลี่ยมผืนผ้า 82">
                <a:extLst>
                  <a:ext uri="{FF2B5EF4-FFF2-40B4-BE49-F238E27FC236}">
                    <a16:creationId xmlns:a16="http://schemas.microsoft.com/office/drawing/2014/main" id="{C34ADE12-AED6-401F-BFD0-DAD0B5C6D165}"/>
                  </a:ext>
                </a:extLst>
              </p:cNvPr>
              <p:cNvSpPr/>
              <p:nvPr/>
            </p:nvSpPr>
            <p:spPr>
              <a:xfrm>
                <a:off x="11183458" y="5467761"/>
                <a:ext cx="144405" cy="144405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/>
              </a:p>
            </p:txBody>
          </p:sp>
          <p:sp>
            <p:nvSpPr>
              <p:cNvPr id="84" name="สี่เหลี่ยมผืนผ้า 83">
                <a:extLst>
                  <a:ext uri="{FF2B5EF4-FFF2-40B4-BE49-F238E27FC236}">
                    <a16:creationId xmlns:a16="http://schemas.microsoft.com/office/drawing/2014/main" id="{41CBBADD-57D4-460D-9621-2A406D3CAF01}"/>
                  </a:ext>
                </a:extLst>
              </p:cNvPr>
              <p:cNvSpPr/>
              <p:nvPr/>
            </p:nvSpPr>
            <p:spPr>
              <a:xfrm>
                <a:off x="11451634" y="5467761"/>
                <a:ext cx="144405" cy="144405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/>
              </a:p>
            </p:txBody>
          </p:sp>
          <p:sp>
            <p:nvSpPr>
              <p:cNvPr id="85" name="สี่เหลี่ยมผืนผ้า 84">
                <a:extLst>
                  <a:ext uri="{FF2B5EF4-FFF2-40B4-BE49-F238E27FC236}">
                    <a16:creationId xmlns:a16="http://schemas.microsoft.com/office/drawing/2014/main" id="{7503903D-0F77-461D-87F5-BB610C4FBC04}"/>
                  </a:ext>
                </a:extLst>
              </p:cNvPr>
              <p:cNvSpPr/>
              <p:nvPr/>
            </p:nvSpPr>
            <p:spPr>
              <a:xfrm>
                <a:off x="11719810" y="5467761"/>
                <a:ext cx="144405" cy="144405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/>
              </a:p>
            </p:txBody>
          </p:sp>
          <p:sp>
            <p:nvSpPr>
              <p:cNvPr id="86" name="สี่เหลี่ยมผืนผ้า 85">
                <a:extLst>
                  <a:ext uri="{FF2B5EF4-FFF2-40B4-BE49-F238E27FC236}">
                    <a16:creationId xmlns:a16="http://schemas.microsoft.com/office/drawing/2014/main" id="{41E60707-0CE2-4B8B-99A9-7CB136B05A24}"/>
                  </a:ext>
                </a:extLst>
              </p:cNvPr>
              <p:cNvSpPr/>
              <p:nvPr/>
            </p:nvSpPr>
            <p:spPr>
              <a:xfrm>
                <a:off x="10378930" y="5733051"/>
                <a:ext cx="144405" cy="144405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/>
              </a:p>
            </p:txBody>
          </p:sp>
          <p:sp>
            <p:nvSpPr>
              <p:cNvPr id="87" name="สี่เหลี่ยมผืนผ้า 86">
                <a:extLst>
                  <a:ext uri="{FF2B5EF4-FFF2-40B4-BE49-F238E27FC236}">
                    <a16:creationId xmlns:a16="http://schemas.microsoft.com/office/drawing/2014/main" id="{968F25ED-D2F0-4CED-8CDA-CDBFFECA2548}"/>
                  </a:ext>
                </a:extLst>
              </p:cNvPr>
              <p:cNvSpPr/>
              <p:nvPr/>
            </p:nvSpPr>
            <p:spPr>
              <a:xfrm>
                <a:off x="10647106" y="5733051"/>
                <a:ext cx="144405" cy="144405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/>
              </a:p>
            </p:txBody>
          </p:sp>
          <p:sp>
            <p:nvSpPr>
              <p:cNvPr id="88" name="สี่เหลี่ยมผืนผ้า 87">
                <a:extLst>
                  <a:ext uri="{FF2B5EF4-FFF2-40B4-BE49-F238E27FC236}">
                    <a16:creationId xmlns:a16="http://schemas.microsoft.com/office/drawing/2014/main" id="{1F237240-EE81-49A4-86C2-27C464FBDCA1}"/>
                  </a:ext>
                </a:extLst>
              </p:cNvPr>
              <p:cNvSpPr/>
              <p:nvPr/>
            </p:nvSpPr>
            <p:spPr>
              <a:xfrm>
                <a:off x="10915282" y="5733051"/>
                <a:ext cx="144405" cy="144405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/>
              </a:p>
            </p:txBody>
          </p:sp>
          <p:sp>
            <p:nvSpPr>
              <p:cNvPr id="89" name="สี่เหลี่ยมผืนผ้า 88">
                <a:extLst>
                  <a:ext uri="{FF2B5EF4-FFF2-40B4-BE49-F238E27FC236}">
                    <a16:creationId xmlns:a16="http://schemas.microsoft.com/office/drawing/2014/main" id="{0C30177B-C954-4106-81C6-F8AB996253A2}"/>
                  </a:ext>
                </a:extLst>
              </p:cNvPr>
              <p:cNvSpPr/>
              <p:nvPr/>
            </p:nvSpPr>
            <p:spPr>
              <a:xfrm>
                <a:off x="11183458" y="5733051"/>
                <a:ext cx="144405" cy="144405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/>
              </a:p>
            </p:txBody>
          </p:sp>
          <p:sp>
            <p:nvSpPr>
              <p:cNvPr id="90" name="สี่เหลี่ยมผืนผ้า 89">
                <a:extLst>
                  <a:ext uri="{FF2B5EF4-FFF2-40B4-BE49-F238E27FC236}">
                    <a16:creationId xmlns:a16="http://schemas.microsoft.com/office/drawing/2014/main" id="{395ECDE7-9D42-4FF7-9D1E-20550ABEF227}"/>
                  </a:ext>
                </a:extLst>
              </p:cNvPr>
              <p:cNvSpPr/>
              <p:nvPr/>
            </p:nvSpPr>
            <p:spPr>
              <a:xfrm>
                <a:off x="11451634" y="5733051"/>
                <a:ext cx="144405" cy="144405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/>
              </a:p>
            </p:txBody>
          </p:sp>
          <p:sp>
            <p:nvSpPr>
              <p:cNvPr id="91" name="สี่เหลี่ยมผืนผ้า 90">
                <a:extLst>
                  <a:ext uri="{FF2B5EF4-FFF2-40B4-BE49-F238E27FC236}">
                    <a16:creationId xmlns:a16="http://schemas.microsoft.com/office/drawing/2014/main" id="{3CA5E8F5-45D9-4BF3-9C40-D5AE67964C15}"/>
                  </a:ext>
                </a:extLst>
              </p:cNvPr>
              <p:cNvSpPr/>
              <p:nvPr/>
            </p:nvSpPr>
            <p:spPr>
              <a:xfrm>
                <a:off x="11719810" y="5733051"/>
                <a:ext cx="144405" cy="144405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/>
              </a:p>
            </p:txBody>
          </p:sp>
          <p:sp>
            <p:nvSpPr>
              <p:cNvPr id="92" name="สี่เหลี่ยมผืนผ้า 91">
                <a:extLst>
                  <a:ext uri="{FF2B5EF4-FFF2-40B4-BE49-F238E27FC236}">
                    <a16:creationId xmlns:a16="http://schemas.microsoft.com/office/drawing/2014/main" id="{4F7FF2A0-F88F-4741-9A41-0E683E61C32C}"/>
                  </a:ext>
                </a:extLst>
              </p:cNvPr>
              <p:cNvSpPr/>
              <p:nvPr/>
            </p:nvSpPr>
            <p:spPr>
              <a:xfrm>
                <a:off x="10378930" y="5998341"/>
                <a:ext cx="144405" cy="144405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/>
              </a:p>
            </p:txBody>
          </p:sp>
          <p:sp>
            <p:nvSpPr>
              <p:cNvPr id="93" name="สี่เหลี่ยมผืนผ้า 92">
                <a:extLst>
                  <a:ext uri="{FF2B5EF4-FFF2-40B4-BE49-F238E27FC236}">
                    <a16:creationId xmlns:a16="http://schemas.microsoft.com/office/drawing/2014/main" id="{09E5B6D5-6F56-44E2-BAE4-097B6D3FF568}"/>
                  </a:ext>
                </a:extLst>
              </p:cNvPr>
              <p:cNvSpPr/>
              <p:nvPr/>
            </p:nvSpPr>
            <p:spPr>
              <a:xfrm>
                <a:off x="10647106" y="5998341"/>
                <a:ext cx="144405" cy="144405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/>
              </a:p>
            </p:txBody>
          </p:sp>
          <p:sp>
            <p:nvSpPr>
              <p:cNvPr id="94" name="สี่เหลี่ยมผืนผ้า 93">
                <a:extLst>
                  <a:ext uri="{FF2B5EF4-FFF2-40B4-BE49-F238E27FC236}">
                    <a16:creationId xmlns:a16="http://schemas.microsoft.com/office/drawing/2014/main" id="{6ACDF15A-B2AC-4E45-838A-79C5E19D5F01}"/>
                  </a:ext>
                </a:extLst>
              </p:cNvPr>
              <p:cNvSpPr/>
              <p:nvPr/>
            </p:nvSpPr>
            <p:spPr>
              <a:xfrm>
                <a:off x="10915282" y="5998341"/>
                <a:ext cx="144405" cy="144405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/>
              </a:p>
            </p:txBody>
          </p:sp>
          <p:sp>
            <p:nvSpPr>
              <p:cNvPr id="95" name="สี่เหลี่ยมผืนผ้า 94">
                <a:extLst>
                  <a:ext uri="{FF2B5EF4-FFF2-40B4-BE49-F238E27FC236}">
                    <a16:creationId xmlns:a16="http://schemas.microsoft.com/office/drawing/2014/main" id="{01BE0440-E10C-4604-A226-959CA5C4F088}"/>
                  </a:ext>
                </a:extLst>
              </p:cNvPr>
              <p:cNvSpPr/>
              <p:nvPr/>
            </p:nvSpPr>
            <p:spPr>
              <a:xfrm>
                <a:off x="11183458" y="5998341"/>
                <a:ext cx="144405" cy="144405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/>
              </a:p>
            </p:txBody>
          </p:sp>
          <p:sp>
            <p:nvSpPr>
              <p:cNvPr id="96" name="สี่เหลี่ยมผืนผ้า 95">
                <a:extLst>
                  <a:ext uri="{FF2B5EF4-FFF2-40B4-BE49-F238E27FC236}">
                    <a16:creationId xmlns:a16="http://schemas.microsoft.com/office/drawing/2014/main" id="{8A559C73-7722-4E32-91B5-300E814CD21D}"/>
                  </a:ext>
                </a:extLst>
              </p:cNvPr>
              <p:cNvSpPr/>
              <p:nvPr/>
            </p:nvSpPr>
            <p:spPr>
              <a:xfrm>
                <a:off x="11451634" y="5998341"/>
                <a:ext cx="144405" cy="144405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/>
              </a:p>
            </p:txBody>
          </p:sp>
          <p:sp>
            <p:nvSpPr>
              <p:cNvPr id="97" name="สี่เหลี่ยมผืนผ้า 96">
                <a:extLst>
                  <a:ext uri="{FF2B5EF4-FFF2-40B4-BE49-F238E27FC236}">
                    <a16:creationId xmlns:a16="http://schemas.microsoft.com/office/drawing/2014/main" id="{ACFA88E7-2F21-493B-8574-421A17005F11}"/>
                  </a:ext>
                </a:extLst>
              </p:cNvPr>
              <p:cNvSpPr/>
              <p:nvPr/>
            </p:nvSpPr>
            <p:spPr>
              <a:xfrm>
                <a:off x="11719810" y="5998341"/>
                <a:ext cx="144405" cy="144405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/>
              </a:p>
            </p:txBody>
          </p:sp>
        </p:grpSp>
      </p:grpSp>
      <p:pic>
        <p:nvPicPr>
          <p:cNvPr id="2" name="Picture 7">
            <a:extLst>
              <a:ext uri="{FF2B5EF4-FFF2-40B4-BE49-F238E27FC236}">
                <a16:creationId xmlns:a16="http://schemas.microsoft.com/office/drawing/2014/main" id="{A992C06A-61C1-4141-9D33-1F9CC5C38C55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491646" y="153"/>
            <a:ext cx="780537" cy="822352"/>
          </a:xfrm>
          <a:prstGeom prst="rect">
            <a:avLst/>
          </a:prstGeom>
        </p:spPr>
      </p:pic>
      <p:pic>
        <p:nvPicPr>
          <p:cNvPr id="3" name="Picture 5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DBF2E6BE-1096-4045-93C6-DDEDACD4ACF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551653" y="6758018"/>
            <a:ext cx="535441" cy="528487"/>
          </a:xfrm>
          <a:prstGeom prst="rect">
            <a:avLst/>
          </a:prstGeom>
        </p:spPr>
      </p:pic>
      <p:sp>
        <p:nvSpPr>
          <p:cNvPr id="16" name="สี่เหลี่ยมผืนผ้า 15">
            <a:extLst>
              <a:ext uri="{FF2B5EF4-FFF2-40B4-BE49-F238E27FC236}">
                <a16:creationId xmlns:a16="http://schemas.microsoft.com/office/drawing/2014/main" id="{FF296369-1B78-43B5-A8FF-DA5468AFA8B7}"/>
              </a:ext>
            </a:extLst>
          </p:cNvPr>
          <p:cNvSpPr/>
          <p:nvPr/>
        </p:nvSpPr>
        <p:spPr>
          <a:xfrm>
            <a:off x="4426210" y="6429410"/>
            <a:ext cx="442384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th-TH" sz="2400" dirty="0">
                <a:solidFill>
                  <a:srgbClr val="333333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ผลงาน : อ่าวแห่งเมืองเนเปิลส์ (</a:t>
            </a:r>
            <a:r>
              <a:rPr lang="en-US" sz="2400" dirty="0">
                <a:solidFill>
                  <a:srgbClr val="333333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The Bay of Naples)</a:t>
            </a:r>
          </a:p>
          <a:p>
            <a:pPr fontAlgn="base"/>
            <a:r>
              <a:rPr lang="th-TH" sz="2400" dirty="0">
                <a:solidFill>
                  <a:srgbClr val="333333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ศิลปิน : โอกุสต์ เรอนัว</a:t>
            </a:r>
            <a:r>
              <a:rPr lang="th-TH" sz="2400" dirty="0" err="1">
                <a:solidFill>
                  <a:srgbClr val="333333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ร์</a:t>
            </a:r>
            <a:r>
              <a:rPr lang="th-TH" sz="2400" dirty="0">
                <a:solidFill>
                  <a:srgbClr val="333333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(</a:t>
            </a:r>
            <a:r>
              <a:rPr lang="en-US" sz="2400" dirty="0">
                <a:solidFill>
                  <a:srgbClr val="333333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Auguste Renoir)</a:t>
            </a:r>
          </a:p>
        </p:txBody>
      </p:sp>
      <p:pic>
        <p:nvPicPr>
          <p:cNvPr id="12" name="รูปภาพ 11">
            <a:extLst>
              <a:ext uri="{FF2B5EF4-FFF2-40B4-BE49-F238E27FC236}">
                <a16:creationId xmlns:a16="http://schemas.microsoft.com/office/drawing/2014/main" id="{349CF2A4-1DE7-4919-92A3-23185919C083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69778" y="1591177"/>
            <a:ext cx="6336706" cy="4614106"/>
          </a:xfrm>
          <a:prstGeom prst="rect">
            <a:avLst/>
          </a:prstGeom>
        </p:spPr>
      </p:pic>
      <p:pic>
        <p:nvPicPr>
          <p:cNvPr id="71" name="รูปภาพ 70">
            <a:extLst>
              <a:ext uri="{FF2B5EF4-FFF2-40B4-BE49-F238E27FC236}">
                <a16:creationId xmlns:a16="http://schemas.microsoft.com/office/drawing/2014/main" id="{B7CBF13F-17A1-423A-937E-9267629D978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547360" y="-194522"/>
            <a:ext cx="8181541" cy="1682642"/>
          </a:xfrm>
          <a:prstGeom prst="rect">
            <a:avLst/>
          </a:prstGeom>
        </p:spPr>
      </p:pic>
      <p:pic>
        <p:nvPicPr>
          <p:cNvPr id="75" name="teacher guide">
            <a:extLst>
              <a:ext uri="{FF2B5EF4-FFF2-40B4-BE49-F238E27FC236}">
                <a16:creationId xmlns:a16="http://schemas.microsoft.com/office/drawing/2014/main" id="{BB478B65-F855-4A58-9729-AB540FB85553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31107" y="6768505"/>
            <a:ext cx="535420" cy="530319"/>
          </a:xfrm>
          <a:prstGeom prst="rect">
            <a:avLst/>
          </a:prstGeom>
        </p:spPr>
      </p:pic>
      <p:sp>
        <p:nvSpPr>
          <p:cNvPr id="63" name="สามเหลี่ยมหน้าจั่ว 43">
            <a:hlinkClick r:id="rId10" action="ppaction://hlinksldjump"/>
            <a:extLst>
              <a:ext uri="{FF2B5EF4-FFF2-40B4-BE49-F238E27FC236}">
                <a16:creationId xmlns:a16="http://schemas.microsoft.com/office/drawing/2014/main" id="{A7EE641B-A2D1-4D10-AA84-7D7023E614AA}"/>
              </a:ext>
            </a:extLst>
          </p:cNvPr>
          <p:cNvSpPr/>
          <p:nvPr/>
        </p:nvSpPr>
        <p:spPr>
          <a:xfrm rot="16200000" flipH="1">
            <a:off x="-43903" y="4173295"/>
            <a:ext cx="892661" cy="374063"/>
          </a:xfrm>
          <a:prstGeom prst="triangle">
            <a:avLst/>
          </a:prstGeom>
          <a:solidFill>
            <a:srgbClr val="7030A0"/>
          </a:solidFill>
          <a:ln w="76200" cap="rnd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pic>
        <p:nvPicPr>
          <p:cNvPr id="77" name="Picture 45">
            <a:hlinkClick r:id="rId11" action="ppaction://hlinksldjump"/>
            <a:extLst>
              <a:ext uri="{FF2B5EF4-FFF2-40B4-BE49-F238E27FC236}">
                <a16:creationId xmlns:a16="http://schemas.microsoft.com/office/drawing/2014/main" id="{0021D16A-08D7-42AC-A948-6816923E08BD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2124" y="6745010"/>
            <a:ext cx="1230668" cy="5414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142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>
            <a:extLst>
              <a:ext uri="{FF2B5EF4-FFF2-40B4-BE49-F238E27FC236}">
                <a16:creationId xmlns:a16="http://schemas.microsoft.com/office/drawing/2014/main" id="{36A29047-D382-419E-AD68-006B15BA434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491646" y="153"/>
            <a:ext cx="780537" cy="822352"/>
          </a:xfrm>
          <a:prstGeom prst="rect">
            <a:avLst/>
          </a:prstGeom>
        </p:spPr>
      </p:pic>
      <p:pic>
        <p:nvPicPr>
          <p:cNvPr id="5" name="Picture 5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F45F5CD9-3AD6-46C5-A1B2-1A258E90E0F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551653" y="6758018"/>
            <a:ext cx="535441" cy="528487"/>
          </a:xfrm>
          <a:prstGeom prst="rect">
            <a:avLst/>
          </a:prstGeom>
        </p:spPr>
      </p:pic>
      <p:sp>
        <p:nvSpPr>
          <p:cNvPr id="12" name="สี่เหลี่ยมผืนผ้า 11">
            <a:extLst>
              <a:ext uri="{FF2B5EF4-FFF2-40B4-BE49-F238E27FC236}">
                <a16:creationId xmlns:a16="http://schemas.microsoft.com/office/drawing/2014/main" id="{C5FDE29A-6651-402E-8496-1BF84B795955}"/>
              </a:ext>
            </a:extLst>
          </p:cNvPr>
          <p:cNvSpPr/>
          <p:nvPr/>
        </p:nvSpPr>
        <p:spPr>
          <a:xfrm>
            <a:off x="3664158" y="349424"/>
            <a:ext cx="903072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การนำทัศนธาตุมาถ่วงน้ำหนักให้เท่ากัน สม่ำเสมอกันเมื่อพิจารณาจากแกนหรือศูนย์กลางขององค์ประกอบ โดยสามารถแบ่งการจัดภาพตามความสมดุลได้ 2 แบบ</a:t>
            </a:r>
          </a:p>
        </p:txBody>
      </p:sp>
      <p:sp>
        <p:nvSpPr>
          <p:cNvPr id="13" name="สี่เหลี่ยมผืนผ้า 12">
            <a:extLst>
              <a:ext uri="{FF2B5EF4-FFF2-40B4-BE49-F238E27FC236}">
                <a16:creationId xmlns:a16="http://schemas.microsoft.com/office/drawing/2014/main" id="{22EF511C-F359-4F3E-914F-372F25B9BD01}"/>
              </a:ext>
            </a:extLst>
          </p:cNvPr>
          <p:cNvSpPr/>
          <p:nvPr/>
        </p:nvSpPr>
        <p:spPr>
          <a:xfrm>
            <a:off x="958082" y="5741313"/>
            <a:ext cx="1132660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0000"/>
              </a:lnSpc>
            </a:pPr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การจัดองค์ประกอบทั้ง 2 ข้างของแกนสมมาตร ให้มีรูปร่าง รูปทรง สีสัน หรืออื่น ๆ เหมือนกัน</a:t>
            </a:r>
          </a:p>
        </p:txBody>
      </p:sp>
      <p:sp>
        <p:nvSpPr>
          <p:cNvPr id="60" name="สี่เหลี่ยมผืนผ้า 59">
            <a:extLst>
              <a:ext uri="{FF2B5EF4-FFF2-40B4-BE49-F238E27FC236}">
                <a16:creationId xmlns:a16="http://schemas.microsoft.com/office/drawing/2014/main" id="{B8236D4F-1DB3-4B9B-B08A-6FCC5DF81FAE}"/>
              </a:ext>
            </a:extLst>
          </p:cNvPr>
          <p:cNvSpPr/>
          <p:nvPr/>
        </p:nvSpPr>
        <p:spPr>
          <a:xfrm>
            <a:off x="3405675" y="1873786"/>
            <a:ext cx="646491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0000"/>
              </a:lnSpc>
            </a:pPr>
            <a:r>
              <a:rPr lang="th-TH" sz="4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สมดุลแบบทั้ง 2 ข้างเหมือนกัน</a:t>
            </a:r>
          </a:p>
        </p:txBody>
      </p:sp>
      <p:grpSp>
        <p:nvGrpSpPr>
          <p:cNvPr id="78" name="กลุ่ม 77">
            <a:extLst>
              <a:ext uri="{FF2B5EF4-FFF2-40B4-BE49-F238E27FC236}">
                <a16:creationId xmlns:a16="http://schemas.microsoft.com/office/drawing/2014/main" id="{DBDB1156-CBD9-47E7-B404-0CF15F5BF776}"/>
              </a:ext>
            </a:extLst>
          </p:cNvPr>
          <p:cNvGrpSpPr/>
          <p:nvPr/>
        </p:nvGrpSpPr>
        <p:grpSpPr>
          <a:xfrm>
            <a:off x="3496724" y="3048755"/>
            <a:ext cx="2725825" cy="2125205"/>
            <a:chOff x="3166227" y="3048755"/>
            <a:chExt cx="2725825" cy="2125205"/>
          </a:xfrm>
        </p:grpSpPr>
        <p:pic>
          <p:nvPicPr>
            <p:cNvPr id="18" name="รูปภาพ 17">
              <a:extLst>
                <a:ext uri="{FF2B5EF4-FFF2-40B4-BE49-F238E27FC236}">
                  <a16:creationId xmlns:a16="http://schemas.microsoft.com/office/drawing/2014/main" id="{8C7B2C7E-FF6D-47C7-B175-6E8B260F7F0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166227" y="3048755"/>
              <a:ext cx="2725825" cy="1940003"/>
            </a:xfrm>
            <a:prstGeom prst="rect">
              <a:avLst/>
            </a:prstGeom>
          </p:spPr>
        </p:pic>
        <p:cxnSp>
          <p:nvCxnSpPr>
            <p:cNvPr id="51" name="Straight Connector 33">
              <a:extLst>
                <a:ext uri="{FF2B5EF4-FFF2-40B4-BE49-F238E27FC236}">
                  <a16:creationId xmlns:a16="http://schemas.microsoft.com/office/drawing/2014/main" id="{3320BDAD-8AA6-4D95-B846-5119DB284DD0}"/>
                </a:ext>
              </a:extLst>
            </p:cNvPr>
            <p:cNvCxnSpPr>
              <a:cxnSpLocks/>
            </p:cNvCxnSpPr>
            <p:nvPr/>
          </p:nvCxnSpPr>
          <p:spPr>
            <a:xfrm>
              <a:off x="4529139" y="3092625"/>
              <a:ext cx="1" cy="2081335"/>
            </a:xfrm>
            <a:prstGeom prst="line">
              <a:avLst/>
            </a:prstGeom>
            <a:ln w="38100" cap="rnd">
              <a:solidFill>
                <a:schemeClr val="tx1">
                  <a:lumMod val="85000"/>
                  <a:lumOff val="1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7" name="กลุ่ม 76">
            <a:extLst>
              <a:ext uri="{FF2B5EF4-FFF2-40B4-BE49-F238E27FC236}">
                <a16:creationId xmlns:a16="http://schemas.microsoft.com/office/drawing/2014/main" id="{B4462197-BDA8-48EC-83DD-DCD7CE5E99BC}"/>
              </a:ext>
            </a:extLst>
          </p:cNvPr>
          <p:cNvGrpSpPr/>
          <p:nvPr/>
        </p:nvGrpSpPr>
        <p:grpSpPr>
          <a:xfrm>
            <a:off x="1270692" y="3092625"/>
            <a:ext cx="1649709" cy="2081335"/>
            <a:chOff x="929975" y="3092625"/>
            <a:chExt cx="1649709" cy="2081335"/>
          </a:xfrm>
        </p:grpSpPr>
        <p:grpSp>
          <p:nvGrpSpPr>
            <p:cNvPr id="14" name="กลุ่ม 13">
              <a:extLst>
                <a:ext uri="{FF2B5EF4-FFF2-40B4-BE49-F238E27FC236}">
                  <a16:creationId xmlns:a16="http://schemas.microsoft.com/office/drawing/2014/main" id="{FC458F1E-3CAD-48E1-9495-0EE2B20489FD}"/>
                </a:ext>
              </a:extLst>
            </p:cNvPr>
            <p:cNvGrpSpPr/>
            <p:nvPr/>
          </p:nvGrpSpPr>
          <p:grpSpPr>
            <a:xfrm>
              <a:off x="929975" y="3153321"/>
              <a:ext cx="1649709" cy="1835735"/>
              <a:chOff x="2892176" y="2200275"/>
              <a:chExt cx="2552700" cy="3067050"/>
            </a:xfrm>
          </p:grpSpPr>
          <p:pic>
            <p:nvPicPr>
              <p:cNvPr id="7" name="กราฟิก 6">
                <a:extLst>
                  <a:ext uri="{FF2B5EF4-FFF2-40B4-BE49-F238E27FC236}">
                    <a16:creationId xmlns:a16="http://schemas.microsoft.com/office/drawing/2014/main" id="{D57FE27F-2245-4CEC-8C21-0CAAEBA0CCC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p:blipFill>
            <p:spPr>
              <a:xfrm>
                <a:off x="2892176" y="2200275"/>
                <a:ext cx="1276350" cy="3067050"/>
              </a:xfrm>
              <a:prstGeom prst="rect">
                <a:avLst/>
              </a:prstGeom>
            </p:spPr>
          </p:pic>
          <p:pic>
            <p:nvPicPr>
              <p:cNvPr id="9" name="กราฟิก 8">
                <a:extLst>
                  <a:ext uri="{FF2B5EF4-FFF2-40B4-BE49-F238E27FC236}">
                    <a16:creationId xmlns:a16="http://schemas.microsoft.com/office/drawing/2014/main" id="{6E29E5A8-AA1F-4D1B-AAE7-98280A7B362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>
                <a:extLs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/>
              </a:stretch>
            </p:blipFill>
            <p:spPr>
              <a:xfrm>
                <a:off x="4168526" y="2200275"/>
                <a:ext cx="1276350" cy="3067050"/>
              </a:xfrm>
              <a:prstGeom prst="rect">
                <a:avLst/>
              </a:prstGeom>
            </p:spPr>
          </p:pic>
        </p:grpSp>
        <p:cxnSp>
          <p:nvCxnSpPr>
            <p:cNvPr id="55" name="Straight Connector 33">
              <a:extLst>
                <a:ext uri="{FF2B5EF4-FFF2-40B4-BE49-F238E27FC236}">
                  <a16:creationId xmlns:a16="http://schemas.microsoft.com/office/drawing/2014/main" id="{9A67D5A6-63D2-46A8-A794-C39CE0C294D9}"/>
                </a:ext>
              </a:extLst>
            </p:cNvPr>
            <p:cNvCxnSpPr>
              <a:cxnSpLocks/>
            </p:cNvCxnSpPr>
            <p:nvPr/>
          </p:nvCxnSpPr>
          <p:spPr>
            <a:xfrm>
              <a:off x="1754829" y="3092625"/>
              <a:ext cx="1" cy="2081335"/>
            </a:xfrm>
            <a:prstGeom prst="line">
              <a:avLst/>
            </a:prstGeom>
            <a:ln w="38100" cap="rnd">
              <a:solidFill>
                <a:schemeClr val="tx1">
                  <a:lumMod val="85000"/>
                  <a:lumOff val="1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4" name="กลุ่ม 73">
            <a:extLst>
              <a:ext uri="{FF2B5EF4-FFF2-40B4-BE49-F238E27FC236}">
                <a16:creationId xmlns:a16="http://schemas.microsoft.com/office/drawing/2014/main" id="{1306C167-5375-4170-9536-93D4A963E085}"/>
              </a:ext>
            </a:extLst>
          </p:cNvPr>
          <p:cNvGrpSpPr/>
          <p:nvPr/>
        </p:nvGrpSpPr>
        <p:grpSpPr>
          <a:xfrm>
            <a:off x="8510339" y="2797696"/>
            <a:ext cx="3482975" cy="2380679"/>
            <a:chOff x="11799435" y="2797696"/>
            <a:chExt cx="3482975" cy="2380679"/>
          </a:xfrm>
        </p:grpSpPr>
        <p:pic>
          <p:nvPicPr>
            <p:cNvPr id="41" name="รูปภาพ 40">
              <a:extLst>
                <a:ext uri="{FF2B5EF4-FFF2-40B4-BE49-F238E27FC236}">
                  <a16:creationId xmlns:a16="http://schemas.microsoft.com/office/drawing/2014/main" id="{9A408800-5410-41A1-9485-DE1B837CC896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1799435" y="2797696"/>
              <a:ext cx="3482975" cy="2257233"/>
            </a:xfrm>
            <a:prstGeom prst="rect">
              <a:avLst/>
            </a:prstGeom>
          </p:spPr>
        </p:pic>
        <p:cxnSp>
          <p:nvCxnSpPr>
            <p:cNvPr id="73" name="Straight Connector 33">
              <a:extLst>
                <a:ext uri="{FF2B5EF4-FFF2-40B4-BE49-F238E27FC236}">
                  <a16:creationId xmlns:a16="http://schemas.microsoft.com/office/drawing/2014/main" id="{366FC955-8A14-4E72-8A1A-B414E43DF8B0}"/>
                </a:ext>
              </a:extLst>
            </p:cNvPr>
            <p:cNvCxnSpPr>
              <a:cxnSpLocks/>
            </p:cNvCxnSpPr>
            <p:nvPr/>
          </p:nvCxnSpPr>
          <p:spPr>
            <a:xfrm>
              <a:off x="13540922" y="3157736"/>
              <a:ext cx="0" cy="2020639"/>
            </a:xfrm>
            <a:prstGeom prst="line">
              <a:avLst/>
            </a:prstGeom>
            <a:ln w="38100" cap="rnd">
              <a:solidFill>
                <a:schemeClr val="tx1">
                  <a:lumMod val="85000"/>
                  <a:lumOff val="1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4" name="สี่เหลี่ยมผืนผ้า: มุมมน 53">
            <a:extLst>
              <a:ext uri="{FF2B5EF4-FFF2-40B4-BE49-F238E27FC236}">
                <a16:creationId xmlns:a16="http://schemas.microsoft.com/office/drawing/2014/main" id="{E99F0AF4-7CD9-402F-8D84-498EF61B779E}"/>
              </a:ext>
            </a:extLst>
          </p:cNvPr>
          <p:cNvSpPr/>
          <p:nvPr/>
        </p:nvSpPr>
        <p:spPr>
          <a:xfrm>
            <a:off x="805486" y="1501552"/>
            <a:ext cx="11631796" cy="5528279"/>
          </a:xfrm>
          <a:prstGeom prst="roundRect">
            <a:avLst>
              <a:gd name="adj" fmla="val 7595"/>
            </a:avLst>
          </a:prstGeom>
          <a:noFill/>
          <a:ln w="38100">
            <a:solidFill>
              <a:srgbClr val="34A3E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1653" dirty="0"/>
          </a:p>
        </p:txBody>
      </p:sp>
      <p:sp>
        <p:nvSpPr>
          <p:cNvPr id="57" name="สามเหลี่ยมหน้าจั่ว 56">
            <a:hlinkClick r:id="rId10" action="ppaction://hlinksldjump"/>
            <a:extLst>
              <a:ext uri="{FF2B5EF4-FFF2-40B4-BE49-F238E27FC236}">
                <a16:creationId xmlns:a16="http://schemas.microsoft.com/office/drawing/2014/main" id="{7E3EDEC2-0AF0-4BDE-AEA8-A8996860DAA0}"/>
              </a:ext>
            </a:extLst>
          </p:cNvPr>
          <p:cNvSpPr/>
          <p:nvPr/>
        </p:nvSpPr>
        <p:spPr>
          <a:xfrm rot="5400000">
            <a:off x="12435583" y="4173295"/>
            <a:ext cx="892661" cy="374063"/>
          </a:xfrm>
          <a:prstGeom prst="triangle">
            <a:avLst/>
          </a:prstGeom>
          <a:solidFill>
            <a:srgbClr val="34A3E8"/>
          </a:solidFill>
          <a:ln w="76200" cap="rnd">
            <a:solidFill>
              <a:srgbClr val="34A3E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grpSp>
        <p:nvGrpSpPr>
          <p:cNvPr id="3" name="กลุ่ม 2">
            <a:extLst>
              <a:ext uri="{FF2B5EF4-FFF2-40B4-BE49-F238E27FC236}">
                <a16:creationId xmlns:a16="http://schemas.microsoft.com/office/drawing/2014/main" id="{78425580-0216-4884-B5B9-48D464A841BC}"/>
              </a:ext>
            </a:extLst>
          </p:cNvPr>
          <p:cNvGrpSpPr/>
          <p:nvPr/>
        </p:nvGrpSpPr>
        <p:grpSpPr>
          <a:xfrm>
            <a:off x="6798872" y="3092625"/>
            <a:ext cx="1135145" cy="2081335"/>
            <a:chOff x="6741182" y="3092625"/>
            <a:chExt cx="1135145" cy="2081335"/>
          </a:xfrm>
        </p:grpSpPr>
        <p:pic>
          <p:nvPicPr>
            <p:cNvPr id="25" name="รูปภาพ 24">
              <a:extLst>
                <a:ext uri="{FF2B5EF4-FFF2-40B4-BE49-F238E27FC236}">
                  <a16:creationId xmlns:a16="http://schemas.microsoft.com/office/drawing/2014/main" id="{4D240452-C076-4AAB-A9E5-C0C08EA6E602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741182" y="3229743"/>
              <a:ext cx="1135145" cy="1830105"/>
            </a:xfrm>
            <a:prstGeom prst="rect">
              <a:avLst/>
            </a:prstGeom>
          </p:spPr>
        </p:pic>
        <p:cxnSp>
          <p:nvCxnSpPr>
            <p:cNvPr id="63" name="Straight Connector 33">
              <a:extLst>
                <a:ext uri="{FF2B5EF4-FFF2-40B4-BE49-F238E27FC236}">
                  <a16:creationId xmlns:a16="http://schemas.microsoft.com/office/drawing/2014/main" id="{2C18C2D6-3CE3-45EC-A986-744A0DC7CD1F}"/>
                </a:ext>
              </a:extLst>
            </p:cNvPr>
            <p:cNvCxnSpPr>
              <a:cxnSpLocks/>
            </p:cNvCxnSpPr>
            <p:nvPr/>
          </p:nvCxnSpPr>
          <p:spPr>
            <a:xfrm>
              <a:off x="7309377" y="3092625"/>
              <a:ext cx="1" cy="2081335"/>
            </a:xfrm>
            <a:prstGeom prst="line">
              <a:avLst/>
            </a:prstGeom>
            <a:ln w="38100" cap="rnd">
              <a:solidFill>
                <a:schemeClr val="tx1">
                  <a:lumMod val="85000"/>
                  <a:lumOff val="1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64" name="Picture 45">
            <a:hlinkClick r:id="rId13" action="ppaction://hlinksldjump"/>
            <a:extLst>
              <a:ext uri="{FF2B5EF4-FFF2-40B4-BE49-F238E27FC236}">
                <a16:creationId xmlns:a16="http://schemas.microsoft.com/office/drawing/2014/main" id="{7BF9F37E-8BAD-4FA6-B23E-88D5EE1231DC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2124" y="6745010"/>
            <a:ext cx="1230668" cy="541495"/>
          </a:xfrm>
          <a:prstGeom prst="rect">
            <a:avLst/>
          </a:prstGeom>
        </p:spPr>
      </p:pic>
      <p:grpSp>
        <p:nvGrpSpPr>
          <p:cNvPr id="85" name="กลุ่ม 84">
            <a:extLst>
              <a:ext uri="{FF2B5EF4-FFF2-40B4-BE49-F238E27FC236}">
                <a16:creationId xmlns:a16="http://schemas.microsoft.com/office/drawing/2014/main" id="{8FC3C60C-29B2-4C93-B6F0-926964C566FB}"/>
              </a:ext>
            </a:extLst>
          </p:cNvPr>
          <p:cNvGrpSpPr/>
          <p:nvPr/>
        </p:nvGrpSpPr>
        <p:grpSpPr>
          <a:xfrm>
            <a:off x="10864116" y="6750511"/>
            <a:ext cx="1360226" cy="530700"/>
            <a:chOff x="3825457" y="7362753"/>
            <a:chExt cx="1787252" cy="633914"/>
          </a:xfrm>
        </p:grpSpPr>
        <p:sp>
          <p:nvSpPr>
            <p:cNvPr id="86" name="สี่เหลี่ยมผืนผ้า: มุมมน 85">
              <a:extLst>
                <a:ext uri="{FF2B5EF4-FFF2-40B4-BE49-F238E27FC236}">
                  <a16:creationId xmlns:a16="http://schemas.microsoft.com/office/drawing/2014/main" id="{55D23503-9C0F-4AE0-804F-09D48AC6E4A4}"/>
                </a:ext>
              </a:extLst>
            </p:cNvPr>
            <p:cNvSpPr/>
            <p:nvPr/>
          </p:nvSpPr>
          <p:spPr>
            <a:xfrm>
              <a:off x="3825457" y="7424995"/>
              <a:ext cx="1787252" cy="571672"/>
            </a:xfrm>
            <a:prstGeom prst="roundRect">
              <a:avLst>
                <a:gd name="adj" fmla="val 28108"/>
              </a:avLst>
            </a:prstGeom>
            <a:solidFill>
              <a:srgbClr val="34A3E8"/>
            </a:solidFill>
            <a:ln w="28575">
              <a:solidFill>
                <a:srgbClr val="34A3E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dirty="0"/>
            </a:p>
          </p:txBody>
        </p:sp>
        <p:sp>
          <p:nvSpPr>
            <p:cNvPr id="87" name="สี่เหลี่ยมผืนผ้า: มุมมน 86">
              <a:hlinkClick r:id="rId15" action="ppaction://hlinksldjump"/>
              <a:extLst>
                <a:ext uri="{FF2B5EF4-FFF2-40B4-BE49-F238E27FC236}">
                  <a16:creationId xmlns:a16="http://schemas.microsoft.com/office/drawing/2014/main" id="{56867443-572F-4FE3-ACD0-F5584B94B517}"/>
                </a:ext>
              </a:extLst>
            </p:cNvPr>
            <p:cNvSpPr/>
            <p:nvPr/>
          </p:nvSpPr>
          <p:spPr>
            <a:xfrm>
              <a:off x="3825457" y="7368861"/>
              <a:ext cx="1787252" cy="571672"/>
            </a:xfrm>
            <a:prstGeom prst="roundRect">
              <a:avLst>
                <a:gd name="adj" fmla="val 27444"/>
              </a:avLst>
            </a:prstGeom>
            <a:solidFill>
              <a:schemeClr val="bg1"/>
            </a:solidFill>
            <a:ln w="28575">
              <a:solidFill>
                <a:srgbClr val="34A3E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88" name="สี่เหลี่ยมผืนผ้า 87">
              <a:hlinkClick r:id="rId15" action="ppaction://hlinksldjump"/>
              <a:extLst>
                <a:ext uri="{FF2B5EF4-FFF2-40B4-BE49-F238E27FC236}">
                  <a16:creationId xmlns:a16="http://schemas.microsoft.com/office/drawing/2014/main" id="{0F50F245-BEEF-407B-BA16-8C487D0B24E9}"/>
                </a:ext>
              </a:extLst>
            </p:cNvPr>
            <p:cNvSpPr/>
            <p:nvPr/>
          </p:nvSpPr>
          <p:spPr>
            <a:xfrm>
              <a:off x="3954609" y="7362753"/>
              <a:ext cx="1528949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00000"/>
                </a:lnSpc>
              </a:pPr>
              <a:r>
                <a:rPr lang="th-TH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ตัวอย่าง</a:t>
              </a:r>
            </a:p>
          </p:txBody>
        </p:sp>
      </p:grpSp>
      <p:grpSp>
        <p:nvGrpSpPr>
          <p:cNvPr id="6" name="กลุ่ม 5">
            <a:extLst>
              <a:ext uri="{FF2B5EF4-FFF2-40B4-BE49-F238E27FC236}">
                <a16:creationId xmlns:a16="http://schemas.microsoft.com/office/drawing/2014/main" id="{B5B128F2-CF81-4994-AA0D-ADF285CD1AEE}"/>
              </a:ext>
            </a:extLst>
          </p:cNvPr>
          <p:cNvGrpSpPr/>
          <p:nvPr/>
        </p:nvGrpSpPr>
        <p:grpSpPr>
          <a:xfrm>
            <a:off x="793130" y="380315"/>
            <a:ext cx="2871465" cy="965283"/>
            <a:chOff x="793130" y="380315"/>
            <a:chExt cx="2871465" cy="965283"/>
          </a:xfrm>
        </p:grpSpPr>
        <p:sp>
          <p:nvSpPr>
            <p:cNvPr id="8" name="สี่เหลี่ยมผืนผ้า: มุมมน 7">
              <a:extLst>
                <a:ext uri="{FF2B5EF4-FFF2-40B4-BE49-F238E27FC236}">
                  <a16:creationId xmlns:a16="http://schemas.microsoft.com/office/drawing/2014/main" id="{DFE69E9E-63D6-4BC8-AC9D-7D8548803B5C}"/>
                </a:ext>
              </a:extLst>
            </p:cNvPr>
            <p:cNvSpPr/>
            <p:nvPr/>
          </p:nvSpPr>
          <p:spPr>
            <a:xfrm>
              <a:off x="793130" y="380315"/>
              <a:ext cx="2736304" cy="904587"/>
            </a:xfrm>
            <a:prstGeom prst="roundRect">
              <a:avLst/>
            </a:prstGeom>
            <a:solidFill>
              <a:srgbClr val="34A3E8">
                <a:alpha val="14902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1653" dirty="0"/>
            </a:p>
          </p:txBody>
        </p:sp>
        <p:pic>
          <p:nvPicPr>
            <p:cNvPr id="32" name="รูปภาพ 31">
              <a:extLst>
                <a:ext uri="{FF2B5EF4-FFF2-40B4-BE49-F238E27FC236}">
                  <a16:creationId xmlns:a16="http://schemas.microsoft.com/office/drawing/2014/main" id="{D629FA0B-178E-498F-98AC-7F28596BC8A2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/>
            <a:stretch>
              <a:fillRect/>
            </a:stretch>
          </p:blipFill>
          <p:spPr>
            <a:xfrm>
              <a:off x="793130" y="485987"/>
              <a:ext cx="2871465" cy="85961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4173861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6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8" name="กลุ่ม 57">
            <a:extLst>
              <a:ext uri="{FF2B5EF4-FFF2-40B4-BE49-F238E27FC236}">
                <a16:creationId xmlns:a16="http://schemas.microsoft.com/office/drawing/2014/main" id="{6B9747F0-AC8D-4B68-95B2-7607DC44FAC4}"/>
              </a:ext>
            </a:extLst>
          </p:cNvPr>
          <p:cNvGrpSpPr/>
          <p:nvPr/>
        </p:nvGrpSpPr>
        <p:grpSpPr>
          <a:xfrm>
            <a:off x="793130" y="380315"/>
            <a:ext cx="2871465" cy="965283"/>
            <a:chOff x="793130" y="380315"/>
            <a:chExt cx="2871465" cy="965283"/>
          </a:xfrm>
        </p:grpSpPr>
        <p:sp>
          <p:nvSpPr>
            <p:cNvPr id="59" name="สี่เหลี่ยมผืนผ้า: มุมมน 58">
              <a:extLst>
                <a:ext uri="{FF2B5EF4-FFF2-40B4-BE49-F238E27FC236}">
                  <a16:creationId xmlns:a16="http://schemas.microsoft.com/office/drawing/2014/main" id="{2AFF75B4-F300-43F7-B75D-803D8E18507D}"/>
                </a:ext>
              </a:extLst>
            </p:cNvPr>
            <p:cNvSpPr/>
            <p:nvPr/>
          </p:nvSpPr>
          <p:spPr>
            <a:xfrm>
              <a:off x="793130" y="380315"/>
              <a:ext cx="2736304" cy="904587"/>
            </a:xfrm>
            <a:prstGeom prst="roundRect">
              <a:avLst/>
            </a:prstGeom>
            <a:solidFill>
              <a:srgbClr val="34A3E8">
                <a:alpha val="14902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1653" dirty="0"/>
            </a:p>
          </p:txBody>
        </p:sp>
        <p:pic>
          <p:nvPicPr>
            <p:cNvPr id="61" name="รูปภาพ 60">
              <a:extLst>
                <a:ext uri="{FF2B5EF4-FFF2-40B4-BE49-F238E27FC236}">
                  <a16:creationId xmlns:a16="http://schemas.microsoft.com/office/drawing/2014/main" id="{D1EED74C-20B1-448B-B5DB-15AD40F709C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93130" y="485987"/>
              <a:ext cx="2871465" cy="859611"/>
            </a:xfrm>
            <a:prstGeom prst="rect">
              <a:avLst/>
            </a:prstGeom>
          </p:spPr>
        </p:pic>
      </p:grpSp>
      <p:grpSp>
        <p:nvGrpSpPr>
          <p:cNvPr id="2" name="กลุ่ม 1">
            <a:extLst>
              <a:ext uri="{FF2B5EF4-FFF2-40B4-BE49-F238E27FC236}">
                <a16:creationId xmlns:a16="http://schemas.microsoft.com/office/drawing/2014/main" id="{E55A61DF-241A-4C72-ADB9-E06AB55F4DA8}"/>
              </a:ext>
            </a:extLst>
          </p:cNvPr>
          <p:cNvGrpSpPr/>
          <p:nvPr/>
        </p:nvGrpSpPr>
        <p:grpSpPr>
          <a:xfrm>
            <a:off x="805486" y="352326"/>
            <a:ext cx="12263459" cy="6928883"/>
            <a:chOff x="805486" y="352326"/>
            <a:chExt cx="12263459" cy="6928883"/>
          </a:xfrm>
        </p:grpSpPr>
        <p:sp>
          <p:nvSpPr>
            <p:cNvPr id="12" name="สี่เหลี่ยมผืนผ้า 11">
              <a:extLst>
                <a:ext uri="{FF2B5EF4-FFF2-40B4-BE49-F238E27FC236}">
                  <a16:creationId xmlns:a16="http://schemas.microsoft.com/office/drawing/2014/main" id="{C5FDE29A-6651-402E-8496-1BF84B795955}"/>
                </a:ext>
              </a:extLst>
            </p:cNvPr>
            <p:cNvSpPr/>
            <p:nvPr/>
          </p:nvSpPr>
          <p:spPr>
            <a:xfrm>
              <a:off x="3664158" y="352326"/>
              <a:ext cx="9030724" cy="10772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th-TH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การนำทัศนธาตุมาถ่วงน้ำหนักให้เท่ากัน สม่ำเสมอกันเมื่อพิจารณาจากแกนหรือศูนย์กลางขององค์ประกอบ โดยสามารถแบ่งการจัดภาพตามความสมดุลได้ 2 แบบ</a:t>
              </a:r>
            </a:p>
          </p:txBody>
        </p:sp>
        <p:sp>
          <p:nvSpPr>
            <p:cNvPr id="13" name="สี่เหลี่ยมผืนผ้า 12">
              <a:extLst>
                <a:ext uri="{FF2B5EF4-FFF2-40B4-BE49-F238E27FC236}">
                  <a16:creationId xmlns:a16="http://schemas.microsoft.com/office/drawing/2014/main" id="{22EF511C-F359-4F3E-914F-372F25B9BD01}"/>
                </a:ext>
              </a:extLst>
            </p:cNvPr>
            <p:cNvSpPr/>
            <p:nvPr/>
          </p:nvSpPr>
          <p:spPr>
            <a:xfrm>
              <a:off x="958082" y="5741313"/>
              <a:ext cx="11326604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00000"/>
                </a:lnSpc>
              </a:pPr>
              <a:r>
                <a:rPr lang="th-TH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การจัดองค์ประกอบทั้ง 2 ข้างของแกนสมมาตร ให้มีรูปร่าง รูปทรง สีสัน หรืออื่น ๆ เหมือนกัน</a:t>
              </a:r>
            </a:p>
          </p:txBody>
        </p:sp>
        <p:sp>
          <p:nvSpPr>
            <p:cNvPr id="60" name="สี่เหลี่ยมผืนผ้า 59">
              <a:extLst>
                <a:ext uri="{FF2B5EF4-FFF2-40B4-BE49-F238E27FC236}">
                  <a16:creationId xmlns:a16="http://schemas.microsoft.com/office/drawing/2014/main" id="{B8236D4F-1DB3-4B9B-B08A-6FCC5DF81FAE}"/>
                </a:ext>
              </a:extLst>
            </p:cNvPr>
            <p:cNvSpPr/>
            <p:nvPr/>
          </p:nvSpPr>
          <p:spPr>
            <a:xfrm>
              <a:off x="3405675" y="1873786"/>
              <a:ext cx="646491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00000"/>
                </a:lnSpc>
              </a:pPr>
              <a:r>
                <a:rPr lang="th-TH" sz="4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สมดุลแบบทั้ง 2 ข้างเหมือนกัน</a:t>
              </a:r>
            </a:p>
          </p:txBody>
        </p:sp>
        <p:grpSp>
          <p:nvGrpSpPr>
            <p:cNvPr id="78" name="กลุ่ม 77">
              <a:extLst>
                <a:ext uri="{FF2B5EF4-FFF2-40B4-BE49-F238E27FC236}">
                  <a16:creationId xmlns:a16="http://schemas.microsoft.com/office/drawing/2014/main" id="{DBDB1156-CBD9-47E7-B404-0CF15F5BF776}"/>
                </a:ext>
              </a:extLst>
            </p:cNvPr>
            <p:cNvGrpSpPr/>
            <p:nvPr/>
          </p:nvGrpSpPr>
          <p:grpSpPr>
            <a:xfrm>
              <a:off x="3496724" y="3048755"/>
              <a:ext cx="2725825" cy="2125205"/>
              <a:chOff x="3166227" y="3048755"/>
              <a:chExt cx="2725825" cy="2125205"/>
            </a:xfrm>
          </p:grpSpPr>
          <p:pic>
            <p:nvPicPr>
              <p:cNvPr id="18" name="รูปภาพ 17">
                <a:extLst>
                  <a:ext uri="{FF2B5EF4-FFF2-40B4-BE49-F238E27FC236}">
                    <a16:creationId xmlns:a16="http://schemas.microsoft.com/office/drawing/2014/main" id="{8C7B2C7E-FF6D-47C7-B175-6E8B260F7F0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3166227" y="3048755"/>
                <a:ext cx="2725825" cy="1940003"/>
              </a:xfrm>
              <a:prstGeom prst="rect">
                <a:avLst/>
              </a:prstGeom>
            </p:spPr>
          </p:pic>
          <p:cxnSp>
            <p:nvCxnSpPr>
              <p:cNvPr id="51" name="Straight Connector 33">
                <a:extLst>
                  <a:ext uri="{FF2B5EF4-FFF2-40B4-BE49-F238E27FC236}">
                    <a16:creationId xmlns:a16="http://schemas.microsoft.com/office/drawing/2014/main" id="{3320BDAD-8AA6-4D95-B846-5119DB284DD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529139" y="3092625"/>
                <a:ext cx="1" cy="2081335"/>
              </a:xfrm>
              <a:prstGeom prst="line">
                <a:avLst/>
              </a:prstGeom>
              <a:ln w="38100" cap="rnd">
                <a:solidFill>
                  <a:schemeClr val="tx1">
                    <a:lumMod val="85000"/>
                    <a:lumOff val="1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7" name="กลุ่ม 76">
              <a:extLst>
                <a:ext uri="{FF2B5EF4-FFF2-40B4-BE49-F238E27FC236}">
                  <a16:creationId xmlns:a16="http://schemas.microsoft.com/office/drawing/2014/main" id="{B4462197-BDA8-48EC-83DD-DCD7CE5E99BC}"/>
                </a:ext>
              </a:extLst>
            </p:cNvPr>
            <p:cNvGrpSpPr/>
            <p:nvPr/>
          </p:nvGrpSpPr>
          <p:grpSpPr>
            <a:xfrm>
              <a:off x="1270692" y="3092625"/>
              <a:ext cx="1649709" cy="2081335"/>
              <a:chOff x="929975" y="3092625"/>
              <a:chExt cx="1649709" cy="2081335"/>
            </a:xfrm>
          </p:grpSpPr>
          <p:grpSp>
            <p:nvGrpSpPr>
              <p:cNvPr id="14" name="กลุ่ม 13">
                <a:extLst>
                  <a:ext uri="{FF2B5EF4-FFF2-40B4-BE49-F238E27FC236}">
                    <a16:creationId xmlns:a16="http://schemas.microsoft.com/office/drawing/2014/main" id="{FC458F1E-3CAD-48E1-9495-0EE2B20489FD}"/>
                  </a:ext>
                </a:extLst>
              </p:cNvPr>
              <p:cNvGrpSpPr/>
              <p:nvPr/>
            </p:nvGrpSpPr>
            <p:grpSpPr>
              <a:xfrm>
                <a:off x="929975" y="3153321"/>
                <a:ext cx="1649709" cy="1835735"/>
                <a:chOff x="2892176" y="2200275"/>
                <a:chExt cx="2552700" cy="3067050"/>
              </a:xfrm>
            </p:grpSpPr>
            <p:pic>
              <p:nvPicPr>
                <p:cNvPr id="7" name="กราฟิก 6">
                  <a:extLst>
                    <a:ext uri="{FF2B5EF4-FFF2-40B4-BE49-F238E27FC236}">
                      <a16:creationId xmlns:a16="http://schemas.microsoft.com/office/drawing/2014/main" id="{D57FE27F-2245-4CEC-8C21-0CAAEBA0CCCA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>
                  <a:extLst>
                    <a:ext uri="{96DAC541-7B7A-43D3-8B79-37D633B846F1}">
                      <asvg:svgBlip xmlns:asvg="http://schemas.microsoft.com/office/drawing/2016/SVG/main" r:embed="rId5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892176" y="2200275"/>
                  <a:ext cx="1276350" cy="3067050"/>
                </a:xfrm>
                <a:prstGeom prst="rect">
                  <a:avLst/>
                </a:prstGeom>
              </p:spPr>
            </p:pic>
            <p:pic>
              <p:nvPicPr>
                <p:cNvPr id="9" name="กราฟิก 8">
                  <a:extLst>
                    <a:ext uri="{FF2B5EF4-FFF2-40B4-BE49-F238E27FC236}">
                      <a16:creationId xmlns:a16="http://schemas.microsoft.com/office/drawing/2014/main" id="{6E29E5A8-AA1F-4D1B-AAE7-98280A7B3621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6">
                  <a:extLst>
                    <a:ext uri="{96DAC541-7B7A-43D3-8B79-37D633B846F1}">
                      <asvg:svgBlip xmlns:asvg="http://schemas.microsoft.com/office/drawing/2016/SVG/main" r:embed="rId7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168526" y="2200275"/>
                  <a:ext cx="1276350" cy="3067050"/>
                </a:xfrm>
                <a:prstGeom prst="rect">
                  <a:avLst/>
                </a:prstGeom>
              </p:spPr>
            </p:pic>
          </p:grpSp>
          <p:cxnSp>
            <p:nvCxnSpPr>
              <p:cNvPr id="55" name="Straight Connector 33">
                <a:extLst>
                  <a:ext uri="{FF2B5EF4-FFF2-40B4-BE49-F238E27FC236}">
                    <a16:creationId xmlns:a16="http://schemas.microsoft.com/office/drawing/2014/main" id="{9A67D5A6-63D2-46A8-A794-C39CE0C294D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754829" y="3092625"/>
                <a:ext cx="1" cy="2081335"/>
              </a:xfrm>
              <a:prstGeom prst="line">
                <a:avLst/>
              </a:prstGeom>
              <a:ln w="38100" cap="rnd">
                <a:solidFill>
                  <a:schemeClr val="tx1">
                    <a:lumMod val="85000"/>
                    <a:lumOff val="1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4" name="กลุ่ม 73">
              <a:extLst>
                <a:ext uri="{FF2B5EF4-FFF2-40B4-BE49-F238E27FC236}">
                  <a16:creationId xmlns:a16="http://schemas.microsoft.com/office/drawing/2014/main" id="{1306C167-5375-4170-9536-93D4A963E085}"/>
                </a:ext>
              </a:extLst>
            </p:cNvPr>
            <p:cNvGrpSpPr/>
            <p:nvPr/>
          </p:nvGrpSpPr>
          <p:grpSpPr>
            <a:xfrm>
              <a:off x="8510339" y="2797696"/>
              <a:ext cx="3482975" cy="2380679"/>
              <a:chOff x="11799435" y="2797696"/>
              <a:chExt cx="3482975" cy="2380679"/>
            </a:xfrm>
          </p:grpSpPr>
          <p:pic>
            <p:nvPicPr>
              <p:cNvPr id="41" name="รูปภาพ 40">
                <a:extLst>
                  <a:ext uri="{FF2B5EF4-FFF2-40B4-BE49-F238E27FC236}">
                    <a16:creationId xmlns:a16="http://schemas.microsoft.com/office/drawing/2014/main" id="{9A408800-5410-41A1-9485-DE1B837CC89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1799435" y="2797696"/>
                <a:ext cx="3482975" cy="2257233"/>
              </a:xfrm>
              <a:prstGeom prst="rect">
                <a:avLst/>
              </a:prstGeom>
            </p:spPr>
          </p:pic>
          <p:cxnSp>
            <p:nvCxnSpPr>
              <p:cNvPr id="73" name="Straight Connector 33">
                <a:extLst>
                  <a:ext uri="{FF2B5EF4-FFF2-40B4-BE49-F238E27FC236}">
                    <a16:creationId xmlns:a16="http://schemas.microsoft.com/office/drawing/2014/main" id="{366FC955-8A14-4E72-8A1A-B414E43DF8B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3540922" y="3157736"/>
                <a:ext cx="0" cy="2020639"/>
              </a:xfrm>
              <a:prstGeom prst="line">
                <a:avLst/>
              </a:prstGeom>
              <a:ln w="38100" cap="rnd">
                <a:solidFill>
                  <a:schemeClr val="tx1">
                    <a:lumMod val="85000"/>
                    <a:lumOff val="1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4" name="สี่เหลี่ยมผืนผ้า: มุมมน 53">
              <a:extLst>
                <a:ext uri="{FF2B5EF4-FFF2-40B4-BE49-F238E27FC236}">
                  <a16:creationId xmlns:a16="http://schemas.microsoft.com/office/drawing/2014/main" id="{E99F0AF4-7CD9-402F-8D84-498EF61B779E}"/>
                </a:ext>
              </a:extLst>
            </p:cNvPr>
            <p:cNvSpPr/>
            <p:nvPr/>
          </p:nvSpPr>
          <p:spPr>
            <a:xfrm>
              <a:off x="805486" y="1501552"/>
              <a:ext cx="11631796" cy="5528279"/>
            </a:xfrm>
            <a:prstGeom prst="roundRect">
              <a:avLst>
                <a:gd name="adj" fmla="val 7595"/>
              </a:avLst>
            </a:prstGeom>
            <a:noFill/>
            <a:ln w="38100">
              <a:solidFill>
                <a:srgbClr val="34A3E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1653" dirty="0"/>
            </a:p>
          </p:txBody>
        </p:sp>
        <p:sp>
          <p:nvSpPr>
            <p:cNvPr id="57" name="สามเหลี่ยมหน้าจั่ว 56">
              <a:extLst>
                <a:ext uri="{FF2B5EF4-FFF2-40B4-BE49-F238E27FC236}">
                  <a16:creationId xmlns:a16="http://schemas.microsoft.com/office/drawing/2014/main" id="{7E3EDEC2-0AF0-4BDE-AEA8-A8996860DAA0}"/>
                </a:ext>
              </a:extLst>
            </p:cNvPr>
            <p:cNvSpPr/>
            <p:nvPr/>
          </p:nvSpPr>
          <p:spPr>
            <a:xfrm rot="5400000">
              <a:off x="12435583" y="4173295"/>
              <a:ext cx="892661" cy="374063"/>
            </a:xfrm>
            <a:prstGeom prst="triangle">
              <a:avLst/>
            </a:prstGeom>
            <a:solidFill>
              <a:srgbClr val="34A3E8"/>
            </a:solidFill>
            <a:ln w="76200" cap="rnd">
              <a:solidFill>
                <a:srgbClr val="34A3E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grpSp>
          <p:nvGrpSpPr>
            <p:cNvPr id="3" name="กลุ่ม 2">
              <a:extLst>
                <a:ext uri="{FF2B5EF4-FFF2-40B4-BE49-F238E27FC236}">
                  <a16:creationId xmlns:a16="http://schemas.microsoft.com/office/drawing/2014/main" id="{78425580-0216-4884-B5B9-48D464A841BC}"/>
                </a:ext>
              </a:extLst>
            </p:cNvPr>
            <p:cNvGrpSpPr/>
            <p:nvPr/>
          </p:nvGrpSpPr>
          <p:grpSpPr>
            <a:xfrm>
              <a:off x="6798872" y="3092625"/>
              <a:ext cx="1135145" cy="2081335"/>
              <a:chOff x="6741182" y="3092625"/>
              <a:chExt cx="1135145" cy="2081335"/>
            </a:xfrm>
          </p:grpSpPr>
          <p:pic>
            <p:nvPicPr>
              <p:cNvPr id="25" name="รูปภาพ 24">
                <a:extLst>
                  <a:ext uri="{FF2B5EF4-FFF2-40B4-BE49-F238E27FC236}">
                    <a16:creationId xmlns:a16="http://schemas.microsoft.com/office/drawing/2014/main" id="{4D240452-C076-4AAB-A9E5-C0C08EA6E60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BEBA8EAE-BF5A-486C-A8C5-ECC9F3942E4B}">
                    <a14:imgProps xmlns:a14="http://schemas.microsoft.com/office/drawing/2010/main">
                      <a14:imgLayer r:embed="rId10">
                        <a14:imgEffect>
                          <a14:saturation sat="4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741182" y="3229743"/>
                <a:ext cx="1135145" cy="1830105"/>
              </a:xfrm>
              <a:prstGeom prst="rect">
                <a:avLst/>
              </a:prstGeom>
            </p:spPr>
          </p:pic>
          <p:cxnSp>
            <p:nvCxnSpPr>
              <p:cNvPr id="63" name="Straight Connector 33">
                <a:extLst>
                  <a:ext uri="{FF2B5EF4-FFF2-40B4-BE49-F238E27FC236}">
                    <a16:creationId xmlns:a16="http://schemas.microsoft.com/office/drawing/2014/main" id="{2C18C2D6-3CE3-45EC-A986-744A0DC7CD1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309377" y="3092625"/>
                <a:ext cx="1" cy="2081335"/>
              </a:xfrm>
              <a:prstGeom prst="line">
                <a:avLst/>
              </a:prstGeom>
              <a:ln w="38100" cap="rnd">
                <a:solidFill>
                  <a:schemeClr val="tx1">
                    <a:lumMod val="85000"/>
                    <a:lumOff val="1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5" name="กลุ่ม 84">
              <a:extLst>
                <a:ext uri="{FF2B5EF4-FFF2-40B4-BE49-F238E27FC236}">
                  <a16:creationId xmlns:a16="http://schemas.microsoft.com/office/drawing/2014/main" id="{8FC3C60C-29B2-4C93-B6F0-926964C566FB}"/>
                </a:ext>
              </a:extLst>
            </p:cNvPr>
            <p:cNvGrpSpPr/>
            <p:nvPr/>
          </p:nvGrpSpPr>
          <p:grpSpPr>
            <a:xfrm>
              <a:off x="10864116" y="6750510"/>
              <a:ext cx="1360226" cy="530699"/>
              <a:chOff x="3825457" y="7362754"/>
              <a:chExt cx="1787252" cy="633913"/>
            </a:xfrm>
          </p:grpSpPr>
          <p:sp>
            <p:nvSpPr>
              <p:cNvPr id="86" name="สี่เหลี่ยมผืนผ้า: มุมมน 85">
                <a:extLst>
                  <a:ext uri="{FF2B5EF4-FFF2-40B4-BE49-F238E27FC236}">
                    <a16:creationId xmlns:a16="http://schemas.microsoft.com/office/drawing/2014/main" id="{55D23503-9C0F-4AE0-804F-09D48AC6E4A4}"/>
                  </a:ext>
                </a:extLst>
              </p:cNvPr>
              <p:cNvSpPr/>
              <p:nvPr/>
            </p:nvSpPr>
            <p:spPr>
              <a:xfrm>
                <a:off x="3825457" y="7424995"/>
                <a:ext cx="1787252" cy="571672"/>
              </a:xfrm>
              <a:prstGeom prst="roundRect">
                <a:avLst>
                  <a:gd name="adj" fmla="val 28108"/>
                </a:avLst>
              </a:prstGeom>
              <a:solidFill>
                <a:srgbClr val="34A3E8"/>
              </a:solidFill>
              <a:ln w="28575">
                <a:solidFill>
                  <a:srgbClr val="34A3E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/>
              </a:p>
            </p:txBody>
          </p:sp>
          <p:sp>
            <p:nvSpPr>
              <p:cNvPr id="87" name="สี่เหลี่ยมผืนผ้า: มุมมน 86">
                <a:extLst>
                  <a:ext uri="{FF2B5EF4-FFF2-40B4-BE49-F238E27FC236}">
                    <a16:creationId xmlns:a16="http://schemas.microsoft.com/office/drawing/2014/main" id="{56867443-572F-4FE3-ACD0-F5584B94B517}"/>
                  </a:ext>
                </a:extLst>
              </p:cNvPr>
              <p:cNvSpPr/>
              <p:nvPr/>
            </p:nvSpPr>
            <p:spPr>
              <a:xfrm>
                <a:off x="3825457" y="7368861"/>
                <a:ext cx="1787252" cy="571672"/>
              </a:xfrm>
              <a:prstGeom prst="roundRect">
                <a:avLst>
                  <a:gd name="adj" fmla="val 27444"/>
                </a:avLst>
              </a:prstGeom>
              <a:solidFill>
                <a:schemeClr val="bg1"/>
              </a:solidFill>
              <a:ln w="28575">
                <a:solidFill>
                  <a:srgbClr val="34A3E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88" name="สี่เหลี่ยมผืนผ้า 87">
                <a:extLst>
                  <a:ext uri="{FF2B5EF4-FFF2-40B4-BE49-F238E27FC236}">
                    <a16:creationId xmlns:a16="http://schemas.microsoft.com/office/drawing/2014/main" id="{0F50F245-BEEF-407B-BA16-8C487D0B24E9}"/>
                  </a:ext>
                </a:extLst>
              </p:cNvPr>
              <p:cNvSpPr/>
              <p:nvPr/>
            </p:nvSpPr>
            <p:spPr>
              <a:xfrm>
                <a:off x="3954609" y="7362754"/>
                <a:ext cx="1528949" cy="58477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00000"/>
                  </a:lnSpc>
                </a:pPr>
                <a:r>
                  <a:rPr lang="th-TH" sz="32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ตัวอย่าง</a:t>
                </a:r>
              </a:p>
            </p:txBody>
          </p:sp>
        </p:grpSp>
      </p:grpSp>
      <p:pic>
        <p:nvPicPr>
          <p:cNvPr id="4" name="Picture 7">
            <a:extLst>
              <a:ext uri="{FF2B5EF4-FFF2-40B4-BE49-F238E27FC236}">
                <a16:creationId xmlns:a16="http://schemas.microsoft.com/office/drawing/2014/main" id="{36A29047-D382-419E-AD68-006B15BA4341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491646" y="153"/>
            <a:ext cx="780537" cy="822352"/>
          </a:xfrm>
          <a:prstGeom prst="rect">
            <a:avLst/>
          </a:prstGeom>
        </p:spPr>
      </p:pic>
      <p:pic>
        <p:nvPicPr>
          <p:cNvPr id="5" name="Picture 5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F45F5CD9-3AD6-46C5-A1B2-1A258E90E0F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551653" y="6758018"/>
            <a:ext cx="535441" cy="528487"/>
          </a:xfrm>
          <a:prstGeom prst="rect">
            <a:avLst/>
          </a:prstGeom>
        </p:spPr>
      </p:pic>
      <p:pic>
        <p:nvPicPr>
          <p:cNvPr id="64" name="Picture 45">
            <a:hlinkClick r:id="rId13" action="ppaction://hlinksldjump"/>
            <a:extLst>
              <a:ext uri="{FF2B5EF4-FFF2-40B4-BE49-F238E27FC236}">
                <a16:creationId xmlns:a16="http://schemas.microsoft.com/office/drawing/2014/main" id="{7BF9F37E-8BAD-4FA6-B23E-88D5EE1231DC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2124" y="6745010"/>
            <a:ext cx="1230668" cy="541495"/>
          </a:xfrm>
          <a:prstGeom prst="rect">
            <a:avLst/>
          </a:prstGeom>
        </p:spPr>
      </p:pic>
      <p:grpSp>
        <p:nvGrpSpPr>
          <p:cNvPr id="46" name="กลุ่ม 45">
            <a:extLst>
              <a:ext uri="{FF2B5EF4-FFF2-40B4-BE49-F238E27FC236}">
                <a16:creationId xmlns:a16="http://schemas.microsoft.com/office/drawing/2014/main" id="{AE6E1647-3B1D-44A6-926F-61DDF17F2D23}"/>
              </a:ext>
            </a:extLst>
          </p:cNvPr>
          <p:cNvGrpSpPr/>
          <p:nvPr/>
        </p:nvGrpSpPr>
        <p:grpSpPr>
          <a:xfrm>
            <a:off x="805483" y="928612"/>
            <a:ext cx="11838159" cy="6109929"/>
            <a:chOff x="805483" y="928612"/>
            <a:chExt cx="11838159" cy="6109929"/>
          </a:xfrm>
        </p:grpSpPr>
        <p:sp>
          <p:nvSpPr>
            <p:cNvPr id="47" name="Rectangle: Rounded Corners 76">
              <a:extLst>
                <a:ext uri="{FF2B5EF4-FFF2-40B4-BE49-F238E27FC236}">
                  <a16:creationId xmlns:a16="http://schemas.microsoft.com/office/drawing/2014/main" id="{4F498D1A-A534-4451-925A-955F135D0ECE}"/>
                </a:ext>
              </a:extLst>
            </p:cNvPr>
            <p:cNvSpPr/>
            <p:nvPr/>
          </p:nvSpPr>
          <p:spPr>
            <a:xfrm>
              <a:off x="805483" y="928612"/>
              <a:ext cx="11838159" cy="6109929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4" dirty="0">
                <a:latin typeface="TH SarabunPSK" panose="020B0500040200020003" pitchFamily="34" charset="-34"/>
              </a:endParaRPr>
            </a:p>
          </p:txBody>
        </p:sp>
        <p:sp>
          <p:nvSpPr>
            <p:cNvPr id="48" name="สี่เหลี่ยมผืนผ้า 47">
              <a:extLst>
                <a:ext uri="{FF2B5EF4-FFF2-40B4-BE49-F238E27FC236}">
                  <a16:creationId xmlns:a16="http://schemas.microsoft.com/office/drawing/2014/main" id="{5BAB1ADC-328C-4ED7-8528-72DBEC8AE0FC}"/>
                </a:ext>
              </a:extLst>
            </p:cNvPr>
            <p:cNvSpPr/>
            <p:nvPr/>
          </p:nvSpPr>
          <p:spPr>
            <a:xfrm>
              <a:off x="1563960" y="5485799"/>
              <a:ext cx="3226281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/>
              <a:r>
                <a:rPr lang="th-TH" sz="2200" dirty="0">
                  <a:solidFill>
                    <a:srgbClr val="333333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ผลงาน : </a:t>
              </a:r>
              <a:r>
                <a:rPr lang="en-US" sz="2200" dirty="0">
                  <a:solidFill>
                    <a:srgbClr val="333333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Crusaders before Jerusalem </a:t>
              </a:r>
            </a:p>
            <a:p>
              <a:pPr fontAlgn="base"/>
              <a:r>
                <a:rPr lang="th-TH" sz="2200" dirty="0">
                  <a:solidFill>
                    <a:srgbClr val="333333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ศิลปิน : </a:t>
              </a:r>
              <a:r>
                <a:rPr lang="en-US" sz="2200" dirty="0">
                  <a:solidFill>
                    <a:srgbClr val="333333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Wilhelm von </a:t>
              </a:r>
              <a:r>
                <a:rPr lang="en-US" sz="2200" dirty="0" err="1">
                  <a:solidFill>
                    <a:srgbClr val="333333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Kaulbach</a:t>
              </a:r>
              <a:endParaRPr lang="en-US" sz="2200" dirty="0">
                <a:solidFill>
                  <a:srgbClr val="333333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49" name="สี่เหลี่ยมผืนผ้า 48">
              <a:extLst>
                <a:ext uri="{FF2B5EF4-FFF2-40B4-BE49-F238E27FC236}">
                  <a16:creationId xmlns:a16="http://schemas.microsoft.com/office/drawing/2014/main" id="{1165AE08-687C-494E-AAA8-FF835E8D0ED2}"/>
                </a:ext>
              </a:extLst>
            </p:cNvPr>
            <p:cNvSpPr/>
            <p:nvPr/>
          </p:nvSpPr>
          <p:spPr>
            <a:xfrm>
              <a:off x="5527269" y="5485799"/>
              <a:ext cx="3226281" cy="11079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/>
              <a:r>
                <a:rPr lang="th-TH" sz="2200" dirty="0">
                  <a:solidFill>
                    <a:srgbClr val="333333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ผลงาน : </a:t>
              </a:r>
              <a:r>
                <a:rPr lang="en-US" sz="2200" dirty="0">
                  <a:solidFill>
                    <a:srgbClr val="333333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Monks in the Cloister of the   </a:t>
              </a:r>
              <a:br>
                <a:rPr lang="en-US" sz="2200" dirty="0">
                  <a:solidFill>
                    <a:srgbClr val="333333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</a:br>
              <a:r>
                <a:rPr lang="en-US" sz="2200" dirty="0">
                  <a:solidFill>
                    <a:srgbClr val="333333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Church of </a:t>
              </a:r>
              <a:r>
                <a:rPr lang="en-US" sz="2200" dirty="0" err="1">
                  <a:solidFill>
                    <a:srgbClr val="333333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Gesù</a:t>
              </a:r>
              <a:r>
                <a:rPr lang="en-US" sz="2200" dirty="0">
                  <a:solidFill>
                    <a:srgbClr val="333333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 e Maria, Rome</a:t>
              </a:r>
            </a:p>
            <a:p>
              <a:pPr fontAlgn="base"/>
              <a:r>
                <a:rPr lang="th-TH" sz="2200" dirty="0">
                  <a:solidFill>
                    <a:srgbClr val="333333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ศิลปิน : </a:t>
              </a:r>
              <a:r>
                <a:rPr lang="en-US" sz="2200" dirty="0">
                  <a:solidFill>
                    <a:srgbClr val="333333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François Marius </a:t>
              </a:r>
              <a:r>
                <a:rPr lang="en-US" sz="2200" dirty="0" err="1">
                  <a:solidFill>
                    <a:srgbClr val="333333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Granet</a:t>
              </a:r>
              <a:endParaRPr lang="en-US" sz="2200" dirty="0">
                <a:solidFill>
                  <a:srgbClr val="333333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50" name="สี่เหลี่ยมผืนผ้า 49">
              <a:extLst>
                <a:ext uri="{FF2B5EF4-FFF2-40B4-BE49-F238E27FC236}">
                  <a16:creationId xmlns:a16="http://schemas.microsoft.com/office/drawing/2014/main" id="{EEE40674-DEBE-44BA-A5AF-F21469EE1F0F}"/>
                </a:ext>
              </a:extLst>
            </p:cNvPr>
            <p:cNvSpPr/>
            <p:nvPr/>
          </p:nvSpPr>
          <p:spPr>
            <a:xfrm>
              <a:off x="8814884" y="5485799"/>
              <a:ext cx="3736769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/>
              <a:r>
                <a:rPr lang="th-TH" sz="2200" dirty="0">
                  <a:solidFill>
                    <a:srgbClr val="333333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ผลงาน : ประตูชัยฝรั่งเศส (</a:t>
              </a:r>
              <a:r>
                <a:rPr lang="en-US" sz="2200" dirty="0">
                  <a:solidFill>
                    <a:srgbClr val="333333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Arc de Triomphe)</a:t>
              </a:r>
            </a:p>
            <a:p>
              <a:pPr fontAlgn="base"/>
              <a:r>
                <a:rPr lang="th-TH" sz="2200" dirty="0">
                  <a:solidFill>
                    <a:srgbClr val="333333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ออกแบบโดย</a:t>
              </a:r>
              <a:r>
                <a:rPr lang="en-US" sz="2200" dirty="0">
                  <a:solidFill>
                    <a:srgbClr val="333333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 :</a:t>
              </a:r>
              <a:r>
                <a:rPr lang="th-TH" sz="2200" dirty="0">
                  <a:solidFill>
                    <a:srgbClr val="333333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th-TH" sz="2200" dirty="0" err="1">
                  <a:solidFill>
                    <a:srgbClr val="333333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ฌ็</a:t>
              </a:r>
              <a:r>
                <a:rPr lang="th-TH" sz="2200" dirty="0">
                  <a:solidFill>
                    <a:srgbClr val="333333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อง ชาลแกร</a:t>
              </a:r>
              <a:r>
                <a:rPr lang="th-TH" sz="2200" dirty="0" err="1">
                  <a:solidFill>
                    <a:srgbClr val="333333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็ง</a:t>
              </a:r>
              <a:r>
                <a:rPr lang="th-TH" sz="2200" dirty="0">
                  <a:solidFill>
                    <a:srgbClr val="333333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 (</a:t>
              </a:r>
              <a:r>
                <a:rPr lang="en-US" sz="2200" dirty="0">
                  <a:solidFill>
                    <a:srgbClr val="333333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Jean </a:t>
              </a:r>
              <a:r>
                <a:rPr lang="en-US" sz="2200" dirty="0" err="1">
                  <a:solidFill>
                    <a:srgbClr val="333333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Chalgrin</a:t>
              </a:r>
              <a:r>
                <a:rPr lang="en-US" sz="2200" dirty="0">
                  <a:solidFill>
                    <a:srgbClr val="333333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)</a:t>
              </a:r>
            </a:p>
          </p:txBody>
        </p:sp>
        <p:pic>
          <p:nvPicPr>
            <p:cNvPr id="72" name="รูปภาพ 71">
              <a:extLst>
                <a:ext uri="{FF2B5EF4-FFF2-40B4-BE49-F238E27FC236}">
                  <a16:creationId xmlns:a16="http://schemas.microsoft.com/office/drawing/2014/main" id="{04356337-9B65-4BD4-91E5-F569A9248A71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165523" y="1718479"/>
              <a:ext cx="4023154" cy="3383473"/>
            </a:xfrm>
            <a:prstGeom prst="rect">
              <a:avLst/>
            </a:prstGeom>
          </p:spPr>
        </p:pic>
        <p:pic>
          <p:nvPicPr>
            <p:cNvPr id="69" name="รูปภาพ 68">
              <a:extLst>
                <a:ext uri="{FF2B5EF4-FFF2-40B4-BE49-F238E27FC236}">
                  <a16:creationId xmlns:a16="http://schemas.microsoft.com/office/drawing/2014/main" id="{49A7BFB6-ED73-4CC8-B9A6-B45C5CF2445A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793417" y="1718479"/>
              <a:ext cx="2706079" cy="3383473"/>
            </a:xfrm>
            <a:prstGeom prst="rect">
              <a:avLst/>
            </a:prstGeom>
          </p:spPr>
        </p:pic>
        <p:pic>
          <p:nvPicPr>
            <p:cNvPr id="62" name="รูปภาพ 61">
              <a:extLst>
                <a:ext uri="{FF2B5EF4-FFF2-40B4-BE49-F238E27FC236}">
                  <a16:creationId xmlns:a16="http://schemas.microsoft.com/office/drawing/2014/main" id="{68FD6977-DE3E-4247-88A5-B37039BCD22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9065225" y="1718479"/>
              <a:ext cx="3097775" cy="3383473"/>
            </a:xfrm>
            <a:prstGeom prst="rect">
              <a:avLst/>
            </a:prstGeom>
          </p:spPr>
        </p:pic>
      </p:grpSp>
      <p:pic>
        <p:nvPicPr>
          <p:cNvPr id="83" name="close">
            <a:hlinkClick r:id="rId18" action="ppaction://hlinksldjump"/>
            <a:extLst>
              <a:ext uri="{FF2B5EF4-FFF2-40B4-BE49-F238E27FC236}">
                <a16:creationId xmlns:a16="http://schemas.microsoft.com/office/drawing/2014/main" id="{B6BF06CC-EE1C-488F-8EB9-D5F0CA3E6427}"/>
              </a:ext>
            </a:extLst>
          </p:cNvPr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197627" y="722164"/>
            <a:ext cx="604109" cy="606228"/>
          </a:xfrm>
          <a:prstGeom prst="rect">
            <a:avLst/>
          </a:prstGeom>
        </p:spPr>
      </p:pic>
      <p:sp>
        <p:nvSpPr>
          <p:cNvPr id="68" name="Freeform: Shape 31">
            <a:extLst>
              <a:ext uri="{FF2B5EF4-FFF2-40B4-BE49-F238E27FC236}">
                <a16:creationId xmlns:a16="http://schemas.microsoft.com/office/drawing/2014/main" id="{FAB0CFD8-E2B8-42CD-9B51-391195D71347}"/>
              </a:ext>
            </a:extLst>
          </p:cNvPr>
          <p:cNvSpPr/>
          <p:nvPr/>
        </p:nvSpPr>
        <p:spPr>
          <a:xfrm>
            <a:off x="1165524" y="1717576"/>
            <a:ext cx="4023154" cy="3398785"/>
          </a:xfrm>
          <a:custGeom>
            <a:avLst/>
            <a:gdLst>
              <a:gd name="connsiteX0" fmla="*/ 1686172 w 5168818"/>
              <a:gd name="connsiteY0" fmla="*/ 0 h 4345912"/>
              <a:gd name="connsiteX1" fmla="*/ 3482646 w 5168818"/>
              <a:gd name="connsiteY1" fmla="*/ 0 h 4345912"/>
              <a:gd name="connsiteX2" fmla="*/ 5168818 w 5168818"/>
              <a:gd name="connsiteY2" fmla="*/ 1686172 h 4345912"/>
              <a:gd name="connsiteX3" fmla="*/ 5168818 w 5168818"/>
              <a:gd name="connsiteY3" fmla="*/ 4345912 h 4345912"/>
              <a:gd name="connsiteX4" fmla="*/ 0 w 5168818"/>
              <a:gd name="connsiteY4" fmla="*/ 4345912 h 4345912"/>
              <a:gd name="connsiteX5" fmla="*/ 0 w 5168818"/>
              <a:gd name="connsiteY5" fmla="*/ 1686172 h 4345912"/>
              <a:gd name="connsiteX6" fmla="*/ 1686172 w 5168818"/>
              <a:gd name="connsiteY6" fmla="*/ 0 h 43459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168818" h="4345912">
                <a:moveTo>
                  <a:pt x="1686172" y="0"/>
                </a:moveTo>
                <a:lnTo>
                  <a:pt x="3482646" y="0"/>
                </a:lnTo>
                <a:cubicBezTo>
                  <a:pt x="4413893" y="0"/>
                  <a:pt x="5168818" y="754925"/>
                  <a:pt x="5168818" y="1686172"/>
                </a:cubicBezTo>
                <a:lnTo>
                  <a:pt x="5168818" y="4345912"/>
                </a:lnTo>
                <a:lnTo>
                  <a:pt x="0" y="4345912"/>
                </a:lnTo>
                <a:lnTo>
                  <a:pt x="0" y="1686172"/>
                </a:lnTo>
                <a:cubicBezTo>
                  <a:pt x="0" y="754925"/>
                  <a:pt x="754925" y="0"/>
                  <a:pt x="1686172" y="0"/>
                </a:cubicBezTo>
                <a:close/>
              </a:path>
            </a:pathLst>
          </a:custGeom>
          <a:noFill/>
          <a:ln w="28575" cap="rnd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2504" b="1" dirty="0">
              <a:latin typeface="TH SarabunPSK" panose="020B0500040200020003" pitchFamily="34" charset="-34"/>
            </a:endParaRPr>
          </a:p>
        </p:txBody>
      </p:sp>
      <p:sp>
        <p:nvSpPr>
          <p:cNvPr id="75" name="Isosceles Triangle 32">
            <a:extLst>
              <a:ext uri="{FF2B5EF4-FFF2-40B4-BE49-F238E27FC236}">
                <a16:creationId xmlns:a16="http://schemas.microsoft.com/office/drawing/2014/main" id="{D166F21B-3EC4-4AB7-B100-A9CBC8A9D7F2}"/>
              </a:ext>
            </a:extLst>
          </p:cNvPr>
          <p:cNvSpPr/>
          <p:nvPr/>
        </p:nvSpPr>
        <p:spPr>
          <a:xfrm flipV="1">
            <a:off x="1177724" y="2991461"/>
            <a:ext cx="3998751" cy="2108783"/>
          </a:xfrm>
          <a:prstGeom prst="triangle">
            <a:avLst/>
          </a:prstGeom>
          <a:noFill/>
          <a:ln w="28575" cap="rnd">
            <a:solidFill>
              <a:srgbClr val="FFFF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504" dirty="0">
              <a:latin typeface="TH SarabunPSK" panose="020B0500040200020003" pitchFamily="34" charset="-34"/>
            </a:endParaRPr>
          </a:p>
        </p:txBody>
      </p:sp>
      <p:cxnSp>
        <p:nvCxnSpPr>
          <p:cNvPr id="80" name="Straight Connector 33">
            <a:extLst>
              <a:ext uri="{FF2B5EF4-FFF2-40B4-BE49-F238E27FC236}">
                <a16:creationId xmlns:a16="http://schemas.microsoft.com/office/drawing/2014/main" id="{C011FC03-7E0B-40CE-9746-14593968132D}"/>
              </a:ext>
            </a:extLst>
          </p:cNvPr>
          <p:cNvCxnSpPr>
            <a:cxnSpLocks/>
          </p:cNvCxnSpPr>
          <p:nvPr/>
        </p:nvCxnSpPr>
        <p:spPr>
          <a:xfrm flipH="1">
            <a:off x="3177101" y="1627325"/>
            <a:ext cx="1" cy="3616778"/>
          </a:xfrm>
          <a:prstGeom prst="line">
            <a:avLst/>
          </a:prstGeom>
          <a:ln w="28575" cap="rnd">
            <a:solidFill>
              <a:srgbClr val="00B0F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Freeform: Shape 31">
            <a:extLst>
              <a:ext uri="{FF2B5EF4-FFF2-40B4-BE49-F238E27FC236}">
                <a16:creationId xmlns:a16="http://schemas.microsoft.com/office/drawing/2014/main" id="{C7BDD24B-9DF9-4EFA-9E63-F2CD46743746}"/>
              </a:ext>
            </a:extLst>
          </p:cNvPr>
          <p:cNvSpPr/>
          <p:nvPr/>
        </p:nvSpPr>
        <p:spPr>
          <a:xfrm>
            <a:off x="5793416" y="1717576"/>
            <a:ext cx="2706080" cy="3398785"/>
          </a:xfrm>
          <a:custGeom>
            <a:avLst/>
            <a:gdLst>
              <a:gd name="connsiteX0" fmla="*/ 1686172 w 5168818"/>
              <a:gd name="connsiteY0" fmla="*/ 0 h 4345912"/>
              <a:gd name="connsiteX1" fmla="*/ 3482646 w 5168818"/>
              <a:gd name="connsiteY1" fmla="*/ 0 h 4345912"/>
              <a:gd name="connsiteX2" fmla="*/ 5168818 w 5168818"/>
              <a:gd name="connsiteY2" fmla="*/ 1686172 h 4345912"/>
              <a:gd name="connsiteX3" fmla="*/ 5168818 w 5168818"/>
              <a:gd name="connsiteY3" fmla="*/ 4345912 h 4345912"/>
              <a:gd name="connsiteX4" fmla="*/ 0 w 5168818"/>
              <a:gd name="connsiteY4" fmla="*/ 4345912 h 4345912"/>
              <a:gd name="connsiteX5" fmla="*/ 0 w 5168818"/>
              <a:gd name="connsiteY5" fmla="*/ 1686172 h 4345912"/>
              <a:gd name="connsiteX6" fmla="*/ 1686172 w 5168818"/>
              <a:gd name="connsiteY6" fmla="*/ 0 h 43459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168818" h="4345912">
                <a:moveTo>
                  <a:pt x="1686172" y="0"/>
                </a:moveTo>
                <a:lnTo>
                  <a:pt x="3482646" y="0"/>
                </a:lnTo>
                <a:cubicBezTo>
                  <a:pt x="4413893" y="0"/>
                  <a:pt x="5168818" y="754925"/>
                  <a:pt x="5168818" y="1686172"/>
                </a:cubicBezTo>
                <a:lnTo>
                  <a:pt x="5168818" y="4345912"/>
                </a:lnTo>
                <a:lnTo>
                  <a:pt x="0" y="4345912"/>
                </a:lnTo>
                <a:lnTo>
                  <a:pt x="0" y="1686172"/>
                </a:lnTo>
                <a:cubicBezTo>
                  <a:pt x="0" y="754925"/>
                  <a:pt x="754925" y="0"/>
                  <a:pt x="1686172" y="0"/>
                </a:cubicBezTo>
                <a:close/>
              </a:path>
            </a:pathLst>
          </a:custGeom>
          <a:noFill/>
          <a:ln w="28575" cap="rnd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2504" b="1" dirty="0">
              <a:latin typeface="TH SarabunPSK" panose="020B0500040200020003" pitchFamily="34" charset="-34"/>
            </a:endParaRPr>
          </a:p>
        </p:txBody>
      </p:sp>
      <p:cxnSp>
        <p:nvCxnSpPr>
          <p:cNvPr id="84" name="Straight Connector 33">
            <a:extLst>
              <a:ext uri="{FF2B5EF4-FFF2-40B4-BE49-F238E27FC236}">
                <a16:creationId xmlns:a16="http://schemas.microsoft.com/office/drawing/2014/main" id="{845E71DB-2B09-4CDB-A6F0-D6344A525081}"/>
              </a:ext>
            </a:extLst>
          </p:cNvPr>
          <p:cNvCxnSpPr>
            <a:cxnSpLocks/>
          </p:cNvCxnSpPr>
          <p:nvPr/>
        </p:nvCxnSpPr>
        <p:spPr>
          <a:xfrm flipH="1">
            <a:off x="7124191" y="1627325"/>
            <a:ext cx="1" cy="3616778"/>
          </a:xfrm>
          <a:prstGeom prst="line">
            <a:avLst/>
          </a:prstGeom>
          <a:ln w="28575" cap="rnd">
            <a:solidFill>
              <a:srgbClr val="00B0F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Freeform: Shape 31">
            <a:extLst>
              <a:ext uri="{FF2B5EF4-FFF2-40B4-BE49-F238E27FC236}">
                <a16:creationId xmlns:a16="http://schemas.microsoft.com/office/drawing/2014/main" id="{817C3FC4-35BF-433C-95E6-826376FFB3BA}"/>
              </a:ext>
            </a:extLst>
          </p:cNvPr>
          <p:cNvSpPr/>
          <p:nvPr/>
        </p:nvSpPr>
        <p:spPr>
          <a:xfrm>
            <a:off x="10257793" y="3163910"/>
            <a:ext cx="752400" cy="1433986"/>
          </a:xfrm>
          <a:custGeom>
            <a:avLst/>
            <a:gdLst>
              <a:gd name="connsiteX0" fmla="*/ 1686172 w 5168818"/>
              <a:gd name="connsiteY0" fmla="*/ 0 h 4345912"/>
              <a:gd name="connsiteX1" fmla="*/ 3482646 w 5168818"/>
              <a:gd name="connsiteY1" fmla="*/ 0 h 4345912"/>
              <a:gd name="connsiteX2" fmla="*/ 5168818 w 5168818"/>
              <a:gd name="connsiteY2" fmla="*/ 1686172 h 4345912"/>
              <a:gd name="connsiteX3" fmla="*/ 5168818 w 5168818"/>
              <a:gd name="connsiteY3" fmla="*/ 4345912 h 4345912"/>
              <a:gd name="connsiteX4" fmla="*/ 0 w 5168818"/>
              <a:gd name="connsiteY4" fmla="*/ 4345912 h 4345912"/>
              <a:gd name="connsiteX5" fmla="*/ 0 w 5168818"/>
              <a:gd name="connsiteY5" fmla="*/ 1686172 h 4345912"/>
              <a:gd name="connsiteX6" fmla="*/ 1686172 w 5168818"/>
              <a:gd name="connsiteY6" fmla="*/ 0 h 43459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168818" h="4345912">
                <a:moveTo>
                  <a:pt x="1686172" y="0"/>
                </a:moveTo>
                <a:lnTo>
                  <a:pt x="3482646" y="0"/>
                </a:lnTo>
                <a:cubicBezTo>
                  <a:pt x="4413893" y="0"/>
                  <a:pt x="5168818" y="754925"/>
                  <a:pt x="5168818" y="1686172"/>
                </a:cubicBezTo>
                <a:lnTo>
                  <a:pt x="5168818" y="4345912"/>
                </a:lnTo>
                <a:lnTo>
                  <a:pt x="0" y="4345912"/>
                </a:lnTo>
                <a:lnTo>
                  <a:pt x="0" y="1686172"/>
                </a:lnTo>
                <a:cubicBezTo>
                  <a:pt x="0" y="754925"/>
                  <a:pt x="754925" y="0"/>
                  <a:pt x="1686172" y="0"/>
                </a:cubicBezTo>
                <a:close/>
              </a:path>
            </a:pathLst>
          </a:custGeom>
          <a:noFill/>
          <a:ln w="28575" cap="rnd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2504" b="1" dirty="0">
              <a:latin typeface="TH SarabunPSK" panose="020B0500040200020003" pitchFamily="34" charset="-34"/>
            </a:endParaRPr>
          </a:p>
        </p:txBody>
      </p:sp>
      <p:cxnSp>
        <p:nvCxnSpPr>
          <p:cNvPr id="90" name="Straight Connector 33">
            <a:extLst>
              <a:ext uri="{FF2B5EF4-FFF2-40B4-BE49-F238E27FC236}">
                <a16:creationId xmlns:a16="http://schemas.microsoft.com/office/drawing/2014/main" id="{7849E469-63C3-43E3-AA77-BC8FEFFEF7BE}"/>
              </a:ext>
            </a:extLst>
          </p:cNvPr>
          <p:cNvCxnSpPr>
            <a:cxnSpLocks/>
          </p:cNvCxnSpPr>
          <p:nvPr/>
        </p:nvCxnSpPr>
        <p:spPr>
          <a:xfrm>
            <a:off x="10633993" y="1635992"/>
            <a:ext cx="0" cy="3537968"/>
          </a:xfrm>
          <a:prstGeom prst="line">
            <a:avLst/>
          </a:prstGeom>
          <a:ln w="28575" cap="rnd">
            <a:solidFill>
              <a:srgbClr val="00B0F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1" name="สี่เหลี่ยมผืนผ้า 90">
            <a:extLst>
              <a:ext uri="{FF2B5EF4-FFF2-40B4-BE49-F238E27FC236}">
                <a16:creationId xmlns:a16="http://schemas.microsoft.com/office/drawing/2014/main" id="{20F81C5B-82DD-4316-A531-9D51536AB1F2}"/>
              </a:ext>
            </a:extLst>
          </p:cNvPr>
          <p:cNvSpPr/>
          <p:nvPr/>
        </p:nvSpPr>
        <p:spPr>
          <a:xfrm>
            <a:off x="9495776" y="2355984"/>
            <a:ext cx="2205775" cy="2241912"/>
          </a:xfrm>
          <a:prstGeom prst="rect">
            <a:avLst/>
          </a:prstGeom>
          <a:noFill/>
          <a:ln w="28575" cap="rnd">
            <a:solidFill>
              <a:srgbClr val="FFFF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887876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5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1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1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250"/>
                            </p:stCondLst>
                            <p:childTnLst>
                              <p:par>
                                <p:cTn id="1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75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1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500"/>
                            </p:stCondLst>
                            <p:childTnLst>
                              <p:par>
                                <p:cTn id="2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7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250"/>
                            </p:stCondLst>
                            <p:childTnLst>
                              <p:par>
                                <p:cTn id="28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1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3" dur="1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" grpId="0" animBg="1"/>
      <p:bldP spid="75" grpId="0" animBg="1"/>
      <p:bldP spid="81" grpId="0" animBg="1"/>
      <p:bldP spid="89" grpId="0" animBg="1"/>
      <p:bldP spid="91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กลุ่ม 24">
            <a:extLst>
              <a:ext uri="{FF2B5EF4-FFF2-40B4-BE49-F238E27FC236}">
                <a16:creationId xmlns:a16="http://schemas.microsoft.com/office/drawing/2014/main" id="{7CE4462B-7C26-463B-9240-C3D532C7F1A5}"/>
              </a:ext>
            </a:extLst>
          </p:cNvPr>
          <p:cNvGrpSpPr/>
          <p:nvPr/>
        </p:nvGrpSpPr>
        <p:grpSpPr>
          <a:xfrm>
            <a:off x="793130" y="380315"/>
            <a:ext cx="2871465" cy="965283"/>
            <a:chOff x="793130" y="380315"/>
            <a:chExt cx="2871465" cy="965283"/>
          </a:xfrm>
        </p:grpSpPr>
        <p:sp>
          <p:nvSpPr>
            <p:cNvPr id="26" name="สี่เหลี่ยมผืนผ้า: มุมมน 25">
              <a:extLst>
                <a:ext uri="{FF2B5EF4-FFF2-40B4-BE49-F238E27FC236}">
                  <a16:creationId xmlns:a16="http://schemas.microsoft.com/office/drawing/2014/main" id="{BC68B8BA-E467-4160-8831-0AF71F2FE1BC}"/>
                </a:ext>
              </a:extLst>
            </p:cNvPr>
            <p:cNvSpPr/>
            <p:nvPr/>
          </p:nvSpPr>
          <p:spPr>
            <a:xfrm>
              <a:off x="793130" y="380315"/>
              <a:ext cx="2736304" cy="904587"/>
            </a:xfrm>
            <a:prstGeom prst="roundRect">
              <a:avLst/>
            </a:prstGeom>
            <a:solidFill>
              <a:srgbClr val="34A3E8">
                <a:alpha val="14902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1653" dirty="0"/>
            </a:p>
          </p:txBody>
        </p:sp>
        <p:pic>
          <p:nvPicPr>
            <p:cNvPr id="27" name="รูปภาพ 26">
              <a:extLst>
                <a:ext uri="{FF2B5EF4-FFF2-40B4-BE49-F238E27FC236}">
                  <a16:creationId xmlns:a16="http://schemas.microsoft.com/office/drawing/2014/main" id="{C6B03F7F-A296-49F3-A422-3C1F945AAD6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93130" y="485987"/>
              <a:ext cx="2871465" cy="859611"/>
            </a:xfrm>
            <a:prstGeom prst="rect">
              <a:avLst/>
            </a:prstGeom>
          </p:spPr>
        </p:pic>
      </p:grpSp>
      <p:sp>
        <p:nvSpPr>
          <p:cNvPr id="35" name="สี่เหลี่ยมผืนผ้า: มุมมน 34">
            <a:extLst>
              <a:ext uri="{FF2B5EF4-FFF2-40B4-BE49-F238E27FC236}">
                <a16:creationId xmlns:a16="http://schemas.microsoft.com/office/drawing/2014/main" id="{8030FACB-127F-42AA-BC29-C74531695B36}"/>
              </a:ext>
            </a:extLst>
          </p:cNvPr>
          <p:cNvSpPr/>
          <p:nvPr/>
        </p:nvSpPr>
        <p:spPr>
          <a:xfrm>
            <a:off x="805486" y="1501552"/>
            <a:ext cx="11631796" cy="5528279"/>
          </a:xfrm>
          <a:prstGeom prst="roundRect">
            <a:avLst>
              <a:gd name="adj" fmla="val 7595"/>
            </a:avLst>
          </a:prstGeom>
          <a:noFill/>
          <a:ln w="38100">
            <a:solidFill>
              <a:srgbClr val="34A3E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1653" dirty="0"/>
          </a:p>
        </p:txBody>
      </p:sp>
      <p:grpSp>
        <p:nvGrpSpPr>
          <p:cNvPr id="36" name="กลุ่ม 35">
            <a:extLst>
              <a:ext uri="{FF2B5EF4-FFF2-40B4-BE49-F238E27FC236}">
                <a16:creationId xmlns:a16="http://schemas.microsoft.com/office/drawing/2014/main" id="{6FC5A7BA-D3AC-48C0-91C6-C91B8297EC5D}"/>
              </a:ext>
            </a:extLst>
          </p:cNvPr>
          <p:cNvGrpSpPr/>
          <p:nvPr/>
        </p:nvGrpSpPr>
        <p:grpSpPr>
          <a:xfrm>
            <a:off x="10864116" y="6750510"/>
            <a:ext cx="1360226" cy="530699"/>
            <a:chOff x="3825457" y="7362754"/>
            <a:chExt cx="1787252" cy="633913"/>
          </a:xfrm>
        </p:grpSpPr>
        <p:sp>
          <p:nvSpPr>
            <p:cNvPr id="37" name="สี่เหลี่ยมผืนผ้า: มุมมน 36">
              <a:extLst>
                <a:ext uri="{FF2B5EF4-FFF2-40B4-BE49-F238E27FC236}">
                  <a16:creationId xmlns:a16="http://schemas.microsoft.com/office/drawing/2014/main" id="{A1785F98-819D-4923-ABFD-6246C43A94E1}"/>
                </a:ext>
              </a:extLst>
            </p:cNvPr>
            <p:cNvSpPr/>
            <p:nvPr/>
          </p:nvSpPr>
          <p:spPr>
            <a:xfrm>
              <a:off x="3825457" y="7424995"/>
              <a:ext cx="1787252" cy="571672"/>
            </a:xfrm>
            <a:prstGeom prst="roundRect">
              <a:avLst>
                <a:gd name="adj" fmla="val 28108"/>
              </a:avLst>
            </a:prstGeom>
            <a:solidFill>
              <a:srgbClr val="34A3E8"/>
            </a:solidFill>
            <a:ln w="28575">
              <a:solidFill>
                <a:srgbClr val="34A3E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dirty="0"/>
            </a:p>
          </p:txBody>
        </p:sp>
        <p:sp>
          <p:nvSpPr>
            <p:cNvPr id="38" name="สี่เหลี่ยมผืนผ้า: มุมมน 37">
              <a:hlinkClick r:id="rId4" action="ppaction://hlinksldjump"/>
              <a:extLst>
                <a:ext uri="{FF2B5EF4-FFF2-40B4-BE49-F238E27FC236}">
                  <a16:creationId xmlns:a16="http://schemas.microsoft.com/office/drawing/2014/main" id="{8A58C6CB-61BD-4648-B91A-17A457DFB2FB}"/>
                </a:ext>
              </a:extLst>
            </p:cNvPr>
            <p:cNvSpPr/>
            <p:nvPr/>
          </p:nvSpPr>
          <p:spPr>
            <a:xfrm>
              <a:off x="3825457" y="7368861"/>
              <a:ext cx="1787252" cy="571672"/>
            </a:xfrm>
            <a:prstGeom prst="roundRect">
              <a:avLst>
                <a:gd name="adj" fmla="val 27444"/>
              </a:avLst>
            </a:prstGeom>
            <a:solidFill>
              <a:schemeClr val="bg1"/>
            </a:solidFill>
            <a:ln w="28575">
              <a:solidFill>
                <a:srgbClr val="34A3E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39" name="สี่เหลี่ยมผืนผ้า 38">
              <a:hlinkClick r:id="rId4" action="ppaction://hlinksldjump"/>
              <a:extLst>
                <a:ext uri="{FF2B5EF4-FFF2-40B4-BE49-F238E27FC236}">
                  <a16:creationId xmlns:a16="http://schemas.microsoft.com/office/drawing/2014/main" id="{929445C2-136B-4B62-A548-846D9E26524F}"/>
                </a:ext>
              </a:extLst>
            </p:cNvPr>
            <p:cNvSpPr/>
            <p:nvPr/>
          </p:nvSpPr>
          <p:spPr>
            <a:xfrm>
              <a:off x="3954609" y="7362754"/>
              <a:ext cx="1528949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00000"/>
                </a:lnSpc>
              </a:pPr>
              <a:r>
                <a:rPr lang="th-TH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ตัวอย่าง</a:t>
              </a:r>
            </a:p>
          </p:txBody>
        </p:sp>
      </p:grpSp>
      <p:sp>
        <p:nvSpPr>
          <p:cNvPr id="29" name="สามเหลี่ยมหน้าจั่ว 28">
            <a:hlinkClick r:id="rId5" action="ppaction://hlinksldjump"/>
            <a:extLst>
              <a:ext uri="{FF2B5EF4-FFF2-40B4-BE49-F238E27FC236}">
                <a16:creationId xmlns:a16="http://schemas.microsoft.com/office/drawing/2014/main" id="{A825784E-57E0-41F8-9EDA-ECEF2FC8E590}"/>
              </a:ext>
            </a:extLst>
          </p:cNvPr>
          <p:cNvSpPr/>
          <p:nvPr/>
        </p:nvSpPr>
        <p:spPr>
          <a:xfrm rot="16200000" flipH="1">
            <a:off x="-43903" y="4173295"/>
            <a:ext cx="892661" cy="374063"/>
          </a:xfrm>
          <a:prstGeom prst="triangle">
            <a:avLst/>
          </a:prstGeom>
          <a:solidFill>
            <a:srgbClr val="34A3E8"/>
          </a:solidFill>
          <a:ln w="76200" cap="rnd">
            <a:solidFill>
              <a:srgbClr val="34A3E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pic>
        <p:nvPicPr>
          <p:cNvPr id="4" name="Picture 7">
            <a:extLst>
              <a:ext uri="{FF2B5EF4-FFF2-40B4-BE49-F238E27FC236}">
                <a16:creationId xmlns:a16="http://schemas.microsoft.com/office/drawing/2014/main" id="{36A29047-D382-419E-AD68-006B15BA4341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491646" y="153"/>
            <a:ext cx="780537" cy="822352"/>
          </a:xfrm>
          <a:prstGeom prst="rect">
            <a:avLst/>
          </a:prstGeom>
        </p:spPr>
      </p:pic>
      <p:pic>
        <p:nvPicPr>
          <p:cNvPr id="5" name="Picture 5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F45F5CD9-3AD6-46C5-A1B2-1A258E90E0F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551653" y="6758018"/>
            <a:ext cx="535441" cy="528487"/>
          </a:xfrm>
          <a:prstGeom prst="rect">
            <a:avLst/>
          </a:prstGeom>
        </p:spPr>
      </p:pic>
      <p:sp>
        <p:nvSpPr>
          <p:cNvPr id="13" name="สี่เหลี่ยมผืนผ้า 12">
            <a:extLst>
              <a:ext uri="{FF2B5EF4-FFF2-40B4-BE49-F238E27FC236}">
                <a16:creationId xmlns:a16="http://schemas.microsoft.com/office/drawing/2014/main" id="{22EF511C-F359-4F3E-914F-372F25B9BD01}"/>
              </a:ext>
            </a:extLst>
          </p:cNvPr>
          <p:cNvSpPr/>
          <p:nvPr/>
        </p:nvSpPr>
        <p:spPr>
          <a:xfrm>
            <a:off x="928151" y="5461992"/>
            <a:ext cx="1132660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0000"/>
              </a:lnSpc>
            </a:pPr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การจัดองค์ประกอบทั้ง 2 ข้างของแกนสมมาตร ให้มีองค์ประกอบไม่เหมือนกันแต่ดูแล้วให้ความรู้สึกว่าเท่ากัน สมดุลกัน</a:t>
            </a:r>
          </a:p>
        </p:txBody>
      </p:sp>
      <p:pic>
        <p:nvPicPr>
          <p:cNvPr id="21" name="รูปภาพ 20">
            <a:extLst>
              <a:ext uri="{FF2B5EF4-FFF2-40B4-BE49-F238E27FC236}">
                <a16:creationId xmlns:a16="http://schemas.microsoft.com/office/drawing/2014/main" id="{8FC1B4FD-C839-4361-BFCC-2E3BFE400354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2565" y="2766542"/>
            <a:ext cx="3482976" cy="2257233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2" name="รูปภาพ 21">
            <a:extLst>
              <a:ext uri="{FF2B5EF4-FFF2-40B4-BE49-F238E27FC236}">
                <a16:creationId xmlns:a16="http://schemas.microsoft.com/office/drawing/2014/main" id="{C06DF2A1-725F-4A6F-96B3-9EF5690BB43B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69014" y="2766542"/>
            <a:ext cx="3482976" cy="2257233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3" name="รูปภาพ 22">
            <a:extLst>
              <a:ext uri="{FF2B5EF4-FFF2-40B4-BE49-F238E27FC236}">
                <a16:creationId xmlns:a16="http://schemas.microsoft.com/office/drawing/2014/main" id="{8ED75631-F7DF-427A-A83C-D738200098E7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25463" y="2783407"/>
            <a:ext cx="3434904" cy="2226079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cxnSp>
        <p:nvCxnSpPr>
          <p:cNvPr id="24" name="Straight Connector 33">
            <a:extLst>
              <a:ext uri="{FF2B5EF4-FFF2-40B4-BE49-F238E27FC236}">
                <a16:creationId xmlns:a16="http://schemas.microsoft.com/office/drawing/2014/main" id="{C07299F0-CD55-4420-9B4A-B13A8DEC116F}"/>
              </a:ext>
            </a:extLst>
          </p:cNvPr>
          <p:cNvCxnSpPr>
            <a:cxnSpLocks/>
          </p:cNvCxnSpPr>
          <p:nvPr/>
        </p:nvCxnSpPr>
        <p:spPr>
          <a:xfrm>
            <a:off x="10342915" y="2653680"/>
            <a:ext cx="0" cy="2524695"/>
          </a:xfrm>
          <a:prstGeom prst="line">
            <a:avLst/>
          </a:prstGeom>
          <a:ln w="38100" cap="rnd">
            <a:solidFill>
              <a:schemeClr val="tx1">
                <a:lumMod val="85000"/>
                <a:lumOff val="1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สี่เหลี่ยมผืนผ้า 30">
            <a:extLst>
              <a:ext uri="{FF2B5EF4-FFF2-40B4-BE49-F238E27FC236}">
                <a16:creationId xmlns:a16="http://schemas.microsoft.com/office/drawing/2014/main" id="{A184D758-7CF5-42ED-8A1A-2BB67A4B7B45}"/>
              </a:ext>
            </a:extLst>
          </p:cNvPr>
          <p:cNvSpPr/>
          <p:nvPr/>
        </p:nvSpPr>
        <p:spPr>
          <a:xfrm>
            <a:off x="3405675" y="1873786"/>
            <a:ext cx="646491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0000"/>
              </a:lnSpc>
            </a:pPr>
            <a:r>
              <a:rPr lang="th-TH" sz="4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สมดุลแบบทั้ง 2 ข้างไม่เหมือนกัน</a:t>
            </a:r>
          </a:p>
        </p:txBody>
      </p:sp>
      <p:sp>
        <p:nvSpPr>
          <p:cNvPr id="40" name="สี่เหลี่ยมผืนผ้า 39">
            <a:extLst>
              <a:ext uri="{FF2B5EF4-FFF2-40B4-BE49-F238E27FC236}">
                <a16:creationId xmlns:a16="http://schemas.microsoft.com/office/drawing/2014/main" id="{D51625AA-42C8-4C94-8E2C-D23D791123E0}"/>
              </a:ext>
            </a:extLst>
          </p:cNvPr>
          <p:cNvSpPr/>
          <p:nvPr/>
        </p:nvSpPr>
        <p:spPr>
          <a:xfrm>
            <a:off x="3664158" y="352326"/>
            <a:ext cx="903072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การนำทัศนธาตุมาถ่วงน้ำหนักให้เท่ากัน สม่ำเสมอกันเมื่อพิจารณาจากแกนหรือศูนย์กลางขององค์ประกอบ โดยสามารถแบ่งการจัดภาพตามความสมดุลได้ 2 แบบ</a:t>
            </a:r>
          </a:p>
        </p:txBody>
      </p:sp>
      <p:pic>
        <p:nvPicPr>
          <p:cNvPr id="41" name="Picture 45">
            <a:hlinkClick r:id="rId11" action="ppaction://hlinksldjump"/>
            <a:extLst>
              <a:ext uri="{FF2B5EF4-FFF2-40B4-BE49-F238E27FC236}">
                <a16:creationId xmlns:a16="http://schemas.microsoft.com/office/drawing/2014/main" id="{4BC7340F-6E94-4182-A7CB-71E0880FF2F8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2124" y="6745010"/>
            <a:ext cx="1230668" cy="541495"/>
          </a:xfrm>
          <a:prstGeom prst="rect">
            <a:avLst/>
          </a:prstGeom>
        </p:spPr>
      </p:pic>
      <p:sp>
        <p:nvSpPr>
          <p:cNvPr id="28" name="สามเหลี่ยมหน้าจั่ว 56">
            <a:hlinkClick r:id="rId13" action="ppaction://hlinksldjump"/>
            <a:extLst>
              <a:ext uri="{FF2B5EF4-FFF2-40B4-BE49-F238E27FC236}">
                <a16:creationId xmlns:a16="http://schemas.microsoft.com/office/drawing/2014/main" id="{C546B7F8-1081-4397-9708-B4920443B6E6}"/>
              </a:ext>
            </a:extLst>
          </p:cNvPr>
          <p:cNvSpPr/>
          <p:nvPr/>
        </p:nvSpPr>
        <p:spPr>
          <a:xfrm rot="5400000">
            <a:off x="12435583" y="4173295"/>
            <a:ext cx="892661" cy="374063"/>
          </a:xfrm>
          <a:prstGeom prst="triangle">
            <a:avLst/>
          </a:prstGeom>
          <a:solidFill>
            <a:srgbClr val="34A3E8"/>
          </a:solidFill>
          <a:ln w="76200" cap="rnd">
            <a:solidFill>
              <a:srgbClr val="34A3E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584057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31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สามเหลี่ยมหน้าจั่ว 56">
            <a:extLst>
              <a:ext uri="{FF2B5EF4-FFF2-40B4-BE49-F238E27FC236}">
                <a16:creationId xmlns:a16="http://schemas.microsoft.com/office/drawing/2014/main" id="{05BC9744-3000-462D-A358-47BCED808705}"/>
              </a:ext>
            </a:extLst>
          </p:cNvPr>
          <p:cNvSpPr/>
          <p:nvPr/>
        </p:nvSpPr>
        <p:spPr>
          <a:xfrm rot="5400000">
            <a:off x="12435583" y="4173295"/>
            <a:ext cx="892661" cy="374063"/>
          </a:xfrm>
          <a:prstGeom prst="triangle">
            <a:avLst/>
          </a:prstGeom>
          <a:solidFill>
            <a:srgbClr val="34A3E8"/>
          </a:solidFill>
          <a:ln w="76200" cap="rnd">
            <a:solidFill>
              <a:srgbClr val="34A3E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grpSp>
        <p:nvGrpSpPr>
          <p:cNvPr id="63" name="กลุ่ม 62">
            <a:extLst>
              <a:ext uri="{FF2B5EF4-FFF2-40B4-BE49-F238E27FC236}">
                <a16:creationId xmlns:a16="http://schemas.microsoft.com/office/drawing/2014/main" id="{571379E8-2D87-4BC1-B7A9-E0342203A518}"/>
              </a:ext>
            </a:extLst>
          </p:cNvPr>
          <p:cNvGrpSpPr/>
          <p:nvPr/>
        </p:nvGrpSpPr>
        <p:grpSpPr>
          <a:xfrm>
            <a:off x="793130" y="380315"/>
            <a:ext cx="2871465" cy="965283"/>
            <a:chOff x="793130" y="380315"/>
            <a:chExt cx="2871465" cy="965283"/>
          </a:xfrm>
        </p:grpSpPr>
        <p:sp>
          <p:nvSpPr>
            <p:cNvPr id="64" name="สี่เหลี่ยมผืนผ้า: มุมมน 63">
              <a:extLst>
                <a:ext uri="{FF2B5EF4-FFF2-40B4-BE49-F238E27FC236}">
                  <a16:creationId xmlns:a16="http://schemas.microsoft.com/office/drawing/2014/main" id="{EAFCBE55-28D7-4B87-8BE7-0E9D61FB592F}"/>
                </a:ext>
              </a:extLst>
            </p:cNvPr>
            <p:cNvSpPr/>
            <p:nvPr/>
          </p:nvSpPr>
          <p:spPr>
            <a:xfrm>
              <a:off x="793130" y="380315"/>
              <a:ext cx="2736304" cy="904587"/>
            </a:xfrm>
            <a:prstGeom prst="roundRect">
              <a:avLst/>
            </a:prstGeom>
            <a:solidFill>
              <a:srgbClr val="34A3E8">
                <a:alpha val="14902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1653" dirty="0"/>
            </a:p>
          </p:txBody>
        </p:sp>
        <p:pic>
          <p:nvPicPr>
            <p:cNvPr id="65" name="รูปภาพ 64">
              <a:extLst>
                <a:ext uri="{FF2B5EF4-FFF2-40B4-BE49-F238E27FC236}">
                  <a16:creationId xmlns:a16="http://schemas.microsoft.com/office/drawing/2014/main" id="{0F152F9B-855F-4ABE-96E6-50AE471B98A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93130" y="485987"/>
              <a:ext cx="2871465" cy="859611"/>
            </a:xfrm>
            <a:prstGeom prst="rect">
              <a:avLst/>
            </a:prstGeom>
          </p:spPr>
        </p:pic>
      </p:grpSp>
      <p:sp>
        <p:nvSpPr>
          <p:cNvPr id="66" name="สี่เหลี่ยมผืนผ้า 65">
            <a:extLst>
              <a:ext uri="{FF2B5EF4-FFF2-40B4-BE49-F238E27FC236}">
                <a16:creationId xmlns:a16="http://schemas.microsoft.com/office/drawing/2014/main" id="{8D2B82A6-518A-4A2E-A177-65671D16A5BB}"/>
              </a:ext>
            </a:extLst>
          </p:cNvPr>
          <p:cNvSpPr/>
          <p:nvPr/>
        </p:nvSpPr>
        <p:spPr>
          <a:xfrm>
            <a:off x="3664158" y="352326"/>
            <a:ext cx="903072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การนำทัศนธาตุมาถ่วงน้ำหนักให้เท่ากัน สม่ำเสมอกันเมื่อพิจารณาจากแกนหรือศูนย์กลางขององค์ประกอบ โดยสามารถแบ่งการจัดภาพตามความสมดุลได้ 2 แบบ</a:t>
            </a:r>
          </a:p>
        </p:txBody>
      </p:sp>
      <p:pic>
        <p:nvPicPr>
          <p:cNvPr id="4" name="Picture 7">
            <a:extLst>
              <a:ext uri="{FF2B5EF4-FFF2-40B4-BE49-F238E27FC236}">
                <a16:creationId xmlns:a16="http://schemas.microsoft.com/office/drawing/2014/main" id="{36A29047-D382-419E-AD68-006B15BA434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491646" y="153"/>
            <a:ext cx="780537" cy="822352"/>
          </a:xfrm>
          <a:prstGeom prst="rect">
            <a:avLst/>
          </a:prstGeom>
        </p:spPr>
      </p:pic>
      <p:pic>
        <p:nvPicPr>
          <p:cNvPr id="5" name="Picture 5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F45F5CD9-3AD6-46C5-A1B2-1A258E90E0F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551653" y="6758018"/>
            <a:ext cx="535441" cy="528487"/>
          </a:xfrm>
          <a:prstGeom prst="rect">
            <a:avLst/>
          </a:prstGeom>
        </p:spPr>
      </p:pic>
      <p:grpSp>
        <p:nvGrpSpPr>
          <p:cNvPr id="2" name="กลุ่ม 1">
            <a:extLst>
              <a:ext uri="{FF2B5EF4-FFF2-40B4-BE49-F238E27FC236}">
                <a16:creationId xmlns:a16="http://schemas.microsoft.com/office/drawing/2014/main" id="{6B9C46FA-FF7E-4565-A64B-C53B3EFF4EE1}"/>
              </a:ext>
            </a:extLst>
          </p:cNvPr>
          <p:cNvGrpSpPr/>
          <p:nvPr/>
        </p:nvGrpSpPr>
        <p:grpSpPr>
          <a:xfrm>
            <a:off x="215396" y="1501552"/>
            <a:ext cx="12221886" cy="5779657"/>
            <a:chOff x="215396" y="1501552"/>
            <a:chExt cx="12221886" cy="5779657"/>
          </a:xfrm>
        </p:grpSpPr>
        <p:sp>
          <p:nvSpPr>
            <p:cNvPr id="35" name="สี่เหลี่ยมผืนผ้า: มุมมน 34">
              <a:extLst>
                <a:ext uri="{FF2B5EF4-FFF2-40B4-BE49-F238E27FC236}">
                  <a16:creationId xmlns:a16="http://schemas.microsoft.com/office/drawing/2014/main" id="{8030FACB-127F-42AA-BC29-C74531695B36}"/>
                </a:ext>
              </a:extLst>
            </p:cNvPr>
            <p:cNvSpPr/>
            <p:nvPr/>
          </p:nvSpPr>
          <p:spPr>
            <a:xfrm>
              <a:off x="805486" y="1501552"/>
              <a:ext cx="11631796" cy="5528279"/>
            </a:xfrm>
            <a:prstGeom prst="roundRect">
              <a:avLst>
                <a:gd name="adj" fmla="val 7595"/>
              </a:avLst>
            </a:prstGeom>
            <a:noFill/>
            <a:ln w="38100">
              <a:solidFill>
                <a:srgbClr val="34A3E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1653" dirty="0"/>
            </a:p>
          </p:txBody>
        </p:sp>
        <p:grpSp>
          <p:nvGrpSpPr>
            <p:cNvPr id="36" name="กลุ่ม 35">
              <a:extLst>
                <a:ext uri="{FF2B5EF4-FFF2-40B4-BE49-F238E27FC236}">
                  <a16:creationId xmlns:a16="http://schemas.microsoft.com/office/drawing/2014/main" id="{6FC5A7BA-D3AC-48C0-91C6-C91B8297EC5D}"/>
                </a:ext>
              </a:extLst>
            </p:cNvPr>
            <p:cNvGrpSpPr/>
            <p:nvPr/>
          </p:nvGrpSpPr>
          <p:grpSpPr>
            <a:xfrm>
              <a:off x="10864116" y="6750510"/>
              <a:ext cx="1360226" cy="530699"/>
              <a:chOff x="3825457" y="7362754"/>
              <a:chExt cx="1787252" cy="633913"/>
            </a:xfrm>
          </p:grpSpPr>
          <p:sp>
            <p:nvSpPr>
              <p:cNvPr id="37" name="สี่เหลี่ยมผืนผ้า: มุมมน 36">
                <a:extLst>
                  <a:ext uri="{FF2B5EF4-FFF2-40B4-BE49-F238E27FC236}">
                    <a16:creationId xmlns:a16="http://schemas.microsoft.com/office/drawing/2014/main" id="{A1785F98-819D-4923-ABFD-6246C43A94E1}"/>
                  </a:ext>
                </a:extLst>
              </p:cNvPr>
              <p:cNvSpPr/>
              <p:nvPr/>
            </p:nvSpPr>
            <p:spPr>
              <a:xfrm>
                <a:off x="3825457" y="7424995"/>
                <a:ext cx="1787252" cy="571672"/>
              </a:xfrm>
              <a:prstGeom prst="roundRect">
                <a:avLst>
                  <a:gd name="adj" fmla="val 28108"/>
                </a:avLst>
              </a:prstGeom>
              <a:solidFill>
                <a:srgbClr val="34A3E8"/>
              </a:solidFill>
              <a:ln w="28575">
                <a:solidFill>
                  <a:srgbClr val="34A3E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/>
              </a:p>
            </p:txBody>
          </p:sp>
          <p:sp>
            <p:nvSpPr>
              <p:cNvPr id="38" name="สี่เหลี่ยมผืนผ้า: มุมมน 37">
                <a:extLst>
                  <a:ext uri="{FF2B5EF4-FFF2-40B4-BE49-F238E27FC236}">
                    <a16:creationId xmlns:a16="http://schemas.microsoft.com/office/drawing/2014/main" id="{8A58C6CB-61BD-4648-B91A-17A457DFB2FB}"/>
                  </a:ext>
                </a:extLst>
              </p:cNvPr>
              <p:cNvSpPr/>
              <p:nvPr/>
            </p:nvSpPr>
            <p:spPr>
              <a:xfrm>
                <a:off x="3825457" y="7368861"/>
                <a:ext cx="1787252" cy="571672"/>
              </a:xfrm>
              <a:prstGeom prst="roundRect">
                <a:avLst>
                  <a:gd name="adj" fmla="val 27444"/>
                </a:avLst>
              </a:prstGeom>
              <a:solidFill>
                <a:schemeClr val="bg1"/>
              </a:solidFill>
              <a:ln w="28575">
                <a:solidFill>
                  <a:srgbClr val="34A3E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39" name="สี่เหลี่ยมผืนผ้า 38">
                <a:extLst>
                  <a:ext uri="{FF2B5EF4-FFF2-40B4-BE49-F238E27FC236}">
                    <a16:creationId xmlns:a16="http://schemas.microsoft.com/office/drawing/2014/main" id="{929445C2-136B-4B62-A548-846D9E26524F}"/>
                  </a:ext>
                </a:extLst>
              </p:cNvPr>
              <p:cNvSpPr/>
              <p:nvPr/>
            </p:nvSpPr>
            <p:spPr>
              <a:xfrm>
                <a:off x="3954609" y="7362754"/>
                <a:ext cx="1528949" cy="58477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00000"/>
                  </a:lnSpc>
                </a:pPr>
                <a:r>
                  <a:rPr lang="th-TH" sz="32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ตัวอย่าง</a:t>
                </a:r>
              </a:p>
            </p:txBody>
          </p:sp>
        </p:grpSp>
        <p:sp>
          <p:nvSpPr>
            <p:cNvPr id="29" name="สามเหลี่ยมหน้าจั่ว 28">
              <a:extLst>
                <a:ext uri="{FF2B5EF4-FFF2-40B4-BE49-F238E27FC236}">
                  <a16:creationId xmlns:a16="http://schemas.microsoft.com/office/drawing/2014/main" id="{A825784E-57E0-41F8-9EDA-ECEF2FC8E590}"/>
                </a:ext>
              </a:extLst>
            </p:cNvPr>
            <p:cNvSpPr/>
            <p:nvPr/>
          </p:nvSpPr>
          <p:spPr>
            <a:xfrm rot="16200000" flipH="1">
              <a:off x="-43903" y="4173295"/>
              <a:ext cx="892661" cy="374063"/>
            </a:xfrm>
            <a:prstGeom prst="triangle">
              <a:avLst/>
            </a:prstGeom>
            <a:solidFill>
              <a:srgbClr val="34A3E8"/>
            </a:solidFill>
            <a:ln w="76200" cap="rnd">
              <a:solidFill>
                <a:srgbClr val="34A3E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13" name="สี่เหลี่ยมผืนผ้า 12">
              <a:extLst>
                <a:ext uri="{FF2B5EF4-FFF2-40B4-BE49-F238E27FC236}">
                  <a16:creationId xmlns:a16="http://schemas.microsoft.com/office/drawing/2014/main" id="{22EF511C-F359-4F3E-914F-372F25B9BD01}"/>
                </a:ext>
              </a:extLst>
            </p:cNvPr>
            <p:cNvSpPr/>
            <p:nvPr/>
          </p:nvSpPr>
          <p:spPr>
            <a:xfrm>
              <a:off x="928151" y="5461992"/>
              <a:ext cx="11326604" cy="10772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00000"/>
                </a:lnSpc>
              </a:pPr>
              <a:r>
                <a:rPr lang="th-TH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การจัดองค์ประกอบทั้ง 2 ข้างของแกนสมมาตร ให้มีองค์ประกอบไม่เหมือนกันแต่ดูแล้วให้ความรู้สึกว่าเท่ากัน สมดุลกัน</a:t>
              </a:r>
            </a:p>
          </p:txBody>
        </p:sp>
        <p:pic>
          <p:nvPicPr>
            <p:cNvPr id="21" name="รูปภาพ 20">
              <a:extLst>
                <a:ext uri="{FF2B5EF4-FFF2-40B4-BE49-F238E27FC236}">
                  <a16:creationId xmlns:a16="http://schemas.microsoft.com/office/drawing/2014/main" id="{8FC1B4FD-C839-4361-BFCC-2E3BFE40035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112565" y="2766542"/>
              <a:ext cx="3482977" cy="2257233"/>
            </a:xfrm>
            <a:prstGeom prst="rect">
              <a:avLst/>
            </a:prstGeom>
          </p:spPr>
        </p:pic>
        <p:pic>
          <p:nvPicPr>
            <p:cNvPr id="22" name="รูปภาพ 21">
              <a:extLst>
                <a:ext uri="{FF2B5EF4-FFF2-40B4-BE49-F238E27FC236}">
                  <a16:creationId xmlns:a16="http://schemas.microsoft.com/office/drawing/2014/main" id="{C06DF2A1-725F-4A6F-96B3-9EF5690BB43B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869014" y="2766542"/>
              <a:ext cx="3482977" cy="2257233"/>
            </a:xfrm>
            <a:prstGeom prst="rect">
              <a:avLst/>
            </a:prstGeom>
          </p:spPr>
        </p:pic>
        <p:pic>
          <p:nvPicPr>
            <p:cNvPr id="23" name="รูปภาพ 22">
              <a:extLst>
                <a:ext uri="{FF2B5EF4-FFF2-40B4-BE49-F238E27FC236}">
                  <a16:creationId xmlns:a16="http://schemas.microsoft.com/office/drawing/2014/main" id="{8ED75631-F7DF-427A-A83C-D738200098E7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625463" y="2783407"/>
              <a:ext cx="3434904" cy="2226079"/>
            </a:xfrm>
            <a:prstGeom prst="rect">
              <a:avLst/>
            </a:prstGeom>
            <a:ln w="19050">
              <a:solidFill>
                <a:schemeClr val="tx1"/>
              </a:solidFill>
            </a:ln>
          </p:spPr>
        </p:pic>
        <p:cxnSp>
          <p:nvCxnSpPr>
            <p:cNvPr id="24" name="Straight Connector 33">
              <a:extLst>
                <a:ext uri="{FF2B5EF4-FFF2-40B4-BE49-F238E27FC236}">
                  <a16:creationId xmlns:a16="http://schemas.microsoft.com/office/drawing/2014/main" id="{C07299F0-CD55-4420-9B4A-B13A8DEC116F}"/>
                </a:ext>
              </a:extLst>
            </p:cNvPr>
            <p:cNvCxnSpPr>
              <a:cxnSpLocks/>
            </p:cNvCxnSpPr>
            <p:nvPr/>
          </p:nvCxnSpPr>
          <p:spPr>
            <a:xfrm>
              <a:off x="10342915" y="2653680"/>
              <a:ext cx="0" cy="2524695"/>
            </a:xfrm>
            <a:prstGeom prst="line">
              <a:avLst/>
            </a:prstGeom>
            <a:ln w="38100" cap="rnd">
              <a:solidFill>
                <a:schemeClr val="tx1">
                  <a:lumMod val="85000"/>
                  <a:lumOff val="1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สี่เหลี่ยมผืนผ้า 30">
              <a:extLst>
                <a:ext uri="{FF2B5EF4-FFF2-40B4-BE49-F238E27FC236}">
                  <a16:creationId xmlns:a16="http://schemas.microsoft.com/office/drawing/2014/main" id="{A184D758-7CF5-42ED-8A1A-2BB67A4B7B45}"/>
                </a:ext>
              </a:extLst>
            </p:cNvPr>
            <p:cNvSpPr/>
            <p:nvPr/>
          </p:nvSpPr>
          <p:spPr>
            <a:xfrm>
              <a:off x="3405675" y="1873786"/>
              <a:ext cx="646491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00000"/>
                </a:lnSpc>
              </a:pPr>
              <a:r>
                <a:rPr lang="th-TH" sz="4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สมดุลแบบทั้ง 2 ข้างไม่เหมือนกัน</a:t>
              </a:r>
            </a:p>
          </p:txBody>
        </p:sp>
      </p:grpSp>
      <p:pic>
        <p:nvPicPr>
          <p:cNvPr id="32" name="Picture 45">
            <a:hlinkClick r:id="rId8" action="ppaction://hlinksldjump"/>
            <a:extLst>
              <a:ext uri="{FF2B5EF4-FFF2-40B4-BE49-F238E27FC236}">
                <a16:creationId xmlns:a16="http://schemas.microsoft.com/office/drawing/2014/main" id="{F9FC11FF-3FC8-459F-B758-CD9D402B937D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2124" y="6745010"/>
            <a:ext cx="1230668" cy="541495"/>
          </a:xfrm>
          <a:prstGeom prst="rect">
            <a:avLst/>
          </a:prstGeom>
        </p:spPr>
      </p:pic>
      <p:grpSp>
        <p:nvGrpSpPr>
          <p:cNvPr id="25" name="กลุ่ม 24">
            <a:extLst>
              <a:ext uri="{FF2B5EF4-FFF2-40B4-BE49-F238E27FC236}">
                <a16:creationId xmlns:a16="http://schemas.microsoft.com/office/drawing/2014/main" id="{2620A62F-C448-4B14-A200-51B00F57DCF3}"/>
              </a:ext>
            </a:extLst>
          </p:cNvPr>
          <p:cNvGrpSpPr/>
          <p:nvPr/>
        </p:nvGrpSpPr>
        <p:grpSpPr>
          <a:xfrm>
            <a:off x="805483" y="928612"/>
            <a:ext cx="11838159" cy="6109929"/>
            <a:chOff x="805483" y="928612"/>
            <a:chExt cx="11838159" cy="6109929"/>
          </a:xfrm>
        </p:grpSpPr>
        <p:sp>
          <p:nvSpPr>
            <p:cNvPr id="26" name="Rectangle: Rounded Corners 76">
              <a:extLst>
                <a:ext uri="{FF2B5EF4-FFF2-40B4-BE49-F238E27FC236}">
                  <a16:creationId xmlns:a16="http://schemas.microsoft.com/office/drawing/2014/main" id="{40F3A2F9-1515-478C-80D9-F7A84D4863B3}"/>
                </a:ext>
              </a:extLst>
            </p:cNvPr>
            <p:cNvSpPr/>
            <p:nvPr/>
          </p:nvSpPr>
          <p:spPr>
            <a:xfrm>
              <a:off x="805483" y="928612"/>
              <a:ext cx="11838159" cy="6109929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4" dirty="0">
                <a:latin typeface="TH SarabunPSK" panose="020B0500040200020003" pitchFamily="34" charset="-34"/>
              </a:endParaRPr>
            </a:p>
          </p:txBody>
        </p:sp>
        <p:sp>
          <p:nvSpPr>
            <p:cNvPr id="27" name="สี่เหลี่ยมผืนผ้า 26">
              <a:extLst>
                <a:ext uri="{FF2B5EF4-FFF2-40B4-BE49-F238E27FC236}">
                  <a16:creationId xmlns:a16="http://schemas.microsoft.com/office/drawing/2014/main" id="{1A766C73-516A-4145-A801-514DECEF8460}"/>
                </a:ext>
              </a:extLst>
            </p:cNvPr>
            <p:cNvSpPr/>
            <p:nvPr/>
          </p:nvSpPr>
          <p:spPr>
            <a:xfrm>
              <a:off x="1768349" y="5485799"/>
              <a:ext cx="3465677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/>
              <a:r>
                <a:rPr lang="th-TH" sz="2200" dirty="0">
                  <a:solidFill>
                    <a:srgbClr val="333333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ผลงาน : </a:t>
              </a:r>
              <a:r>
                <a:rPr lang="en-US" sz="2200" dirty="0">
                  <a:solidFill>
                    <a:srgbClr val="333333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Still Life with Teapot and Fruit </a:t>
              </a:r>
            </a:p>
            <a:p>
              <a:pPr fontAlgn="base"/>
              <a:r>
                <a:rPr lang="th-TH" sz="2200" dirty="0">
                  <a:solidFill>
                    <a:srgbClr val="333333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ศิลปิน : ปอล โกแกง (</a:t>
              </a:r>
              <a:r>
                <a:rPr lang="en-US" sz="2200" dirty="0">
                  <a:solidFill>
                    <a:srgbClr val="333333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Paul Gauguin)</a:t>
              </a:r>
            </a:p>
          </p:txBody>
        </p:sp>
        <p:sp>
          <p:nvSpPr>
            <p:cNvPr id="28" name="สี่เหลี่ยมผืนผ้า 27">
              <a:extLst>
                <a:ext uri="{FF2B5EF4-FFF2-40B4-BE49-F238E27FC236}">
                  <a16:creationId xmlns:a16="http://schemas.microsoft.com/office/drawing/2014/main" id="{C9CFECF7-5B5C-493D-9124-9451F84A62F5}"/>
                </a:ext>
              </a:extLst>
            </p:cNvPr>
            <p:cNvSpPr/>
            <p:nvPr/>
          </p:nvSpPr>
          <p:spPr>
            <a:xfrm>
              <a:off x="6169413" y="5485799"/>
              <a:ext cx="3097676" cy="11079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/>
              <a:r>
                <a:rPr lang="th-TH" sz="2200" dirty="0">
                  <a:solidFill>
                    <a:srgbClr val="333333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ผลงาน : </a:t>
              </a:r>
              <a:r>
                <a:rPr lang="en-US" sz="2200" dirty="0">
                  <a:solidFill>
                    <a:srgbClr val="333333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Self-Portrait at </a:t>
              </a:r>
              <a:r>
                <a:rPr lang="en-US" sz="2200" dirty="0" err="1">
                  <a:solidFill>
                    <a:srgbClr val="333333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Spurveskjul</a:t>
              </a:r>
              <a:r>
                <a:rPr lang="en-US" sz="2200" dirty="0">
                  <a:solidFill>
                    <a:srgbClr val="333333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</a:p>
            <a:p>
              <a:pPr fontAlgn="base"/>
              <a:r>
                <a:rPr lang="th-TH" sz="2200" dirty="0">
                  <a:solidFill>
                    <a:srgbClr val="333333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ศิลปิน : </a:t>
              </a:r>
              <a:r>
                <a:rPr lang="th-TH" sz="2200" dirty="0" err="1">
                  <a:solidFill>
                    <a:srgbClr val="333333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วิล</a:t>
              </a:r>
              <a:r>
                <a:rPr lang="th-TH" sz="2200" dirty="0">
                  <a:solidFill>
                    <a:srgbClr val="333333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เฮ</a:t>
              </a:r>
              <a:r>
                <a:rPr lang="th-TH" sz="2200" dirty="0" err="1">
                  <a:solidFill>
                    <a:srgbClr val="333333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ล์ม</a:t>
              </a:r>
              <a:r>
                <a:rPr lang="th-TH" sz="2200" dirty="0">
                  <a:solidFill>
                    <a:srgbClr val="333333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 ฮัมเมอร์</a:t>
              </a:r>
              <a:r>
                <a:rPr lang="th-TH" sz="2200" dirty="0" err="1">
                  <a:solidFill>
                    <a:srgbClr val="333333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เชีย</a:t>
              </a:r>
              <a:r>
                <a:rPr lang="th-TH" sz="2200" dirty="0">
                  <a:solidFill>
                    <a:srgbClr val="333333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</a:p>
            <a:p>
              <a:pPr fontAlgn="base"/>
              <a:r>
                <a:rPr lang="th-TH" sz="2200" dirty="0">
                  <a:solidFill>
                    <a:srgbClr val="333333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(</a:t>
              </a:r>
              <a:r>
                <a:rPr lang="en-US" sz="2200" dirty="0">
                  <a:solidFill>
                    <a:srgbClr val="333333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Paul Gauguin)</a:t>
              </a:r>
            </a:p>
          </p:txBody>
        </p:sp>
        <p:sp>
          <p:nvSpPr>
            <p:cNvPr id="30" name="สี่เหลี่ยมผืนผ้า 29">
              <a:extLst>
                <a:ext uri="{FF2B5EF4-FFF2-40B4-BE49-F238E27FC236}">
                  <a16:creationId xmlns:a16="http://schemas.microsoft.com/office/drawing/2014/main" id="{2CF5FF70-7D3C-4C12-8799-22D6B0A495CD}"/>
                </a:ext>
              </a:extLst>
            </p:cNvPr>
            <p:cNvSpPr/>
            <p:nvPr/>
          </p:nvSpPr>
          <p:spPr>
            <a:xfrm>
              <a:off x="9446443" y="5485799"/>
              <a:ext cx="3024337" cy="11079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/>
              <a:r>
                <a:rPr lang="th-TH" sz="2200" dirty="0">
                  <a:solidFill>
                    <a:srgbClr val="333333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ผลงาน : </a:t>
              </a:r>
              <a:r>
                <a:rPr lang="en-US" sz="2200" dirty="0">
                  <a:solidFill>
                    <a:srgbClr val="333333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The Last Communion of</a:t>
              </a:r>
            </a:p>
            <a:p>
              <a:pPr fontAlgn="base"/>
              <a:r>
                <a:rPr lang="en-US" sz="2200" dirty="0">
                  <a:solidFill>
                    <a:srgbClr val="333333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Saint Jerome </a:t>
              </a:r>
            </a:p>
            <a:p>
              <a:pPr fontAlgn="base"/>
              <a:r>
                <a:rPr lang="th-TH" sz="2200" dirty="0">
                  <a:solidFill>
                    <a:srgbClr val="333333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ศิลปิน : โดเมน</a:t>
              </a:r>
              <a:r>
                <a:rPr lang="th-TH" sz="2200" dirty="0" err="1">
                  <a:solidFill>
                    <a:srgbClr val="333333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ีกี</a:t>
              </a:r>
              <a:r>
                <a:rPr lang="th-TH" sz="2200" dirty="0">
                  <a:solidFill>
                    <a:srgbClr val="333333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โน (</a:t>
              </a:r>
              <a:r>
                <a:rPr lang="en-US" sz="2200" dirty="0">
                  <a:solidFill>
                    <a:srgbClr val="333333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Domenichino)</a:t>
              </a:r>
            </a:p>
          </p:txBody>
        </p:sp>
        <p:pic>
          <p:nvPicPr>
            <p:cNvPr id="56" name="รูปภาพ 55">
              <a:extLst>
                <a:ext uri="{FF2B5EF4-FFF2-40B4-BE49-F238E27FC236}">
                  <a16:creationId xmlns:a16="http://schemas.microsoft.com/office/drawing/2014/main" id="{487BC2EB-6BBB-4ED6-A3B4-839C5D66AE52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734475" y="2006969"/>
              <a:ext cx="2390286" cy="3166991"/>
            </a:xfrm>
            <a:prstGeom prst="rect">
              <a:avLst/>
            </a:prstGeom>
          </p:spPr>
        </p:pic>
        <p:pic>
          <p:nvPicPr>
            <p:cNvPr id="47" name="รูปภาพ 46">
              <a:extLst>
                <a:ext uri="{FF2B5EF4-FFF2-40B4-BE49-F238E27FC236}">
                  <a16:creationId xmlns:a16="http://schemas.microsoft.com/office/drawing/2014/main" id="{B58778C6-356E-4A1B-9762-EBBDC9D3B24F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300348" y="2006969"/>
              <a:ext cx="4401679" cy="3166991"/>
            </a:xfrm>
            <a:prstGeom prst="rect">
              <a:avLst/>
            </a:prstGeom>
          </p:spPr>
        </p:pic>
        <p:pic>
          <p:nvPicPr>
            <p:cNvPr id="41" name="รูปภาพ 40">
              <a:extLst>
                <a:ext uri="{FF2B5EF4-FFF2-40B4-BE49-F238E27FC236}">
                  <a16:creationId xmlns:a16="http://schemas.microsoft.com/office/drawing/2014/main" id="{43CD16BD-2696-481F-AFE0-F5F7F0B9CB56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74793" y="2006969"/>
              <a:ext cx="3486916" cy="3166991"/>
            </a:xfrm>
            <a:prstGeom prst="rect">
              <a:avLst/>
            </a:prstGeom>
          </p:spPr>
        </p:pic>
      </p:grpSp>
      <p:pic>
        <p:nvPicPr>
          <p:cNvPr id="58" name="close">
            <a:hlinkClick r:id="rId13" action="ppaction://hlinksldjump"/>
            <a:extLst>
              <a:ext uri="{FF2B5EF4-FFF2-40B4-BE49-F238E27FC236}">
                <a16:creationId xmlns:a16="http://schemas.microsoft.com/office/drawing/2014/main" id="{047AC185-0242-452E-8DD5-7314D7B4D102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197627" y="722164"/>
            <a:ext cx="604109" cy="606228"/>
          </a:xfrm>
          <a:prstGeom prst="rect">
            <a:avLst/>
          </a:prstGeom>
        </p:spPr>
      </p:pic>
      <p:cxnSp>
        <p:nvCxnSpPr>
          <p:cNvPr id="67" name="Straight Connector 33">
            <a:extLst>
              <a:ext uri="{FF2B5EF4-FFF2-40B4-BE49-F238E27FC236}">
                <a16:creationId xmlns:a16="http://schemas.microsoft.com/office/drawing/2014/main" id="{82790217-EA50-4D30-855A-F7DFA4613596}"/>
              </a:ext>
            </a:extLst>
          </p:cNvPr>
          <p:cNvCxnSpPr>
            <a:cxnSpLocks/>
          </p:cNvCxnSpPr>
          <p:nvPr/>
        </p:nvCxnSpPr>
        <p:spPr>
          <a:xfrm>
            <a:off x="3501187" y="1878506"/>
            <a:ext cx="1" cy="3452380"/>
          </a:xfrm>
          <a:prstGeom prst="line">
            <a:avLst/>
          </a:prstGeom>
          <a:ln w="28575" cap="rnd">
            <a:solidFill>
              <a:srgbClr val="00B0F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สี่เหลี่ยมผืนผ้า 67">
            <a:extLst>
              <a:ext uri="{FF2B5EF4-FFF2-40B4-BE49-F238E27FC236}">
                <a16:creationId xmlns:a16="http://schemas.microsoft.com/office/drawing/2014/main" id="{214E8DE9-FCE8-4D31-B7D8-123B374C3D59}"/>
              </a:ext>
            </a:extLst>
          </p:cNvPr>
          <p:cNvSpPr/>
          <p:nvPr/>
        </p:nvSpPr>
        <p:spPr>
          <a:xfrm>
            <a:off x="2028016" y="3003112"/>
            <a:ext cx="919520" cy="1081205"/>
          </a:xfrm>
          <a:prstGeom prst="rect">
            <a:avLst/>
          </a:prstGeom>
          <a:noFill/>
          <a:ln w="28575" cap="rnd">
            <a:solidFill>
              <a:srgbClr val="FFFF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69" name="วงรี 68">
            <a:extLst>
              <a:ext uri="{FF2B5EF4-FFF2-40B4-BE49-F238E27FC236}">
                <a16:creationId xmlns:a16="http://schemas.microsoft.com/office/drawing/2014/main" id="{9CC4C435-EE00-4CFB-8F25-8C7701E967C0}"/>
              </a:ext>
            </a:extLst>
          </p:cNvPr>
          <p:cNvSpPr/>
          <p:nvPr/>
        </p:nvSpPr>
        <p:spPr>
          <a:xfrm>
            <a:off x="4043035" y="3689326"/>
            <a:ext cx="985892" cy="733583"/>
          </a:xfrm>
          <a:prstGeom prst="ellipse">
            <a:avLst/>
          </a:prstGeom>
          <a:noFill/>
          <a:ln w="28575" cap="rnd">
            <a:solidFill>
              <a:srgbClr val="FFFF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70" name="วงรี 69">
            <a:extLst>
              <a:ext uri="{FF2B5EF4-FFF2-40B4-BE49-F238E27FC236}">
                <a16:creationId xmlns:a16="http://schemas.microsoft.com/office/drawing/2014/main" id="{30ACD703-9DFD-4058-A706-7C667A946050}"/>
              </a:ext>
            </a:extLst>
          </p:cNvPr>
          <p:cNvSpPr/>
          <p:nvPr/>
        </p:nvSpPr>
        <p:spPr>
          <a:xfrm>
            <a:off x="4024350" y="3394633"/>
            <a:ext cx="793433" cy="511335"/>
          </a:xfrm>
          <a:prstGeom prst="ellipse">
            <a:avLst/>
          </a:prstGeom>
          <a:noFill/>
          <a:ln w="28575" cap="rnd">
            <a:solidFill>
              <a:srgbClr val="FFFF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71" name="วงรี 70">
            <a:extLst>
              <a:ext uri="{FF2B5EF4-FFF2-40B4-BE49-F238E27FC236}">
                <a16:creationId xmlns:a16="http://schemas.microsoft.com/office/drawing/2014/main" id="{23CC3336-3633-4307-BEDD-9109424109C8}"/>
              </a:ext>
            </a:extLst>
          </p:cNvPr>
          <p:cNvSpPr/>
          <p:nvPr/>
        </p:nvSpPr>
        <p:spPr>
          <a:xfrm>
            <a:off x="4859376" y="3651693"/>
            <a:ext cx="759251" cy="505028"/>
          </a:xfrm>
          <a:prstGeom prst="ellipse">
            <a:avLst/>
          </a:prstGeom>
          <a:noFill/>
          <a:ln w="28575" cap="rnd">
            <a:solidFill>
              <a:srgbClr val="FFFF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72" name="วงรี 71">
            <a:extLst>
              <a:ext uri="{FF2B5EF4-FFF2-40B4-BE49-F238E27FC236}">
                <a16:creationId xmlns:a16="http://schemas.microsoft.com/office/drawing/2014/main" id="{9E1CAEA0-B53D-43F7-A412-E7C2A9D059A4}"/>
              </a:ext>
            </a:extLst>
          </p:cNvPr>
          <p:cNvSpPr/>
          <p:nvPr/>
        </p:nvSpPr>
        <p:spPr>
          <a:xfrm>
            <a:off x="4973714" y="3287083"/>
            <a:ext cx="717444" cy="562469"/>
          </a:xfrm>
          <a:prstGeom prst="ellipse">
            <a:avLst/>
          </a:prstGeom>
          <a:noFill/>
          <a:ln w="28575" cap="rnd">
            <a:solidFill>
              <a:srgbClr val="FFFF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73" name="วงรี 72">
            <a:extLst>
              <a:ext uri="{FF2B5EF4-FFF2-40B4-BE49-F238E27FC236}">
                <a16:creationId xmlns:a16="http://schemas.microsoft.com/office/drawing/2014/main" id="{0D66927A-48C8-4CD1-8154-3BB4DBE99720}"/>
              </a:ext>
            </a:extLst>
          </p:cNvPr>
          <p:cNvSpPr/>
          <p:nvPr/>
        </p:nvSpPr>
        <p:spPr>
          <a:xfrm>
            <a:off x="4363726" y="3003113"/>
            <a:ext cx="721629" cy="577322"/>
          </a:xfrm>
          <a:prstGeom prst="ellipse">
            <a:avLst/>
          </a:prstGeom>
          <a:noFill/>
          <a:ln w="28575" cap="rnd">
            <a:solidFill>
              <a:srgbClr val="FFFF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74" name="วงรี 73">
            <a:extLst>
              <a:ext uri="{FF2B5EF4-FFF2-40B4-BE49-F238E27FC236}">
                <a16:creationId xmlns:a16="http://schemas.microsoft.com/office/drawing/2014/main" id="{14530707-7AAC-4300-A398-249A72BAA322}"/>
              </a:ext>
            </a:extLst>
          </p:cNvPr>
          <p:cNvSpPr/>
          <p:nvPr/>
        </p:nvSpPr>
        <p:spPr>
          <a:xfrm>
            <a:off x="4832823" y="2996265"/>
            <a:ext cx="690228" cy="602224"/>
          </a:xfrm>
          <a:prstGeom prst="ellipse">
            <a:avLst/>
          </a:prstGeom>
          <a:noFill/>
          <a:ln w="28575" cap="rnd">
            <a:solidFill>
              <a:srgbClr val="FFFF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cxnSp>
        <p:nvCxnSpPr>
          <p:cNvPr id="75" name="Straight Connector 33">
            <a:extLst>
              <a:ext uri="{FF2B5EF4-FFF2-40B4-BE49-F238E27FC236}">
                <a16:creationId xmlns:a16="http://schemas.microsoft.com/office/drawing/2014/main" id="{201DA367-9AC8-459D-8771-C68D84FEE2AE}"/>
              </a:ext>
            </a:extLst>
          </p:cNvPr>
          <p:cNvCxnSpPr>
            <a:cxnSpLocks/>
          </p:cNvCxnSpPr>
          <p:nvPr/>
        </p:nvCxnSpPr>
        <p:spPr>
          <a:xfrm>
            <a:off x="7931935" y="1878506"/>
            <a:ext cx="1" cy="3452380"/>
          </a:xfrm>
          <a:prstGeom prst="line">
            <a:avLst/>
          </a:prstGeom>
          <a:ln w="28575" cap="rnd">
            <a:solidFill>
              <a:srgbClr val="00B0F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สี่เหลี่ยมผืนผ้า: มุมมนด้านบน 75">
            <a:extLst>
              <a:ext uri="{FF2B5EF4-FFF2-40B4-BE49-F238E27FC236}">
                <a16:creationId xmlns:a16="http://schemas.microsoft.com/office/drawing/2014/main" id="{05AC5138-A4C2-4292-BC1F-7041415CB186}"/>
              </a:ext>
            </a:extLst>
          </p:cNvPr>
          <p:cNvSpPr/>
          <p:nvPr/>
        </p:nvSpPr>
        <p:spPr>
          <a:xfrm>
            <a:off x="6398724" y="2726536"/>
            <a:ext cx="1260435" cy="2314517"/>
          </a:xfrm>
          <a:prstGeom prst="round2SameRect">
            <a:avLst>
              <a:gd name="adj1" fmla="val 50000"/>
              <a:gd name="adj2" fmla="val 0"/>
            </a:avLst>
          </a:prstGeom>
          <a:noFill/>
          <a:ln w="28575" cap="rnd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77" name="สี่เหลี่ยมผืนผ้า 76">
            <a:extLst>
              <a:ext uri="{FF2B5EF4-FFF2-40B4-BE49-F238E27FC236}">
                <a16:creationId xmlns:a16="http://schemas.microsoft.com/office/drawing/2014/main" id="{A22C9305-82B1-44C6-A150-D7E28E4B2D76}"/>
              </a:ext>
            </a:extLst>
          </p:cNvPr>
          <p:cNvSpPr/>
          <p:nvPr/>
        </p:nvSpPr>
        <p:spPr>
          <a:xfrm>
            <a:off x="8269212" y="2451356"/>
            <a:ext cx="702829" cy="785776"/>
          </a:xfrm>
          <a:prstGeom prst="rect">
            <a:avLst/>
          </a:prstGeom>
          <a:noFill/>
          <a:ln w="28575" cap="rnd">
            <a:solidFill>
              <a:srgbClr val="FFFF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78" name="สี่เหลี่ยมผืนผ้า 77">
            <a:extLst>
              <a:ext uri="{FF2B5EF4-FFF2-40B4-BE49-F238E27FC236}">
                <a16:creationId xmlns:a16="http://schemas.microsoft.com/office/drawing/2014/main" id="{BB46812C-DA7C-4FA2-B62C-783B7563DB34}"/>
              </a:ext>
            </a:extLst>
          </p:cNvPr>
          <p:cNvSpPr/>
          <p:nvPr/>
        </p:nvSpPr>
        <p:spPr>
          <a:xfrm>
            <a:off x="8269212" y="3340912"/>
            <a:ext cx="702829" cy="785776"/>
          </a:xfrm>
          <a:prstGeom prst="rect">
            <a:avLst/>
          </a:prstGeom>
          <a:noFill/>
          <a:ln w="28575" cap="rnd">
            <a:solidFill>
              <a:srgbClr val="FFFF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79" name="สี่เหลี่ยมผืนผ้า 78">
            <a:extLst>
              <a:ext uri="{FF2B5EF4-FFF2-40B4-BE49-F238E27FC236}">
                <a16:creationId xmlns:a16="http://schemas.microsoft.com/office/drawing/2014/main" id="{FADF583B-4FAC-45CE-8457-FDEB40B463A4}"/>
              </a:ext>
            </a:extLst>
          </p:cNvPr>
          <p:cNvSpPr/>
          <p:nvPr/>
        </p:nvSpPr>
        <p:spPr>
          <a:xfrm>
            <a:off x="8269212" y="4230468"/>
            <a:ext cx="702829" cy="785776"/>
          </a:xfrm>
          <a:prstGeom prst="rect">
            <a:avLst/>
          </a:prstGeom>
          <a:noFill/>
          <a:ln w="28575" cap="rnd">
            <a:solidFill>
              <a:srgbClr val="FFFF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cxnSp>
        <p:nvCxnSpPr>
          <p:cNvPr id="80" name="Straight Connector 33">
            <a:extLst>
              <a:ext uri="{FF2B5EF4-FFF2-40B4-BE49-F238E27FC236}">
                <a16:creationId xmlns:a16="http://schemas.microsoft.com/office/drawing/2014/main" id="{FDB29E23-6428-4987-BCEB-E928CE03820B}"/>
              </a:ext>
            </a:extLst>
          </p:cNvPr>
          <p:cNvCxnSpPr>
            <a:cxnSpLocks/>
          </p:cNvCxnSpPr>
          <p:nvPr/>
        </p:nvCxnSpPr>
        <p:spPr>
          <a:xfrm>
            <a:off x="10934177" y="1878506"/>
            <a:ext cx="1" cy="3452380"/>
          </a:xfrm>
          <a:prstGeom prst="line">
            <a:avLst/>
          </a:prstGeom>
          <a:ln w="28575" cap="rnd">
            <a:solidFill>
              <a:srgbClr val="00B0F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790624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1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1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1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1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1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1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1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250"/>
                            </p:stCondLst>
                            <p:childTnLst>
                              <p:par>
                                <p:cTn id="3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75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1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0" dur="1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1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6" dur="1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75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6" grpId="0" animBg="1"/>
      <p:bldP spid="77" grpId="0" animBg="1"/>
      <p:bldP spid="78" grpId="0" animBg="1"/>
      <p:bldP spid="79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9" name="กลุ่ม 98">
            <a:extLst>
              <a:ext uri="{FF2B5EF4-FFF2-40B4-BE49-F238E27FC236}">
                <a16:creationId xmlns:a16="http://schemas.microsoft.com/office/drawing/2014/main" id="{B8C4D9B2-5640-4096-8EBA-F4E1684D2CDF}"/>
              </a:ext>
            </a:extLst>
          </p:cNvPr>
          <p:cNvGrpSpPr/>
          <p:nvPr/>
        </p:nvGrpSpPr>
        <p:grpSpPr>
          <a:xfrm>
            <a:off x="-446066" y="512451"/>
            <a:ext cx="14337124" cy="6955148"/>
            <a:chOff x="-446066" y="512451"/>
            <a:chExt cx="14337124" cy="6955148"/>
          </a:xfrm>
        </p:grpSpPr>
        <p:sp>
          <p:nvSpPr>
            <p:cNvPr id="68" name="วงรี 67">
              <a:extLst>
                <a:ext uri="{FF2B5EF4-FFF2-40B4-BE49-F238E27FC236}">
                  <a16:creationId xmlns:a16="http://schemas.microsoft.com/office/drawing/2014/main" id="{9D7842A0-61DD-4CBE-9782-05F975CCCFF8}"/>
                </a:ext>
              </a:extLst>
            </p:cNvPr>
            <p:cNvSpPr/>
            <p:nvPr/>
          </p:nvSpPr>
          <p:spPr>
            <a:xfrm>
              <a:off x="2389659" y="2568018"/>
              <a:ext cx="1504781" cy="1504781"/>
            </a:xfrm>
            <a:prstGeom prst="ellipse">
              <a:avLst/>
            </a:prstGeom>
            <a:noFill/>
            <a:ln w="76200">
              <a:solidFill>
                <a:srgbClr val="CEF6F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dirty="0"/>
            </a:p>
          </p:txBody>
        </p:sp>
        <p:grpSp>
          <p:nvGrpSpPr>
            <p:cNvPr id="14" name="กลุ่ม 13">
              <a:extLst>
                <a:ext uri="{FF2B5EF4-FFF2-40B4-BE49-F238E27FC236}">
                  <a16:creationId xmlns:a16="http://schemas.microsoft.com/office/drawing/2014/main" id="{ED0876CF-8918-4427-A3E1-CD90728C9415}"/>
                </a:ext>
              </a:extLst>
            </p:cNvPr>
            <p:cNvGrpSpPr/>
            <p:nvPr/>
          </p:nvGrpSpPr>
          <p:grpSpPr>
            <a:xfrm>
              <a:off x="373435" y="512451"/>
              <a:ext cx="1626096" cy="979570"/>
              <a:chOff x="10454555" y="1645568"/>
              <a:chExt cx="1626096" cy="979570"/>
            </a:xfrm>
            <a:solidFill>
              <a:srgbClr val="CEF6FA"/>
            </a:solidFill>
          </p:grpSpPr>
          <p:sp>
            <p:nvSpPr>
              <p:cNvPr id="13" name="วงรี 12">
                <a:extLst>
                  <a:ext uri="{FF2B5EF4-FFF2-40B4-BE49-F238E27FC236}">
                    <a16:creationId xmlns:a16="http://schemas.microsoft.com/office/drawing/2014/main" id="{1DADA60A-9EB0-4272-8D17-8828552A396D}"/>
                  </a:ext>
                </a:extLst>
              </p:cNvPr>
              <p:cNvSpPr/>
              <p:nvPr/>
            </p:nvSpPr>
            <p:spPr>
              <a:xfrm>
                <a:off x="10454555" y="1645568"/>
                <a:ext cx="144016" cy="14401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15" name="วงรี 14">
                <a:extLst>
                  <a:ext uri="{FF2B5EF4-FFF2-40B4-BE49-F238E27FC236}">
                    <a16:creationId xmlns:a16="http://schemas.microsoft.com/office/drawing/2014/main" id="{7A27A220-1B73-43CE-9F4C-56C4CE7C7EA2}"/>
                  </a:ext>
                </a:extLst>
              </p:cNvPr>
              <p:cNvSpPr/>
              <p:nvPr/>
            </p:nvSpPr>
            <p:spPr>
              <a:xfrm>
                <a:off x="10750971" y="1645568"/>
                <a:ext cx="144016" cy="14401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17" name="วงรี 16">
                <a:extLst>
                  <a:ext uri="{FF2B5EF4-FFF2-40B4-BE49-F238E27FC236}">
                    <a16:creationId xmlns:a16="http://schemas.microsoft.com/office/drawing/2014/main" id="{555FF40F-A522-4B8E-BF3E-EE1758E61B86}"/>
                  </a:ext>
                </a:extLst>
              </p:cNvPr>
              <p:cNvSpPr/>
              <p:nvPr/>
            </p:nvSpPr>
            <p:spPr>
              <a:xfrm>
                <a:off x="11047387" y="1645568"/>
                <a:ext cx="144016" cy="14401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18" name="วงรี 17">
                <a:extLst>
                  <a:ext uri="{FF2B5EF4-FFF2-40B4-BE49-F238E27FC236}">
                    <a16:creationId xmlns:a16="http://schemas.microsoft.com/office/drawing/2014/main" id="{342E8371-352C-4063-83DA-8A0C505B9CC0}"/>
                  </a:ext>
                </a:extLst>
              </p:cNvPr>
              <p:cNvSpPr/>
              <p:nvPr/>
            </p:nvSpPr>
            <p:spPr>
              <a:xfrm>
                <a:off x="11343803" y="1645568"/>
                <a:ext cx="144016" cy="14401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19" name="วงรี 18">
                <a:extLst>
                  <a:ext uri="{FF2B5EF4-FFF2-40B4-BE49-F238E27FC236}">
                    <a16:creationId xmlns:a16="http://schemas.microsoft.com/office/drawing/2014/main" id="{01870268-0365-4C2A-8878-4FE22A4D9350}"/>
                  </a:ext>
                </a:extLst>
              </p:cNvPr>
              <p:cNvSpPr/>
              <p:nvPr/>
            </p:nvSpPr>
            <p:spPr>
              <a:xfrm>
                <a:off x="11640219" y="1645568"/>
                <a:ext cx="144016" cy="14401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20" name="วงรี 19">
                <a:extLst>
                  <a:ext uri="{FF2B5EF4-FFF2-40B4-BE49-F238E27FC236}">
                    <a16:creationId xmlns:a16="http://schemas.microsoft.com/office/drawing/2014/main" id="{173E2B14-99D7-4D3E-B7AF-756C1DE32DE8}"/>
                  </a:ext>
                </a:extLst>
              </p:cNvPr>
              <p:cNvSpPr/>
              <p:nvPr/>
            </p:nvSpPr>
            <p:spPr>
              <a:xfrm>
                <a:off x="11936635" y="1645568"/>
                <a:ext cx="144016" cy="14401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21" name="วงรี 20">
                <a:extLst>
                  <a:ext uri="{FF2B5EF4-FFF2-40B4-BE49-F238E27FC236}">
                    <a16:creationId xmlns:a16="http://schemas.microsoft.com/office/drawing/2014/main" id="{A118456B-E63A-4D7F-A8E2-75E6BEB181B6}"/>
                  </a:ext>
                </a:extLst>
              </p:cNvPr>
              <p:cNvSpPr/>
              <p:nvPr/>
            </p:nvSpPr>
            <p:spPr>
              <a:xfrm>
                <a:off x="10454555" y="1924086"/>
                <a:ext cx="144016" cy="14401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22" name="วงรี 21">
                <a:extLst>
                  <a:ext uri="{FF2B5EF4-FFF2-40B4-BE49-F238E27FC236}">
                    <a16:creationId xmlns:a16="http://schemas.microsoft.com/office/drawing/2014/main" id="{744309A0-9F48-4609-9F66-691815EE496F}"/>
                  </a:ext>
                </a:extLst>
              </p:cNvPr>
              <p:cNvSpPr/>
              <p:nvPr/>
            </p:nvSpPr>
            <p:spPr>
              <a:xfrm>
                <a:off x="10750971" y="1924086"/>
                <a:ext cx="144016" cy="14401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23" name="วงรี 22">
                <a:extLst>
                  <a:ext uri="{FF2B5EF4-FFF2-40B4-BE49-F238E27FC236}">
                    <a16:creationId xmlns:a16="http://schemas.microsoft.com/office/drawing/2014/main" id="{9BB630EE-0BDE-4DA8-BAE6-621E6719A337}"/>
                  </a:ext>
                </a:extLst>
              </p:cNvPr>
              <p:cNvSpPr/>
              <p:nvPr/>
            </p:nvSpPr>
            <p:spPr>
              <a:xfrm>
                <a:off x="11047387" y="1924086"/>
                <a:ext cx="144016" cy="14401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24" name="วงรี 23">
                <a:extLst>
                  <a:ext uri="{FF2B5EF4-FFF2-40B4-BE49-F238E27FC236}">
                    <a16:creationId xmlns:a16="http://schemas.microsoft.com/office/drawing/2014/main" id="{7DB5374A-F70D-4791-9579-C6326C53ED30}"/>
                  </a:ext>
                </a:extLst>
              </p:cNvPr>
              <p:cNvSpPr/>
              <p:nvPr/>
            </p:nvSpPr>
            <p:spPr>
              <a:xfrm>
                <a:off x="11343803" y="1924086"/>
                <a:ext cx="144016" cy="14401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25" name="วงรี 24">
                <a:extLst>
                  <a:ext uri="{FF2B5EF4-FFF2-40B4-BE49-F238E27FC236}">
                    <a16:creationId xmlns:a16="http://schemas.microsoft.com/office/drawing/2014/main" id="{01D428CE-B95C-4610-A81D-345E1C221147}"/>
                  </a:ext>
                </a:extLst>
              </p:cNvPr>
              <p:cNvSpPr/>
              <p:nvPr/>
            </p:nvSpPr>
            <p:spPr>
              <a:xfrm>
                <a:off x="11640219" y="1924086"/>
                <a:ext cx="144016" cy="14401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26" name="วงรี 25">
                <a:extLst>
                  <a:ext uri="{FF2B5EF4-FFF2-40B4-BE49-F238E27FC236}">
                    <a16:creationId xmlns:a16="http://schemas.microsoft.com/office/drawing/2014/main" id="{88708503-8067-4378-9D6A-9CF158A44C3E}"/>
                  </a:ext>
                </a:extLst>
              </p:cNvPr>
              <p:cNvSpPr/>
              <p:nvPr/>
            </p:nvSpPr>
            <p:spPr>
              <a:xfrm>
                <a:off x="11936635" y="1924086"/>
                <a:ext cx="144016" cy="14401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27" name="วงรี 26">
                <a:extLst>
                  <a:ext uri="{FF2B5EF4-FFF2-40B4-BE49-F238E27FC236}">
                    <a16:creationId xmlns:a16="http://schemas.microsoft.com/office/drawing/2014/main" id="{CAF230A1-E223-4616-8C16-A620C879A0D1}"/>
                  </a:ext>
                </a:extLst>
              </p:cNvPr>
              <p:cNvSpPr/>
              <p:nvPr/>
            </p:nvSpPr>
            <p:spPr>
              <a:xfrm>
                <a:off x="10454555" y="2202604"/>
                <a:ext cx="144016" cy="14401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28" name="วงรี 27">
                <a:extLst>
                  <a:ext uri="{FF2B5EF4-FFF2-40B4-BE49-F238E27FC236}">
                    <a16:creationId xmlns:a16="http://schemas.microsoft.com/office/drawing/2014/main" id="{0DD635E3-328E-4B20-B4C9-87BCA4E3950B}"/>
                  </a:ext>
                </a:extLst>
              </p:cNvPr>
              <p:cNvSpPr/>
              <p:nvPr/>
            </p:nvSpPr>
            <p:spPr>
              <a:xfrm>
                <a:off x="10750971" y="2202604"/>
                <a:ext cx="144016" cy="14401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29" name="วงรี 28">
                <a:extLst>
                  <a:ext uri="{FF2B5EF4-FFF2-40B4-BE49-F238E27FC236}">
                    <a16:creationId xmlns:a16="http://schemas.microsoft.com/office/drawing/2014/main" id="{FB5153AB-19D8-4CC8-9C74-F952F9C17335}"/>
                  </a:ext>
                </a:extLst>
              </p:cNvPr>
              <p:cNvSpPr/>
              <p:nvPr/>
            </p:nvSpPr>
            <p:spPr>
              <a:xfrm>
                <a:off x="11047387" y="2202604"/>
                <a:ext cx="144016" cy="14401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30" name="วงรี 29">
                <a:extLst>
                  <a:ext uri="{FF2B5EF4-FFF2-40B4-BE49-F238E27FC236}">
                    <a16:creationId xmlns:a16="http://schemas.microsoft.com/office/drawing/2014/main" id="{871DC888-3A7B-4015-A14A-5CF30B1655BA}"/>
                  </a:ext>
                </a:extLst>
              </p:cNvPr>
              <p:cNvSpPr/>
              <p:nvPr/>
            </p:nvSpPr>
            <p:spPr>
              <a:xfrm>
                <a:off x="11343803" y="2202604"/>
                <a:ext cx="144016" cy="14401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31" name="วงรี 30">
                <a:extLst>
                  <a:ext uri="{FF2B5EF4-FFF2-40B4-BE49-F238E27FC236}">
                    <a16:creationId xmlns:a16="http://schemas.microsoft.com/office/drawing/2014/main" id="{89C37AE8-EED0-48B0-A848-16E59222E904}"/>
                  </a:ext>
                </a:extLst>
              </p:cNvPr>
              <p:cNvSpPr/>
              <p:nvPr/>
            </p:nvSpPr>
            <p:spPr>
              <a:xfrm>
                <a:off x="11640219" y="2202604"/>
                <a:ext cx="144016" cy="14401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32" name="วงรี 31">
                <a:extLst>
                  <a:ext uri="{FF2B5EF4-FFF2-40B4-BE49-F238E27FC236}">
                    <a16:creationId xmlns:a16="http://schemas.microsoft.com/office/drawing/2014/main" id="{5DC52F66-34A0-4763-AB02-CE20A93AF5BA}"/>
                  </a:ext>
                </a:extLst>
              </p:cNvPr>
              <p:cNvSpPr/>
              <p:nvPr/>
            </p:nvSpPr>
            <p:spPr>
              <a:xfrm>
                <a:off x="11936635" y="2202604"/>
                <a:ext cx="144016" cy="14401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33" name="วงรี 32">
                <a:extLst>
                  <a:ext uri="{FF2B5EF4-FFF2-40B4-BE49-F238E27FC236}">
                    <a16:creationId xmlns:a16="http://schemas.microsoft.com/office/drawing/2014/main" id="{2CDC2CCB-B210-452B-9CD2-83CFF170C6C3}"/>
                  </a:ext>
                </a:extLst>
              </p:cNvPr>
              <p:cNvSpPr/>
              <p:nvPr/>
            </p:nvSpPr>
            <p:spPr>
              <a:xfrm>
                <a:off x="10454555" y="2481122"/>
                <a:ext cx="144016" cy="14401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34" name="วงรี 33">
                <a:extLst>
                  <a:ext uri="{FF2B5EF4-FFF2-40B4-BE49-F238E27FC236}">
                    <a16:creationId xmlns:a16="http://schemas.microsoft.com/office/drawing/2014/main" id="{A075D616-1892-4FEB-A847-58ABA01A4F13}"/>
                  </a:ext>
                </a:extLst>
              </p:cNvPr>
              <p:cNvSpPr/>
              <p:nvPr/>
            </p:nvSpPr>
            <p:spPr>
              <a:xfrm>
                <a:off x="10750971" y="2481122"/>
                <a:ext cx="144016" cy="14401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35" name="วงรี 34">
                <a:extLst>
                  <a:ext uri="{FF2B5EF4-FFF2-40B4-BE49-F238E27FC236}">
                    <a16:creationId xmlns:a16="http://schemas.microsoft.com/office/drawing/2014/main" id="{4064362E-56C8-4510-9AFC-3B4EBBB7F410}"/>
                  </a:ext>
                </a:extLst>
              </p:cNvPr>
              <p:cNvSpPr/>
              <p:nvPr/>
            </p:nvSpPr>
            <p:spPr>
              <a:xfrm>
                <a:off x="11047387" y="2481122"/>
                <a:ext cx="144016" cy="14401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36" name="วงรี 35">
                <a:extLst>
                  <a:ext uri="{FF2B5EF4-FFF2-40B4-BE49-F238E27FC236}">
                    <a16:creationId xmlns:a16="http://schemas.microsoft.com/office/drawing/2014/main" id="{A8436854-1BBF-44F6-B94D-2769C94F5ECC}"/>
                  </a:ext>
                </a:extLst>
              </p:cNvPr>
              <p:cNvSpPr/>
              <p:nvPr/>
            </p:nvSpPr>
            <p:spPr>
              <a:xfrm>
                <a:off x="11343803" y="2481122"/>
                <a:ext cx="144016" cy="14401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37" name="วงรี 36">
                <a:extLst>
                  <a:ext uri="{FF2B5EF4-FFF2-40B4-BE49-F238E27FC236}">
                    <a16:creationId xmlns:a16="http://schemas.microsoft.com/office/drawing/2014/main" id="{7C82B6F7-91DA-4E68-9FB5-D78D02E1710B}"/>
                  </a:ext>
                </a:extLst>
              </p:cNvPr>
              <p:cNvSpPr/>
              <p:nvPr/>
            </p:nvSpPr>
            <p:spPr>
              <a:xfrm>
                <a:off x="11640219" y="2481122"/>
                <a:ext cx="144016" cy="14401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38" name="วงรี 37">
                <a:extLst>
                  <a:ext uri="{FF2B5EF4-FFF2-40B4-BE49-F238E27FC236}">
                    <a16:creationId xmlns:a16="http://schemas.microsoft.com/office/drawing/2014/main" id="{B5B3CE5F-5106-4209-824A-EFF29A7FFDA6}"/>
                  </a:ext>
                </a:extLst>
              </p:cNvPr>
              <p:cNvSpPr/>
              <p:nvPr/>
            </p:nvSpPr>
            <p:spPr>
              <a:xfrm>
                <a:off x="11936635" y="2481122"/>
                <a:ext cx="144016" cy="14401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/>
              </a:p>
            </p:txBody>
          </p:sp>
        </p:grpSp>
        <p:pic>
          <p:nvPicPr>
            <p:cNvPr id="64" name="กราฟิก 63">
              <a:extLst>
                <a:ext uri="{FF2B5EF4-FFF2-40B4-BE49-F238E27FC236}">
                  <a16:creationId xmlns:a16="http://schemas.microsoft.com/office/drawing/2014/main" id="{F3AF0E4A-89AD-4464-877D-4251237E858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 flipV="1">
              <a:off x="0" y="6119595"/>
              <a:ext cx="2252828" cy="1348004"/>
            </a:xfrm>
            <a:prstGeom prst="rect">
              <a:avLst/>
            </a:prstGeom>
          </p:spPr>
        </p:pic>
        <p:sp>
          <p:nvSpPr>
            <p:cNvPr id="69" name="วงรี 68">
              <a:extLst>
                <a:ext uri="{FF2B5EF4-FFF2-40B4-BE49-F238E27FC236}">
                  <a16:creationId xmlns:a16="http://schemas.microsoft.com/office/drawing/2014/main" id="{A192871C-1D0B-44D5-B972-0BC5BAECA18A}"/>
                </a:ext>
              </a:extLst>
            </p:cNvPr>
            <p:cNvSpPr/>
            <p:nvPr/>
          </p:nvSpPr>
          <p:spPr>
            <a:xfrm>
              <a:off x="212605" y="4785660"/>
              <a:ext cx="753662" cy="753662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chemeClr val="accent6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dirty="0"/>
            </a:p>
          </p:txBody>
        </p:sp>
        <p:grpSp>
          <p:nvGrpSpPr>
            <p:cNvPr id="70" name="กลุ่ม 69">
              <a:extLst>
                <a:ext uri="{FF2B5EF4-FFF2-40B4-BE49-F238E27FC236}">
                  <a16:creationId xmlns:a16="http://schemas.microsoft.com/office/drawing/2014/main" id="{B1E138D8-6C96-463B-8FF1-D6C5BB0ECDC9}"/>
                </a:ext>
              </a:extLst>
            </p:cNvPr>
            <p:cNvGrpSpPr/>
            <p:nvPr/>
          </p:nvGrpSpPr>
          <p:grpSpPr>
            <a:xfrm>
              <a:off x="11632134" y="3239288"/>
              <a:ext cx="2258924" cy="1989749"/>
              <a:chOff x="11626236" y="4004673"/>
              <a:chExt cx="1180484" cy="1039817"/>
            </a:xfrm>
          </p:grpSpPr>
          <p:sp>
            <p:nvSpPr>
              <p:cNvPr id="65" name="วงรี 64">
                <a:extLst>
                  <a:ext uri="{FF2B5EF4-FFF2-40B4-BE49-F238E27FC236}">
                    <a16:creationId xmlns:a16="http://schemas.microsoft.com/office/drawing/2014/main" id="{0220EEB1-E0E7-4217-B5FC-9402538B2059}"/>
                  </a:ext>
                </a:extLst>
              </p:cNvPr>
              <p:cNvSpPr/>
              <p:nvPr/>
            </p:nvSpPr>
            <p:spPr>
              <a:xfrm>
                <a:off x="11626236" y="4441684"/>
                <a:ext cx="602806" cy="602806"/>
              </a:xfrm>
              <a:prstGeom prst="ellipse">
                <a:avLst/>
              </a:prstGeom>
              <a:noFill/>
              <a:ln w="57150">
                <a:solidFill>
                  <a:schemeClr val="accent6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/>
              </a:p>
            </p:txBody>
          </p:sp>
          <p:sp>
            <p:nvSpPr>
              <p:cNvPr id="66" name="วงรี 65">
                <a:extLst>
                  <a:ext uri="{FF2B5EF4-FFF2-40B4-BE49-F238E27FC236}">
                    <a16:creationId xmlns:a16="http://schemas.microsoft.com/office/drawing/2014/main" id="{1563C0ED-FC65-4019-B5C4-9E8ED768227B}"/>
                  </a:ext>
                </a:extLst>
              </p:cNvPr>
              <p:cNvSpPr/>
              <p:nvPr/>
            </p:nvSpPr>
            <p:spPr>
              <a:xfrm>
                <a:off x="11963121" y="4004673"/>
                <a:ext cx="843599" cy="843599"/>
              </a:xfrm>
              <a:prstGeom prst="ellipse">
                <a:avLst/>
              </a:prstGeom>
              <a:solidFill>
                <a:srgbClr val="E8FAFE"/>
              </a:solidFill>
              <a:ln w="571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/>
              </a:p>
            </p:txBody>
          </p:sp>
        </p:grpSp>
        <p:sp>
          <p:nvSpPr>
            <p:cNvPr id="67" name="วงรี 66">
              <a:extLst>
                <a:ext uri="{FF2B5EF4-FFF2-40B4-BE49-F238E27FC236}">
                  <a16:creationId xmlns:a16="http://schemas.microsoft.com/office/drawing/2014/main" id="{7F86FEE7-CEC3-43F9-BEC8-787C292D2F9A}"/>
                </a:ext>
              </a:extLst>
            </p:cNvPr>
            <p:cNvSpPr/>
            <p:nvPr/>
          </p:nvSpPr>
          <p:spPr>
            <a:xfrm>
              <a:off x="-446066" y="4281054"/>
              <a:ext cx="1065987" cy="1065987"/>
            </a:xfrm>
            <a:prstGeom prst="ellipse">
              <a:avLst/>
            </a:prstGeom>
            <a:solidFill>
              <a:schemeClr val="accent6">
                <a:lumMod val="20000"/>
                <a:lumOff val="80000"/>
              </a:schemeClr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dirty="0"/>
            </a:p>
          </p:txBody>
        </p:sp>
        <p:sp>
          <p:nvSpPr>
            <p:cNvPr id="72" name="สามเหลี่ยมหน้าจั่ว 71">
              <a:extLst>
                <a:ext uri="{FF2B5EF4-FFF2-40B4-BE49-F238E27FC236}">
                  <a16:creationId xmlns:a16="http://schemas.microsoft.com/office/drawing/2014/main" id="{7C734CE9-46C4-474C-8126-D6ABD53476B5}"/>
                </a:ext>
              </a:extLst>
            </p:cNvPr>
            <p:cNvSpPr/>
            <p:nvPr/>
          </p:nvSpPr>
          <p:spPr>
            <a:xfrm rot="3600000">
              <a:off x="11188625" y="2023771"/>
              <a:ext cx="961235" cy="828651"/>
            </a:xfrm>
            <a:prstGeom prst="triangle">
              <a:avLst/>
            </a:prstGeom>
            <a:solidFill>
              <a:srgbClr val="E8FA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73" name="สามเหลี่ยมหน้าจั่ว 72">
              <a:extLst>
                <a:ext uri="{FF2B5EF4-FFF2-40B4-BE49-F238E27FC236}">
                  <a16:creationId xmlns:a16="http://schemas.microsoft.com/office/drawing/2014/main" id="{80492082-5EFD-4600-B6E0-CBA94FD1146F}"/>
                </a:ext>
              </a:extLst>
            </p:cNvPr>
            <p:cNvSpPr/>
            <p:nvPr/>
          </p:nvSpPr>
          <p:spPr>
            <a:xfrm rot="900000">
              <a:off x="11517237" y="1794071"/>
              <a:ext cx="873850" cy="753319"/>
            </a:xfrm>
            <a:prstGeom prst="triangle">
              <a:avLst/>
            </a:prstGeom>
            <a:noFill/>
            <a:ln w="38100">
              <a:solidFill>
                <a:srgbClr val="E8FAF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74" name="สามเหลี่ยมหน้าจั่ว 73">
              <a:extLst>
                <a:ext uri="{FF2B5EF4-FFF2-40B4-BE49-F238E27FC236}">
                  <a16:creationId xmlns:a16="http://schemas.microsoft.com/office/drawing/2014/main" id="{081BEE9F-EC43-4C25-B916-7857DCB4E104}"/>
                </a:ext>
              </a:extLst>
            </p:cNvPr>
            <p:cNvSpPr/>
            <p:nvPr/>
          </p:nvSpPr>
          <p:spPr>
            <a:xfrm rot="900000">
              <a:off x="1799436" y="2132390"/>
              <a:ext cx="1197145" cy="1032022"/>
            </a:xfrm>
            <a:prstGeom prst="triangle">
              <a:avLst/>
            </a:prstGeom>
            <a:noFill/>
            <a:ln w="57150">
              <a:solidFill>
                <a:schemeClr val="accent6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grpSp>
          <p:nvGrpSpPr>
            <p:cNvPr id="98" name="กลุ่ม 97">
              <a:extLst>
                <a:ext uri="{FF2B5EF4-FFF2-40B4-BE49-F238E27FC236}">
                  <a16:creationId xmlns:a16="http://schemas.microsoft.com/office/drawing/2014/main" id="{50BD0500-8AE0-4DDC-B0B1-5F6AC8C7C8CD}"/>
                </a:ext>
              </a:extLst>
            </p:cNvPr>
            <p:cNvGrpSpPr/>
            <p:nvPr/>
          </p:nvGrpSpPr>
          <p:grpSpPr>
            <a:xfrm>
              <a:off x="10613282" y="6532321"/>
              <a:ext cx="1485285" cy="674985"/>
              <a:chOff x="10378930" y="5467761"/>
              <a:chExt cx="1485285" cy="674985"/>
            </a:xfrm>
          </p:grpSpPr>
          <p:sp>
            <p:nvSpPr>
              <p:cNvPr id="76" name="สี่เหลี่ยมผืนผ้า 75">
                <a:extLst>
                  <a:ext uri="{FF2B5EF4-FFF2-40B4-BE49-F238E27FC236}">
                    <a16:creationId xmlns:a16="http://schemas.microsoft.com/office/drawing/2014/main" id="{48BCF98E-9921-46C0-B913-5712A2C6468B}"/>
                  </a:ext>
                </a:extLst>
              </p:cNvPr>
              <p:cNvSpPr/>
              <p:nvPr/>
            </p:nvSpPr>
            <p:spPr>
              <a:xfrm>
                <a:off x="10378930" y="5467761"/>
                <a:ext cx="144405" cy="144405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/>
              </a:p>
            </p:txBody>
          </p:sp>
          <p:sp>
            <p:nvSpPr>
              <p:cNvPr id="81" name="สี่เหลี่ยมผืนผ้า 80">
                <a:extLst>
                  <a:ext uri="{FF2B5EF4-FFF2-40B4-BE49-F238E27FC236}">
                    <a16:creationId xmlns:a16="http://schemas.microsoft.com/office/drawing/2014/main" id="{549F7367-925F-4471-B99E-E672937C0435}"/>
                  </a:ext>
                </a:extLst>
              </p:cNvPr>
              <p:cNvSpPr/>
              <p:nvPr/>
            </p:nvSpPr>
            <p:spPr>
              <a:xfrm>
                <a:off x="10647106" y="5467761"/>
                <a:ext cx="144405" cy="144405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/>
              </a:p>
            </p:txBody>
          </p:sp>
          <p:sp>
            <p:nvSpPr>
              <p:cNvPr id="82" name="สี่เหลี่ยมผืนผ้า 81">
                <a:extLst>
                  <a:ext uri="{FF2B5EF4-FFF2-40B4-BE49-F238E27FC236}">
                    <a16:creationId xmlns:a16="http://schemas.microsoft.com/office/drawing/2014/main" id="{C43E06C6-7617-4745-8FEB-E5E6476F09A0}"/>
                  </a:ext>
                </a:extLst>
              </p:cNvPr>
              <p:cNvSpPr/>
              <p:nvPr/>
            </p:nvSpPr>
            <p:spPr>
              <a:xfrm>
                <a:off x="10915282" y="5467761"/>
                <a:ext cx="144405" cy="144405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/>
              </a:p>
            </p:txBody>
          </p:sp>
          <p:sp>
            <p:nvSpPr>
              <p:cNvPr id="83" name="สี่เหลี่ยมผืนผ้า 82">
                <a:extLst>
                  <a:ext uri="{FF2B5EF4-FFF2-40B4-BE49-F238E27FC236}">
                    <a16:creationId xmlns:a16="http://schemas.microsoft.com/office/drawing/2014/main" id="{C34ADE12-AED6-401F-BFD0-DAD0B5C6D165}"/>
                  </a:ext>
                </a:extLst>
              </p:cNvPr>
              <p:cNvSpPr/>
              <p:nvPr/>
            </p:nvSpPr>
            <p:spPr>
              <a:xfrm>
                <a:off x="11183458" y="5467761"/>
                <a:ext cx="144405" cy="144405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/>
              </a:p>
            </p:txBody>
          </p:sp>
          <p:sp>
            <p:nvSpPr>
              <p:cNvPr id="84" name="สี่เหลี่ยมผืนผ้า 83">
                <a:extLst>
                  <a:ext uri="{FF2B5EF4-FFF2-40B4-BE49-F238E27FC236}">
                    <a16:creationId xmlns:a16="http://schemas.microsoft.com/office/drawing/2014/main" id="{41CBBADD-57D4-460D-9621-2A406D3CAF01}"/>
                  </a:ext>
                </a:extLst>
              </p:cNvPr>
              <p:cNvSpPr/>
              <p:nvPr/>
            </p:nvSpPr>
            <p:spPr>
              <a:xfrm>
                <a:off x="11451634" y="5467761"/>
                <a:ext cx="144405" cy="144405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/>
              </a:p>
            </p:txBody>
          </p:sp>
          <p:sp>
            <p:nvSpPr>
              <p:cNvPr id="85" name="สี่เหลี่ยมผืนผ้า 84">
                <a:extLst>
                  <a:ext uri="{FF2B5EF4-FFF2-40B4-BE49-F238E27FC236}">
                    <a16:creationId xmlns:a16="http://schemas.microsoft.com/office/drawing/2014/main" id="{7503903D-0F77-461D-87F5-BB610C4FBC04}"/>
                  </a:ext>
                </a:extLst>
              </p:cNvPr>
              <p:cNvSpPr/>
              <p:nvPr/>
            </p:nvSpPr>
            <p:spPr>
              <a:xfrm>
                <a:off x="11719810" y="5467761"/>
                <a:ext cx="144405" cy="144405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/>
              </a:p>
            </p:txBody>
          </p:sp>
          <p:sp>
            <p:nvSpPr>
              <p:cNvPr id="86" name="สี่เหลี่ยมผืนผ้า 85">
                <a:extLst>
                  <a:ext uri="{FF2B5EF4-FFF2-40B4-BE49-F238E27FC236}">
                    <a16:creationId xmlns:a16="http://schemas.microsoft.com/office/drawing/2014/main" id="{41E60707-0CE2-4B8B-99A9-7CB136B05A24}"/>
                  </a:ext>
                </a:extLst>
              </p:cNvPr>
              <p:cNvSpPr/>
              <p:nvPr/>
            </p:nvSpPr>
            <p:spPr>
              <a:xfrm>
                <a:off x="10378930" y="5733051"/>
                <a:ext cx="144405" cy="144405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/>
              </a:p>
            </p:txBody>
          </p:sp>
          <p:sp>
            <p:nvSpPr>
              <p:cNvPr id="87" name="สี่เหลี่ยมผืนผ้า 86">
                <a:extLst>
                  <a:ext uri="{FF2B5EF4-FFF2-40B4-BE49-F238E27FC236}">
                    <a16:creationId xmlns:a16="http://schemas.microsoft.com/office/drawing/2014/main" id="{968F25ED-D2F0-4CED-8CDA-CDBFFECA2548}"/>
                  </a:ext>
                </a:extLst>
              </p:cNvPr>
              <p:cNvSpPr/>
              <p:nvPr/>
            </p:nvSpPr>
            <p:spPr>
              <a:xfrm>
                <a:off x="10647106" y="5733051"/>
                <a:ext cx="144405" cy="144405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/>
              </a:p>
            </p:txBody>
          </p:sp>
          <p:sp>
            <p:nvSpPr>
              <p:cNvPr id="88" name="สี่เหลี่ยมผืนผ้า 87">
                <a:extLst>
                  <a:ext uri="{FF2B5EF4-FFF2-40B4-BE49-F238E27FC236}">
                    <a16:creationId xmlns:a16="http://schemas.microsoft.com/office/drawing/2014/main" id="{1F237240-EE81-49A4-86C2-27C464FBDCA1}"/>
                  </a:ext>
                </a:extLst>
              </p:cNvPr>
              <p:cNvSpPr/>
              <p:nvPr/>
            </p:nvSpPr>
            <p:spPr>
              <a:xfrm>
                <a:off x="10915282" y="5733051"/>
                <a:ext cx="144405" cy="144405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/>
              </a:p>
            </p:txBody>
          </p:sp>
          <p:sp>
            <p:nvSpPr>
              <p:cNvPr id="89" name="สี่เหลี่ยมผืนผ้า 88">
                <a:extLst>
                  <a:ext uri="{FF2B5EF4-FFF2-40B4-BE49-F238E27FC236}">
                    <a16:creationId xmlns:a16="http://schemas.microsoft.com/office/drawing/2014/main" id="{0C30177B-C954-4106-81C6-F8AB996253A2}"/>
                  </a:ext>
                </a:extLst>
              </p:cNvPr>
              <p:cNvSpPr/>
              <p:nvPr/>
            </p:nvSpPr>
            <p:spPr>
              <a:xfrm>
                <a:off x="11183458" y="5733051"/>
                <a:ext cx="144405" cy="144405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/>
              </a:p>
            </p:txBody>
          </p:sp>
          <p:sp>
            <p:nvSpPr>
              <p:cNvPr id="90" name="สี่เหลี่ยมผืนผ้า 89">
                <a:extLst>
                  <a:ext uri="{FF2B5EF4-FFF2-40B4-BE49-F238E27FC236}">
                    <a16:creationId xmlns:a16="http://schemas.microsoft.com/office/drawing/2014/main" id="{395ECDE7-9D42-4FF7-9D1E-20550ABEF227}"/>
                  </a:ext>
                </a:extLst>
              </p:cNvPr>
              <p:cNvSpPr/>
              <p:nvPr/>
            </p:nvSpPr>
            <p:spPr>
              <a:xfrm>
                <a:off x="11451634" y="5733051"/>
                <a:ext cx="144405" cy="144405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/>
              </a:p>
            </p:txBody>
          </p:sp>
          <p:sp>
            <p:nvSpPr>
              <p:cNvPr id="91" name="สี่เหลี่ยมผืนผ้า 90">
                <a:extLst>
                  <a:ext uri="{FF2B5EF4-FFF2-40B4-BE49-F238E27FC236}">
                    <a16:creationId xmlns:a16="http://schemas.microsoft.com/office/drawing/2014/main" id="{3CA5E8F5-45D9-4BF3-9C40-D5AE67964C15}"/>
                  </a:ext>
                </a:extLst>
              </p:cNvPr>
              <p:cNvSpPr/>
              <p:nvPr/>
            </p:nvSpPr>
            <p:spPr>
              <a:xfrm>
                <a:off x="11719810" y="5733051"/>
                <a:ext cx="144405" cy="144405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/>
              </a:p>
            </p:txBody>
          </p:sp>
          <p:sp>
            <p:nvSpPr>
              <p:cNvPr id="92" name="สี่เหลี่ยมผืนผ้า 91">
                <a:extLst>
                  <a:ext uri="{FF2B5EF4-FFF2-40B4-BE49-F238E27FC236}">
                    <a16:creationId xmlns:a16="http://schemas.microsoft.com/office/drawing/2014/main" id="{4F7FF2A0-F88F-4741-9A41-0E683E61C32C}"/>
                  </a:ext>
                </a:extLst>
              </p:cNvPr>
              <p:cNvSpPr/>
              <p:nvPr/>
            </p:nvSpPr>
            <p:spPr>
              <a:xfrm>
                <a:off x="10378930" y="5998341"/>
                <a:ext cx="144405" cy="144405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/>
              </a:p>
            </p:txBody>
          </p:sp>
          <p:sp>
            <p:nvSpPr>
              <p:cNvPr id="93" name="สี่เหลี่ยมผืนผ้า 92">
                <a:extLst>
                  <a:ext uri="{FF2B5EF4-FFF2-40B4-BE49-F238E27FC236}">
                    <a16:creationId xmlns:a16="http://schemas.microsoft.com/office/drawing/2014/main" id="{09E5B6D5-6F56-44E2-BAE4-097B6D3FF568}"/>
                  </a:ext>
                </a:extLst>
              </p:cNvPr>
              <p:cNvSpPr/>
              <p:nvPr/>
            </p:nvSpPr>
            <p:spPr>
              <a:xfrm>
                <a:off x="10647106" y="5998341"/>
                <a:ext cx="144405" cy="144405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/>
              </a:p>
            </p:txBody>
          </p:sp>
          <p:sp>
            <p:nvSpPr>
              <p:cNvPr id="94" name="สี่เหลี่ยมผืนผ้า 93">
                <a:extLst>
                  <a:ext uri="{FF2B5EF4-FFF2-40B4-BE49-F238E27FC236}">
                    <a16:creationId xmlns:a16="http://schemas.microsoft.com/office/drawing/2014/main" id="{6ACDF15A-B2AC-4E45-838A-79C5E19D5F01}"/>
                  </a:ext>
                </a:extLst>
              </p:cNvPr>
              <p:cNvSpPr/>
              <p:nvPr/>
            </p:nvSpPr>
            <p:spPr>
              <a:xfrm>
                <a:off x="10915282" y="5998341"/>
                <a:ext cx="144405" cy="144405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/>
              </a:p>
            </p:txBody>
          </p:sp>
          <p:sp>
            <p:nvSpPr>
              <p:cNvPr id="95" name="สี่เหลี่ยมผืนผ้า 94">
                <a:extLst>
                  <a:ext uri="{FF2B5EF4-FFF2-40B4-BE49-F238E27FC236}">
                    <a16:creationId xmlns:a16="http://schemas.microsoft.com/office/drawing/2014/main" id="{01BE0440-E10C-4604-A226-959CA5C4F088}"/>
                  </a:ext>
                </a:extLst>
              </p:cNvPr>
              <p:cNvSpPr/>
              <p:nvPr/>
            </p:nvSpPr>
            <p:spPr>
              <a:xfrm>
                <a:off x="11183458" y="5998341"/>
                <a:ext cx="144405" cy="144405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/>
              </a:p>
            </p:txBody>
          </p:sp>
          <p:sp>
            <p:nvSpPr>
              <p:cNvPr id="96" name="สี่เหลี่ยมผืนผ้า 95">
                <a:extLst>
                  <a:ext uri="{FF2B5EF4-FFF2-40B4-BE49-F238E27FC236}">
                    <a16:creationId xmlns:a16="http://schemas.microsoft.com/office/drawing/2014/main" id="{8A559C73-7722-4E32-91B5-300E814CD21D}"/>
                  </a:ext>
                </a:extLst>
              </p:cNvPr>
              <p:cNvSpPr/>
              <p:nvPr/>
            </p:nvSpPr>
            <p:spPr>
              <a:xfrm>
                <a:off x="11451634" y="5998341"/>
                <a:ext cx="144405" cy="144405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/>
              </a:p>
            </p:txBody>
          </p:sp>
          <p:sp>
            <p:nvSpPr>
              <p:cNvPr id="97" name="สี่เหลี่ยมผืนผ้า 96">
                <a:extLst>
                  <a:ext uri="{FF2B5EF4-FFF2-40B4-BE49-F238E27FC236}">
                    <a16:creationId xmlns:a16="http://schemas.microsoft.com/office/drawing/2014/main" id="{ACFA88E7-2F21-493B-8574-421A17005F11}"/>
                  </a:ext>
                </a:extLst>
              </p:cNvPr>
              <p:cNvSpPr/>
              <p:nvPr/>
            </p:nvSpPr>
            <p:spPr>
              <a:xfrm>
                <a:off x="11719810" y="5998341"/>
                <a:ext cx="144405" cy="144405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/>
              </a:p>
            </p:txBody>
          </p:sp>
        </p:grpSp>
      </p:grpSp>
      <p:pic>
        <p:nvPicPr>
          <p:cNvPr id="2" name="Picture 7">
            <a:extLst>
              <a:ext uri="{FF2B5EF4-FFF2-40B4-BE49-F238E27FC236}">
                <a16:creationId xmlns:a16="http://schemas.microsoft.com/office/drawing/2014/main" id="{A992C06A-61C1-4141-9D33-1F9CC5C38C55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491646" y="153"/>
            <a:ext cx="780537" cy="822352"/>
          </a:xfrm>
          <a:prstGeom prst="rect">
            <a:avLst/>
          </a:prstGeom>
        </p:spPr>
      </p:pic>
      <p:pic>
        <p:nvPicPr>
          <p:cNvPr id="3" name="Picture 5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DBF2E6BE-1096-4045-93C6-DDEDACD4ACF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551653" y="6758018"/>
            <a:ext cx="535441" cy="528487"/>
          </a:xfrm>
          <a:prstGeom prst="rect">
            <a:avLst/>
          </a:prstGeom>
        </p:spPr>
      </p:pic>
      <p:sp>
        <p:nvSpPr>
          <p:cNvPr id="16" name="สี่เหลี่ยมผืนผ้า 15">
            <a:extLst>
              <a:ext uri="{FF2B5EF4-FFF2-40B4-BE49-F238E27FC236}">
                <a16:creationId xmlns:a16="http://schemas.microsoft.com/office/drawing/2014/main" id="{FF296369-1B78-43B5-A8FF-DA5468AFA8B7}"/>
              </a:ext>
            </a:extLst>
          </p:cNvPr>
          <p:cNvSpPr/>
          <p:nvPr/>
        </p:nvSpPr>
        <p:spPr>
          <a:xfrm>
            <a:off x="4728389" y="6429410"/>
            <a:ext cx="381948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th-TH" sz="2400" dirty="0">
                <a:solidFill>
                  <a:srgbClr val="333333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ผลงาน : </a:t>
            </a:r>
            <a:r>
              <a:rPr lang="en-US" sz="2400" dirty="0">
                <a:solidFill>
                  <a:srgbClr val="333333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Still Life with Apples and Pears </a:t>
            </a:r>
          </a:p>
          <a:p>
            <a:pPr fontAlgn="base"/>
            <a:r>
              <a:rPr lang="th-TH" sz="2400" dirty="0">
                <a:solidFill>
                  <a:srgbClr val="333333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ศิลปิน : ปอล </a:t>
            </a:r>
            <a:r>
              <a:rPr lang="th-TH" sz="2400" dirty="0" err="1">
                <a:solidFill>
                  <a:srgbClr val="333333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เซ</a:t>
            </a:r>
            <a:r>
              <a:rPr lang="th-TH" sz="2400" dirty="0">
                <a:solidFill>
                  <a:srgbClr val="333333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ซาน (</a:t>
            </a:r>
            <a:r>
              <a:rPr lang="en-US" sz="2400" dirty="0">
                <a:solidFill>
                  <a:srgbClr val="333333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Paul Cézanne)</a:t>
            </a:r>
          </a:p>
        </p:txBody>
      </p:sp>
      <p:pic>
        <p:nvPicPr>
          <p:cNvPr id="12" name="รูปภาพ 11">
            <a:extLst>
              <a:ext uri="{FF2B5EF4-FFF2-40B4-BE49-F238E27FC236}">
                <a16:creationId xmlns:a16="http://schemas.microsoft.com/office/drawing/2014/main" id="{349CF2A4-1DE7-4919-92A3-23185919C083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469778" y="1501552"/>
            <a:ext cx="6336706" cy="4793356"/>
          </a:xfrm>
          <a:prstGeom prst="rect">
            <a:avLst/>
          </a:prstGeom>
        </p:spPr>
      </p:pic>
      <p:pic>
        <p:nvPicPr>
          <p:cNvPr id="63" name="รูปภาพ 62">
            <a:extLst>
              <a:ext uri="{FF2B5EF4-FFF2-40B4-BE49-F238E27FC236}">
                <a16:creationId xmlns:a16="http://schemas.microsoft.com/office/drawing/2014/main" id="{C754D7A7-02F2-48AE-AD9A-9CC831B048A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913152" y="-190621"/>
            <a:ext cx="7449958" cy="1682642"/>
          </a:xfrm>
          <a:prstGeom prst="rect">
            <a:avLst/>
          </a:prstGeom>
        </p:spPr>
      </p:pic>
      <p:pic>
        <p:nvPicPr>
          <p:cNvPr id="71" name="teacher guide">
            <a:extLst>
              <a:ext uri="{FF2B5EF4-FFF2-40B4-BE49-F238E27FC236}">
                <a16:creationId xmlns:a16="http://schemas.microsoft.com/office/drawing/2014/main" id="{E8375C7C-06D7-478B-A810-CFACF3B41840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28296" y="6768505"/>
            <a:ext cx="535420" cy="530319"/>
          </a:xfrm>
          <a:prstGeom prst="rect">
            <a:avLst/>
          </a:prstGeom>
        </p:spPr>
      </p:pic>
      <p:pic>
        <p:nvPicPr>
          <p:cNvPr id="75" name="Picture 45">
            <a:hlinkClick r:id="rId10" action="ppaction://hlinksldjump"/>
            <a:extLst>
              <a:ext uri="{FF2B5EF4-FFF2-40B4-BE49-F238E27FC236}">
                <a16:creationId xmlns:a16="http://schemas.microsoft.com/office/drawing/2014/main" id="{6DE7E5CD-680C-4A21-866A-851DA7BCDCDA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2124" y="6745010"/>
            <a:ext cx="1230668" cy="541495"/>
          </a:xfrm>
          <a:prstGeom prst="rect">
            <a:avLst/>
          </a:prstGeom>
        </p:spPr>
      </p:pic>
      <p:sp>
        <p:nvSpPr>
          <p:cNvPr id="77" name="สามเหลี่ยมหน้าจั่ว 28">
            <a:hlinkClick r:id="rId12" action="ppaction://hlinksldjump"/>
            <a:extLst>
              <a:ext uri="{FF2B5EF4-FFF2-40B4-BE49-F238E27FC236}">
                <a16:creationId xmlns:a16="http://schemas.microsoft.com/office/drawing/2014/main" id="{2697575D-815D-4EEE-955D-9CF55D1FC79D}"/>
              </a:ext>
            </a:extLst>
          </p:cNvPr>
          <p:cNvSpPr/>
          <p:nvPr/>
        </p:nvSpPr>
        <p:spPr>
          <a:xfrm rot="16200000" flipH="1">
            <a:off x="-43903" y="4173295"/>
            <a:ext cx="892661" cy="374063"/>
          </a:xfrm>
          <a:prstGeom prst="triangle">
            <a:avLst/>
          </a:prstGeom>
          <a:solidFill>
            <a:srgbClr val="34A3E8"/>
          </a:solidFill>
          <a:ln w="76200" cap="rnd">
            <a:solidFill>
              <a:srgbClr val="34A3E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501819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D257CC20-61BA-4AF4-BB3C-ABF98080A80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551653" y="6758018"/>
            <a:ext cx="535441" cy="528487"/>
          </a:xfrm>
          <a:prstGeom prst="rect">
            <a:avLst/>
          </a:prstGeom>
        </p:spPr>
      </p:pic>
      <p:pic>
        <p:nvPicPr>
          <p:cNvPr id="72" name="teacher guide">
            <a:extLst>
              <a:ext uri="{FF2B5EF4-FFF2-40B4-BE49-F238E27FC236}">
                <a16:creationId xmlns:a16="http://schemas.microsoft.com/office/drawing/2014/main" id="{162D2E48-A16A-4093-8AD4-623362E3A62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0354" y="6768505"/>
            <a:ext cx="535420" cy="530319"/>
          </a:xfrm>
          <a:prstGeom prst="rect">
            <a:avLst/>
          </a:prstGeom>
        </p:spPr>
      </p:pic>
      <p:pic>
        <p:nvPicPr>
          <p:cNvPr id="149" name="รูปภาพ 148">
            <a:hlinkClick r:id="rId5" action="ppaction://hlinksldjump"/>
            <a:extLst>
              <a:ext uri="{FF2B5EF4-FFF2-40B4-BE49-F238E27FC236}">
                <a16:creationId xmlns:a16="http://schemas.microsoft.com/office/drawing/2014/main" id="{4661CE02-EB57-42E9-8697-82B34A578DA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76680" y="6742229"/>
            <a:ext cx="1230668" cy="538979"/>
          </a:xfrm>
          <a:prstGeom prst="rect">
            <a:avLst/>
          </a:prstGeom>
        </p:spPr>
      </p:pic>
      <p:sp>
        <p:nvSpPr>
          <p:cNvPr id="71" name="สี่เหลี่ยมผืนผ้า: มุมมน 70">
            <a:extLst>
              <a:ext uri="{FF2B5EF4-FFF2-40B4-BE49-F238E27FC236}">
                <a16:creationId xmlns:a16="http://schemas.microsoft.com/office/drawing/2014/main" id="{531EB658-9D8F-44B6-9E24-AF54F3BEA379}"/>
              </a:ext>
            </a:extLst>
          </p:cNvPr>
          <p:cNvSpPr/>
          <p:nvPr/>
        </p:nvSpPr>
        <p:spPr>
          <a:xfrm>
            <a:off x="2666779" y="4205653"/>
            <a:ext cx="7968681" cy="2994478"/>
          </a:xfrm>
          <a:prstGeom prst="roundRect">
            <a:avLst>
              <a:gd name="adj" fmla="val 14265"/>
            </a:avLst>
          </a:prstGeom>
          <a:solidFill>
            <a:schemeClr val="bg1"/>
          </a:solidFill>
          <a:ln w="57150">
            <a:solidFill>
              <a:srgbClr val="FAB9B7">
                <a:alpha val="4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/>
              <a:t>อ</a:t>
            </a:r>
          </a:p>
        </p:txBody>
      </p:sp>
      <p:sp>
        <p:nvSpPr>
          <p:cNvPr id="5" name="สี่เหลี่ยมผืนผ้า: มุมมน 4">
            <a:extLst>
              <a:ext uri="{FF2B5EF4-FFF2-40B4-BE49-F238E27FC236}">
                <a16:creationId xmlns:a16="http://schemas.microsoft.com/office/drawing/2014/main" id="{F149A49A-2797-4365-B0A0-9224943303B4}"/>
              </a:ext>
            </a:extLst>
          </p:cNvPr>
          <p:cNvSpPr/>
          <p:nvPr/>
        </p:nvSpPr>
        <p:spPr>
          <a:xfrm>
            <a:off x="2238958" y="1482160"/>
            <a:ext cx="1112851" cy="1112851"/>
          </a:xfrm>
          <a:prstGeom prst="roundRect">
            <a:avLst>
              <a:gd name="adj" fmla="val 16233"/>
            </a:avLst>
          </a:prstGeom>
          <a:solidFill>
            <a:schemeClr val="bg1"/>
          </a:solidFill>
          <a:ln w="57150">
            <a:solidFill>
              <a:srgbClr val="F34F4B">
                <a:alpha val="4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8" name="สี่เหลี่ยมผืนผ้า: มุมมน 7">
            <a:extLst>
              <a:ext uri="{FF2B5EF4-FFF2-40B4-BE49-F238E27FC236}">
                <a16:creationId xmlns:a16="http://schemas.microsoft.com/office/drawing/2014/main" id="{ED014FF4-CBD6-4C9B-9F5C-1D63B12DA91F}"/>
              </a:ext>
            </a:extLst>
          </p:cNvPr>
          <p:cNvSpPr/>
          <p:nvPr/>
        </p:nvSpPr>
        <p:spPr>
          <a:xfrm>
            <a:off x="3519580" y="1482160"/>
            <a:ext cx="1112851" cy="1112851"/>
          </a:xfrm>
          <a:prstGeom prst="roundRect">
            <a:avLst>
              <a:gd name="adj" fmla="val 16233"/>
            </a:avLst>
          </a:prstGeom>
          <a:solidFill>
            <a:schemeClr val="bg1"/>
          </a:solidFill>
          <a:ln w="57150">
            <a:solidFill>
              <a:srgbClr val="F34F4B">
                <a:alpha val="4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9" name="สี่เหลี่ยมผืนผ้า: มุมมน 8">
            <a:extLst>
              <a:ext uri="{FF2B5EF4-FFF2-40B4-BE49-F238E27FC236}">
                <a16:creationId xmlns:a16="http://schemas.microsoft.com/office/drawing/2014/main" id="{834258B7-CDFA-490D-9778-647B2344032C}"/>
              </a:ext>
            </a:extLst>
          </p:cNvPr>
          <p:cNvSpPr/>
          <p:nvPr/>
        </p:nvSpPr>
        <p:spPr>
          <a:xfrm>
            <a:off x="4800202" y="1482160"/>
            <a:ext cx="1112851" cy="1112851"/>
          </a:xfrm>
          <a:prstGeom prst="roundRect">
            <a:avLst>
              <a:gd name="adj" fmla="val 16233"/>
            </a:avLst>
          </a:prstGeom>
          <a:solidFill>
            <a:schemeClr val="bg1"/>
          </a:solidFill>
          <a:ln w="57150">
            <a:solidFill>
              <a:srgbClr val="F34F4B">
                <a:alpha val="4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0" name="สี่เหลี่ยมผืนผ้า: มุมมน 9">
            <a:extLst>
              <a:ext uri="{FF2B5EF4-FFF2-40B4-BE49-F238E27FC236}">
                <a16:creationId xmlns:a16="http://schemas.microsoft.com/office/drawing/2014/main" id="{50B65997-B2B2-4A9A-A8D4-E3B5AEAB3C77}"/>
              </a:ext>
            </a:extLst>
          </p:cNvPr>
          <p:cNvSpPr/>
          <p:nvPr/>
        </p:nvSpPr>
        <p:spPr>
          <a:xfrm>
            <a:off x="6080823" y="1482160"/>
            <a:ext cx="1112851" cy="1112851"/>
          </a:xfrm>
          <a:prstGeom prst="roundRect">
            <a:avLst>
              <a:gd name="adj" fmla="val 16233"/>
            </a:avLst>
          </a:prstGeom>
          <a:solidFill>
            <a:schemeClr val="bg1"/>
          </a:solidFill>
          <a:ln w="57150">
            <a:solidFill>
              <a:srgbClr val="F34F4B">
                <a:alpha val="4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1" name="สี่เหลี่ยมผืนผ้า: มุมมน 10">
            <a:extLst>
              <a:ext uri="{FF2B5EF4-FFF2-40B4-BE49-F238E27FC236}">
                <a16:creationId xmlns:a16="http://schemas.microsoft.com/office/drawing/2014/main" id="{387EA5BF-7AB0-45CE-B9A0-083C0F4E7DD7}"/>
              </a:ext>
            </a:extLst>
          </p:cNvPr>
          <p:cNvSpPr/>
          <p:nvPr/>
        </p:nvSpPr>
        <p:spPr>
          <a:xfrm>
            <a:off x="7361445" y="1482160"/>
            <a:ext cx="1112851" cy="1112851"/>
          </a:xfrm>
          <a:prstGeom prst="roundRect">
            <a:avLst>
              <a:gd name="adj" fmla="val 16233"/>
            </a:avLst>
          </a:prstGeom>
          <a:solidFill>
            <a:schemeClr val="bg1"/>
          </a:solidFill>
          <a:ln w="57150">
            <a:solidFill>
              <a:srgbClr val="F34F4B">
                <a:alpha val="4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2" name="สี่เหลี่ยมผืนผ้า: มุมมน 11">
            <a:extLst>
              <a:ext uri="{FF2B5EF4-FFF2-40B4-BE49-F238E27FC236}">
                <a16:creationId xmlns:a16="http://schemas.microsoft.com/office/drawing/2014/main" id="{686309D4-E53D-4FB6-83C8-450225AF462C}"/>
              </a:ext>
            </a:extLst>
          </p:cNvPr>
          <p:cNvSpPr/>
          <p:nvPr/>
        </p:nvSpPr>
        <p:spPr>
          <a:xfrm>
            <a:off x="8642067" y="1482160"/>
            <a:ext cx="1112851" cy="1112851"/>
          </a:xfrm>
          <a:prstGeom prst="roundRect">
            <a:avLst>
              <a:gd name="adj" fmla="val 16233"/>
            </a:avLst>
          </a:prstGeom>
          <a:solidFill>
            <a:schemeClr val="bg1"/>
          </a:solidFill>
          <a:ln w="57150">
            <a:solidFill>
              <a:srgbClr val="F34F4B">
                <a:alpha val="4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3" name="สี่เหลี่ยมผืนผ้า: มุมมน 12">
            <a:extLst>
              <a:ext uri="{FF2B5EF4-FFF2-40B4-BE49-F238E27FC236}">
                <a16:creationId xmlns:a16="http://schemas.microsoft.com/office/drawing/2014/main" id="{6B60874D-13AC-43FC-843F-19107ACC1CB5}"/>
              </a:ext>
            </a:extLst>
          </p:cNvPr>
          <p:cNvSpPr/>
          <p:nvPr/>
        </p:nvSpPr>
        <p:spPr>
          <a:xfrm>
            <a:off x="9922687" y="1482160"/>
            <a:ext cx="1112851" cy="1112851"/>
          </a:xfrm>
          <a:prstGeom prst="roundRect">
            <a:avLst>
              <a:gd name="adj" fmla="val 16233"/>
            </a:avLst>
          </a:prstGeom>
          <a:solidFill>
            <a:schemeClr val="bg1"/>
          </a:solidFill>
          <a:ln w="57150">
            <a:solidFill>
              <a:srgbClr val="F34F4B">
                <a:alpha val="4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4" name="สี่เหลี่ยมผืนผ้า: มุมมน 13">
            <a:extLst>
              <a:ext uri="{FF2B5EF4-FFF2-40B4-BE49-F238E27FC236}">
                <a16:creationId xmlns:a16="http://schemas.microsoft.com/office/drawing/2014/main" id="{1F027778-8CB4-46D2-A6CA-36BAF16F8B0A}"/>
              </a:ext>
            </a:extLst>
          </p:cNvPr>
          <p:cNvSpPr/>
          <p:nvPr/>
        </p:nvSpPr>
        <p:spPr>
          <a:xfrm>
            <a:off x="2888053" y="2758665"/>
            <a:ext cx="1112851" cy="1112851"/>
          </a:xfrm>
          <a:prstGeom prst="roundRect">
            <a:avLst>
              <a:gd name="adj" fmla="val 16233"/>
            </a:avLst>
          </a:prstGeom>
          <a:solidFill>
            <a:schemeClr val="bg1"/>
          </a:solidFill>
          <a:ln w="57150">
            <a:solidFill>
              <a:srgbClr val="F34F4B">
                <a:alpha val="4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5" name="สี่เหลี่ยมผืนผ้า: มุมมน 14">
            <a:extLst>
              <a:ext uri="{FF2B5EF4-FFF2-40B4-BE49-F238E27FC236}">
                <a16:creationId xmlns:a16="http://schemas.microsoft.com/office/drawing/2014/main" id="{1A6DF35C-CF9F-49C1-8904-A50DD92E4319}"/>
              </a:ext>
            </a:extLst>
          </p:cNvPr>
          <p:cNvSpPr/>
          <p:nvPr/>
        </p:nvSpPr>
        <p:spPr>
          <a:xfrm>
            <a:off x="4168674" y="2758665"/>
            <a:ext cx="1112851" cy="1112851"/>
          </a:xfrm>
          <a:prstGeom prst="roundRect">
            <a:avLst>
              <a:gd name="adj" fmla="val 16233"/>
            </a:avLst>
          </a:prstGeom>
          <a:solidFill>
            <a:schemeClr val="bg1"/>
          </a:solidFill>
          <a:ln w="57150">
            <a:solidFill>
              <a:srgbClr val="F34F4B">
                <a:alpha val="4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6" name="สี่เหลี่ยมผืนผ้า: มุมมน 15">
            <a:extLst>
              <a:ext uri="{FF2B5EF4-FFF2-40B4-BE49-F238E27FC236}">
                <a16:creationId xmlns:a16="http://schemas.microsoft.com/office/drawing/2014/main" id="{4281D1E5-9770-4C86-84C2-FBCBE299038E}"/>
              </a:ext>
            </a:extLst>
          </p:cNvPr>
          <p:cNvSpPr/>
          <p:nvPr/>
        </p:nvSpPr>
        <p:spPr>
          <a:xfrm>
            <a:off x="5449296" y="2758665"/>
            <a:ext cx="1112851" cy="1112851"/>
          </a:xfrm>
          <a:prstGeom prst="roundRect">
            <a:avLst>
              <a:gd name="adj" fmla="val 16233"/>
            </a:avLst>
          </a:prstGeom>
          <a:solidFill>
            <a:schemeClr val="bg1"/>
          </a:solidFill>
          <a:ln w="57150">
            <a:solidFill>
              <a:srgbClr val="F34F4B">
                <a:alpha val="4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7" name="สี่เหลี่ยมผืนผ้า: มุมมน 16">
            <a:extLst>
              <a:ext uri="{FF2B5EF4-FFF2-40B4-BE49-F238E27FC236}">
                <a16:creationId xmlns:a16="http://schemas.microsoft.com/office/drawing/2014/main" id="{3567FBC8-22CF-4607-91DB-037EA672D80A}"/>
              </a:ext>
            </a:extLst>
          </p:cNvPr>
          <p:cNvSpPr/>
          <p:nvPr/>
        </p:nvSpPr>
        <p:spPr>
          <a:xfrm>
            <a:off x="6729918" y="2758665"/>
            <a:ext cx="1112851" cy="1112851"/>
          </a:xfrm>
          <a:prstGeom prst="roundRect">
            <a:avLst>
              <a:gd name="adj" fmla="val 16233"/>
            </a:avLst>
          </a:prstGeom>
          <a:solidFill>
            <a:schemeClr val="bg1"/>
          </a:solidFill>
          <a:ln w="57150">
            <a:solidFill>
              <a:srgbClr val="F34F4B">
                <a:alpha val="4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8" name="สี่เหลี่ยมผืนผ้า: มุมมน 17">
            <a:extLst>
              <a:ext uri="{FF2B5EF4-FFF2-40B4-BE49-F238E27FC236}">
                <a16:creationId xmlns:a16="http://schemas.microsoft.com/office/drawing/2014/main" id="{BC38750D-B33A-4261-8207-7D00536D0252}"/>
              </a:ext>
            </a:extLst>
          </p:cNvPr>
          <p:cNvSpPr/>
          <p:nvPr/>
        </p:nvSpPr>
        <p:spPr>
          <a:xfrm>
            <a:off x="8010540" y="2758665"/>
            <a:ext cx="1112851" cy="1112851"/>
          </a:xfrm>
          <a:prstGeom prst="roundRect">
            <a:avLst>
              <a:gd name="adj" fmla="val 16233"/>
            </a:avLst>
          </a:prstGeom>
          <a:solidFill>
            <a:schemeClr val="bg1"/>
          </a:solidFill>
          <a:ln w="57150">
            <a:solidFill>
              <a:srgbClr val="F34F4B">
                <a:alpha val="4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9" name="สี่เหลี่ยมผืนผ้า: มุมมน 18">
            <a:extLst>
              <a:ext uri="{FF2B5EF4-FFF2-40B4-BE49-F238E27FC236}">
                <a16:creationId xmlns:a16="http://schemas.microsoft.com/office/drawing/2014/main" id="{6F1B6666-2538-4716-A981-711205140313}"/>
              </a:ext>
            </a:extLst>
          </p:cNvPr>
          <p:cNvSpPr/>
          <p:nvPr/>
        </p:nvSpPr>
        <p:spPr>
          <a:xfrm>
            <a:off x="9291160" y="2758665"/>
            <a:ext cx="1112851" cy="1112851"/>
          </a:xfrm>
          <a:prstGeom prst="roundRect">
            <a:avLst>
              <a:gd name="adj" fmla="val 16233"/>
            </a:avLst>
          </a:prstGeom>
          <a:solidFill>
            <a:schemeClr val="bg1"/>
          </a:solidFill>
          <a:ln w="57150">
            <a:solidFill>
              <a:srgbClr val="F34F4B">
                <a:alpha val="4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28" name="กด พ">
            <a:extLst>
              <a:ext uri="{FF2B5EF4-FFF2-40B4-BE49-F238E27FC236}">
                <a16:creationId xmlns:a16="http://schemas.microsoft.com/office/drawing/2014/main" id="{DEA98787-88C9-4C05-9857-6E6667ECF4F4}"/>
              </a:ext>
            </a:extLst>
          </p:cNvPr>
          <p:cNvSpPr/>
          <p:nvPr/>
        </p:nvSpPr>
        <p:spPr>
          <a:xfrm>
            <a:off x="5303900" y="4566984"/>
            <a:ext cx="689169" cy="68916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5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พ</a:t>
            </a:r>
            <a:endParaRPr lang="en-US" sz="5400" b="1" dirty="0">
              <a:solidFill>
                <a:schemeClr val="tx1">
                  <a:lumMod val="95000"/>
                  <a:lumOff val="5000"/>
                </a:schemeClr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33" name="กด ภ">
            <a:extLst>
              <a:ext uri="{FF2B5EF4-FFF2-40B4-BE49-F238E27FC236}">
                <a16:creationId xmlns:a16="http://schemas.microsoft.com/office/drawing/2014/main" id="{C414EE27-0B6A-4D71-8D74-958B0F61A76E}"/>
              </a:ext>
            </a:extLst>
          </p:cNvPr>
          <p:cNvSpPr/>
          <p:nvPr/>
        </p:nvSpPr>
        <p:spPr>
          <a:xfrm>
            <a:off x="9261330" y="4566984"/>
            <a:ext cx="689169" cy="68916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5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ภ</a:t>
            </a:r>
            <a:endParaRPr lang="en-US" sz="5400" b="1" dirty="0">
              <a:solidFill>
                <a:schemeClr val="tx1">
                  <a:lumMod val="95000"/>
                  <a:lumOff val="5000"/>
                </a:schemeClr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23" name="กด ก">
            <a:extLst>
              <a:ext uri="{FF2B5EF4-FFF2-40B4-BE49-F238E27FC236}">
                <a16:creationId xmlns:a16="http://schemas.microsoft.com/office/drawing/2014/main" id="{B596E428-AF49-4B14-AD9F-FC173A9EA252}"/>
              </a:ext>
            </a:extLst>
          </p:cNvPr>
          <p:cNvSpPr/>
          <p:nvPr/>
        </p:nvSpPr>
        <p:spPr>
          <a:xfrm>
            <a:off x="5768560" y="5396256"/>
            <a:ext cx="689169" cy="68916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5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ก</a:t>
            </a:r>
            <a:endParaRPr lang="en-US" sz="5400" b="1" dirty="0">
              <a:solidFill>
                <a:schemeClr val="tx1">
                  <a:lumMod val="95000"/>
                  <a:lumOff val="5000"/>
                </a:schemeClr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31" name="กด อ">
            <a:extLst>
              <a:ext uri="{FF2B5EF4-FFF2-40B4-BE49-F238E27FC236}">
                <a16:creationId xmlns:a16="http://schemas.microsoft.com/office/drawing/2014/main" id="{050DAB96-57D2-46B6-BA31-CC358C65DD80}"/>
              </a:ext>
            </a:extLst>
          </p:cNvPr>
          <p:cNvSpPr/>
          <p:nvPr/>
        </p:nvSpPr>
        <p:spPr>
          <a:xfrm>
            <a:off x="8916746" y="5396256"/>
            <a:ext cx="689169" cy="68916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5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อ</a:t>
            </a:r>
            <a:endParaRPr lang="en-US" sz="5400" b="1" dirty="0">
              <a:solidFill>
                <a:schemeClr val="tx1">
                  <a:lumMod val="95000"/>
                  <a:lumOff val="5000"/>
                </a:schemeClr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38" name="กด น">
            <a:extLst>
              <a:ext uri="{FF2B5EF4-FFF2-40B4-BE49-F238E27FC236}">
                <a16:creationId xmlns:a16="http://schemas.microsoft.com/office/drawing/2014/main" id="{23CDC028-69CB-43A1-8D11-1FFFFAC487C9}"/>
              </a:ext>
            </a:extLst>
          </p:cNvPr>
          <p:cNvSpPr/>
          <p:nvPr/>
        </p:nvSpPr>
        <p:spPr>
          <a:xfrm>
            <a:off x="3669768" y="5396256"/>
            <a:ext cx="689169" cy="68916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5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น</a:t>
            </a:r>
            <a:endParaRPr lang="en-US" sz="5400" b="1" dirty="0">
              <a:solidFill>
                <a:schemeClr val="tx1">
                  <a:lumMod val="95000"/>
                  <a:lumOff val="5000"/>
                </a:schemeClr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24" name="กด ป็">
            <a:extLst>
              <a:ext uri="{FF2B5EF4-FFF2-40B4-BE49-F238E27FC236}">
                <a16:creationId xmlns:a16="http://schemas.microsoft.com/office/drawing/2014/main" id="{097F8E73-6390-42CA-9614-2B8E1E9FEFCF}"/>
              </a:ext>
            </a:extLst>
          </p:cNvPr>
          <p:cNvSpPr/>
          <p:nvPr/>
        </p:nvSpPr>
        <p:spPr>
          <a:xfrm>
            <a:off x="6817956" y="5396256"/>
            <a:ext cx="689169" cy="68916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5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ป็</a:t>
            </a:r>
            <a:endParaRPr lang="en-US" sz="5400" b="1" dirty="0">
              <a:solidFill>
                <a:schemeClr val="tx1">
                  <a:lumMod val="95000"/>
                  <a:lumOff val="5000"/>
                </a:schemeClr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26" name="กด เ">
            <a:extLst>
              <a:ext uri="{FF2B5EF4-FFF2-40B4-BE49-F238E27FC236}">
                <a16:creationId xmlns:a16="http://schemas.microsoft.com/office/drawing/2014/main" id="{9E9D3110-75D8-4E2B-85C4-2D2743897614}"/>
              </a:ext>
            </a:extLst>
          </p:cNvPr>
          <p:cNvSpPr/>
          <p:nvPr/>
        </p:nvSpPr>
        <p:spPr>
          <a:xfrm>
            <a:off x="6146185" y="6234788"/>
            <a:ext cx="689169" cy="68916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5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</a:t>
            </a:r>
            <a:endParaRPr lang="en-US" sz="5400" b="1" dirty="0">
              <a:solidFill>
                <a:schemeClr val="tx1">
                  <a:lumMod val="95000"/>
                  <a:lumOff val="5000"/>
                </a:schemeClr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30" name="กด ม">
            <a:extLst>
              <a:ext uri="{FF2B5EF4-FFF2-40B4-BE49-F238E27FC236}">
                <a16:creationId xmlns:a16="http://schemas.microsoft.com/office/drawing/2014/main" id="{6A642B91-DFBA-481B-A37E-A1E39B7B4E80}"/>
              </a:ext>
            </a:extLst>
          </p:cNvPr>
          <p:cNvSpPr/>
          <p:nvPr/>
        </p:nvSpPr>
        <p:spPr>
          <a:xfrm>
            <a:off x="7282616" y="4566984"/>
            <a:ext cx="689169" cy="68916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5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ม</a:t>
            </a:r>
            <a:endParaRPr lang="en-US" sz="5400" b="1" dirty="0">
              <a:solidFill>
                <a:schemeClr val="tx1">
                  <a:lumMod val="95000"/>
                  <a:lumOff val="5000"/>
                </a:schemeClr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37" name="กด ง">
            <a:extLst>
              <a:ext uri="{FF2B5EF4-FFF2-40B4-BE49-F238E27FC236}">
                <a16:creationId xmlns:a16="http://schemas.microsoft.com/office/drawing/2014/main" id="{D3D4EC1D-4C84-44AA-AC1D-DA54C56B705C}"/>
              </a:ext>
            </a:extLst>
          </p:cNvPr>
          <p:cNvSpPr/>
          <p:nvPr/>
        </p:nvSpPr>
        <p:spPr>
          <a:xfrm>
            <a:off x="7867352" y="5396256"/>
            <a:ext cx="689169" cy="68916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5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ง</a:t>
            </a:r>
            <a:endParaRPr lang="en-US" sz="5400" b="1" dirty="0">
              <a:solidFill>
                <a:schemeClr val="tx1">
                  <a:lumMod val="95000"/>
                  <a:lumOff val="5000"/>
                </a:schemeClr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25" name="กด ค">
            <a:extLst>
              <a:ext uri="{FF2B5EF4-FFF2-40B4-BE49-F238E27FC236}">
                <a16:creationId xmlns:a16="http://schemas.microsoft.com/office/drawing/2014/main" id="{F356F7E4-A98C-4594-885E-23FE68CAB766}"/>
              </a:ext>
            </a:extLst>
          </p:cNvPr>
          <p:cNvSpPr/>
          <p:nvPr/>
        </p:nvSpPr>
        <p:spPr>
          <a:xfrm>
            <a:off x="8271974" y="4566984"/>
            <a:ext cx="689169" cy="68916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5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ค</a:t>
            </a:r>
            <a:endParaRPr lang="en-US" sz="5400" b="1" dirty="0">
              <a:solidFill>
                <a:schemeClr val="tx1">
                  <a:lumMod val="95000"/>
                  <a:lumOff val="5000"/>
                </a:schemeClr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29" name="กด ว 2">
            <a:extLst>
              <a:ext uri="{FF2B5EF4-FFF2-40B4-BE49-F238E27FC236}">
                <a16:creationId xmlns:a16="http://schemas.microsoft.com/office/drawing/2014/main" id="{4025ADEE-AF7E-44A0-BDE2-45FCF04238B0}"/>
              </a:ext>
            </a:extLst>
          </p:cNvPr>
          <p:cNvSpPr/>
          <p:nvPr/>
        </p:nvSpPr>
        <p:spPr>
          <a:xfrm>
            <a:off x="6293258" y="4566984"/>
            <a:ext cx="689169" cy="68916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5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ว</a:t>
            </a:r>
            <a:endParaRPr lang="en-US" sz="5400" b="1" dirty="0">
              <a:solidFill>
                <a:schemeClr val="tx1">
                  <a:lumMod val="95000"/>
                  <a:lumOff val="5000"/>
                </a:schemeClr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27" name="Rectangle 23">
            <a:extLst>
              <a:ext uri="{FF2B5EF4-FFF2-40B4-BE49-F238E27FC236}">
                <a16:creationId xmlns:a16="http://schemas.microsoft.com/office/drawing/2014/main" id="{A2B885C7-9143-4096-A51B-E6637B97C7A5}"/>
              </a:ext>
            </a:extLst>
          </p:cNvPr>
          <p:cNvSpPr/>
          <p:nvPr/>
        </p:nvSpPr>
        <p:spPr>
          <a:xfrm>
            <a:off x="7134332" y="6234788"/>
            <a:ext cx="689169" cy="68916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5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ต</a:t>
            </a:r>
            <a:endParaRPr lang="en-US" sz="5400" b="1" dirty="0">
              <a:solidFill>
                <a:schemeClr val="tx1">
                  <a:lumMod val="95000"/>
                  <a:lumOff val="5000"/>
                </a:schemeClr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32" name="Rectangle 28">
            <a:extLst>
              <a:ext uri="{FF2B5EF4-FFF2-40B4-BE49-F238E27FC236}">
                <a16:creationId xmlns:a16="http://schemas.microsoft.com/office/drawing/2014/main" id="{BC55A63B-A3BB-4E5B-BEC9-B425C8F657DD}"/>
              </a:ext>
            </a:extLst>
          </p:cNvPr>
          <p:cNvSpPr/>
          <p:nvPr/>
        </p:nvSpPr>
        <p:spPr>
          <a:xfrm>
            <a:off x="4169893" y="6234788"/>
            <a:ext cx="689169" cy="68916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5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ข</a:t>
            </a:r>
            <a:endParaRPr lang="en-US" sz="5400" b="1" dirty="0">
              <a:solidFill>
                <a:schemeClr val="tx1">
                  <a:lumMod val="95000"/>
                  <a:lumOff val="5000"/>
                </a:schemeClr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34" name="Rectangle 34">
            <a:extLst>
              <a:ext uri="{FF2B5EF4-FFF2-40B4-BE49-F238E27FC236}">
                <a16:creationId xmlns:a16="http://schemas.microsoft.com/office/drawing/2014/main" id="{FC898CB0-B24B-4AE3-9582-EF3E19050D65}"/>
              </a:ext>
            </a:extLst>
          </p:cNvPr>
          <p:cNvSpPr/>
          <p:nvPr/>
        </p:nvSpPr>
        <p:spPr>
          <a:xfrm>
            <a:off x="5158039" y="6234788"/>
            <a:ext cx="689169" cy="68916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5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ฮ</a:t>
            </a:r>
            <a:endParaRPr lang="en-US" sz="5400" b="1" dirty="0">
              <a:solidFill>
                <a:schemeClr val="tx1">
                  <a:lumMod val="95000"/>
                  <a:lumOff val="5000"/>
                </a:schemeClr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35" name="Rectangle 35">
            <a:extLst>
              <a:ext uri="{FF2B5EF4-FFF2-40B4-BE49-F238E27FC236}">
                <a16:creationId xmlns:a16="http://schemas.microsoft.com/office/drawing/2014/main" id="{A04306CE-1535-4613-BD3A-9793F63C3AEE}"/>
              </a:ext>
            </a:extLst>
          </p:cNvPr>
          <p:cNvSpPr/>
          <p:nvPr/>
        </p:nvSpPr>
        <p:spPr>
          <a:xfrm>
            <a:off x="4719164" y="5396256"/>
            <a:ext cx="689169" cy="68916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5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ขั</a:t>
            </a:r>
            <a:endParaRPr lang="en-US" sz="5400" b="1" dirty="0">
              <a:solidFill>
                <a:schemeClr val="tx1">
                  <a:lumMod val="95000"/>
                  <a:lumOff val="5000"/>
                </a:schemeClr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36" name="Rectangle 38">
            <a:extLst>
              <a:ext uri="{FF2B5EF4-FFF2-40B4-BE49-F238E27FC236}">
                <a16:creationId xmlns:a16="http://schemas.microsoft.com/office/drawing/2014/main" id="{6E21B7CA-F41A-43B1-9A2A-1C33666463D7}"/>
              </a:ext>
            </a:extLst>
          </p:cNvPr>
          <p:cNvSpPr/>
          <p:nvPr/>
        </p:nvSpPr>
        <p:spPr>
          <a:xfrm>
            <a:off x="3325184" y="4566984"/>
            <a:ext cx="689169" cy="68916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5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ญ</a:t>
            </a:r>
            <a:endParaRPr lang="en-US" sz="5400" b="1" dirty="0">
              <a:solidFill>
                <a:schemeClr val="tx1">
                  <a:lumMod val="95000"/>
                  <a:lumOff val="5000"/>
                </a:schemeClr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39" name="Rectangle 43">
            <a:extLst>
              <a:ext uri="{FF2B5EF4-FFF2-40B4-BE49-F238E27FC236}">
                <a16:creationId xmlns:a16="http://schemas.microsoft.com/office/drawing/2014/main" id="{1B058F6B-6635-4DB1-BC36-26EE706B8D5C}"/>
              </a:ext>
            </a:extLst>
          </p:cNvPr>
          <p:cNvSpPr/>
          <p:nvPr/>
        </p:nvSpPr>
        <p:spPr>
          <a:xfrm>
            <a:off x="8122479" y="6234788"/>
            <a:ext cx="689169" cy="68916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5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ย</a:t>
            </a:r>
            <a:endParaRPr lang="en-US" sz="5400" b="1" dirty="0">
              <a:solidFill>
                <a:schemeClr val="tx1">
                  <a:lumMod val="95000"/>
                  <a:lumOff val="5000"/>
                </a:schemeClr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40" name="Rectangle 44">
            <a:extLst>
              <a:ext uri="{FF2B5EF4-FFF2-40B4-BE49-F238E27FC236}">
                <a16:creationId xmlns:a16="http://schemas.microsoft.com/office/drawing/2014/main" id="{42DA64A1-1424-4901-9769-222ABFE16A46}"/>
              </a:ext>
            </a:extLst>
          </p:cNvPr>
          <p:cNvSpPr/>
          <p:nvPr/>
        </p:nvSpPr>
        <p:spPr>
          <a:xfrm>
            <a:off x="3181747" y="6234788"/>
            <a:ext cx="689169" cy="68916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5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โ</a:t>
            </a:r>
            <a:endParaRPr lang="en-US" sz="5400" b="1" dirty="0">
              <a:solidFill>
                <a:schemeClr val="tx1">
                  <a:lumMod val="95000"/>
                  <a:lumOff val="5000"/>
                </a:schemeClr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41" name="Rectangle 45">
            <a:extLst>
              <a:ext uri="{FF2B5EF4-FFF2-40B4-BE49-F238E27FC236}">
                <a16:creationId xmlns:a16="http://schemas.microsoft.com/office/drawing/2014/main" id="{EFAB3B7B-50EC-49BF-913D-F686640C064C}"/>
              </a:ext>
            </a:extLst>
          </p:cNvPr>
          <p:cNvSpPr/>
          <p:nvPr/>
        </p:nvSpPr>
        <p:spPr>
          <a:xfrm>
            <a:off x="4314542" y="4566984"/>
            <a:ext cx="689169" cy="68916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5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บ</a:t>
            </a:r>
            <a:endParaRPr lang="en-US" sz="5400" b="1" dirty="0">
              <a:solidFill>
                <a:schemeClr val="tx1">
                  <a:lumMod val="95000"/>
                  <a:lumOff val="5000"/>
                </a:schemeClr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42" name="Rectangle 46">
            <a:extLst>
              <a:ext uri="{FF2B5EF4-FFF2-40B4-BE49-F238E27FC236}">
                <a16:creationId xmlns:a16="http://schemas.microsoft.com/office/drawing/2014/main" id="{9BEB2FA0-29E8-4C20-8DC8-BA5A1178CF09}"/>
              </a:ext>
            </a:extLst>
          </p:cNvPr>
          <p:cNvSpPr/>
          <p:nvPr/>
        </p:nvSpPr>
        <p:spPr>
          <a:xfrm>
            <a:off x="9110626" y="6234788"/>
            <a:ext cx="689169" cy="68916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5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จ</a:t>
            </a:r>
            <a:endParaRPr lang="en-US" sz="5400" b="1" dirty="0">
              <a:solidFill>
                <a:schemeClr val="tx1">
                  <a:lumMod val="95000"/>
                  <a:lumOff val="5000"/>
                </a:schemeClr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94" name="รูปภาพ 93">
            <a:extLst>
              <a:ext uri="{FF2B5EF4-FFF2-40B4-BE49-F238E27FC236}">
                <a16:creationId xmlns:a16="http://schemas.microsoft.com/office/drawing/2014/main" id="{F88CE9F3-9609-4DA2-B84A-E1F84EE094C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583172" y="378806"/>
            <a:ext cx="8224217" cy="963251"/>
          </a:xfrm>
          <a:prstGeom prst="rect">
            <a:avLst/>
          </a:prstGeom>
        </p:spPr>
      </p:pic>
      <p:sp>
        <p:nvSpPr>
          <p:cNvPr id="96" name="ขึ้น ค">
            <a:extLst>
              <a:ext uri="{FF2B5EF4-FFF2-40B4-BE49-F238E27FC236}">
                <a16:creationId xmlns:a16="http://schemas.microsoft.com/office/drawing/2014/main" id="{D8E52E1F-1FBF-49B1-AF7E-5B0D0BBF5949}"/>
              </a:ext>
            </a:extLst>
          </p:cNvPr>
          <p:cNvSpPr/>
          <p:nvPr/>
        </p:nvSpPr>
        <p:spPr>
          <a:xfrm>
            <a:off x="2472727" y="1395636"/>
            <a:ext cx="639919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th-TH" sz="88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ค</a:t>
            </a:r>
          </a:p>
        </p:txBody>
      </p:sp>
      <p:sp>
        <p:nvSpPr>
          <p:cNvPr id="97" name="ขึ้น ว">
            <a:extLst>
              <a:ext uri="{FF2B5EF4-FFF2-40B4-BE49-F238E27FC236}">
                <a16:creationId xmlns:a16="http://schemas.microsoft.com/office/drawing/2014/main" id="{152A5B6D-3494-4E13-9921-B24A3422F619}"/>
              </a:ext>
            </a:extLst>
          </p:cNvPr>
          <p:cNvSpPr/>
          <p:nvPr/>
        </p:nvSpPr>
        <p:spPr>
          <a:xfrm>
            <a:off x="3769671" y="1395636"/>
            <a:ext cx="612667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th-TH" sz="88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ว</a:t>
            </a:r>
          </a:p>
        </p:txBody>
      </p:sp>
      <p:sp>
        <p:nvSpPr>
          <p:cNvPr id="98" name="ขึ้น ม">
            <a:extLst>
              <a:ext uri="{FF2B5EF4-FFF2-40B4-BE49-F238E27FC236}">
                <a16:creationId xmlns:a16="http://schemas.microsoft.com/office/drawing/2014/main" id="{34A3075A-014F-4FD5-8F23-936BC30073E8}"/>
              </a:ext>
            </a:extLst>
          </p:cNvPr>
          <p:cNvSpPr/>
          <p:nvPr/>
        </p:nvSpPr>
        <p:spPr>
          <a:xfrm>
            <a:off x="6321382" y="1395636"/>
            <a:ext cx="655949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th-TH" sz="88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ม</a:t>
            </a:r>
          </a:p>
        </p:txBody>
      </p:sp>
      <p:sp>
        <p:nvSpPr>
          <p:cNvPr id="99" name="ขึ้น เ - 1">
            <a:extLst>
              <a:ext uri="{FF2B5EF4-FFF2-40B4-BE49-F238E27FC236}">
                <a16:creationId xmlns:a16="http://schemas.microsoft.com/office/drawing/2014/main" id="{C9139F6C-B6E4-4009-A914-B15127E9EB79}"/>
              </a:ext>
            </a:extLst>
          </p:cNvPr>
          <p:cNvSpPr/>
          <p:nvPr/>
        </p:nvSpPr>
        <p:spPr>
          <a:xfrm>
            <a:off x="7708518" y="1395636"/>
            <a:ext cx="418704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th-TH" sz="88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</a:t>
            </a:r>
          </a:p>
        </p:txBody>
      </p:sp>
      <p:sp>
        <p:nvSpPr>
          <p:cNvPr id="100" name="ขึ้น ป็">
            <a:extLst>
              <a:ext uri="{FF2B5EF4-FFF2-40B4-BE49-F238E27FC236}">
                <a16:creationId xmlns:a16="http://schemas.microsoft.com/office/drawing/2014/main" id="{D7A96082-DD47-4372-B7BA-DDEB47BBC553}"/>
              </a:ext>
            </a:extLst>
          </p:cNvPr>
          <p:cNvSpPr/>
          <p:nvPr/>
        </p:nvSpPr>
        <p:spPr>
          <a:xfrm>
            <a:off x="8855289" y="1395636"/>
            <a:ext cx="686406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th-TH" sz="8800" b="1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ป็</a:t>
            </a:r>
            <a:endParaRPr lang="th-TH" sz="88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101" name="ขึ้น น">
            <a:extLst>
              <a:ext uri="{FF2B5EF4-FFF2-40B4-BE49-F238E27FC236}">
                <a16:creationId xmlns:a16="http://schemas.microsoft.com/office/drawing/2014/main" id="{B00144D3-930F-4CBC-8D23-B7D4A9A3A1E6}"/>
              </a:ext>
            </a:extLst>
          </p:cNvPr>
          <p:cNvSpPr/>
          <p:nvPr/>
        </p:nvSpPr>
        <p:spPr>
          <a:xfrm>
            <a:off x="10148295" y="1395636"/>
            <a:ext cx="673582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th-TH" sz="88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น</a:t>
            </a:r>
          </a:p>
        </p:txBody>
      </p:sp>
      <p:sp>
        <p:nvSpPr>
          <p:cNvPr id="106" name="ขึ้น เ - 2">
            <a:extLst>
              <a:ext uri="{FF2B5EF4-FFF2-40B4-BE49-F238E27FC236}">
                <a16:creationId xmlns:a16="http://schemas.microsoft.com/office/drawing/2014/main" id="{89D13EEE-E5D4-4D49-A301-81F7CD6E3E0E}"/>
              </a:ext>
            </a:extLst>
          </p:cNvPr>
          <p:cNvSpPr/>
          <p:nvPr/>
        </p:nvSpPr>
        <p:spPr>
          <a:xfrm>
            <a:off x="3235126" y="2663205"/>
            <a:ext cx="418704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th-TH" sz="88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</a:t>
            </a:r>
          </a:p>
        </p:txBody>
      </p:sp>
      <p:sp>
        <p:nvSpPr>
          <p:cNvPr id="105" name="ขึ้น อ">
            <a:extLst>
              <a:ext uri="{FF2B5EF4-FFF2-40B4-BE49-F238E27FC236}">
                <a16:creationId xmlns:a16="http://schemas.microsoft.com/office/drawing/2014/main" id="{6864AA36-FB79-454E-AB6D-061F100E459D}"/>
              </a:ext>
            </a:extLst>
          </p:cNvPr>
          <p:cNvSpPr/>
          <p:nvPr/>
        </p:nvSpPr>
        <p:spPr>
          <a:xfrm>
            <a:off x="4410751" y="2663205"/>
            <a:ext cx="628697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th-TH" sz="88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อ</a:t>
            </a:r>
          </a:p>
        </p:txBody>
      </p:sp>
      <p:sp>
        <p:nvSpPr>
          <p:cNvPr id="104" name="ขึ้น ก">
            <a:extLst>
              <a:ext uri="{FF2B5EF4-FFF2-40B4-BE49-F238E27FC236}">
                <a16:creationId xmlns:a16="http://schemas.microsoft.com/office/drawing/2014/main" id="{5DE5C5E7-4907-49C7-965E-379BEC4EBC56}"/>
              </a:ext>
            </a:extLst>
          </p:cNvPr>
          <p:cNvSpPr/>
          <p:nvPr/>
        </p:nvSpPr>
        <p:spPr>
          <a:xfrm>
            <a:off x="5692975" y="2663205"/>
            <a:ext cx="625492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th-TH" sz="88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ก</a:t>
            </a:r>
          </a:p>
        </p:txBody>
      </p:sp>
      <p:sp>
        <p:nvSpPr>
          <p:cNvPr id="103" name="ขึ้น ภ">
            <a:extLst>
              <a:ext uri="{FF2B5EF4-FFF2-40B4-BE49-F238E27FC236}">
                <a16:creationId xmlns:a16="http://schemas.microsoft.com/office/drawing/2014/main" id="{310BEC0D-BC2E-497C-9738-93680DDFBBF2}"/>
              </a:ext>
            </a:extLst>
          </p:cNvPr>
          <p:cNvSpPr/>
          <p:nvPr/>
        </p:nvSpPr>
        <p:spPr>
          <a:xfrm>
            <a:off x="6954906" y="2663205"/>
            <a:ext cx="663963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th-TH" sz="88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ภ</a:t>
            </a:r>
          </a:p>
        </p:txBody>
      </p:sp>
      <p:sp>
        <p:nvSpPr>
          <p:cNvPr id="102" name="ขึ้น พ">
            <a:extLst>
              <a:ext uri="{FF2B5EF4-FFF2-40B4-BE49-F238E27FC236}">
                <a16:creationId xmlns:a16="http://schemas.microsoft.com/office/drawing/2014/main" id="{DEA7498E-67FE-4B72-980E-F5613C14347A}"/>
              </a:ext>
            </a:extLst>
          </p:cNvPr>
          <p:cNvSpPr/>
          <p:nvPr/>
        </p:nvSpPr>
        <p:spPr>
          <a:xfrm>
            <a:off x="9479666" y="2663205"/>
            <a:ext cx="728083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th-TH" sz="88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พ</a:t>
            </a:r>
          </a:p>
        </p:txBody>
      </p:sp>
      <p:sp>
        <p:nvSpPr>
          <p:cNvPr id="107" name="สี่เหลี่ยมผืนผ้า 106">
            <a:extLst>
              <a:ext uri="{FF2B5EF4-FFF2-40B4-BE49-F238E27FC236}">
                <a16:creationId xmlns:a16="http://schemas.microsoft.com/office/drawing/2014/main" id="{EEBEEB5C-1C87-4026-B3D6-B4D8BD3F3D5D}"/>
              </a:ext>
            </a:extLst>
          </p:cNvPr>
          <p:cNvSpPr/>
          <p:nvPr/>
        </p:nvSpPr>
        <p:spPr>
          <a:xfrm>
            <a:off x="5074338" y="1395636"/>
            <a:ext cx="564578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th-TH" sz="88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า</a:t>
            </a:r>
          </a:p>
        </p:txBody>
      </p:sp>
      <p:sp>
        <p:nvSpPr>
          <p:cNvPr id="108" name="สี่เหลี่ยมผืนผ้า 107">
            <a:extLst>
              <a:ext uri="{FF2B5EF4-FFF2-40B4-BE49-F238E27FC236}">
                <a16:creationId xmlns:a16="http://schemas.microsoft.com/office/drawing/2014/main" id="{7ADC081B-4E33-42FB-B6A8-01FA18F2C2B9}"/>
              </a:ext>
            </a:extLst>
          </p:cNvPr>
          <p:cNvSpPr/>
          <p:nvPr/>
        </p:nvSpPr>
        <p:spPr>
          <a:xfrm>
            <a:off x="8284676" y="2663205"/>
            <a:ext cx="564578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th-TH" sz="88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า</a:t>
            </a:r>
          </a:p>
        </p:txBody>
      </p:sp>
      <p:grpSp>
        <p:nvGrpSpPr>
          <p:cNvPr id="45" name="กลุ่ม 44">
            <a:extLst>
              <a:ext uri="{FF2B5EF4-FFF2-40B4-BE49-F238E27FC236}">
                <a16:creationId xmlns:a16="http://schemas.microsoft.com/office/drawing/2014/main" id="{5147C5E9-0A08-4085-9B76-A5EC1E3C3082}"/>
              </a:ext>
            </a:extLst>
          </p:cNvPr>
          <p:cNvGrpSpPr/>
          <p:nvPr/>
        </p:nvGrpSpPr>
        <p:grpSpPr>
          <a:xfrm>
            <a:off x="-135" y="3981152"/>
            <a:ext cx="1734579" cy="751186"/>
            <a:chOff x="-56645" y="4165762"/>
            <a:chExt cx="1942247" cy="751186"/>
          </a:xfrm>
        </p:grpSpPr>
        <p:sp>
          <p:nvSpPr>
            <p:cNvPr id="43" name="สี่เหลี่ยมผืนผ้า: มุมมนด้านบน 42">
              <a:extLst>
                <a:ext uri="{FF2B5EF4-FFF2-40B4-BE49-F238E27FC236}">
                  <a16:creationId xmlns:a16="http://schemas.microsoft.com/office/drawing/2014/main" id="{F65C270A-DD8B-4668-AE82-5C3527CE8E40}"/>
                </a:ext>
              </a:extLst>
            </p:cNvPr>
            <p:cNvSpPr/>
            <p:nvPr/>
          </p:nvSpPr>
          <p:spPr>
            <a:xfrm rot="5400000">
              <a:off x="538886" y="3570231"/>
              <a:ext cx="751186" cy="1942247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FCCD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dirty="0">
                <a:solidFill>
                  <a:schemeClr val="tx1"/>
                </a:solidFill>
              </a:endParaRPr>
            </a:p>
          </p:txBody>
        </p:sp>
        <p:sp>
          <p:nvSpPr>
            <p:cNvPr id="44" name="สี่เหลี่ยมผืนผ้า 43">
              <a:extLst>
                <a:ext uri="{FF2B5EF4-FFF2-40B4-BE49-F238E27FC236}">
                  <a16:creationId xmlns:a16="http://schemas.microsoft.com/office/drawing/2014/main" id="{5BC5BF67-F1FD-466E-AFF3-D1680C0336A5}"/>
                </a:ext>
              </a:extLst>
            </p:cNvPr>
            <p:cNvSpPr/>
            <p:nvPr/>
          </p:nvSpPr>
          <p:spPr>
            <a:xfrm>
              <a:off x="95378" y="4267561"/>
              <a:ext cx="1618954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h-TH" sz="32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คำใบ้ที่ </a:t>
              </a:r>
              <a:r>
                <a:rPr lang="th-TH" sz="36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1</a:t>
              </a:r>
              <a:endParaRPr lang="th-TH" sz="32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46" name="กลุ่ม 45">
            <a:extLst>
              <a:ext uri="{FF2B5EF4-FFF2-40B4-BE49-F238E27FC236}">
                <a16:creationId xmlns:a16="http://schemas.microsoft.com/office/drawing/2014/main" id="{1D2050A8-E2CB-431C-83D2-E69D2D296598}"/>
              </a:ext>
            </a:extLst>
          </p:cNvPr>
          <p:cNvGrpSpPr/>
          <p:nvPr/>
        </p:nvGrpSpPr>
        <p:grpSpPr>
          <a:xfrm>
            <a:off x="-135" y="4845796"/>
            <a:ext cx="1734579" cy="751186"/>
            <a:chOff x="-56645" y="4165762"/>
            <a:chExt cx="1942247" cy="751186"/>
          </a:xfrm>
        </p:grpSpPr>
        <p:sp>
          <p:nvSpPr>
            <p:cNvPr id="47" name="สี่เหลี่ยมผืนผ้า: มุมมนด้านบน 46">
              <a:extLst>
                <a:ext uri="{FF2B5EF4-FFF2-40B4-BE49-F238E27FC236}">
                  <a16:creationId xmlns:a16="http://schemas.microsoft.com/office/drawing/2014/main" id="{C31C1C95-DF67-49F4-A78F-E81F5072E75D}"/>
                </a:ext>
              </a:extLst>
            </p:cNvPr>
            <p:cNvSpPr/>
            <p:nvPr/>
          </p:nvSpPr>
          <p:spPr>
            <a:xfrm rot="5400000">
              <a:off x="538886" y="3570231"/>
              <a:ext cx="751186" cy="1942247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FCCD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dirty="0">
                <a:solidFill>
                  <a:schemeClr val="tx1"/>
                </a:solidFill>
              </a:endParaRPr>
            </a:p>
          </p:txBody>
        </p:sp>
        <p:sp>
          <p:nvSpPr>
            <p:cNvPr id="48" name="สี่เหลี่ยมผืนผ้า 47">
              <a:extLst>
                <a:ext uri="{FF2B5EF4-FFF2-40B4-BE49-F238E27FC236}">
                  <a16:creationId xmlns:a16="http://schemas.microsoft.com/office/drawing/2014/main" id="{67CEA571-8793-4CD9-BD0A-FA766DD42B95}"/>
                </a:ext>
              </a:extLst>
            </p:cNvPr>
            <p:cNvSpPr/>
            <p:nvPr/>
          </p:nvSpPr>
          <p:spPr>
            <a:xfrm>
              <a:off x="95378" y="4267561"/>
              <a:ext cx="1618954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h-TH" sz="32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คำใบ้ที่ </a:t>
              </a:r>
              <a:r>
                <a:rPr lang="th-TH" sz="36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2</a:t>
              </a:r>
            </a:p>
          </p:txBody>
        </p:sp>
      </p:grpSp>
      <p:grpSp>
        <p:nvGrpSpPr>
          <p:cNvPr id="49" name="กลุ่ม 48">
            <a:extLst>
              <a:ext uri="{FF2B5EF4-FFF2-40B4-BE49-F238E27FC236}">
                <a16:creationId xmlns:a16="http://schemas.microsoft.com/office/drawing/2014/main" id="{120E3409-4512-4FAC-8947-93A9F2BCB7A4}"/>
              </a:ext>
            </a:extLst>
          </p:cNvPr>
          <p:cNvGrpSpPr/>
          <p:nvPr/>
        </p:nvGrpSpPr>
        <p:grpSpPr>
          <a:xfrm>
            <a:off x="-135" y="5710440"/>
            <a:ext cx="1734579" cy="751186"/>
            <a:chOff x="-56645" y="4165762"/>
            <a:chExt cx="1942247" cy="751186"/>
          </a:xfrm>
        </p:grpSpPr>
        <p:sp>
          <p:nvSpPr>
            <p:cNvPr id="50" name="สี่เหลี่ยมผืนผ้า: มุมมนด้านบน 49">
              <a:extLst>
                <a:ext uri="{FF2B5EF4-FFF2-40B4-BE49-F238E27FC236}">
                  <a16:creationId xmlns:a16="http://schemas.microsoft.com/office/drawing/2014/main" id="{C3B92A30-9BFB-4DD2-879C-8D262A8B7FF2}"/>
                </a:ext>
              </a:extLst>
            </p:cNvPr>
            <p:cNvSpPr/>
            <p:nvPr/>
          </p:nvSpPr>
          <p:spPr>
            <a:xfrm rot="5400000">
              <a:off x="538886" y="3570231"/>
              <a:ext cx="751186" cy="1942247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FCCD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dirty="0">
                <a:solidFill>
                  <a:schemeClr val="tx1"/>
                </a:solidFill>
              </a:endParaRPr>
            </a:p>
          </p:txBody>
        </p:sp>
        <p:sp>
          <p:nvSpPr>
            <p:cNvPr id="51" name="สี่เหลี่ยมผืนผ้า 50">
              <a:extLst>
                <a:ext uri="{FF2B5EF4-FFF2-40B4-BE49-F238E27FC236}">
                  <a16:creationId xmlns:a16="http://schemas.microsoft.com/office/drawing/2014/main" id="{86771B67-733B-42BA-B801-E0C942134752}"/>
                </a:ext>
              </a:extLst>
            </p:cNvPr>
            <p:cNvSpPr/>
            <p:nvPr/>
          </p:nvSpPr>
          <p:spPr>
            <a:xfrm>
              <a:off x="95378" y="4267561"/>
              <a:ext cx="1618954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h-TH" sz="32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คำใบ้ที่ </a:t>
              </a:r>
              <a:r>
                <a:rPr lang="th-TH" sz="36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3</a:t>
              </a:r>
              <a:endParaRPr lang="th-TH" sz="32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sp>
        <p:nvSpPr>
          <p:cNvPr id="4" name="Rectangle 3">
            <a:extLst>
              <a:ext uri="{FF2B5EF4-FFF2-40B4-BE49-F238E27FC236}">
                <a16:creationId xmlns:a16="http://schemas.microsoft.com/office/drawing/2014/main" id="{2CA00312-9195-4C93-97EC-E19CAC59030D}"/>
              </a:ext>
            </a:extLst>
          </p:cNvPr>
          <p:cNvSpPr/>
          <p:nvPr/>
        </p:nvSpPr>
        <p:spPr>
          <a:xfrm>
            <a:off x="-6170" y="0"/>
            <a:ext cx="13282433" cy="7467600"/>
          </a:xfrm>
          <a:prstGeom prst="rect">
            <a:avLst/>
          </a:prstGeom>
          <a:solidFill>
            <a:srgbClr val="0000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3" name="กลุ่ม 72">
            <a:extLst>
              <a:ext uri="{FF2B5EF4-FFF2-40B4-BE49-F238E27FC236}">
                <a16:creationId xmlns:a16="http://schemas.microsoft.com/office/drawing/2014/main" id="{D2617B81-8806-4B7B-917F-B0BEB45F8C10}"/>
              </a:ext>
            </a:extLst>
          </p:cNvPr>
          <p:cNvGrpSpPr/>
          <p:nvPr/>
        </p:nvGrpSpPr>
        <p:grpSpPr>
          <a:xfrm>
            <a:off x="-6170" y="3981152"/>
            <a:ext cx="1734579" cy="751186"/>
            <a:chOff x="-56645" y="4165762"/>
            <a:chExt cx="1942247" cy="751186"/>
          </a:xfrm>
        </p:grpSpPr>
        <p:sp>
          <p:nvSpPr>
            <p:cNvPr id="74" name="สี่เหลี่ยมผืนผ้า: มุมมนด้านบน 73">
              <a:extLst>
                <a:ext uri="{FF2B5EF4-FFF2-40B4-BE49-F238E27FC236}">
                  <a16:creationId xmlns:a16="http://schemas.microsoft.com/office/drawing/2014/main" id="{9AC017BA-97C7-4648-AD77-04FDABEDA7A9}"/>
                </a:ext>
              </a:extLst>
            </p:cNvPr>
            <p:cNvSpPr/>
            <p:nvPr/>
          </p:nvSpPr>
          <p:spPr>
            <a:xfrm rot="5400000">
              <a:off x="538886" y="3570231"/>
              <a:ext cx="751186" cy="1942247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F56E6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dirty="0"/>
            </a:p>
          </p:txBody>
        </p:sp>
        <p:sp>
          <p:nvSpPr>
            <p:cNvPr id="75" name="สี่เหลี่ยมผืนผ้า 74">
              <a:extLst>
                <a:ext uri="{FF2B5EF4-FFF2-40B4-BE49-F238E27FC236}">
                  <a16:creationId xmlns:a16="http://schemas.microsoft.com/office/drawing/2014/main" id="{D740804F-736B-4778-977C-1F707418A93B}"/>
                </a:ext>
              </a:extLst>
            </p:cNvPr>
            <p:cNvSpPr/>
            <p:nvPr/>
          </p:nvSpPr>
          <p:spPr>
            <a:xfrm>
              <a:off x="95378" y="4267561"/>
              <a:ext cx="1618954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h-TH" sz="32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คำใบ้ที่ </a:t>
              </a:r>
              <a:r>
                <a:rPr lang="th-TH" sz="36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1</a:t>
              </a:r>
              <a:endParaRPr lang="th-TH" sz="32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76" name="กลุ่ม 75">
            <a:extLst>
              <a:ext uri="{FF2B5EF4-FFF2-40B4-BE49-F238E27FC236}">
                <a16:creationId xmlns:a16="http://schemas.microsoft.com/office/drawing/2014/main" id="{7CB0DE5F-132E-4B4C-8727-5FAFB725615C}"/>
              </a:ext>
            </a:extLst>
          </p:cNvPr>
          <p:cNvGrpSpPr/>
          <p:nvPr/>
        </p:nvGrpSpPr>
        <p:grpSpPr>
          <a:xfrm>
            <a:off x="-6170" y="4845796"/>
            <a:ext cx="1734579" cy="751186"/>
            <a:chOff x="-56645" y="4165762"/>
            <a:chExt cx="1942247" cy="751186"/>
          </a:xfrm>
        </p:grpSpPr>
        <p:sp>
          <p:nvSpPr>
            <p:cNvPr id="77" name="สี่เหลี่ยมผืนผ้า: มุมมนด้านบน 76">
              <a:extLst>
                <a:ext uri="{FF2B5EF4-FFF2-40B4-BE49-F238E27FC236}">
                  <a16:creationId xmlns:a16="http://schemas.microsoft.com/office/drawing/2014/main" id="{459ABE32-8835-4D3A-B052-921DBCF6722E}"/>
                </a:ext>
              </a:extLst>
            </p:cNvPr>
            <p:cNvSpPr/>
            <p:nvPr/>
          </p:nvSpPr>
          <p:spPr>
            <a:xfrm rot="5400000">
              <a:off x="538886" y="3570231"/>
              <a:ext cx="751186" cy="1942247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F56E6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78" name="สี่เหลี่ยมผืนผ้า 77">
              <a:extLst>
                <a:ext uri="{FF2B5EF4-FFF2-40B4-BE49-F238E27FC236}">
                  <a16:creationId xmlns:a16="http://schemas.microsoft.com/office/drawing/2014/main" id="{893C91E9-098D-4809-BCC9-58B0B73EAFB9}"/>
                </a:ext>
              </a:extLst>
            </p:cNvPr>
            <p:cNvSpPr/>
            <p:nvPr/>
          </p:nvSpPr>
          <p:spPr>
            <a:xfrm>
              <a:off x="95378" y="4267561"/>
              <a:ext cx="1618954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h-TH" sz="32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คำใบ้ที่ </a:t>
              </a:r>
              <a:r>
                <a:rPr lang="th-TH" sz="36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2</a:t>
              </a:r>
            </a:p>
          </p:txBody>
        </p:sp>
      </p:grpSp>
      <p:grpSp>
        <p:nvGrpSpPr>
          <p:cNvPr id="79" name="กลุ่ม 78">
            <a:extLst>
              <a:ext uri="{FF2B5EF4-FFF2-40B4-BE49-F238E27FC236}">
                <a16:creationId xmlns:a16="http://schemas.microsoft.com/office/drawing/2014/main" id="{349C3762-A57A-4FA4-8F1F-478A87C02DBC}"/>
              </a:ext>
            </a:extLst>
          </p:cNvPr>
          <p:cNvGrpSpPr/>
          <p:nvPr/>
        </p:nvGrpSpPr>
        <p:grpSpPr>
          <a:xfrm>
            <a:off x="-6170" y="5710440"/>
            <a:ext cx="1734579" cy="751186"/>
            <a:chOff x="-56645" y="4165762"/>
            <a:chExt cx="1942247" cy="751186"/>
          </a:xfrm>
        </p:grpSpPr>
        <p:sp>
          <p:nvSpPr>
            <p:cNvPr id="80" name="สี่เหลี่ยมผืนผ้า: มุมมนด้านบน 79">
              <a:extLst>
                <a:ext uri="{FF2B5EF4-FFF2-40B4-BE49-F238E27FC236}">
                  <a16:creationId xmlns:a16="http://schemas.microsoft.com/office/drawing/2014/main" id="{C3EBDF6B-D0DC-4BC3-9E66-853C4297112F}"/>
                </a:ext>
              </a:extLst>
            </p:cNvPr>
            <p:cNvSpPr/>
            <p:nvPr/>
          </p:nvSpPr>
          <p:spPr>
            <a:xfrm rot="5400000">
              <a:off x="538886" y="3570231"/>
              <a:ext cx="751186" cy="1942247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F56E6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dirty="0"/>
            </a:p>
          </p:txBody>
        </p:sp>
        <p:sp>
          <p:nvSpPr>
            <p:cNvPr id="81" name="สี่เหลี่ยมผืนผ้า 80">
              <a:extLst>
                <a:ext uri="{FF2B5EF4-FFF2-40B4-BE49-F238E27FC236}">
                  <a16:creationId xmlns:a16="http://schemas.microsoft.com/office/drawing/2014/main" id="{5C966783-CDC7-48AD-B996-6197976E55C5}"/>
                </a:ext>
              </a:extLst>
            </p:cNvPr>
            <p:cNvSpPr/>
            <p:nvPr/>
          </p:nvSpPr>
          <p:spPr>
            <a:xfrm>
              <a:off x="95378" y="4267561"/>
              <a:ext cx="1618954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h-TH" sz="32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คำใบ้ที่ </a:t>
              </a:r>
              <a:r>
                <a:rPr lang="th-TH" sz="36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3</a:t>
              </a:r>
              <a:endParaRPr lang="th-TH" sz="32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pic>
        <p:nvPicPr>
          <p:cNvPr id="2" name="Picture 7">
            <a:extLst>
              <a:ext uri="{FF2B5EF4-FFF2-40B4-BE49-F238E27FC236}">
                <a16:creationId xmlns:a16="http://schemas.microsoft.com/office/drawing/2014/main" id="{FC5D88B2-6FA7-4DC0-80EA-42F45F13BB90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491646" y="153"/>
            <a:ext cx="780537" cy="822352"/>
          </a:xfrm>
          <a:prstGeom prst="rect">
            <a:avLst/>
          </a:prstGeom>
        </p:spPr>
      </p:pic>
      <p:grpSp>
        <p:nvGrpSpPr>
          <p:cNvPr id="20" name="ใบ้ 1">
            <a:extLst>
              <a:ext uri="{FF2B5EF4-FFF2-40B4-BE49-F238E27FC236}">
                <a16:creationId xmlns:a16="http://schemas.microsoft.com/office/drawing/2014/main" id="{2D8E1D5B-B1FC-4BC7-8F07-B8F57D0F3DCE}"/>
              </a:ext>
            </a:extLst>
          </p:cNvPr>
          <p:cNvGrpSpPr/>
          <p:nvPr/>
        </p:nvGrpSpPr>
        <p:grpSpPr>
          <a:xfrm>
            <a:off x="3836202" y="2327298"/>
            <a:ext cx="5715138" cy="2858795"/>
            <a:chOff x="3836202" y="7744383"/>
            <a:chExt cx="5715138" cy="2858795"/>
          </a:xfrm>
        </p:grpSpPr>
        <p:sp>
          <p:nvSpPr>
            <p:cNvPr id="82" name="Rectangle: Rounded Corners 76">
              <a:extLst>
                <a:ext uri="{FF2B5EF4-FFF2-40B4-BE49-F238E27FC236}">
                  <a16:creationId xmlns:a16="http://schemas.microsoft.com/office/drawing/2014/main" id="{D769DE66-5D6C-41FA-9E1B-DF39AE4CB8AF}"/>
                </a:ext>
              </a:extLst>
            </p:cNvPr>
            <p:cNvSpPr/>
            <p:nvPr/>
          </p:nvSpPr>
          <p:spPr>
            <a:xfrm>
              <a:off x="3836202" y="7744383"/>
              <a:ext cx="5715138" cy="2858795"/>
            </a:xfrm>
            <a:prstGeom prst="roundRect">
              <a:avLst>
                <a:gd name="adj" fmla="val 18059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4" dirty="0">
                <a:latin typeface="TH SarabunPSK" panose="020B0500040200020003" pitchFamily="34" charset="-34"/>
              </a:endParaRPr>
            </a:p>
          </p:txBody>
        </p:sp>
        <p:sp>
          <p:nvSpPr>
            <p:cNvPr id="84" name="TextBox 58">
              <a:extLst>
                <a:ext uri="{FF2B5EF4-FFF2-40B4-BE49-F238E27FC236}">
                  <a16:creationId xmlns:a16="http://schemas.microsoft.com/office/drawing/2014/main" id="{2E69A17A-51E5-4471-BD58-C3077804E398}"/>
                </a:ext>
              </a:extLst>
            </p:cNvPr>
            <p:cNvSpPr txBox="1"/>
            <p:nvPr/>
          </p:nvSpPr>
          <p:spPr>
            <a:xfrm>
              <a:off x="4121676" y="8464506"/>
              <a:ext cx="5144190" cy="156683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4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หลักการสำคัญในการออกแบบและสร้างงานทัศนศิลป์</a:t>
              </a:r>
            </a:p>
          </p:txBody>
        </p:sp>
      </p:grpSp>
      <p:grpSp>
        <p:nvGrpSpPr>
          <p:cNvPr id="52" name="ใบ้ 2">
            <a:extLst>
              <a:ext uri="{FF2B5EF4-FFF2-40B4-BE49-F238E27FC236}">
                <a16:creationId xmlns:a16="http://schemas.microsoft.com/office/drawing/2014/main" id="{BBAC3E35-36B2-492A-9D91-0C98A757971C}"/>
              </a:ext>
            </a:extLst>
          </p:cNvPr>
          <p:cNvGrpSpPr/>
          <p:nvPr/>
        </p:nvGrpSpPr>
        <p:grpSpPr>
          <a:xfrm>
            <a:off x="3826912" y="2324454"/>
            <a:ext cx="5715138" cy="2858795"/>
            <a:chOff x="3767155" y="11112108"/>
            <a:chExt cx="5715138" cy="2858795"/>
          </a:xfrm>
        </p:grpSpPr>
        <p:sp>
          <p:nvSpPr>
            <p:cNvPr id="87" name="Rectangle: Rounded Corners 76">
              <a:extLst>
                <a:ext uri="{FF2B5EF4-FFF2-40B4-BE49-F238E27FC236}">
                  <a16:creationId xmlns:a16="http://schemas.microsoft.com/office/drawing/2014/main" id="{8A766FFA-E12F-40B9-9A65-9101E0C0FD82}"/>
                </a:ext>
              </a:extLst>
            </p:cNvPr>
            <p:cNvSpPr/>
            <p:nvPr/>
          </p:nvSpPr>
          <p:spPr>
            <a:xfrm>
              <a:off x="3767155" y="11112108"/>
              <a:ext cx="5715138" cy="2858795"/>
            </a:xfrm>
            <a:prstGeom prst="roundRect">
              <a:avLst>
                <a:gd name="adj" fmla="val 18059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4" dirty="0">
                <a:latin typeface="TH SarabunPSK" panose="020B0500040200020003" pitchFamily="34" charset="-34"/>
              </a:endParaRPr>
            </a:p>
          </p:txBody>
        </p:sp>
        <p:sp>
          <p:nvSpPr>
            <p:cNvPr id="89" name="TextBox 58">
              <a:extLst>
                <a:ext uri="{FF2B5EF4-FFF2-40B4-BE49-F238E27FC236}">
                  <a16:creationId xmlns:a16="http://schemas.microsoft.com/office/drawing/2014/main" id="{2EF5F059-2220-49E8-9B60-B46E137A20F0}"/>
                </a:ext>
              </a:extLst>
            </p:cNvPr>
            <p:cNvSpPr txBox="1"/>
            <p:nvPr/>
          </p:nvSpPr>
          <p:spPr>
            <a:xfrm>
              <a:off x="4052629" y="11832231"/>
              <a:ext cx="5144190" cy="156683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4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จัดเป็นกลุ่มเดียวกัน</a:t>
              </a:r>
              <a:br>
                <a:rPr lang="th-TH" sz="4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</a:br>
              <a:r>
                <a:rPr lang="th-TH" sz="4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หรือแสดงออกทิศทางเดียวกัน</a:t>
              </a:r>
            </a:p>
          </p:txBody>
        </p:sp>
      </p:grpSp>
      <p:grpSp>
        <p:nvGrpSpPr>
          <p:cNvPr id="53" name="ใบ้ 3">
            <a:extLst>
              <a:ext uri="{FF2B5EF4-FFF2-40B4-BE49-F238E27FC236}">
                <a16:creationId xmlns:a16="http://schemas.microsoft.com/office/drawing/2014/main" id="{05836008-74D7-41B6-B0B3-C9BE5994BA93}"/>
              </a:ext>
            </a:extLst>
          </p:cNvPr>
          <p:cNvGrpSpPr/>
          <p:nvPr/>
        </p:nvGrpSpPr>
        <p:grpSpPr>
          <a:xfrm>
            <a:off x="4688420" y="2310934"/>
            <a:ext cx="4293868" cy="2858795"/>
            <a:chOff x="4522152" y="14407418"/>
            <a:chExt cx="4293868" cy="2858795"/>
          </a:xfrm>
        </p:grpSpPr>
        <p:sp>
          <p:nvSpPr>
            <p:cNvPr id="91" name="Rectangle: Rounded Corners 76">
              <a:extLst>
                <a:ext uri="{FF2B5EF4-FFF2-40B4-BE49-F238E27FC236}">
                  <a16:creationId xmlns:a16="http://schemas.microsoft.com/office/drawing/2014/main" id="{8011BC08-947F-4277-B8D8-5E8C407CA9FF}"/>
                </a:ext>
              </a:extLst>
            </p:cNvPr>
            <p:cNvSpPr/>
            <p:nvPr/>
          </p:nvSpPr>
          <p:spPr>
            <a:xfrm>
              <a:off x="4522152" y="14407418"/>
              <a:ext cx="4293868" cy="2858795"/>
            </a:xfrm>
            <a:prstGeom prst="roundRect">
              <a:avLst>
                <a:gd name="adj" fmla="val 18059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4" dirty="0">
                <a:latin typeface="TH SarabunPSK" panose="020B0500040200020003" pitchFamily="34" charset="-34"/>
              </a:endParaRPr>
            </a:p>
          </p:txBody>
        </p:sp>
        <p:sp>
          <p:nvSpPr>
            <p:cNvPr id="93" name="TextBox 58">
              <a:extLst>
                <a:ext uri="{FF2B5EF4-FFF2-40B4-BE49-F238E27FC236}">
                  <a16:creationId xmlns:a16="http://schemas.microsoft.com/office/drawing/2014/main" id="{FA4DDB20-58D2-41BE-AEA9-C0AE9DDD14EF}"/>
                </a:ext>
              </a:extLst>
            </p:cNvPr>
            <p:cNvSpPr txBox="1"/>
            <p:nvPr/>
          </p:nvSpPr>
          <p:spPr>
            <a:xfrm>
              <a:off x="4912311" y="15127541"/>
              <a:ext cx="3513550" cy="156683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4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บางทีทับซ้อนกัน </a:t>
              </a:r>
            </a:p>
            <a:p>
              <a:pPr algn="ctr"/>
              <a:r>
                <a:rPr lang="th-TH" sz="4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บางทีสัมผัสกัน</a:t>
              </a:r>
            </a:p>
          </p:txBody>
        </p:sp>
      </p:grpSp>
      <p:pic>
        <p:nvPicPr>
          <p:cNvPr id="83" name="close">
            <a:extLst>
              <a:ext uri="{FF2B5EF4-FFF2-40B4-BE49-F238E27FC236}">
                <a16:creationId xmlns:a16="http://schemas.microsoft.com/office/drawing/2014/main" id="{4726CECD-9062-40C4-8DE7-479BC23E1898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50809" y="2165988"/>
            <a:ext cx="604109" cy="606228"/>
          </a:xfrm>
          <a:prstGeom prst="rect">
            <a:avLst/>
          </a:prstGeom>
        </p:spPr>
      </p:pic>
      <p:pic>
        <p:nvPicPr>
          <p:cNvPr id="88" name="close">
            <a:extLst>
              <a:ext uri="{FF2B5EF4-FFF2-40B4-BE49-F238E27FC236}">
                <a16:creationId xmlns:a16="http://schemas.microsoft.com/office/drawing/2014/main" id="{E0325FE1-4CAD-4417-9E75-350BB674539C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01338" y="2163144"/>
            <a:ext cx="604109" cy="606228"/>
          </a:xfrm>
          <a:prstGeom prst="rect">
            <a:avLst/>
          </a:prstGeom>
        </p:spPr>
      </p:pic>
      <p:pic>
        <p:nvPicPr>
          <p:cNvPr id="92" name="close">
            <a:extLst>
              <a:ext uri="{FF2B5EF4-FFF2-40B4-BE49-F238E27FC236}">
                <a16:creationId xmlns:a16="http://schemas.microsoft.com/office/drawing/2014/main" id="{9941FF90-DD1B-4CEA-9738-2063640DF7D8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54302" y="2149624"/>
            <a:ext cx="604109" cy="606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1569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2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69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0" fill="hold">
                      <p:stCondLst>
                        <p:cond delay="0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79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0" fill="hold">
                      <p:stCondLst>
                        <p:cond delay="0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89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0" fill="hold">
                      <p:stCondLst>
                        <p:cond delay="0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99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0" fill="hold">
                      <p:stCondLst>
                        <p:cond delay="0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109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0" fill="hold">
                      <p:stCondLst>
                        <p:cond delay="0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119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0" fill="hold">
                      <p:stCondLst>
                        <p:cond delay="0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129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0" fill="hold">
                      <p:stCondLst>
                        <p:cond delay="0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33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4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5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6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37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138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9" fill="hold">
                      <p:stCondLst>
                        <p:cond delay="0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42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3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4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5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6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147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8" fill="hold">
                      <p:stCondLst>
                        <p:cond delay="0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51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2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3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4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5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156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7" fill="hold">
                      <p:stCondLst>
                        <p:cond delay="0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60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1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2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3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4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165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6" fill="hold">
                      <p:stCondLst>
                        <p:cond delay="0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69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0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1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2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3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174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5" fill="hold">
                      <p:stCondLst>
                        <p:cond delay="0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78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9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80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1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82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183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4" fill="hold">
                      <p:stCondLst>
                        <p:cond delay="0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87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8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89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0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1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192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3" fill="hold">
                      <p:stCondLst>
                        <p:cond delay="0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96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7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98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9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00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201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2" fill="hold">
                      <p:stCondLst>
                        <p:cond delay="0"/>
                      </p:stCondLst>
                      <p:childTnLst>
                        <p:par>
                          <p:cTn id="203" fill="hold">
                            <p:stCondLst>
                              <p:cond delay="0"/>
                            </p:stCondLst>
                            <p:childTnLst>
                              <p:par>
                                <p:cTn id="204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5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6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7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8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09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210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1" fill="hold">
                      <p:stCondLst>
                        <p:cond delay="0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5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5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7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220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1" fill="hold">
                      <p:stCondLst>
                        <p:cond delay="0"/>
                      </p:stCondLst>
                      <p:childTnLst>
                        <p:par>
                          <p:cTn id="222" fill="hold">
                            <p:stCondLst>
                              <p:cond delay="0"/>
                            </p:stCondLst>
                            <p:childTnLst>
                              <p:par>
                                <p:cTn id="2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243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4" fill="hold">
                      <p:stCondLst>
                        <p:cond delay="0"/>
                      </p:stCondLst>
                      <p:childTnLst>
                        <p:par>
                          <p:cTn id="245" fill="hold">
                            <p:stCondLst>
                              <p:cond delay="0"/>
                            </p:stCondLst>
                            <p:childTnLst>
                              <p:par>
                                <p:cTn id="24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4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266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7" fill="hold">
                      <p:stCondLst>
                        <p:cond delay="0"/>
                      </p:stCondLst>
                      <p:childTnLst>
                        <p:par>
                          <p:cTn id="268" fill="hold">
                            <p:stCondLst>
                              <p:cond delay="0"/>
                            </p:stCondLst>
                            <p:childTnLst>
                              <p:par>
                                <p:cTn id="26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7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289" restart="whenNotActive" fill="hold" evtFilter="cancelBubble" nodeType="interactiveSeq">
                <p:stCondLst>
                  <p:cond evt="onClick" delay="0">
                    <p:tgtEl>
                      <p:spTgt spid="8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0" fill="hold">
                      <p:stCondLst>
                        <p:cond delay="0"/>
                      </p:stCondLst>
                      <p:childTnLst>
                        <p:par>
                          <p:cTn id="291" fill="hold">
                            <p:stCondLst>
                              <p:cond delay="0"/>
                            </p:stCondLst>
                            <p:childTnLst>
                              <p:par>
                                <p:cTn id="29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8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3"/>
                  </p:tgtEl>
                </p:cond>
              </p:nextCondLst>
            </p:seq>
            <p:seq concurrent="1" nextAc="seek">
              <p:cTn id="300" restart="whenNotActive" fill="hold" evtFilter="cancelBubble" nodeType="interactiveSeq">
                <p:stCondLst>
                  <p:cond evt="onClick" delay="0">
                    <p:tgtEl>
                      <p:spTgt spid="8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1" fill="hold">
                      <p:stCondLst>
                        <p:cond delay="0"/>
                      </p:stCondLst>
                      <p:childTnLst>
                        <p:par>
                          <p:cTn id="302" fill="hold">
                            <p:stCondLst>
                              <p:cond delay="0"/>
                            </p:stCondLst>
                            <p:childTnLst>
                              <p:par>
                                <p:cTn id="30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9" presetID="1" presetClass="exit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8"/>
                  </p:tgtEl>
                </p:cond>
              </p:nextCondLst>
            </p:seq>
            <p:seq concurrent="1" nextAc="seek">
              <p:cTn id="311" restart="whenNotActive" fill="hold" evtFilter="cancelBubble" nodeType="interactiveSeq">
                <p:stCondLst>
                  <p:cond evt="onClick" delay="0">
                    <p:tgtEl>
                      <p:spTgt spid="9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2" fill="hold">
                      <p:stCondLst>
                        <p:cond delay="0"/>
                      </p:stCondLst>
                      <p:childTnLst>
                        <p:par>
                          <p:cTn id="313" fill="hold">
                            <p:stCondLst>
                              <p:cond delay="0"/>
                            </p:stCondLst>
                            <p:childTnLst>
                              <p:par>
                                <p:cTn id="31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0" presetID="1" presetClass="exit" presetSubtype="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"/>
                  </p:tgtEl>
                </p:cond>
              </p:nextCondLst>
            </p:seq>
          </p:childTnLst>
        </p:cTn>
      </p:par>
    </p:tnLst>
    <p:bldLst>
      <p:bldP spid="28" grpId="1"/>
      <p:bldP spid="33" grpId="1"/>
      <p:bldP spid="23" grpId="1"/>
      <p:bldP spid="31" grpId="1"/>
      <p:bldP spid="38" grpId="1"/>
      <p:bldP spid="24" grpId="1"/>
      <p:bldP spid="26" grpId="1"/>
      <p:bldP spid="30" grpId="1"/>
      <p:bldP spid="37" grpId="2"/>
      <p:bldP spid="25" grpId="1"/>
      <p:bldP spid="29" grpId="0"/>
      <p:bldP spid="27" grpId="0"/>
      <p:bldP spid="32" grpId="0"/>
      <p:bldP spid="34" grpId="0"/>
      <p:bldP spid="35" grpId="0"/>
      <p:bldP spid="36" grpId="0"/>
      <p:bldP spid="39" grpId="0"/>
      <p:bldP spid="40" grpId="0"/>
      <p:bldP spid="41" grpId="0"/>
      <p:bldP spid="42" grpId="0"/>
      <p:bldP spid="96" grpId="0"/>
      <p:bldP spid="97" grpId="1"/>
      <p:bldP spid="98" grpId="0"/>
      <p:bldP spid="99" grpId="0"/>
      <p:bldP spid="100" grpId="0"/>
      <p:bldP spid="101" grpId="0"/>
      <p:bldP spid="106" grpId="0"/>
      <p:bldP spid="105" grpId="0"/>
      <p:bldP spid="104" grpId="0"/>
      <p:bldP spid="103" grpId="0"/>
      <p:bldP spid="102" grpId="0"/>
      <p:bldP spid="4" grpId="0" animBg="1"/>
      <p:bldP spid="4" grpId="1" animBg="1"/>
      <p:bldP spid="4" grpId="2" animBg="1"/>
      <p:bldP spid="4" grpId="3" animBg="1"/>
      <p:bldP spid="4" grpId="4" animBg="1"/>
      <p:bldP spid="4" grpId="5" animBg="1"/>
      <p:bldP spid="4" grpId="6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สี่เหลี่ยมผืนผ้า: มุมมน 56">
            <a:extLst>
              <a:ext uri="{FF2B5EF4-FFF2-40B4-BE49-F238E27FC236}">
                <a16:creationId xmlns:a16="http://schemas.microsoft.com/office/drawing/2014/main" id="{4070ECD3-6917-4ECB-9BB8-212587C52EF1}"/>
              </a:ext>
            </a:extLst>
          </p:cNvPr>
          <p:cNvSpPr/>
          <p:nvPr/>
        </p:nvSpPr>
        <p:spPr>
          <a:xfrm>
            <a:off x="2666779" y="4205653"/>
            <a:ext cx="7968681" cy="2994478"/>
          </a:xfrm>
          <a:prstGeom prst="roundRect">
            <a:avLst>
              <a:gd name="adj" fmla="val 14265"/>
            </a:avLst>
          </a:prstGeom>
          <a:solidFill>
            <a:schemeClr val="bg1"/>
          </a:solidFill>
          <a:ln w="57150">
            <a:solidFill>
              <a:srgbClr val="FAB9B7">
                <a:alpha val="4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/>
              <a:t>อ</a:t>
            </a:r>
          </a:p>
        </p:txBody>
      </p:sp>
      <p:pic>
        <p:nvPicPr>
          <p:cNvPr id="2" name="Picture 7">
            <a:extLst>
              <a:ext uri="{FF2B5EF4-FFF2-40B4-BE49-F238E27FC236}">
                <a16:creationId xmlns:a16="http://schemas.microsoft.com/office/drawing/2014/main" id="{FC5D88B2-6FA7-4DC0-80EA-42F45F13BB9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491646" y="153"/>
            <a:ext cx="780537" cy="822352"/>
          </a:xfrm>
          <a:prstGeom prst="rect">
            <a:avLst/>
          </a:prstGeom>
        </p:spPr>
      </p:pic>
      <p:pic>
        <p:nvPicPr>
          <p:cNvPr id="3" name="Picture 5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D257CC20-61BA-4AF4-BB3C-ABF98080A80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551653" y="6758018"/>
            <a:ext cx="535441" cy="528487"/>
          </a:xfrm>
          <a:prstGeom prst="rect">
            <a:avLst/>
          </a:prstGeom>
        </p:spPr>
      </p:pic>
      <p:sp>
        <p:nvSpPr>
          <p:cNvPr id="5" name="สี่เหลี่ยมผืนผ้า: มุมมน 4">
            <a:extLst>
              <a:ext uri="{FF2B5EF4-FFF2-40B4-BE49-F238E27FC236}">
                <a16:creationId xmlns:a16="http://schemas.microsoft.com/office/drawing/2014/main" id="{F149A49A-2797-4365-B0A0-9224943303B4}"/>
              </a:ext>
            </a:extLst>
          </p:cNvPr>
          <p:cNvSpPr/>
          <p:nvPr/>
        </p:nvSpPr>
        <p:spPr>
          <a:xfrm>
            <a:off x="2238958" y="1482160"/>
            <a:ext cx="1112851" cy="1112851"/>
          </a:xfrm>
          <a:prstGeom prst="roundRect">
            <a:avLst>
              <a:gd name="adj" fmla="val 16233"/>
            </a:avLst>
          </a:prstGeom>
          <a:solidFill>
            <a:schemeClr val="bg1"/>
          </a:solidFill>
          <a:ln w="57150">
            <a:solidFill>
              <a:srgbClr val="F34F4B">
                <a:alpha val="4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8" name="สี่เหลี่ยมผืนผ้า: มุมมน 7">
            <a:extLst>
              <a:ext uri="{FF2B5EF4-FFF2-40B4-BE49-F238E27FC236}">
                <a16:creationId xmlns:a16="http://schemas.microsoft.com/office/drawing/2014/main" id="{ED014FF4-CBD6-4C9B-9F5C-1D63B12DA91F}"/>
              </a:ext>
            </a:extLst>
          </p:cNvPr>
          <p:cNvSpPr/>
          <p:nvPr/>
        </p:nvSpPr>
        <p:spPr>
          <a:xfrm>
            <a:off x="3519580" y="1482160"/>
            <a:ext cx="1112851" cy="1112851"/>
          </a:xfrm>
          <a:prstGeom prst="roundRect">
            <a:avLst>
              <a:gd name="adj" fmla="val 16233"/>
            </a:avLst>
          </a:prstGeom>
          <a:solidFill>
            <a:schemeClr val="bg1"/>
          </a:solidFill>
          <a:ln w="57150">
            <a:solidFill>
              <a:srgbClr val="F34F4B">
                <a:alpha val="4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9" name="สี่เหลี่ยมผืนผ้า: มุมมน 8">
            <a:extLst>
              <a:ext uri="{FF2B5EF4-FFF2-40B4-BE49-F238E27FC236}">
                <a16:creationId xmlns:a16="http://schemas.microsoft.com/office/drawing/2014/main" id="{834258B7-CDFA-490D-9778-647B2344032C}"/>
              </a:ext>
            </a:extLst>
          </p:cNvPr>
          <p:cNvSpPr/>
          <p:nvPr/>
        </p:nvSpPr>
        <p:spPr>
          <a:xfrm>
            <a:off x="4800202" y="1482160"/>
            <a:ext cx="1112851" cy="1112851"/>
          </a:xfrm>
          <a:prstGeom prst="roundRect">
            <a:avLst>
              <a:gd name="adj" fmla="val 16233"/>
            </a:avLst>
          </a:prstGeom>
          <a:solidFill>
            <a:schemeClr val="bg1"/>
          </a:solidFill>
          <a:ln w="57150">
            <a:solidFill>
              <a:srgbClr val="F34F4B">
                <a:alpha val="4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0" name="สี่เหลี่ยมผืนผ้า: มุมมน 9">
            <a:extLst>
              <a:ext uri="{FF2B5EF4-FFF2-40B4-BE49-F238E27FC236}">
                <a16:creationId xmlns:a16="http://schemas.microsoft.com/office/drawing/2014/main" id="{50B65997-B2B2-4A9A-A8D4-E3B5AEAB3C77}"/>
              </a:ext>
            </a:extLst>
          </p:cNvPr>
          <p:cNvSpPr/>
          <p:nvPr/>
        </p:nvSpPr>
        <p:spPr>
          <a:xfrm>
            <a:off x="6080823" y="1482160"/>
            <a:ext cx="1112851" cy="1112851"/>
          </a:xfrm>
          <a:prstGeom prst="roundRect">
            <a:avLst>
              <a:gd name="adj" fmla="val 16233"/>
            </a:avLst>
          </a:prstGeom>
          <a:solidFill>
            <a:schemeClr val="bg1"/>
          </a:solidFill>
          <a:ln w="57150">
            <a:solidFill>
              <a:srgbClr val="F34F4B">
                <a:alpha val="4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1" name="สี่เหลี่ยมผืนผ้า: มุมมน 10">
            <a:extLst>
              <a:ext uri="{FF2B5EF4-FFF2-40B4-BE49-F238E27FC236}">
                <a16:creationId xmlns:a16="http://schemas.microsoft.com/office/drawing/2014/main" id="{387EA5BF-7AB0-45CE-B9A0-083C0F4E7DD7}"/>
              </a:ext>
            </a:extLst>
          </p:cNvPr>
          <p:cNvSpPr/>
          <p:nvPr/>
        </p:nvSpPr>
        <p:spPr>
          <a:xfrm>
            <a:off x="7361445" y="1482160"/>
            <a:ext cx="1112851" cy="1112851"/>
          </a:xfrm>
          <a:prstGeom prst="roundRect">
            <a:avLst>
              <a:gd name="adj" fmla="val 16233"/>
            </a:avLst>
          </a:prstGeom>
          <a:solidFill>
            <a:schemeClr val="bg1"/>
          </a:solidFill>
          <a:ln w="57150">
            <a:solidFill>
              <a:srgbClr val="F34F4B">
                <a:alpha val="4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2" name="สี่เหลี่ยมผืนผ้า: มุมมน 11">
            <a:extLst>
              <a:ext uri="{FF2B5EF4-FFF2-40B4-BE49-F238E27FC236}">
                <a16:creationId xmlns:a16="http://schemas.microsoft.com/office/drawing/2014/main" id="{686309D4-E53D-4FB6-83C8-450225AF462C}"/>
              </a:ext>
            </a:extLst>
          </p:cNvPr>
          <p:cNvSpPr/>
          <p:nvPr/>
        </p:nvSpPr>
        <p:spPr>
          <a:xfrm>
            <a:off x="8642067" y="1482160"/>
            <a:ext cx="1112851" cy="1112851"/>
          </a:xfrm>
          <a:prstGeom prst="roundRect">
            <a:avLst>
              <a:gd name="adj" fmla="val 16233"/>
            </a:avLst>
          </a:prstGeom>
          <a:solidFill>
            <a:schemeClr val="bg1"/>
          </a:solidFill>
          <a:ln w="57150">
            <a:solidFill>
              <a:srgbClr val="F34F4B">
                <a:alpha val="4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3" name="สี่เหลี่ยมผืนผ้า: มุมมน 12">
            <a:extLst>
              <a:ext uri="{FF2B5EF4-FFF2-40B4-BE49-F238E27FC236}">
                <a16:creationId xmlns:a16="http://schemas.microsoft.com/office/drawing/2014/main" id="{6B60874D-13AC-43FC-843F-19107ACC1CB5}"/>
              </a:ext>
            </a:extLst>
          </p:cNvPr>
          <p:cNvSpPr/>
          <p:nvPr/>
        </p:nvSpPr>
        <p:spPr>
          <a:xfrm>
            <a:off x="9922687" y="1482160"/>
            <a:ext cx="1112851" cy="1112851"/>
          </a:xfrm>
          <a:prstGeom prst="roundRect">
            <a:avLst>
              <a:gd name="adj" fmla="val 16233"/>
            </a:avLst>
          </a:prstGeom>
          <a:solidFill>
            <a:schemeClr val="bg1"/>
          </a:solidFill>
          <a:ln w="57150">
            <a:solidFill>
              <a:srgbClr val="F34F4B">
                <a:alpha val="4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4" name="สี่เหลี่ยมผืนผ้า: มุมมน 13">
            <a:extLst>
              <a:ext uri="{FF2B5EF4-FFF2-40B4-BE49-F238E27FC236}">
                <a16:creationId xmlns:a16="http://schemas.microsoft.com/office/drawing/2014/main" id="{1F027778-8CB4-46D2-A6CA-36BAF16F8B0A}"/>
              </a:ext>
            </a:extLst>
          </p:cNvPr>
          <p:cNvSpPr/>
          <p:nvPr/>
        </p:nvSpPr>
        <p:spPr>
          <a:xfrm>
            <a:off x="2888053" y="2758665"/>
            <a:ext cx="1112851" cy="1112851"/>
          </a:xfrm>
          <a:prstGeom prst="roundRect">
            <a:avLst>
              <a:gd name="adj" fmla="val 16233"/>
            </a:avLst>
          </a:prstGeom>
          <a:solidFill>
            <a:schemeClr val="bg1"/>
          </a:solidFill>
          <a:ln w="57150">
            <a:solidFill>
              <a:srgbClr val="F34F4B">
                <a:alpha val="4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5" name="สี่เหลี่ยมผืนผ้า: มุมมน 14">
            <a:extLst>
              <a:ext uri="{FF2B5EF4-FFF2-40B4-BE49-F238E27FC236}">
                <a16:creationId xmlns:a16="http://schemas.microsoft.com/office/drawing/2014/main" id="{1A6DF35C-CF9F-49C1-8904-A50DD92E4319}"/>
              </a:ext>
            </a:extLst>
          </p:cNvPr>
          <p:cNvSpPr/>
          <p:nvPr/>
        </p:nvSpPr>
        <p:spPr>
          <a:xfrm>
            <a:off x="4168674" y="2758665"/>
            <a:ext cx="1112851" cy="1112851"/>
          </a:xfrm>
          <a:prstGeom prst="roundRect">
            <a:avLst>
              <a:gd name="adj" fmla="val 16233"/>
            </a:avLst>
          </a:prstGeom>
          <a:solidFill>
            <a:schemeClr val="bg1"/>
          </a:solidFill>
          <a:ln w="57150">
            <a:solidFill>
              <a:srgbClr val="F34F4B">
                <a:alpha val="4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6" name="สี่เหลี่ยมผืนผ้า: มุมมน 15">
            <a:extLst>
              <a:ext uri="{FF2B5EF4-FFF2-40B4-BE49-F238E27FC236}">
                <a16:creationId xmlns:a16="http://schemas.microsoft.com/office/drawing/2014/main" id="{4281D1E5-9770-4C86-84C2-FBCBE299038E}"/>
              </a:ext>
            </a:extLst>
          </p:cNvPr>
          <p:cNvSpPr/>
          <p:nvPr/>
        </p:nvSpPr>
        <p:spPr>
          <a:xfrm>
            <a:off x="5449296" y="2758665"/>
            <a:ext cx="1112851" cy="1112851"/>
          </a:xfrm>
          <a:prstGeom prst="roundRect">
            <a:avLst>
              <a:gd name="adj" fmla="val 16233"/>
            </a:avLst>
          </a:prstGeom>
          <a:solidFill>
            <a:schemeClr val="bg1"/>
          </a:solidFill>
          <a:ln w="57150">
            <a:solidFill>
              <a:srgbClr val="F34F4B">
                <a:alpha val="4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7" name="สี่เหลี่ยมผืนผ้า: มุมมน 16">
            <a:extLst>
              <a:ext uri="{FF2B5EF4-FFF2-40B4-BE49-F238E27FC236}">
                <a16:creationId xmlns:a16="http://schemas.microsoft.com/office/drawing/2014/main" id="{3567FBC8-22CF-4607-91DB-037EA672D80A}"/>
              </a:ext>
            </a:extLst>
          </p:cNvPr>
          <p:cNvSpPr/>
          <p:nvPr/>
        </p:nvSpPr>
        <p:spPr>
          <a:xfrm>
            <a:off x="6729918" y="2758665"/>
            <a:ext cx="1112851" cy="1112851"/>
          </a:xfrm>
          <a:prstGeom prst="roundRect">
            <a:avLst>
              <a:gd name="adj" fmla="val 16233"/>
            </a:avLst>
          </a:prstGeom>
          <a:solidFill>
            <a:schemeClr val="bg1"/>
          </a:solidFill>
          <a:ln w="57150">
            <a:solidFill>
              <a:srgbClr val="F34F4B">
                <a:alpha val="4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8" name="สี่เหลี่ยมผืนผ้า: มุมมน 17">
            <a:extLst>
              <a:ext uri="{FF2B5EF4-FFF2-40B4-BE49-F238E27FC236}">
                <a16:creationId xmlns:a16="http://schemas.microsoft.com/office/drawing/2014/main" id="{BC38750D-B33A-4261-8207-7D00536D0252}"/>
              </a:ext>
            </a:extLst>
          </p:cNvPr>
          <p:cNvSpPr/>
          <p:nvPr/>
        </p:nvSpPr>
        <p:spPr>
          <a:xfrm>
            <a:off x="8010540" y="2758665"/>
            <a:ext cx="1112851" cy="1112851"/>
          </a:xfrm>
          <a:prstGeom prst="roundRect">
            <a:avLst>
              <a:gd name="adj" fmla="val 16233"/>
            </a:avLst>
          </a:prstGeom>
          <a:solidFill>
            <a:schemeClr val="bg1"/>
          </a:solidFill>
          <a:ln w="57150">
            <a:solidFill>
              <a:srgbClr val="F34F4B">
                <a:alpha val="4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9" name="สี่เหลี่ยมผืนผ้า: มุมมน 18">
            <a:extLst>
              <a:ext uri="{FF2B5EF4-FFF2-40B4-BE49-F238E27FC236}">
                <a16:creationId xmlns:a16="http://schemas.microsoft.com/office/drawing/2014/main" id="{6F1B6666-2538-4716-A981-711205140313}"/>
              </a:ext>
            </a:extLst>
          </p:cNvPr>
          <p:cNvSpPr/>
          <p:nvPr/>
        </p:nvSpPr>
        <p:spPr>
          <a:xfrm>
            <a:off x="9291160" y="2758665"/>
            <a:ext cx="1112851" cy="1112851"/>
          </a:xfrm>
          <a:prstGeom prst="roundRect">
            <a:avLst>
              <a:gd name="adj" fmla="val 16233"/>
            </a:avLst>
          </a:prstGeom>
          <a:solidFill>
            <a:schemeClr val="bg1"/>
          </a:solidFill>
          <a:ln w="57150">
            <a:solidFill>
              <a:srgbClr val="F34F4B">
                <a:alpha val="4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21" name="สี่เหลี่ยมผืนผ้า 20">
            <a:extLst>
              <a:ext uri="{FF2B5EF4-FFF2-40B4-BE49-F238E27FC236}">
                <a16:creationId xmlns:a16="http://schemas.microsoft.com/office/drawing/2014/main" id="{786CAC4D-5F3B-4811-BABE-EE2FCBD0D5C6}"/>
              </a:ext>
            </a:extLst>
          </p:cNvPr>
          <p:cNvSpPr/>
          <p:nvPr/>
        </p:nvSpPr>
        <p:spPr>
          <a:xfrm>
            <a:off x="5074338" y="1395636"/>
            <a:ext cx="564578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th-TH" sz="88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า</a:t>
            </a:r>
          </a:p>
        </p:txBody>
      </p:sp>
      <p:sp>
        <p:nvSpPr>
          <p:cNvPr id="22" name="สี่เหลี่ยมผืนผ้า 21">
            <a:extLst>
              <a:ext uri="{FF2B5EF4-FFF2-40B4-BE49-F238E27FC236}">
                <a16:creationId xmlns:a16="http://schemas.microsoft.com/office/drawing/2014/main" id="{DDCA4111-6E04-4D99-A115-49A2723C23E2}"/>
              </a:ext>
            </a:extLst>
          </p:cNvPr>
          <p:cNvSpPr/>
          <p:nvPr/>
        </p:nvSpPr>
        <p:spPr>
          <a:xfrm>
            <a:off x="8284676" y="2663205"/>
            <a:ext cx="564578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th-TH" sz="88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า</a:t>
            </a:r>
          </a:p>
        </p:txBody>
      </p:sp>
      <p:sp>
        <p:nvSpPr>
          <p:cNvPr id="27" name="Rectangle 23">
            <a:extLst>
              <a:ext uri="{FF2B5EF4-FFF2-40B4-BE49-F238E27FC236}">
                <a16:creationId xmlns:a16="http://schemas.microsoft.com/office/drawing/2014/main" id="{A2B885C7-9143-4096-A51B-E6637B97C7A5}"/>
              </a:ext>
            </a:extLst>
          </p:cNvPr>
          <p:cNvSpPr/>
          <p:nvPr/>
        </p:nvSpPr>
        <p:spPr>
          <a:xfrm>
            <a:off x="7134332" y="6234788"/>
            <a:ext cx="689169" cy="68916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5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ต</a:t>
            </a:r>
            <a:endParaRPr lang="en-US" sz="5400" b="1" dirty="0">
              <a:solidFill>
                <a:schemeClr val="tx1">
                  <a:lumMod val="95000"/>
                  <a:lumOff val="5000"/>
                </a:schemeClr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32" name="Rectangle 28">
            <a:extLst>
              <a:ext uri="{FF2B5EF4-FFF2-40B4-BE49-F238E27FC236}">
                <a16:creationId xmlns:a16="http://schemas.microsoft.com/office/drawing/2014/main" id="{BC55A63B-A3BB-4E5B-BEC9-B425C8F657DD}"/>
              </a:ext>
            </a:extLst>
          </p:cNvPr>
          <p:cNvSpPr/>
          <p:nvPr/>
        </p:nvSpPr>
        <p:spPr>
          <a:xfrm>
            <a:off x="4169893" y="6234788"/>
            <a:ext cx="689169" cy="68916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5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ข</a:t>
            </a:r>
            <a:endParaRPr lang="en-US" sz="5400" b="1" dirty="0">
              <a:solidFill>
                <a:schemeClr val="tx1">
                  <a:lumMod val="95000"/>
                  <a:lumOff val="5000"/>
                </a:schemeClr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34" name="Rectangle 34">
            <a:extLst>
              <a:ext uri="{FF2B5EF4-FFF2-40B4-BE49-F238E27FC236}">
                <a16:creationId xmlns:a16="http://schemas.microsoft.com/office/drawing/2014/main" id="{FC898CB0-B24B-4AE3-9582-EF3E19050D65}"/>
              </a:ext>
            </a:extLst>
          </p:cNvPr>
          <p:cNvSpPr/>
          <p:nvPr/>
        </p:nvSpPr>
        <p:spPr>
          <a:xfrm>
            <a:off x="5158039" y="6234788"/>
            <a:ext cx="689169" cy="68916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5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ฮ</a:t>
            </a:r>
            <a:endParaRPr lang="en-US" sz="5400" b="1" dirty="0">
              <a:solidFill>
                <a:schemeClr val="tx1">
                  <a:lumMod val="95000"/>
                  <a:lumOff val="5000"/>
                </a:schemeClr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35" name="Rectangle 35">
            <a:extLst>
              <a:ext uri="{FF2B5EF4-FFF2-40B4-BE49-F238E27FC236}">
                <a16:creationId xmlns:a16="http://schemas.microsoft.com/office/drawing/2014/main" id="{A04306CE-1535-4613-BD3A-9793F63C3AEE}"/>
              </a:ext>
            </a:extLst>
          </p:cNvPr>
          <p:cNvSpPr/>
          <p:nvPr/>
        </p:nvSpPr>
        <p:spPr>
          <a:xfrm>
            <a:off x="4719164" y="5396256"/>
            <a:ext cx="689169" cy="68916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5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ขั</a:t>
            </a:r>
            <a:endParaRPr lang="en-US" sz="5400" b="1" dirty="0">
              <a:solidFill>
                <a:schemeClr val="tx1">
                  <a:lumMod val="95000"/>
                  <a:lumOff val="5000"/>
                </a:schemeClr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36" name="Rectangle 38">
            <a:extLst>
              <a:ext uri="{FF2B5EF4-FFF2-40B4-BE49-F238E27FC236}">
                <a16:creationId xmlns:a16="http://schemas.microsoft.com/office/drawing/2014/main" id="{6E21B7CA-F41A-43B1-9A2A-1C33666463D7}"/>
              </a:ext>
            </a:extLst>
          </p:cNvPr>
          <p:cNvSpPr/>
          <p:nvPr/>
        </p:nvSpPr>
        <p:spPr>
          <a:xfrm>
            <a:off x="3325184" y="4566984"/>
            <a:ext cx="689169" cy="68916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5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ญ</a:t>
            </a:r>
            <a:endParaRPr lang="en-US" sz="5400" b="1" dirty="0">
              <a:solidFill>
                <a:schemeClr val="tx1">
                  <a:lumMod val="95000"/>
                  <a:lumOff val="5000"/>
                </a:schemeClr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39" name="Rectangle 43">
            <a:extLst>
              <a:ext uri="{FF2B5EF4-FFF2-40B4-BE49-F238E27FC236}">
                <a16:creationId xmlns:a16="http://schemas.microsoft.com/office/drawing/2014/main" id="{1B058F6B-6635-4DB1-BC36-26EE706B8D5C}"/>
              </a:ext>
            </a:extLst>
          </p:cNvPr>
          <p:cNvSpPr/>
          <p:nvPr/>
        </p:nvSpPr>
        <p:spPr>
          <a:xfrm>
            <a:off x="8122479" y="6234788"/>
            <a:ext cx="689169" cy="68916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5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ย</a:t>
            </a:r>
            <a:endParaRPr lang="en-US" sz="5400" b="1" dirty="0">
              <a:solidFill>
                <a:schemeClr val="tx1">
                  <a:lumMod val="95000"/>
                  <a:lumOff val="5000"/>
                </a:schemeClr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40" name="Rectangle 44">
            <a:extLst>
              <a:ext uri="{FF2B5EF4-FFF2-40B4-BE49-F238E27FC236}">
                <a16:creationId xmlns:a16="http://schemas.microsoft.com/office/drawing/2014/main" id="{42DA64A1-1424-4901-9769-222ABFE16A46}"/>
              </a:ext>
            </a:extLst>
          </p:cNvPr>
          <p:cNvSpPr/>
          <p:nvPr/>
        </p:nvSpPr>
        <p:spPr>
          <a:xfrm>
            <a:off x="3181747" y="6234788"/>
            <a:ext cx="689169" cy="68916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5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โ</a:t>
            </a:r>
            <a:endParaRPr lang="en-US" sz="5400" b="1" dirty="0">
              <a:solidFill>
                <a:schemeClr val="tx1">
                  <a:lumMod val="95000"/>
                  <a:lumOff val="5000"/>
                </a:schemeClr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41" name="Rectangle 45">
            <a:extLst>
              <a:ext uri="{FF2B5EF4-FFF2-40B4-BE49-F238E27FC236}">
                <a16:creationId xmlns:a16="http://schemas.microsoft.com/office/drawing/2014/main" id="{EFAB3B7B-50EC-49BF-913D-F686640C064C}"/>
              </a:ext>
            </a:extLst>
          </p:cNvPr>
          <p:cNvSpPr/>
          <p:nvPr/>
        </p:nvSpPr>
        <p:spPr>
          <a:xfrm>
            <a:off x="4314542" y="4566984"/>
            <a:ext cx="689169" cy="68916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5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บ</a:t>
            </a:r>
            <a:endParaRPr lang="en-US" sz="5400" b="1" dirty="0">
              <a:solidFill>
                <a:schemeClr val="tx1">
                  <a:lumMod val="95000"/>
                  <a:lumOff val="5000"/>
                </a:schemeClr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42" name="Rectangle 46">
            <a:extLst>
              <a:ext uri="{FF2B5EF4-FFF2-40B4-BE49-F238E27FC236}">
                <a16:creationId xmlns:a16="http://schemas.microsoft.com/office/drawing/2014/main" id="{9BEB2FA0-29E8-4C20-8DC8-BA5A1178CF09}"/>
              </a:ext>
            </a:extLst>
          </p:cNvPr>
          <p:cNvSpPr/>
          <p:nvPr/>
        </p:nvSpPr>
        <p:spPr>
          <a:xfrm>
            <a:off x="9110626" y="6234788"/>
            <a:ext cx="689169" cy="68916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5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จ</a:t>
            </a:r>
            <a:endParaRPr lang="en-US" sz="5400" b="1" dirty="0">
              <a:solidFill>
                <a:schemeClr val="tx1">
                  <a:lumMod val="95000"/>
                  <a:lumOff val="5000"/>
                </a:schemeClr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72" name="teacher guide">
            <a:extLst>
              <a:ext uri="{FF2B5EF4-FFF2-40B4-BE49-F238E27FC236}">
                <a16:creationId xmlns:a16="http://schemas.microsoft.com/office/drawing/2014/main" id="{162D2E48-A16A-4093-8AD4-623362E3A62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0354" y="6768505"/>
            <a:ext cx="535420" cy="530319"/>
          </a:xfrm>
          <a:prstGeom prst="rect">
            <a:avLst/>
          </a:prstGeom>
        </p:spPr>
      </p:pic>
      <p:grpSp>
        <p:nvGrpSpPr>
          <p:cNvPr id="7" name="กลุ่ม 6">
            <a:extLst>
              <a:ext uri="{FF2B5EF4-FFF2-40B4-BE49-F238E27FC236}">
                <a16:creationId xmlns:a16="http://schemas.microsoft.com/office/drawing/2014/main" id="{14C71DAD-C8FD-48D3-8BF7-C74AD2C0AC8C}"/>
              </a:ext>
            </a:extLst>
          </p:cNvPr>
          <p:cNvGrpSpPr/>
          <p:nvPr/>
        </p:nvGrpSpPr>
        <p:grpSpPr>
          <a:xfrm>
            <a:off x="163407" y="-5160"/>
            <a:ext cx="1958701" cy="987378"/>
            <a:chOff x="118050" y="-5160"/>
            <a:chExt cx="1958701" cy="987378"/>
          </a:xfrm>
        </p:grpSpPr>
        <p:sp>
          <p:nvSpPr>
            <p:cNvPr id="95" name="สี่เหลี่ยมผืนผ้า: มุมมนด้านบน 94">
              <a:extLst>
                <a:ext uri="{FF2B5EF4-FFF2-40B4-BE49-F238E27FC236}">
                  <a16:creationId xmlns:a16="http://schemas.microsoft.com/office/drawing/2014/main" id="{8EC485CB-B812-43BF-9DC5-1B4F002723EB}"/>
                </a:ext>
              </a:extLst>
            </p:cNvPr>
            <p:cNvSpPr/>
            <p:nvPr/>
          </p:nvSpPr>
          <p:spPr>
            <a:xfrm rot="10800000">
              <a:off x="118050" y="51570"/>
              <a:ext cx="1958701" cy="930648"/>
            </a:xfrm>
            <a:prstGeom prst="round2SameRect">
              <a:avLst>
                <a:gd name="adj1" fmla="val 39765"/>
                <a:gd name="adj2" fmla="val 0"/>
              </a:avLst>
            </a:prstGeom>
            <a:solidFill>
              <a:srgbClr val="000000">
                <a:alpha val="1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6" name="สี่เหลี่ยมผืนผ้า: มุมมนด้านบน 5">
              <a:extLst>
                <a:ext uri="{FF2B5EF4-FFF2-40B4-BE49-F238E27FC236}">
                  <a16:creationId xmlns:a16="http://schemas.microsoft.com/office/drawing/2014/main" id="{2B736DD6-8A09-4081-8FD6-B78CB5DA83AD}"/>
                </a:ext>
              </a:extLst>
            </p:cNvPr>
            <p:cNvSpPr/>
            <p:nvPr/>
          </p:nvSpPr>
          <p:spPr>
            <a:xfrm rot="10800000">
              <a:off x="118050" y="-5160"/>
              <a:ext cx="1958701" cy="930648"/>
            </a:xfrm>
            <a:prstGeom prst="round2SameRect">
              <a:avLst>
                <a:gd name="adj1" fmla="val 39765"/>
                <a:gd name="adj2" fmla="val 0"/>
              </a:avLst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</p:grpSp>
      <p:sp>
        <p:nvSpPr>
          <p:cNvPr id="96" name="สี่เหลี่ยมผืนผ้า 95">
            <a:extLst>
              <a:ext uri="{FF2B5EF4-FFF2-40B4-BE49-F238E27FC236}">
                <a16:creationId xmlns:a16="http://schemas.microsoft.com/office/drawing/2014/main" id="{E31DC054-D1F8-4FBA-8818-2CBCA32A5DD5}"/>
              </a:ext>
            </a:extLst>
          </p:cNvPr>
          <p:cNvSpPr/>
          <p:nvPr/>
        </p:nvSpPr>
        <p:spPr>
          <a:xfrm>
            <a:off x="2472727" y="1395636"/>
            <a:ext cx="639919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th-TH" sz="8800" b="1" dirty="0">
                <a:solidFill>
                  <a:srgbClr val="00B05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ค</a:t>
            </a:r>
          </a:p>
        </p:txBody>
      </p:sp>
      <p:sp>
        <p:nvSpPr>
          <p:cNvPr id="97" name="สี่เหลี่ยมผืนผ้า 96">
            <a:extLst>
              <a:ext uri="{FF2B5EF4-FFF2-40B4-BE49-F238E27FC236}">
                <a16:creationId xmlns:a16="http://schemas.microsoft.com/office/drawing/2014/main" id="{888FC4A3-A890-440C-89F9-DAB488FD8D1F}"/>
              </a:ext>
            </a:extLst>
          </p:cNvPr>
          <p:cNvSpPr/>
          <p:nvPr/>
        </p:nvSpPr>
        <p:spPr>
          <a:xfrm>
            <a:off x="3769671" y="1395636"/>
            <a:ext cx="612667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th-TH" sz="8800" b="1" dirty="0">
                <a:solidFill>
                  <a:srgbClr val="00B05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ว</a:t>
            </a:r>
          </a:p>
        </p:txBody>
      </p:sp>
      <p:sp>
        <p:nvSpPr>
          <p:cNvPr id="98" name="สี่เหลี่ยมผืนผ้า 97">
            <a:extLst>
              <a:ext uri="{FF2B5EF4-FFF2-40B4-BE49-F238E27FC236}">
                <a16:creationId xmlns:a16="http://schemas.microsoft.com/office/drawing/2014/main" id="{72ACEFD9-4CA0-4F23-AB2E-566CFE0BC437}"/>
              </a:ext>
            </a:extLst>
          </p:cNvPr>
          <p:cNvSpPr/>
          <p:nvPr/>
        </p:nvSpPr>
        <p:spPr>
          <a:xfrm>
            <a:off x="6321382" y="1395636"/>
            <a:ext cx="655949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th-TH" sz="8800" b="1" dirty="0">
                <a:solidFill>
                  <a:srgbClr val="00B05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ม</a:t>
            </a:r>
          </a:p>
        </p:txBody>
      </p:sp>
      <p:sp>
        <p:nvSpPr>
          <p:cNvPr id="99" name="สี่เหลี่ยมผืนผ้า 98">
            <a:extLst>
              <a:ext uri="{FF2B5EF4-FFF2-40B4-BE49-F238E27FC236}">
                <a16:creationId xmlns:a16="http://schemas.microsoft.com/office/drawing/2014/main" id="{75B794C0-6D60-4B88-B060-99036511D1FF}"/>
              </a:ext>
            </a:extLst>
          </p:cNvPr>
          <p:cNvSpPr/>
          <p:nvPr/>
        </p:nvSpPr>
        <p:spPr>
          <a:xfrm>
            <a:off x="7708518" y="1395636"/>
            <a:ext cx="418704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th-TH" sz="8800" b="1" dirty="0">
                <a:solidFill>
                  <a:srgbClr val="00B05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</a:t>
            </a:r>
          </a:p>
        </p:txBody>
      </p:sp>
      <p:sp>
        <p:nvSpPr>
          <p:cNvPr id="100" name="สี่เหลี่ยมผืนผ้า 99">
            <a:extLst>
              <a:ext uri="{FF2B5EF4-FFF2-40B4-BE49-F238E27FC236}">
                <a16:creationId xmlns:a16="http://schemas.microsoft.com/office/drawing/2014/main" id="{03A3D531-310B-4F87-A070-5A1164EB01DA}"/>
              </a:ext>
            </a:extLst>
          </p:cNvPr>
          <p:cNvSpPr/>
          <p:nvPr/>
        </p:nvSpPr>
        <p:spPr>
          <a:xfrm>
            <a:off x="8855289" y="1395636"/>
            <a:ext cx="686406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th-TH" sz="8800" b="1" dirty="0" err="1">
                <a:solidFill>
                  <a:srgbClr val="00B05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ป็</a:t>
            </a:r>
            <a:endParaRPr lang="th-TH" sz="8800" b="1" dirty="0">
              <a:solidFill>
                <a:srgbClr val="00B050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101" name="สี่เหลี่ยมผืนผ้า 100">
            <a:extLst>
              <a:ext uri="{FF2B5EF4-FFF2-40B4-BE49-F238E27FC236}">
                <a16:creationId xmlns:a16="http://schemas.microsoft.com/office/drawing/2014/main" id="{0CFBE53C-C898-437A-960E-9D86BA10CBAF}"/>
              </a:ext>
            </a:extLst>
          </p:cNvPr>
          <p:cNvSpPr/>
          <p:nvPr/>
        </p:nvSpPr>
        <p:spPr>
          <a:xfrm>
            <a:off x="10148295" y="1395636"/>
            <a:ext cx="673582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th-TH" sz="8800" b="1" dirty="0">
                <a:solidFill>
                  <a:srgbClr val="00B05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น</a:t>
            </a:r>
          </a:p>
        </p:txBody>
      </p:sp>
      <p:sp>
        <p:nvSpPr>
          <p:cNvPr id="103" name="สี่เหลี่ยมผืนผ้า 102">
            <a:extLst>
              <a:ext uri="{FF2B5EF4-FFF2-40B4-BE49-F238E27FC236}">
                <a16:creationId xmlns:a16="http://schemas.microsoft.com/office/drawing/2014/main" id="{FE7FA25D-522C-49BD-AE50-3457FBBBE9A8}"/>
              </a:ext>
            </a:extLst>
          </p:cNvPr>
          <p:cNvSpPr/>
          <p:nvPr/>
        </p:nvSpPr>
        <p:spPr>
          <a:xfrm>
            <a:off x="9479666" y="2663205"/>
            <a:ext cx="728083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th-TH" sz="8800" b="1" dirty="0">
                <a:solidFill>
                  <a:srgbClr val="00B05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พ</a:t>
            </a:r>
          </a:p>
        </p:txBody>
      </p:sp>
      <p:sp>
        <p:nvSpPr>
          <p:cNvPr id="104" name="สี่เหลี่ยมผืนผ้า 103">
            <a:extLst>
              <a:ext uri="{FF2B5EF4-FFF2-40B4-BE49-F238E27FC236}">
                <a16:creationId xmlns:a16="http://schemas.microsoft.com/office/drawing/2014/main" id="{C9EB123A-4C3B-4686-8EBE-D0857546FE1D}"/>
              </a:ext>
            </a:extLst>
          </p:cNvPr>
          <p:cNvSpPr/>
          <p:nvPr/>
        </p:nvSpPr>
        <p:spPr>
          <a:xfrm>
            <a:off x="6954906" y="2663205"/>
            <a:ext cx="663963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th-TH" sz="8800" b="1" dirty="0">
                <a:solidFill>
                  <a:srgbClr val="00B05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ภ</a:t>
            </a:r>
          </a:p>
        </p:txBody>
      </p:sp>
      <p:sp>
        <p:nvSpPr>
          <p:cNvPr id="105" name="สี่เหลี่ยมผืนผ้า 104">
            <a:extLst>
              <a:ext uri="{FF2B5EF4-FFF2-40B4-BE49-F238E27FC236}">
                <a16:creationId xmlns:a16="http://schemas.microsoft.com/office/drawing/2014/main" id="{FD63989B-1501-4162-BC45-0978FBCA7F62}"/>
              </a:ext>
            </a:extLst>
          </p:cNvPr>
          <p:cNvSpPr/>
          <p:nvPr/>
        </p:nvSpPr>
        <p:spPr>
          <a:xfrm>
            <a:off x="5692975" y="2663205"/>
            <a:ext cx="625492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th-TH" sz="8800" b="1" dirty="0">
                <a:solidFill>
                  <a:srgbClr val="00B05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ก</a:t>
            </a:r>
          </a:p>
        </p:txBody>
      </p:sp>
      <p:sp>
        <p:nvSpPr>
          <p:cNvPr id="106" name="สี่เหลี่ยมผืนผ้า 105">
            <a:extLst>
              <a:ext uri="{FF2B5EF4-FFF2-40B4-BE49-F238E27FC236}">
                <a16:creationId xmlns:a16="http://schemas.microsoft.com/office/drawing/2014/main" id="{2B552054-72AD-4879-A0A1-9B946101C44E}"/>
              </a:ext>
            </a:extLst>
          </p:cNvPr>
          <p:cNvSpPr/>
          <p:nvPr/>
        </p:nvSpPr>
        <p:spPr>
          <a:xfrm>
            <a:off x="4410751" y="2663205"/>
            <a:ext cx="628697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th-TH" sz="8800" b="1" dirty="0">
                <a:solidFill>
                  <a:srgbClr val="00B05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อ</a:t>
            </a:r>
          </a:p>
        </p:txBody>
      </p:sp>
      <p:sp>
        <p:nvSpPr>
          <p:cNvPr id="107" name="สี่เหลี่ยมผืนผ้า 106">
            <a:extLst>
              <a:ext uri="{FF2B5EF4-FFF2-40B4-BE49-F238E27FC236}">
                <a16:creationId xmlns:a16="http://schemas.microsoft.com/office/drawing/2014/main" id="{23196678-EA04-4CE8-822F-7B0A7512FD9E}"/>
              </a:ext>
            </a:extLst>
          </p:cNvPr>
          <p:cNvSpPr/>
          <p:nvPr/>
        </p:nvSpPr>
        <p:spPr>
          <a:xfrm>
            <a:off x="3235126" y="2663205"/>
            <a:ext cx="418704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th-TH" sz="8800" b="1" dirty="0">
                <a:solidFill>
                  <a:srgbClr val="00B05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</a:t>
            </a:r>
          </a:p>
        </p:txBody>
      </p:sp>
      <p:pic>
        <p:nvPicPr>
          <p:cNvPr id="58" name="รูปภาพ 57">
            <a:extLst>
              <a:ext uri="{FF2B5EF4-FFF2-40B4-BE49-F238E27FC236}">
                <a16:creationId xmlns:a16="http://schemas.microsoft.com/office/drawing/2014/main" id="{25BF81B5-C820-4BF3-B30B-50780ACC536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583172" y="378806"/>
            <a:ext cx="8224217" cy="963251"/>
          </a:xfrm>
          <a:prstGeom prst="rect">
            <a:avLst/>
          </a:prstGeom>
        </p:spPr>
      </p:pic>
      <p:pic>
        <p:nvPicPr>
          <p:cNvPr id="59" name="รูปภาพ 58">
            <a:extLst>
              <a:ext uri="{FF2B5EF4-FFF2-40B4-BE49-F238E27FC236}">
                <a16:creationId xmlns:a16="http://schemas.microsoft.com/office/drawing/2014/main" id="{EAE84566-B96D-4FA9-87F0-7809672824B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99580" y="35268"/>
            <a:ext cx="1835055" cy="963251"/>
          </a:xfrm>
          <a:prstGeom prst="rect">
            <a:avLst/>
          </a:prstGeom>
        </p:spPr>
      </p:pic>
      <p:pic>
        <p:nvPicPr>
          <p:cNvPr id="60" name="Picture 59">
            <a:hlinkClick r:id="rId8" action="ppaction://hlinksldjump"/>
            <a:extLst>
              <a:ext uri="{FF2B5EF4-FFF2-40B4-BE49-F238E27FC236}">
                <a16:creationId xmlns:a16="http://schemas.microsoft.com/office/drawing/2014/main" id="{C6D77629-9FA6-4B71-AA8A-509ACB7041F1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01690" y="6773141"/>
            <a:ext cx="1021197" cy="527966"/>
          </a:xfrm>
          <a:prstGeom prst="rect">
            <a:avLst/>
          </a:prstGeom>
        </p:spPr>
      </p:pic>
      <p:sp>
        <p:nvSpPr>
          <p:cNvPr id="47" name="กด ง">
            <a:extLst>
              <a:ext uri="{FF2B5EF4-FFF2-40B4-BE49-F238E27FC236}">
                <a16:creationId xmlns:a16="http://schemas.microsoft.com/office/drawing/2014/main" id="{37C712D1-BAD6-4692-B1DD-E7C4B9FF74BA}"/>
              </a:ext>
            </a:extLst>
          </p:cNvPr>
          <p:cNvSpPr/>
          <p:nvPr/>
        </p:nvSpPr>
        <p:spPr>
          <a:xfrm>
            <a:off x="7867352" y="5396256"/>
            <a:ext cx="689169" cy="68916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5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ง</a:t>
            </a:r>
            <a:endParaRPr lang="en-US" sz="5400" b="1" dirty="0">
              <a:solidFill>
                <a:schemeClr val="tx1">
                  <a:lumMod val="95000"/>
                  <a:lumOff val="5000"/>
                </a:schemeClr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763474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A992C06A-61C1-4141-9D33-1F9CC5C38C5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491646" y="153"/>
            <a:ext cx="780537" cy="822352"/>
          </a:xfrm>
          <a:prstGeom prst="rect">
            <a:avLst/>
          </a:prstGeom>
        </p:spPr>
      </p:pic>
      <p:pic>
        <p:nvPicPr>
          <p:cNvPr id="3" name="Picture 5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DBF2E6BE-1096-4045-93C6-DDEDACD4ACF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551653" y="6758018"/>
            <a:ext cx="535441" cy="528487"/>
          </a:xfrm>
          <a:prstGeom prst="rect">
            <a:avLst/>
          </a:prstGeom>
        </p:spPr>
      </p:pic>
      <p:grpSp>
        <p:nvGrpSpPr>
          <p:cNvPr id="5" name="กลุ่ม 4">
            <a:extLst>
              <a:ext uri="{FF2B5EF4-FFF2-40B4-BE49-F238E27FC236}">
                <a16:creationId xmlns:a16="http://schemas.microsoft.com/office/drawing/2014/main" id="{9F949CE7-F902-4CBA-AD1D-D0D409CE3B6E}"/>
              </a:ext>
            </a:extLst>
          </p:cNvPr>
          <p:cNvGrpSpPr/>
          <p:nvPr/>
        </p:nvGrpSpPr>
        <p:grpSpPr>
          <a:xfrm>
            <a:off x="999739" y="2439667"/>
            <a:ext cx="1821542" cy="2447320"/>
            <a:chOff x="999739" y="2439667"/>
            <a:chExt cx="1821542" cy="2447320"/>
          </a:xfrm>
        </p:grpSpPr>
        <p:sp>
          <p:nvSpPr>
            <p:cNvPr id="8" name="วงรี 7">
              <a:extLst>
                <a:ext uri="{FF2B5EF4-FFF2-40B4-BE49-F238E27FC236}">
                  <a16:creationId xmlns:a16="http://schemas.microsoft.com/office/drawing/2014/main" id="{F1FA2015-694A-4EA9-8510-02C7DB5A8426}"/>
                </a:ext>
              </a:extLst>
            </p:cNvPr>
            <p:cNvSpPr/>
            <p:nvPr/>
          </p:nvSpPr>
          <p:spPr>
            <a:xfrm>
              <a:off x="999739" y="4395734"/>
              <a:ext cx="1821542" cy="491253"/>
            </a:xfrm>
            <a:prstGeom prst="ellipse">
              <a:avLst/>
            </a:prstGeom>
            <a:solidFill>
              <a:srgbClr val="FEF0F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pic>
          <p:nvPicPr>
            <p:cNvPr id="11" name="รูปภาพ 10">
              <a:extLst>
                <a:ext uri="{FF2B5EF4-FFF2-40B4-BE49-F238E27FC236}">
                  <a16:creationId xmlns:a16="http://schemas.microsoft.com/office/drawing/2014/main" id="{D7B63073-4729-4E94-9A94-10EF044EFC0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212116" y="2439667"/>
              <a:ext cx="1396788" cy="2303304"/>
            </a:xfrm>
            <a:prstGeom prst="rect">
              <a:avLst/>
            </a:prstGeom>
          </p:spPr>
        </p:pic>
      </p:grpSp>
      <p:grpSp>
        <p:nvGrpSpPr>
          <p:cNvPr id="14" name="กลุ่ม 13">
            <a:extLst>
              <a:ext uri="{FF2B5EF4-FFF2-40B4-BE49-F238E27FC236}">
                <a16:creationId xmlns:a16="http://schemas.microsoft.com/office/drawing/2014/main" id="{C4A208C2-9BA0-41F6-9B11-75CD2B6F6C3A}"/>
              </a:ext>
            </a:extLst>
          </p:cNvPr>
          <p:cNvGrpSpPr/>
          <p:nvPr/>
        </p:nvGrpSpPr>
        <p:grpSpPr>
          <a:xfrm>
            <a:off x="10399727" y="2534059"/>
            <a:ext cx="1821542" cy="2352928"/>
            <a:chOff x="10399727" y="2534059"/>
            <a:chExt cx="1821542" cy="2352928"/>
          </a:xfrm>
        </p:grpSpPr>
        <p:sp>
          <p:nvSpPr>
            <p:cNvPr id="25" name="วงรี 24">
              <a:extLst>
                <a:ext uri="{FF2B5EF4-FFF2-40B4-BE49-F238E27FC236}">
                  <a16:creationId xmlns:a16="http://schemas.microsoft.com/office/drawing/2014/main" id="{ECE7EB0F-36BA-4E42-8F24-A5128185073E}"/>
                </a:ext>
              </a:extLst>
            </p:cNvPr>
            <p:cNvSpPr/>
            <p:nvPr/>
          </p:nvSpPr>
          <p:spPr>
            <a:xfrm>
              <a:off x="10399727" y="4395734"/>
              <a:ext cx="1821542" cy="491253"/>
            </a:xfrm>
            <a:prstGeom prst="ellipse">
              <a:avLst/>
            </a:prstGeom>
            <a:solidFill>
              <a:srgbClr val="FEF0F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pic>
          <p:nvPicPr>
            <p:cNvPr id="13" name="รูปภาพ 12">
              <a:extLst>
                <a:ext uri="{FF2B5EF4-FFF2-40B4-BE49-F238E27FC236}">
                  <a16:creationId xmlns:a16="http://schemas.microsoft.com/office/drawing/2014/main" id="{D461BE4C-0B20-4977-A3F4-61329CCFF2E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0815350" y="2534059"/>
              <a:ext cx="990296" cy="2215903"/>
            </a:xfrm>
            <a:prstGeom prst="rect">
              <a:avLst/>
            </a:prstGeom>
          </p:spPr>
        </p:pic>
      </p:grpSp>
      <p:grpSp>
        <p:nvGrpSpPr>
          <p:cNvPr id="6" name="กลุ่ม 5">
            <a:extLst>
              <a:ext uri="{FF2B5EF4-FFF2-40B4-BE49-F238E27FC236}">
                <a16:creationId xmlns:a16="http://schemas.microsoft.com/office/drawing/2014/main" id="{8C04CBD2-03F4-4670-8D6A-41D9E8D8CF5F}"/>
              </a:ext>
            </a:extLst>
          </p:cNvPr>
          <p:cNvGrpSpPr/>
          <p:nvPr/>
        </p:nvGrpSpPr>
        <p:grpSpPr>
          <a:xfrm>
            <a:off x="3349736" y="1861591"/>
            <a:ext cx="2014022" cy="2221441"/>
            <a:chOff x="3349736" y="1861591"/>
            <a:chExt cx="2014022" cy="2221441"/>
          </a:xfrm>
        </p:grpSpPr>
        <p:sp>
          <p:nvSpPr>
            <p:cNvPr id="21" name="วงรี 20">
              <a:extLst>
                <a:ext uri="{FF2B5EF4-FFF2-40B4-BE49-F238E27FC236}">
                  <a16:creationId xmlns:a16="http://schemas.microsoft.com/office/drawing/2014/main" id="{68EB80DC-565D-4C3D-9C08-240C188304AF}"/>
                </a:ext>
              </a:extLst>
            </p:cNvPr>
            <p:cNvSpPr/>
            <p:nvPr/>
          </p:nvSpPr>
          <p:spPr>
            <a:xfrm>
              <a:off x="3349736" y="3591779"/>
              <a:ext cx="1821542" cy="491253"/>
            </a:xfrm>
            <a:prstGeom prst="ellipse">
              <a:avLst/>
            </a:prstGeom>
            <a:solidFill>
              <a:srgbClr val="FEF0F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pic>
          <p:nvPicPr>
            <p:cNvPr id="15" name="รูปภาพ 14">
              <a:extLst>
                <a:ext uri="{FF2B5EF4-FFF2-40B4-BE49-F238E27FC236}">
                  <a16:creationId xmlns:a16="http://schemas.microsoft.com/office/drawing/2014/main" id="{F94163C7-FB3D-4C89-BA5C-FB1EB82E76C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419542" y="1861591"/>
              <a:ext cx="1944216" cy="2088233"/>
            </a:xfrm>
            <a:prstGeom prst="rect">
              <a:avLst/>
            </a:prstGeom>
          </p:spPr>
        </p:pic>
      </p:grpSp>
      <p:grpSp>
        <p:nvGrpSpPr>
          <p:cNvPr id="12" name="กลุ่ม 11">
            <a:extLst>
              <a:ext uri="{FF2B5EF4-FFF2-40B4-BE49-F238E27FC236}">
                <a16:creationId xmlns:a16="http://schemas.microsoft.com/office/drawing/2014/main" id="{5F3AF350-38C3-4DB5-9A68-1A893651857F}"/>
              </a:ext>
            </a:extLst>
          </p:cNvPr>
          <p:cNvGrpSpPr/>
          <p:nvPr/>
        </p:nvGrpSpPr>
        <p:grpSpPr>
          <a:xfrm>
            <a:off x="8049730" y="1429544"/>
            <a:ext cx="1821542" cy="2653488"/>
            <a:chOff x="8049730" y="1429544"/>
            <a:chExt cx="1821542" cy="2653488"/>
          </a:xfrm>
        </p:grpSpPr>
        <p:sp>
          <p:nvSpPr>
            <p:cNvPr id="23" name="วงรี 22">
              <a:extLst>
                <a:ext uri="{FF2B5EF4-FFF2-40B4-BE49-F238E27FC236}">
                  <a16:creationId xmlns:a16="http://schemas.microsoft.com/office/drawing/2014/main" id="{3382A27F-06D5-432F-9821-A86D914CC1CE}"/>
                </a:ext>
              </a:extLst>
            </p:cNvPr>
            <p:cNvSpPr/>
            <p:nvPr/>
          </p:nvSpPr>
          <p:spPr>
            <a:xfrm>
              <a:off x="8049730" y="3591779"/>
              <a:ext cx="1821542" cy="491253"/>
            </a:xfrm>
            <a:prstGeom prst="ellipse">
              <a:avLst/>
            </a:prstGeom>
            <a:solidFill>
              <a:srgbClr val="FEF0F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pic>
          <p:nvPicPr>
            <p:cNvPr id="17" name="รูปภาพ 16">
              <a:extLst>
                <a:ext uri="{FF2B5EF4-FFF2-40B4-BE49-F238E27FC236}">
                  <a16:creationId xmlns:a16="http://schemas.microsoft.com/office/drawing/2014/main" id="{C8B79A15-29C6-4855-B389-E4599B935B5D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088052" y="1429544"/>
              <a:ext cx="1744898" cy="2617348"/>
            </a:xfrm>
            <a:prstGeom prst="rect">
              <a:avLst/>
            </a:prstGeom>
          </p:spPr>
        </p:pic>
      </p:grpSp>
      <p:grpSp>
        <p:nvGrpSpPr>
          <p:cNvPr id="7" name="กลุ่ม 6">
            <a:extLst>
              <a:ext uri="{FF2B5EF4-FFF2-40B4-BE49-F238E27FC236}">
                <a16:creationId xmlns:a16="http://schemas.microsoft.com/office/drawing/2014/main" id="{31F950C2-7D2C-4DDC-815B-7EA6694D7F67}"/>
              </a:ext>
            </a:extLst>
          </p:cNvPr>
          <p:cNvGrpSpPr/>
          <p:nvPr/>
        </p:nvGrpSpPr>
        <p:grpSpPr>
          <a:xfrm>
            <a:off x="5699733" y="2352470"/>
            <a:ext cx="1821542" cy="2534517"/>
            <a:chOff x="5699733" y="2352470"/>
            <a:chExt cx="1821542" cy="2534517"/>
          </a:xfrm>
        </p:grpSpPr>
        <p:sp>
          <p:nvSpPr>
            <p:cNvPr id="22" name="วงรี 21">
              <a:extLst>
                <a:ext uri="{FF2B5EF4-FFF2-40B4-BE49-F238E27FC236}">
                  <a16:creationId xmlns:a16="http://schemas.microsoft.com/office/drawing/2014/main" id="{F6C4FBDD-97F9-4FCC-9132-0742C67E0F22}"/>
                </a:ext>
              </a:extLst>
            </p:cNvPr>
            <p:cNvSpPr/>
            <p:nvPr/>
          </p:nvSpPr>
          <p:spPr>
            <a:xfrm>
              <a:off x="5699733" y="4395734"/>
              <a:ext cx="1821542" cy="491253"/>
            </a:xfrm>
            <a:prstGeom prst="ellipse">
              <a:avLst/>
            </a:prstGeom>
            <a:solidFill>
              <a:srgbClr val="FEF0F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pic>
          <p:nvPicPr>
            <p:cNvPr id="19" name="รูปภาพ 18">
              <a:extLst>
                <a:ext uri="{FF2B5EF4-FFF2-40B4-BE49-F238E27FC236}">
                  <a16:creationId xmlns:a16="http://schemas.microsoft.com/office/drawing/2014/main" id="{673E2BB3-4C31-4AEB-9BE3-C62D83A6F4B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936525" y="2352470"/>
              <a:ext cx="1338432" cy="2379407"/>
            </a:xfrm>
            <a:prstGeom prst="rect">
              <a:avLst/>
            </a:prstGeom>
          </p:spPr>
        </p:pic>
      </p:grpSp>
      <p:grpSp>
        <p:nvGrpSpPr>
          <p:cNvPr id="16" name="กลุ่ม 15">
            <a:extLst>
              <a:ext uri="{FF2B5EF4-FFF2-40B4-BE49-F238E27FC236}">
                <a16:creationId xmlns:a16="http://schemas.microsoft.com/office/drawing/2014/main" id="{614A0A36-A758-4DF4-8D2A-97676EA3366E}"/>
              </a:ext>
            </a:extLst>
          </p:cNvPr>
          <p:cNvGrpSpPr/>
          <p:nvPr/>
        </p:nvGrpSpPr>
        <p:grpSpPr>
          <a:xfrm>
            <a:off x="1054993" y="5438850"/>
            <a:ext cx="11229181" cy="1675885"/>
            <a:chOff x="1054993" y="5438850"/>
            <a:chExt cx="11229181" cy="1675885"/>
          </a:xfrm>
        </p:grpSpPr>
        <p:grpSp>
          <p:nvGrpSpPr>
            <p:cNvPr id="10" name="กลุ่ม 9">
              <a:extLst>
                <a:ext uri="{FF2B5EF4-FFF2-40B4-BE49-F238E27FC236}">
                  <a16:creationId xmlns:a16="http://schemas.microsoft.com/office/drawing/2014/main" id="{EF49E911-D8D6-4CDC-8A65-62476FEB7FFB}"/>
                </a:ext>
              </a:extLst>
            </p:cNvPr>
            <p:cNvGrpSpPr/>
            <p:nvPr/>
          </p:nvGrpSpPr>
          <p:grpSpPr>
            <a:xfrm>
              <a:off x="1054993" y="5438850"/>
              <a:ext cx="11229181" cy="1675885"/>
              <a:chOff x="1054993" y="5438850"/>
              <a:chExt cx="11229181" cy="1675885"/>
            </a:xfrm>
          </p:grpSpPr>
          <p:sp>
            <p:nvSpPr>
              <p:cNvPr id="26" name="สี่เหลี่ยมผืนผ้า: มุมมน 25">
                <a:extLst>
                  <a:ext uri="{FF2B5EF4-FFF2-40B4-BE49-F238E27FC236}">
                    <a16:creationId xmlns:a16="http://schemas.microsoft.com/office/drawing/2014/main" id="{8229180D-739E-47BA-B6CB-8B22FCE0E26D}"/>
                  </a:ext>
                </a:extLst>
              </p:cNvPr>
              <p:cNvSpPr/>
              <p:nvPr/>
            </p:nvSpPr>
            <p:spPr>
              <a:xfrm>
                <a:off x="1117898" y="5507418"/>
                <a:ext cx="11166276" cy="1607317"/>
              </a:xfrm>
              <a:prstGeom prst="roundRect">
                <a:avLst>
                  <a:gd name="adj" fmla="val 12949"/>
                </a:avLst>
              </a:prstGeom>
              <a:solidFill>
                <a:srgbClr val="F89EA2"/>
              </a:solidFill>
              <a:ln w="38100">
                <a:solidFill>
                  <a:srgbClr val="F89EA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/>
              </a:p>
            </p:txBody>
          </p:sp>
          <p:sp>
            <p:nvSpPr>
              <p:cNvPr id="18" name="สี่เหลี่ยมผืนผ้า: มุมมน 17">
                <a:extLst>
                  <a:ext uri="{FF2B5EF4-FFF2-40B4-BE49-F238E27FC236}">
                    <a16:creationId xmlns:a16="http://schemas.microsoft.com/office/drawing/2014/main" id="{17555D56-4A0E-4709-AECA-4431DA109FD1}"/>
                  </a:ext>
                </a:extLst>
              </p:cNvPr>
              <p:cNvSpPr/>
              <p:nvPr/>
            </p:nvSpPr>
            <p:spPr>
              <a:xfrm>
                <a:off x="1054993" y="5438850"/>
                <a:ext cx="11166276" cy="1607317"/>
              </a:xfrm>
              <a:prstGeom prst="roundRect">
                <a:avLst>
                  <a:gd name="adj" fmla="val 12949"/>
                </a:avLst>
              </a:prstGeom>
              <a:solidFill>
                <a:schemeClr val="bg1"/>
              </a:solidFill>
              <a:ln w="38100">
                <a:solidFill>
                  <a:srgbClr val="F89EA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</p:grpSp>
        <p:sp>
          <p:nvSpPr>
            <p:cNvPr id="24" name="สี่เหลี่ยมผืนผ้า 23">
              <a:extLst>
                <a:ext uri="{FF2B5EF4-FFF2-40B4-BE49-F238E27FC236}">
                  <a16:creationId xmlns:a16="http://schemas.microsoft.com/office/drawing/2014/main" id="{BC79835C-8D22-4130-8C71-D3B77F71F457}"/>
                </a:ext>
              </a:extLst>
            </p:cNvPr>
            <p:cNvSpPr/>
            <p:nvPr/>
          </p:nvSpPr>
          <p:spPr>
            <a:xfrm>
              <a:off x="1595985" y="5678794"/>
              <a:ext cx="10082706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00000"/>
                </a:lnSpc>
              </a:pPr>
              <a:r>
                <a:rPr lang="th-TH" sz="36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โคมไฟรูปแบบต่าง ๆ เกิดจากการออกแบบ โดยนำความคิดริเริ่มและความรู้</a:t>
              </a:r>
            </a:p>
            <a:p>
              <a:pPr algn="ctr">
                <a:lnSpc>
                  <a:spcPct val="100000"/>
                </a:lnSpc>
              </a:pPr>
              <a:r>
                <a:rPr lang="th-TH" sz="36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มาสร้างสรรค์โคมไฟแต่ละรูปแบบให้มีเอกลักษณ์และแตกต่างไปจากเดิม</a:t>
              </a:r>
              <a:endParaRPr lang="en-US" sz="36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pic>
        <p:nvPicPr>
          <p:cNvPr id="20" name="teacher guide">
            <a:extLst>
              <a:ext uri="{FF2B5EF4-FFF2-40B4-BE49-F238E27FC236}">
                <a16:creationId xmlns:a16="http://schemas.microsoft.com/office/drawing/2014/main" id="{AEF6B169-1FA6-4791-81EA-5F7CF90FDFD7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0354" y="6768505"/>
            <a:ext cx="535420" cy="530319"/>
          </a:xfrm>
          <a:prstGeom prst="rect">
            <a:avLst/>
          </a:prstGeom>
        </p:spPr>
      </p:pic>
      <p:pic>
        <p:nvPicPr>
          <p:cNvPr id="27" name="รูปภาพ 26">
            <a:extLst>
              <a:ext uri="{FF2B5EF4-FFF2-40B4-BE49-F238E27FC236}">
                <a16:creationId xmlns:a16="http://schemas.microsoft.com/office/drawing/2014/main" id="{C52D0404-9DEE-4DD5-8B99-31990C8620EB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873524" y="372565"/>
            <a:ext cx="7529213" cy="11827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3054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D257CC20-61BA-4AF4-BB3C-ABF98080A80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551653" y="6758018"/>
            <a:ext cx="535441" cy="528487"/>
          </a:xfrm>
          <a:prstGeom prst="rect">
            <a:avLst/>
          </a:prstGeom>
        </p:spPr>
      </p:pic>
      <p:pic>
        <p:nvPicPr>
          <p:cNvPr id="72" name="teacher guide">
            <a:extLst>
              <a:ext uri="{FF2B5EF4-FFF2-40B4-BE49-F238E27FC236}">
                <a16:creationId xmlns:a16="http://schemas.microsoft.com/office/drawing/2014/main" id="{162D2E48-A16A-4093-8AD4-623362E3A62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0354" y="6768505"/>
            <a:ext cx="535420" cy="530319"/>
          </a:xfrm>
          <a:prstGeom prst="rect">
            <a:avLst/>
          </a:prstGeom>
        </p:spPr>
      </p:pic>
      <p:pic>
        <p:nvPicPr>
          <p:cNvPr id="149" name="รูปภาพ 148">
            <a:hlinkClick r:id="rId5" action="ppaction://hlinksldjump"/>
            <a:extLst>
              <a:ext uri="{FF2B5EF4-FFF2-40B4-BE49-F238E27FC236}">
                <a16:creationId xmlns:a16="http://schemas.microsoft.com/office/drawing/2014/main" id="{4661CE02-EB57-42E9-8697-82B34A578DA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76680" y="6742229"/>
            <a:ext cx="1230668" cy="538979"/>
          </a:xfrm>
          <a:prstGeom prst="rect">
            <a:avLst/>
          </a:prstGeom>
        </p:spPr>
      </p:pic>
      <p:sp>
        <p:nvSpPr>
          <p:cNvPr id="71" name="สี่เหลี่ยมผืนผ้า: มุมมน 70">
            <a:extLst>
              <a:ext uri="{FF2B5EF4-FFF2-40B4-BE49-F238E27FC236}">
                <a16:creationId xmlns:a16="http://schemas.microsoft.com/office/drawing/2014/main" id="{531EB658-9D8F-44B6-9E24-AF54F3BEA379}"/>
              </a:ext>
            </a:extLst>
          </p:cNvPr>
          <p:cNvSpPr/>
          <p:nvPr/>
        </p:nvSpPr>
        <p:spPr>
          <a:xfrm>
            <a:off x="2666779" y="4205653"/>
            <a:ext cx="7968681" cy="2994478"/>
          </a:xfrm>
          <a:prstGeom prst="roundRect">
            <a:avLst>
              <a:gd name="adj" fmla="val 14265"/>
            </a:avLst>
          </a:prstGeom>
          <a:solidFill>
            <a:schemeClr val="bg1"/>
          </a:solidFill>
          <a:ln w="57150">
            <a:solidFill>
              <a:srgbClr val="FAB9B7">
                <a:alpha val="4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/>
              <a:t>อ</a:t>
            </a:r>
          </a:p>
        </p:txBody>
      </p:sp>
      <p:sp>
        <p:nvSpPr>
          <p:cNvPr id="28" name="กด พ">
            <a:extLst>
              <a:ext uri="{FF2B5EF4-FFF2-40B4-BE49-F238E27FC236}">
                <a16:creationId xmlns:a16="http://schemas.microsoft.com/office/drawing/2014/main" id="{DEA98787-88C9-4C05-9857-6E6667ECF4F4}"/>
              </a:ext>
            </a:extLst>
          </p:cNvPr>
          <p:cNvSpPr/>
          <p:nvPr/>
        </p:nvSpPr>
        <p:spPr>
          <a:xfrm>
            <a:off x="6284973" y="4485600"/>
            <a:ext cx="689169" cy="68916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5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พ</a:t>
            </a:r>
            <a:endParaRPr lang="en-US" sz="5400" b="1" dirty="0">
              <a:solidFill>
                <a:schemeClr val="tx1">
                  <a:lumMod val="95000"/>
                  <a:lumOff val="5000"/>
                </a:schemeClr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23" name="กด ขั">
            <a:extLst>
              <a:ext uri="{FF2B5EF4-FFF2-40B4-BE49-F238E27FC236}">
                <a16:creationId xmlns:a16="http://schemas.microsoft.com/office/drawing/2014/main" id="{B596E428-AF49-4B14-AD9F-FC173A9EA252}"/>
              </a:ext>
            </a:extLst>
          </p:cNvPr>
          <p:cNvSpPr/>
          <p:nvPr/>
        </p:nvSpPr>
        <p:spPr>
          <a:xfrm>
            <a:off x="6291692" y="5476881"/>
            <a:ext cx="689169" cy="68916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5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ขั</a:t>
            </a:r>
            <a:endParaRPr lang="en-US" sz="5400" b="1" dirty="0">
              <a:solidFill>
                <a:schemeClr val="tx1">
                  <a:lumMod val="95000"/>
                  <a:lumOff val="5000"/>
                </a:schemeClr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38" name="กด น">
            <a:extLst>
              <a:ext uri="{FF2B5EF4-FFF2-40B4-BE49-F238E27FC236}">
                <a16:creationId xmlns:a16="http://schemas.microsoft.com/office/drawing/2014/main" id="{23CDC028-69CB-43A1-8D11-1FFFFAC487C9}"/>
              </a:ext>
            </a:extLst>
          </p:cNvPr>
          <p:cNvSpPr/>
          <p:nvPr/>
        </p:nvSpPr>
        <p:spPr>
          <a:xfrm>
            <a:off x="4023901" y="5476881"/>
            <a:ext cx="689169" cy="68916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5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น</a:t>
            </a:r>
            <a:endParaRPr lang="en-US" sz="5400" b="1" dirty="0">
              <a:solidFill>
                <a:schemeClr val="tx1">
                  <a:lumMod val="95000"/>
                  <a:lumOff val="5000"/>
                </a:schemeClr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24" name="กด ย">
            <a:extLst>
              <a:ext uri="{FF2B5EF4-FFF2-40B4-BE49-F238E27FC236}">
                <a16:creationId xmlns:a16="http://schemas.microsoft.com/office/drawing/2014/main" id="{097F8E73-6390-42CA-9614-2B8E1E9FEFCF}"/>
              </a:ext>
            </a:extLst>
          </p:cNvPr>
          <p:cNvSpPr/>
          <p:nvPr/>
        </p:nvSpPr>
        <p:spPr>
          <a:xfrm>
            <a:off x="7425587" y="5476881"/>
            <a:ext cx="689169" cy="68916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5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ย</a:t>
            </a:r>
            <a:endParaRPr lang="en-US" sz="5400" b="1" dirty="0">
              <a:solidFill>
                <a:schemeClr val="tx1">
                  <a:lumMod val="95000"/>
                  <a:lumOff val="5000"/>
                </a:schemeClr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26" name="กด ค">
            <a:extLst>
              <a:ext uri="{FF2B5EF4-FFF2-40B4-BE49-F238E27FC236}">
                <a16:creationId xmlns:a16="http://schemas.microsoft.com/office/drawing/2014/main" id="{9E9D3110-75D8-4E2B-85C4-2D2743897614}"/>
              </a:ext>
            </a:extLst>
          </p:cNvPr>
          <p:cNvSpPr/>
          <p:nvPr/>
        </p:nvSpPr>
        <p:spPr>
          <a:xfrm>
            <a:off x="7992573" y="6284991"/>
            <a:ext cx="689169" cy="68916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5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ค</a:t>
            </a:r>
            <a:endParaRPr lang="en-US" sz="5400" b="1" dirty="0">
              <a:solidFill>
                <a:schemeClr val="tx1">
                  <a:lumMod val="95000"/>
                  <a:lumOff val="5000"/>
                </a:schemeClr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30" name="กด ม">
            <a:extLst>
              <a:ext uri="{FF2B5EF4-FFF2-40B4-BE49-F238E27FC236}">
                <a16:creationId xmlns:a16="http://schemas.microsoft.com/office/drawing/2014/main" id="{6A642B91-DFBA-481B-A37E-A1E39B7B4E80}"/>
              </a:ext>
            </a:extLst>
          </p:cNvPr>
          <p:cNvSpPr/>
          <p:nvPr/>
        </p:nvSpPr>
        <p:spPr>
          <a:xfrm>
            <a:off x="8576491" y="4485600"/>
            <a:ext cx="689169" cy="68916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5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ม</a:t>
            </a:r>
            <a:endParaRPr lang="en-US" sz="5400" b="1" dirty="0">
              <a:solidFill>
                <a:schemeClr val="tx1">
                  <a:lumMod val="95000"/>
                  <a:lumOff val="5000"/>
                </a:schemeClr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37" name="กด อ">
            <a:extLst>
              <a:ext uri="{FF2B5EF4-FFF2-40B4-BE49-F238E27FC236}">
                <a16:creationId xmlns:a16="http://schemas.microsoft.com/office/drawing/2014/main" id="{D3D4EC1D-4C84-44AA-AC1D-DA54C56B705C}"/>
              </a:ext>
            </a:extLst>
          </p:cNvPr>
          <p:cNvSpPr/>
          <p:nvPr/>
        </p:nvSpPr>
        <p:spPr>
          <a:xfrm>
            <a:off x="8559482" y="5476881"/>
            <a:ext cx="689169" cy="68916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5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อ</a:t>
            </a:r>
            <a:endParaRPr lang="en-US" sz="5400" b="1" dirty="0">
              <a:solidFill>
                <a:schemeClr val="tx1">
                  <a:lumMod val="95000"/>
                  <a:lumOff val="5000"/>
                </a:schemeClr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29" name="กด ว 2">
            <a:extLst>
              <a:ext uri="{FF2B5EF4-FFF2-40B4-BE49-F238E27FC236}">
                <a16:creationId xmlns:a16="http://schemas.microsoft.com/office/drawing/2014/main" id="{4025ADEE-AF7E-44A0-BDE2-45FCF04238B0}"/>
              </a:ext>
            </a:extLst>
          </p:cNvPr>
          <p:cNvSpPr/>
          <p:nvPr/>
        </p:nvSpPr>
        <p:spPr>
          <a:xfrm>
            <a:off x="7430732" y="4485600"/>
            <a:ext cx="689169" cy="68916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5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ว</a:t>
            </a:r>
            <a:endParaRPr lang="en-US" sz="5400" b="1" dirty="0">
              <a:solidFill>
                <a:schemeClr val="tx1">
                  <a:lumMod val="95000"/>
                  <a:lumOff val="5000"/>
                </a:schemeClr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27" name="Rectangle 23">
            <a:extLst>
              <a:ext uri="{FF2B5EF4-FFF2-40B4-BE49-F238E27FC236}">
                <a16:creationId xmlns:a16="http://schemas.microsoft.com/office/drawing/2014/main" id="{A2B885C7-9143-4096-A51B-E6637B97C7A5}"/>
              </a:ext>
            </a:extLst>
          </p:cNvPr>
          <p:cNvSpPr/>
          <p:nvPr/>
        </p:nvSpPr>
        <p:spPr>
          <a:xfrm>
            <a:off x="9137635" y="6284991"/>
            <a:ext cx="689169" cy="68916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5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ภ</a:t>
            </a:r>
            <a:endParaRPr lang="en-US" sz="5400" b="1" dirty="0">
              <a:solidFill>
                <a:schemeClr val="tx1">
                  <a:lumMod val="95000"/>
                  <a:lumOff val="5000"/>
                </a:schemeClr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32" name="กด ก">
            <a:extLst>
              <a:ext uri="{FF2B5EF4-FFF2-40B4-BE49-F238E27FC236}">
                <a16:creationId xmlns:a16="http://schemas.microsoft.com/office/drawing/2014/main" id="{BC55A63B-A3BB-4E5B-BEC9-B425C8F657DD}"/>
              </a:ext>
            </a:extLst>
          </p:cNvPr>
          <p:cNvSpPr/>
          <p:nvPr/>
        </p:nvSpPr>
        <p:spPr>
          <a:xfrm>
            <a:off x="5702449" y="6284991"/>
            <a:ext cx="689169" cy="68916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5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ก</a:t>
            </a:r>
            <a:endParaRPr lang="en-US" sz="5400" b="1" dirty="0">
              <a:solidFill>
                <a:schemeClr val="tx1">
                  <a:lumMod val="95000"/>
                  <a:lumOff val="5000"/>
                </a:schemeClr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34" name="Rectangle 34">
            <a:extLst>
              <a:ext uri="{FF2B5EF4-FFF2-40B4-BE49-F238E27FC236}">
                <a16:creationId xmlns:a16="http://schemas.microsoft.com/office/drawing/2014/main" id="{FC898CB0-B24B-4AE3-9582-EF3E19050D65}"/>
              </a:ext>
            </a:extLst>
          </p:cNvPr>
          <p:cNvSpPr/>
          <p:nvPr/>
        </p:nvSpPr>
        <p:spPr>
          <a:xfrm>
            <a:off x="6847511" y="6284991"/>
            <a:ext cx="689169" cy="68916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54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ป็</a:t>
            </a:r>
            <a:endParaRPr lang="en-US" sz="5400" b="1" dirty="0">
              <a:solidFill>
                <a:schemeClr val="tx1">
                  <a:lumMod val="95000"/>
                  <a:lumOff val="5000"/>
                </a:schemeClr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35" name="กด อา">
            <a:extLst>
              <a:ext uri="{FF2B5EF4-FFF2-40B4-BE49-F238E27FC236}">
                <a16:creationId xmlns:a16="http://schemas.microsoft.com/office/drawing/2014/main" id="{A04306CE-1535-4613-BD3A-9793F63C3AEE}"/>
              </a:ext>
            </a:extLst>
          </p:cNvPr>
          <p:cNvSpPr/>
          <p:nvPr/>
        </p:nvSpPr>
        <p:spPr>
          <a:xfrm>
            <a:off x="5157797" y="5476881"/>
            <a:ext cx="689169" cy="68916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5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า</a:t>
            </a:r>
            <a:endParaRPr lang="en-US" sz="5400" b="1" dirty="0">
              <a:solidFill>
                <a:schemeClr val="tx1">
                  <a:lumMod val="95000"/>
                  <a:lumOff val="5000"/>
                </a:schemeClr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36" name="กด ลื">
            <a:extLst>
              <a:ext uri="{FF2B5EF4-FFF2-40B4-BE49-F238E27FC236}">
                <a16:creationId xmlns:a16="http://schemas.microsoft.com/office/drawing/2014/main" id="{6E21B7CA-F41A-43B1-9A2A-1C33666463D7}"/>
              </a:ext>
            </a:extLst>
          </p:cNvPr>
          <p:cNvSpPr/>
          <p:nvPr/>
        </p:nvSpPr>
        <p:spPr>
          <a:xfrm>
            <a:off x="3993455" y="4485600"/>
            <a:ext cx="689169" cy="68916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54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ลื</a:t>
            </a:r>
            <a:endParaRPr lang="en-US" sz="5400" b="1" dirty="0">
              <a:solidFill>
                <a:schemeClr val="tx1">
                  <a:lumMod val="95000"/>
                  <a:lumOff val="5000"/>
                </a:schemeClr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39" name="กด โ">
            <a:extLst>
              <a:ext uri="{FF2B5EF4-FFF2-40B4-BE49-F238E27FC236}">
                <a16:creationId xmlns:a16="http://schemas.microsoft.com/office/drawing/2014/main" id="{1B058F6B-6635-4DB1-BC36-26EE706B8D5C}"/>
              </a:ext>
            </a:extLst>
          </p:cNvPr>
          <p:cNvSpPr/>
          <p:nvPr/>
        </p:nvSpPr>
        <p:spPr>
          <a:xfrm>
            <a:off x="2847696" y="4485600"/>
            <a:ext cx="689169" cy="68916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5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โ</a:t>
            </a:r>
            <a:endParaRPr lang="en-US" sz="5400" b="1" dirty="0">
              <a:solidFill>
                <a:schemeClr val="tx1">
                  <a:lumMod val="95000"/>
                  <a:lumOff val="5000"/>
                </a:schemeClr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40" name="กด ข">
            <a:extLst>
              <a:ext uri="{FF2B5EF4-FFF2-40B4-BE49-F238E27FC236}">
                <a16:creationId xmlns:a16="http://schemas.microsoft.com/office/drawing/2014/main" id="{42DA64A1-1424-4901-9769-222ABFE16A46}"/>
              </a:ext>
            </a:extLst>
          </p:cNvPr>
          <p:cNvSpPr/>
          <p:nvPr/>
        </p:nvSpPr>
        <p:spPr>
          <a:xfrm>
            <a:off x="4557387" y="6284991"/>
            <a:ext cx="689169" cy="68916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5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ข</a:t>
            </a:r>
            <a:endParaRPr lang="en-US" sz="5400" b="1" dirty="0">
              <a:solidFill>
                <a:schemeClr val="tx1">
                  <a:lumMod val="95000"/>
                  <a:lumOff val="5000"/>
                </a:schemeClr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41" name="กด บ">
            <a:extLst>
              <a:ext uri="{FF2B5EF4-FFF2-40B4-BE49-F238E27FC236}">
                <a16:creationId xmlns:a16="http://schemas.microsoft.com/office/drawing/2014/main" id="{EFAB3B7B-50EC-49BF-913D-F686640C064C}"/>
              </a:ext>
            </a:extLst>
          </p:cNvPr>
          <p:cNvSpPr/>
          <p:nvPr/>
        </p:nvSpPr>
        <p:spPr>
          <a:xfrm>
            <a:off x="5139214" y="4485600"/>
            <a:ext cx="689169" cy="68916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5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บ</a:t>
            </a:r>
            <a:endParaRPr lang="en-US" sz="5400" b="1" dirty="0">
              <a:solidFill>
                <a:schemeClr val="tx1">
                  <a:lumMod val="95000"/>
                  <a:lumOff val="5000"/>
                </a:schemeClr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42" name="กด ญ">
            <a:extLst>
              <a:ext uri="{FF2B5EF4-FFF2-40B4-BE49-F238E27FC236}">
                <a16:creationId xmlns:a16="http://schemas.microsoft.com/office/drawing/2014/main" id="{9BEB2FA0-29E8-4C20-8DC8-BA5A1178CF09}"/>
              </a:ext>
            </a:extLst>
          </p:cNvPr>
          <p:cNvSpPr/>
          <p:nvPr/>
        </p:nvSpPr>
        <p:spPr>
          <a:xfrm>
            <a:off x="2890005" y="5476881"/>
            <a:ext cx="689169" cy="68916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5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ญ</a:t>
            </a:r>
            <a:endParaRPr lang="en-US" sz="5400" b="1" dirty="0">
              <a:solidFill>
                <a:schemeClr val="tx1">
                  <a:lumMod val="95000"/>
                  <a:lumOff val="5000"/>
                </a:schemeClr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125" name="กด ล">
            <a:extLst>
              <a:ext uri="{FF2B5EF4-FFF2-40B4-BE49-F238E27FC236}">
                <a16:creationId xmlns:a16="http://schemas.microsoft.com/office/drawing/2014/main" id="{AD17C8B4-D769-4145-84DE-845A93D669F0}"/>
              </a:ext>
            </a:extLst>
          </p:cNvPr>
          <p:cNvSpPr/>
          <p:nvPr/>
        </p:nvSpPr>
        <p:spPr>
          <a:xfrm>
            <a:off x="3412325" y="6284991"/>
            <a:ext cx="689169" cy="68916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5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ล</a:t>
            </a:r>
            <a:endParaRPr lang="en-US" sz="5400" b="1" dirty="0">
              <a:solidFill>
                <a:schemeClr val="tx1">
                  <a:lumMod val="95000"/>
                  <a:lumOff val="5000"/>
                </a:schemeClr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126" name="กด ง">
            <a:extLst>
              <a:ext uri="{FF2B5EF4-FFF2-40B4-BE49-F238E27FC236}">
                <a16:creationId xmlns:a16="http://schemas.microsoft.com/office/drawing/2014/main" id="{9608632D-C101-48CA-876D-EDF383379EE7}"/>
              </a:ext>
            </a:extLst>
          </p:cNvPr>
          <p:cNvSpPr/>
          <p:nvPr/>
        </p:nvSpPr>
        <p:spPr>
          <a:xfrm>
            <a:off x="9693378" y="5476881"/>
            <a:ext cx="689169" cy="68916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5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ง</a:t>
            </a:r>
            <a:endParaRPr lang="en-US" sz="5400" b="1" dirty="0">
              <a:solidFill>
                <a:schemeClr val="tx1">
                  <a:lumMod val="95000"/>
                  <a:lumOff val="5000"/>
                </a:schemeClr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127" name="Rectangle 46">
            <a:extLst>
              <a:ext uri="{FF2B5EF4-FFF2-40B4-BE49-F238E27FC236}">
                <a16:creationId xmlns:a16="http://schemas.microsoft.com/office/drawing/2014/main" id="{1C61A668-8A11-4E51-8255-9E7D64742D1B}"/>
              </a:ext>
            </a:extLst>
          </p:cNvPr>
          <p:cNvSpPr/>
          <p:nvPr/>
        </p:nvSpPr>
        <p:spPr>
          <a:xfrm>
            <a:off x="9722250" y="4485600"/>
            <a:ext cx="689169" cy="68916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5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จ</a:t>
            </a:r>
            <a:endParaRPr lang="en-US" sz="5400" b="1" dirty="0">
              <a:solidFill>
                <a:schemeClr val="tx1">
                  <a:lumMod val="95000"/>
                  <a:lumOff val="5000"/>
                </a:schemeClr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5" name="สี่เหลี่ยมผืนผ้า: มุมมน 4">
            <a:extLst>
              <a:ext uri="{FF2B5EF4-FFF2-40B4-BE49-F238E27FC236}">
                <a16:creationId xmlns:a16="http://schemas.microsoft.com/office/drawing/2014/main" id="{F149A49A-2797-4365-B0A0-9224943303B4}"/>
              </a:ext>
            </a:extLst>
          </p:cNvPr>
          <p:cNvSpPr/>
          <p:nvPr/>
        </p:nvSpPr>
        <p:spPr>
          <a:xfrm>
            <a:off x="4182919" y="1482160"/>
            <a:ext cx="1112851" cy="1112851"/>
          </a:xfrm>
          <a:prstGeom prst="roundRect">
            <a:avLst>
              <a:gd name="adj" fmla="val 16233"/>
            </a:avLst>
          </a:prstGeom>
          <a:solidFill>
            <a:schemeClr val="bg1"/>
          </a:solidFill>
          <a:ln w="57150">
            <a:solidFill>
              <a:srgbClr val="F34F4B">
                <a:alpha val="4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8" name="สี่เหลี่ยมผืนผ้า: มุมมน 7">
            <a:extLst>
              <a:ext uri="{FF2B5EF4-FFF2-40B4-BE49-F238E27FC236}">
                <a16:creationId xmlns:a16="http://schemas.microsoft.com/office/drawing/2014/main" id="{ED014FF4-CBD6-4C9B-9F5C-1D63B12DA91F}"/>
              </a:ext>
            </a:extLst>
          </p:cNvPr>
          <p:cNvSpPr/>
          <p:nvPr/>
        </p:nvSpPr>
        <p:spPr>
          <a:xfrm>
            <a:off x="5463541" y="1482160"/>
            <a:ext cx="1112851" cy="1112851"/>
          </a:xfrm>
          <a:prstGeom prst="roundRect">
            <a:avLst>
              <a:gd name="adj" fmla="val 16233"/>
            </a:avLst>
          </a:prstGeom>
          <a:solidFill>
            <a:schemeClr val="bg1"/>
          </a:solidFill>
          <a:ln w="57150">
            <a:solidFill>
              <a:srgbClr val="F34F4B">
                <a:alpha val="4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9" name="สี่เหลี่ยมผืนผ้า: มุมมน 8">
            <a:extLst>
              <a:ext uri="{FF2B5EF4-FFF2-40B4-BE49-F238E27FC236}">
                <a16:creationId xmlns:a16="http://schemas.microsoft.com/office/drawing/2014/main" id="{834258B7-CDFA-490D-9778-647B2344032C}"/>
              </a:ext>
            </a:extLst>
          </p:cNvPr>
          <p:cNvSpPr/>
          <p:nvPr/>
        </p:nvSpPr>
        <p:spPr>
          <a:xfrm>
            <a:off x="6744163" y="1482160"/>
            <a:ext cx="1112851" cy="1112851"/>
          </a:xfrm>
          <a:prstGeom prst="roundRect">
            <a:avLst>
              <a:gd name="adj" fmla="val 16233"/>
            </a:avLst>
          </a:prstGeom>
          <a:solidFill>
            <a:schemeClr val="bg1"/>
          </a:solidFill>
          <a:ln w="57150">
            <a:solidFill>
              <a:srgbClr val="F34F4B">
                <a:alpha val="4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0" name="สี่เหลี่ยมผืนผ้า: มุมมน 9">
            <a:extLst>
              <a:ext uri="{FF2B5EF4-FFF2-40B4-BE49-F238E27FC236}">
                <a16:creationId xmlns:a16="http://schemas.microsoft.com/office/drawing/2014/main" id="{50B65997-B2B2-4A9A-A8D4-E3B5AEAB3C77}"/>
              </a:ext>
            </a:extLst>
          </p:cNvPr>
          <p:cNvSpPr/>
          <p:nvPr/>
        </p:nvSpPr>
        <p:spPr>
          <a:xfrm>
            <a:off x="8024784" y="1482160"/>
            <a:ext cx="1112851" cy="1112851"/>
          </a:xfrm>
          <a:prstGeom prst="roundRect">
            <a:avLst>
              <a:gd name="adj" fmla="val 16233"/>
            </a:avLst>
          </a:prstGeom>
          <a:solidFill>
            <a:schemeClr val="bg1"/>
          </a:solidFill>
          <a:ln w="57150">
            <a:solidFill>
              <a:srgbClr val="F34F4B">
                <a:alpha val="4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4" name="สี่เหลี่ยมผืนผ้า: มุมมน 13">
            <a:extLst>
              <a:ext uri="{FF2B5EF4-FFF2-40B4-BE49-F238E27FC236}">
                <a16:creationId xmlns:a16="http://schemas.microsoft.com/office/drawing/2014/main" id="{1F027778-8CB4-46D2-A6CA-36BAF16F8B0A}"/>
              </a:ext>
            </a:extLst>
          </p:cNvPr>
          <p:cNvSpPr/>
          <p:nvPr/>
        </p:nvSpPr>
        <p:spPr>
          <a:xfrm>
            <a:off x="2888053" y="2758665"/>
            <a:ext cx="1112851" cy="1112851"/>
          </a:xfrm>
          <a:prstGeom prst="roundRect">
            <a:avLst>
              <a:gd name="adj" fmla="val 16233"/>
            </a:avLst>
          </a:prstGeom>
          <a:solidFill>
            <a:schemeClr val="bg1"/>
          </a:solidFill>
          <a:ln w="57150">
            <a:solidFill>
              <a:srgbClr val="F34F4B">
                <a:alpha val="4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5" name="สี่เหลี่ยมผืนผ้า: มุมมน 14">
            <a:extLst>
              <a:ext uri="{FF2B5EF4-FFF2-40B4-BE49-F238E27FC236}">
                <a16:creationId xmlns:a16="http://schemas.microsoft.com/office/drawing/2014/main" id="{1A6DF35C-CF9F-49C1-8904-A50DD92E4319}"/>
              </a:ext>
            </a:extLst>
          </p:cNvPr>
          <p:cNvSpPr/>
          <p:nvPr/>
        </p:nvSpPr>
        <p:spPr>
          <a:xfrm>
            <a:off x="4168674" y="2758665"/>
            <a:ext cx="1112851" cy="1112851"/>
          </a:xfrm>
          <a:prstGeom prst="roundRect">
            <a:avLst>
              <a:gd name="adj" fmla="val 16233"/>
            </a:avLst>
          </a:prstGeom>
          <a:solidFill>
            <a:schemeClr val="bg1"/>
          </a:solidFill>
          <a:ln w="57150">
            <a:solidFill>
              <a:srgbClr val="F34F4B">
                <a:alpha val="4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6" name="สี่เหลี่ยมผืนผ้า: มุมมน 15">
            <a:extLst>
              <a:ext uri="{FF2B5EF4-FFF2-40B4-BE49-F238E27FC236}">
                <a16:creationId xmlns:a16="http://schemas.microsoft.com/office/drawing/2014/main" id="{4281D1E5-9770-4C86-84C2-FBCBE299038E}"/>
              </a:ext>
            </a:extLst>
          </p:cNvPr>
          <p:cNvSpPr/>
          <p:nvPr/>
        </p:nvSpPr>
        <p:spPr>
          <a:xfrm>
            <a:off x="5449296" y="2758665"/>
            <a:ext cx="1112851" cy="1112851"/>
          </a:xfrm>
          <a:prstGeom prst="roundRect">
            <a:avLst>
              <a:gd name="adj" fmla="val 16233"/>
            </a:avLst>
          </a:prstGeom>
          <a:solidFill>
            <a:schemeClr val="bg1"/>
          </a:solidFill>
          <a:ln w="57150">
            <a:solidFill>
              <a:srgbClr val="F34F4B">
                <a:alpha val="4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7" name="สี่เหลี่ยมผืนผ้า: มุมมน 16">
            <a:extLst>
              <a:ext uri="{FF2B5EF4-FFF2-40B4-BE49-F238E27FC236}">
                <a16:creationId xmlns:a16="http://schemas.microsoft.com/office/drawing/2014/main" id="{3567FBC8-22CF-4607-91DB-037EA672D80A}"/>
              </a:ext>
            </a:extLst>
          </p:cNvPr>
          <p:cNvSpPr/>
          <p:nvPr/>
        </p:nvSpPr>
        <p:spPr>
          <a:xfrm>
            <a:off x="6729918" y="2758665"/>
            <a:ext cx="1112851" cy="1112851"/>
          </a:xfrm>
          <a:prstGeom prst="roundRect">
            <a:avLst>
              <a:gd name="adj" fmla="val 16233"/>
            </a:avLst>
          </a:prstGeom>
          <a:solidFill>
            <a:schemeClr val="bg1"/>
          </a:solidFill>
          <a:ln w="57150">
            <a:solidFill>
              <a:srgbClr val="F34F4B">
                <a:alpha val="4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8" name="สี่เหลี่ยมผืนผ้า: มุมมน 17">
            <a:extLst>
              <a:ext uri="{FF2B5EF4-FFF2-40B4-BE49-F238E27FC236}">
                <a16:creationId xmlns:a16="http://schemas.microsoft.com/office/drawing/2014/main" id="{BC38750D-B33A-4261-8207-7D00536D0252}"/>
              </a:ext>
            </a:extLst>
          </p:cNvPr>
          <p:cNvSpPr/>
          <p:nvPr/>
        </p:nvSpPr>
        <p:spPr>
          <a:xfrm>
            <a:off x="8010540" y="2758665"/>
            <a:ext cx="1112851" cy="1112851"/>
          </a:xfrm>
          <a:prstGeom prst="roundRect">
            <a:avLst>
              <a:gd name="adj" fmla="val 16233"/>
            </a:avLst>
          </a:prstGeom>
          <a:solidFill>
            <a:schemeClr val="bg1"/>
          </a:solidFill>
          <a:ln w="57150">
            <a:solidFill>
              <a:srgbClr val="F34F4B">
                <a:alpha val="4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9" name="สี่เหลี่ยมผืนผ้า: มุมมน 18">
            <a:extLst>
              <a:ext uri="{FF2B5EF4-FFF2-40B4-BE49-F238E27FC236}">
                <a16:creationId xmlns:a16="http://schemas.microsoft.com/office/drawing/2014/main" id="{6F1B6666-2538-4716-A981-711205140313}"/>
              </a:ext>
            </a:extLst>
          </p:cNvPr>
          <p:cNvSpPr/>
          <p:nvPr/>
        </p:nvSpPr>
        <p:spPr>
          <a:xfrm>
            <a:off x="9291160" y="2758665"/>
            <a:ext cx="1112851" cy="1112851"/>
          </a:xfrm>
          <a:prstGeom prst="roundRect">
            <a:avLst>
              <a:gd name="adj" fmla="val 16233"/>
            </a:avLst>
          </a:prstGeom>
          <a:solidFill>
            <a:schemeClr val="bg1"/>
          </a:solidFill>
          <a:ln w="57150">
            <a:solidFill>
              <a:srgbClr val="F34F4B">
                <a:alpha val="4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pic>
        <p:nvPicPr>
          <p:cNvPr id="94" name="รูปภาพ 93">
            <a:extLst>
              <a:ext uri="{FF2B5EF4-FFF2-40B4-BE49-F238E27FC236}">
                <a16:creationId xmlns:a16="http://schemas.microsoft.com/office/drawing/2014/main" id="{F88CE9F3-9609-4DA2-B84A-E1F84EE094C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583172" y="378806"/>
            <a:ext cx="8224217" cy="963251"/>
          </a:xfrm>
          <a:prstGeom prst="rect">
            <a:avLst/>
          </a:prstGeom>
        </p:spPr>
      </p:pic>
      <p:sp>
        <p:nvSpPr>
          <p:cNvPr id="96" name="ขึ้น ค">
            <a:extLst>
              <a:ext uri="{FF2B5EF4-FFF2-40B4-BE49-F238E27FC236}">
                <a16:creationId xmlns:a16="http://schemas.microsoft.com/office/drawing/2014/main" id="{D8E52E1F-1FBF-49B1-AF7E-5B0D0BBF5949}"/>
              </a:ext>
            </a:extLst>
          </p:cNvPr>
          <p:cNvSpPr/>
          <p:nvPr/>
        </p:nvSpPr>
        <p:spPr>
          <a:xfrm>
            <a:off x="4416688" y="1395636"/>
            <a:ext cx="639919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th-TH" sz="88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ค</a:t>
            </a:r>
          </a:p>
        </p:txBody>
      </p:sp>
      <p:sp>
        <p:nvSpPr>
          <p:cNvPr id="97" name="ขึ้น ว">
            <a:extLst>
              <a:ext uri="{FF2B5EF4-FFF2-40B4-BE49-F238E27FC236}">
                <a16:creationId xmlns:a16="http://schemas.microsoft.com/office/drawing/2014/main" id="{152A5B6D-3494-4E13-9921-B24A3422F619}"/>
              </a:ext>
            </a:extLst>
          </p:cNvPr>
          <p:cNvSpPr/>
          <p:nvPr/>
        </p:nvSpPr>
        <p:spPr>
          <a:xfrm>
            <a:off x="5713632" y="1395636"/>
            <a:ext cx="612667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th-TH" sz="88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ว</a:t>
            </a:r>
          </a:p>
        </p:txBody>
      </p:sp>
      <p:sp>
        <p:nvSpPr>
          <p:cNvPr id="98" name="ขึ้น ม">
            <a:extLst>
              <a:ext uri="{FF2B5EF4-FFF2-40B4-BE49-F238E27FC236}">
                <a16:creationId xmlns:a16="http://schemas.microsoft.com/office/drawing/2014/main" id="{34A3075A-014F-4FD5-8F23-936BC30073E8}"/>
              </a:ext>
            </a:extLst>
          </p:cNvPr>
          <p:cNvSpPr/>
          <p:nvPr/>
        </p:nvSpPr>
        <p:spPr>
          <a:xfrm>
            <a:off x="8265343" y="1395636"/>
            <a:ext cx="655949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th-TH" sz="88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ม</a:t>
            </a:r>
          </a:p>
        </p:txBody>
      </p:sp>
      <p:sp>
        <p:nvSpPr>
          <p:cNvPr id="106" name="ขึ้น ก">
            <a:extLst>
              <a:ext uri="{FF2B5EF4-FFF2-40B4-BE49-F238E27FC236}">
                <a16:creationId xmlns:a16="http://schemas.microsoft.com/office/drawing/2014/main" id="{89D13EEE-E5D4-4D49-A301-81F7CD6E3E0E}"/>
              </a:ext>
            </a:extLst>
          </p:cNvPr>
          <p:cNvSpPr/>
          <p:nvPr/>
        </p:nvSpPr>
        <p:spPr>
          <a:xfrm>
            <a:off x="3131732" y="2663205"/>
            <a:ext cx="625492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th-TH" sz="88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ก</a:t>
            </a:r>
          </a:p>
        </p:txBody>
      </p:sp>
      <p:sp>
        <p:nvSpPr>
          <p:cNvPr id="105" name="ขึ้น ล">
            <a:extLst>
              <a:ext uri="{FF2B5EF4-FFF2-40B4-BE49-F238E27FC236}">
                <a16:creationId xmlns:a16="http://schemas.microsoft.com/office/drawing/2014/main" id="{6864AA36-FB79-454E-AB6D-061F100E459D}"/>
              </a:ext>
            </a:extLst>
          </p:cNvPr>
          <p:cNvSpPr/>
          <p:nvPr/>
        </p:nvSpPr>
        <p:spPr>
          <a:xfrm>
            <a:off x="4407545" y="2663205"/>
            <a:ext cx="635110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th-TH" sz="88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ล</a:t>
            </a:r>
          </a:p>
        </p:txBody>
      </p:sp>
      <p:sp>
        <p:nvSpPr>
          <p:cNvPr id="104" name="ขึ้น ม">
            <a:extLst>
              <a:ext uri="{FF2B5EF4-FFF2-40B4-BE49-F238E27FC236}">
                <a16:creationId xmlns:a16="http://schemas.microsoft.com/office/drawing/2014/main" id="{5DE5C5E7-4907-49C7-965E-379BEC4EBC56}"/>
              </a:ext>
            </a:extLst>
          </p:cNvPr>
          <p:cNvSpPr/>
          <p:nvPr/>
        </p:nvSpPr>
        <p:spPr>
          <a:xfrm>
            <a:off x="5677747" y="2663205"/>
            <a:ext cx="655949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th-TH" sz="88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ม</a:t>
            </a:r>
          </a:p>
        </p:txBody>
      </p:sp>
      <p:sp>
        <p:nvSpPr>
          <p:cNvPr id="103" name="ขึ้น ก">
            <a:extLst>
              <a:ext uri="{FF2B5EF4-FFF2-40B4-BE49-F238E27FC236}">
                <a16:creationId xmlns:a16="http://schemas.microsoft.com/office/drawing/2014/main" id="{310BEC0D-BC2E-497C-9738-93680DDFBBF2}"/>
              </a:ext>
            </a:extLst>
          </p:cNvPr>
          <p:cNvSpPr/>
          <p:nvPr/>
        </p:nvSpPr>
        <p:spPr>
          <a:xfrm>
            <a:off x="6974142" y="2663205"/>
            <a:ext cx="625492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th-TH" sz="88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ก</a:t>
            </a:r>
          </a:p>
        </p:txBody>
      </p:sp>
      <p:sp>
        <p:nvSpPr>
          <p:cNvPr id="102" name="ขึ้น น">
            <a:extLst>
              <a:ext uri="{FF2B5EF4-FFF2-40B4-BE49-F238E27FC236}">
                <a16:creationId xmlns:a16="http://schemas.microsoft.com/office/drawing/2014/main" id="{DEA7498E-67FE-4B72-980E-F5613C14347A}"/>
              </a:ext>
            </a:extLst>
          </p:cNvPr>
          <p:cNvSpPr/>
          <p:nvPr/>
        </p:nvSpPr>
        <p:spPr>
          <a:xfrm>
            <a:off x="9506917" y="2663205"/>
            <a:ext cx="673581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th-TH" sz="88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น</a:t>
            </a:r>
          </a:p>
        </p:txBody>
      </p:sp>
      <p:sp>
        <p:nvSpPr>
          <p:cNvPr id="107" name="ขึ้น อา">
            <a:extLst>
              <a:ext uri="{FF2B5EF4-FFF2-40B4-BE49-F238E27FC236}">
                <a16:creationId xmlns:a16="http://schemas.microsoft.com/office/drawing/2014/main" id="{EEBEEB5C-1C87-4026-B3D6-B4D8BD3F3D5D}"/>
              </a:ext>
            </a:extLst>
          </p:cNvPr>
          <p:cNvSpPr/>
          <p:nvPr/>
        </p:nvSpPr>
        <p:spPr>
          <a:xfrm>
            <a:off x="7018299" y="1395636"/>
            <a:ext cx="564578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th-TH" sz="88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า</a:t>
            </a:r>
          </a:p>
        </p:txBody>
      </p:sp>
      <p:sp>
        <p:nvSpPr>
          <p:cNvPr id="108" name="ขึ้น ลื">
            <a:extLst>
              <a:ext uri="{FF2B5EF4-FFF2-40B4-BE49-F238E27FC236}">
                <a16:creationId xmlns:a16="http://schemas.microsoft.com/office/drawing/2014/main" id="{7ADC081B-4E33-42FB-B6A8-01FA18F2C2B9}"/>
              </a:ext>
            </a:extLst>
          </p:cNvPr>
          <p:cNvSpPr/>
          <p:nvPr/>
        </p:nvSpPr>
        <p:spPr>
          <a:xfrm>
            <a:off x="8249410" y="2663205"/>
            <a:ext cx="635110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th-TH" sz="8800" b="1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ลื</a:t>
            </a:r>
            <a:endParaRPr lang="th-TH" sz="88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grpSp>
        <p:nvGrpSpPr>
          <p:cNvPr id="45" name="กลุ่ม 44">
            <a:extLst>
              <a:ext uri="{FF2B5EF4-FFF2-40B4-BE49-F238E27FC236}">
                <a16:creationId xmlns:a16="http://schemas.microsoft.com/office/drawing/2014/main" id="{5147C5E9-0A08-4085-9B76-A5EC1E3C3082}"/>
              </a:ext>
            </a:extLst>
          </p:cNvPr>
          <p:cNvGrpSpPr/>
          <p:nvPr/>
        </p:nvGrpSpPr>
        <p:grpSpPr>
          <a:xfrm>
            <a:off x="-135" y="3981152"/>
            <a:ext cx="1734579" cy="751186"/>
            <a:chOff x="-56645" y="4165762"/>
            <a:chExt cx="1942247" cy="751186"/>
          </a:xfrm>
        </p:grpSpPr>
        <p:sp>
          <p:nvSpPr>
            <p:cNvPr id="43" name="สี่เหลี่ยมผืนผ้า: มุมมนด้านบน 42">
              <a:extLst>
                <a:ext uri="{FF2B5EF4-FFF2-40B4-BE49-F238E27FC236}">
                  <a16:creationId xmlns:a16="http://schemas.microsoft.com/office/drawing/2014/main" id="{F65C270A-DD8B-4668-AE82-5C3527CE8E40}"/>
                </a:ext>
              </a:extLst>
            </p:cNvPr>
            <p:cNvSpPr/>
            <p:nvPr/>
          </p:nvSpPr>
          <p:spPr>
            <a:xfrm rot="5400000">
              <a:off x="538886" y="3570231"/>
              <a:ext cx="751186" cy="1942247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FCCD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dirty="0">
                <a:solidFill>
                  <a:schemeClr val="tx1"/>
                </a:solidFill>
              </a:endParaRPr>
            </a:p>
          </p:txBody>
        </p:sp>
        <p:sp>
          <p:nvSpPr>
            <p:cNvPr id="44" name="สี่เหลี่ยมผืนผ้า 43">
              <a:extLst>
                <a:ext uri="{FF2B5EF4-FFF2-40B4-BE49-F238E27FC236}">
                  <a16:creationId xmlns:a16="http://schemas.microsoft.com/office/drawing/2014/main" id="{5BC5BF67-F1FD-466E-AFF3-D1680C0336A5}"/>
                </a:ext>
              </a:extLst>
            </p:cNvPr>
            <p:cNvSpPr/>
            <p:nvPr/>
          </p:nvSpPr>
          <p:spPr>
            <a:xfrm>
              <a:off x="95378" y="4267561"/>
              <a:ext cx="1618954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h-TH" sz="32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คำใบ้ที่ </a:t>
              </a:r>
              <a:r>
                <a:rPr lang="th-TH" sz="36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1</a:t>
              </a:r>
              <a:endParaRPr lang="th-TH" sz="32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46" name="กลุ่ม 45">
            <a:extLst>
              <a:ext uri="{FF2B5EF4-FFF2-40B4-BE49-F238E27FC236}">
                <a16:creationId xmlns:a16="http://schemas.microsoft.com/office/drawing/2014/main" id="{1D2050A8-E2CB-431C-83D2-E69D2D296598}"/>
              </a:ext>
            </a:extLst>
          </p:cNvPr>
          <p:cNvGrpSpPr/>
          <p:nvPr/>
        </p:nvGrpSpPr>
        <p:grpSpPr>
          <a:xfrm>
            <a:off x="-135" y="4845796"/>
            <a:ext cx="1734579" cy="751186"/>
            <a:chOff x="-56645" y="4165762"/>
            <a:chExt cx="1942247" cy="751186"/>
          </a:xfrm>
        </p:grpSpPr>
        <p:sp>
          <p:nvSpPr>
            <p:cNvPr id="47" name="สี่เหลี่ยมผืนผ้า: มุมมนด้านบน 46">
              <a:extLst>
                <a:ext uri="{FF2B5EF4-FFF2-40B4-BE49-F238E27FC236}">
                  <a16:creationId xmlns:a16="http://schemas.microsoft.com/office/drawing/2014/main" id="{C31C1C95-DF67-49F4-A78F-E81F5072E75D}"/>
                </a:ext>
              </a:extLst>
            </p:cNvPr>
            <p:cNvSpPr/>
            <p:nvPr/>
          </p:nvSpPr>
          <p:spPr>
            <a:xfrm rot="5400000">
              <a:off x="538886" y="3570231"/>
              <a:ext cx="751186" cy="1942247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FCCD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dirty="0">
                <a:solidFill>
                  <a:schemeClr val="tx1"/>
                </a:solidFill>
              </a:endParaRPr>
            </a:p>
          </p:txBody>
        </p:sp>
        <p:sp>
          <p:nvSpPr>
            <p:cNvPr id="48" name="สี่เหลี่ยมผืนผ้า 47">
              <a:extLst>
                <a:ext uri="{FF2B5EF4-FFF2-40B4-BE49-F238E27FC236}">
                  <a16:creationId xmlns:a16="http://schemas.microsoft.com/office/drawing/2014/main" id="{67CEA571-8793-4CD9-BD0A-FA766DD42B95}"/>
                </a:ext>
              </a:extLst>
            </p:cNvPr>
            <p:cNvSpPr/>
            <p:nvPr/>
          </p:nvSpPr>
          <p:spPr>
            <a:xfrm>
              <a:off x="95378" y="4267561"/>
              <a:ext cx="1618954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h-TH" sz="32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คำใบ้ที่ </a:t>
              </a:r>
              <a:r>
                <a:rPr lang="th-TH" sz="36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2</a:t>
              </a:r>
            </a:p>
          </p:txBody>
        </p:sp>
      </p:grpSp>
      <p:grpSp>
        <p:nvGrpSpPr>
          <p:cNvPr id="49" name="กลุ่ม 48">
            <a:extLst>
              <a:ext uri="{FF2B5EF4-FFF2-40B4-BE49-F238E27FC236}">
                <a16:creationId xmlns:a16="http://schemas.microsoft.com/office/drawing/2014/main" id="{120E3409-4512-4FAC-8947-93A9F2BCB7A4}"/>
              </a:ext>
            </a:extLst>
          </p:cNvPr>
          <p:cNvGrpSpPr/>
          <p:nvPr/>
        </p:nvGrpSpPr>
        <p:grpSpPr>
          <a:xfrm>
            <a:off x="-135" y="5710440"/>
            <a:ext cx="1734579" cy="751186"/>
            <a:chOff x="-56645" y="4165762"/>
            <a:chExt cx="1942247" cy="751186"/>
          </a:xfrm>
        </p:grpSpPr>
        <p:sp>
          <p:nvSpPr>
            <p:cNvPr id="50" name="สี่เหลี่ยมผืนผ้า: มุมมนด้านบน 49">
              <a:extLst>
                <a:ext uri="{FF2B5EF4-FFF2-40B4-BE49-F238E27FC236}">
                  <a16:creationId xmlns:a16="http://schemas.microsoft.com/office/drawing/2014/main" id="{C3B92A30-9BFB-4DD2-879C-8D262A8B7FF2}"/>
                </a:ext>
              </a:extLst>
            </p:cNvPr>
            <p:cNvSpPr/>
            <p:nvPr/>
          </p:nvSpPr>
          <p:spPr>
            <a:xfrm rot="5400000">
              <a:off x="538886" y="3570231"/>
              <a:ext cx="751186" cy="1942247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FCCD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dirty="0">
                <a:solidFill>
                  <a:schemeClr val="tx1"/>
                </a:solidFill>
              </a:endParaRPr>
            </a:p>
          </p:txBody>
        </p:sp>
        <p:sp>
          <p:nvSpPr>
            <p:cNvPr id="51" name="สี่เหลี่ยมผืนผ้า 50">
              <a:extLst>
                <a:ext uri="{FF2B5EF4-FFF2-40B4-BE49-F238E27FC236}">
                  <a16:creationId xmlns:a16="http://schemas.microsoft.com/office/drawing/2014/main" id="{86771B67-733B-42BA-B801-E0C942134752}"/>
                </a:ext>
              </a:extLst>
            </p:cNvPr>
            <p:cNvSpPr/>
            <p:nvPr/>
          </p:nvSpPr>
          <p:spPr>
            <a:xfrm>
              <a:off x="95378" y="4267561"/>
              <a:ext cx="1618954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h-TH" sz="32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คำใบ้ที่ </a:t>
              </a:r>
              <a:r>
                <a:rPr lang="th-TH" sz="36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3</a:t>
              </a:r>
              <a:endParaRPr lang="th-TH" sz="32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sp>
        <p:nvSpPr>
          <p:cNvPr id="85" name="Rectangle 84">
            <a:extLst>
              <a:ext uri="{FF2B5EF4-FFF2-40B4-BE49-F238E27FC236}">
                <a16:creationId xmlns:a16="http://schemas.microsoft.com/office/drawing/2014/main" id="{53D2ACE4-32C1-49F0-8408-85D42A4356FA}"/>
              </a:ext>
            </a:extLst>
          </p:cNvPr>
          <p:cNvSpPr/>
          <p:nvPr/>
        </p:nvSpPr>
        <p:spPr>
          <a:xfrm>
            <a:off x="-6170" y="-10616"/>
            <a:ext cx="13282433" cy="7478216"/>
          </a:xfrm>
          <a:prstGeom prst="rect">
            <a:avLst/>
          </a:prstGeom>
          <a:solidFill>
            <a:srgbClr val="0000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3" name="-ใบ้1">
            <a:extLst>
              <a:ext uri="{FF2B5EF4-FFF2-40B4-BE49-F238E27FC236}">
                <a16:creationId xmlns:a16="http://schemas.microsoft.com/office/drawing/2014/main" id="{D2617B81-8806-4B7B-917F-B0BEB45F8C10}"/>
              </a:ext>
            </a:extLst>
          </p:cNvPr>
          <p:cNvGrpSpPr/>
          <p:nvPr/>
        </p:nvGrpSpPr>
        <p:grpSpPr>
          <a:xfrm>
            <a:off x="-6170" y="3981152"/>
            <a:ext cx="1734579" cy="751186"/>
            <a:chOff x="-56645" y="4165762"/>
            <a:chExt cx="1942247" cy="751186"/>
          </a:xfrm>
        </p:grpSpPr>
        <p:sp>
          <p:nvSpPr>
            <p:cNvPr id="74" name="สี่เหลี่ยมผืนผ้า: มุมมนด้านบน 73">
              <a:extLst>
                <a:ext uri="{FF2B5EF4-FFF2-40B4-BE49-F238E27FC236}">
                  <a16:creationId xmlns:a16="http://schemas.microsoft.com/office/drawing/2014/main" id="{9AC017BA-97C7-4648-AD77-04FDABEDA7A9}"/>
                </a:ext>
              </a:extLst>
            </p:cNvPr>
            <p:cNvSpPr/>
            <p:nvPr/>
          </p:nvSpPr>
          <p:spPr>
            <a:xfrm rot="5400000">
              <a:off x="538886" y="3570231"/>
              <a:ext cx="751186" cy="1942247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F56E6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dirty="0"/>
            </a:p>
          </p:txBody>
        </p:sp>
        <p:sp>
          <p:nvSpPr>
            <p:cNvPr id="75" name="สี่เหลี่ยมผืนผ้า 74">
              <a:extLst>
                <a:ext uri="{FF2B5EF4-FFF2-40B4-BE49-F238E27FC236}">
                  <a16:creationId xmlns:a16="http://schemas.microsoft.com/office/drawing/2014/main" id="{D740804F-736B-4778-977C-1F707418A93B}"/>
                </a:ext>
              </a:extLst>
            </p:cNvPr>
            <p:cNvSpPr/>
            <p:nvPr/>
          </p:nvSpPr>
          <p:spPr>
            <a:xfrm>
              <a:off x="95378" y="4267561"/>
              <a:ext cx="1618954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h-TH" sz="32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คำใบ้ที่ </a:t>
              </a:r>
              <a:r>
                <a:rPr lang="th-TH" sz="36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1</a:t>
              </a:r>
              <a:endParaRPr lang="th-TH" sz="32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76" name="-ใบ้2">
            <a:extLst>
              <a:ext uri="{FF2B5EF4-FFF2-40B4-BE49-F238E27FC236}">
                <a16:creationId xmlns:a16="http://schemas.microsoft.com/office/drawing/2014/main" id="{7CB0DE5F-132E-4B4C-8727-5FAFB725615C}"/>
              </a:ext>
            </a:extLst>
          </p:cNvPr>
          <p:cNvGrpSpPr/>
          <p:nvPr/>
        </p:nvGrpSpPr>
        <p:grpSpPr>
          <a:xfrm>
            <a:off x="-6170" y="4845796"/>
            <a:ext cx="1734579" cy="751186"/>
            <a:chOff x="-56645" y="4165762"/>
            <a:chExt cx="1942247" cy="751186"/>
          </a:xfrm>
        </p:grpSpPr>
        <p:sp>
          <p:nvSpPr>
            <p:cNvPr id="77" name="สี่เหลี่ยมผืนผ้า: มุมมนด้านบน 76">
              <a:extLst>
                <a:ext uri="{FF2B5EF4-FFF2-40B4-BE49-F238E27FC236}">
                  <a16:creationId xmlns:a16="http://schemas.microsoft.com/office/drawing/2014/main" id="{459ABE32-8835-4D3A-B052-921DBCF6722E}"/>
                </a:ext>
              </a:extLst>
            </p:cNvPr>
            <p:cNvSpPr/>
            <p:nvPr/>
          </p:nvSpPr>
          <p:spPr>
            <a:xfrm rot="5400000">
              <a:off x="538886" y="3570231"/>
              <a:ext cx="751186" cy="1942247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F56E6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78" name="สี่เหลี่ยมผืนผ้า 77">
              <a:extLst>
                <a:ext uri="{FF2B5EF4-FFF2-40B4-BE49-F238E27FC236}">
                  <a16:creationId xmlns:a16="http://schemas.microsoft.com/office/drawing/2014/main" id="{893C91E9-098D-4809-BCC9-58B0B73EAFB9}"/>
                </a:ext>
              </a:extLst>
            </p:cNvPr>
            <p:cNvSpPr/>
            <p:nvPr/>
          </p:nvSpPr>
          <p:spPr>
            <a:xfrm>
              <a:off x="95378" y="4267561"/>
              <a:ext cx="1618954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h-TH" sz="32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คำใบ้ที่ </a:t>
              </a:r>
              <a:r>
                <a:rPr lang="th-TH" sz="36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2</a:t>
              </a:r>
            </a:p>
          </p:txBody>
        </p:sp>
      </p:grpSp>
      <p:grpSp>
        <p:nvGrpSpPr>
          <p:cNvPr id="79" name="-ใบ้3">
            <a:extLst>
              <a:ext uri="{FF2B5EF4-FFF2-40B4-BE49-F238E27FC236}">
                <a16:creationId xmlns:a16="http://schemas.microsoft.com/office/drawing/2014/main" id="{349C3762-A57A-4FA4-8F1F-478A87C02DBC}"/>
              </a:ext>
            </a:extLst>
          </p:cNvPr>
          <p:cNvGrpSpPr/>
          <p:nvPr/>
        </p:nvGrpSpPr>
        <p:grpSpPr>
          <a:xfrm>
            <a:off x="-6170" y="5710440"/>
            <a:ext cx="1734579" cy="751186"/>
            <a:chOff x="-56645" y="4165762"/>
            <a:chExt cx="1942247" cy="751186"/>
          </a:xfrm>
        </p:grpSpPr>
        <p:sp>
          <p:nvSpPr>
            <p:cNvPr id="80" name="สี่เหลี่ยมผืนผ้า: มุมมนด้านบน 79">
              <a:extLst>
                <a:ext uri="{FF2B5EF4-FFF2-40B4-BE49-F238E27FC236}">
                  <a16:creationId xmlns:a16="http://schemas.microsoft.com/office/drawing/2014/main" id="{C3EBDF6B-D0DC-4BC3-9E66-853C4297112F}"/>
                </a:ext>
              </a:extLst>
            </p:cNvPr>
            <p:cNvSpPr/>
            <p:nvPr/>
          </p:nvSpPr>
          <p:spPr>
            <a:xfrm rot="5400000">
              <a:off x="538886" y="3570231"/>
              <a:ext cx="751186" cy="1942247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F56E6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dirty="0"/>
            </a:p>
          </p:txBody>
        </p:sp>
        <p:sp>
          <p:nvSpPr>
            <p:cNvPr id="81" name="สี่เหลี่ยมผืนผ้า 80">
              <a:extLst>
                <a:ext uri="{FF2B5EF4-FFF2-40B4-BE49-F238E27FC236}">
                  <a16:creationId xmlns:a16="http://schemas.microsoft.com/office/drawing/2014/main" id="{5C966783-CDC7-48AD-B996-6197976E55C5}"/>
                </a:ext>
              </a:extLst>
            </p:cNvPr>
            <p:cNvSpPr/>
            <p:nvPr/>
          </p:nvSpPr>
          <p:spPr>
            <a:xfrm>
              <a:off x="95378" y="4267561"/>
              <a:ext cx="1618954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h-TH" sz="32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คำใบ้ที่ </a:t>
              </a:r>
              <a:r>
                <a:rPr lang="th-TH" sz="36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3</a:t>
              </a:r>
              <a:endParaRPr lang="th-TH" sz="32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pic>
        <p:nvPicPr>
          <p:cNvPr id="2" name="Picture 7">
            <a:extLst>
              <a:ext uri="{FF2B5EF4-FFF2-40B4-BE49-F238E27FC236}">
                <a16:creationId xmlns:a16="http://schemas.microsoft.com/office/drawing/2014/main" id="{FC5D88B2-6FA7-4DC0-80EA-42F45F13BB90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491646" y="153"/>
            <a:ext cx="780537" cy="822352"/>
          </a:xfrm>
          <a:prstGeom prst="rect">
            <a:avLst/>
          </a:prstGeom>
        </p:spPr>
      </p:pic>
      <p:grpSp>
        <p:nvGrpSpPr>
          <p:cNvPr id="20" name="ใบ้ 3">
            <a:extLst>
              <a:ext uri="{FF2B5EF4-FFF2-40B4-BE49-F238E27FC236}">
                <a16:creationId xmlns:a16="http://schemas.microsoft.com/office/drawing/2014/main" id="{2D8E1D5B-B1FC-4BC7-8F07-B8F57D0F3DCE}"/>
              </a:ext>
            </a:extLst>
          </p:cNvPr>
          <p:cNvGrpSpPr/>
          <p:nvPr/>
        </p:nvGrpSpPr>
        <p:grpSpPr>
          <a:xfrm>
            <a:off x="3815759" y="2797838"/>
            <a:ext cx="5715138" cy="2858795"/>
            <a:chOff x="3836202" y="7744383"/>
            <a:chExt cx="5715138" cy="2858795"/>
          </a:xfrm>
        </p:grpSpPr>
        <p:sp>
          <p:nvSpPr>
            <p:cNvPr id="82" name="Rectangle: Rounded Corners 76">
              <a:extLst>
                <a:ext uri="{FF2B5EF4-FFF2-40B4-BE49-F238E27FC236}">
                  <a16:creationId xmlns:a16="http://schemas.microsoft.com/office/drawing/2014/main" id="{D769DE66-5D6C-41FA-9E1B-DF39AE4CB8AF}"/>
                </a:ext>
              </a:extLst>
            </p:cNvPr>
            <p:cNvSpPr/>
            <p:nvPr/>
          </p:nvSpPr>
          <p:spPr>
            <a:xfrm>
              <a:off x="3836202" y="7744383"/>
              <a:ext cx="5715138" cy="2858795"/>
            </a:xfrm>
            <a:prstGeom prst="roundRect">
              <a:avLst>
                <a:gd name="adj" fmla="val 18059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4" dirty="0">
                <a:latin typeface="TH SarabunPSK" panose="020B0500040200020003" pitchFamily="34" charset="-34"/>
              </a:endParaRPr>
            </a:p>
          </p:txBody>
        </p:sp>
        <p:sp>
          <p:nvSpPr>
            <p:cNvPr id="84" name="TextBox 58">
              <a:extLst>
                <a:ext uri="{FF2B5EF4-FFF2-40B4-BE49-F238E27FC236}">
                  <a16:creationId xmlns:a16="http://schemas.microsoft.com/office/drawing/2014/main" id="{2E69A17A-51E5-4471-BD58-C3077804E398}"/>
                </a:ext>
              </a:extLst>
            </p:cNvPr>
            <p:cNvSpPr txBox="1"/>
            <p:nvPr/>
          </p:nvSpPr>
          <p:spPr>
            <a:xfrm>
              <a:off x="4121676" y="8104281"/>
              <a:ext cx="5144190" cy="230832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4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เรื่องราวเนื้อหาที่มีความสัมพันธ์เป็นอันหนึ่ง</a:t>
              </a:r>
              <a:r>
                <a:rPr lang="en-US" sz="4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    </a:t>
              </a:r>
              <a:r>
                <a:rPr lang="th-TH" sz="4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อันเดียวกันอย่างเด่นชัด</a:t>
              </a:r>
            </a:p>
          </p:txBody>
        </p:sp>
      </p:grpSp>
      <p:grpSp>
        <p:nvGrpSpPr>
          <p:cNvPr id="52" name="ใบ้ 2">
            <a:extLst>
              <a:ext uri="{FF2B5EF4-FFF2-40B4-BE49-F238E27FC236}">
                <a16:creationId xmlns:a16="http://schemas.microsoft.com/office/drawing/2014/main" id="{BBAC3E35-36B2-492A-9D91-0C98A757971C}"/>
              </a:ext>
            </a:extLst>
          </p:cNvPr>
          <p:cNvGrpSpPr/>
          <p:nvPr/>
        </p:nvGrpSpPr>
        <p:grpSpPr>
          <a:xfrm>
            <a:off x="3797090" y="2794994"/>
            <a:ext cx="5715138" cy="2858795"/>
            <a:chOff x="3767155" y="11112108"/>
            <a:chExt cx="5715138" cy="2858795"/>
          </a:xfrm>
        </p:grpSpPr>
        <p:sp>
          <p:nvSpPr>
            <p:cNvPr id="87" name="Rectangle: Rounded Corners 76">
              <a:extLst>
                <a:ext uri="{FF2B5EF4-FFF2-40B4-BE49-F238E27FC236}">
                  <a16:creationId xmlns:a16="http://schemas.microsoft.com/office/drawing/2014/main" id="{8A766FFA-E12F-40B9-9A65-9101E0C0FD82}"/>
                </a:ext>
              </a:extLst>
            </p:cNvPr>
            <p:cNvSpPr/>
            <p:nvPr/>
          </p:nvSpPr>
          <p:spPr>
            <a:xfrm>
              <a:off x="3767155" y="11112108"/>
              <a:ext cx="5715138" cy="2858795"/>
            </a:xfrm>
            <a:prstGeom prst="roundRect">
              <a:avLst>
                <a:gd name="adj" fmla="val 18059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4" dirty="0">
                <a:latin typeface="TH SarabunPSK" panose="020B0500040200020003" pitchFamily="34" charset="-34"/>
              </a:endParaRPr>
            </a:p>
          </p:txBody>
        </p:sp>
        <p:sp>
          <p:nvSpPr>
            <p:cNvPr id="89" name="TextBox 58">
              <a:extLst>
                <a:ext uri="{FF2B5EF4-FFF2-40B4-BE49-F238E27FC236}">
                  <a16:creationId xmlns:a16="http://schemas.microsoft.com/office/drawing/2014/main" id="{2EF5F059-2220-49E8-9B60-B46E137A20F0}"/>
                </a:ext>
              </a:extLst>
            </p:cNvPr>
            <p:cNvSpPr txBox="1"/>
            <p:nvPr/>
          </p:nvSpPr>
          <p:spPr>
            <a:xfrm>
              <a:off x="4052629" y="11832231"/>
              <a:ext cx="5144190" cy="156683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4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การจัดองค์ประกอบ</a:t>
              </a:r>
              <a:br>
                <a:rPr lang="th-TH" sz="4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</a:br>
              <a:r>
                <a:rPr lang="th-TH" sz="4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ให้มีความคล้ายคลึงใกล้เคียงกัน</a:t>
              </a:r>
            </a:p>
          </p:txBody>
        </p:sp>
      </p:grpSp>
      <p:grpSp>
        <p:nvGrpSpPr>
          <p:cNvPr id="53" name="ใบ้ 1">
            <a:extLst>
              <a:ext uri="{FF2B5EF4-FFF2-40B4-BE49-F238E27FC236}">
                <a16:creationId xmlns:a16="http://schemas.microsoft.com/office/drawing/2014/main" id="{05836008-74D7-41B6-B0B3-C9BE5994BA93}"/>
              </a:ext>
            </a:extLst>
          </p:cNvPr>
          <p:cNvGrpSpPr/>
          <p:nvPr/>
        </p:nvGrpSpPr>
        <p:grpSpPr>
          <a:xfrm>
            <a:off x="4477891" y="2781474"/>
            <a:ext cx="4293868" cy="2858795"/>
            <a:chOff x="4522152" y="14407418"/>
            <a:chExt cx="4293868" cy="2858795"/>
          </a:xfrm>
        </p:grpSpPr>
        <p:sp>
          <p:nvSpPr>
            <p:cNvPr id="91" name="Rectangle: Rounded Corners 76">
              <a:extLst>
                <a:ext uri="{FF2B5EF4-FFF2-40B4-BE49-F238E27FC236}">
                  <a16:creationId xmlns:a16="http://schemas.microsoft.com/office/drawing/2014/main" id="{8011BC08-947F-4277-B8D8-5E8C407CA9FF}"/>
                </a:ext>
              </a:extLst>
            </p:cNvPr>
            <p:cNvSpPr/>
            <p:nvPr/>
          </p:nvSpPr>
          <p:spPr>
            <a:xfrm>
              <a:off x="4522152" y="14407418"/>
              <a:ext cx="4293868" cy="2858795"/>
            </a:xfrm>
            <a:prstGeom prst="roundRect">
              <a:avLst>
                <a:gd name="adj" fmla="val 18059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4" dirty="0">
                <a:latin typeface="TH SarabunPSK" panose="020B0500040200020003" pitchFamily="34" charset="-34"/>
              </a:endParaRPr>
            </a:p>
          </p:txBody>
        </p:sp>
        <p:sp>
          <p:nvSpPr>
            <p:cNvPr id="93" name="TextBox 58">
              <a:extLst>
                <a:ext uri="{FF2B5EF4-FFF2-40B4-BE49-F238E27FC236}">
                  <a16:creationId xmlns:a16="http://schemas.microsoft.com/office/drawing/2014/main" id="{FA4DDB20-58D2-41BE-AEA9-C0AE9DDD14EF}"/>
                </a:ext>
              </a:extLst>
            </p:cNvPr>
            <p:cNvSpPr txBox="1"/>
            <p:nvPr/>
          </p:nvSpPr>
          <p:spPr>
            <a:xfrm>
              <a:off x="4912311" y="15127541"/>
              <a:ext cx="3513550" cy="156683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4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รู้สึกสอดคล้อง</a:t>
              </a:r>
              <a:endParaRPr lang="en-US" sz="48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  <a:p>
              <a:pPr algn="ctr"/>
              <a:r>
                <a:rPr lang="th-TH" sz="4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เข้ากันได้</a:t>
              </a:r>
            </a:p>
          </p:txBody>
        </p:sp>
      </p:grpSp>
      <p:pic>
        <p:nvPicPr>
          <p:cNvPr id="83" name="close3">
            <a:extLst>
              <a:ext uri="{FF2B5EF4-FFF2-40B4-BE49-F238E27FC236}">
                <a16:creationId xmlns:a16="http://schemas.microsoft.com/office/drawing/2014/main" id="{4726CECD-9062-40C4-8DE7-479BC23E1898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30366" y="2636528"/>
            <a:ext cx="604109" cy="606228"/>
          </a:xfrm>
          <a:prstGeom prst="rect">
            <a:avLst/>
          </a:prstGeom>
        </p:spPr>
      </p:pic>
      <p:pic>
        <p:nvPicPr>
          <p:cNvPr id="88" name="close2">
            <a:extLst>
              <a:ext uri="{FF2B5EF4-FFF2-40B4-BE49-F238E27FC236}">
                <a16:creationId xmlns:a16="http://schemas.microsoft.com/office/drawing/2014/main" id="{E0325FE1-4CAD-4417-9E75-350BB674539C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71516" y="2633684"/>
            <a:ext cx="604109" cy="606228"/>
          </a:xfrm>
          <a:prstGeom prst="rect">
            <a:avLst/>
          </a:prstGeom>
        </p:spPr>
      </p:pic>
      <p:pic>
        <p:nvPicPr>
          <p:cNvPr id="92" name="close1">
            <a:extLst>
              <a:ext uri="{FF2B5EF4-FFF2-40B4-BE49-F238E27FC236}">
                <a16:creationId xmlns:a16="http://schemas.microsoft.com/office/drawing/2014/main" id="{9941FF90-DD1B-4CEA-9738-2063640DF7D8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43773" y="2620164"/>
            <a:ext cx="604109" cy="606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29535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70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1" fill="hold">
                      <p:stCondLst>
                        <p:cond delay="0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79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0" fill="hold">
                      <p:stCondLst>
                        <p:cond delay="0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88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9" fill="hold">
                      <p:stCondLst>
                        <p:cond delay="0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97" restart="whenNotActive" fill="hold" evtFilter="cancelBubble" nodeType="interactiveSeq">
                <p:stCondLst>
                  <p:cond evt="onClick" delay="0">
                    <p:tgtEl>
                      <p:spTgt spid="1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8" fill="hold">
                      <p:stCondLst>
                        <p:cond delay="0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0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7"/>
                  </p:tgtEl>
                </p:cond>
              </p:nextCondLst>
            </p:seq>
            <p:seq concurrent="1" nextAc="seek">
              <p:cTn id="106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7" fill="hold">
                      <p:stCondLst>
                        <p:cond delay="0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115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6" fill="hold">
                      <p:stCondLst>
                        <p:cond delay="0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2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124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5" fill="hold">
                      <p:stCondLst>
                        <p:cond delay="0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134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5" fill="hold">
                      <p:stCondLst>
                        <p:cond delay="0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144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5" fill="hold">
                      <p:stCondLst>
                        <p:cond delay="0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6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59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0" fill="hold">
                      <p:stCondLst>
                        <p:cond delay="0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6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169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0" fill="hold">
                      <p:stCondLst>
                        <p:cond delay="0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6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179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0" fill="hold">
                      <p:stCondLst>
                        <p:cond delay="0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4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6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189" restart="whenNotActive" fill="hold" evtFilter="cancelBubble" nodeType="interactiveSeq">
                <p:stCondLst>
                  <p:cond evt="onClick" delay="0">
                    <p:tgtEl>
                      <p:spTgt spid="1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0" fill="hold">
                      <p:stCondLst>
                        <p:cond delay="0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4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6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5"/>
                  </p:tgtEl>
                </p:cond>
              </p:nextCondLst>
            </p:seq>
            <p:seq concurrent="1" nextAc="seek">
              <p:cTn id="199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0" fill="hold">
                      <p:stCondLst>
                        <p:cond delay="0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4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6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209" restart="whenNotActive" fill="hold" evtFilter="cancelBubble" nodeType="interactiveSeq">
                <p:stCondLst>
                  <p:cond evt="onClick" delay="0">
                    <p:tgtEl>
                      <p:spTgt spid="1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0" fill="hold">
                      <p:stCondLst>
                        <p:cond delay="0"/>
                      </p:stCondLst>
                      <p:childTnLst>
                        <p:par>
                          <p:cTn id="211" fill="hold">
                            <p:stCondLst>
                              <p:cond delay="0"/>
                            </p:stCondLst>
                            <p:childTnLst>
                              <p:par>
                                <p:cTn id="212" presetID="32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1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1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1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6"/>
                  </p:tgtEl>
                </p:cond>
              </p:nextCondLst>
            </p:seq>
            <p:seq concurrent="1" nextAc="seek">
              <p:cTn id="218" restart="whenNotActive" fill="hold" evtFilter="cancelBubble" nodeType="interactiveSeq">
                <p:stCondLst>
                  <p:cond evt="onClick" delay="0">
                    <p:tgtEl>
                      <p:spTgt spid="9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9" fill="hold">
                      <p:stCondLst>
                        <p:cond delay="0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7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"/>
                  </p:tgtEl>
                </p:cond>
              </p:nextCondLst>
            </p:seq>
            <p:seq concurrent="1" nextAc="seek">
              <p:cTn id="229" restart="whenNotActive" fill="hold" evtFilter="cancelBubble" nodeType="interactiveSeq">
                <p:stCondLst>
                  <p:cond evt="onClick" delay="0">
                    <p:tgtEl>
                      <p:spTgt spid="8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0" fill="hold">
                      <p:stCondLst>
                        <p:cond delay="0"/>
                      </p:stCondLst>
                      <p:childTnLst>
                        <p:par>
                          <p:cTn id="231" fill="hold">
                            <p:stCondLst>
                              <p:cond delay="0"/>
                            </p:stCondLst>
                            <p:childTnLst>
                              <p:par>
                                <p:cTn id="23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8" presetID="1" presetClass="exit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8"/>
                  </p:tgtEl>
                </p:cond>
              </p:nextCondLst>
            </p:seq>
            <p:seq concurrent="1" nextAc="seek">
              <p:cTn id="240" restart="whenNotActive" fill="hold" evtFilter="cancelBubble" nodeType="interactiveSeq">
                <p:stCondLst>
                  <p:cond evt="onClick" delay="0">
                    <p:tgtEl>
                      <p:spTgt spid="8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1" fill="hold">
                      <p:stCondLst>
                        <p:cond delay="0"/>
                      </p:stCondLst>
                      <p:childTnLst>
                        <p:par>
                          <p:cTn id="242" fill="hold">
                            <p:stCondLst>
                              <p:cond delay="0"/>
                            </p:stCondLst>
                            <p:childTnLst>
                              <p:par>
                                <p:cTn id="24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9" presetID="1" presetClass="exit" presetSubtype="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3"/>
                  </p:tgtEl>
                </p:cond>
              </p:nextCondLst>
            </p:seq>
            <p:seq concurrent="1" nextAc="seek">
              <p:cTn id="251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2" fill="hold">
                      <p:stCondLst>
                        <p:cond delay="0"/>
                      </p:stCondLst>
                      <p:childTnLst>
                        <p:par>
                          <p:cTn id="253" fill="hold">
                            <p:stCondLst>
                              <p:cond delay="0"/>
                            </p:stCondLst>
                            <p:childTnLst>
                              <p:par>
                                <p:cTn id="25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274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5" fill="hold">
                      <p:stCondLst>
                        <p:cond delay="0"/>
                      </p:stCondLst>
                      <p:childTnLst>
                        <p:par>
                          <p:cTn id="276" fill="hold">
                            <p:stCondLst>
                              <p:cond delay="0"/>
                            </p:stCondLst>
                            <p:childTnLst>
                              <p:par>
                                <p:cTn id="27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5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297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8" fill="hold">
                      <p:stCondLst>
                        <p:cond delay="0"/>
                      </p:stCondLst>
                      <p:childTnLst>
                        <p:par>
                          <p:cTn id="299" fill="hold">
                            <p:stCondLst>
                              <p:cond delay="0"/>
                            </p:stCondLst>
                            <p:childTnLst>
                              <p:par>
                                <p:cTn id="30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6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</p:childTnLst>
        </p:cTn>
      </p:par>
    </p:tnLst>
    <p:bldLst>
      <p:bldP spid="28" grpId="0"/>
      <p:bldP spid="23" grpId="0"/>
      <p:bldP spid="38" grpId="0"/>
      <p:bldP spid="24" grpId="0"/>
      <p:bldP spid="26" grpId="0"/>
      <p:bldP spid="30" grpId="0"/>
      <p:bldP spid="37" grpId="0"/>
      <p:bldP spid="29" grpId="0"/>
      <p:bldP spid="27" grpId="0"/>
      <p:bldP spid="32" grpId="0"/>
      <p:bldP spid="34" grpId="0"/>
      <p:bldP spid="35" grpId="0"/>
      <p:bldP spid="36" grpId="0"/>
      <p:bldP spid="39" grpId="0"/>
      <p:bldP spid="40" grpId="0"/>
      <p:bldP spid="41" grpId="0"/>
      <p:bldP spid="42" grpId="0"/>
      <p:bldP spid="125" grpId="0"/>
      <p:bldP spid="126" grpId="1"/>
      <p:bldP spid="127" grpId="0"/>
      <p:bldP spid="96" grpId="0"/>
      <p:bldP spid="97" grpId="0"/>
      <p:bldP spid="98" grpId="0"/>
      <p:bldP spid="106" grpId="0"/>
      <p:bldP spid="105" grpId="0"/>
      <p:bldP spid="104" grpId="0"/>
      <p:bldP spid="102" grpId="0"/>
      <p:bldP spid="107" grpId="0"/>
      <p:bldP spid="108" grpId="0"/>
      <p:bldP spid="85" grpId="0" animBg="1"/>
      <p:bldP spid="85" grpId="1" animBg="1"/>
      <p:bldP spid="85" grpId="2" animBg="1"/>
      <p:bldP spid="85" grpId="3" animBg="1"/>
      <p:bldP spid="85" grpId="4" animBg="1"/>
      <p:bldP spid="85" grpId="5" animBg="1"/>
      <p:bldP spid="85" grpId="6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สี่เหลี่ยมผืนผ้า: มุมมน 70">
            <a:extLst>
              <a:ext uri="{FF2B5EF4-FFF2-40B4-BE49-F238E27FC236}">
                <a16:creationId xmlns:a16="http://schemas.microsoft.com/office/drawing/2014/main" id="{531EB658-9D8F-44B6-9E24-AF54F3BEA379}"/>
              </a:ext>
            </a:extLst>
          </p:cNvPr>
          <p:cNvSpPr/>
          <p:nvPr/>
        </p:nvSpPr>
        <p:spPr>
          <a:xfrm>
            <a:off x="2666779" y="4205653"/>
            <a:ext cx="7968681" cy="2994478"/>
          </a:xfrm>
          <a:prstGeom prst="roundRect">
            <a:avLst>
              <a:gd name="adj" fmla="val 14265"/>
            </a:avLst>
          </a:prstGeom>
          <a:solidFill>
            <a:schemeClr val="bg1"/>
          </a:solidFill>
          <a:ln w="57150">
            <a:solidFill>
              <a:srgbClr val="FAB9B7">
                <a:alpha val="4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/>
              <a:t>อ</a:t>
            </a:r>
          </a:p>
        </p:txBody>
      </p:sp>
      <p:sp>
        <p:nvSpPr>
          <p:cNvPr id="28" name="กด พ">
            <a:extLst>
              <a:ext uri="{FF2B5EF4-FFF2-40B4-BE49-F238E27FC236}">
                <a16:creationId xmlns:a16="http://schemas.microsoft.com/office/drawing/2014/main" id="{DEA98787-88C9-4C05-9857-6E6667ECF4F4}"/>
              </a:ext>
            </a:extLst>
          </p:cNvPr>
          <p:cNvSpPr/>
          <p:nvPr/>
        </p:nvSpPr>
        <p:spPr>
          <a:xfrm>
            <a:off x="6284973" y="4485600"/>
            <a:ext cx="689169" cy="68916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5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พ</a:t>
            </a:r>
            <a:endParaRPr lang="en-US" sz="5400" b="1" dirty="0">
              <a:solidFill>
                <a:schemeClr val="tx1">
                  <a:lumMod val="95000"/>
                  <a:lumOff val="5000"/>
                </a:schemeClr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23" name="กด ขั">
            <a:extLst>
              <a:ext uri="{FF2B5EF4-FFF2-40B4-BE49-F238E27FC236}">
                <a16:creationId xmlns:a16="http://schemas.microsoft.com/office/drawing/2014/main" id="{B596E428-AF49-4B14-AD9F-FC173A9EA252}"/>
              </a:ext>
            </a:extLst>
          </p:cNvPr>
          <p:cNvSpPr/>
          <p:nvPr/>
        </p:nvSpPr>
        <p:spPr>
          <a:xfrm>
            <a:off x="6291692" y="5476881"/>
            <a:ext cx="689169" cy="68916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5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ขั</a:t>
            </a:r>
            <a:endParaRPr lang="en-US" sz="5400" b="1" dirty="0">
              <a:solidFill>
                <a:schemeClr val="tx1">
                  <a:lumMod val="95000"/>
                  <a:lumOff val="5000"/>
                </a:schemeClr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24" name="กด ย">
            <a:extLst>
              <a:ext uri="{FF2B5EF4-FFF2-40B4-BE49-F238E27FC236}">
                <a16:creationId xmlns:a16="http://schemas.microsoft.com/office/drawing/2014/main" id="{097F8E73-6390-42CA-9614-2B8E1E9FEFCF}"/>
              </a:ext>
            </a:extLst>
          </p:cNvPr>
          <p:cNvSpPr/>
          <p:nvPr/>
        </p:nvSpPr>
        <p:spPr>
          <a:xfrm>
            <a:off x="7425587" y="5476881"/>
            <a:ext cx="689169" cy="68916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5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ย</a:t>
            </a:r>
            <a:endParaRPr lang="en-US" sz="5400" b="1" dirty="0">
              <a:solidFill>
                <a:schemeClr val="tx1">
                  <a:lumMod val="95000"/>
                  <a:lumOff val="5000"/>
                </a:schemeClr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37" name="กด อ">
            <a:extLst>
              <a:ext uri="{FF2B5EF4-FFF2-40B4-BE49-F238E27FC236}">
                <a16:creationId xmlns:a16="http://schemas.microsoft.com/office/drawing/2014/main" id="{D3D4EC1D-4C84-44AA-AC1D-DA54C56B705C}"/>
              </a:ext>
            </a:extLst>
          </p:cNvPr>
          <p:cNvSpPr/>
          <p:nvPr/>
        </p:nvSpPr>
        <p:spPr>
          <a:xfrm>
            <a:off x="8559482" y="5476881"/>
            <a:ext cx="689169" cy="68916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5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อ</a:t>
            </a:r>
            <a:endParaRPr lang="en-US" sz="5400" b="1" dirty="0">
              <a:solidFill>
                <a:schemeClr val="tx1">
                  <a:lumMod val="95000"/>
                  <a:lumOff val="5000"/>
                </a:schemeClr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27" name="Rectangle 23">
            <a:extLst>
              <a:ext uri="{FF2B5EF4-FFF2-40B4-BE49-F238E27FC236}">
                <a16:creationId xmlns:a16="http://schemas.microsoft.com/office/drawing/2014/main" id="{A2B885C7-9143-4096-A51B-E6637B97C7A5}"/>
              </a:ext>
            </a:extLst>
          </p:cNvPr>
          <p:cNvSpPr/>
          <p:nvPr/>
        </p:nvSpPr>
        <p:spPr>
          <a:xfrm>
            <a:off x="9137635" y="6284991"/>
            <a:ext cx="689169" cy="68916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5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ภ</a:t>
            </a:r>
            <a:endParaRPr lang="en-US" sz="5400" b="1" dirty="0">
              <a:solidFill>
                <a:schemeClr val="tx1">
                  <a:lumMod val="95000"/>
                  <a:lumOff val="5000"/>
                </a:schemeClr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34" name="Rectangle 34">
            <a:extLst>
              <a:ext uri="{FF2B5EF4-FFF2-40B4-BE49-F238E27FC236}">
                <a16:creationId xmlns:a16="http://schemas.microsoft.com/office/drawing/2014/main" id="{FC898CB0-B24B-4AE3-9582-EF3E19050D65}"/>
              </a:ext>
            </a:extLst>
          </p:cNvPr>
          <p:cNvSpPr/>
          <p:nvPr/>
        </p:nvSpPr>
        <p:spPr>
          <a:xfrm>
            <a:off x="6847511" y="6284991"/>
            <a:ext cx="689169" cy="68916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54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ป็</a:t>
            </a:r>
            <a:endParaRPr lang="en-US" sz="5400" b="1" dirty="0">
              <a:solidFill>
                <a:schemeClr val="tx1">
                  <a:lumMod val="95000"/>
                  <a:lumOff val="5000"/>
                </a:schemeClr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39" name="กด โ">
            <a:extLst>
              <a:ext uri="{FF2B5EF4-FFF2-40B4-BE49-F238E27FC236}">
                <a16:creationId xmlns:a16="http://schemas.microsoft.com/office/drawing/2014/main" id="{1B058F6B-6635-4DB1-BC36-26EE706B8D5C}"/>
              </a:ext>
            </a:extLst>
          </p:cNvPr>
          <p:cNvSpPr/>
          <p:nvPr/>
        </p:nvSpPr>
        <p:spPr>
          <a:xfrm>
            <a:off x="2847696" y="4485600"/>
            <a:ext cx="689169" cy="68916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5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โ</a:t>
            </a:r>
            <a:endParaRPr lang="en-US" sz="5400" b="1" dirty="0">
              <a:solidFill>
                <a:schemeClr val="tx1">
                  <a:lumMod val="95000"/>
                  <a:lumOff val="5000"/>
                </a:schemeClr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40" name="กด ข">
            <a:extLst>
              <a:ext uri="{FF2B5EF4-FFF2-40B4-BE49-F238E27FC236}">
                <a16:creationId xmlns:a16="http://schemas.microsoft.com/office/drawing/2014/main" id="{42DA64A1-1424-4901-9769-222ABFE16A46}"/>
              </a:ext>
            </a:extLst>
          </p:cNvPr>
          <p:cNvSpPr/>
          <p:nvPr/>
        </p:nvSpPr>
        <p:spPr>
          <a:xfrm>
            <a:off x="4557387" y="6284991"/>
            <a:ext cx="689169" cy="68916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5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ข</a:t>
            </a:r>
            <a:endParaRPr lang="en-US" sz="5400" b="1" dirty="0">
              <a:solidFill>
                <a:schemeClr val="tx1">
                  <a:lumMod val="95000"/>
                  <a:lumOff val="5000"/>
                </a:schemeClr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41" name="กด บ">
            <a:extLst>
              <a:ext uri="{FF2B5EF4-FFF2-40B4-BE49-F238E27FC236}">
                <a16:creationId xmlns:a16="http://schemas.microsoft.com/office/drawing/2014/main" id="{EFAB3B7B-50EC-49BF-913D-F686640C064C}"/>
              </a:ext>
            </a:extLst>
          </p:cNvPr>
          <p:cNvSpPr/>
          <p:nvPr/>
        </p:nvSpPr>
        <p:spPr>
          <a:xfrm>
            <a:off x="5139214" y="4485600"/>
            <a:ext cx="689169" cy="68916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5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บ</a:t>
            </a:r>
            <a:endParaRPr lang="en-US" sz="5400" b="1" dirty="0">
              <a:solidFill>
                <a:schemeClr val="tx1">
                  <a:lumMod val="95000"/>
                  <a:lumOff val="5000"/>
                </a:schemeClr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42" name="กด ญ">
            <a:extLst>
              <a:ext uri="{FF2B5EF4-FFF2-40B4-BE49-F238E27FC236}">
                <a16:creationId xmlns:a16="http://schemas.microsoft.com/office/drawing/2014/main" id="{9BEB2FA0-29E8-4C20-8DC8-BA5A1178CF09}"/>
              </a:ext>
            </a:extLst>
          </p:cNvPr>
          <p:cNvSpPr/>
          <p:nvPr/>
        </p:nvSpPr>
        <p:spPr>
          <a:xfrm>
            <a:off x="2890005" y="5476881"/>
            <a:ext cx="689169" cy="68916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5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ญ</a:t>
            </a:r>
            <a:endParaRPr lang="en-US" sz="5400" b="1" dirty="0">
              <a:solidFill>
                <a:schemeClr val="tx1">
                  <a:lumMod val="95000"/>
                  <a:lumOff val="5000"/>
                </a:schemeClr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127" name="Rectangle 46">
            <a:extLst>
              <a:ext uri="{FF2B5EF4-FFF2-40B4-BE49-F238E27FC236}">
                <a16:creationId xmlns:a16="http://schemas.microsoft.com/office/drawing/2014/main" id="{1C61A668-8A11-4E51-8255-9E7D64742D1B}"/>
              </a:ext>
            </a:extLst>
          </p:cNvPr>
          <p:cNvSpPr/>
          <p:nvPr/>
        </p:nvSpPr>
        <p:spPr>
          <a:xfrm>
            <a:off x="9722250" y="4485600"/>
            <a:ext cx="689169" cy="68916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5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จ</a:t>
            </a:r>
            <a:endParaRPr lang="en-US" sz="5400" b="1" dirty="0">
              <a:solidFill>
                <a:schemeClr val="tx1">
                  <a:lumMod val="95000"/>
                  <a:lumOff val="5000"/>
                </a:schemeClr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5" name="สี่เหลี่ยมผืนผ้า: มุมมน 4">
            <a:extLst>
              <a:ext uri="{FF2B5EF4-FFF2-40B4-BE49-F238E27FC236}">
                <a16:creationId xmlns:a16="http://schemas.microsoft.com/office/drawing/2014/main" id="{F149A49A-2797-4365-B0A0-9224943303B4}"/>
              </a:ext>
            </a:extLst>
          </p:cNvPr>
          <p:cNvSpPr/>
          <p:nvPr/>
        </p:nvSpPr>
        <p:spPr>
          <a:xfrm>
            <a:off x="4182919" y="1482160"/>
            <a:ext cx="1112851" cy="1112851"/>
          </a:xfrm>
          <a:prstGeom prst="roundRect">
            <a:avLst>
              <a:gd name="adj" fmla="val 16233"/>
            </a:avLst>
          </a:prstGeom>
          <a:solidFill>
            <a:schemeClr val="bg1"/>
          </a:solidFill>
          <a:ln w="57150">
            <a:solidFill>
              <a:srgbClr val="F34F4B">
                <a:alpha val="4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8" name="สี่เหลี่ยมผืนผ้า: มุมมน 7">
            <a:extLst>
              <a:ext uri="{FF2B5EF4-FFF2-40B4-BE49-F238E27FC236}">
                <a16:creationId xmlns:a16="http://schemas.microsoft.com/office/drawing/2014/main" id="{ED014FF4-CBD6-4C9B-9F5C-1D63B12DA91F}"/>
              </a:ext>
            </a:extLst>
          </p:cNvPr>
          <p:cNvSpPr/>
          <p:nvPr/>
        </p:nvSpPr>
        <p:spPr>
          <a:xfrm>
            <a:off x="5463541" y="1482160"/>
            <a:ext cx="1112851" cy="1112851"/>
          </a:xfrm>
          <a:prstGeom prst="roundRect">
            <a:avLst>
              <a:gd name="adj" fmla="val 16233"/>
            </a:avLst>
          </a:prstGeom>
          <a:solidFill>
            <a:schemeClr val="bg1"/>
          </a:solidFill>
          <a:ln w="57150">
            <a:solidFill>
              <a:srgbClr val="F34F4B">
                <a:alpha val="4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9" name="สี่เหลี่ยมผืนผ้า: มุมมน 8">
            <a:extLst>
              <a:ext uri="{FF2B5EF4-FFF2-40B4-BE49-F238E27FC236}">
                <a16:creationId xmlns:a16="http://schemas.microsoft.com/office/drawing/2014/main" id="{834258B7-CDFA-490D-9778-647B2344032C}"/>
              </a:ext>
            </a:extLst>
          </p:cNvPr>
          <p:cNvSpPr/>
          <p:nvPr/>
        </p:nvSpPr>
        <p:spPr>
          <a:xfrm>
            <a:off x="6744163" y="1482160"/>
            <a:ext cx="1112851" cy="1112851"/>
          </a:xfrm>
          <a:prstGeom prst="roundRect">
            <a:avLst>
              <a:gd name="adj" fmla="val 16233"/>
            </a:avLst>
          </a:prstGeom>
          <a:solidFill>
            <a:schemeClr val="bg1"/>
          </a:solidFill>
          <a:ln w="57150">
            <a:solidFill>
              <a:srgbClr val="F34F4B">
                <a:alpha val="4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0" name="สี่เหลี่ยมผืนผ้า: มุมมน 9">
            <a:extLst>
              <a:ext uri="{FF2B5EF4-FFF2-40B4-BE49-F238E27FC236}">
                <a16:creationId xmlns:a16="http://schemas.microsoft.com/office/drawing/2014/main" id="{50B65997-B2B2-4A9A-A8D4-E3B5AEAB3C77}"/>
              </a:ext>
            </a:extLst>
          </p:cNvPr>
          <p:cNvSpPr/>
          <p:nvPr/>
        </p:nvSpPr>
        <p:spPr>
          <a:xfrm>
            <a:off x="8024784" y="1482160"/>
            <a:ext cx="1112851" cy="1112851"/>
          </a:xfrm>
          <a:prstGeom prst="roundRect">
            <a:avLst>
              <a:gd name="adj" fmla="val 16233"/>
            </a:avLst>
          </a:prstGeom>
          <a:solidFill>
            <a:schemeClr val="bg1"/>
          </a:solidFill>
          <a:ln w="57150">
            <a:solidFill>
              <a:srgbClr val="F34F4B">
                <a:alpha val="4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4" name="สี่เหลี่ยมผืนผ้า: มุมมน 13">
            <a:extLst>
              <a:ext uri="{FF2B5EF4-FFF2-40B4-BE49-F238E27FC236}">
                <a16:creationId xmlns:a16="http://schemas.microsoft.com/office/drawing/2014/main" id="{1F027778-8CB4-46D2-A6CA-36BAF16F8B0A}"/>
              </a:ext>
            </a:extLst>
          </p:cNvPr>
          <p:cNvSpPr/>
          <p:nvPr/>
        </p:nvSpPr>
        <p:spPr>
          <a:xfrm>
            <a:off x="2888053" y="2758665"/>
            <a:ext cx="1112851" cy="1112851"/>
          </a:xfrm>
          <a:prstGeom prst="roundRect">
            <a:avLst>
              <a:gd name="adj" fmla="val 16233"/>
            </a:avLst>
          </a:prstGeom>
          <a:solidFill>
            <a:schemeClr val="bg1"/>
          </a:solidFill>
          <a:ln w="57150">
            <a:solidFill>
              <a:srgbClr val="F34F4B">
                <a:alpha val="4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5" name="สี่เหลี่ยมผืนผ้า: มุมมน 14">
            <a:extLst>
              <a:ext uri="{FF2B5EF4-FFF2-40B4-BE49-F238E27FC236}">
                <a16:creationId xmlns:a16="http://schemas.microsoft.com/office/drawing/2014/main" id="{1A6DF35C-CF9F-49C1-8904-A50DD92E4319}"/>
              </a:ext>
            </a:extLst>
          </p:cNvPr>
          <p:cNvSpPr/>
          <p:nvPr/>
        </p:nvSpPr>
        <p:spPr>
          <a:xfrm>
            <a:off x="4168674" y="2758665"/>
            <a:ext cx="1112851" cy="1112851"/>
          </a:xfrm>
          <a:prstGeom prst="roundRect">
            <a:avLst>
              <a:gd name="adj" fmla="val 16233"/>
            </a:avLst>
          </a:prstGeom>
          <a:solidFill>
            <a:schemeClr val="bg1"/>
          </a:solidFill>
          <a:ln w="57150">
            <a:solidFill>
              <a:srgbClr val="F34F4B">
                <a:alpha val="4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6" name="สี่เหลี่ยมผืนผ้า: มุมมน 15">
            <a:extLst>
              <a:ext uri="{FF2B5EF4-FFF2-40B4-BE49-F238E27FC236}">
                <a16:creationId xmlns:a16="http://schemas.microsoft.com/office/drawing/2014/main" id="{4281D1E5-9770-4C86-84C2-FBCBE299038E}"/>
              </a:ext>
            </a:extLst>
          </p:cNvPr>
          <p:cNvSpPr/>
          <p:nvPr/>
        </p:nvSpPr>
        <p:spPr>
          <a:xfrm>
            <a:off x="5449296" y="2758665"/>
            <a:ext cx="1112851" cy="1112851"/>
          </a:xfrm>
          <a:prstGeom prst="roundRect">
            <a:avLst>
              <a:gd name="adj" fmla="val 16233"/>
            </a:avLst>
          </a:prstGeom>
          <a:solidFill>
            <a:schemeClr val="bg1"/>
          </a:solidFill>
          <a:ln w="57150">
            <a:solidFill>
              <a:srgbClr val="F34F4B">
                <a:alpha val="4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7" name="สี่เหลี่ยมผืนผ้า: มุมมน 16">
            <a:extLst>
              <a:ext uri="{FF2B5EF4-FFF2-40B4-BE49-F238E27FC236}">
                <a16:creationId xmlns:a16="http://schemas.microsoft.com/office/drawing/2014/main" id="{3567FBC8-22CF-4607-91DB-037EA672D80A}"/>
              </a:ext>
            </a:extLst>
          </p:cNvPr>
          <p:cNvSpPr/>
          <p:nvPr/>
        </p:nvSpPr>
        <p:spPr>
          <a:xfrm>
            <a:off x="6729918" y="2758665"/>
            <a:ext cx="1112851" cy="1112851"/>
          </a:xfrm>
          <a:prstGeom prst="roundRect">
            <a:avLst>
              <a:gd name="adj" fmla="val 16233"/>
            </a:avLst>
          </a:prstGeom>
          <a:solidFill>
            <a:schemeClr val="bg1"/>
          </a:solidFill>
          <a:ln w="57150">
            <a:solidFill>
              <a:srgbClr val="F34F4B">
                <a:alpha val="4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8" name="สี่เหลี่ยมผืนผ้า: มุมมน 17">
            <a:extLst>
              <a:ext uri="{FF2B5EF4-FFF2-40B4-BE49-F238E27FC236}">
                <a16:creationId xmlns:a16="http://schemas.microsoft.com/office/drawing/2014/main" id="{BC38750D-B33A-4261-8207-7D00536D0252}"/>
              </a:ext>
            </a:extLst>
          </p:cNvPr>
          <p:cNvSpPr/>
          <p:nvPr/>
        </p:nvSpPr>
        <p:spPr>
          <a:xfrm>
            <a:off x="8010540" y="2758665"/>
            <a:ext cx="1112851" cy="1112851"/>
          </a:xfrm>
          <a:prstGeom prst="roundRect">
            <a:avLst>
              <a:gd name="adj" fmla="val 16233"/>
            </a:avLst>
          </a:prstGeom>
          <a:solidFill>
            <a:schemeClr val="bg1"/>
          </a:solidFill>
          <a:ln w="57150">
            <a:solidFill>
              <a:srgbClr val="F34F4B">
                <a:alpha val="4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9" name="สี่เหลี่ยมผืนผ้า: มุมมน 18">
            <a:extLst>
              <a:ext uri="{FF2B5EF4-FFF2-40B4-BE49-F238E27FC236}">
                <a16:creationId xmlns:a16="http://schemas.microsoft.com/office/drawing/2014/main" id="{6F1B6666-2538-4716-A981-711205140313}"/>
              </a:ext>
            </a:extLst>
          </p:cNvPr>
          <p:cNvSpPr/>
          <p:nvPr/>
        </p:nvSpPr>
        <p:spPr>
          <a:xfrm>
            <a:off x="9291160" y="2758665"/>
            <a:ext cx="1112851" cy="1112851"/>
          </a:xfrm>
          <a:prstGeom prst="roundRect">
            <a:avLst>
              <a:gd name="adj" fmla="val 16233"/>
            </a:avLst>
          </a:prstGeom>
          <a:solidFill>
            <a:schemeClr val="bg1"/>
          </a:solidFill>
          <a:ln w="57150">
            <a:solidFill>
              <a:srgbClr val="F34F4B">
                <a:alpha val="4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pic>
        <p:nvPicPr>
          <p:cNvPr id="94" name="รูปภาพ 93">
            <a:extLst>
              <a:ext uri="{FF2B5EF4-FFF2-40B4-BE49-F238E27FC236}">
                <a16:creationId xmlns:a16="http://schemas.microsoft.com/office/drawing/2014/main" id="{F88CE9F3-9609-4DA2-B84A-E1F84EE094C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83172" y="378806"/>
            <a:ext cx="8224217" cy="963251"/>
          </a:xfrm>
          <a:prstGeom prst="rect">
            <a:avLst/>
          </a:prstGeom>
        </p:spPr>
      </p:pic>
      <p:sp>
        <p:nvSpPr>
          <p:cNvPr id="96" name="ขึ้น ค">
            <a:extLst>
              <a:ext uri="{FF2B5EF4-FFF2-40B4-BE49-F238E27FC236}">
                <a16:creationId xmlns:a16="http://schemas.microsoft.com/office/drawing/2014/main" id="{D8E52E1F-1FBF-49B1-AF7E-5B0D0BBF5949}"/>
              </a:ext>
            </a:extLst>
          </p:cNvPr>
          <p:cNvSpPr/>
          <p:nvPr/>
        </p:nvSpPr>
        <p:spPr>
          <a:xfrm>
            <a:off x="4416688" y="1395636"/>
            <a:ext cx="639919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th-TH" sz="8800" b="1" dirty="0">
                <a:solidFill>
                  <a:srgbClr val="00B05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ค</a:t>
            </a:r>
          </a:p>
        </p:txBody>
      </p:sp>
      <p:sp>
        <p:nvSpPr>
          <p:cNvPr id="97" name="ขึ้น ว">
            <a:extLst>
              <a:ext uri="{FF2B5EF4-FFF2-40B4-BE49-F238E27FC236}">
                <a16:creationId xmlns:a16="http://schemas.microsoft.com/office/drawing/2014/main" id="{152A5B6D-3494-4E13-9921-B24A3422F619}"/>
              </a:ext>
            </a:extLst>
          </p:cNvPr>
          <p:cNvSpPr/>
          <p:nvPr/>
        </p:nvSpPr>
        <p:spPr>
          <a:xfrm>
            <a:off x="5713632" y="1395636"/>
            <a:ext cx="612667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th-TH" sz="8800" b="1" dirty="0">
                <a:solidFill>
                  <a:srgbClr val="00B05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ว</a:t>
            </a:r>
          </a:p>
        </p:txBody>
      </p:sp>
      <p:sp>
        <p:nvSpPr>
          <p:cNvPr id="98" name="ขึ้น ม">
            <a:extLst>
              <a:ext uri="{FF2B5EF4-FFF2-40B4-BE49-F238E27FC236}">
                <a16:creationId xmlns:a16="http://schemas.microsoft.com/office/drawing/2014/main" id="{34A3075A-014F-4FD5-8F23-936BC30073E8}"/>
              </a:ext>
            </a:extLst>
          </p:cNvPr>
          <p:cNvSpPr/>
          <p:nvPr/>
        </p:nvSpPr>
        <p:spPr>
          <a:xfrm>
            <a:off x="8265343" y="1395636"/>
            <a:ext cx="655949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th-TH" sz="8800" b="1" dirty="0">
                <a:solidFill>
                  <a:srgbClr val="00B05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ม</a:t>
            </a:r>
          </a:p>
        </p:txBody>
      </p:sp>
      <p:sp>
        <p:nvSpPr>
          <p:cNvPr id="106" name="ขึ้น ก">
            <a:extLst>
              <a:ext uri="{FF2B5EF4-FFF2-40B4-BE49-F238E27FC236}">
                <a16:creationId xmlns:a16="http://schemas.microsoft.com/office/drawing/2014/main" id="{89D13EEE-E5D4-4D49-A301-81F7CD6E3E0E}"/>
              </a:ext>
            </a:extLst>
          </p:cNvPr>
          <p:cNvSpPr/>
          <p:nvPr/>
        </p:nvSpPr>
        <p:spPr>
          <a:xfrm>
            <a:off x="3131732" y="2663205"/>
            <a:ext cx="625492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th-TH" sz="8800" b="1" dirty="0">
                <a:solidFill>
                  <a:srgbClr val="00B05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ก</a:t>
            </a:r>
          </a:p>
        </p:txBody>
      </p:sp>
      <p:sp>
        <p:nvSpPr>
          <p:cNvPr id="105" name="ขึ้น ล">
            <a:extLst>
              <a:ext uri="{FF2B5EF4-FFF2-40B4-BE49-F238E27FC236}">
                <a16:creationId xmlns:a16="http://schemas.microsoft.com/office/drawing/2014/main" id="{6864AA36-FB79-454E-AB6D-061F100E459D}"/>
              </a:ext>
            </a:extLst>
          </p:cNvPr>
          <p:cNvSpPr/>
          <p:nvPr/>
        </p:nvSpPr>
        <p:spPr>
          <a:xfrm>
            <a:off x="4407545" y="2663205"/>
            <a:ext cx="635110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th-TH" sz="8800" b="1" dirty="0">
                <a:solidFill>
                  <a:srgbClr val="00B05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ล</a:t>
            </a:r>
          </a:p>
        </p:txBody>
      </p:sp>
      <p:sp>
        <p:nvSpPr>
          <p:cNvPr id="104" name="ขึ้น ม">
            <a:extLst>
              <a:ext uri="{FF2B5EF4-FFF2-40B4-BE49-F238E27FC236}">
                <a16:creationId xmlns:a16="http://schemas.microsoft.com/office/drawing/2014/main" id="{5DE5C5E7-4907-49C7-965E-379BEC4EBC56}"/>
              </a:ext>
            </a:extLst>
          </p:cNvPr>
          <p:cNvSpPr/>
          <p:nvPr/>
        </p:nvSpPr>
        <p:spPr>
          <a:xfrm>
            <a:off x="5677747" y="2663205"/>
            <a:ext cx="655949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th-TH" sz="8800" b="1" dirty="0">
                <a:solidFill>
                  <a:srgbClr val="00B05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ม</a:t>
            </a:r>
          </a:p>
        </p:txBody>
      </p:sp>
      <p:sp>
        <p:nvSpPr>
          <p:cNvPr id="103" name="ขึ้น ก">
            <a:extLst>
              <a:ext uri="{FF2B5EF4-FFF2-40B4-BE49-F238E27FC236}">
                <a16:creationId xmlns:a16="http://schemas.microsoft.com/office/drawing/2014/main" id="{310BEC0D-BC2E-497C-9738-93680DDFBBF2}"/>
              </a:ext>
            </a:extLst>
          </p:cNvPr>
          <p:cNvSpPr/>
          <p:nvPr/>
        </p:nvSpPr>
        <p:spPr>
          <a:xfrm>
            <a:off x="6974142" y="2663205"/>
            <a:ext cx="625492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th-TH" sz="88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ก</a:t>
            </a:r>
          </a:p>
        </p:txBody>
      </p:sp>
      <p:sp>
        <p:nvSpPr>
          <p:cNvPr id="102" name="ขึ้น น">
            <a:extLst>
              <a:ext uri="{FF2B5EF4-FFF2-40B4-BE49-F238E27FC236}">
                <a16:creationId xmlns:a16="http://schemas.microsoft.com/office/drawing/2014/main" id="{DEA7498E-67FE-4B72-980E-F5613C14347A}"/>
              </a:ext>
            </a:extLst>
          </p:cNvPr>
          <p:cNvSpPr/>
          <p:nvPr/>
        </p:nvSpPr>
        <p:spPr>
          <a:xfrm>
            <a:off x="9506917" y="2663205"/>
            <a:ext cx="673581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th-TH" sz="8800" b="1" dirty="0">
                <a:solidFill>
                  <a:srgbClr val="00B05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น</a:t>
            </a:r>
          </a:p>
        </p:txBody>
      </p:sp>
      <p:sp>
        <p:nvSpPr>
          <p:cNvPr id="107" name="ขึ้น อา">
            <a:extLst>
              <a:ext uri="{FF2B5EF4-FFF2-40B4-BE49-F238E27FC236}">
                <a16:creationId xmlns:a16="http://schemas.microsoft.com/office/drawing/2014/main" id="{EEBEEB5C-1C87-4026-B3D6-B4D8BD3F3D5D}"/>
              </a:ext>
            </a:extLst>
          </p:cNvPr>
          <p:cNvSpPr/>
          <p:nvPr/>
        </p:nvSpPr>
        <p:spPr>
          <a:xfrm>
            <a:off x="7018299" y="1395636"/>
            <a:ext cx="564578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th-TH" sz="8800" b="1" dirty="0">
                <a:solidFill>
                  <a:srgbClr val="00B05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า</a:t>
            </a:r>
          </a:p>
        </p:txBody>
      </p:sp>
      <p:sp>
        <p:nvSpPr>
          <p:cNvPr id="108" name="ขึ้น ลื">
            <a:extLst>
              <a:ext uri="{FF2B5EF4-FFF2-40B4-BE49-F238E27FC236}">
                <a16:creationId xmlns:a16="http://schemas.microsoft.com/office/drawing/2014/main" id="{7ADC081B-4E33-42FB-B6A8-01FA18F2C2B9}"/>
              </a:ext>
            </a:extLst>
          </p:cNvPr>
          <p:cNvSpPr/>
          <p:nvPr/>
        </p:nvSpPr>
        <p:spPr>
          <a:xfrm>
            <a:off x="8249410" y="2663205"/>
            <a:ext cx="635110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th-TH" sz="8800" b="1" dirty="0" err="1">
                <a:solidFill>
                  <a:srgbClr val="00B05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ลื</a:t>
            </a:r>
            <a:endParaRPr lang="th-TH" sz="8800" b="1" dirty="0">
              <a:solidFill>
                <a:srgbClr val="00B050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2" name="Picture 7">
            <a:extLst>
              <a:ext uri="{FF2B5EF4-FFF2-40B4-BE49-F238E27FC236}">
                <a16:creationId xmlns:a16="http://schemas.microsoft.com/office/drawing/2014/main" id="{FC5D88B2-6FA7-4DC0-80EA-42F45F13BB9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491646" y="153"/>
            <a:ext cx="780537" cy="822352"/>
          </a:xfrm>
          <a:prstGeom prst="rect">
            <a:avLst/>
          </a:prstGeom>
        </p:spPr>
      </p:pic>
      <p:pic>
        <p:nvPicPr>
          <p:cNvPr id="3" name="Picture 5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D257CC20-61BA-4AF4-BB3C-ABF98080A80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551653" y="6758018"/>
            <a:ext cx="535441" cy="528487"/>
          </a:xfrm>
          <a:prstGeom prst="rect">
            <a:avLst/>
          </a:prstGeom>
        </p:spPr>
      </p:pic>
      <p:pic>
        <p:nvPicPr>
          <p:cNvPr id="72" name="teacher guide">
            <a:extLst>
              <a:ext uri="{FF2B5EF4-FFF2-40B4-BE49-F238E27FC236}">
                <a16:creationId xmlns:a16="http://schemas.microsoft.com/office/drawing/2014/main" id="{162D2E48-A16A-4093-8AD4-623362E3A62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0354" y="6768505"/>
            <a:ext cx="535420" cy="530319"/>
          </a:xfrm>
          <a:prstGeom prst="rect">
            <a:avLst/>
          </a:prstGeom>
        </p:spPr>
      </p:pic>
      <p:grpSp>
        <p:nvGrpSpPr>
          <p:cNvPr id="85" name="กลุ่ม 6">
            <a:extLst>
              <a:ext uri="{FF2B5EF4-FFF2-40B4-BE49-F238E27FC236}">
                <a16:creationId xmlns:a16="http://schemas.microsoft.com/office/drawing/2014/main" id="{6CB9EF0F-178F-4BBC-8E3F-3E7DA1375CE1}"/>
              </a:ext>
            </a:extLst>
          </p:cNvPr>
          <p:cNvGrpSpPr/>
          <p:nvPr/>
        </p:nvGrpSpPr>
        <p:grpSpPr>
          <a:xfrm>
            <a:off x="163407" y="-5160"/>
            <a:ext cx="1958701" cy="987378"/>
            <a:chOff x="118050" y="-5160"/>
            <a:chExt cx="1958701" cy="987378"/>
          </a:xfrm>
        </p:grpSpPr>
        <p:sp>
          <p:nvSpPr>
            <p:cNvPr id="86" name="สี่เหลี่ยมผืนผ้า: มุมมนด้านบน 94">
              <a:extLst>
                <a:ext uri="{FF2B5EF4-FFF2-40B4-BE49-F238E27FC236}">
                  <a16:creationId xmlns:a16="http://schemas.microsoft.com/office/drawing/2014/main" id="{F9DE07E3-565F-493F-86E1-F01CDE4EA5DE}"/>
                </a:ext>
              </a:extLst>
            </p:cNvPr>
            <p:cNvSpPr/>
            <p:nvPr/>
          </p:nvSpPr>
          <p:spPr>
            <a:xfrm rot="10800000">
              <a:off x="118050" y="51570"/>
              <a:ext cx="1958701" cy="930648"/>
            </a:xfrm>
            <a:prstGeom prst="round2SameRect">
              <a:avLst>
                <a:gd name="adj1" fmla="val 39765"/>
                <a:gd name="adj2" fmla="val 0"/>
              </a:avLst>
            </a:prstGeom>
            <a:solidFill>
              <a:srgbClr val="000000">
                <a:alpha val="1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90" name="สี่เหลี่ยมผืนผ้า: มุมมนด้านบน 5">
              <a:extLst>
                <a:ext uri="{FF2B5EF4-FFF2-40B4-BE49-F238E27FC236}">
                  <a16:creationId xmlns:a16="http://schemas.microsoft.com/office/drawing/2014/main" id="{A2F76C97-5EA4-433C-A514-4234C4D4D779}"/>
                </a:ext>
              </a:extLst>
            </p:cNvPr>
            <p:cNvSpPr/>
            <p:nvPr/>
          </p:nvSpPr>
          <p:spPr>
            <a:xfrm rot="10800000">
              <a:off x="118050" y="-5160"/>
              <a:ext cx="1958701" cy="930648"/>
            </a:xfrm>
            <a:prstGeom prst="round2SameRect">
              <a:avLst>
                <a:gd name="adj1" fmla="val 39765"/>
                <a:gd name="adj2" fmla="val 0"/>
              </a:avLst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</p:grpSp>
      <p:pic>
        <p:nvPicPr>
          <p:cNvPr id="95" name="รูปภาพ 58">
            <a:extLst>
              <a:ext uri="{FF2B5EF4-FFF2-40B4-BE49-F238E27FC236}">
                <a16:creationId xmlns:a16="http://schemas.microsoft.com/office/drawing/2014/main" id="{C2E02B84-8217-491F-B735-6E3C57DDC04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99580" y="35268"/>
            <a:ext cx="1835055" cy="963251"/>
          </a:xfrm>
          <a:prstGeom prst="rect">
            <a:avLst/>
          </a:prstGeom>
        </p:spPr>
      </p:pic>
      <p:pic>
        <p:nvPicPr>
          <p:cNvPr id="51" name="Picture 50">
            <a:hlinkClick r:id="rId8" action="ppaction://hlinksldjump"/>
            <a:extLst>
              <a:ext uri="{FF2B5EF4-FFF2-40B4-BE49-F238E27FC236}">
                <a16:creationId xmlns:a16="http://schemas.microsoft.com/office/drawing/2014/main" id="{2EE59347-6C6F-437F-993D-92CD3F81D85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81006" y="6773141"/>
            <a:ext cx="1021197" cy="527966"/>
          </a:xfrm>
          <a:prstGeom prst="rect">
            <a:avLst/>
          </a:prstGeom>
        </p:spPr>
      </p:pic>
      <p:sp>
        <p:nvSpPr>
          <p:cNvPr id="44" name="กด ง">
            <a:extLst>
              <a:ext uri="{FF2B5EF4-FFF2-40B4-BE49-F238E27FC236}">
                <a16:creationId xmlns:a16="http://schemas.microsoft.com/office/drawing/2014/main" id="{EC48FCEC-9CFF-4591-8F56-123BE33629D2}"/>
              </a:ext>
            </a:extLst>
          </p:cNvPr>
          <p:cNvSpPr/>
          <p:nvPr/>
        </p:nvSpPr>
        <p:spPr>
          <a:xfrm>
            <a:off x="9693378" y="5476881"/>
            <a:ext cx="689169" cy="68916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5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ง</a:t>
            </a:r>
            <a:endParaRPr lang="en-US" sz="5400" b="1" dirty="0">
              <a:solidFill>
                <a:schemeClr val="tx1">
                  <a:lumMod val="95000"/>
                  <a:lumOff val="5000"/>
                </a:schemeClr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2086606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สี่เหลี่ยมผืนผ้า: มุมมน 70">
            <a:extLst>
              <a:ext uri="{FF2B5EF4-FFF2-40B4-BE49-F238E27FC236}">
                <a16:creationId xmlns:a16="http://schemas.microsoft.com/office/drawing/2014/main" id="{E6411891-8599-47F7-A839-36D45480F1D4}"/>
              </a:ext>
            </a:extLst>
          </p:cNvPr>
          <p:cNvSpPr/>
          <p:nvPr/>
        </p:nvSpPr>
        <p:spPr>
          <a:xfrm>
            <a:off x="2666779" y="4205653"/>
            <a:ext cx="7968681" cy="2994478"/>
          </a:xfrm>
          <a:prstGeom prst="roundRect">
            <a:avLst>
              <a:gd name="adj" fmla="val 14265"/>
            </a:avLst>
          </a:prstGeom>
          <a:solidFill>
            <a:schemeClr val="bg1"/>
          </a:solidFill>
          <a:ln w="57150">
            <a:solidFill>
              <a:srgbClr val="FAB9B7">
                <a:alpha val="4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/>
              <a:t>อ</a:t>
            </a:r>
          </a:p>
        </p:txBody>
      </p:sp>
      <p:sp>
        <p:nvSpPr>
          <p:cNvPr id="86" name="กด น">
            <a:extLst>
              <a:ext uri="{FF2B5EF4-FFF2-40B4-BE49-F238E27FC236}">
                <a16:creationId xmlns:a16="http://schemas.microsoft.com/office/drawing/2014/main" id="{64408B81-E19F-48EC-9C18-7DA7B8AFCB1E}"/>
              </a:ext>
            </a:extLst>
          </p:cNvPr>
          <p:cNvSpPr/>
          <p:nvPr/>
        </p:nvSpPr>
        <p:spPr>
          <a:xfrm>
            <a:off x="3261696" y="4384696"/>
            <a:ext cx="689169" cy="68916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5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ดุ</a:t>
            </a:r>
            <a:endParaRPr lang="en-US" sz="5400" b="1" dirty="0">
              <a:solidFill>
                <a:schemeClr val="tx1">
                  <a:lumMod val="95000"/>
                  <a:lumOff val="5000"/>
                </a:schemeClr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90" name="กด ค">
            <a:extLst>
              <a:ext uri="{FF2B5EF4-FFF2-40B4-BE49-F238E27FC236}">
                <a16:creationId xmlns:a16="http://schemas.microsoft.com/office/drawing/2014/main" id="{1CCBA756-9F53-48FE-ADDE-E62DDAF2A532}"/>
              </a:ext>
            </a:extLst>
          </p:cNvPr>
          <p:cNvSpPr/>
          <p:nvPr/>
        </p:nvSpPr>
        <p:spPr>
          <a:xfrm>
            <a:off x="7815429" y="5745429"/>
            <a:ext cx="689169" cy="68916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5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ค</a:t>
            </a:r>
            <a:endParaRPr lang="en-US" sz="5400" b="1" dirty="0">
              <a:solidFill>
                <a:schemeClr val="tx1">
                  <a:lumMod val="95000"/>
                  <a:lumOff val="5000"/>
                </a:schemeClr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95" name="กด ม">
            <a:extLst>
              <a:ext uri="{FF2B5EF4-FFF2-40B4-BE49-F238E27FC236}">
                <a16:creationId xmlns:a16="http://schemas.microsoft.com/office/drawing/2014/main" id="{F76DACFA-C352-4950-8E2A-3F5D0A207299}"/>
              </a:ext>
            </a:extLst>
          </p:cNvPr>
          <p:cNvSpPr/>
          <p:nvPr/>
        </p:nvSpPr>
        <p:spPr>
          <a:xfrm>
            <a:off x="9333338" y="4384696"/>
            <a:ext cx="689169" cy="68916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5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ม</a:t>
            </a:r>
            <a:endParaRPr lang="en-US" sz="5400" b="1" dirty="0">
              <a:solidFill>
                <a:schemeClr val="tx1">
                  <a:lumMod val="95000"/>
                  <a:lumOff val="5000"/>
                </a:schemeClr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99" name="กด ว 2">
            <a:extLst>
              <a:ext uri="{FF2B5EF4-FFF2-40B4-BE49-F238E27FC236}">
                <a16:creationId xmlns:a16="http://schemas.microsoft.com/office/drawing/2014/main" id="{1D842602-B4A8-4A9D-B821-ECFA741B1338}"/>
              </a:ext>
            </a:extLst>
          </p:cNvPr>
          <p:cNvSpPr/>
          <p:nvPr/>
        </p:nvSpPr>
        <p:spPr>
          <a:xfrm>
            <a:off x="7815429" y="4384696"/>
            <a:ext cx="689169" cy="68916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5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ว</a:t>
            </a:r>
            <a:endParaRPr lang="en-US" sz="5400" b="1" dirty="0">
              <a:solidFill>
                <a:schemeClr val="tx1">
                  <a:lumMod val="95000"/>
                  <a:lumOff val="5000"/>
                </a:schemeClr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100" name="กด อา">
            <a:extLst>
              <a:ext uri="{FF2B5EF4-FFF2-40B4-BE49-F238E27FC236}">
                <a16:creationId xmlns:a16="http://schemas.microsoft.com/office/drawing/2014/main" id="{9DB0EF2E-A399-493E-9920-67CA9A57E913}"/>
              </a:ext>
            </a:extLst>
          </p:cNvPr>
          <p:cNvSpPr/>
          <p:nvPr/>
        </p:nvSpPr>
        <p:spPr>
          <a:xfrm>
            <a:off x="4779607" y="5070383"/>
            <a:ext cx="689169" cy="68916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5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า</a:t>
            </a:r>
            <a:endParaRPr lang="en-US" sz="5400" b="1" dirty="0">
              <a:solidFill>
                <a:schemeClr val="tx1">
                  <a:lumMod val="95000"/>
                  <a:lumOff val="5000"/>
                </a:schemeClr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101" name="กด ลื">
            <a:extLst>
              <a:ext uri="{FF2B5EF4-FFF2-40B4-BE49-F238E27FC236}">
                <a16:creationId xmlns:a16="http://schemas.microsoft.com/office/drawing/2014/main" id="{3EFF1E71-644D-4288-A52E-2013B93AEB78}"/>
              </a:ext>
            </a:extLst>
          </p:cNvPr>
          <p:cNvSpPr/>
          <p:nvPr/>
        </p:nvSpPr>
        <p:spPr>
          <a:xfrm>
            <a:off x="7815429" y="6420474"/>
            <a:ext cx="689169" cy="68916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5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ส</a:t>
            </a:r>
            <a:endParaRPr lang="en-US" sz="5400" b="1" dirty="0">
              <a:solidFill>
                <a:schemeClr val="tx1">
                  <a:lumMod val="95000"/>
                  <a:lumOff val="5000"/>
                </a:schemeClr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109" name="กด โ">
            <a:extLst>
              <a:ext uri="{FF2B5EF4-FFF2-40B4-BE49-F238E27FC236}">
                <a16:creationId xmlns:a16="http://schemas.microsoft.com/office/drawing/2014/main" id="{AB8ABE66-F30E-4DC9-B872-808E57FE2A3F}"/>
              </a:ext>
            </a:extLst>
          </p:cNvPr>
          <p:cNvSpPr/>
          <p:nvPr/>
        </p:nvSpPr>
        <p:spPr>
          <a:xfrm>
            <a:off x="4779607" y="4384696"/>
            <a:ext cx="689169" cy="68916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5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น</a:t>
            </a:r>
            <a:endParaRPr lang="en-US" sz="5400" b="1" dirty="0">
              <a:solidFill>
                <a:schemeClr val="tx1">
                  <a:lumMod val="95000"/>
                  <a:lumOff val="5000"/>
                </a:schemeClr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110" name="กด ล">
            <a:extLst>
              <a:ext uri="{FF2B5EF4-FFF2-40B4-BE49-F238E27FC236}">
                <a16:creationId xmlns:a16="http://schemas.microsoft.com/office/drawing/2014/main" id="{9F4600E5-6409-4BD8-A16B-1A42DEB507D4}"/>
              </a:ext>
            </a:extLst>
          </p:cNvPr>
          <p:cNvSpPr/>
          <p:nvPr/>
        </p:nvSpPr>
        <p:spPr>
          <a:xfrm>
            <a:off x="6297518" y="4384696"/>
            <a:ext cx="689169" cy="68916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5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ล</a:t>
            </a:r>
            <a:endParaRPr lang="en-US" sz="5400" b="1" dirty="0">
              <a:solidFill>
                <a:schemeClr val="tx1">
                  <a:lumMod val="95000"/>
                  <a:lumOff val="5000"/>
                </a:schemeClr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111" name="สี่เหลี่ยมผืนผ้า: มุมมน 4">
            <a:extLst>
              <a:ext uri="{FF2B5EF4-FFF2-40B4-BE49-F238E27FC236}">
                <a16:creationId xmlns:a16="http://schemas.microsoft.com/office/drawing/2014/main" id="{3785ECAC-EB01-4F2B-AE6A-57394846D001}"/>
              </a:ext>
            </a:extLst>
          </p:cNvPr>
          <p:cNvSpPr/>
          <p:nvPr/>
        </p:nvSpPr>
        <p:spPr>
          <a:xfrm>
            <a:off x="1597571" y="1482160"/>
            <a:ext cx="1112851" cy="1112851"/>
          </a:xfrm>
          <a:prstGeom prst="roundRect">
            <a:avLst>
              <a:gd name="adj" fmla="val 16233"/>
            </a:avLst>
          </a:prstGeom>
          <a:solidFill>
            <a:schemeClr val="bg1"/>
          </a:solidFill>
          <a:ln w="57150">
            <a:solidFill>
              <a:srgbClr val="F34F4B">
                <a:alpha val="4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12" name="สี่เหลี่ยมผืนผ้า: มุมมน 7">
            <a:extLst>
              <a:ext uri="{FF2B5EF4-FFF2-40B4-BE49-F238E27FC236}">
                <a16:creationId xmlns:a16="http://schemas.microsoft.com/office/drawing/2014/main" id="{92CFEB62-82D9-42C2-B7AC-4B94F91F9B69}"/>
              </a:ext>
            </a:extLst>
          </p:cNvPr>
          <p:cNvSpPr/>
          <p:nvPr/>
        </p:nvSpPr>
        <p:spPr>
          <a:xfrm>
            <a:off x="2878193" y="1482160"/>
            <a:ext cx="1112851" cy="1112851"/>
          </a:xfrm>
          <a:prstGeom prst="roundRect">
            <a:avLst>
              <a:gd name="adj" fmla="val 16233"/>
            </a:avLst>
          </a:prstGeom>
          <a:solidFill>
            <a:schemeClr val="bg1"/>
          </a:solidFill>
          <a:ln w="57150">
            <a:solidFill>
              <a:srgbClr val="F34F4B">
                <a:alpha val="4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13" name="สี่เหลี่ยมผืนผ้า: มุมมน 8">
            <a:extLst>
              <a:ext uri="{FF2B5EF4-FFF2-40B4-BE49-F238E27FC236}">
                <a16:creationId xmlns:a16="http://schemas.microsoft.com/office/drawing/2014/main" id="{FD424B31-F7F6-4CCB-B68F-3DCB2EE86006}"/>
              </a:ext>
            </a:extLst>
          </p:cNvPr>
          <p:cNvSpPr/>
          <p:nvPr/>
        </p:nvSpPr>
        <p:spPr>
          <a:xfrm>
            <a:off x="4158815" y="1482160"/>
            <a:ext cx="1112851" cy="1112851"/>
          </a:xfrm>
          <a:prstGeom prst="roundRect">
            <a:avLst>
              <a:gd name="adj" fmla="val 16233"/>
            </a:avLst>
          </a:prstGeom>
          <a:solidFill>
            <a:schemeClr val="bg1"/>
          </a:solidFill>
          <a:ln w="57150">
            <a:solidFill>
              <a:srgbClr val="F34F4B">
                <a:alpha val="4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14" name="สี่เหลี่ยมผืนผ้า: มุมมน 9">
            <a:extLst>
              <a:ext uri="{FF2B5EF4-FFF2-40B4-BE49-F238E27FC236}">
                <a16:creationId xmlns:a16="http://schemas.microsoft.com/office/drawing/2014/main" id="{0CAFEBF9-66FE-48C2-96FB-94B6A5800F84}"/>
              </a:ext>
            </a:extLst>
          </p:cNvPr>
          <p:cNvSpPr/>
          <p:nvPr/>
        </p:nvSpPr>
        <p:spPr>
          <a:xfrm>
            <a:off x="5439436" y="1482160"/>
            <a:ext cx="1112851" cy="1112851"/>
          </a:xfrm>
          <a:prstGeom prst="roundRect">
            <a:avLst>
              <a:gd name="adj" fmla="val 16233"/>
            </a:avLst>
          </a:prstGeom>
          <a:solidFill>
            <a:schemeClr val="bg1"/>
          </a:solidFill>
          <a:ln w="57150">
            <a:solidFill>
              <a:srgbClr val="F34F4B">
                <a:alpha val="4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15" name="สี่เหลี่ยมผืนผ้า: มุมมน 14">
            <a:extLst>
              <a:ext uri="{FF2B5EF4-FFF2-40B4-BE49-F238E27FC236}">
                <a16:creationId xmlns:a16="http://schemas.microsoft.com/office/drawing/2014/main" id="{E33BF769-9DFC-4BB9-BD05-7A65FF78A508}"/>
              </a:ext>
            </a:extLst>
          </p:cNvPr>
          <p:cNvSpPr/>
          <p:nvPr/>
        </p:nvSpPr>
        <p:spPr>
          <a:xfrm>
            <a:off x="10561917" y="1480279"/>
            <a:ext cx="1112851" cy="1112851"/>
          </a:xfrm>
          <a:prstGeom prst="roundRect">
            <a:avLst>
              <a:gd name="adj" fmla="val 16233"/>
            </a:avLst>
          </a:prstGeom>
          <a:solidFill>
            <a:schemeClr val="bg1"/>
          </a:solidFill>
          <a:ln w="57150">
            <a:solidFill>
              <a:srgbClr val="F34F4B">
                <a:alpha val="4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16" name="สี่เหลี่ยมผืนผ้า: มุมมน 15">
            <a:extLst>
              <a:ext uri="{FF2B5EF4-FFF2-40B4-BE49-F238E27FC236}">
                <a16:creationId xmlns:a16="http://schemas.microsoft.com/office/drawing/2014/main" id="{B6D6ECC8-7117-40F0-8D89-924BC71B27B5}"/>
              </a:ext>
            </a:extLst>
          </p:cNvPr>
          <p:cNvSpPr/>
          <p:nvPr/>
        </p:nvSpPr>
        <p:spPr>
          <a:xfrm>
            <a:off x="8000677" y="1480279"/>
            <a:ext cx="1112851" cy="1112851"/>
          </a:xfrm>
          <a:prstGeom prst="roundRect">
            <a:avLst>
              <a:gd name="adj" fmla="val 16233"/>
            </a:avLst>
          </a:prstGeom>
          <a:solidFill>
            <a:schemeClr val="bg1"/>
          </a:solidFill>
          <a:ln w="57150">
            <a:solidFill>
              <a:srgbClr val="F34F4B">
                <a:alpha val="4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17" name="สี่เหลี่ยมผืนผ้า: มุมมน 17">
            <a:extLst>
              <a:ext uri="{FF2B5EF4-FFF2-40B4-BE49-F238E27FC236}">
                <a16:creationId xmlns:a16="http://schemas.microsoft.com/office/drawing/2014/main" id="{5F95085D-838C-433A-97D0-67041F8EFB43}"/>
              </a:ext>
            </a:extLst>
          </p:cNvPr>
          <p:cNvSpPr/>
          <p:nvPr/>
        </p:nvSpPr>
        <p:spPr>
          <a:xfrm>
            <a:off x="6720057" y="1491096"/>
            <a:ext cx="1112851" cy="1112851"/>
          </a:xfrm>
          <a:prstGeom prst="roundRect">
            <a:avLst>
              <a:gd name="adj" fmla="val 16233"/>
            </a:avLst>
          </a:prstGeom>
          <a:solidFill>
            <a:schemeClr val="bg1"/>
          </a:solidFill>
          <a:ln w="57150">
            <a:solidFill>
              <a:srgbClr val="F34F4B">
                <a:alpha val="4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18" name="สี่เหลี่ยมผืนผ้า: มุมมน 18">
            <a:extLst>
              <a:ext uri="{FF2B5EF4-FFF2-40B4-BE49-F238E27FC236}">
                <a16:creationId xmlns:a16="http://schemas.microsoft.com/office/drawing/2014/main" id="{6F0162D1-4B00-4B60-A459-12D5E8F2AFF6}"/>
              </a:ext>
            </a:extLst>
          </p:cNvPr>
          <p:cNvSpPr/>
          <p:nvPr/>
        </p:nvSpPr>
        <p:spPr>
          <a:xfrm>
            <a:off x="9281297" y="1491096"/>
            <a:ext cx="1112851" cy="1112851"/>
          </a:xfrm>
          <a:prstGeom prst="roundRect">
            <a:avLst>
              <a:gd name="adj" fmla="val 16233"/>
            </a:avLst>
          </a:prstGeom>
          <a:solidFill>
            <a:schemeClr val="bg1"/>
          </a:solidFill>
          <a:ln w="57150">
            <a:solidFill>
              <a:srgbClr val="F34F4B">
                <a:alpha val="4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pic>
        <p:nvPicPr>
          <p:cNvPr id="119" name="รูปภาพ 93">
            <a:extLst>
              <a:ext uri="{FF2B5EF4-FFF2-40B4-BE49-F238E27FC236}">
                <a16:creationId xmlns:a16="http://schemas.microsoft.com/office/drawing/2014/main" id="{61B2C57A-8366-4F5B-B55C-D9F723D13BF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83172" y="378806"/>
            <a:ext cx="8224217" cy="963251"/>
          </a:xfrm>
          <a:prstGeom prst="rect">
            <a:avLst/>
          </a:prstGeom>
        </p:spPr>
      </p:pic>
      <p:sp>
        <p:nvSpPr>
          <p:cNvPr id="120" name="ขึ้น ค">
            <a:extLst>
              <a:ext uri="{FF2B5EF4-FFF2-40B4-BE49-F238E27FC236}">
                <a16:creationId xmlns:a16="http://schemas.microsoft.com/office/drawing/2014/main" id="{F95A2E51-6CAA-4776-BA2F-3AB5A5A20ECE}"/>
              </a:ext>
            </a:extLst>
          </p:cNvPr>
          <p:cNvSpPr/>
          <p:nvPr/>
        </p:nvSpPr>
        <p:spPr>
          <a:xfrm>
            <a:off x="1831340" y="1395636"/>
            <a:ext cx="639919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th-TH" sz="88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ค</a:t>
            </a:r>
          </a:p>
        </p:txBody>
      </p:sp>
      <p:sp>
        <p:nvSpPr>
          <p:cNvPr id="121" name="ขึ้น ว">
            <a:extLst>
              <a:ext uri="{FF2B5EF4-FFF2-40B4-BE49-F238E27FC236}">
                <a16:creationId xmlns:a16="http://schemas.microsoft.com/office/drawing/2014/main" id="{84707918-7A24-4E97-9AAA-944D47B3B414}"/>
              </a:ext>
            </a:extLst>
          </p:cNvPr>
          <p:cNvSpPr/>
          <p:nvPr/>
        </p:nvSpPr>
        <p:spPr>
          <a:xfrm>
            <a:off x="3128284" y="1395636"/>
            <a:ext cx="612667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th-TH" sz="88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ว</a:t>
            </a:r>
          </a:p>
        </p:txBody>
      </p:sp>
      <p:sp>
        <p:nvSpPr>
          <p:cNvPr id="122" name="ขึ้น ม">
            <a:extLst>
              <a:ext uri="{FF2B5EF4-FFF2-40B4-BE49-F238E27FC236}">
                <a16:creationId xmlns:a16="http://schemas.microsoft.com/office/drawing/2014/main" id="{179D36ED-207A-4738-A458-433C542E2696}"/>
              </a:ext>
            </a:extLst>
          </p:cNvPr>
          <p:cNvSpPr/>
          <p:nvPr/>
        </p:nvSpPr>
        <p:spPr>
          <a:xfrm>
            <a:off x="5679995" y="1395636"/>
            <a:ext cx="655949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th-TH" sz="88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ม</a:t>
            </a:r>
          </a:p>
        </p:txBody>
      </p:sp>
      <p:sp>
        <p:nvSpPr>
          <p:cNvPr id="123" name="ขึ้น ล">
            <a:extLst>
              <a:ext uri="{FF2B5EF4-FFF2-40B4-BE49-F238E27FC236}">
                <a16:creationId xmlns:a16="http://schemas.microsoft.com/office/drawing/2014/main" id="{6CB29688-2274-49A2-AA95-3A33404922B6}"/>
              </a:ext>
            </a:extLst>
          </p:cNvPr>
          <p:cNvSpPr/>
          <p:nvPr/>
        </p:nvSpPr>
        <p:spPr>
          <a:xfrm>
            <a:off x="10800788" y="1384819"/>
            <a:ext cx="63511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88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ล</a:t>
            </a:r>
          </a:p>
        </p:txBody>
      </p:sp>
      <p:sp>
        <p:nvSpPr>
          <p:cNvPr id="124" name="ขึ้น ม">
            <a:extLst>
              <a:ext uri="{FF2B5EF4-FFF2-40B4-BE49-F238E27FC236}">
                <a16:creationId xmlns:a16="http://schemas.microsoft.com/office/drawing/2014/main" id="{7ADB5469-E7D5-4EB7-A948-DE0684A4B60B}"/>
              </a:ext>
            </a:extLst>
          </p:cNvPr>
          <p:cNvSpPr/>
          <p:nvPr/>
        </p:nvSpPr>
        <p:spPr>
          <a:xfrm>
            <a:off x="8229128" y="1384819"/>
            <a:ext cx="655949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th-TH" sz="88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ม</a:t>
            </a:r>
          </a:p>
        </p:txBody>
      </p:sp>
      <p:sp>
        <p:nvSpPr>
          <p:cNvPr id="128" name="ขึ้น น">
            <a:extLst>
              <a:ext uri="{FF2B5EF4-FFF2-40B4-BE49-F238E27FC236}">
                <a16:creationId xmlns:a16="http://schemas.microsoft.com/office/drawing/2014/main" id="{1B3E454B-E17D-431B-9DE2-2EFC920630AB}"/>
              </a:ext>
            </a:extLst>
          </p:cNvPr>
          <p:cNvSpPr/>
          <p:nvPr/>
        </p:nvSpPr>
        <p:spPr>
          <a:xfrm>
            <a:off x="9513083" y="1395636"/>
            <a:ext cx="641522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th-TH" sz="88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ดุ</a:t>
            </a:r>
          </a:p>
        </p:txBody>
      </p:sp>
      <p:sp>
        <p:nvSpPr>
          <p:cNvPr id="129" name="ขึ้น อา">
            <a:extLst>
              <a:ext uri="{FF2B5EF4-FFF2-40B4-BE49-F238E27FC236}">
                <a16:creationId xmlns:a16="http://schemas.microsoft.com/office/drawing/2014/main" id="{2D3B3207-562D-4067-A60D-FCE8AC368564}"/>
              </a:ext>
            </a:extLst>
          </p:cNvPr>
          <p:cNvSpPr/>
          <p:nvPr/>
        </p:nvSpPr>
        <p:spPr>
          <a:xfrm>
            <a:off x="4432951" y="1395636"/>
            <a:ext cx="564578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th-TH" sz="88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า</a:t>
            </a:r>
          </a:p>
        </p:txBody>
      </p:sp>
      <p:sp>
        <p:nvSpPr>
          <p:cNvPr id="130" name="ขึ้น ลื">
            <a:extLst>
              <a:ext uri="{FF2B5EF4-FFF2-40B4-BE49-F238E27FC236}">
                <a16:creationId xmlns:a16="http://schemas.microsoft.com/office/drawing/2014/main" id="{9F3FBA29-103B-4BEA-9574-B3BEB7139096}"/>
              </a:ext>
            </a:extLst>
          </p:cNvPr>
          <p:cNvSpPr/>
          <p:nvPr/>
        </p:nvSpPr>
        <p:spPr>
          <a:xfrm>
            <a:off x="6958927" y="1395636"/>
            <a:ext cx="635110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th-TH" sz="88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ส</a:t>
            </a:r>
          </a:p>
        </p:txBody>
      </p:sp>
      <p:pic>
        <p:nvPicPr>
          <p:cNvPr id="131" name="Picture 7">
            <a:extLst>
              <a:ext uri="{FF2B5EF4-FFF2-40B4-BE49-F238E27FC236}">
                <a16:creationId xmlns:a16="http://schemas.microsoft.com/office/drawing/2014/main" id="{C3C7F5C0-DB5F-4184-A1C2-FA62DAC6C8F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491646" y="153"/>
            <a:ext cx="780537" cy="822352"/>
          </a:xfrm>
          <a:prstGeom prst="rect">
            <a:avLst/>
          </a:prstGeom>
        </p:spPr>
      </p:pic>
      <p:pic>
        <p:nvPicPr>
          <p:cNvPr id="132" name="Picture 5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92763741-F5A9-4589-A304-D9530ADD9C9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551653" y="6758018"/>
            <a:ext cx="535441" cy="528487"/>
          </a:xfrm>
          <a:prstGeom prst="rect">
            <a:avLst/>
          </a:prstGeom>
        </p:spPr>
      </p:pic>
      <p:pic>
        <p:nvPicPr>
          <p:cNvPr id="133" name="teacher guide">
            <a:extLst>
              <a:ext uri="{FF2B5EF4-FFF2-40B4-BE49-F238E27FC236}">
                <a16:creationId xmlns:a16="http://schemas.microsoft.com/office/drawing/2014/main" id="{4EC2B234-C2DC-4BD7-BACF-A777D0D67AA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0354" y="6768505"/>
            <a:ext cx="535420" cy="530319"/>
          </a:xfrm>
          <a:prstGeom prst="rect">
            <a:avLst/>
          </a:prstGeom>
        </p:spPr>
      </p:pic>
      <p:pic>
        <p:nvPicPr>
          <p:cNvPr id="134" name="รูปภาพ 148">
            <a:hlinkClick r:id="rId7" action="ppaction://hlinksldjump"/>
            <a:extLst>
              <a:ext uri="{FF2B5EF4-FFF2-40B4-BE49-F238E27FC236}">
                <a16:creationId xmlns:a16="http://schemas.microsoft.com/office/drawing/2014/main" id="{00BFC27A-FF57-4C4A-96EF-70C97CED9B5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76680" y="6742229"/>
            <a:ext cx="1230668" cy="538979"/>
          </a:xfrm>
          <a:prstGeom prst="rect">
            <a:avLst/>
          </a:prstGeom>
        </p:spPr>
      </p:pic>
      <p:sp>
        <p:nvSpPr>
          <p:cNvPr id="135" name="กด โ">
            <a:extLst>
              <a:ext uri="{FF2B5EF4-FFF2-40B4-BE49-F238E27FC236}">
                <a16:creationId xmlns:a16="http://schemas.microsoft.com/office/drawing/2014/main" id="{2633F0C5-6AF8-4A4F-BECA-2740836B2FF5}"/>
              </a:ext>
            </a:extLst>
          </p:cNvPr>
          <p:cNvSpPr/>
          <p:nvPr/>
        </p:nvSpPr>
        <p:spPr>
          <a:xfrm>
            <a:off x="3261696" y="5070383"/>
            <a:ext cx="689169" cy="68916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5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ย</a:t>
            </a:r>
            <a:endParaRPr lang="en-US" sz="5400" b="1" dirty="0">
              <a:solidFill>
                <a:schemeClr val="tx1">
                  <a:lumMod val="95000"/>
                  <a:lumOff val="5000"/>
                </a:schemeClr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136" name="กด โ">
            <a:extLst>
              <a:ext uri="{FF2B5EF4-FFF2-40B4-BE49-F238E27FC236}">
                <a16:creationId xmlns:a16="http://schemas.microsoft.com/office/drawing/2014/main" id="{5AC3A1FB-53E7-4F3B-9A83-8E8759296697}"/>
              </a:ext>
            </a:extLst>
          </p:cNvPr>
          <p:cNvSpPr/>
          <p:nvPr/>
        </p:nvSpPr>
        <p:spPr>
          <a:xfrm>
            <a:off x="6297518" y="5070383"/>
            <a:ext cx="689169" cy="68916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5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</a:t>
            </a:r>
            <a:endParaRPr lang="en-US" sz="5400" b="1" dirty="0">
              <a:solidFill>
                <a:schemeClr val="tx1">
                  <a:lumMod val="95000"/>
                  <a:lumOff val="5000"/>
                </a:schemeClr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137" name="กด โ">
            <a:extLst>
              <a:ext uri="{FF2B5EF4-FFF2-40B4-BE49-F238E27FC236}">
                <a16:creationId xmlns:a16="http://schemas.microsoft.com/office/drawing/2014/main" id="{5CA6227D-C49E-4E47-A004-7FB98D45E5BB}"/>
              </a:ext>
            </a:extLst>
          </p:cNvPr>
          <p:cNvSpPr/>
          <p:nvPr/>
        </p:nvSpPr>
        <p:spPr>
          <a:xfrm>
            <a:off x="7815429" y="5070383"/>
            <a:ext cx="689169" cy="68916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5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ท</a:t>
            </a:r>
            <a:endParaRPr lang="en-US" sz="5400" b="1" dirty="0">
              <a:solidFill>
                <a:schemeClr val="tx1">
                  <a:lumMod val="95000"/>
                  <a:lumOff val="5000"/>
                </a:schemeClr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138" name="กด โ">
            <a:extLst>
              <a:ext uri="{FF2B5EF4-FFF2-40B4-BE49-F238E27FC236}">
                <a16:creationId xmlns:a16="http://schemas.microsoft.com/office/drawing/2014/main" id="{EABA56FF-5866-43C9-BFB0-400B5768EDC8}"/>
              </a:ext>
            </a:extLst>
          </p:cNvPr>
          <p:cNvSpPr/>
          <p:nvPr/>
        </p:nvSpPr>
        <p:spPr>
          <a:xfrm>
            <a:off x="9333338" y="5070383"/>
            <a:ext cx="689169" cy="68916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5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ภ</a:t>
            </a:r>
            <a:endParaRPr lang="en-US" sz="5400" b="1" dirty="0">
              <a:solidFill>
                <a:schemeClr val="tx1">
                  <a:lumMod val="95000"/>
                  <a:lumOff val="5000"/>
                </a:schemeClr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139" name="กด โ">
            <a:extLst>
              <a:ext uri="{FF2B5EF4-FFF2-40B4-BE49-F238E27FC236}">
                <a16:creationId xmlns:a16="http://schemas.microsoft.com/office/drawing/2014/main" id="{03BCBBFA-7581-4F39-A878-8C643FDDD3A3}"/>
              </a:ext>
            </a:extLst>
          </p:cNvPr>
          <p:cNvSpPr/>
          <p:nvPr/>
        </p:nvSpPr>
        <p:spPr>
          <a:xfrm>
            <a:off x="3261696" y="5745429"/>
            <a:ext cx="689169" cy="68916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5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ญ</a:t>
            </a:r>
            <a:endParaRPr lang="en-US" sz="5400" b="1" dirty="0">
              <a:solidFill>
                <a:schemeClr val="tx1">
                  <a:lumMod val="95000"/>
                  <a:lumOff val="5000"/>
                </a:schemeClr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140" name="กด โ">
            <a:extLst>
              <a:ext uri="{FF2B5EF4-FFF2-40B4-BE49-F238E27FC236}">
                <a16:creationId xmlns:a16="http://schemas.microsoft.com/office/drawing/2014/main" id="{5E26C811-AC2C-4806-B140-A04E2BF6C626}"/>
              </a:ext>
            </a:extLst>
          </p:cNvPr>
          <p:cNvSpPr/>
          <p:nvPr/>
        </p:nvSpPr>
        <p:spPr>
          <a:xfrm>
            <a:off x="4779607" y="5745429"/>
            <a:ext cx="689169" cy="68916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5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ง</a:t>
            </a:r>
            <a:endParaRPr lang="en-US" sz="5400" b="1" dirty="0">
              <a:solidFill>
                <a:schemeClr val="tx1">
                  <a:lumMod val="95000"/>
                  <a:lumOff val="5000"/>
                </a:schemeClr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141" name="กด โ">
            <a:extLst>
              <a:ext uri="{FF2B5EF4-FFF2-40B4-BE49-F238E27FC236}">
                <a16:creationId xmlns:a16="http://schemas.microsoft.com/office/drawing/2014/main" id="{4F3B2593-213B-480B-A628-28C0A7E1DE19}"/>
              </a:ext>
            </a:extLst>
          </p:cNvPr>
          <p:cNvSpPr/>
          <p:nvPr/>
        </p:nvSpPr>
        <p:spPr>
          <a:xfrm>
            <a:off x="6297518" y="5745429"/>
            <a:ext cx="689169" cy="68916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5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จ</a:t>
            </a:r>
            <a:endParaRPr lang="en-US" sz="5400" b="1" dirty="0">
              <a:solidFill>
                <a:schemeClr val="tx1">
                  <a:lumMod val="95000"/>
                  <a:lumOff val="5000"/>
                </a:schemeClr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142" name="กด โ">
            <a:extLst>
              <a:ext uri="{FF2B5EF4-FFF2-40B4-BE49-F238E27FC236}">
                <a16:creationId xmlns:a16="http://schemas.microsoft.com/office/drawing/2014/main" id="{80BAF8E5-DA82-45C0-8308-2655508977A3}"/>
              </a:ext>
            </a:extLst>
          </p:cNvPr>
          <p:cNvSpPr/>
          <p:nvPr/>
        </p:nvSpPr>
        <p:spPr>
          <a:xfrm>
            <a:off x="9333338" y="5745429"/>
            <a:ext cx="689169" cy="68916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5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ห</a:t>
            </a:r>
            <a:endParaRPr lang="en-US" sz="5400" b="1" dirty="0">
              <a:solidFill>
                <a:schemeClr val="tx1">
                  <a:lumMod val="95000"/>
                  <a:lumOff val="5000"/>
                </a:schemeClr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143" name="กด โ">
            <a:extLst>
              <a:ext uri="{FF2B5EF4-FFF2-40B4-BE49-F238E27FC236}">
                <a16:creationId xmlns:a16="http://schemas.microsoft.com/office/drawing/2014/main" id="{D6EAE0B8-9F18-4E8E-960A-A02670EEFAB3}"/>
              </a:ext>
            </a:extLst>
          </p:cNvPr>
          <p:cNvSpPr/>
          <p:nvPr/>
        </p:nvSpPr>
        <p:spPr>
          <a:xfrm>
            <a:off x="3261696" y="6420474"/>
            <a:ext cx="689169" cy="68916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5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ธ</a:t>
            </a:r>
            <a:endParaRPr lang="en-US" sz="5400" b="1" dirty="0">
              <a:solidFill>
                <a:schemeClr val="tx1">
                  <a:lumMod val="95000"/>
                  <a:lumOff val="5000"/>
                </a:schemeClr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144" name="กด โ">
            <a:extLst>
              <a:ext uri="{FF2B5EF4-FFF2-40B4-BE49-F238E27FC236}">
                <a16:creationId xmlns:a16="http://schemas.microsoft.com/office/drawing/2014/main" id="{E50A6E24-D0A2-403E-BDDB-0B494D9657C4}"/>
              </a:ext>
            </a:extLst>
          </p:cNvPr>
          <p:cNvSpPr/>
          <p:nvPr/>
        </p:nvSpPr>
        <p:spPr>
          <a:xfrm>
            <a:off x="4779607" y="6420474"/>
            <a:ext cx="689169" cy="68916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5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ฉ</a:t>
            </a:r>
            <a:endParaRPr lang="en-US" sz="5400" b="1" dirty="0">
              <a:solidFill>
                <a:schemeClr val="tx1">
                  <a:lumMod val="95000"/>
                  <a:lumOff val="5000"/>
                </a:schemeClr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145" name="กด โ">
            <a:extLst>
              <a:ext uri="{FF2B5EF4-FFF2-40B4-BE49-F238E27FC236}">
                <a16:creationId xmlns:a16="http://schemas.microsoft.com/office/drawing/2014/main" id="{DA26463C-0573-491F-A60A-85D3331991F5}"/>
              </a:ext>
            </a:extLst>
          </p:cNvPr>
          <p:cNvSpPr/>
          <p:nvPr/>
        </p:nvSpPr>
        <p:spPr>
          <a:xfrm>
            <a:off x="6297518" y="6420474"/>
            <a:ext cx="689169" cy="68916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5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ฟ</a:t>
            </a:r>
            <a:endParaRPr lang="en-US" sz="5400" b="1" dirty="0">
              <a:solidFill>
                <a:schemeClr val="tx1">
                  <a:lumMod val="95000"/>
                  <a:lumOff val="5000"/>
                </a:schemeClr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146" name="กด โ">
            <a:extLst>
              <a:ext uri="{FF2B5EF4-FFF2-40B4-BE49-F238E27FC236}">
                <a16:creationId xmlns:a16="http://schemas.microsoft.com/office/drawing/2014/main" id="{A6459F70-84F8-45F0-840E-65D2DEE1975D}"/>
              </a:ext>
            </a:extLst>
          </p:cNvPr>
          <p:cNvSpPr/>
          <p:nvPr/>
        </p:nvSpPr>
        <p:spPr>
          <a:xfrm>
            <a:off x="9333338" y="6420474"/>
            <a:ext cx="689169" cy="68916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5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ผ</a:t>
            </a:r>
            <a:endParaRPr lang="en-US" sz="5400" b="1" dirty="0">
              <a:solidFill>
                <a:schemeClr val="tx1">
                  <a:lumMod val="95000"/>
                  <a:lumOff val="5000"/>
                </a:schemeClr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grpSp>
        <p:nvGrpSpPr>
          <p:cNvPr id="181" name="001">
            <a:extLst>
              <a:ext uri="{FF2B5EF4-FFF2-40B4-BE49-F238E27FC236}">
                <a16:creationId xmlns:a16="http://schemas.microsoft.com/office/drawing/2014/main" id="{7F1201D5-C97A-494B-BC0F-14FC37552525}"/>
              </a:ext>
            </a:extLst>
          </p:cNvPr>
          <p:cNvGrpSpPr/>
          <p:nvPr/>
        </p:nvGrpSpPr>
        <p:grpSpPr>
          <a:xfrm>
            <a:off x="-7037" y="3975036"/>
            <a:ext cx="1734579" cy="751186"/>
            <a:chOff x="-56645" y="4165762"/>
            <a:chExt cx="1942247" cy="751186"/>
          </a:xfrm>
        </p:grpSpPr>
        <p:sp>
          <p:nvSpPr>
            <p:cNvPr id="182" name="สี่เหลี่ยมผืนผ้า: มุมมนด้านบน 73">
              <a:extLst>
                <a:ext uri="{FF2B5EF4-FFF2-40B4-BE49-F238E27FC236}">
                  <a16:creationId xmlns:a16="http://schemas.microsoft.com/office/drawing/2014/main" id="{94FFC6D8-18D8-4211-BF71-3C70A847AD20}"/>
                </a:ext>
              </a:extLst>
            </p:cNvPr>
            <p:cNvSpPr/>
            <p:nvPr/>
          </p:nvSpPr>
          <p:spPr>
            <a:xfrm rot="5400000">
              <a:off x="538886" y="3570231"/>
              <a:ext cx="751186" cy="1942247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FCCD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dirty="0"/>
            </a:p>
          </p:txBody>
        </p:sp>
        <p:sp>
          <p:nvSpPr>
            <p:cNvPr id="183" name="สี่เหลี่ยมผืนผ้า 74">
              <a:extLst>
                <a:ext uri="{FF2B5EF4-FFF2-40B4-BE49-F238E27FC236}">
                  <a16:creationId xmlns:a16="http://schemas.microsoft.com/office/drawing/2014/main" id="{10970D79-A2B7-4E59-9049-485CD4404258}"/>
                </a:ext>
              </a:extLst>
            </p:cNvPr>
            <p:cNvSpPr/>
            <p:nvPr/>
          </p:nvSpPr>
          <p:spPr>
            <a:xfrm>
              <a:off x="95378" y="4267561"/>
              <a:ext cx="1618954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h-TH" sz="32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คำใบ้ที่ </a:t>
              </a:r>
              <a:r>
                <a:rPr lang="th-TH" sz="36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1</a:t>
              </a:r>
              <a:endParaRPr lang="th-TH" sz="32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184" name="002">
            <a:extLst>
              <a:ext uri="{FF2B5EF4-FFF2-40B4-BE49-F238E27FC236}">
                <a16:creationId xmlns:a16="http://schemas.microsoft.com/office/drawing/2014/main" id="{CA71CDD4-5C5E-4E81-B59C-62BFF69B6A29}"/>
              </a:ext>
            </a:extLst>
          </p:cNvPr>
          <p:cNvGrpSpPr/>
          <p:nvPr/>
        </p:nvGrpSpPr>
        <p:grpSpPr>
          <a:xfrm>
            <a:off x="-5844" y="4839681"/>
            <a:ext cx="1734579" cy="751186"/>
            <a:chOff x="-56645" y="4165762"/>
            <a:chExt cx="1942247" cy="751186"/>
          </a:xfrm>
        </p:grpSpPr>
        <p:sp>
          <p:nvSpPr>
            <p:cNvPr id="185" name="สี่เหลี่ยมผืนผ้า: มุมมนด้านบน 76">
              <a:extLst>
                <a:ext uri="{FF2B5EF4-FFF2-40B4-BE49-F238E27FC236}">
                  <a16:creationId xmlns:a16="http://schemas.microsoft.com/office/drawing/2014/main" id="{0302A540-A577-43F6-8D07-3D9606EF262B}"/>
                </a:ext>
              </a:extLst>
            </p:cNvPr>
            <p:cNvSpPr/>
            <p:nvPr/>
          </p:nvSpPr>
          <p:spPr>
            <a:xfrm rot="5400000">
              <a:off x="538886" y="3570231"/>
              <a:ext cx="751186" cy="1942247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FCCD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186" name="สี่เหลี่ยมผืนผ้า 77">
              <a:extLst>
                <a:ext uri="{FF2B5EF4-FFF2-40B4-BE49-F238E27FC236}">
                  <a16:creationId xmlns:a16="http://schemas.microsoft.com/office/drawing/2014/main" id="{670AD906-30C3-4927-AA18-619B26DE6995}"/>
                </a:ext>
              </a:extLst>
            </p:cNvPr>
            <p:cNvSpPr/>
            <p:nvPr/>
          </p:nvSpPr>
          <p:spPr>
            <a:xfrm>
              <a:off x="95378" y="4267561"/>
              <a:ext cx="1618954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h-TH" sz="32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คำใบ้ที่ </a:t>
              </a:r>
              <a:r>
                <a:rPr lang="th-TH" sz="36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2</a:t>
              </a:r>
            </a:p>
          </p:txBody>
        </p:sp>
      </p:grpSp>
      <p:grpSp>
        <p:nvGrpSpPr>
          <p:cNvPr id="187" name="003">
            <a:extLst>
              <a:ext uri="{FF2B5EF4-FFF2-40B4-BE49-F238E27FC236}">
                <a16:creationId xmlns:a16="http://schemas.microsoft.com/office/drawing/2014/main" id="{1F0972CA-7EAC-468D-B6AB-75F21CAD8B93}"/>
              </a:ext>
            </a:extLst>
          </p:cNvPr>
          <p:cNvGrpSpPr/>
          <p:nvPr/>
        </p:nvGrpSpPr>
        <p:grpSpPr>
          <a:xfrm>
            <a:off x="-5844" y="5704325"/>
            <a:ext cx="1734579" cy="751186"/>
            <a:chOff x="-56645" y="4165762"/>
            <a:chExt cx="1942247" cy="751186"/>
          </a:xfrm>
        </p:grpSpPr>
        <p:sp>
          <p:nvSpPr>
            <p:cNvPr id="188" name="สี่เหลี่ยมผืนผ้า: มุมมนด้านบน 79">
              <a:extLst>
                <a:ext uri="{FF2B5EF4-FFF2-40B4-BE49-F238E27FC236}">
                  <a16:creationId xmlns:a16="http://schemas.microsoft.com/office/drawing/2014/main" id="{07F4FF32-7C13-44F7-B373-B3EEF3FB9953}"/>
                </a:ext>
              </a:extLst>
            </p:cNvPr>
            <p:cNvSpPr/>
            <p:nvPr/>
          </p:nvSpPr>
          <p:spPr>
            <a:xfrm rot="5400000">
              <a:off x="538886" y="3570231"/>
              <a:ext cx="751186" cy="1942247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FCCD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dirty="0"/>
            </a:p>
          </p:txBody>
        </p:sp>
        <p:sp>
          <p:nvSpPr>
            <p:cNvPr id="189" name="สี่เหลี่ยมผืนผ้า 80">
              <a:extLst>
                <a:ext uri="{FF2B5EF4-FFF2-40B4-BE49-F238E27FC236}">
                  <a16:creationId xmlns:a16="http://schemas.microsoft.com/office/drawing/2014/main" id="{5DD89874-2936-4D0A-BA6F-FBAB96B548A9}"/>
                </a:ext>
              </a:extLst>
            </p:cNvPr>
            <p:cNvSpPr/>
            <p:nvPr/>
          </p:nvSpPr>
          <p:spPr>
            <a:xfrm>
              <a:off x="95378" y="4267561"/>
              <a:ext cx="1618954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h-TH" sz="32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คำใบ้ที่ </a:t>
              </a:r>
              <a:r>
                <a:rPr lang="th-TH" sz="36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3</a:t>
              </a:r>
              <a:endParaRPr lang="th-TH" sz="32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sp>
        <p:nvSpPr>
          <p:cNvPr id="74" name="Rectangle 73">
            <a:extLst>
              <a:ext uri="{FF2B5EF4-FFF2-40B4-BE49-F238E27FC236}">
                <a16:creationId xmlns:a16="http://schemas.microsoft.com/office/drawing/2014/main" id="{6B9B96BD-1598-403E-8EAB-FE96E9C51B94}"/>
              </a:ext>
            </a:extLst>
          </p:cNvPr>
          <p:cNvSpPr/>
          <p:nvPr/>
        </p:nvSpPr>
        <p:spPr>
          <a:xfrm>
            <a:off x="-6170" y="0"/>
            <a:ext cx="13282433" cy="7467600"/>
          </a:xfrm>
          <a:prstGeom prst="rect">
            <a:avLst/>
          </a:prstGeom>
          <a:solidFill>
            <a:srgbClr val="0000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69" name="ใบ้ 3">
            <a:extLst>
              <a:ext uri="{FF2B5EF4-FFF2-40B4-BE49-F238E27FC236}">
                <a16:creationId xmlns:a16="http://schemas.microsoft.com/office/drawing/2014/main" id="{DC3F3B21-F173-491E-BFA2-3E944B86222D}"/>
              </a:ext>
            </a:extLst>
          </p:cNvPr>
          <p:cNvGrpSpPr/>
          <p:nvPr/>
        </p:nvGrpSpPr>
        <p:grpSpPr>
          <a:xfrm>
            <a:off x="3797945" y="2797838"/>
            <a:ext cx="5715138" cy="2858795"/>
            <a:chOff x="3836202" y="7744383"/>
            <a:chExt cx="5715138" cy="2858795"/>
          </a:xfrm>
        </p:grpSpPr>
        <p:sp>
          <p:nvSpPr>
            <p:cNvPr id="170" name="Rectangle: Rounded Corners 76">
              <a:extLst>
                <a:ext uri="{FF2B5EF4-FFF2-40B4-BE49-F238E27FC236}">
                  <a16:creationId xmlns:a16="http://schemas.microsoft.com/office/drawing/2014/main" id="{981A42DB-8456-46D4-8639-4508F31C0C9C}"/>
                </a:ext>
              </a:extLst>
            </p:cNvPr>
            <p:cNvSpPr/>
            <p:nvPr/>
          </p:nvSpPr>
          <p:spPr>
            <a:xfrm>
              <a:off x="3836202" y="7744383"/>
              <a:ext cx="5715138" cy="2858795"/>
            </a:xfrm>
            <a:prstGeom prst="roundRect">
              <a:avLst>
                <a:gd name="adj" fmla="val 18059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4" dirty="0">
                <a:latin typeface="TH SarabunPSK" panose="020B0500040200020003" pitchFamily="34" charset="-34"/>
              </a:endParaRPr>
            </a:p>
          </p:txBody>
        </p:sp>
        <p:sp>
          <p:nvSpPr>
            <p:cNvPr id="171" name="TextBox 58">
              <a:extLst>
                <a:ext uri="{FF2B5EF4-FFF2-40B4-BE49-F238E27FC236}">
                  <a16:creationId xmlns:a16="http://schemas.microsoft.com/office/drawing/2014/main" id="{34A68271-B152-4EAD-BD66-046EB9FCA3AE}"/>
                </a:ext>
              </a:extLst>
            </p:cNvPr>
            <p:cNvSpPr txBox="1"/>
            <p:nvPr/>
          </p:nvSpPr>
          <p:spPr>
            <a:xfrm>
              <a:off x="4121676" y="8518459"/>
              <a:ext cx="5144190" cy="156966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4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ส่วนใหญ่มีแกน หรือศูนย์กลางในการจัดองค์ประกอบ</a:t>
              </a:r>
            </a:p>
          </p:txBody>
        </p:sp>
      </p:grpSp>
      <p:grpSp>
        <p:nvGrpSpPr>
          <p:cNvPr id="172" name="ใบ้ 2">
            <a:extLst>
              <a:ext uri="{FF2B5EF4-FFF2-40B4-BE49-F238E27FC236}">
                <a16:creationId xmlns:a16="http://schemas.microsoft.com/office/drawing/2014/main" id="{6013737A-0CD2-4F62-9E56-45331C305383}"/>
              </a:ext>
            </a:extLst>
          </p:cNvPr>
          <p:cNvGrpSpPr/>
          <p:nvPr/>
        </p:nvGrpSpPr>
        <p:grpSpPr>
          <a:xfrm>
            <a:off x="4086229" y="2794994"/>
            <a:ext cx="5144190" cy="2858795"/>
            <a:chOff x="4052629" y="11112108"/>
            <a:chExt cx="5144190" cy="2858795"/>
          </a:xfrm>
        </p:grpSpPr>
        <p:sp>
          <p:nvSpPr>
            <p:cNvPr id="173" name="Rectangle: Rounded Corners 76">
              <a:extLst>
                <a:ext uri="{FF2B5EF4-FFF2-40B4-BE49-F238E27FC236}">
                  <a16:creationId xmlns:a16="http://schemas.microsoft.com/office/drawing/2014/main" id="{B182C7F1-D81C-42B1-A17C-AFC85160BB52}"/>
                </a:ext>
              </a:extLst>
            </p:cNvPr>
            <p:cNvSpPr/>
            <p:nvPr/>
          </p:nvSpPr>
          <p:spPr>
            <a:xfrm>
              <a:off x="4416760" y="11112108"/>
              <a:ext cx="4340224" cy="2858795"/>
            </a:xfrm>
            <a:prstGeom prst="roundRect">
              <a:avLst>
                <a:gd name="adj" fmla="val 18059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4" dirty="0">
                <a:latin typeface="TH SarabunPSK" panose="020B0500040200020003" pitchFamily="34" charset="-34"/>
              </a:endParaRPr>
            </a:p>
          </p:txBody>
        </p:sp>
        <p:sp>
          <p:nvSpPr>
            <p:cNvPr id="174" name="TextBox 58">
              <a:extLst>
                <a:ext uri="{FF2B5EF4-FFF2-40B4-BE49-F238E27FC236}">
                  <a16:creationId xmlns:a16="http://schemas.microsoft.com/office/drawing/2014/main" id="{41D1CAC3-BC26-48E5-BD68-EBA38D638D30}"/>
                </a:ext>
              </a:extLst>
            </p:cNvPr>
            <p:cNvSpPr txBox="1"/>
            <p:nvPr/>
          </p:nvSpPr>
          <p:spPr>
            <a:xfrm>
              <a:off x="4052629" y="12107267"/>
              <a:ext cx="5144190" cy="83099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4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เสมอกัน</a:t>
              </a:r>
            </a:p>
          </p:txBody>
        </p:sp>
      </p:grpSp>
      <p:pic>
        <p:nvPicPr>
          <p:cNvPr id="175" name="close3">
            <a:extLst>
              <a:ext uri="{FF2B5EF4-FFF2-40B4-BE49-F238E27FC236}">
                <a16:creationId xmlns:a16="http://schemas.microsoft.com/office/drawing/2014/main" id="{D04BACF8-2607-40DE-8121-8360DB023265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12552" y="2636528"/>
            <a:ext cx="604109" cy="606228"/>
          </a:xfrm>
          <a:prstGeom prst="rect">
            <a:avLst/>
          </a:prstGeom>
        </p:spPr>
      </p:pic>
      <p:pic>
        <p:nvPicPr>
          <p:cNvPr id="176" name="close2">
            <a:extLst>
              <a:ext uri="{FF2B5EF4-FFF2-40B4-BE49-F238E27FC236}">
                <a16:creationId xmlns:a16="http://schemas.microsoft.com/office/drawing/2014/main" id="{16F96F74-79F4-4C5D-AE63-D825417050C6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47591" y="2633684"/>
            <a:ext cx="604109" cy="606228"/>
          </a:xfrm>
          <a:prstGeom prst="rect">
            <a:avLst/>
          </a:prstGeom>
        </p:spPr>
      </p:pic>
      <p:grpSp>
        <p:nvGrpSpPr>
          <p:cNvPr id="177" name="ใบ้ 1">
            <a:extLst>
              <a:ext uri="{FF2B5EF4-FFF2-40B4-BE49-F238E27FC236}">
                <a16:creationId xmlns:a16="http://schemas.microsoft.com/office/drawing/2014/main" id="{13AAD9F6-09C2-4B3A-B7A5-27EA7DCDC774}"/>
              </a:ext>
            </a:extLst>
          </p:cNvPr>
          <p:cNvGrpSpPr/>
          <p:nvPr/>
        </p:nvGrpSpPr>
        <p:grpSpPr>
          <a:xfrm>
            <a:off x="4477891" y="2781474"/>
            <a:ext cx="4293868" cy="2858795"/>
            <a:chOff x="4522152" y="14407418"/>
            <a:chExt cx="4293868" cy="2858795"/>
          </a:xfrm>
        </p:grpSpPr>
        <p:sp>
          <p:nvSpPr>
            <p:cNvPr id="178" name="Rectangle: Rounded Corners 76">
              <a:extLst>
                <a:ext uri="{FF2B5EF4-FFF2-40B4-BE49-F238E27FC236}">
                  <a16:creationId xmlns:a16="http://schemas.microsoft.com/office/drawing/2014/main" id="{9CAC9BFA-1DED-49BD-B2E7-50DF114559EA}"/>
                </a:ext>
              </a:extLst>
            </p:cNvPr>
            <p:cNvSpPr/>
            <p:nvPr/>
          </p:nvSpPr>
          <p:spPr>
            <a:xfrm>
              <a:off x="4522152" y="14407418"/>
              <a:ext cx="4293868" cy="2858795"/>
            </a:xfrm>
            <a:prstGeom prst="roundRect">
              <a:avLst>
                <a:gd name="adj" fmla="val 18059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4" dirty="0">
                <a:latin typeface="TH SarabunPSK" panose="020B0500040200020003" pitchFamily="34" charset="-34"/>
              </a:endParaRPr>
            </a:p>
          </p:txBody>
        </p:sp>
        <p:sp>
          <p:nvSpPr>
            <p:cNvPr id="179" name="TextBox 58">
              <a:extLst>
                <a:ext uri="{FF2B5EF4-FFF2-40B4-BE49-F238E27FC236}">
                  <a16:creationId xmlns:a16="http://schemas.microsoft.com/office/drawing/2014/main" id="{7584F352-707B-4851-B682-02D0A07564E0}"/>
                </a:ext>
              </a:extLst>
            </p:cNvPr>
            <p:cNvSpPr txBox="1"/>
            <p:nvPr/>
          </p:nvSpPr>
          <p:spPr>
            <a:xfrm>
              <a:off x="4912311" y="15416098"/>
              <a:ext cx="3513550" cy="83099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4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เท่ากัน</a:t>
              </a:r>
            </a:p>
          </p:txBody>
        </p:sp>
      </p:grpSp>
      <p:pic>
        <p:nvPicPr>
          <p:cNvPr id="180" name="close1">
            <a:extLst>
              <a:ext uri="{FF2B5EF4-FFF2-40B4-BE49-F238E27FC236}">
                <a16:creationId xmlns:a16="http://schemas.microsoft.com/office/drawing/2014/main" id="{10BFA7C5-2569-480D-B60E-2B3873FE7050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43773" y="2620164"/>
            <a:ext cx="604109" cy="606228"/>
          </a:xfrm>
          <a:prstGeom prst="rect">
            <a:avLst/>
          </a:prstGeom>
        </p:spPr>
      </p:pic>
      <p:grpSp>
        <p:nvGrpSpPr>
          <p:cNvPr id="190" name="-ใบ้1">
            <a:extLst>
              <a:ext uri="{FF2B5EF4-FFF2-40B4-BE49-F238E27FC236}">
                <a16:creationId xmlns:a16="http://schemas.microsoft.com/office/drawing/2014/main" id="{35768ABB-3A4D-4051-8A17-A5E623B16148}"/>
              </a:ext>
            </a:extLst>
          </p:cNvPr>
          <p:cNvGrpSpPr/>
          <p:nvPr/>
        </p:nvGrpSpPr>
        <p:grpSpPr>
          <a:xfrm>
            <a:off x="-6170" y="3975036"/>
            <a:ext cx="1734579" cy="751186"/>
            <a:chOff x="-56645" y="4165762"/>
            <a:chExt cx="1942247" cy="751186"/>
          </a:xfrm>
        </p:grpSpPr>
        <p:sp>
          <p:nvSpPr>
            <p:cNvPr id="191" name="สี่เหลี่ยมผืนผ้า: มุมมนด้านบน 73">
              <a:extLst>
                <a:ext uri="{FF2B5EF4-FFF2-40B4-BE49-F238E27FC236}">
                  <a16:creationId xmlns:a16="http://schemas.microsoft.com/office/drawing/2014/main" id="{C66215D9-CAC9-48FC-A0BD-F98E7C0AFC9D}"/>
                </a:ext>
              </a:extLst>
            </p:cNvPr>
            <p:cNvSpPr/>
            <p:nvPr/>
          </p:nvSpPr>
          <p:spPr>
            <a:xfrm rot="5400000">
              <a:off x="538886" y="3570231"/>
              <a:ext cx="751186" cy="1942247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F56E6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dirty="0"/>
            </a:p>
          </p:txBody>
        </p:sp>
        <p:sp>
          <p:nvSpPr>
            <p:cNvPr id="192" name="สี่เหลี่ยมผืนผ้า 74">
              <a:extLst>
                <a:ext uri="{FF2B5EF4-FFF2-40B4-BE49-F238E27FC236}">
                  <a16:creationId xmlns:a16="http://schemas.microsoft.com/office/drawing/2014/main" id="{B6C0C598-D10C-4649-8A1A-F2BEB6B9FA1B}"/>
                </a:ext>
              </a:extLst>
            </p:cNvPr>
            <p:cNvSpPr/>
            <p:nvPr/>
          </p:nvSpPr>
          <p:spPr>
            <a:xfrm>
              <a:off x="95378" y="4267561"/>
              <a:ext cx="1618954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h-TH" sz="32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คำใบ้ที่ </a:t>
              </a:r>
              <a:r>
                <a:rPr lang="th-TH" sz="36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1</a:t>
              </a:r>
              <a:endParaRPr lang="th-TH" sz="32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193" name="-ใบ้2">
            <a:extLst>
              <a:ext uri="{FF2B5EF4-FFF2-40B4-BE49-F238E27FC236}">
                <a16:creationId xmlns:a16="http://schemas.microsoft.com/office/drawing/2014/main" id="{7108F2ED-7AFC-4EC2-9BC7-BBDEB5F50DA8}"/>
              </a:ext>
            </a:extLst>
          </p:cNvPr>
          <p:cNvGrpSpPr/>
          <p:nvPr/>
        </p:nvGrpSpPr>
        <p:grpSpPr>
          <a:xfrm>
            <a:off x="-6170" y="4839681"/>
            <a:ext cx="1734579" cy="751186"/>
            <a:chOff x="-56645" y="4165762"/>
            <a:chExt cx="1942247" cy="751186"/>
          </a:xfrm>
        </p:grpSpPr>
        <p:sp>
          <p:nvSpPr>
            <p:cNvPr id="194" name="สี่เหลี่ยมผืนผ้า: มุมมนด้านบน 76">
              <a:extLst>
                <a:ext uri="{FF2B5EF4-FFF2-40B4-BE49-F238E27FC236}">
                  <a16:creationId xmlns:a16="http://schemas.microsoft.com/office/drawing/2014/main" id="{DA15C107-5179-4180-9692-22CA4ABFDE27}"/>
                </a:ext>
              </a:extLst>
            </p:cNvPr>
            <p:cNvSpPr/>
            <p:nvPr/>
          </p:nvSpPr>
          <p:spPr>
            <a:xfrm rot="5400000">
              <a:off x="538886" y="3570231"/>
              <a:ext cx="751186" cy="1942247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F56E6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195" name="สี่เหลี่ยมผืนผ้า 77">
              <a:extLst>
                <a:ext uri="{FF2B5EF4-FFF2-40B4-BE49-F238E27FC236}">
                  <a16:creationId xmlns:a16="http://schemas.microsoft.com/office/drawing/2014/main" id="{AFD4EAA7-D3A3-4700-86F2-C32117C82D5B}"/>
                </a:ext>
              </a:extLst>
            </p:cNvPr>
            <p:cNvSpPr/>
            <p:nvPr/>
          </p:nvSpPr>
          <p:spPr>
            <a:xfrm>
              <a:off x="95378" y="4267561"/>
              <a:ext cx="1618954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h-TH" sz="32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คำใบ้ที่ </a:t>
              </a:r>
              <a:r>
                <a:rPr lang="th-TH" sz="36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2</a:t>
              </a:r>
            </a:p>
          </p:txBody>
        </p:sp>
      </p:grpSp>
      <p:grpSp>
        <p:nvGrpSpPr>
          <p:cNvPr id="196" name="-ใบ้3">
            <a:extLst>
              <a:ext uri="{FF2B5EF4-FFF2-40B4-BE49-F238E27FC236}">
                <a16:creationId xmlns:a16="http://schemas.microsoft.com/office/drawing/2014/main" id="{FA2E1143-D7D6-4B15-B408-286F2632C672}"/>
              </a:ext>
            </a:extLst>
          </p:cNvPr>
          <p:cNvGrpSpPr/>
          <p:nvPr/>
        </p:nvGrpSpPr>
        <p:grpSpPr>
          <a:xfrm>
            <a:off x="-6170" y="5704325"/>
            <a:ext cx="1734579" cy="751186"/>
            <a:chOff x="-56645" y="4165762"/>
            <a:chExt cx="1942247" cy="751186"/>
          </a:xfrm>
        </p:grpSpPr>
        <p:sp>
          <p:nvSpPr>
            <p:cNvPr id="197" name="สี่เหลี่ยมผืนผ้า: มุมมนด้านบน 79">
              <a:extLst>
                <a:ext uri="{FF2B5EF4-FFF2-40B4-BE49-F238E27FC236}">
                  <a16:creationId xmlns:a16="http://schemas.microsoft.com/office/drawing/2014/main" id="{7D23C1DB-350A-4E1C-8A63-95D502DB2056}"/>
                </a:ext>
              </a:extLst>
            </p:cNvPr>
            <p:cNvSpPr/>
            <p:nvPr/>
          </p:nvSpPr>
          <p:spPr>
            <a:xfrm rot="5400000">
              <a:off x="538886" y="3570231"/>
              <a:ext cx="751186" cy="1942247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F56E6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dirty="0"/>
            </a:p>
          </p:txBody>
        </p:sp>
        <p:sp>
          <p:nvSpPr>
            <p:cNvPr id="198" name="สี่เหลี่ยมผืนผ้า 80">
              <a:extLst>
                <a:ext uri="{FF2B5EF4-FFF2-40B4-BE49-F238E27FC236}">
                  <a16:creationId xmlns:a16="http://schemas.microsoft.com/office/drawing/2014/main" id="{05429C18-7E12-4237-A462-CA8EEB7BF49C}"/>
                </a:ext>
              </a:extLst>
            </p:cNvPr>
            <p:cNvSpPr/>
            <p:nvPr/>
          </p:nvSpPr>
          <p:spPr>
            <a:xfrm>
              <a:off x="95378" y="4267561"/>
              <a:ext cx="1618954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h-TH" sz="32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คำใบ้ที่ </a:t>
              </a:r>
              <a:r>
                <a:rPr lang="th-TH" sz="36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3</a:t>
              </a:r>
              <a:endParaRPr lang="th-TH" sz="32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67091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10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9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9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0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9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5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10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1"/>
                  </p:tgtEl>
                </p:cond>
              </p:nextCondLst>
            </p:seq>
            <p:seq concurrent="1" nextAc="seek">
              <p:cTn id="69" restart="whenNotActive" fill="hold" evtFilter="cancelBubble" nodeType="interactiveSeq">
                <p:stCondLst>
                  <p:cond evt="onClick" delay="0">
                    <p:tgtEl>
                      <p:spTgt spid="8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0" fill="hold">
                      <p:stCondLst>
                        <p:cond delay="0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6"/>
                  </p:tgtEl>
                </p:cond>
              </p:nextCondLst>
            </p:seq>
            <p:seq concurrent="1" nextAc="seek">
              <p:cTn id="79" restart="whenNotActive" fill="hold" evtFilter="cancelBubble" nodeType="interactiveSeq">
                <p:stCondLst>
                  <p:cond evt="onClick" delay="0">
                    <p:tgtEl>
                      <p:spTgt spid="1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0" fill="hold">
                      <p:stCondLst>
                        <p:cond delay="0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0"/>
                  </p:tgtEl>
                </p:cond>
              </p:nextCondLst>
            </p:seq>
            <p:seq concurrent="1" nextAc="seek">
              <p:cTn id="89" restart="whenNotActive" fill="hold" evtFilter="cancelBubble" nodeType="interactiveSeq">
                <p:stCondLst>
                  <p:cond evt="onClick" delay="0">
                    <p:tgtEl>
                      <p:spTgt spid="10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0" fill="hold">
                      <p:stCondLst>
                        <p:cond delay="0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0"/>
                  </p:tgtEl>
                </p:cond>
              </p:nextCondLst>
            </p:seq>
            <p:seq concurrent="1" nextAc="seek">
              <p:cTn id="99" restart="whenNotActive" fill="hold" evtFilter="cancelBubble" nodeType="interactiveSeq">
                <p:stCondLst>
                  <p:cond evt="onClick" delay="0">
                    <p:tgtEl>
                      <p:spTgt spid="1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0" fill="hold">
                      <p:stCondLst>
                        <p:cond delay="0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0"/>
                  </p:tgtEl>
                </p:cond>
              </p:nextCondLst>
            </p:seq>
            <p:seq concurrent="1" nextAc="seek">
              <p:cTn id="110" restart="whenNotActive" fill="hold" evtFilter="cancelBubble" nodeType="interactiveSeq">
                <p:stCondLst>
                  <p:cond evt="onClick" delay="0">
                    <p:tgtEl>
                      <p:spTgt spid="1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1" fill="hold">
                      <p:stCondLst>
                        <p:cond delay="0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" presetClass="exit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6"/>
                  </p:tgtEl>
                </p:cond>
              </p:nextCondLst>
            </p:seq>
            <p:seq concurrent="1" nextAc="seek">
              <p:cTn id="121" restart="whenNotActive" fill="hold" evtFilter="cancelBubble" nodeType="interactiveSeq">
                <p:stCondLst>
                  <p:cond evt="onClick" delay="0">
                    <p:tgtEl>
                      <p:spTgt spid="1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2" fill="hold">
                      <p:stCondLst>
                        <p:cond delay="0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1" presetClass="exit" presetSubtype="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5"/>
                  </p:tgtEl>
                </p:cond>
              </p:nextCondLst>
            </p:seq>
            <p:seq concurrent="1" nextAc="seek">
              <p:cTn id="132" restart="whenNotActive" fill="hold" evtFilter="cancelBubble" nodeType="interactiveSeq">
                <p:stCondLst>
                  <p:cond evt="onClick" delay="0">
                    <p:tgtEl>
                      <p:spTgt spid="1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3" fill="hold">
                      <p:stCondLst>
                        <p:cond delay="0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3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5"/>
                  </p:tgtEl>
                </p:cond>
              </p:nextCondLst>
            </p:seq>
            <p:seq concurrent="1" nextAc="seek">
              <p:cTn id="141" restart="whenNotActive" fill="hold" evtFilter="cancelBubble" nodeType="interactiveSeq">
                <p:stCondLst>
                  <p:cond evt="onClick" delay="0">
                    <p:tgtEl>
                      <p:spTgt spid="1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2" fill="hold">
                      <p:stCondLst>
                        <p:cond delay="0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4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6"/>
                  </p:tgtEl>
                </p:cond>
              </p:nextCondLst>
            </p:seq>
            <p:seq concurrent="1" nextAc="seek">
              <p:cTn id="150" restart="whenNotActive" fill="hold" evtFilter="cancelBubble" nodeType="interactiveSeq">
                <p:stCondLst>
                  <p:cond evt="onClick" delay="0">
                    <p:tgtEl>
                      <p:spTgt spid="1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1" fill="hold">
                      <p:stCondLst>
                        <p:cond delay="0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5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7"/>
                  </p:tgtEl>
                </p:cond>
              </p:nextCondLst>
            </p:seq>
            <p:seq concurrent="1" nextAc="seek">
              <p:cTn id="159" restart="whenNotActive" fill="hold" evtFilter="cancelBubble" nodeType="interactiveSeq">
                <p:stCondLst>
                  <p:cond evt="onClick" delay="0">
                    <p:tgtEl>
                      <p:spTgt spid="1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0" fill="hold">
                      <p:stCondLst>
                        <p:cond delay="0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6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8"/>
                  </p:tgtEl>
                </p:cond>
              </p:nextCondLst>
            </p:seq>
            <p:seq concurrent="1" nextAc="seek">
              <p:cTn id="168" restart="whenNotActive" fill="hold" evtFilter="cancelBubble" nodeType="interactiveSeq">
                <p:stCondLst>
                  <p:cond evt="onClick" delay="0">
                    <p:tgtEl>
                      <p:spTgt spid="1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9" fill="hold">
                      <p:stCondLst>
                        <p:cond delay="0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7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9"/>
                  </p:tgtEl>
                </p:cond>
              </p:nextCondLst>
            </p:seq>
            <p:seq concurrent="1" nextAc="seek">
              <p:cTn id="177" restart="whenNotActive" fill="hold" evtFilter="cancelBubble" nodeType="interactiveSeq">
                <p:stCondLst>
                  <p:cond evt="onClick" delay="0">
                    <p:tgtEl>
                      <p:spTgt spid="1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8" fill="hold">
                      <p:stCondLst>
                        <p:cond delay="0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8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8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8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0"/>
                  </p:tgtEl>
                </p:cond>
              </p:nextCondLst>
            </p:seq>
            <p:seq concurrent="1" nextAc="seek">
              <p:cTn id="186" restart="whenNotActive" fill="hold" evtFilter="cancelBubble" nodeType="interactiveSeq">
                <p:stCondLst>
                  <p:cond evt="onClick" delay="0">
                    <p:tgtEl>
                      <p:spTgt spid="1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7" fill="hold">
                      <p:stCondLst>
                        <p:cond delay="0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9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9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1"/>
                  </p:tgtEl>
                </p:cond>
              </p:nextCondLst>
            </p:seq>
            <p:seq concurrent="1" nextAc="seek">
              <p:cTn id="195" restart="whenNotActive" fill="hold" evtFilter="cancelBubble" nodeType="interactiveSeq">
                <p:stCondLst>
                  <p:cond evt="onClick" delay="0">
                    <p:tgtEl>
                      <p:spTgt spid="1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6" fill="hold">
                      <p:stCondLst>
                        <p:cond delay="0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9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0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2"/>
                  </p:tgtEl>
                </p:cond>
              </p:nextCondLst>
            </p:seq>
            <p:seq concurrent="1" nextAc="seek">
              <p:cTn id="204" restart="whenNotActive" fill="hold" evtFilter="cancelBubble" nodeType="interactiveSeq">
                <p:stCondLst>
                  <p:cond evt="onClick" delay="0">
                    <p:tgtEl>
                      <p:spTgt spid="1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5" fill="hold">
                      <p:stCondLst>
                        <p:cond delay="0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1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1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3"/>
                  </p:tgtEl>
                </p:cond>
              </p:nextCondLst>
            </p:seq>
            <p:seq concurrent="1" nextAc="seek">
              <p:cTn id="213" restart="whenNotActive" fill="hold" evtFilter="cancelBubble" nodeType="interactiveSeq">
                <p:stCondLst>
                  <p:cond evt="onClick" delay="0">
                    <p:tgtEl>
                      <p:spTgt spid="1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4" fill="hold">
                      <p:stCondLst>
                        <p:cond delay="0"/>
                      </p:stCondLst>
                      <p:childTnLst>
                        <p:par>
                          <p:cTn id="215" fill="hold">
                            <p:stCondLst>
                              <p:cond delay="0"/>
                            </p:stCondLst>
                            <p:childTnLst>
                              <p:par>
                                <p:cTn id="216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1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1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4"/>
                  </p:tgtEl>
                </p:cond>
              </p:nextCondLst>
            </p:seq>
            <p:seq concurrent="1" nextAc="seek">
              <p:cTn id="222" restart="whenNotActive" fill="hold" evtFilter="cancelBubble" nodeType="interactiveSeq">
                <p:stCondLst>
                  <p:cond evt="onClick" delay="0">
                    <p:tgtEl>
                      <p:spTgt spid="1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3" fill="hold">
                      <p:stCondLst>
                        <p:cond delay="0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2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3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5"/>
                  </p:tgtEl>
                </p:cond>
              </p:nextCondLst>
            </p:seq>
            <p:seq concurrent="1" nextAc="seek">
              <p:cTn id="231" restart="whenNotActive" fill="hold" evtFilter="cancelBubble" nodeType="interactiveSeq">
                <p:stCondLst>
                  <p:cond evt="onClick" delay="0">
                    <p:tgtEl>
                      <p:spTgt spid="1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2" fill="hold">
                      <p:stCondLst>
                        <p:cond delay="0"/>
                      </p:stCondLst>
                      <p:childTnLst>
                        <p:par>
                          <p:cTn id="233" fill="hold">
                            <p:stCondLst>
                              <p:cond delay="0"/>
                            </p:stCondLst>
                            <p:childTnLst>
                              <p:par>
                                <p:cTn id="234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3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3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6"/>
                  </p:tgtEl>
                </p:cond>
              </p:nextCondLst>
            </p:seq>
            <p:seq concurrent="1" nextAc="seek">
              <p:cTn id="240" restart="whenNotActive" fill="hold" evtFilter="cancelBubble" nodeType="interactiveSeq">
                <p:stCondLst>
                  <p:cond evt="onClick" delay="0">
                    <p:tgtEl>
                      <p:spTgt spid="18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1" fill="hold">
                      <p:stCondLst>
                        <p:cond delay="0"/>
                      </p:stCondLst>
                      <p:childTnLst>
                        <p:par>
                          <p:cTn id="242" fill="hold">
                            <p:stCondLst>
                              <p:cond delay="0"/>
                            </p:stCondLst>
                            <p:childTnLst>
                              <p:par>
                                <p:cTn id="2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1"/>
                  </p:tgtEl>
                </p:cond>
              </p:nextCondLst>
            </p:seq>
            <p:seq concurrent="1" nextAc="seek">
              <p:cTn id="263" restart="whenNotActive" fill="hold" evtFilter="cancelBubble" nodeType="interactiveSeq">
                <p:stCondLst>
                  <p:cond evt="onClick" delay="0">
                    <p:tgtEl>
                      <p:spTgt spid="18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4" fill="hold">
                      <p:stCondLst>
                        <p:cond delay="0"/>
                      </p:stCondLst>
                      <p:childTnLst>
                        <p:par>
                          <p:cTn id="265" fill="hold">
                            <p:stCondLst>
                              <p:cond delay="0"/>
                            </p:stCondLst>
                            <p:childTnLst>
                              <p:par>
                                <p:cTn id="26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4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4"/>
                  </p:tgtEl>
                </p:cond>
              </p:nextCondLst>
            </p:seq>
            <p:seq concurrent="1" nextAc="seek">
              <p:cTn id="286" restart="whenNotActive" fill="hold" evtFilter="cancelBubble" nodeType="interactiveSeq">
                <p:stCondLst>
                  <p:cond evt="onClick" delay="0">
                    <p:tgtEl>
                      <p:spTgt spid="18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7" fill="hold">
                      <p:stCondLst>
                        <p:cond delay="0"/>
                      </p:stCondLst>
                      <p:childTnLst>
                        <p:par>
                          <p:cTn id="288" fill="hold">
                            <p:stCondLst>
                              <p:cond delay="0"/>
                            </p:stCondLst>
                            <p:childTnLst>
                              <p:par>
                                <p:cTn id="28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7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7"/>
                  </p:tgtEl>
                </p:cond>
              </p:nextCondLst>
            </p:seq>
            <p:seq concurrent="1" nextAc="seek">
              <p:cTn id="309" restart="whenNotActive" fill="hold" evtFilter="cancelBubble" nodeType="interactiveSeq">
                <p:stCondLst>
                  <p:cond evt="onClick" delay="0">
                    <p:tgtEl>
                      <p:spTgt spid="9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0" fill="hold">
                      <p:stCondLst>
                        <p:cond delay="0"/>
                      </p:stCondLst>
                      <p:childTnLst>
                        <p:par>
                          <p:cTn id="311" fill="hold">
                            <p:stCondLst>
                              <p:cond delay="0"/>
                            </p:stCondLst>
                            <p:childTnLst>
                              <p:par>
                                <p:cTn id="312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1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1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1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9"/>
                  </p:tgtEl>
                </p:cond>
              </p:nextCondLst>
            </p:seq>
          </p:childTnLst>
        </p:cTn>
      </p:par>
    </p:tnLst>
    <p:bldLst>
      <p:bldP spid="86" grpId="0"/>
      <p:bldP spid="90" grpId="0"/>
      <p:bldP spid="95" grpId="0"/>
      <p:bldP spid="99" grpId="0"/>
      <p:bldP spid="100" grpId="0"/>
      <p:bldP spid="101" grpId="0"/>
      <p:bldP spid="109" grpId="0"/>
      <p:bldP spid="110" grpId="0"/>
      <p:bldP spid="120" grpId="0"/>
      <p:bldP spid="122" grpId="0"/>
      <p:bldP spid="123" grpId="0"/>
      <p:bldP spid="124" grpId="0"/>
      <p:bldP spid="128" grpId="0"/>
      <p:bldP spid="129" grpId="0"/>
      <p:bldP spid="130" grpId="0"/>
      <p:bldP spid="135" grpId="0"/>
      <p:bldP spid="136" grpId="0"/>
      <p:bldP spid="137" grpId="0"/>
      <p:bldP spid="138" grpId="0"/>
      <p:bldP spid="139" grpId="0"/>
      <p:bldP spid="140" grpId="0"/>
      <p:bldP spid="141" grpId="0"/>
      <p:bldP spid="142" grpId="0"/>
      <p:bldP spid="143" grpId="0"/>
      <p:bldP spid="144" grpId="0"/>
      <p:bldP spid="145" grpId="0"/>
      <p:bldP spid="146" grpId="0"/>
      <p:bldP spid="74" grpId="0" animBg="1"/>
      <p:bldP spid="74" grpId="1" animBg="1"/>
      <p:bldP spid="74" grpId="2" animBg="1"/>
      <p:bldP spid="74" grpId="3" animBg="1"/>
      <p:bldP spid="74" grpId="4" animBg="1"/>
      <p:bldP spid="74" grpId="5" animBg="1"/>
      <p:bldP spid="74" grpId="6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สี่เหลี่ยมผืนผ้า: มุมมน 70">
            <a:extLst>
              <a:ext uri="{FF2B5EF4-FFF2-40B4-BE49-F238E27FC236}">
                <a16:creationId xmlns:a16="http://schemas.microsoft.com/office/drawing/2014/main" id="{E6411891-8599-47F7-A839-36D45480F1D4}"/>
              </a:ext>
            </a:extLst>
          </p:cNvPr>
          <p:cNvSpPr/>
          <p:nvPr/>
        </p:nvSpPr>
        <p:spPr>
          <a:xfrm>
            <a:off x="2666779" y="4205653"/>
            <a:ext cx="7968681" cy="2994478"/>
          </a:xfrm>
          <a:prstGeom prst="roundRect">
            <a:avLst>
              <a:gd name="adj" fmla="val 14265"/>
            </a:avLst>
          </a:prstGeom>
          <a:solidFill>
            <a:schemeClr val="bg1"/>
          </a:solidFill>
          <a:ln w="57150">
            <a:solidFill>
              <a:srgbClr val="FAB9B7">
                <a:alpha val="4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/>
              <a:t>อ</a:t>
            </a:r>
          </a:p>
        </p:txBody>
      </p:sp>
      <p:sp>
        <p:nvSpPr>
          <p:cNvPr id="109" name="กด โ">
            <a:extLst>
              <a:ext uri="{FF2B5EF4-FFF2-40B4-BE49-F238E27FC236}">
                <a16:creationId xmlns:a16="http://schemas.microsoft.com/office/drawing/2014/main" id="{AB8ABE66-F30E-4DC9-B872-808E57FE2A3F}"/>
              </a:ext>
            </a:extLst>
          </p:cNvPr>
          <p:cNvSpPr/>
          <p:nvPr/>
        </p:nvSpPr>
        <p:spPr>
          <a:xfrm>
            <a:off x="4779607" y="4384696"/>
            <a:ext cx="689169" cy="68916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5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น</a:t>
            </a:r>
            <a:endParaRPr lang="en-US" sz="5400" b="1" dirty="0">
              <a:solidFill>
                <a:schemeClr val="tx1">
                  <a:lumMod val="95000"/>
                  <a:lumOff val="5000"/>
                </a:schemeClr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111" name="สี่เหลี่ยมผืนผ้า: มุมมน 4">
            <a:extLst>
              <a:ext uri="{FF2B5EF4-FFF2-40B4-BE49-F238E27FC236}">
                <a16:creationId xmlns:a16="http://schemas.microsoft.com/office/drawing/2014/main" id="{3785ECAC-EB01-4F2B-AE6A-57394846D001}"/>
              </a:ext>
            </a:extLst>
          </p:cNvPr>
          <p:cNvSpPr/>
          <p:nvPr/>
        </p:nvSpPr>
        <p:spPr>
          <a:xfrm>
            <a:off x="1597571" y="1482160"/>
            <a:ext cx="1112851" cy="1112851"/>
          </a:xfrm>
          <a:prstGeom prst="roundRect">
            <a:avLst>
              <a:gd name="adj" fmla="val 16233"/>
            </a:avLst>
          </a:prstGeom>
          <a:solidFill>
            <a:schemeClr val="bg1"/>
          </a:solidFill>
          <a:ln w="57150">
            <a:solidFill>
              <a:srgbClr val="F34F4B">
                <a:alpha val="4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12" name="สี่เหลี่ยมผืนผ้า: มุมมน 7">
            <a:extLst>
              <a:ext uri="{FF2B5EF4-FFF2-40B4-BE49-F238E27FC236}">
                <a16:creationId xmlns:a16="http://schemas.microsoft.com/office/drawing/2014/main" id="{92CFEB62-82D9-42C2-B7AC-4B94F91F9B69}"/>
              </a:ext>
            </a:extLst>
          </p:cNvPr>
          <p:cNvSpPr/>
          <p:nvPr/>
        </p:nvSpPr>
        <p:spPr>
          <a:xfrm>
            <a:off x="2878193" y="1482160"/>
            <a:ext cx="1112851" cy="1112851"/>
          </a:xfrm>
          <a:prstGeom prst="roundRect">
            <a:avLst>
              <a:gd name="adj" fmla="val 16233"/>
            </a:avLst>
          </a:prstGeom>
          <a:solidFill>
            <a:schemeClr val="bg1"/>
          </a:solidFill>
          <a:ln w="57150">
            <a:solidFill>
              <a:srgbClr val="F34F4B">
                <a:alpha val="4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13" name="สี่เหลี่ยมผืนผ้า: มุมมน 8">
            <a:extLst>
              <a:ext uri="{FF2B5EF4-FFF2-40B4-BE49-F238E27FC236}">
                <a16:creationId xmlns:a16="http://schemas.microsoft.com/office/drawing/2014/main" id="{FD424B31-F7F6-4CCB-B68F-3DCB2EE86006}"/>
              </a:ext>
            </a:extLst>
          </p:cNvPr>
          <p:cNvSpPr/>
          <p:nvPr/>
        </p:nvSpPr>
        <p:spPr>
          <a:xfrm>
            <a:off x="4158815" y="1482160"/>
            <a:ext cx="1112851" cy="1112851"/>
          </a:xfrm>
          <a:prstGeom prst="roundRect">
            <a:avLst>
              <a:gd name="adj" fmla="val 16233"/>
            </a:avLst>
          </a:prstGeom>
          <a:solidFill>
            <a:schemeClr val="bg1"/>
          </a:solidFill>
          <a:ln w="57150">
            <a:solidFill>
              <a:srgbClr val="F34F4B">
                <a:alpha val="4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14" name="สี่เหลี่ยมผืนผ้า: มุมมน 9">
            <a:extLst>
              <a:ext uri="{FF2B5EF4-FFF2-40B4-BE49-F238E27FC236}">
                <a16:creationId xmlns:a16="http://schemas.microsoft.com/office/drawing/2014/main" id="{0CAFEBF9-66FE-48C2-96FB-94B6A5800F84}"/>
              </a:ext>
            </a:extLst>
          </p:cNvPr>
          <p:cNvSpPr/>
          <p:nvPr/>
        </p:nvSpPr>
        <p:spPr>
          <a:xfrm>
            <a:off x="5439436" y="1482160"/>
            <a:ext cx="1112851" cy="1112851"/>
          </a:xfrm>
          <a:prstGeom prst="roundRect">
            <a:avLst>
              <a:gd name="adj" fmla="val 16233"/>
            </a:avLst>
          </a:prstGeom>
          <a:solidFill>
            <a:schemeClr val="bg1"/>
          </a:solidFill>
          <a:ln w="57150">
            <a:solidFill>
              <a:srgbClr val="F34F4B">
                <a:alpha val="4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15" name="สี่เหลี่ยมผืนผ้า: มุมมน 14">
            <a:extLst>
              <a:ext uri="{FF2B5EF4-FFF2-40B4-BE49-F238E27FC236}">
                <a16:creationId xmlns:a16="http://schemas.microsoft.com/office/drawing/2014/main" id="{E33BF769-9DFC-4BB9-BD05-7A65FF78A508}"/>
              </a:ext>
            </a:extLst>
          </p:cNvPr>
          <p:cNvSpPr/>
          <p:nvPr/>
        </p:nvSpPr>
        <p:spPr>
          <a:xfrm>
            <a:off x="10561917" y="1480279"/>
            <a:ext cx="1112851" cy="1112851"/>
          </a:xfrm>
          <a:prstGeom prst="roundRect">
            <a:avLst>
              <a:gd name="adj" fmla="val 16233"/>
            </a:avLst>
          </a:prstGeom>
          <a:solidFill>
            <a:schemeClr val="bg1"/>
          </a:solidFill>
          <a:ln w="57150">
            <a:solidFill>
              <a:srgbClr val="F34F4B">
                <a:alpha val="4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16" name="สี่เหลี่ยมผืนผ้า: มุมมน 15">
            <a:extLst>
              <a:ext uri="{FF2B5EF4-FFF2-40B4-BE49-F238E27FC236}">
                <a16:creationId xmlns:a16="http://schemas.microsoft.com/office/drawing/2014/main" id="{B6D6ECC8-7117-40F0-8D89-924BC71B27B5}"/>
              </a:ext>
            </a:extLst>
          </p:cNvPr>
          <p:cNvSpPr/>
          <p:nvPr/>
        </p:nvSpPr>
        <p:spPr>
          <a:xfrm>
            <a:off x="8000677" y="1480279"/>
            <a:ext cx="1112851" cy="1112851"/>
          </a:xfrm>
          <a:prstGeom prst="roundRect">
            <a:avLst>
              <a:gd name="adj" fmla="val 16233"/>
            </a:avLst>
          </a:prstGeom>
          <a:solidFill>
            <a:schemeClr val="bg1"/>
          </a:solidFill>
          <a:ln w="57150">
            <a:solidFill>
              <a:srgbClr val="F34F4B">
                <a:alpha val="4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17" name="สี่เหลี่ยมผืนผ้า: มุมมน 17">
            <a:extLst>
              <a:ext uri="{FF2B5EF4-FFF2-40B4-BE49-F238E27FC236}">
                <a16:creationId xmlns:a16="http://schemas.microsoft.com/office/drawing/2014/main" id="{5F95085D-838C-433A-97D0-67041F8EFB43}"/>
              </a:ext>
            </a:extLst>
          </p:cNvPr>
          <p:cNvSpPr/>
          <p:nvPr/>
        </p:nvSpPr>
        <p:spPr>
          <a:xfrm>
            <a:off x="6720057" y="1491096"/>
            <a:ext cx="1112851" cy="1112851"/>
          </a:xfrm>
          <a:prstGeom prst="roundRect">
            <a:avLst>
              <a:gd name="adj" fmla="val 16233"/>
            </a:avLst>
          </a:prstGeom>
          <a:solidFill>
            <a:schemeClr val="bg1"/>
          </a:solidFill>
          <a:ln w="57150">
            <a:solidFill>
              <a:srgbClr val="F34F4B">
                <a:alpha val="4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18" name="สี่เหลี่ยมผืนผ้า: มุมมน 18">
            <a:extLst>
              <a:ext uri="{FF2B5EF4-FFF2-40B4-BE49-F238E27FC236}">
                <a16:creationId xmlns:a16="http://schemas.microsoft.com/office/drawing/2014/main" id="{6F0162D1-4B00-4B60-A459-12D5E8F2AFF6}"/>
              </a:ext>
            </a:extLst>
          </p:cNvPr>
          <p:cNvSpPr/>
          <p:nvPr/>
        </p:nvSpPr>
        <p:spPr>
          <a:xfrm>
            <a:off x="9281297" y="1491096"/>
            <a:ext cx="1112851" cy="1112851"/>
          </a:xfrm>
          <a:prstGeom prst="roundRect">
            <a:avLst>
              <a:gd name="adj" fmla="val 16233"/>
            </a:avLst>
          </a:prstGeom>
          <a:solidFill>
            <a:schemeClr val="bg1"/>
          </a:solidFill>
          <a:ln w="57150">
            <a:solidFill>
              <a:srgbClr val="F34F4B">
                <a:alpha val="4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pic>
        <p:nvPicPr>
          <p:cNvPr id="119" name="รูปภาพ 93">
            <a:extLst>
              <a:ext uri="{FF2B5EF4-FFF2-40B4-BE49-F238E27FC236}">
                <a16:creationId xmlns:a16="http://schemas.microsoft.com/office/drawing/2014/main" id="{61B2C57A-8366-4F5B-B55C-D9F723D13BF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83172" y="378806"/>
            <a:ext cx="8224217" cy="963251"/>
          </a:xfrm>
          <a:prstGeom prst="rect">
            <a:avLst/>
          </a:prstGeom>
        </p:spPr>
      </p:pic>
      <p:sp>
        <p:nvSpPr>
          <p:cNvPr id="120" name="ขึ้น ค">
            <a:extLst>
              <a:ext uri="{FF2B5EF4-FFF2-40B4-BE49-F238E27FC236}">
                <a16:creationId xmlns:a16="http://schemas.microsoft.com/office/drawing/2014/main" id="{F95A2E51-6CAA-4776-BA2F-3AB5A5A20ECE}"/>
              </a:ext>
            </a:extLst>
          </p:cNvPr>
          <p:cNvSpPr/>
          <p:nvPr/>
        </p:nvSpPr>
        <p:spPr>
          <a:xfrm>
            <a:off x="1831340" y="1395636"/>
            <a:ext cx="639919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th-TH" sz="88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ค</a:t>
            </a:r>
          </a:p>
        </p:txBody>
      </p:sp>
      <p:sp>
        <p:nvSpPr>
          <p:cNvPr id="121" name="ขึ้น ว">
            <a:extLst>
              <a:ext uri="{FF2B5EF4-FFF2-40B4-BE49-F238E27FC236}">
                <a16:creationId xmlns:a16="http://schemas.microsoft.com/office/drawing/2014/main" id="{84707918-7A24-4E97-9AAA-944D47B3B414}"/>
              </a:ext>
            </a:extLst>
          </p:cNvPr>
          <p:cNvSpPr/>
          <p:nvPr/>
        </p:nvSpPr>
        <p:spPr>
          <a:xfrm>
            <a:off x="3128284" y="1395636"/>
            <a:ext cx="612667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th-TH" sz="8800" b="1" dirty="0">
                <a:solidFill>
                  <a:srgbClr val="00B05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ว</a:t>
            </a:r>
          </a:p>
        </p:txBody>
      </p:sp>
      <p:sp>
        <p:nvSpPr>
          <p:cNvPr id="122" name="ขึ้น ม">
            <a:extLst>
              <a:ext uri="{FF2B5EF4-FFF2-40B4-BE49-F238E27FC236}">
                <a16:creationId xmlns:a16="http://schemas.microsoft.com/office/drawing/2014/main" id="{179D36ED-207A-4738-A458-433C542E2696}"/>
              </a:ext>
            </a:extLst>
          </p:cNvPr>
          <p:cNvSpPr/>
          <p:nvPr/>
        </p:nvSpPr>
        <p:spPr>
          <a:xfrm>
            <a:off x="5679995" y="1395636"/>
            <a:ext cx="655949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th-TH" sz="8800" b="1" dirty="0">
                <a:solidFill>
                  <a:srgbClr val="00B05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ม</a:t>
            </a:r>
          </a:p>
        </p:txBody>
      </p:sp>
      <p:sp>
        <p:nvSpPr>
          <p:cNvPr id="123" name="ขึ้น ล">
            <a:extLst>
              <a:ext uri="{FF2B5EF4-FFF2-40B4-BE49-F238E27FC236}">
                <a16:creationId xmlns:a16="http://schemas.microsoft.com/office/drawing/2014/main" id="{6CB29688-2274-49A2-AA95-3A33404922B6}"/>
              </a:ext>
            </a:extLst>
          </p:cNvPr>
          <p:cNvSpPr/>
          <p:nvPr/>
        </p:nvSpPr>
        <p:spPr>
          <a:xfrm>
            <a:off x="10800788" y="1384819"/>
            <a:ext cx="63511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8800" b="1" dirty="0">
                <a:solidFill>
                  <a:srgbClr val="00B05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ล</a:t>
            </a:r>
          </a:p>
        </p:txBody>
      </p:sp>
      <p:sp>
        <p:nvSpPr>
          <p:cNvPr id="124" name="ขึ้น ม">
            <a:extLst>
              <a:ext uri="{FF2B5EF4-FFF2-40B4-BE49-F238E27FC236}">
                <a16:creationId xmlns:a16="http://schemas.microsoft.com/office/drawing/2014/main" id="{7ADB5469-E7D5-4EB7-A948-DE0684A4B60B}"/>
              </a:ext>
            </a:extLst>
          </p:cNvPr>
          <p:cNvSpPr/>
          <p:nvPr/>
        </p:nvSpPr>
        <p:spPr>
          <a:xfrm>
            <a:off x="8229128" y="1384819"/>
            <a:ext cx="655949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th-TH" sz="8800" b="1" dirty="0">
                <a:solidFill>
                  <a:srgbClr val="00B05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ม</a:t>
            </a:r>
          </a:p>
        </p:txBody>
      </p:sp>
      <p:sp>
        <p:nvSpPr>
          <p:cNvPr id="128" name="ขึ้น น">
            <a:extLst>
              <a:ext uri="{FF2B5EF4-FFF2-40B4-BE49-F238E27FC236}">
                <a16:creationId xmlns:a16="http://schemas.microsoft.com/office/drawing/2014/main" id="{1B3E454B-E17D-431B-9DE2-2EFC920630AB}"/>
              </a:ext>
            </a:extLst>
          </p:cNvPr>
          <p:cNvSpPr/>
          <p:nvPr/>
        </p:nvSpPr>
        <p:spPr>
          <a:xfrm>
            <a:off x="9513083" y="1395636"/>
            <a:ext cx="641522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th-TH" sz="8800" b="1" dirty="0">
                <a:solidFill>
                  <a:srgbClr val="00B05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ดุ</a:t>
            </a:r>
          </a:p>
        </p:txBody>
      </p:sp>
      <p:sp>
        <p:nvSpPr>
          <p:cNvPr id="129" name="ขึ้น อา">
            <a:extLst>
              <a:ext uri="{FF2B5EF4-FFF2-40B4-BE49-F238E27FC236}">
                <a16:creationId xmlns:a16="http://schemas.microsoft.com/office/drawing/2014/main" id="{2D3B3207-562D-4067-A60D-FCE8AC368564}"/>
              </a:ext>
            </a:extLst>
          </p:cNvPr>
          <p:cNvSpPr/>
          <p:nvPr/>
        </p:nvSpPr>
        <p:spPr>
          <a:xfrm>
            <a:off x="4432951" y="1395636"/>
            <a:ext cx="564578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th-TH" sz="8800" b="1" dirty="0">
                <a:solidFill>
                  <a:srgbClr val="00B05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า</a:t>
            </a:r>
          </a:p>
        </p:txBody>
      </p:sp>
      <p:sp>
        <p:nvSpPr>
          <p:cNvPr id="130" name="ขึ้น ลื">
            <a:extLst>
              <a:ext uri="{FF2B5EF4-FFF2-40B4-BE49-F238E27FC236}">
                <a16:creationId xmlns:a16="http://schemas.microsoft.com/office/drawing/2014/main" id="{9F3FBA29-103B-4BEA-9574-B3BEB7139096}"/>
              </a:ext>
            </a:extLst>
          </p:cNvPr>
          <p:cNvSpPr/>
          <p:nvPr/>
        </p:nvSpPr>
        <p:spPr>
          <a:xfrm>
            <a:off x="6958927" y="1395636"/>
            <a:ext cx="635110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th-TH" sz="8800" b="1" dirty="0">
                <a:solidFill>
                  <a:srgbClr val="00B05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ส</a:t>
            </a:r>
          </a:p>
        </p:txBody>
      </p:sp>
      <p:pic>
        <p:nvPicPr>
          <p:cNvPr id="131" name="Picture 7">
            <a:extLst>
              <a:ext uri="{FF2B5EF4-FFF2-40B4-BE49-F238E27FC236}">
                <a16:creationId xmlns:a16="http://schemas.microsoft.com/office/drawing/2014/main" id="{C3C7F5C0-DB5F-4184-A1C2-FA62DAC6C8F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491646" y="153"/>
            <a:ext cx="780537" cy="822352"/>
          </a:xfrm>
          <a:prstGeom prst="rect">
            <a:avLst/>
          </a:prstGeom>
        </p:spPr>
      </p:pic>
      <p:pic>
        <p:nvPicPr>
          <p:cNvPr id="132" name="Picture 5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92763741-F5A9-4589-A304-D9530ADD9C9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551653" y="6758018"/>
            <a:ext cx="535441" cy="528487"/>
          </a:xfrm>
          <a:prstGeom prst="rect">
            <a:avLst/>
          </a:prstGeom>
        </p:spPr>
      </p:pic>
      <p:pic>
        <p:nvPicPr>
          <p:cNvPr id="133" name="teacher guide">
            <a:extLst>
              <a:ext uri="{FF2B5EF4-FFF2-40B4-BE49-F238E27FC236}">
                <a16:creationId xmlns:a16="http://schemas.microsoft.com/office/drawing/2014/main" id="{4EC2B234-C2DC-4BD7-BACF-A777D0D67AA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0354" y="6768505"/>
            <a:ext cx="535420" cy="530319"/>
          </a:xfrm>
          <a:prstGeom prst="rect">
            <a:avLst/>
          </a:prstGeom>
        </p:spPr>
      </p:pic>
      <p:sp>
        <p:nvSpPr>
          <p:cNvPr id="135" name="กด โ">
            <a:extLst>
              <a:ext uri="{FF2B5EF4-FFF2-40B4-BE49-F238E27FC236}">
                <a16:creationId xmlns:a16="http://schemas.microsoft.com/office/drawing/2014/main" id="{2633F0C5-6AF8-4A4F-BECA-2740836B2FF5}"/>
              </a:ext>
            </a:extLst>
          </p:cNvPr>
          <p:cNvSpPr/>
          <p:nvPr/>
        </p:nvSpPr>
        <p:spPr>
          <a:xfrm>
            <a:off x="3261696" y="5070383"/>
            <a:ext cx="689169" cy="68916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5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ย</a:t>
            </a:r>
            <a:endParaRPr lang="en-US" sz="5400" b="1" dirty="0">
              <a:solidFill>
                <a:schemeClr val="tx1">
                  <a:lumMod val="95000"/>
                  <a:lumOff val="5000"/>
                </a:schemeClr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136" name="กด โ">
            <a:extLst>
              <a:ext uri="{FF2B5EF4-FFF2-40B4-BE49-F238E27FC236}">
                <a16:creationId xmlns:a16="http://schemas.microsoft.com/office/drawing/2014/main" id="{5AC3A1FB-53E7-4F3B-9A83-8E8759296697}"/>
              </a:ext>
            </a:extLst>
          </p:cNvPr>
          <p:cNvSpPr/>
          <p:nvPr/>
        </p:nvSpPr>
        <p:spPr>
          <a:xfrm>
            <a:off x="6297518" y="5070383"/>
            <a:ext cx="689169" cy="68916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5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</a:t>
            </a:r>
            <a:endParaRPr lang="en-US" sz="5400" b="1" dirty="0">
              <a:solidFill>
                <a:schemeClr val="tx1">
                  <a:lumMod val="95000"/>
                  <a:lumOff val="5000"/>
                </a:schemeClr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137" name="กด โ">
            <a:extLst>
              <a:ext uri="{FF2B5EF4-FFF2-40B4-BE49-F238E27FC236}">
                <a16:creationId xmlns:a16="http://schemas.microsoft.com/office/drawing/2014/main" id="{5CA6227D-C49E-4E47-A004-7FB98D45E5BB}"/>
              </a:ext>
            </a:extLst>
          </p:cNvPr>
          <p:cNvSpPr/>
          <p:nvPr/>
        </p:nvSpPr>
        <p:spPr>
          <a:xfrm>
            <a:off x="7815429" y="5070383"/>
            <a:ext cx="689169" cy="68916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5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ท</a:t>
            </a:r>
            <a:endParaRPr lang="en-US" sz="5400" b="1" dirty="0">
              <a:solidFill>
                <a:schemeClr val="tx1">
                  <a:lumMod val="95000"/>
                  <a:lumOff val="5000"/>
                </a:schemeClr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138" name="กด โ">
            <a:extLst>
              <a:ext uri="{FF2B5EF4-FFF2-40B4-BE49-F238E27FC236}">
                <a16:creationId xmlns:a16="http://schemas.microsoft.com/office/drawing/2014/main" id="{EABA56FF-5866-43C9-BFB0-400B5768EDC8}"/>
              </a:ext>
            </a:extLst>
          </p:cNvPr>
          <p:cNvSpPr/>
          <p:nvPr/>
        </p:nvSpPr>
        <p:spPr>
          <a:xfrm>
            <a:off x="9333338" y="5070383"/>
            <a:ext cx="689169" cy="68916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5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ภ</a:t>
            </a:r>
            <a:endParaRPr lang="en-US" sz="5400" b="1" dirty="0">
              <a:solidFill>
                <a:schemeClr val="tx1">
                  <a:lumMod val="95000"/>
                  <a:lumOff val="5000"/>
                </a:schemeClr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139" name="กด โ">
            <a:extLst>
              <a:ext uri="{FF2B5EF4-FFF2-40B4-BE49-F238E27FC236}">
                <a16:creationId xmlns:a16="http://schemas.microsoft.com/office/drawing/2014/main" id="{03BCBBFA-7581-4F39-A878-8C643FDDD3A3}"/>
              </a:ext>
            </a:extLst>
          </p:cNvPr>
          <p:cNvSpPr/>
          <p:nvPr/>
        </p:nvSpPr>
        <p:spPr>
          <a:xfrm>
            <a:off x="3261696" y="5745429"/>
            <a:ext cx="689169" cy="68916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5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ญ</a:t>
            </a:r>
            <a:endParaRPr lang="en-US" sz="5400" b="1" dirty="0">
              <a:solidFill>
                <a:schemeClr val="tx1">
                  <a:lumMod val="95000"/>
                  <a:lumOff val="5000"/>
                </a:schemeClr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140" name="กด โ">
            <a:extLst>
              <a:ext uri="{FF2B5EF4-FFF2-40B4-BE49-F238E27FC236}">
                <a16:creationId xmlns:a16="http://schemas.microsoft.com/office/drawing/2014/main" id="{5E26C811-AC2C-4806-B140-A04E2BF6C626}"/>
              </a:ext>
            </a:extLst>
          </p:cNvPr>
          <p:cNvSpPr/>
          <p:nvPr/>
        </p:nvSpPr>
        <p:spPr>
          <a:xfrm>
            <a:off x="4779607" y="5745429"/>
            <a:ext cx="689169" cy="68916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5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ง</a:t>
            </a:r>
            <a:endParaRPr lang="en-US" sz="5400" b="1" dirty="0">
              <a:solidFill>
                <a:schemeClr val="tx1">
                  <a:lumMod val="95000"/>
                  <a:lumOff val="5000"/>
                </a:schemeClr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141" name="กด โ">
            <a:extLst>
              <a:ext uri="{FF2B5EF4-FFF2-40B4-BE49-F238E27FC236}">
                <a16:creationId xmlns:a16="http://schemas.microsoft.com/office/drawing/2014/main" id="{4F3B2593-213B-480B-A628-28C0A7E1DE19}"/>
              </a:ext>
            </a:extLst>
          </p:cNvPr>
          <p:cNvSpPr/>
          <p:nvPr/>
        </p:nvSpPr>
        <p:spPr>
          <a:xfrm>
            <a:off x="6297518" y="5745429"/>
            <a:ext cx="689169" cy="68916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5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จ</a:t>
            </a:r>
            <a:endParaRPr lang="en-US" sz="5400" b="1" dirty="0">
              <a:solidFill>
                <a:schemeClr val="tx1">
                  <a:lumMod val="95000"/>
                  <a:lumOff val="5000"/>
                </a:schemeClr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142" name="กด โ">
            <a:extLst>
              <a:ext uri="{FF2B5EF4-FFF2-40B4-BE49-F238E27FC236}">
                <a16:creationId xmlns:a16="http://schemas.microsoft.com/office/drawing/2014/main" id="{80BAF8E5-DA82-45C0-8308-2655508977A3}"/>
              </a:ext>
            </a:extLst>
          </p:cNvPr>
          <p:cNvSpPr/>
          <p:nvPr/>
        </p:nvSpPr>
        <p:spPr>
          <a:xfrm>
            <a:off x="9333338" y="5745429"/>
            <a:ext cx="689169" cy="68916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5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ห</a:t>
            </a:r>
            <a:endParaRPr lang="en-US" sz="5400" b="1" dirty="0">
              <a:solidFill>
                <a:schemeClr val="tx1">
                  <a:lumMod val="95000"/>
                  <a:lumOff val="5000"/>
                </a:schemeClr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143" name="กด โ">
            <a:extLst>
              <a:ext uri="{FF2B5EF4-FFF2-40B4-BE49-F238E27FC236}">
                <a16:creationId xmlns:a16="http://schemas.microsoft.com/office/drawing/2014/main" id="{D6EAE0B8-9F18-4E8E-960A-A02670EEFAB3}"/>
              </a:ext>
            </a:extLst>
          </p:cNvPr>
          <p:cNvSpPr/>
          <p:nvPr/>
        </p:nvSpPr>
        <p:spPr>
          <a:xfrm>
            <a:off x="3261696" y="6420474"/>
            <a:ext cx="689169" cy="68916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5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ธ</a:t>
            </a:r>
            <a:endParaRPr lang="en-US" sz="5400" b="1" dirty="0">
              <a:solidFill>
                <a:schemeClr val="tx1">
                  <a:lumMod val="95000"/>
                  <a:lumOff val="5000"/>
                </a:schemeClr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144" name="กด โ">
            <a:extLst>
              <a:ext uri="{FF2B5EF4-FFF2-40B4-BE49-F238E27FC236}">
                <a16:creationId xmlns:a16="http://schemas.microsoft.com/office/drawing/2014/main" id="{E50A6E24-D0A2-403E-BDDB-0B494D9657C4}"/>
              </a:ext>
            </a:extLst>
          </p:cNvPr>
          <p:cNvSpPr/>
          <p:nvPr/>
        </p:nvSpPr>
        <p:spPr>
          <a:xfrm>
            <a:off x="4779607" y="6420474"/>
            <a:ext cx="689169" cy="68916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5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ฉ</a:t>
            </a:r>
            <a:endParaRPr lang="en-US" sz="5400" b="1" dirty="0">
              <a:solidFill>
                <a:schemeClr val="tx1">
                  <a:lumMod val="95000"/>
                  <a:lumOff val="5000"/>
                </a:schemeClr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145" name="กด โ">
            <a:extLst>
              <a:ext uri="{FF2B5EF4-FFF2-40B4-BE49-F238E27FC236}">
                <a16:creationId xmlns:a16="http://schemas.microsoft.com/office/drawing/2014/main" id="{DA26463C-0573-491F-A60A-85D3331991F5}"/>
              </a:ext>
            </a:extLst>
          </p:cNvPr>
          <p:cNvSpPr/>
          <p:nvPr/>
        </p:nvSpPr>
        <p:spPr>
          <a:xfrm>
            <a:off x="6297518" y="6420474"/>
            <a:ext cx="689169" cy="68916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5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ฟ</a:t>
            </a:r>
            <a:endParaRPr lang="en-US" sz="5400" b="1" dirty="0">
              <a:solidFill>
                <a:schemeClr val="tx1">
                  <a:lumMod val="95000"/>
                  <a:lumOff val="5000"/>
                </a:schemeClr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146" name="กด โ">
            <a:extLst>
              <a:ext uri="{FF2B5EF4-FFF2-40B4-BE49-F238E27FC236}">
                <a16:creationId xmlns:a16="http://schemas.microsoft.com/office/drawing/2014/main" id="{A6459F70-84F8-45F0-840E-65D2DEE1975D}"/>
              </a:ext>
            </a:extLst>
          </p:cNvPr>
          <p:cNvSpPr/>
          <p:nvPr/>
        </p:nvSpPr>
        <p:spPr>
          <a:xfrm>
            <a:off x="9333338" y="6420474"/>
            <a:ext cx="689169" cy="68916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5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ผ</a:t>
            </a:r>
            <a:endParaRPr lang="en-US" sz="5400" b="1" dirty="0">
              <a:solidFill>
                <a:schemeClr val="tx1">
                  <a:lumMod val="95000"/>
                  <a:lumOff val="5000"/>
                </a:schemeClr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44" name="Picture 43">
            <a:hlinkClick r:id="rId7" action="ppaction://hlinksldjump"/>
            <a:extLst>
              <a:ext uri="{FF2B5EF4-FFF2-40B4-BE49-F238E27FC236}">
                <a16:creationId xmlns:a16="http://schemas.microsoft.com/office/drawing/2014/main" id="{BB9A5A0D-A1EA-4FBA-B7B5-0B99DDC26A3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01691" y="6773141"/>
            <a:ext cx="1021197" cy="527966"/>
          </a:xfrm>
          <a:prstGeom prst="rect">
            <a:avLst/>
          </a:prstGeom>
        </p:spPr>
      </p:pic>
      <p:sp>
        <p:nvSpPr>
          <p:cNvPr id="45" name="กด ว 2">
            <a:extLst>
              <a:ext uri="{FF2B5EF4-FFF2-40B4-BE49-F238E27FC236}">
                <a16:creationId xmlns:a16="http://schemas.microsoft.com/office/drawing/2014/main" id="{C39E3BFB-84DC-4D95-BE60-F6B69FF58025}"/>
              </a:ext>
            </a:extLst>
          </p:cNvPr>
          <p:cNvSpPr/>
          <p:nvPr/>
        </p:nvSpPr>
        <p:spPr>
          <a:xfrm>
            <a:off x="7815429" y="4384696"/>
            <a:ext cx="689169" cy="68916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5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ว</a:t>
            </a:r>
            <a:endParaRPr lang="en-US" sz="5400" b="1" dirty="0">
              <a:solidFill>
                <a:schemeClr val="tx1">
                  <a:lumMod val="95000"/>
                  <a:lumOff val="5000"/>
                </a:schemeClr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687980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รูปภาพ 6">
            <a:extLst>
              <a:ext uri="{FF2B5EF4-FFF2-40B4-BE49-F238E27FC236}">
                <a16:creationId xmlns:a16="http://schemas.microsoft.com/office/drawing/2014/main" id="{72F02AE8-FA0D-4352-BEC7-DFE19F0851D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36082" y="-10616"/>
            <a:ext cx="4804098" cy="122855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D3B7848-FE5F-4D99-AF18-DE5FC0B3D28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491646" y="153"/>
            <a:ext cx="780537" cy="822352"/>
          </a:xfrm>
          <a:prstGeom prst="rect">
            <a:avLst/>
          </a:prstGeom>
        </p:spPr>
      </p:pic>
      <p:sp>
        <p:nvSpPr>
          <p:cNvPr id="11" name="สี่เหลี่ยมผืนผ้า 10">
            <a:extLst>
              <a:ext uri="{FF2B5EF4-FFF2-40B4-BE49-F238E27FC236}">
                <a16:creationId xmlns:a16="http://schemas.microsoft.com/office/drawing/2014/main" id="{0E0EF44D-0CA3-4087-AF08-7ABE55322EBC}"/>
              </a:ext>
            </a:extLst>
          </p:cNvPr>
          <p:cNvSpPr/>
          <p:nvPr/>
        </p:nvSpPr>
        <p:spPr>
          <a:xfrm>
            <a:off x="980431" y="2029415"/>
            <a:ext cx="5873724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คือ การใช้ความคิดริเริ่มสร้างสรรค์งานทัศนศิลป์</a:t>
            </a:r>
          </a:p>
          <a:p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และงานออกแบบที่พบเห็นได้จากรอบตัวเรา</a:t>
            </a:r>
          </a:p>
        </p:txBody>
      </p:sp>
      <p:pic>
        <p:nvPicPr>
          <p:cNvPr id="3" name="รูปภาพ 2">
            <a:extLst>
              <a:ext uri="{FF2B5EF4-FFF2-40B4-BE49-F238E27FC236}">
                <a16:creationId xmlns:a16="http://schemas.microsoft.com/office/drawing/2014/main" id="{959E137E-180F-4187-9220-97D41D83647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95528" y="2005611"/>
            <a:ext cx="1028238" cy="587278"/>
          </a:xfrm>
          <a:prstGeom prst="rect">
            <a:avLst/>
          </a:prstGeom>
        </p:spPr>
      </p:pic>
      <p:pic>
        <p:nvPicPr>
          <p:cNvPr id="5" name="รูปภาพ 4">
            <a:extLst>
              <a:ext uri="{FF2B5EF4-FFF2-40B4-BE49-F238E27FC236}">
                <a16:creationId xmlns:a16="http://schemas.microsoft.com/office/drawing/2014/main" id="{25CFE34B-6744-4391-A120-925883AEFD0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42187" y="2006281"/>
            <a:ext cx="696678" cy="585935"/>
          </a:xfrm>
          <a:prstGeom prst="rect">
            <a:avLst/>
          </a:prstGeom>
        </p:spPr>
      </p:pic>
      <p:pic>
        <p:nvPicPr>
          <p:cNvPr id="12" name="รูปภาพ 11">
            <a:extLst>
              <a:ext uri="{FF2B5EF4-FFF2-40B4-BE49-F238E27FC236}">
                <a16:creationId xmlns:a16="http://schemas.microsoft.com/office/drawing/2014/main" id="{8FE1A750-DA0C-4A63-893E-D43A084FE747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5497" y="2005611"/>
            <a:ext cx="903399" cy="587278"/>
          </a:xfrm>
          <a:prstGeom prst="rect">
            <a:avLst/>
          </a:prstGeom>
        </p:spPr>
      </p:pic>
      <p:pic>
        <p:nvPicPr>
          <p:cNvPr id="14" name="รูปภาพ 13">
            <a:extLst>
              <a:ext uri="{FF2B5EF4-FFF2-40B4-BE49-F238E27FC236}">
                <a16:creationId xmlns:a16="http://schemas.microsoft.com/office/drawing/2014/main" id="{07B27652-219D-4E4C-965D-3A89AC897B69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79121" y="2672785"/>
            <a:ext cx="1199570" cy="544262"/>
          </a:xfrm>
          <a:prstGeom prst="rect">
            <a:avLst/>
          </a:prstGeom>
        </p:spPr>
      </p:pic>
      <p:pic>
        <p:nvPicPr>
          <p:cNvPr id="16" name="รูปภาพ 15">
            <a:extLst>
              <a:ext uri="{FF2B5EF4-FFF2-40B4-BE49-F238E27FC236}">
                <a16:creationId xmlns:a16="http://schemas.microsoft.com/office/drawing/2014/main" id="{A56520ED-1E01-4926-BF58-BA0919FA6303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50399" y="2005947"/>
            <a:ext cx="1048372" cy="586606"/>
          </a:xfrm>
          <a:prstGeom prst="rect">
            <a:avLst/>
          </a:prstGeom>
        </p:spPr>
      </p:pic>
      <p:pic>
        <p:nvPicPr>
          <p:cNvPr id="18" name="รูปภาพ 17">
            <a:extLst>
              <a:ext uri="{FF2B5EF4-FFF2-40B4-BE49-F238E27FC236}">
                <a16:creationId xmlns:a16="http://schemas.microsoft.com/office/drawing/2014/main" id="{37DDB4EB-CA9D-4A0D-B9C2-176290C9E96F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90259" y="2537053"/>
            <a:ext cx="763392" cy="677014"/>
          </a:xfrm>
          <a:prstGeom prst="rect">
            <a:avLst/>
          </a:prstGeom>
        </p:spPr>
      </p:pic>
      <p:pic>
        <p:nvPicPr>
          <p:cNvPr id="20" name="รูปภาพ 19">
            <a:extLst>
              <a:ext uri="{FF2B5EF4-FFF2-40B4-BE49-F238E27FC236}">
                <a16:creationId xmlns:a16="http://schemas.microsoft.com/office/drawing/2014/main" id="{964D3A1B-E2A6-427F-866C-B2CB4EE48E53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21031" y="2579900"/>
            <a:ext cx="790709" cy="637144"/>
          </a:xfrm>
          <a:prstGeom prst="rect">
            <a:avLst/>
          </a:prstGeom>
        </p:spPr>
      </p:pic>
      <p:grpSp>
        <p:nvGrpSpPr>
          <p:cNvPr id="6" name="กลุ่ม 5">
            <a:extLst>
              <a:ext uri="{FF2B5EF4-FFF2-40B4-BE49-F238E27FC236}">
                <a16:creationId xmlns:a16="http://schemas.microsoft.com/office/drawing/2014/main" id="{A00F856B-109F-4F29-99F7-8DC1F071BB00}"/>
              </a:ext>
            </a:extLst>
          </p:cNvPr>
          <p:cNvGrpSpPr/>
          <p:nvPr/>
        </p:nvGrpSpPr>
        <p:grpSpPr>
          <a:xfrm>
            <a:off x="977996" y="3301752"/>
            <a:ext cx="3718130" cy="693196"/>
            <a:chOff x="720371" y="3328636"/>
            <a:chExt cx="3718130" cy="693196"/>
          </a:xfrm>
        </p:grpSpPr>
        <p:sp>
          <p:nvSpPr>
            <p:cNvPr id="37" name="สี่เหลี่ยมผืนผ้า: มุมมน 36">
              <a:extLst>
                <a:ext uri="{FF2B5EF4-FFF2-40B4-BE49-F238E27FC236}">
                  <a16:creationId xmlns:a16="http://schemas.microsoft.com/office/drawing/2014/main" id="{AEC39778-4A6A-4E9C-BD6F-0A465FE1BD46}"/>
                </a:ext>
              </a:extLst>
            </p:cNvPr>
            <p:cNvSpPr/>
            <p:nvPr/>
          </p:nvSpPr>
          <p:spPr>
            <a:xfrm>
              <a:off x="720371" y="3328636"/>
              <a:ext cx="3718130" cy="635902"/>
            </a:xfrm>
            <a:prstGeom prst="roundRect">
              <a:avLst>
                <a:gd name="adj" fmla="val 18280"/>
              </a:avLst>
            </a:prstGeom>
            <a:solidFill>
              <a:srgbClr val="F56E6B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29" name="สี่เหลี่ยมผืนผ้า 28">
              <a:extLst>
                <a:ext uri="{FF2B5EF4-FFF2-40B4-BE49-F238E27FC236}">
                  <a16:creationId xmlns:a16="http://schemas.microsoft.com/office/drawing/2014/main" id="{7D90A818-F610-428F-940F-C18F93A912DF}"/>
                </a:ext>
              </a:extLst>
            </p:cNvPr>
            <p:cNvSpPr/>
            <p:nvPr/>
          </p:nvSpPr>
          <p:spPr>
            <a:xfrm>
              <a:off x="729410" y="3375501"/>
              <a:ext cx="3700052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th-TH" sz="36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หลักสำคัญของงานออกแบบ</a:t>
              </a:r>
            </a:p>
          </p:txBody>
        </p:sp>
      </p:grpSp>
      <p:sp>
        <p:nvSpPr>
          <p:cNvPr id="36" name="สี่เหลี่ยมผืนผ้า: มุมมน 35">
            <a:extLst>
              <a:ext uri="{FF2B5EF4-FFF2-40B4-BE49-F238E27FC236}">
                <a16:creationId xmlns:a16="http://schemas.microsoft.com/office/drawing/2014/main" id="{EE3F1BB0-C34F-4FB0-93DA-B45ED68634CE}"/>
              </a:ext>
            </a:extLst>
          </p:cNvPr>
          <p:cNvSpPr/>
          <p:nvPr/>
        </p:nvSpPr>
        <p:spPr>
          <a:xfrm>
            <a:off x="416974" y="1213520"/>
            <a:ext cx="12399334" cy="5834980"/>
          </a:xfrm>
          <a:prstGeom prst="roundRect">
            <a:avLst>
              <a:gd name="adj" fmla="val 6896"/>
            </a:avLst>
          </a:prstGeom>
          <a:noFill/>
          <a:ln w="38100">
            <a:solidFill>
              <a:srgbClr val="F34F4B">
                <a:alpha val="4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pic>
        <p:nvPicPr>
          <p:cNvPr id="9" name="Picture 5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A5BCA10C-22F0-4EB9-AE37-5FEBB9B747E3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551653" y="6758018"/>
            <a:ext cx="535441" cy="528487"/>
          </a:xfrm>
          <a:prstGeom prst="rect">
            <a:avLst/>
          </a:prstGeom>
        </p:spPr>
      </p:pic>
      <p:grpSp>
        <p:nvGrpSpPr>
          <p:cNvPr id="68" name="กลุ่ม 67">
            <a:extLst>
              <a:ext uri="{FF2B5EF4-FFF2-40B4-BE49-F238E27FC236}">
                <a16:creationId xmlns:a16="http://schemas.microsoft.com/office/drawing/2014/main" id="{5AB955F4-0AFF-4CF9-BC1A-FA7CC1DF86C5}"/>
              </a:ext>
            </a:extLst>
          </p:cNvPr>
          <p:cNvGrpSpPr/>
          <p:nvPr/>
        </p:nvGrpSpPr>
        <p:grpSpPr>
          <a:xfrm>
            <a:off x="1022878" y="6137814"/>
            <a:ext cx="3528360" cy="692330"/>
            <a:chOff x="1022878" y="5011374"/>
            <a:chExt cx="3528360" cy="692330"/>
          </a:xfrm>
        </p:grpSpPr>
        <p:sp>
          <p:nvSpPr>
            <p:cNvPr id="35" name="สี่เหลี่ยมผืนผ้า 34">
              <a:extLst>
                <a:ext uri="{FF2B5EF4-FFF2-40B4-BE49-F238E27FC236}">
                  <a16:creationId xmlns:a16="http://schemas.microsoft.com/office/drawing/2014/main" id="{5C8DF3BB-5E4F-429C-B189-CC1F33BD0CD5}"/>
                </a:ext>
              </a:extLst>
            </p:cNvPr>
            <p:cNvSpPr/>
            <p:nvPr/>
          </p:nvSpPr>
          <p:spPr>
            <a:xfrm>
              <a:off x="1813595" y="5031685"/>
              <a:ext cx="2737643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th-TH" sz="3600" b="1" dirty="0">
                  <a:solidFill>
                    <a:srgbClr val="34A3E8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ความสมดุล</a:t>
              </a:r>
            </a:p>
          </p:txBody>
        </p:sp>
        <p:grpSp>
          <p:nvGrpSpPr>
            <p:cNvPr id="19" name="กลุ่ม 18">
              <a:extLst>
                <a:ext uri="{FF2B5EF4-FFF2-40B4-BE49-F238E27FC236}">
                  <a16:creationId xmlns:a16="http://schemas.microsoft.com/office/drawing/2014/main" id="{244BD980-45ED-42BE-B456-39524580F49F}"/>
                </a:ext>
              </a:extLst>
            </p:cNvPr>
            <p:cNvGrpSpPr/>
            <p:nvPr/>
          </p:nvGrpSpPr>
          <p:grpSpPr>
            <a:xfrm>
              <a:off x="1022878" y="5011374"/>
              <a:ext cx="692330" cy="692330"/>
              <a:chOff x="988262" y="4976758"/>
              <a:chExt cx="761563" cy="761563"/>
            </a:xfrm>
          </p:grpSpPr>
          <p:sp>
            <p:nvSpPr>
              <p:cNvPr id="49" name="วงรี 48">
                <a:extLst>
                  <a:ext uri="{FF2B5EF4-FFF2-40B4-BE49-F238E27FC236}">
                    <a16:creationId xmlns:a16="http://schemas.microsoft.com/office/drawing/2014/main" id="{A5C64C7D-9014-41DC-8D01-E0CD182E5C85}"/>
                  </a:ext>
                </a:extLst>
              </p:cNvPr>
              <p:cNvSpPr/>
              <p:nvPr/>
            </p:nvSpPr>
            <p:spPr>
              <a:xfrm>
                <a:off x="988262" y="4976758"/>
                <a:ext cx="761563" cy="761563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75C1E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pic>
            <p:nvPicPr>
              <p:cNvPr id="30" name="รูปภาพ 29">
                <a:extLst>
                  <a:ext uri="{FF2B5EF4-FFF2-40B4-BE49-F238E27FC236}">
                    <a16:creationId xmlns:a16="http://schemas.microsoft.com/office/drawing/2014/main" id="{FA9250D8-2B2D-4C05-88E7-01D4E1F40AB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3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044986" y="5064287"/>
                <a:ext cx="648111" cy="477260"/>
              </a:xfrm>
              <a:prstGeom prst="rect">
                <a:avLst/>
              </a:prstGeom>
            </p:spPr>
          </p:pic>
        </p:grpSp>
      </p:grpSp>
      <p:grpSp>
        <p:nvGrpSpPr>
          <p:cNvPr id="67" name="กลุ่ม 66">
            <a:extLst>
              <a:ext uri="{FF2B5EF4-FFF2-40B4-BE49-F238E27FC236}">
                <a16:creationId xmlns:a16="http://schemas.microsoft.com/office/drawing/2014/main" id="{D1423027-BB3A-49F1-9182-CCDF0966EAEC}"/>
              </a:ext>
            </a:extLst>
          </p:cNvPr>
          <p:cNvGrpSpPr/>
          <p:nvPr/>
        </p:nvGrpSpPr>
        <p:grpSpPr>
          <a:xfrm>
            <a:off x="1022878" y="4141571"/>
            <a:ext cx="3528360" cy="692330"/>
            <a:chOff x="1022878" y="4141571"/>
            <a:chExt cx="3528360" cy="692330"/>
          </a:xfrm>
        </p:grpSpPr>
        <p:sp>
          <p:nvSpPr>
            <p:cNvPr id="33" name="สี่เหลี่ยมผืนผ้า 32">
              <a:extLst>
                <a:ext uri="{FF2B5EF4-FFF2-40B4-BE49-F238E27FC236}">
                  <a16:creationId xmlns:a16="http://schemas.microsoft.com/office/drawing/2014/main" id="{9F7A6F10-D2A3-4F11-8F49-2F7B77111695}"/>
                </a:ext>
              </a:extLst>
            </p:cNvPr>
            <p:cNvSpPr/>
            <p:nvPr/>
          </p:nvSpPr>
          <p:spPr>
            <a:xfrm>
              <a:off x="1813595" y="4165848"/>
              <a:ext cx="2737643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th-TH" sz="3600" b="1" dirty="0">
                  <a:solidFill>
                    <a:schemeClr val="accent6">
                      <a:lumMod val="75000"/>
                    </a:schemeClr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ความเป็นเอกภาพ</a:t>
              </a:r>
            </a:p>
          </p:txBody>
        </p:sp>
        <p:grpSp>
          <p:nvGrpSpPr>
            <p:cNvPr id="17" name="กลุ่ม 16">
              <a:extLst>
                <a:ext uri="{FF2B5EF4-FFF2-40B4-BE49-F238E27FC236}">
                  <a16:creationId xmlns:a16="http://schemas.microsoft.com/office/drawing/2014/main" id="{BF009883-56A9-4EE8-8520-68ABB45B8375}"/>
                </a:ext>
              </a:extLst>
            </p:cNvPr>
            <p:cNvGrpSpPr/>
            <p:nvPr/>
          </p:nvGrpSpPr>
          <p:grpSpPr>
            <a:xfrm>
              <a:off x="1022878" y="4141571"/>
              <a:ext cx="692330" cy="692330"/>
              <a:chOff x="988262" y="4106955"/>
              <a:chExt cx="761563" cy="761563"/>
            </a:xfrm>
          </p:grpSpPr>
          <p:sp>
            <p:nvSpPr>
              <p:cNvPr id="15" name="วงรี 14">
                <a:extLst>
                  <a:ext uri="{FF2B5EF4-FFF2-40B4-BE49-F238E27FC236}">
                    <a16:creationId xmlns:a16="http://schemas.microsoft.com/office/drawing/2014/main" id="{F5B3FC6F-B8BE-4F72-8EB0-969287CC00FF}"/>
                  </a:ext>
                </a:extLst>
              </p:cNvPr>
              <p:cNvSpPr/>
              <p:nvPr/>
            </p:nvSpPr>
            <p:spPr>
              <a:xfrm>
                <a:off x="988262" y="4106955"/>
                <a:ext cx="761563" cy="761563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accent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pic>
            <p:nvPicPr>
              <p:cNvPr id="31" name="รูปภาพ 30">
                <a:extLst>
                  <a:ext uri="{FF2B5EF4-FFF2-40B4-BE49-F238E27FC236}">
                    <a16:creationId xmlns:a16="http://schemas.microsoft.com/office/drawing/2014/main" id="{DDA817BD-25FD-4E87-BA6D-CD63A94D370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4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152106" y="4263706"/>
                <a:ext cx="433873" cy="433873"/>
              </a:xfrm>
              <a:prstGeom prst="rect">
                <a:avLst/>
              </a:prstGeom>
            </p:spPr>
          </p:pic>
        </p:grpSp>
      </p:grpSp>
      <p:grpSp>
        <p:nvGrpSpPr>
          <p:cNvPr id="60" name="กลุ่ม 59">
            <a:extLst>
              <a:ext uri="{FF2B5EF4-FFF2-40B4-BE49-F238E27FC236}">
                <a16:creationId xmlns:a16="http://schemas.microsoft.com/office/drawing/2014/main" id="{B8FAB370-55FA-4C77-A275-601A88E02944}"/>
              </a:ext>
            </a:extLst>
          </p:cNvPr>
          <p:cNvGrpSpPr/>
          <p:nvPr/>
        </p:nvGrpSpPr>
        <p:grpSpPr>
          <a:xfrm>
            <a:off x="1022032" y="5139693"/>
            <a:ext cx="3514825" cy="692330"/>
            <a:chOff x="7949181" y="4141571"/>
            <a:chExt cx="3514825" cy="692330"/>
          </a:xfrm>
        </p:grpSpPr>
        <p:sp>
          <p:nvSpPr>
            <p:cNvPr id="34" name="สี่เหลี่ยมผืนผ้า 33">
              <a:extLst>
                <a:ext uri="{FF2B5EF4-FFF2-40B4-BE49-F238E27FC236}">
                  <a16:creationId xmlns:a16="http://schemas.microsoft.com/office/drawing/2014/main" id="{329D3FFB-7C80-44EA-B31E-D96BE8C4DD8E}"/>
                </a:ext>
              </a:extLst>
            </p:cNvPr>
            <p:cNvSpPr/>
            <p:nvPr/>
          </p:nvSpPr>
          <p:spPr>
            <a:xfrm>
              <a:off x="8726363" y="4160740"/>
              <a:ext cx="2737643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th-TH" sz="3600" b="1" dirty="0">
                  <a:solidFill>
                    <a:srgbClr val="7030A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ความกลมกลืน</a:t>
              </a:r>
            </a:p>
          </p:txBody>
        </p:sp>
        <p:grpSp>
          <p:nvGrpSpPr>
            <p:cNvPr id="52" name="กลุ่ม 51">
              <a:extLst>
                <a:ext uri="{FF2B5EF4-FFF2-40B4-BE49-F238E27FC236}">
                  <a16:creationId xmlns:a16="http://schemas.microsoft.com/office/drawing/2014/main" id="{487FAD34-124E-458D-A569-1FABBDE3CD23}"/>
                </a:ext>
              </a:extLst>
            </p:cNvPr>
            <p:cNvGrpSpPr/>
            <p:nvPr/>
          </p:nvGrpSpPr>
          <p:grpSpPr>
            <a:xfrm>
              <a:off x="7949181" y="4141571"/>
              <a:ext cx="692330" cy="692330"/>
              <a:chOff x="6923745" y="4106955"/>
              <a:chExt cx="761563" cy="761563"/>
            </a:xfrm>
          </p:grpSpPr>
          <p:sp>
            <p:nvSpPr>
              <p:cNvPr id="51" name="วงรี 50">
                <a:extLst>
                  <a:ext uri="{FF2B5EF4-FFF2-40B4-BE49-F238E27FC236}">
                    <a16:creationId xmlns:a16="http://schemas.microsoft.com/office/drawing/2014/main" id="{3BF7CE9D-CE3B-4893-A21D-5EF3ADEE0359}"/>
                  </a:ext>
                </a:extLst>
              </p:cNvPr>
              <p:cNvSpPr/>
              <p:nvPr/>
            </p:nvSpPr>
            <p:spPr>
              <a:xfrm>
                <a:off x="6923745" y="4106955"/>
                <a:ext cx="761563" cy="761563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BA8CD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pic>
            <p:nvPicPr>
              <p:cNvPr id="32" name="รูปภาพ 31">
                <a:extLst>
                  <a:ext uri="{FF2B5EF4-FFF2-40B4-BE49-F238E27FC236}">
                    <a16:creationId xmlns:a16="http://schemas.microsoft.com/office/drawing/2014/main" id="{D6C5D893-F132-407E-979A-B2A0EE1E9E3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5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955149" y="4138974"/>
                <a:ext cx="698756" cy="698756"/>
              </a:xfrm>
              <a:prstGeom prst="rect">
                <a:avLst/>
              </a:prstGeom>
            </p:spPr>
          </p:pic>
        </p:grpSp>
      </p:grpSp>
      <p:grpSp>
        <p:nvGrpSpPr>
          <p:cNvPr id="61" name="กลุ่ม 60">
            <a:extLst>
              <a:ext uri="{FF2B5EF4-FFF2-40B4-BE49-F238E27FC236}">
                <a16:creationId xmlns:a16="http://schemas.microsoft.com/office/drawing/2014/main" id="{B46CFF88-6A62-49EF-AE09-4998A5374848}"/>
              </a:ext>
            </a:extLst>
          </p:cNvPr>
          <p:cNvGrpSpPr/>
          <p:nvPr/>
        </p:nvGrpSpPr>
        <p:grpSpPr>
          <a:xfrm>
            <a:off x="4009384" y="6130457"/>
            <a:ext cx="3924362" cy="584775"/>
            <a:chOff x="1461382" y="5822032"/>
            <a:chExt cx="3924362" cy="584775"/>
          </a:xfrm>
        </p:grpSpPr>
        <p:sp>
          <p:nvSpPr>
            <p:cNvPr id="46" name="สี่เหลี่ยมผืนผ้า 45">
              <a:extLst>
                <a:ext uri="{FF2B5EF4-FFF2-40B4-BE49-F238E27FC236}">
                  <a16:creationId xmlns:a16="http://schemas.microsoft.com/office/drawing/2014/main" id="{33CD12CC-2D19-4112-912F-48D9C3815B19}"/>
                </a:ext>
              </a:extLst>
            </p:cNvPr>
            <p:cNvSpPr/>
            <p:nvPr/>
          </p:nvSpPr>
          <p:spPr>
            <a:xfrm>
              <a:off x="1666381" y="5822032"/>
              <a:ext cx="3719363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th-TH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สมดุลแบบทั้ง 2 ข้างเหมือนกัน</a:t>
              </a:r>
            </a:p>
          </p:txBody>
        </p:sp>
        <p:pic>
          <p:nvPicPr>
            <p:cNvPr id="53" name="กราฟิก 52">
              <a:extLst>
                <a:ext uri="{FF2B5EF4-FFF2-40B4-BE49-F238E27FC236}">
                  <a16:creationId xmlns:a16="http://schemas.microsoft.com/office/drawing/2014/main" id="{57F31B73-F839-49E3-B404-B8AD9AE8D82E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p:blipFill>
          <p:spPr>
            <a:xfrm>
              <a:off x="1461382" y="6005400"/>
              <a:ext cx="196800" cy="218037"/>
            </a:xfrm>
            <a:prstGeom prst="rect">
              <a:avLst/>
            </a:prstGeom>
          </p:spPr>
        </p:pic>
      </p:grpSp>
      <p:grpSp>
        <p:nvGrpSpPr>
          <p:cNvPr id="62" name="กลุ่ม 61">
            <a:extLst>
              <a:ext uri="{FF2B5EF4-FFF2-40B4-BE49-F238E27FC236}">
                <a16:creationId xmlns:a16="http://schemas.microsoft.com/office/drawing/2014/main" id="{152626CB-BF72-4E62-A6A9-9C3D7808B631}"/>
              </a:ext>
            </a:extLst>
          </p:cNvPr>
          <p:cNvGrpSpPr/>
          <p:nvPr/>
        </p:nvGrpSpPr>
        <p:grpSpPr>
          <a:xfrm>
            <a:off x="7754329" y="6110375"/>
            <a:ext cx="3924362" cy="584775"/>
            <a:chOff x="1461382" y="6406807"/>
            <a:chExt cx="3924362" cy="584775"/>
          </a:xfrm>
        </p:grpSpPr>
        <p:sp>
          <p:nvSpPr>
            <p:cNvPr id="47" name="สี่เหลี่ยมผืนผ้า 46">
              <a:extLst>
                <a:ext uri="{FF2B5EF4-FFF2-40B4-BE49-F238E27FC236}">
                  <a16:creationId xmlns:a16="http://schemas.microsoft.com/office/drawing/2014/main" id="{E11D5552-BF01-4296-8928-6C612D81A9B3}"/>
                </a:ext>
              </a:extLst>
            </p:cNvPr>
            <p:cNvSpPr/>
            <p:nvPr/>
          </p:nvSpPr>
          <p:spPr>
            <a:xfrm>
              <a:off x="1666381" y="6406807"/>
              <a:ext cx="3719363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th-TH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สมดุลแบบทั้ง 2 ข้างไม่เหมือนกัน</a:t>
              </a:r>
            </a:p>
          </p:txBody>
        </p:sp>
        <p:pic>
          <p:nvPicPr>
            <p:cNvPr id="54" name="กราฟิก 53">
              <a:extLst>
                <a:ext uri="{FF2B5EF4-FFF2-40B4-BE49-F238E27FC236}">
                  <a16:creationId xmlns:a16="http://schemas.microsoft.com/office/drawing/2014/main" id="{8D878D1F-704A-4EDC-A434-37E82FDDE9EC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p:blipFill>
          <p:spPr>
            <a:xfrm>
              <a:off x="1461382" y="6590175"/>
              <a:ext cx="196800" cy="218037"/>
            </a:xfrm>
            <a:prstGeom prst="rect">
              <a:avLst/>
            </a:prstGeom>
          </p:spPr>
        </p:pic>
      </p:grpSp>
      <p:grpSp>
        <p:nvGrpSpPr>
          <p:cNvPr id="63" name="กลุ่ม 62">
            <a:extLst>
              <a:ext uri="{FF2B5EF4-FFF2-40B4-BE49-F238E27FC236}">
                <a16:creationId xmlns:a16="http://schemas.microsoft.com/office/drawing/2014/main" id="{BE424E99-1206-462F-92D5-1964C18112CF}"/>
              </a:ext>
            </a:extLst>
          </p:cNvPr>
          <p:cNvGrpSpPr/>
          <p:nvPr/>
        </p:nvGrpSpPr>
        <p:grpSpPr>
          <a:xfrm>
            <a:off x="4009384" y="4972450"/>
            <a:ext cx="3234155" cy="584775"/>
            <a:chOff x="7038990" y="4879072"/>
            <a:chExt cx="3234155" cy="584775"/>
          </a:xfrm>
        </p:grpSpPr>
        <p:sp>
          <p:nvSpPr>
            <p:cNvPr id="38" name="สี่เหลี่ยมผืนผ้า 37">
              <a:extLst>
                <a:ext uri="{FF2B5EF4-FFF2-40B4-BE49-F238E27FC236}">
                  <a16:creationId xmlns:a16="http://schemas.microsoft.com/office/drawing/2014/main" id="{50DF04BA-1746-4BC0-A1ED-B6C775FD4C02}"/>
                </a:ext>
              </a:extLst>
            </p:cNvPr>
            <p:cNvSpPr/>
            <p:nvPr/>
          </p:nvSpPr>
          <p:spPr>
            <a:xfrm>
              <a:off x="7278392" y="4879072"/>
              <a:ext cx="2994753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th-TH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ความกลมกลืนด้วยเส้น</a:t>
              </a:r>
            </a:p>
          </p:txBody>
        </p:sp>
        <p:pic>
          <p:nvPicPr>
            <p:cNvPr id="55" name="กราฟิก 54">
              <a:extLst>
                <a:ext uri="{FF2B5EF4-FFF2-40B4-BE49-F238E27FC236}">
                  <a16:creationId xmlns:a16="http://schemas.microsoft.com/office/drawing/2014/main" id="{3ACCAACF-DDE0-49FD-A8D7-6ADDB7BF896B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tretch>
              <a:fillRect/>
            </a:stretch>
          </p:blipFill>
          <p:spPr>
            <a:xfrm>
              <a:off x="7038990" y="5055063"/>
              <a:ext cx="196800" cy="218037"/>
            </a:xfrm>
            <a:prstGeom prst="rect">
              <a:avLst/>
            </a:prstGeom>
          </p:spPr>
        </p:pic>
      </p:grpSp>
      <p:grpSp>
        <p:nvGrpSpPr>
          <p:cNvPr id="64" name="กลุ่ม 63">
            <a:extLst>
              <a:ext uri="{FF2B5EF4-FFF2-40B4-BE49-F238E27FC236}">
                <a16:creationId xmlns:a16="http://schemas.microsoft.com/office/drawing/2014/main" id="{CD90AC68-2F16-4797-9001-5454CC315F67}"/>
              </a:ext>
            </a:extLst>
          </p:cNvPr>
          <p:cNvGrpSpPr/>
          <p:nvPr/>
        </p:nvGrpSpPr>
        <p:grpSpPr>
          <a:xfrm>
            <a:off x="4009384" y="5421659"/>
            <a:ext cx="3255033" cy="584775"/>
            <a:chOff x="7038990" y="5391578"/>
            <a:chExt cx="3255033" cy="584775"/>
          </a:xfrm>
        </p:grpSpPr>
        <p:sp>
          <p:nvSpPr>
            <p:cNvPr id="39" name="สี่เหลี่ยมผืนผ้า 38">
              <a:extLst>
                <a:ext uri="{FF2B5EF4-FFF2-40B4-BE49-F238E27FC236}">
                  <a16:creationId xmlns:a16="http://schemas.microsoft.com/office/drawing/2014/main" id="{BF569368-757C-47FC-8415-912D6FFB4E2F}"/>
                </a:ext>
              </a:extLst>
            </p:cNvPr>
            <p:cNvSpPr/>
            <p:nvPr/>
          </p:nvSpPr>
          <p:spPr>
            <a:xfrm>
              <a:off x="7248907" y="5391578"/>
              <a:ext cx="3045116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th-TH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ความกลมกลืนด้วยสี</a:t>
              </a:r>
            </a:p>
          </p:txBody>
        </p:sp>
        <p:pic>
          <p:nvPicPr>
            <p:cNvPr id="57" name="กราฟิก 56">
              <a:extLst>
                <a:ext uri="{FF2B5EF4-FFF2-40B4-BE49-F238E27FC236}">
                  <a16:creationId xmlns:a16="http://schemas.microsoft.com/office/drawing/2014/main" id="{AE597283-6142-4697-97F7-825CFCB5C7BF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tretch>
              <a:fillRect/>
            </a:stretch>
          </p:blipFill>
          <p:spPr>
            <a:xfrm>
              <a:off x="7038990" y="5572344"/>
              <a:ext cx="196800" cy="218037"/>
            </a:xfrm>
            <a:prstGeom prst="rect">
              <a:avLst/>
            </a:prstGeom>
          </p:spPr>
        </p:pic>
      </p:grpSp>
      <p:grpSp>
        <p:nvGrpSpPr>
          <p:cNvPr id="65" name="กลุ่ม 64">
            <a:extLst>
              <a:ext uri="{FF2B5EF4-FFF2-40B4-BE49-F238E27FC236}">
                <a16:creationId xmlns:a16="http://schemas.microsoft.com/office/drawing/2014/main" id="{28FD5730-051A-4506-9C99-6A7E19318681}"/>
              </a:ext>
            </a:extLst>
          </p:cNvPr>
          <p:cNvGrpSpPr/>
          <p:nvPr/>
        </p:nvGrpSpPr>
        <p:grpSpPr>
          <a:xfrm>
            <a:off x="7754329" y="4972450"/>
            <a:ext cx="3919097" cy="584775"/>
            <a:chOff x="7038990" y="5904084"/>
            <a:chExt cx="3919097" cy="584775"/>
          </a:xfrm>
        </p:grpSpPr>
        <p:sp>
          <p:nvSpPr>
            <p:cNvPr id="42" name="สี่เหลี่ยมผืนผ้า 41">
              <a:extLst>
                <a:ext uri="{FF2B5EF4-FFF2-40B4-BE49-F238E27FC236}">
                  <a16:creationId xmlns:a16="http://schemas.microsoft.com/office/drawing/2014/main" id="{9AB75292-69E0-4EA4-9514-2EA083AB9AFA}"/>
                </a:ext>
              </a:extLst>
            </p:cNvPr>
            <p:cNvSpPr/>
            <p:nvPr/>
          </p:nvSpPr>
          <p:spPr>
            <a:xfrm>
              <a:off x="7248907" y="5904084"/>
              <a:ext cx="3709180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th-TH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ความกลมกลืนด้วยรูปร่าง รูปทรง</a:t>
              </a:r>
            </a:p>
          </p:txBody>
        </p:sp>
        <p:pic>
          <p:nvPicPr>
            <p:cNvPr id="58" name="กราฟิก 57">
              <a:extLst>
                <a:ext uri="{FF2B5EF4-FFF2-40B4-BE49-F238E27FC236}">
                  <a16:creationId xmlns:a16="http://schemas.microsoft.com/office/drawing/2014/main" id="{279CE898-A084-40F9-B1B9-BEC048C9EDB5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tretch>
              <a:fillRect/>
            </a:stretch>
          </p:blipFill>
          <p:spPr>
            <a:xfrm>
              <a:off x="7038990" y="6089625"/>
              <a:ext cx="196800" cy="218037"/>
            </a:xfrm>
            <a:prstGeom prst="rect">
              <a:avLst/>
            </a:prstGeom>
          </p:spPr>
        </p:pic>
      </p:grpSp>
      <p:grpSp>
        <p:nvGrpSpPr>
          <p:cNvPr id="66" name="กลุ่ม 65">
            <a:extLst>
              <a:ext uri="{FF2B5EF4-FFF2-40B4-BE49-F238E27FC236}">
                <a16:creationId xmlns:a16="http://schemas.microsoft.com/office/drawing/2014/main" id="{C4463C4A-56C9-46DA-A103-DF3C8E77BA32}"/>
              </a:ext>
            </a:extLst>
          </p:cNvPr>
          <p:cNvGrpSpPr/>
          <p:nvPr/>
        </p:nvGrpSpPr>
        <p:grpSpPr>
          <a:xfrm>
            <a:off x="7754329" y="5421659"/>
            <a:ext cx="4567693" cy="584775"/>
            <a:chOff x="7038990" y="6416589"/>
            <a:chExt cx="4567693" cy="584775"/>
          </a:xfrm>
        </p:grpSpPr>
        <p:sp>
          <p:nvSpPr>
            <p:cNvPr id="43" name="สี่เหลี่ยมผืนผ้า 42">
              <a:extLst>
                <a:ext uri="{FF2B5EF4-FFF2-40B4-BE49-F238E27FC236}">
                  <a16:creationId xmlns:a16="http://schemas.microsoft.com/office/drawing/2014/main" id="{E4062868-56C8-4A67-903D-78DCD43706FA}"/>
                </a:ext>
              </a:extLst>
            </p:cNvPr>
            <p:cNvSpPr/>
            <p:nvPr/>
          </p:nvSpPr>
          <p:spPr>
            <a:xfrm>
              <a:off x="7248906" y="6416589"/>
              <a:ext cx="4357777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th-TH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ความกลมกลืนด้วยรูปแบบและความคิด</a:t>
              </a:r>
            </a:p>
          </p:txBody>
        </p:sp>
        <p:pic>
          <p:nvPicPr>
            <p:cNvPr id="59" name="กราฟิก 58">
              <a:extLst>
                <a:ext uri="{FF2B5EF4-FFF2-40B4-BE49-F238E27FC236}">
                  <a16:creationId xmlns:a16="http://schemas.microsoft.com/office/drawing/2014/main" id="{1C794E1C-59D1-43D8-A7DC-3742266A0DAA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tretch>
              <a:fillRect/>
            </a:stretch>
          </p:blipFill>
          <p:spPr>
            <a:xfrm>
              <a:off x="7038990" y="6606906"/>
              <a:ext cx="196800" cy="218037"/>
            </a:xfrm>
            <a:prstGeom prst="rect">
              <a:avLst/>
            </a:prstGeom>
          </p:spPr>
        </p:pic>
      </p:grpSp>
      <p:pic>
        <p:nvPicPr>
          <p:cNvPr id="85" name="รูปภาพ 84">
            <a:extLst>
              <a:ext uri="{FF2B5EF4-FFF2-40B4-BE49-F238E27FC236}">
                <a16:creationId xmlns:a16="http://schemas.microsoft.com/office/drawing/2014/main" id="{5A00716A-1DA1-415A-9ADD-ABEBF03DCC76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3783186" y="1269217"/>
            <a:ext cx="5749026" cy="859611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F8706104-A47D-4A45-87F1-420E5562DBFF}"/>
              </a:ext>
            </a:extLst>
          </p:cNvPr>
          <p:cNvGrpSpPr/>
          <p:nvPr/>
        </p:nvGrpSpPr>
        <p:grpSpPr>
          <a:xfrm>
            <a:off x="6058142" y="3941062"/>
            <a:ext cx="1116997" cy="972235"/>
            <a:chOff x="7957315" y="1840045"/>
            <a:chExt cx="3312055" cy="2882815"/>
          </a:xfrm>
        </p:grpSpPr>
        <p:pic>
          <p:nvPicPr>
            <p:cNvPr id="84" name="รูปภาพ 34">
              <a:extLst>
                <a:ext uri="{FF2B5EF4-FFF2-40B4-BE49-F238E27FC236}">
                  <a16:creationId xmlns:a16="http://schemas.microsoft.com/office/drawing/2014/main" id="{EE092E76-1D84-4854-8EEE-70B0882A3F32}"/>
                </a:ext>
              </a:extLst>
            </p:cNvPr>
            <p:cNvPicPr>
              <a:picLocks noChangeAspect="1"/>
            </p:cNvPicPr>
            <p:nvPr/>
          </p:nvPicPr>
          <p:blipFill>
            <a:blip r:embed="rId21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57315" y="3246526"/>
              <a:ext cx="1721958" cy="1476334"/>
            </a:xfrm>
            <a:prstGeom prst="rect">
              <a:avLst/>
            </a:prstGeom>
          </p:spPr>
        </p:pic>
        <p:pic>
          <p:nvPicPr>
            <p:cNvPr id="86" name="รูปภาพ 38">
              <a:extLst>
                <a:ext uri="{FF2B5EF4-FFF2-40B4-BE49-F238E27FC236}">
                  <a16:creationId xmlns:a16="http://schemas.microsoft.com/office/drawing/2014/main" id="{849A8A98-E584-4490-AAF5-1F1E82241846}"/>
                </a:ext>
              </a:extLst>
            </p:cNvPr>
            <p:cNvPicPr>
              <a:picLocks noChangeAspect="1"/>
            </p:cNvPicPr>
            <p:nvPr/>
          </p:nvPicPr>
          <p:blipFill>
            <a:blip r:embed="rId2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859663" y="2439173"/>
              <a:ext cx="2409707" cy="1600438"/>
            </a:xfrm>
            <a:prstGeom prst="rect">
              <a:avLst/>
            </a:prstGeom>
          </p:spPr>
        </p:pic>
        <p:pic>
          <p:nvPicPr>
            <p:cNvPr id="87" name="รูปภาพ 39">
              <a:extLst>
                <a:ext uri="{FF2B5EF4-FFF2-40B4-BE49-F238E27FC236}">
                  <a16:creationId xmlns:a16="http://schemas.microsoft.com/office/drawing/2014/main" id="{D585D6CE-3AF4-436D-9664-83EBB8C417F4}"/>
                </a:ext>
              </a:extLst>
            </p:cNvPr>
            <p:cNvPicPr>
              <a:picLocks noChangeAspect="1"/>
            </p:cNvPicPr>
            <p:nvPr/>
          </p:nvPicPr>
          <p:blipFill>
            <a:blip r:embed="rId2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263029" y="1840045"/>
              <a:ext cx="2187352" cy="1367742"/>
            </a:xfrm>
            <a:prstGeom prst="rect">
              <a:avLst/>
            </a:prstGeom>
          </p:spPr>
        </p:pic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6BF4BF93-2AEF-4BDF-96AA-208E6705B6CA}"/>
              </a:ext>
            </a:extLst>
          </p:cNvPr>
          <p:cNvGrpSpPr/>
          <p:nvPr/>
        </p:nvGrpSpPr>
        <p:grpSpPr>
          <a:xfrm>
            <a:off x="7459010" y="4001927"/>
            <a:ext cx="974616" cy="819855"/>
            <a:chOff x="2234935" y="2253182"/>
            <a:chExt cx="2945423" cy="2477713"/>
          </a:xfrm>
        </p:grpSpPr>
        <p:pic>
          <p:nvPicPr>
            <p:cNvPr id="88" name="รูปภาพ 55">
              <a:extLst>
                <a:ext uri="{FF2B5EF4-FFF2-40B4-BE49-F238E27FC236}">
                  <a16:creationId xmlns:a16="http://schemas.microsoft.com/office/drawing/2014/main" id="{CDB372A9-7930-49D7-B1F1-F555466520D5}"/>
                </a:ext>
              </a:extLst>
            </p:cNvPr>
            <p:cNvPicPr>
              <a:picLocks noChangeAspect="1"/>
            </p:cNvPicPr>
            <p:nvPr/>
          </p:nvPicPr>
          <p:blipFill>
            <a:blip r:embed="rId2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16475" y="2253182"/>
              <a:ext cx="2263883" cy="1254237"/>
            </a:xfrm>
            <a:prstGeom prst="rect">
              <a:avLst/>
            </a:prstGeom>
          </p:spPr>
        </p:pic>
        <p:pic>
          <p:nvPicPr>
            <p:cNvPr id="89" name="รูปภาพ 56">
              <a:extLst>
                <a:ext uri="{FF2B5EF4-FFF2-40B4-BE49-F238E27FC236}">
                  <a16:creationId xmlns:a16="http://schemas.microsoft.com/office/drawing/2014/main" id="{9172CAF5-E786-4425-902E-C98B859ADBD5}"/>
                </a:ext>
              </a:extLst>
            </p:cNvPr>
            <p:cNvPicPr>
              <a:picLocks noChangeAspect="1"/>
            </p:cNvPicPr>
            <p:nvPr/>
          </p:nvPicPr>
          <p:blipFill>
            <a:blip r:embed="rId2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234935" y="3476658"/>
              <a:ext cx="2263883" cy="1254237"/>
            </a:xfrm>
            <a:prstGeom prst="rect">
              <a:avLst/>
            </a:prstGeom>
          </p:spPr>
        </p:pic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F663E0D8-FB27-4B6A-9CF9-CF839333D4C0}"/>
              </a:ext>
            </a:extLst>
          </p:cNvPr>
          <p:cNvGrpSpPr/>
          <p:nvPr/>
        </p:nvGrpSpPr>
        <p:grpSpPr>
          <a:xfrm>
            <a:off x="8794395" y="4120079"/>
            <a:ext cx="1414976" cy="642202"/>
            <a:chOff x="7317109" y="2486929"/>
            <a:chExt cx="4592466" cy="2084341"/>
          </a:xfrm>
        </p:grpSpPr>
        <p:pic>
          <p:nvPicPr>
            <p:cNvPr id="90" name="รูปภาพ 52">
              <a:extLst>
                <a:ext uri="{FF2B5EF4-FFF2-40B4-BE49-F238E27FC236}">
                  <a16:creationId xmlns:a16="http://schemas.microsoft.com/office/drawing/2014/main" id="{E285AAC4-AAB8-4AA2-836F-3D32B9A7117E}"/>
                </a:ext>
              </a:extLst>
            </p:cNvPr>
            <p:cNvPicPr>
              <a:picLocks noChangeAspect="1"/>
            </p:cNvPicPr>
            <p:nvPr/>
          </p:nvPicPr>
          <p:blipFill>
            <a:blip r:embed="rId2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597626" y="2486929"/>
              <a:ext cx="2311949" cy="2083570"/>
            </a:xfrm>
            <a:prstGeom prst="rect">
              <a:avLst/>
            </a:prstGeom>
          </p:spPr>
        </p:pic>
        <p:pic>
          <p:nvPicPr>
            <p:cNvPr id="91" name="รูปภาพ 53">
              <a:extLst>
                <a:ext uri="{FF2B5EF4-FFF2-40B4-BE49-F238E27FC236}">
                  <a16:creationId xmlns:a16="http://schemas.microsoft.com/office/drawing/2014/main" id="{B2FB326C-A026-4867-8B7D-AB873A79D55C}"/>
                </a:ext>
              </a:extLst>
            </p:cNvPr>
            <p:cNvPicPr>
              <a:picLocks noChangeAspect="1"/>
            </p:cNvPicPr>
            <p:nvPr/>
          </p:nvPicPr>
          <p:blipFill>
            <a:blip r:embed="rId2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17109" y="2487700"/>
              <a:ext cx="2311949" cy="2083570"/>
            </a:xfrm>
            <a:prstGeom prst="rect">
              <a:avLst/>
            </a:prstGeom>
          </p:spPr>
        </p:pic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ACE88DE2-F7CA-40C8-AD72-3571D572BA3A}"/>
              </a:ext>
            </a:extLst>
          </p:cNvPr>
          <p:cNvGrpSpPr/>
          <p:nvPr/>
        </p:nvGrpSpPr>
        <p:grpSpPr>
          <a:xfrm>
            <a:off x="4483715" y="4126418"/>
            <a:ext cx="1266118" cy="728097"/>
            <a:chOff x="1550769" y="2150543"/>
            <a:chExt cx="4313754" cy="2480677"/>
          </a:xfrm>
        </p:grpSpPr>
        <p:pic>
          <p:nvPicPr>
            <p:cNvPr id="92" name="รูปภาพ 35">
              <a:extLst>
                <a:ext uri="{FF2B5EF4-FFF2-40B4-BE49-F238E27FC236}">
                  <a16:creationId xmlns:a16="http://schemas.microsoft.com/office/drawing/2014/main" id="{BD9248F5-BF7C-4D30-A280-B67E9EFA6812}"/>
                </a:ext>
              </a:extLst>
            </p:cNvPr>
            <p:cNvPicPr>
              <a:picLocks noChangeAspect="1"/>
            </p:cNvPicPr>
            <p:nvPr/>
          </p:nvPicPr>
          <p:blipFill>
            <a:blip r:embed="rId2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50769" y="2353191"/>
              <a:ext cx="949911" cy="949911"/>
            </a:xfrm>
            <a:prstGeom prst="rect">
              <a:avLst/>
            </a:prstGeom>
          </p:spPr>
        </p:pic>
        <p:pic>
          <p:nvPicPr>
            <p:cNvPr id="93" name="รูปภาพ 36">
              <a:extLst>
                <a:ext uri="{FF2B5EF4-FFF2-40B4-BE49-F238E27FC236}">
                  <a16:creationId xmlns:a16="http://schemas.microsoft.com/office/drawing/2014/main" id="{B916802F-5096-450D-A7BF-DE17F62F19F3}"/>
                </a:ext>
              </a:extLst>
            </p:cNvPr>
            <p:cNvPicPr>
              <a:picLocks noChangeAspect="1"/>
            </p:cNvPicPr>
            <p:nvPr/>
          </p:nvPicPr>
          <p:blipFill>
            <a:blip r:embed="rId2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214417" y="2420704"/>
              <a:ext cx="1647551" cy="1647551"/>
            </a:xfrm>
            <a:prstGeom prst="rect">
              <a:avLst/>
            </a:prstGeom>
          </p:spPr>
        </p:pic>
        <p:pic>
          <p:nvPicPr>
            <p:cNvPr id="94" name="รูปภาพ 37">
              <a:extLst>
                <a:ext uri="{FF2B5EF4-FFF2-40B4-BE49-F238E27FC236}">
                  <a16:creationId xmlns:a16="http://schemas.microsoft.com/office/drawing/2014/main" id="{3816FAB9-09C3-445D-A8D2-48CA53E6C693}"/>
                </a:ext>
              </a:extLst>
            </p:cNvPr>
            <p:cNvPicPr>
              <a:picLocks noChangeAspect="1"/>
            </p:cNvPicPr>
            <p:nvPr/>
          </p:nvPicPr>
          <p:blipFill>
            <a:blip r:embed="rId30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659483" y="2150543"/>
              <a:ext cx="2205040" cy="2205040"/>
            </a:xfrm>
            <a:prstGeom prst="rect">
              <a:avLst/>
            </a:prstGeom>
          </p:spPr>
        </p:pic>
        <p:pic>
          <p:nvPicPr>
            <p:cNvPr id="95" name="รูปภาพ 40">
              <a:extLst>
                <a:ext uri="{FF2B5EF4-FFF2-40B4-BE49-F238E27FC236}">
                  <a16:creationId xmlns:a16="http://schemas.microsoft.com/office/drawing/2014/main" id="{41104F82-A25A-462B-8AFC-CBFC0EBA6C63}"/>
                </a:ext>
              </a:extLst>
            </p:cNvPr>
            <p:cNvPicPr>
              <a:picLocks noChangeAspect="1"/>
            </p:cNvPicPr>
            <p:nvPr/>
          </p:nvPicPr>
          <p:blipFill>
            <a:blip r:embed="rId31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274829" y="3295116"/>
              <a:ext cx="1336104" cy="133610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285983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4E95D926-60EE-4667-A6C7-5182DA555CD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653952" y="1838358"/>
            <a:ext cx="7783880" cy="1869027"/>
          </a:xfrm>
          <a:prstGeom prst="rect">
            <a:avLst/>
          </a:prstGeom>
        </p:spPr>
      </p:pic>
      <p:cxnSp>
        <p:nvCxnSpPr>
          <p:cNvPr id="59" name="Straight Connector 58">
            <a:extLst>
              <a:ext uri="{FF2B5EF4-FFF2-40B4-BE49-F238E27FC236}">
                <a16:creationId xmlns:a16="http://schemas.microsoft.com/office/drawing/2014/main" id="{B35FA6D4-9EFA-4770-9318-6C0F551CD38C}"/>
              </a:ext>
            </a:extLst>
          </p:cNvPr>
          <p:cNvCxnSpPr>
            <a:cxnSpLocks/>
          </p:cNvCxnSpPr>
          <p:nvPr/>
        </p:nvCxnSpPr>
        <p:spPr>
          <a:xfrm flipH="1">
            <a:off x="3241849" y="3384955"/>
            <a:ext cx="2537137" cy="0"/>
          </a:xfrm>
          <a:prstGeom prst="line">
            <a:avLst/>
          </a:prstGeom>
          <a:ln w="57150">
            <a:solidFill>
              <a:schemeClr val="bg1">
                <a:lumMod val="8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62">
            <a:extLst>
              <a:ext uri="{FF2B5EF4-FFF2-40B4-BE49-F238E27FC236}">
                <a16:creationId xmlns:a16="http://schemas.microsoft.com/office/drawing/2014/main" id="{6ED2DB0B-3A94-404E-9476-497CDF18F963}"/>
              </a:ext>
            </a:extLst>
          </p:cNvPr>
          <p:cNvCxnSpPr>
            <a:cxnSpLocks/>
          </p:cNvCxnSpPr>
          <p:nvPr/>
        </p:nvCxnSpPr>
        <p:spPr>
          <a:xfrm flipH="1">
            <a:off x="7246244" y="3384955"/>
            <a:ext cx="2537137" cy="0"/>
          </a:xfrm>
          <a:prstGeom prst="line">
            <a:avLst/>
          </a:prstGeom>
          <a:ln w="57150">
            <a:solidFill>
              <a:schemeClr val="bg1">
                <a:lumMod val="8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>
            <a:extLst>
              <a:ext uri="{FF2B5EF4-FFF2-40B4-BE49-F238E27FC236}">
                <a16:creationId xmlns:a16="http://schemas.microsoft.com/office/drawing/2014/main" id="{592B245C-BBD6-4310-A238-A4D5769F047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491646" y="153"/>
            <a:ext cx="780537" cy="822352"/>
          </a:xfrm>
          <a:prstGeom prst="rect">
            <a:avLst/>
          </a:prstGeom>
        </p:spPr>
      </p:pic>
      <p:pic>
        <p:nvPicPr>
          <p:cNvPr id="11" name="รูปภาพ 10">
            <a:extLst>
              <a:ext uri="{FF2B5EF4-FFF2-40B4-BE49-F238E27FC236}">
                <a16:creationId xmlns:a16="http://schemas.microsoft.com/office/drawing/2014/main" id="{905CBD01-526F-4688-9242-0CDFA675973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04198" y="4049890"/>
            <a:ext cx="9067866" cy="1387583"/>
          </a:xfrm>
          <a:prstGeom prst="rect">
            <a:avLst/>
          </a:prstGeom>
        </p:spPr>
      </p:pic>
      <p:pic>
        <p:nvPicPr>
          <p:cNvPr id="12" name="Picture 5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69F49D27-C1F4-4DAF-ADD0-8306E7C1768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551653" y="6758018"/>
            <a:ext cx="535441" cy="5284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7166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9" name="กลุ่ม 78">
            <a:extLst>
              <a:ext uri="{FF2B5EF4-FFF2-40B4-BE49-F238E27FC236}">
                <a16:creationId xmlns:a16="http://schemas.microsoft.com/office/drawing/2014/main" id="{3F4D9A4C-B628-43FB-A97E-B9F28CCEAC20}"/>
              </a:ext>
            </a:extLst>
          </p:cNvPr>
          <p:cNvGrpSpPr/>
          <p:nvPr/>
        </p:nvGrpSpPr>
        <p:grpSpPr>
          <a:xfrm>
            <a:off x="2107652" y="2453873"/>
            <a:ext cx="8069268" cy="762645"/>
            <a:chOff x="2110201" y="3104340"/>
            <a:chExt cx="7410847" cy="700416"/>
          </a:xfrm>
        </p:grpSpPr>
        <p:sp>
          <p:nvSpPr>
            <p:cNvPr id="82" name="Rectangle: Rounded Corners 23">
              <a:extLst>
                <a:ext uri="{FF2B5EF4-FFF2-40B4-BE49-F238E27FC236}">
                  <a16:creationId xmlns:a16="http://schemas.microsoft.com/office/drawing/2014/main" id="{4BF0C751-A35C-4F6B-87D6-4CBFB30B08D6}"/>
                </a:ext>
              </a:extLst>
            </p:cNvPr>
            <p:cNvSpPr/>
            <p:nvPr/>
          </p:nvSpPr>
          <p:spPr>
            <a:xfrm>
              <a:off x="2110201" y="3146656"/>
              <a:ext cx="7410847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3"/>
            </a:p>
          </p:txBody>
        </p:sp>
        <p:sp>
          <p:nvSpPr>
            <p:cNvPr id="87" name="Rectangle: Rounded Corners 83">
              <a:extLst>
                <a:ext uri="{FF2B5EF4-FFF2-40B4-BE49-F238E27FC236}">
                  <a16:creationId xmlns:a16="http://schemas.microsoft.com/office/drawing/2014/main" id="{C2B564BD-CEE3-4902-8F6D-E44E968F03F4}"/>
                </a:ext>
              </a:extLst>
            </p:cNvPr>
            <p:cNvSpPr/>
            <p:nvPr/>
          </p:nvSpPr>
          <p:spPr>
            <a:xfrm>
              <a:off x="2175277" y="319061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3"/>
            </a:p>
          </p:txBody>
        </p:sp>
        <p:sp>
          <p:nvSpPr>
            <p:cNvPr id="90" name="Rectangle 88">
              <a:extLst>
                <a:ext uri="{FF2B5EF4-FFF2-40B4-BE49-F238E27FC236}">
                  <a16:creationId xmlns:a16="http://schemas.microsoft.com/office/drawing/2014/main" id="{3D34EDBF-D70E-4E03-9176-FACCCA07F466}"/>
                </a:ext>
              </a:extLst>
            </p:cNvPr>
            <p:cNvSpPr/>
            <p:nvPr/>
          </p:nvSpPr>
          <p:spPr>
            <a:xfrm>
              <a:off x="2216976" y="3104340"/>
              <a:ext cx="786062" cy="7004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en-US" sz="4356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</a:t>
              </a:r>
              <a:r>
                <a:rPr lang="th-TH" sz="4356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4356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92" name="Rectangle 29">
              <a:extLst>
                <a:ext uri="{FF2B5EF4-FFF2-40B4-BE49-F238E27FC236}">
                  <a16:creationId xmlns:a16="http://schemas.microsoft.com/office/drawing/2014/main" id="{007B0B1F-F723-4A7E-A732-CE40DFA3F548}"/>
                </a:ext>
              </a:extLst>
            </p:cNvPr>
            <p:cNvSpPr/>
            <p:nvPr/>
          </p:nvSpPr>
          <p:spPr>
            <a:xfrm>
              <a:off x="2765653" y="3140884"/>
              <a:ext cx="6755390" cy="6501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เป็นกระบวนการสำคัญในการสร้างสรรค์งานทัศนศิลป์</a:t>
              </a:r>
            </a:p>
          </p:txBody>
        </p:sp>
      </p:grpSp>
      <p:grpSp>
        <p:nvGrpSpPr>
          <p:cNvPr id="93" name="กลุ่ม 92">
            <a:extLst>
              <a:ext uri="{FF2B5EF4-FFF2-40B4-BE49-F238E27FC236}">
                <a16:creationId xmlns:a16="http://schemas.microsoft.com/office/drawing/2014/main" id="{AC9C438C-56BD-452F-AE77-90CC7F432BE7}"/>
              </a:ext>
            </a:extLst>
          </p:cNvPr>
          <p:cNvGrpSpPr/>
          <p:nvPr/>
        </p:nvGrpSpPr>
        <p:grpSpPr>
          <a:xfrm>
            <a:off x="2107652" y="4096489"/>
            <a:ext cx="8069268" cy="768945"/>
            <a:chOff x="2110201" y="4663949"/>
            <a:chExt cx="7410847" cy="706204"/>
          </a:xfrm>
        </p:grpSpPr>
        <p:sp>
          <p:nvSpPr>
            <p:cNvPr id="94" name="Rectangle: Rounded Corners 25">
              <a:extLst>
                <a:ext uri="{FF2B5EF4-FFF2-40B4-BE49-F238E27FC236}">
                  <a16:creationId xmlns:a16="http://schemas.microsoft.com/office/drawing/2014/main" id="{A6FF529E-52FE-4D50-89C6-36DD7474E72D}"/>
                </a:ext>
              </a:extLst>
            </p:cNvPr>
            <p:cNvSpPr/>
            <p:nvPr/>
          </p:nvSpPr>
          <p:spPr>
            <a:xfrm>
              <a:off x="2110201" y="4716550"/>
              <a:ext cx="7410847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3"/>
            </a:p>
          </p:txBody>
        </p:sp>
        <p:sp>
          <p:nvSpPr>
            <p:cNvPr id="95" name="Rectangle: Rounded Corners 104">
              <a:extLst>
                <a:ext uri="{FF2B5EF4-FFF2-40B4-BE49-F238E27FC236}">
                  <a16:creationId xmlns:a16="http://schemas.microsoft.com/office/drawing/2014/main" id="{075289D1-BF2F-4373-A5C6-7DEFB475A590}"/>
                </a:ext>
              </a:extLst>
            </p:cNvPr>
            <p:cNvSpPr/>
            <p:nvPr/>
          </p:nvSpPr>
          <p:spPr>
            <a:xfrm>
              <a:off x="2175277" y="475022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3"/>
            </a:p>
          </p:txBody>
        </p:sp>
        <p:sp>
          <p:nvSpPr>
            <p:cNvPr id="96" name="Rectangle 107">
              <a:extLst>
                <a:ext uri="{FF2B5EF4-FFF2-40B4-BE49-F238E27FC236}">
                  <a16:creationId xmlns:a16="http://schemas.microsoft.com/office/drawing/2014/main" id="{623D5DE0-541C-42EF-8BA6-9AC948960A39}"/>
                </a:ext>
              </a:extLst>
            </p:cNvPr>
            <p:cNvSpPr/>
            <p:nvPr/>
          </p:nvSpPr>
          <p:spPr>
            <a:xfrm>
              <a:off x="2216976" y="4663949"/>
              <a:ext cx="786062" cy="7004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en-US" sz="4356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</a:t>
              </a:r>
              <a:r>
                <a:rPr lang="th-TH" sz="4356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4356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98" name="Rectangle 31">
              <a:extLst>
                <a:ext uri="{FF2B5EF4-FFF2-40B4-BE49-F238E27FC236}">
                  <a16:creationId xmlns:a16="http://schemas.microsoft.com/office/drawing/2014/main" id="{8DFB4F04-858B-4FB8-AE89-92D78FD2BF14}"/>
                </a:ext>
              </a:extLst>
            </p:cNvPr>
            <p:cNvSpPr/>
            <p:nvPr/>
          </p:nvSpPr>
          <p:spPr>
            <a:xfrm>
              <a:off x="2765655" y="4720026"/>
              <a:ext cx="6755393" cy="6501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หลักสำคัญในการออกแบบมีหลายวิธีการ</a:t>
              </a:r>
            </a:p>
          </p:txBody>
        </p:sp>
      </p:grpSp>
      <p:grpSp>
        <p:nvGrpSpPr>
          <p:cNvPr id="99" name="กลุ่ม 98">
            <a:extLst>
              <a:ext uri="{FF2B5EF4-FFF2-40B4-BE49-F238E27FC236}">
                <a16:creationId xmlns:a16="http://schemas.microsoft.com/office/drawing/2014/main" id="{95038D92-5931-4E3B-874F-6B1A3F686AD5}"/>
              </a:ext>
            </a:extLst>
          </p:cNvPr>
          <p:cNvGrpSpPr/>
          <p:nvPr/>
        </p:nvGrpSpPr>
        <p:grpSpPr>
          <a:xfrm>
            <a:off x="2107652" y="3275181"/>
            <a:ext cx="8069268" cy="762645"/>
            <a:chOff x="2110200" y="3860611"/>
            <a:chExt cx="7410850" cy="700416"/>
          </a:xfrm>
        </p:grpSpPr>
        <p:sp>
          <p:nvSpPr>
            <p:cNvPr id="100" name="Rectangle: Rounded Corners 24">
              <a:extLst>
                <a:ext uri="{FF2B5EF4-FFF2-40B4-BE49-F238E27FC236}">
                  <a16:creationId xmlns:a16="http://schemas.microsoft.com/office/drawing/2014/main" id="{B75BFA60-BBBA-4BAB-BEF7-D5B62C1A8419}"/>
                </a:ext>
              </a:extLst>
            </p:cNvPr>
            <p:cNvSpPr/>
            <p:nvPr/>
          </p:nvSpPr>
          <p:spPr>
            <a:xfrm>
              <a:off x="2110200" y="3908028"/>
              <a:ext cx="7410850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3"/>
            </a:p>
          </p:txBody>
        </p:sp>
        <p:sp>
          <p:nvSpPr>
            <p:cNvPr id="101" name="Rectangle: Rounded Corners 93">
              <a:extLst>
                <a:ext uri="{FF2B5EF4-FFF2-40B4-BE49-F238E27FC236}">
                  <a16:creationId xmlns:a16="http://schemas.microsoft.com/office/drawing/2014/main" id="{A9FF875B-3BF2-4C67-B07C-D77876ED4FF7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3"/>
            </a:p>
          </p:txBody>
        </p:sp>
        <p:sp>
          <p:nvSpPr>
            <p:cNvPr id="102" name="Rectangle 94">
              <a:extLst>
                <a:ext uri="{FF2B5EF4-FFF2-40B4-BE49-F238E27FC236}">
                  <a16:creationId xmlns:a16="http://schemas.microsoft.com/office/drawing/2014/main" id="{4E813213-6E65-410A-8E0E-487842FF680C}"/>
                </a:ext>
              </a:extLst>
            </p:cNvPr>
            <p:cNvSpPr/>
            <p:nvPr/>
          </p:nvSpPr>
          <p:spPr>
            <a:xfrm>
              <a:off x="2216976" y="3860611"/>
              <a:ext cx="786062" cy="7004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en-US" sz="4356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</a:t>
              </a:r>
              <a:r>
                <a:rPr lang="th-TH" sz="4356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4356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03" name="Rectangle 30">
              <a:extLst>
                <a:ext uri="{FF2B5EF4-FFF2-40B4-BE49-F238E27FC236}">
                  <a16:creationId xmlns:a16="http://schemas.microsoft.com/office/drawing/2014/main" id="{33FABE58-F374-4572-A187-410265CB4F69}"/>
                </a:ext>
              </a:extLst>
            </p:cNvPr>
            <p:cNvSpPr/>
            <p:nvPr/>
          </p:nvSpPr>
          <p:spPr>
            <a:xfrm>
              <a:off x="2765656" y="3902118"/>
              <a:ext cx="6755393" cy="6501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งานประยุกต์ศิลป์ล้วนมีการใช้หลักการออกแบบ</a:t>
              </a:r>
            </a:p>
          </p:txBody>
        </p:sp>
      </p:grpSp>
      <p:grpSp>
        <p:nvGrpSpPr>
          <p:cNvPr id="104" name="กลุ่ม 103">
            <a:extLst>
              <a:ext uri="{FF2B5EF4-FFF2-40B4-BE49-F238E27FC236}">
                <a16:creationId xmlns:a16="http://schemas.microsoft.com/office/drawing/2014/main" id="{642B3049-6AAD-4FC8-8D4F-E989C4AE1588}"/>
              </a:ext>
            </a:extLst>
          </p:cNvPr>
          <p:cNvGrpSpPr/>
          <p:nvPr/>
        </p:nvGrpSpPr>
        <p:grpSpPr>
          <a:xfrm>
            <a:off x="2107652" y="4924097"/>
            <a:ext cx="8069268" cy="768945"/>
            <a:chOff x="2110201" y="4663949"/>
            <a:chExt cx="7410847" cy="706204"/>
          </a:xfrm>
        </p:grpSpPr>
        <p:sp>
          <p:nvSpPr>
            <p:cNvPr id="110" name="Rectangle: Rounded Corners 25">
              <a:extLst>
                <a:ext uri="{FF2B5EF4-FFF2-40B4-BE49-F238E27FC236}">
                  <a16:creationId xmlns:a16="http://schemas.microsoft.com/office/drawing/2014/main" id="{694B5A56-D5C6-4DC8-B6CA-0D5C9114B4DF}"/>
                </a:ext>
              </a:extLst>
            </p:cNvPr>
            <p:cNvSpPr/>
            <p:nvPr/>
          </p:nvSpPr>
          <p:spPr>
            <a:xfrm>
              <a:off x="2110201" y="4716550"/>
              <a:ext cx="7410847" cy="592908"/>
            </a:xfrm>
            <a:prstGeom prst="roundRect">
              <a:avLst>
                <a:gd name="adj" fmla="val 50000"/>
              </a:avLst>
            </a:prstGeom>
            <a:solidFill>
              <a:srgbClr val="D5FF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3"/>
            </a:p>
          </p:txBody>
        </p:sp>
        <p:sp>
          <p:nvSpPr>
            <p:cNvPr id="111" name="Rectangle: Rounded Corners 104">
              <a:extLst>
                <a:ext uri="{FF2B5EF4-FFF2-40B4-BE49-F238E27FC236}">
                  <a16:creationId xmlns:a16="http://schemas.microsoft.com/office/drawing/2014/main" id="{7C64BE2D-CAA8-4C66-B6F4-2C9078542E54}"/>
                </a:ext>
              </a:extLst>
            </p:cNvPr>
            <p:cNvSpPr/>
            <p:nvPr/>
          </p:nvSpPr>
          <p:spPr>
            <a:xfrm>
              <a:off x="2175277" y="475022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00A65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3"/>
            </a:p>
          </p:txBody>
        </p:sp>
        <p:sp>
          <p:nvSpPr>
            <p:cNvPr id="112" name="Rectangle 107">
              <a:extLst>
                <a:ext uri="{FF2B5EF4-FFF2-40B4-BE49-F238E27FC236}">
                  <a16:creationId xmlns:a16="http://schemas.microsoft.com/office/drawing/2014/main" id="{8CF52145-583F-4605-9EB7-6B823D80E748}"/>
                </a:ext>
              </a:extLst>
            </p:cNvPr>
            <p:cNvSpPr/>
            <p:nvPr/>
          </p:nvSpPr>
          <p:spPr>
            <a:xfrm>
              <a:off x="2216976" y="4663949"/>
              <a:ext cx="786062" cy="7004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th-TH" sz="4356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4.</a:t>
              </a:r>
              <a:endParaRPr lang="en-US" sz="4356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13" name="Rectangle 31">
              <a:extLst>
                <a:ext uri="{FF2B5EF4-FFF2-40B4-BE49-F238E27FC236}">
                  <a16:creationId xmlns:a16="http://schemas.microsoft.com/office/drawing/2014/main" id="{882A8B05-D4FD-4CFF-8530-DA79B898CACD}"/>
                </a:ext>
              </a:extLst>
            </p:cNvPr>
            <p:cNvSpPr/>
            <p:nvPr/>
          </p:nvSpPr>
          <p:spPr>
            <a:xfrm>
              <a:off x="2765655" y="4720026"/>
              <a:ext cx="6755393" cy="6501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การออกแบบมีความสำคัญต่อการสร้างงานจิตรกรรม</a:t>
              </a:r>
            </a:p>
          </p:txBody>
        </p:sp>
      </p:grpSp>
      <p:grpSp>
        <p:nvGrpSpPr>
          <p:cNvPr id="80" name="กลุ่ม 79">
            <a:extLst>
              <a:ext uri="{FF2B5EF4-FFF2-40B4-BE49-F238E27FC236}">
                <a16:creationId xmlns:a16="http://schemas.microsoft.com/office/drawing/2014/main" id="{EA94B1BC-DF73-44B1-BC4A-A1F64F423230}"/>
              </a:ext>
            </a:extLst>
          </p:cNvPr>
          <p:cNvGrpSpPr/>
          <p:nvPr/>
        </p:nvGrpSpPr>
        <p:grpSpPr>
          <a:xfrm>
            <a:off x="2107652" y="2453873"/>
            <a:ext cx="8069268" cy="762645"/>
            <a:chOff x="2110201" y="3104340"/>
            <a:chExt cx="7410847" cy="700416"/>
          </a:xfrm>
        </p:grpSpPr>
        <p:sp>
          <p:nvSpPr>
            <p:cNvPr id="81" name="Rectangle: Rounded Corners 23">
              <a:extLst>
                <a:ext uri="{FF2B5EF4-FFF2-40B4-BE49-F238E27FC236}">
                  <a16:creationId xmlns:a16="http://schemas.microsoft.com/office/drawing/2014/main" id="{93E2BBB2-E122-45DD-A7EE-E8246B5A32C7}"/>
                </a:ext>
              </a:extLst>
            </p:cNvPr>
            <p:cNvSpPr/>
            <p:nvPr/>
          </p:nvSpPr>
          <p:spPr>
            <a:xfrm>
              <a:off x="2110201" y="3146656"/>
              <a:ext cx="7410847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3"/>
            </a:p>
          </p:txBody>
        </p:sp>
        <p:sp>
          <p:nvSpPr>
            <p:cNvPr id="83" name="Rectangle: Rounded Corners 83">
              <a:extLst>
                <a:ext uri="{FF2B5EF4-FFF2-40B4-BE49-F238E27FC236}">
                  <a16:creationId xmlns:a16="http://schemas.microsoft.com/office/drawing/2014/main" id="{A8648C38-D553-4572-BB06-2FB54C051AB8}"/>
                </a:ext>
              </a:extLst>
            </p:cNvPr>
            <p:cNvSpPr/>
            <p:nvPr/>
          </p:nvSpPr>
          <p:spPr>
            <a:xfrm>
              <a:off x="2175277" y="319061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3"/>
            </a:p>
          </p:txBody>
        </p:sp>
        <p:sp>
          <p:nvSpPr>
            <p:cNvPr id="84" name="Rectangle 88">
              <a:extLst>
                <a:ext uri="{FF2B5EF4-FFF2-40B4-BE49-F238E27FC236}">
                  <a16:creationId xmlns:a16="http://schemas.microsoft.com/office/drawing/2014/main" id="{F441A939-1B08-44B2-9B28-4C323092B61C}"/>
                </a:ext>
              </a:extLst>
            </p:cNvPr>
            <p:cNvSpPr/>
            <p:nvPr/>
          </p:nvSpPr>
          <p:spPr>
            <a:xfrm>
              <a:off x="2216976" y="3104340"/>
              <a:ext cx="786062" cy="7004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en-US" sz="4356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</a:t>
              </a:r>
              <a:r>
                <a:rPr lang="th-TH" sz="4356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4356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85" name="Rectangle 29">
              <a:extLst>
                <a:ext uri="{FF2B5EF4-FFF2-40B4-BE49-F238E27FC236}">
                  <a16:creationId xmlns:a16="http://schemas.microsoft.com/office/drawing/2014/main" id="{89F529A5-2943-407F-B77D-EF56DCFDE650}"/>
                </a:ext>
              </a:extLst>
            </p:cNvPr>
            <p:cNvSpPr/>
            <p:nvPr/>
          </p:nvSpPr>
          <p:spPr>
            <a:xfrm>
              <a:off x="2765653" y="3140884"/>
              <a:ext cx="6755390" cy="6501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เป็นกระบวนการสำคัญในการสร้างสรรค์งานทัศนศิลป์</a:t>
              </a:r>
            </a:p>
          </p:txBody>
        </p:sp>
      </p:grpSp>
      <p:pic>
        <p:nvPicPr>
          <p:cNvPr id="52" name="explaination">
            <a:extLst>
              <a:ext uri="{FF2B5EF4-FFF2-40B4-BE49-F238E27FC236}">
                <a16:creationId xmlns:a16="http://schemas.microsoft.com/office/drawing/2014/main" id="{AD072A22-0A9A-4952-8D99-9B22B8DC67B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7772" y="6675097"/>
            <a:ext cx="1203684" cy="527689"/>
          </a:xfrm>
          <a:prstGeom prst="rect">
            <a:avLst/>
          </a:prstGeom>
        </p:spPr>
      </p:pic>
      <p:grpSp>
        <p:nvGrpSpPr>
          <p:cNvPr id="105" name="กลุ่ม 104">
            <a:extLst>
              <a:ext uri="{FF2B5EF4-FFF2-40B4-BE49-F238E27FC236}">
                <a16:creationId xmlns:a16="http://schemas.microsoft.com/office/drawing/2014/main" id="{995F5C00-853A-430F-8F25-DF3C94302B94}"/>
              </a:ext>
            </a:extLst>
          </p:cNvPr>
          <p:cNvGrpSpPr/>
          <p:nvPr/>
        </p:nvGrpSpPr>
        <p:grpSpPr>
          <a:xfrm>
            <a:off x="2107651" y="4096489"/>
            <a:ext cx="8069268" cy="768945"/>
            <a:chOff x="2110201" y="4663949"/>
            <a:chExt cx="7410847" cy="706204"/>
          </a:xfrm>
        </p:grpSpPr>
        <p:sp>
          <p:nvSpPr>
            <p:cNvPr id="106" name="Rectangle: Rounded Corners 25">
              <a:extLst>
                <a:ext uri="{FF2B5EF4-FFF2-40B4-BE49-F238E27FC236}">
                  <a16:creationId xmlns:a16="http://schemas.microsoft.com/office/drawing/2014/main" id="{6002B050-65CC-4DCB-A66E-09C4C46EAEF3}"/>
                </a:ext>
              </a:extLst>
            </p:cNvPr>
            <p:cNvSpPr/>
            <p:nvPr/>
          </p:nvSpPr>
          <p:spPr>
            <a:xfrm>
              <a:off x="2110201" y="4716550"/>
              <a:ext cx="7410847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3"/>
            </a:p>
          </p:txBody>
        </p:sp>
        <p:sp>
          <p:nvSpPr>
            <p:cNvPr id="107" name="Rectangle: Rounded Corners 104">
              <a:extLst>
                <a:ext uri="{FF2B5EF4-FFF2-40B4-BE49-F238E27FC236}">
                  <a16:creationId xmlns:a16="http://schemas.microsoft.com/office/drawing/2014/main" id="{3B3458E8-715C-4A5A-A930-20650812D1EA}"/>
                </a:ext>
              </a:extLst>
            </p:cNvPr>
            <p:cNvSpPr/>
            <p:nvPr/>
          </p:nvSpPr>
          <p:spPr>
            <a:xfrm>
              <a:off x="2175277" y="475022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3"/>
            </a:p>
          </p:txBody>
        </p:sp>
        <p:sp>
          <p:nvSpPr>
            <p:cNvPr id="108" name="Rectangle 107">
              <a:extLst>
                <a:ext uri="{FF2B5EF4-FFF2-40B4-BE49-F238E27FC236}">
                  <a16:creationId xmlns:a16="http://schemas.microsoft.com/office/drawing/2014/main" id="{320B805A-C1C2-4BFF-982D-487DE4BFEFBC}"/>
                </a:ext>
              </a:extLst>
            </p:cNvPr>
            <p:cNvSpPr/>
            <p:nvPr/>
          </p:nvSpPr>
          <p:spPr>
            <a:xfrm>
              <a:off x="2216976" y="4663949"/>
              <a:ext cx="786062" cy="7004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en-US" sz="4356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</a:t>
              </a:r>
              <a:r>
                <a:rPr lang="th-TH" sz="4356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4356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09" name="Rectangle 31">
              <a:extLst>
                <a:ext uri="{FF2B5EF4-FFF2-40B4-BE49-F238E27FC236}">
                  <a16:creationId xmlns:a16="http://schemas.microsoft.com/office/drawing/2014/main" id="{142D4EEA-3152-4404-B39F-9A87E39B4F89}"/>
                </a:ext>
              </a:extLst>
            </p:cNvPr>
            <p:cNvSpPr/>
            <p:nvPr/>
          </p:nvSpPr>
          <p:spPr>
            <a:xfrm>
              <a:off x="2765655" y="4720026"/>
              <a:ext cx="6755393" cy="6501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หลักสำคัญในการออกแบบมีหลายวิธีการ</a:t>
              </a:r>
            </a:p>
          </p:txBody>
        </p:sp>
      </p:grpSp>
      <p:pic>
        <p:nvPicPr>
          <p:cNvPr id="32" name="Picture 31">
            <a:hlinkClick r:id="rId4" action="ppaction://hlinksldjump"/>
            <a:extLst>
              <a:ext uri="{FF2B5EF4-FFF2-40B4-BE49-F238E27FC236}">
                <a16:creationId xmlns:a16="http://schemas.microsoft.com/office/drawing/2014/main" id="{A9C88238-0886-4BCD-862F-635546E087A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60235" y="6773141"/>
            <a:ext cx="1021197" cy="527966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39F90CB7-79CC-4092-AA4B-4900D45EFFFA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491646" y="150"/>
            <a:ext cx="780537" cy="822353"/>
          </a:xfrm>
          <a:prstGeom prst="rect">
            <a:avLst/>
          </a:prstGeom>
        </p:spPr>
      </p:pic>
      <p:sp>
        <p:nvSpPr>
          <p:cNvPr id="45" name="Rectangle 81">
            <a:extLst>
              <a:ext uri="{FF2B5EF4-FFF2-40B4-BE49-F238E27FC236}">
                <a16:creationId xmlns:a16="http://schemas.microsoft.com/office/drawing/2014/main" id="{F4A5FACA-B1C9-4281-B2BF-F8B387AACC63}"/>
              </a:ext>
            </a:extLst>
          </p:cNvPr>
          <p:cNvSpPr/>
          <p:nvPr/>
        </p:nvSpPr>
        <p:spPr>
          <a:xfrm>
            <a:off x="1629655" y="1512714"/>
            <a:ext cx="784873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236461" algn="dec"/>
                <a:tab pos="373361" algn="l"/>
                <a:tab pos="622267" algn="l"/>
                <a:tab pos="871174" algn="l"/>
                <a:tab pos="3858055" algn="l"/>
                <a:tab pos="4106963" algn="l"/>
                <a:tab pos="4355869" algn="l"/>
              </a:tabLst>
            </a:pPr>
            <a:r>
              <a:rPr lang="th-TH" sz="4000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1. ข้อใดกล่าวผิดเกี่ยวกับการออกแบบงานทัศนศิลป์</a:t>
            </a:r>
          </a:p>
        </p:txBody>
      </p:sp>
      <p:grpSp>
        <p:nvGrpSpPr>
          <p:cNvPr id="86" name="กลุ่ม 85">
            <a:extLst>
              <a:ext uri="{FF2B5EF4-FFF2-40B4-BE49-F238E27FC236}">
                <a16:creationId xmlns:a16="http://schemas.microsoft.com/office/drawing/2014/main" id="{213C70CF-7679-4B8F-ABE2-27264E00F499}"/>
              </a:ext>
            </a:extLst>
          </p:cNvPr>
          <p:cNvGrpSpPr/>
          <p:nvPr/>
        </p:nvGrpSpPr>
        <p:grpSpPr>
          <a:xfrm>
            <a:off x="2107651" y="3275181"/>
            <a:ext cx="8069268" cy="762645"/>
            <a:chOff x="2110200" y="3860611"/>
            <a:chExt cx="7410850" cy="700416"/>
          </a:xfrm>
        </p:grpSpPr>
        <p:sp>
          <p:nvSpPr>
            <p:cNvPr id="88" name="Rectangle: Rounded Corners 24">
              <a:extLst>
                <a:ext uri="{FF2B5EF4-FFF2-40B4-BE49-F238E27FC236}">
                  <a16:creationId xmlns:a16="http://schemas.microsoft.com/office/drawing/2014/main" id="{8D13B359-5191-42BC-ABF3-3BDD8A2CAB25}"/>
                </a:ext>
              </a:extLst>
            </p:cNvPr>
            <p:cNvSpPr/>
            <p:nvPr/>
          </p:nvSpPr>
          <p:spPr>
            <a:xfrm>
              <a:off x="2110200" y="3908028"/>
              <a:ext cx="7410850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3"/>
            </a:p>
          </p:txBody>
        </p:sp>
        <p:sp>
          <p:nvSpPr>
            <p:cNvPr id="89" name="Rectangle: Rounded Corners 93">
              <a:extLst>
                <a:ext uri="{FF2B5EF4-FFF2-40B4-BE49-F238E27FC236}">
                  <a16:creationId xmlns:a16="http://schemas.microsoft.com/office/drawing/2014/main" id="{A7441C2B-1EF9-4809-B791-DF89A1D19DE6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3"/>
            </a:p>
          </p:txBody>
        </p:sp>
        <p:sp>
          <p:nvSpPr>
            <p:cNvPr id="91" name="Rectangle 94">
              <a:extLst>
                <a:ext uri="{FF2B5EF4-FFF2-40B4-BE49-F238E27FC236}">
                  <a16:creationId xmlns:a16="http://schemas.microsoft.com/office/drawing/2014/main" id="{506C3E8A-EB73-487C-8F48-B9C82A1D9858}"/>
                </a:ext>
              </a:extLst>
            </p:cNvPr>
            <p:cNvSpPr/>
            <p:nvPr/>
          </p:nvSpPr>
          <p:spPr>
            <a:xfrm>
              <a:off x="2216976" y="3860611"/>
              <a:ext cx="786062" cy="7004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en-US" sz="4356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</a:t>
              </a:r>
              <a:r>
                <a:rPr lang="th-TH" sz="4356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4356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97" name="Rectangle 30">
              <a:extLst>
                <a:ext uri="{FF2B5EF4-FFF2-40B4-BE49-F238E27FC236}">
                  <a16:creationId xmlns:a16="http://schemas.microsoft.com/office/drawing/2014/main" id="{767BEC13-BB85-4810-AB1D-DEBD72199AE3}"/>
                </a:ext>
              </a:extLst>
            </p:cNvPr>
            <p:cNvSpPr/>
            <p:nvPr/>
          </p:nvSpPr>
          <p:spPr>
            <a:xfrm>
              <a:off x="2765656" y="3902118"/>
              <a:ext cx="6755393" cy="6501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งานประยุกต์ศิลป์ล้วนมีการใช้หลักการออกแบบ</a:t>
              </a:r>
            </a:p>
          </p:txBody>
        </p:sp>
      </p:grpSp>
      <p:pic>
        <p:nvPicPr>
          <p:cNvPr id="61" name="Picture 5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C294ACA1-7EB5-4126-A23D-19B7496CAA0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551417" y="6757898"/>
            <a:ext cx="535420" cy="528466"/>
          </a:xfrm>
          <a:prstGeom prst="rect">
            <a:avLst/>
          </a:prstGeom>
        </p:spPr>
      </p:pic>
      <p:grpSp>
        <p:nvGrpSpPr>
          <p:cNvPr id="74" name="กลุ่ม 73">
            <a:extLst>
              <a:ext uri="{FF2B5EF4-FFF2-40B4-BE49-F238E27FC236}">
                <a16:creationId xmlns:a16="http://schemas.microsoft.com/office/drawing/2014/main" id="{B6F7FD8F-177B-491A-AD61-536F04A7F11D}"/>
              </a:ext>
            </a:extLst>
          </p:cNvPr>
          <p:cNvGrpSpPr/>
          <p:nvPr/>
        </p:nvGrpSpPr>
        <p:grpSpPr>
          <a:xfrm>
            <a:off x="2107651" y="4924097"/>
            <a:ext cx="8069268" cy="768945"/>
            <a:chOff x="2110201" y="4663949"/>
            <a:chExt cx="7410847" cy="706204"/>
          </a:xfrm>
        </p:grpSpPr>
        <p:sp>
          <p:nvSpPr>
            <p:cNvPr id="75" name="Rectangle: Rounded Corners 25">
              <a:extLst>
                <a:ext uri="{FF2B5EF4-FFF2-40B4-BE49-F238E27FC236}">
                  <a16:creationId xmlns:a16="http://schemas.microsoft.com/office/drawing/2014/main" id="{E03D3799-BE74-4F14-9B12-55EF3120C1C9}"/>
                </a:ext>
              </a:extLst>
            </p:cNvPr>
            <p:cNvSpPr/>
            <p:nvPr/>
          </p:nvSpPr>
          <p:spPr>
            <a:xfrm>
              <a:off x="2110201" y="4716550"/>
              <a:ext cx="7410847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3"/>
            </a:p>
          </p:txBody>
        </p:sp>
        <p:sp>
          <p:nvSpPr>
            <p:cNvPr id="76" name="Rectangle: Rounded Corners 104">
              <a:extLst>
                <a:ext uri="{FF2B5EF4-FFF2-40B4-BE49-F238E27FC236}">
                  <a16:creationId xmlns:a16="http://schemas.microsoft.com/office/drawing/2014/main" id="{7B36AC0D-3B58-49EA-9BFC-C45B2FB1EB6B}"/>
                </a:ext>
              </a:extLst>
            </p:cNvPr>
            <p:cNvSpPr/>
            <p:nvPr/>
          </p:nvSpPr>
          <p:spPr>
            <a:xfrm>
              <a:off x="2175277" y="475022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3"/>
            </a:p>
          </p:txBody>
        </p:sp>
        <p:sp>
          <p:nvSpPr>
            <p:cNvPr id="77" name="Rectangle 107">
              <a:extLst>
                <a:ext uri="{FF2B5EF4-FFF2-40B4-BE49-F238E27FC236}">
                  <a16:creationId xmlns:a16="http://schemas.microsoft.com/office/drawing/2014/main" id="{2D45167A-253C-48A4-BC42-F1367CBAD027}"/>
                </a:ext>
              </a:extLst>
            </p:cNvPr>
            <p:cNvSpPr/>
            <p:nvPr/>
          </p:nvSpPr>
          <p:spPr>
            <a:xfrm>
              <a:off x="2216976" y="4663949"/>
              <a:ext cx="786062" cy="7004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th-TH" sz="4356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4.</a:t>
              </a:r>
              <a:endParaRPr lang="en-US" sz="4356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78" name="Rectangle 31">
              <a:extLst>
                <a:ext uri="{FF2B5EF4-FFF2-40B4-BE49-F238E27FC236}">
                  <a16:creationId xmlns:a16="http://schemas.microsoft.com/office/drawing/2014/main" id="{AB981473-E4A5-49D3-83BF-C010888AD632}"/>
                </a:ext>
              </a:extLst>
            </p:cNvPr>
            <p:cNvSpPr/>
            <p:nvPr/>
          </p:nvSpPr>
          <p:spPr>
            <a:xfrm>
              <a:off x="2765655" y="4720026"/>
              <a:ext cx="6755393" cy="6501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การออกแบบมีความสำคัญต่อการสร้างงานจิตรกรรม</a:t>
              </a:r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085B8BAA-7595-4FA3-A17A-453E592D5153}"/>
              </a:ext>
            </a:extLst>
          </p:cNvPr>
          <p:cNvGrpSpPr/>
          <p:nvPr/>
        </p:nvGrpSpPr>
        <p:grpSpPr>
          <a:xfrm>
            <a:off x="1729367" y="7658529"/>
            <a:ext cx="9817529" cy="3924143"/>
            <a:chOff x="1542902" y="4187298"/>
            <a:chExt cx="9016457" cy="3603948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36" name="Rectangle: Rounded Corners 35">
              <a:extLst>
                <a:ext uri="{FF2B5EF4-FFF2-40B4-BE49-F238E27FC236}">
                  <a16:creationId xmlns:a16="http://schemas.microsoft.com/office/drawing/2014/main" id="{E4CA880F-5E7E-4994-A945-9522F8B9FFD9}"/>
                </a:ext>
              </a:extLst>
            </p:cNvPr>
            <p:cNvSpPr/>
            <p:nvPr/>
          </p:nvSpPr>
          <p:spPr>
            <a:xfrm>
              <a:off x="1542902" y="4187298"/>
              <a:ext cx="9016457" cy="3603948"/>
            </a:xfrm>
            <a:prstGeom prst="roundRect">
              <a:avLst>
                <a:gd name="adj" fmla="val 9220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3" dirty="0"/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BCD5CD1D-AFD0-4AAD-B98A-A04B3CA43924}"/>
                </a:ext>
              </a:extLst>
            </p:cNvPr>
            <p:cNvSpPr/>
            <p:nvPr/>
          </p:nvSpPr>
          <p:spPr>
            <a:xfrm>
              <a:off x="1879484" y="4428739"/>
              <a:ext cx="8470084" cy="31516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th-TH" sz="31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เฉลย ข้อ 4. การออกแบบมีความสำคัญต่อการสร้างงานจิตรกรรม</a:t>
              </a:r>
            </a:p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th-TH" sz="31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เพราะ การออกแบบไม่ได้มีความสำคัญต่อการสร้างงานจิตรกรรมเท่านั้น แต่รวมถึงงาน  ทัศนศิลป์ประเภทอื่น ๆ เช่น งานสถาปัตยกรรม งานประติมากรรม งานประยุกต์ศิลป์ </a:t>
              </a:r>
            </a:p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th-TH" sz="31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ส่วนข้อ	1. เป็นกระบวนการสำคัญในการสร้างสรรค์งานทัศนศิลป์</a:t>
              </a:r>
            </a:p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th-TH" sz="31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        	2. งานประยุกต์ศิลป์ล้วนมีการใช้หลักการออกแบบ</a:t>
              </a:r>
            </a:p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th-TH" sz="31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        	3. หลักสำคัญในการออกแบบมีหลายวิธีการ</a:t>
              </a:r>
            </a:p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th-TH" sz="31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กล่าวถูกต้องเกี่ยวกับการออกแบบงานทัศนศิลป์</a:t>
              </a:r>
            </a:p>
          </p:txBody>
        </p:sp>
      </p:grpSp>
      <p:pic>
        <p:nvPicPr>
          <p:cNvPr id="39" name="close">
            <a:extLst>
              <a:ext uri="{FF2B5EF4-FFF2-40B4-BE49-F238E27FC236}">
                <a16:creationId xmlns:a16="http://schemas.microsoft.com/office/drawing/2014/main" id="{430F8C17-34F9-4E5E-B3D6-64DA44CFEA4F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53635" y="7484195"/>
            <a:ext cx="606204" cy="606204"/>
          </a:xfrm>
          <a:prstGeom prst="rect">
            <a:avLst/>
          </a:prstGeom>
        </p:spPr>
      </p:pic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DD41AF91-8CFA-4A59-B1B7-58AE313E2155}"/>
              </a:ext>
            </a:extLst>
          </p:cNvPr>
          <p:cNvCxnSpPr/>
          <p:nvPr/>
        </p:nvCxnSpPr>
        <p:spPr>
          <a:xfrm>
            <a:off x="2889725" y="2004576"/>
            <a:ext cx="115212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Rectangle 54">
            <a:extLst>
              <a:ext uri="{FF2B5EF4-FFF2-40B4-BE49-F238E27FC236}">
                <a16:creationId xmlns:a16="http://schemas.microsoft.com/office/drawing/2014/main" id="{0F32E4E9-F305-485A-9658-9DE5DBB09E74}"/>
              </a:ext>
            </a:extLst>
          </p:cNvPr>
          <p:cNvSpPr/>
          <p:nvPr/>
        </p:nvSpPr>
        <p:spPr>
          <a:xfrm>
            <a:off x="1629655" y="685317"/>
            <a:ext cx="8163167" cy="657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217151" algn="dec"/>
                <a:tab pos="342870" algn="l"/>
                <a:tab pos="571450" algn="l"/>
                <a:tab pos="800031" algn="l"/>
                <a:tab pos="3542987" algn="l"/>
                <a:tab pos="3771568" algn="l"/>
                <a:tab pos="4000147" algn="l"/>
              </a:tabLst>
            </a:pPr>
            <a:r>
              <a:rPr lang="th-TH" sz="3673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ให้นักเรียนเลือกคำตอบที่ถูกต้องที่สุดเพียงข้อเดียว</a:t>
            </a:r>
          </a:p>
        </p:txBody>
      </p:sp>
    </p:spTree>
    <p:extLst>
      <p:ext uri="{BB962C8B-B14F-4D97-AF65-F5344CB8AC3E}">
        <p14:creationId xmlns:p14="http://schemas.microsoft.com/office/powerpoint/2010/main" val="2586807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16549E-6 -0.74532 L 2.16549E-6 4.01361E-6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7117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12842E-7 -0.74341 L -2.12842E-7 4.69388E-6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71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0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8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6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10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5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16549E-6 4.08163E-7 L 2.16549E-6 -0.74532 " pathEditMode="relative" rAng="0" ptsTypes="AA">
                                      <p:cBhvr>
                                        <p:cTn id="4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7266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12842E-7 4.69388E-6 L -2.12842E-7 -0.74341 " pathEditMode="relative" rAng="0" ptsTypes="AA">
                                      <p:cBhvr>
                                        <p:cTn id="5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71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4"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9" name="กลุ่ม 78">
            <a:extLst>
              <a:ext uri="{FF2B5EF4-FFF2-40B4-BE49-F238E27FC236}">
                <a16:creationId xmlns:a16="http://schemas.microsoft.com/office/drawing/2014/main" id="{3F4D9A4C-B628-43FB-A97E-B9F28CCEAC20}"/>
              </a:ext>
            </a:extLst>
          </p:cNvPr>
          <p:cNvGrpSpPr/>
          <p:nvPr/>
        </p:nvGrpSpPr>
        <p:grpSpPr>
          <a:xfrm>
            <a:off x="6239023" y="2235863"/>
            <a:ext cx="5511729" cy="762645"/>
            <a:chOff x="2110201" y="3104340"/>
            <a:chExt cx="5061993" cy="700416"/>
          </a:xfrm>
        </p:grpSpPr>
        <p:sp>
          <p:nvSpPr>
            <p:cNvPr id="82" name="Rectangle: Rounded Corners 23">
              <a:extLst>
                <a:ext uri="{FF2B5EF4-FFF2-40B4-BE49-F238E27FC236}">
                  <a16:creationId xmlns:a16="http://schemas.microsoft.com/office/drawing/2014/main" id="{4BF0C751-A35C-4F6B-87D6-4CBFB30B08D6}"/>
                </a:ext>
              </a:extLst>
            </p:cNvPr>
            <p:cNvSpPr/>
            <p:nvPr/>
          </p:nvSpPr>
          <p:spPr>
            <a:xfrm>
              <a:off x="2110201" y="3146656"/>
              <a:ext cx="5061993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3"/>
            </a:p>
          </p:txBody>
        </p:sp>
        <p:sp>
          <p:nvSpPr>
            <p:cNvPr id="87" name="Rectangle: Rounded Corners 83">
              <a:extLst>
                <a:ext uri="{FF2B5EF4-FFF2-40B4-BE49-F238E27FC236}">
                  <a16:creationId xmlns:a16="http://schemas.microsoft.com/office/drawing/2014/main" id="{C2B564BD-CEE3-4902-8F6D-E44E968F03F4}"/>
                </a:ext>
              </a:extLst>
            </p:cNvPr>
            <p:cNvSpPr/>
            <p:nvPr/>
          </p:nvSpPr>
          <p:spPr>
            <a:xfrm>
              <a:off x="2175277" y="319061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3"/>
            </a:p>
          </p:txBody>
        </p:sp>
        <p:sp>
          <p:nvSpPr>
            <p:cNvPr id="90" name="Rectangle 88">
              <a:extLst>
                <a:ext uri="{FF2B5EF4-FFF2-40B4-BE49-F238E27FC236}">
                  <a16:creationId xmlns:a16="http://schemas.microsoft.com/office/drawing/2014/main" id="{3D34EDBF-D70E-4E03-9176-FACCCA07F466}"/>
                </a:ext>
              </a:extLst>
            </p:cNvPr>
            <p:cNvSpPr/>
            <p:nvPr/>
          </p:nvSpPr>
          <p:spPr>
            <a:xfrm>
              <a:off x="2216976" y="3104340"/>
              <a:ext cx="786062" cy="7004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en-US" sz="4356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</a:t>
              </a:r>
              <a:r>
                <a:rPr lang="th-TH" sz="4356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4356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92" name="Rectangle 29">
              <a:extLst>
                <a:ext uri="{FF2B5EF4-FFF2-40B4-BE49-F238E27FC236}">
                  <a16:creationId xmlns:a16="http://schemas.microsoft.com/office/drawing/2014/main" id="{007B0B1F-F723-4A7E-A732-CE40DFA3F548}"/>
                </a:ext>
              </a:extLst>
            </p:cNvPr>
            <p:cNvSpPr/>
            <p:nvPr/>
          </p:nvSpPr>
          <p:spPr>
            <a:xfrm>
              <a:off x="2765653" y="3140884"/>
              <a:ext cx="4406539" cy="6501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เอกภาพแบบสัมผัสกัน</a:t>
              </a:r>
            </a:p>
          </p:txBody>
        </p:sp>
      </p:grpSp>
      <p:grpSp>
        <p:nvGrpSpPr>
          <p:cNvPr id="93" name="กลุ่ม 92">
            <a:extLst>
              <a:ext uri="{FF2B5EF4-FFF2-40B4-BE49-F238E27FC236}">
                <a16:creationId xmlns:a16="http://schemas.microsoft.com/office/drawing/2014/main" id="{AC9C438C-56BD-452F-AE77-90CC7F432BE7}"/>
              </a:ext>
            </a:extLst>
          </p:cNvPr>
          <p:cNvGrpSpPr/>
          <p:nvPr/>
        </p:nvGrpSpPr>
        <p:grpSpPr>
          <a:xfrm>
            <a:off x="6239023" y="3878479"/>
            <a:ext cx="5511730" cy="768945"/>
            <a:chOff x="2110201" y="4663949"/>
            <a:chExt cx="5061994" cy="706204"/>
          </a:xfrm>
        </p:grpSpPr>
        <p:sp>
          <p:nvSpPr>
            <p:cNvPr id="94" name="Rectangle: Rounded Corners 25">
              <a:extLst>
                <a:ext uri="{FF2B5EF4-FFF2-40B4-BE49-F238E27FC236}">
                  <a16:creationId xmlns:a16="http://schemas.microsoft.com/office/drawing/2014/main" id="{A6FF529E-52FE-4D50-89C6-36DD7474E72D}"/>
                </a:ext>
              </a:extLst>
            </p:cNvPr>
            <p:cNvSpPr/>
            <p:nvPr/>
          </p:nvSpPr>
          <p:spPr>
            <a:xfrm>
              <a:off x="2110201" y="4716550"/>
              <a:ext cx="5061994" cy="592908"/>
            </a:xfrm>
            <a:prstGeom prst="roundRect">
              <a:avLst>
                <a:gd name="adj" fmla="val 50000"/>
              </a:avLst>
            </a:prstGeom>
            <a:solidFill>
              <a:srgbClr val="D5FF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3"/>
            </a:p>
          </p:txBody>
        </p:sp>
        <p:sp>
          <p:nvSpPr>
            <p:cNvPr id="95" name="Rectangle: Rounded Corners 104">
              <a:extLst>
                <a:ext uri="{FF2B5EF4-FFF2-40B4-BE49-F238E27FC236}">
                  <a16:creationId xmlns:a16="http://schemas.microsoft.com/office/drawing/2014/main" id="{075289D1-BF2F-4373-A5C6-7DEFB475A590}"/>
                </a:ext>
              </a:extLst>
            </p:cNvPr>
            <p:cNvSpPr/>
            <p:nvPr/>
          </p:nvSpPr>
          <p:spPr>
            <a:xfrm>
              <a:off x="2175277" y="475022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00A65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3"/>
            </a:p>
          </p:txBody>
        </p:sp>
        <p:sp>
          <p:nvSpPr>
            <p:cNvPr id="96" name="Rectangle 107">
              <a:extLst>
                <a:ext uri="{FF2B5EF4-FFF2-40B4-BE49-F238E27FC236}">
                  <a16:creationId xmlns:a16="http://schemas.microsoft.com/office/drawing/2014/main" id="{623D5DE0-541C-42EF-8BA6-9AC948960A39}"/>
                </a:ext>
              </a:extLst>
            </p:cNvPr>
            <p:cNvSpPr/>
            <p:nvPr/>
          </p:nvSpPr>
          <p:spPr>
            <a:xfrm>
              <a:off x="2216976" y="4663949"/>
              <a:ext cx="786062" cy="7004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en-US" sz="4356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</a:t>
              </a:r>
              <a:r>
                <a:rPr lang="th-TH" sz="4356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4356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98" name="Rectangle 31">
              <a:extLst>
                <a:ext uri="{FF2B5EF4-FFF2-40B4-BE49-F238E27FC236}">
                  <a16:creationId xmlns:a16="http://schemas.microsoft.com/office/drawing/2014/main" id="{8DFB4F04-858B-4FB8-AE89-92D78FD2BF14}"/>
                </a:ext>
              </a:extLst>
            </p:cNvPr>
            <p:cNvSpPr/>
            <p:nvPr/>
          </p:nvSpPr>
          <p:spPr>
            <a:xfrm>
              <a:off x="2765655" y="4720026"/>
              <a:ext cx="4406540" cy="6501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เอกภาพแบบทับซ้อนกัน</a:t>
              </a:r>
            </a:p>
          </p:txBody>
        </p:sp>
      </p:grpSp>
      <p:grpSp>
        <p:nvGrpSpPr>
          <p:cNvPr id="99" name="กลุ่ม 98">
            <a:extLst>
              <a:ext uri="{FF2B5EF4-FFF2-40B4-BE49-F238E27FC236}">
                <a16:creationId xmlns:a16="http://schemas.microsoft.com/office/drawing/2014/main" id="{95038D92-5931-4E3B-874F-6B1A3F686AD5}"/>
              </a:ext>
            </a:extLst>
          </p:cNvPr>
          <p:cNvGrpSpPr/>
          <p:nvPr/>
        </p:nvGrpSpPr>
        <p:grpSpPr>
          <a:xfrm>
            <a:off x="6239023" y="3057171"/>
            <a:ext cx="5511731" cy="762645"/>
            <a:chOff x="2110200" y="3860611"/>
            <a:chExt cx="5061997" cy="700416"/>
          </a:xfrm>
        </p:grpSpPr>
        <p:sp>
          <p:nvSpPr>
            <p:cNvPr id="100" name="Rectangle: Rounded Corners 24">
              <a:extLst>
                <a:ext uri="{FF2B5EF4-FFF2-40B4-BE49-F238E27FC236}">
                  <a16:creationId xmlns:a16="http://schemas.microsoft.com/office/drawing/2014/main" id="{B75BFA60-BBBA-4BAB-BEF7-D5B62C1A8419}"/>
                </a:ext>
              </a:extLst>
            </p:cNvPr>
            <p:cNvSpPr/>
            <p:nvPr/>
          </p:nvSpPr>
          <p:spPr>
            <a:xfrm>
              <a:off x="2110200" y="3908028"/>
              <a:ext cx="5061996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3"/>
            </a:p>
          </p:txBody>
        </p:sp>
        <p:sp>
          <p:nvSpPr>
            <p:cNvPr id="101" name="Rectangle: Rounded Corners 93">
              <a:extLst>
                <a:ext uri="{FF2B5EF4-FFF2-40B4-BE49-F238E27FC236}">
                  <a16:creationId xmlns:a16="http://schemas.microsoft.com/office/drawing/2014/main" id="{A9FF875B-3BF2-4C67-B07C-D77876ED4FF7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3"/>
            </a:p>
          </p:txBody>
        </p:sp>
        <p:sp>
          <p:nvSpPr>
            <p:cNvPr id="102" name="Rectangle 94">
              <a:extLst>
                <a:ext uri="{FF2B5EF4-FFF2-40B4-BE49-F238E27FC236}">
                  <a16:creationId xmlns:a16="http://schemas.microsoft.com/office/drawing/2014/main" id="{4E813213-6E65-410A-8E0E-487842FF680C}"/>
                </a:ext>
              </a:extLst>
            </p:cNvPr>
            <p:cNvSpPr/>
            <p:nvPr/>
          </p:nvSpPr>
          <p:spPr>
            <a:xfrm>
              <a:off x="2216976" y="3860611"/>
              <a:ext cx="786062" cy="7004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en-US" sz="4356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</a:t>
              </a:r>
              <a:r>
                <a:rPr lang="th-TH" sz="4356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4356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03" name="Rectangle 30">
              <a:extLst>
                <a:ext uri="{FF2B5EF4-FFF2-40B4-BE49-F238E27FC236}">
                  <a16:creationId xmlns:a16="http://schemas.microsoft.com/office/drawing/2014/main" id="{33FABE58-F374-4572-A187-410265CB4F69}"/>
                </a:ext>
              </a:extLst>
            </p:cNvPr>
            <p:cNvSpPr/>
            <p:nvPr/>
          </p:nvSpPr>
          <p:spPr>
            <a:xfrm>
              <a:off x="2765657" y="3902118"/>
              <a:ext cx="4406540" cy="6501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เอกภาพแบบสมมาตร</a:t>
              </a:r>
            </a:p>
          </p:txBody>
        </p:sp>
      </p:grpSp>
      <p:grpSp>
        <p:nvGrpSpPr>
          <p:cNvPr id="104" name="กลุ่ม 103">
            <a:extLst>
              <a:ext uri="{FF2B5EF4-FFF2-40B4-BE49-F238E27FC236}">
                <a16:creationId xmlns:a16="http://schemas.microsoft.com/office/drawing/2014/main" id="{642B3049-6AAD-4FC8-8D4F-E989C4AE1588}"/>
              </a:ext>
            </a:extLst>
          </p:cNvPr>
          <p:cNvGrpSpPr/>
          <p:nvPr/>
        </p:nvGrpSpPr>
        <p:grpSpPr>
          <a:xfrm>
            <a:off x="6239023" y="4706087"/>
            <a:ext cx="5511732" cy="768945"/>
            <a:chOff x="2110200" y="4663949"/>
            <a:chExt cx="5061996" cy="706204"/>
          </a:xfrm>
        </p:grpSpPr>
        <p:sp>
          <p:nvSpPr>
            <p:cNvPr id="110" name="Rectangle: Rounded Corners 25">
              <a:extLst>
                <a:ext uri="{FF2B5EF4-FFF2-40B4-BE49-F238E27FC236}">
                  <a16:creationId xmlns:a16="http://schemas.microsoft.com/office/drawing/2014/main" id="{694B5A56-D5C6-4DC8-B6CA-0D5C9114B4DF}"/>
                </a:ext>
              </a:extLst>
            </p:cNvPr>
            <p:cNvSpPr/>
            <p:nvPr/>
          </p:nvSpPr>
          <p:spPr>
            <a:xfrm>
              <a:off x="2110200" y="4716550"/>
              <a:ext cx="5061995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3"/>
            </a:p>
          </p:txBody>
        </p:sp>
        <p:sp>
          <p:nvSpPr>
            <p:cNvPr id="111" name="Rectangle: Rounded Corners 104">
              <a:extLst>
                <a:ext uri="{FF2B5EF4-FFF2-40B4-BE49-F238E27FC236}">
                  <a16:creationId xmlns:a16="http://schemas.microsoft.com/office/drawing/2014/main" id="{7C64BE2D-CAA8-4C66-B6F4-2C9078542E54}"/>
                </a:ext>
              </a:extLst>
            </p:cNvPr>
            <p:cNvSpPr/>
            <p:nvPr/>
          </p:nvSpPr>
          <p:spPr>
            <a:xfrm>
              <a:off x="2175277" y="475022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3"/>
            </a:p>
          </p:txBody>
        </p:sp>
        <p:sp>
          <p:nvSpPr>
            <p:cNvPr id="112" name="Rectangle 107">
              <a:extLst>
                <a:ext uri="{FF2B5EF4-FFF2-40B4-BE49-F238E27FC236}">
                  <a16:creationId xmlns:a16="http://schemas.microsoft.com/office/drawing/2014/main" id="{8CF52145-583F-4605-9EB7-6B823D80E748}"/>
                </a:ext>
              </a:extLst>
            </p:cNvPr>
            <p:cNvSpPr/>
            <p:nvPr/>
          </p:nvSpPr>
          <p:spPr>
            <a:xfrm>
              <a:off x="2216976" y="4663949"/>
              <a:ext cx="786062" cy="7004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th-TH" sz="4356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4.</a:t>
              </a:r>
              <a:endParaRPr lang="en-US" sz="4356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13" name="Rectangle 31">
              <a:extLst>
                <a:ext uri="{FF2B5EF4-FFF2-40B4-BE49-F238E27FC236}">
                  <a16:creationId xmlns:a16="http://schemas.microsoft.com/office/drawing/2014/main" id="{882A8B05-D4FD-4CFF-8530-DA79B898CACD}"/>
                </a:ext>
              </a:extLst>
            </p:cNvPr>
            <p:cNvSpPr/>
            <p:nvPr/>
          </p:nvSpPr>
          <p:spPr>
            <a:xfrm>
              <a:off x="2765655" y="4720026"/>
              <a:ext cx="4406541" cy="6501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เอกภาพแบบอสมมาตร</a:t>
              </a:r>
            </a:p>
          </p:txBody>
        </p:sp>
      </p:grpSp>
      <p:grpSp>
        <p:nvGrpSpPr>
          <p:cNvPr id="80" name="กลุ่ม 79">
            <a:extLst>
              <a:ext uri="{FF2B5EF4-FFF2-40B4-BE49-F238E27FC236}">
                <a16:creationId xmlns:a16="http://schemas.microsoft.com/office/drawing/2014/main" id="{EA94B1BC-DF73-44B1-BC4A-A1F64F423230}"/>
              </a:ext>
            </a:extLst>
          </p:cNvPr>
          <p:cNvGrpSpPr/>
          <p:nvPr/>
        </p:nvGrpSpPr>
        <p:grpSpPr>
          <a:xfrm>
            <a:off x="6239024" y="2238881"/>
            <a:ext cx="5511729" cy="762645"/>
            <a:chOff x="2110201" y="3104340"/>
            <a:chExt cx="5061993" cy="700416"/>
          </a:xfrm>
        </p:grpSpPr>
        <p:sp>
          <p:nvSpPr>
            <p:cNvPr id="81" name="Rectangle: Rounded Corners 23">
              <a:extLst>
                <a:ext uri="{FF2B5EF4-FFF2-40B4-BE49-F238E27FC236}">
                  <a16:creationId xmlns:a16="http://schemas.microsoft.com/office/drawing/2014/main" id="{93E2BBB2-E122-45DD-A7EE-E8246B5A32C7}"/>
                </a:ext>
              </a:extLst>
            </p:cNvPr>
            <p:cNvSpPr/>
            <p:nvPr/>
          </p:nvSpPr>
          <p:spPr>
            <a:xfrm>
              <a:off x="2110201" y="3146656"/>
              <a:ext cx="5061993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3"/>
            </a:p>
          </p:txBody>
        </p:sp>
        <p:sp>
          <p:nvSpPr>
            <p:cNvPr id="83" name="Rectangle: Rounded Corners 83">
              <a:extLst>
                <a:ext uri="{FF2B5EF4-FFF2-40B4-BE49-F238E27FC236}">
                  <a16:creationId xmlns:a16="http://schemas.microsoft.com/office/drawing/2014/main" id="{A8648C38-D553-4572-BB06-2FB54C051AB8}"/>
                </a:ext>
              </a:extLst>
            </p:cNvPr>
            <p:cNvSpPr/>
            <p:nvPr/>
          </p:nvSpPr>
          <p:spPr>
            <a:xfrm>
              <a:off x="2175277" y="319061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3"/>
            </a:p>
          </p:txBody>
        </p:sp>
        <p:sp>
          <p:nvSpPr>
            <p:cNvPr id="84" name="Rectangle 88">
              <a:extLst>
                <a:ext uri="{FF2B5EF4-FFF2-40B4-BE49-F238E27FC236}">
                  <a16:creationId xmlns:a16="http://schemas.microsoft.com/office/drawing/2014/main" id="{F441A939-1B08-44B2-9B28-4C323092B61C}"/>
                </a:ext>
              </a:extLst>
            </p:cNvPr>
            <p:cNvSpPr/>
            <p:nvPr/>
          </p:nvSpPr>
          <p:spPr>
            <a:xfrm>
              <a:off x="2216976" y="3104340"/>
              <a:ext cx="786062" cy="7004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en-US" sz="4356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</a:t>
              </a:r>
              <a:r>
                <a:rPr lang="th-TH" sz="4356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4356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85" name="Rectangle 29">
              <a:extLst>
                <a:ext uri="{FF2B5EF4-FFF2-40B4-BE49-F238E27FC236}">
                  <a16:creationId xmlns:a16="http://schemas.microsoft.com/office/drawing/2014/main" id="{89F529A5-2943-407F-B77D-EF56DCFDE650}"/>
                </a:ext>
              </a:extLst>
            </p:cNvPr>
            <p:cNvSpPr/>
            <p:nvPr/>
          </p:nvSpPr>
          <p:spPr>
            <a:xfrm>
              <a:off x="2765653" y="3140884"/>
              <a:ext cx="4406541" cy="6501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เอกภาพแบบสัมผัสกัน</a:t>
              </a:r>
            </a:p>
          </p:txBody>
        </p:sp>
      </p:grpSp>
      <p:pic>
        <p:nvPicPr>
          <p:cNvPr id="52" name="explaination">
            <a:extLst>
              <a:ext uri="{FF2B5EF4-FFF2-40B4-BE49-F238E27FC236}">
                <a16:creationId xmlns:a16="http://schemas.microsoft.com/office/drawing/2014/main" id="{AD072A22-0A9A-4952-8D99-9B22B8DC67B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7772" y="6675097"/>
            <a:ext cx="1203684" cy="527689"/>
          </a:xfrm>
          <a:prstGeom prst="rect">
            <a:avLst/>
          </a:prstGeom>
        </p:spPr>
      </p:pic>
      <p:grpSp>
        <p:nvGrpSpPr>
          <p:cNvPr id="105" name="กลุ่ม 104">
            <a:extLst>
              <a:ext uri="{FF2B5EF4-FFF2-40B4-BE49-F238E27FC236}">
                <a16:creationId xmlns:a16="http://schemas.microsoft.com/office/drawing/2014/main" id="{995F5C00-853A-430F-8F25-DF3C94302B94}"/>
              </a:ext>
            </a:extLst>
          </p:cNvPr>
          <p:cNvGrpSpPr/>
          <p:nvPr/>
        </p:nvGrpSpPr>
        <p:grpSpPr>
          <a:xfrm>
            <a:off x="6239023" y="3878479"/>
            <a:ext cx="5511730" cy="768945"/>
            <a:chOff x="2110201" y="4663949"/>
            <a:chExt cx="5061994" cy="706204"/>
          </a:xfrm>
        </p:grpSpPr>
        <p:sp>
          <p:nvSpPr>
            <p:cNvPr id="106" name="Rectangle: Rounded Corners 25">
              <a:extLst>
                <a:ext uri="{FF2B5EF4-FFF2-40B4-BE49-F238E27FC236}">
                  <a16:creationId xmlns:a16="http://schemas.microsoft.com/office/drawing/2014/main" id="{6002B050-65CC-4DCB-A66E-09C4C46EAEF3}"/>
                </a:ext>
              </a:extLst>
            </p:cNvPr>
            <p:cNvSpPr/>
            <p:nvPr/>
          </p:nvSpPr>
          <p:spPr>
            <a:xfrm>
              <a:off x="2110201" y="4716550"/>
              <a:ext cx="5061994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3"/>
            </a:p>
          </p:txBody>
        </p:sp>
        <p:sp>
          <p:nvSpPr>
            <p:cNvPr id="107" name="Rectangle: Rounded Corners 104">
              <a:extLst>
                <a:ext uri="{FF2B5EF4-FFF2-40B4-BE49-F238E27FC236}">
                  <a16:creationId xmlns:a16="http://schemas.microsoft.com/office/drawing/2014/main" id="{3B3458E8-715C-4A5A-A930-20650812D1EA}"/>
                </a:ext>
              </a:extLst>
            </p:cNvPr>
            <p:cNvSpPr/>
            <p:nvPr/>
          </p:nvSpPr>
          <p:spPr>
            <a:xfrm>
              <a:off x="2175277" y="475022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3"/>
            </a:p>
          </p:txBody>
        </p:sp>
        <p:sp>
          <p:nvSpPr>
            <p:cNvPr id="108" name="Rectangle 107">
              <a:extLst>
                <a:ext uri="{FF2B5EF4-FFF2-40B4-BE49-F238E27FC236}">
                  <a16:creationId xmlns:a16="http://schemas.microsoft.com/office/drawing/2014/main" id="{320B805A-C1C2-4BFF-982D-487DE4BFEFBC}"/>
                </a:ext>
              </a:extLst>
            </p:cNvPr>
            <p:cNvSpPr/>
            <p:nvPr/>
          </p:nvSpPr>
          <p:spPr>
            <a:xfrm>
              <a:off x="2216976" y="4663949"/>
              <a:ext cx="786062" cy="7004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en-US" sz="4356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</a:t>
              </a:r>
              <a:r>
                <a:rPr lang="th-TH" sz="4356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4356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09" name="Rectangle 31">
              <a:extLst>
                <a:ext uri="{FF2B5EF4-FFF2-40B4-BE49-F238E27FC236}">
                  <a16:creationId xmlns:a16="http://schemas.microsoft.com/office/drawing/2014/main" id="{142D4EEA-3152-4404-B39F-9A87E39B4F89}"/>
                </a:ext>
              </a:extLst>
            </p:cNvPr>
            <p:cNvSpPr/>
            <p:nvPr/>
          </p:nvSpPr>
          <p:spPr>
            <a:xfrm>
              <a:off x="2765655" y="4720026"/>
              <a:ext cx="4406540" cy="6501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เอกภาพแบบทับซ้อนกัน</a:t>
              </a:r>
            </a:p>
          </p:txBody>
        </p:sp>
      </p:grpSp>
      <p:pic>
        <p:nvPicPr>
          <p:cNvPr id="32" name="Picture 31">
            <a:hlinkClick r:id="rId4" action="ppaction://hlinksldjump"/>
            <a:extLst>
              <a:ext uri="{FF2B5EF4-FFF2-40B4-BE49-F238E27FC236}">
                <a16:creationId xmlns:a16="http://schemas.microsoft.com/office/drawing/2014/main" id="{A9C88238-0886-4BCD-862F-635546E087A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60235" y="6773141"/>
            <a:ext cx="1021197" cy="527966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39F90CB7-79CC-4092-AA4B-4900D45EFFFA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491646" y="150"/>
            <a:ext cx="780537" cy="822353"/>
          </a:xfrm>
          <a:prstGeom prst="rect">
            <a:avLst/>
          </a:prstGeom>
        </p:spPr>
      </p:pic>
      <p:sp>
        <p:nvSpPr>
          <p:cNvPr id="45" name="Rectangle 81">
            <a:extLst>
              <a:ext uri="{FF2B5EF4-FFF2-40B4-BE49-F238E27FC236}">
                <a16:creationId xmlns:a16="http://schemas.microsoft.com/office/drawing/2014/main" id="{F4A5FACA-B1C9-4281-B2BF-F8B387AACC63}"/>
              </a:ext>
            </a:extLst>
          </p:cNvPr>
          <p:cNvSpPr/>
          <p:nvPr/>
        </p:nvSpPr>
        <p:spPr>
          <a:xfrm>
            <a:off x="5811416" y="1429544"/>
            <a:ext cx="637133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236461" algn="dec"/>
                <a:tab pos="373361" algn="l"/>
                <a:tab pos="622267" algn="l"/>
                <a:tab pos="871174" algn="l"/>
                <a:tab pos="3858055" algn="l"/>
                <a:tab pos="4106963" algn="l"/>
                <a:tab pos="4355869" algn="l"/>
              </a:tabLst>
            </a:pPr>
            <a:r>
              <a:rPr lang="th-TH" sz="4000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2. จากภาพเป็นหลักการออกแบบใด</a:t>
            </a:r>
          </a:p>
        </p:txBody>
      </p:sp>
      <p:grpSp>
        <p:nvGrpSpPr>
          <p:cNvPr id="86" name="กลุ่ม 85">
            <a:extLst>
              <a:ext uri="{FF2B5EF4-FFF2-40B4-BE49-F238E27FC236}">
                <a16:creationId xmlns:a16="http://schemas.microsoft.com/office/drawing/2014/main" id="{213C70CF-7679-4B8F-ABE2-27264E00F499}"/>
              </a:ext>
            </a:extLst>
          </p:cNvPr>
          <p:cNvGrpSpPr/>
          <p:nvPr/>
        </p:nvGrpSpPr>
        <p:grpSpPr>
          <a:xfrm>
            <a:off x="6239023" y="3057171"/>
            <a:ext cx="5511731" cy="762645"/>
            <a:chOff x="2110200" y="3860611"/>
            <a:chExt cx="5061997" cy="700416"/>
          </a:xfrm>
        </p:grpSpPr>
        <p:sp>
          <p:nvSpPr>
            <p:cNvPr id="88" name="Rectangle: Rounded Corners 24">
              <a:extLst>
                <a:ext uri="{FF2B5EF4-FFF2-40B4-BE49-F238E27FC236}">
                  <a16:creationId xmlns:a16="http://schemas.microsoft.com/office/drawing/2014/main" id="{8D13B359-5191-42BC-ABF3-3BDD8A2CAB25}"/>
                </a:ext>
              </a:extLst>
            </p:cNvPr>
            <p:cNvSpPr/>
            <p:nvPr/>
          </p:nvSpPr>
          <p:spPr>
            <a:xfrm>
              <a:off x="2110200" y="3908028"/>
              <a:ext cx="5061996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3"/>
            </a:p>
          </p:txBody>
        </p:sp>
        <p:sp>
          <p:nvSpPr>
            <p:cNvPr id="89" name="Rectangle: Rounded Corners 93">
              <a:extLst>
                <a:ext uri="{FF2B5EF4-FFF2-40B4-BE49-F238E27FC236}">
                  <a16:creationId xmlns:a16="http://schemas.microsoft.com/office/drawing/2014/main" id="{A7441C2B-1EF9-4809-B791-DF89A1D19DE6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3"/>
            </a:p>
          </p:txBody>
        </p:sp>
        <p:sp>
          <p:nvSpPr>
            <p:cNvPr id="91" name="Rectangle 94">
              <a:extLst>
                <a:ext uri="{FF2B5EF4-FFF2-40B4-BE49-F238E27FC236}">
                  <a16:creationId xmlns:a16="http://schemas.microsoft.com/office/drawing/2014/main" id="{506C3E8A-EB73-487C-8F48-B9C82A1D9858}"/>
                </a:ext>
              </a:extLst>
            </p:cNvPr>
            <p:cNvSpPr/>
            <p:nvPr/>
          </p:nvSpPr>
          <p:spPr>
            <a:xfrm>
              <a:off x="2216976" y="3860611"/>
              <a:ext cx="786062" cy="7004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en-US" sz="4356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</a:t>
              </a:r>
              <a:r>
                <a:rPr lang="th-TH" sz="4356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4356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97" name="Rectangle 30">
              <a:extLst>
                <a:ext uri="{FF2B5EF4-FFF2-40B4-BE49-F238E27FC236}">
                  <a16:creationId xmlns:a16="http://schemas.microsoft.com/office/drawing/2014/main" id="{767BEC13-BB85-4810-AB1D-DEBD72199AE3}"/>
                </a:ext>
              </a:extLst>
            </p:cNvPr>
            <p:cNvSpPr/>
            <p:nvPr/>
          </p:nvSpPr>
          <p:spPr>
            <a:xfrm>
              <a:off x="2765657" y="3902118"/>
              <a:ext cx="4406540" cy="6501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เอกภาพแบบสมมาตร</a:t>
              </a:r>
            </a:p>
          </p:txBody>
        </p:sp>
      </p:grpSp>
      <p:pic>
        <p:nvPicPr>
          <p:cNvPr id="61" name="Picture 5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C294ACA1-7EB5-4126-A23D-19B7496CAA0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551417" y="6757898"/>
            <a:ext cx="535420" cy="528466"/>
          </a:xfrm>
          <a:prstGeom prst="rect">
            <a:avLst/>
          </a:prstGeom>
        </p:spPr>
      </p:pic>
      <p:grpSp>
        <p:nvGrpSpPr>
          <p:cNvPr id="74" name="กลุ่ม 73">
            <a:extLst>
              <a:ext uri="{FF2B5EF4-FFF2-40B4-BE49-F238E27FC236}">
                <a16:creationId xmlns:a16="http://schemas.microsoft.com/office/drawing/2014/main" id="{B6F7FD8F-177B-491A-AD61-536F04A7F11D}"/>
              </a:ext>
            </a:extLst>
          </p:cNvPr>
          <p:cNvGrpSpPr/>
          <p:nvPr/>
        </p:nvGrpSpPr>
        <p:grpSpPr>
          <a:xfrm>
            <a:off x="6239023" y="4706087"/>
            <a:ext cx="5511730" cy="768945"/>
            <a:chOff x="2110201" y="4663949"/>
            <a:chExt cx="5061994" cy="706204"/>
          </a:xfrm>
        </p:grpSpPr>
        <p:sp>
          <p:nvSpPr>
            <p:cNvPr id="75" name="Rectangle: Rounded Corners 25">
              <a:extLst>
                <a:ext uri="{FF2B5EF4-FFF2-40B4-BE49-F238E27FC236}">
                  <a16:creationId xmlns:a16="http://schemas.microsoft.com/office/drawing/2014/main" id="{E03D3799-BE74-4F14-9B12-55EF3120C1C9}"/>
                </a:ext>
              </a:extLst>
            </p:cNvPr>
            <p:cNvSpPr/>
            <p:nvPr/>
          </p:nvSpPr>
          <p:spPr>
            <a:xfrm>
              <a:off x="2110201" y="4716550"/>
              <a:ext cx="5061994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3"/>
            </a:p>
          </p:txBody>
        </p:sp>
        <p:sp>
          <p:nvSpPr>
            <p:cNvPr id="76" name="Rectangle: Rounded Corners 104">
              <a:extLst>
                <a:ext uri="{FF2B5EF4-FFF2-40B4-BE49-F238E27FC236}">
                  <a16:creationId xmlns:a16="http://schemas.microsoft.com/office/drawing/2014/main" id="{7B36AC0D-3B58-49EA-9BFC-C45B2FB1EB6B}"/>
                </a:ext>
              </a:extLst>
            </p:cNvPr>
            <p:cNvSpPr/>
            <p:nvPr/>
          </p:nvSpPr>
          <p:spPr>
            <a:xfrm>
              <a:off x="2175277" y="475022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3"/>
            </a:p>
          </p:txBody>
        </p:sp>
        <p:sp>
          <p:nvSpPr>
            <p:cNvPr id="77" name="Rectangle 107">
              <a:extLst>
                <a:ext uri="{FF2B5EF4-FFF2-40B4-BE49-F238E27FC236}">
                  <a16:creationId xmlns:a16="http://schemas.microsoft.com/office/drawing/2014/main" id="{2D45167A-253C-48A4-BC42-F1367CBAD027}"/>
                </a:ext>
              </a:extLst>
            </p:cNvPr>
            <p:cNvSpPr/>
            <p:nvPr/>
          </p:nvSpPr>
          <p:spPr>
            <a:xfrm>
              <a:off x="2216976" y="4663949"/>
              <a:ext cx="786062" cy="7004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th-TH" sz="4356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4.</a:t>
              </a:r>
              <a:endParaRPr lang="en-US" sz="4356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78" name="Rectangle 31">
              <a:extLst>
                <a:ext uri="{FF2B5EF4-FFF2-40B4-BE49-F238E27FC236}">
                  <a16:creationId xmlns:a16="http://schemas.microsoft.com/office/drawing/2014/main" id="{AB981473-E4A5-49D3-83BF-C010888AD632}"/>
                </a:ext>
              </a:extLst>
            </p:cNvPr>
            <p:cNvSpPr/>
            <p:nvPr/>
          </p:nvSpPr>
          <p:spPr>
            <a:xfrm>
              <a:off x="2765655" y="4720026"/>
              <a:ext cx="4406540" cy="6501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เอกภาพแบบอสมมาตร</a:t>
              </a:r>
            </a:p>
          </p:txBody>
        </p:sp>
      </p:grpSp>
      <p:grpSp>
        <p:nvGrpSpPr>
          <p:cNvPr id="145" name="Group 3">
            <a:extLst>
              <a:ext uri="{FF2B5EF4-FFF2-40B4-BE49-F238E27FC236}">
                <a16:creationId xmlns:a16="http://schemas.microsoft.com/office/drawing/2014/main" id="{962E40AC-B671-496E-A022-0FFDD1478702}"/>
              </a:ext>
            </a:extLst>
          </p:cNvPr>
          <p:cNvGrpSpPr/>
          <p:nvPr/>
        </p:nvGrpSpPr>
        <p:grpSpPr>
          <a:xfrm>
            <a:off x="1453555" y="2056692"/>
            <a:ext cx="3822736" cy="2869222"/>
            <a:chOff x="4330421" y="304380"/>
            <a:chExt cx="2110078" cy="1583757"/>
          </a:xfrm>
        </p:grpSpPr>
        <p:sp>
          <p:nvSpPr>
            <p:cNvPr id="146" name="Rectangle 1">
              <a:extLst>
                <a:ext uri="{FF2B5EF4-FFF2-40B4-BE49-F238E27FC236}">
                  <a16:creationId xmlns:a16="http://schemas.microsoft.com/office/drawing/2014/main" id="{9336D53D-A0FD-4D10-A323-8F312B804A0D}"/>
                </a:ext>
              </a:extLst>
            </p:cNvPr>
            <p:cNvSpPr/>
            <p:nvPr/>
          </p:nvSpPr>
          <p:spPr>
            <a:xfrm>
              <a:off x="4330421" y="304380"/>
              <a:ext cx="2110078" cy="1583757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2504" dirty="0">
                <a:latin typeface="TH SarabunPSK" panose="020B0500040200020003" pitchFamily="34" charset="-34"/>
              </a:endParaRPr>
            </a:p>
          </p:txBody>
        </p:sp>
        <p:sp>
          <p:nvSpPr>
            <p:cNvPr id="147" name="Oval 42">
              <a:extLst>
                <a:ext uri="{FF2B5EF4-FFF2-40B4-BE49-F238E27FC236}">
                  <a16:creationId xmlns:a16="http://schemas.microsoft.com/office/drawing/2014/main" id="{DF9D939B-4349-476E-8B1C-82CE5EA57AB6}"/>
                </a:ext>
              </a:extLst>
            </p:cNvPr>
            <p:cNvSpPr/>
            <p:nvPr/>
          </p:nvSpPr>
          <p:spPr>
            <a:xfrm>
              <a:off x="5780526" y="1120471"/>
              <a:ext cx="460256" cy="460256"/>
            </a:xfrm>
            <a:prstGeom prst="ellipse">
              <a:avLst/>
            </a:prstGeom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2504" dirty="0">
                <a:latin typeface="TH SarabunPSK" panose="020B0500040200020003" pitchFamily="34" charset="-34"/>
              </a:endParaRPr>
            </a:p>
          </p:txBody>
        </p:sp>
        <p:sp>
          <p:nvSpPr>
            <p:cNvPr id="148" name="Oval 2">
              <a:extLst>
                <a:ext uri="{FF2B5EF4-FFF2-40B4-BE49-F238E27FC236}">
                  <a16:creationId xmlns:a16="http://schemas.microsoft.com/office/drawing/2014/main" id="{EDDB3943-7C91-47CB-B7FA-51DFA854133D}"/>
                </a:ext>
              </a:extLst>
            </p:cNvPr>
            <p:cNvSpPr/>
            <p:nvPr/>
          </p:nvSpPr>
          <p:spPr>
            <a:xfrm>
              <a:off x="4551628" y="511786"/>
              <a:ext cx="1024142" cy="1024142"/>
            </a:xfrm>
            <a:prstGeom prst="ellipse">
              <a:avLst/>
            </a:prstGeom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2504" dirty="0">
                <a:latin typeface="TH SarabunPSK" panose="020B0500040200020003" pitchFamily="34" charset="-34"/>
              </a:endParaRPr>
            </a:p>
          </p:txBody>
        </p:sp>
        <p:sp>
          <p:nvSpPr>
            <p:cNvPr id="149" name="Oval 41">
              <a:extLst>
                <a:ext uri="{FF2B5EF4-FFF2-40B4-BE49-F238E27FC236}">
                  <a16:creationId xmlns:a16="http://schemas.microsoft.com/office/drawing/2014/main" id="{95B840B8-374D-404B-981C-CE11F6DF7F53}"/>
                </a:ext>
              </a:extLst>
            </p:cNvPr>
            <p:cNvSpPr/>
            <p:nvPr/>
          </p:nvSpPr>
          <p:spPr>
            <a:xfrm>
              <a:off x="5683806" y="1398673"/>
              <a:ext cx="304175" cy="304175"/>
            </a:xfrm>
            <a:prstGeom prst="ellipse">
              <a:avLst/>
            </a:prstGeom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2504" dirty="0">
                <a:latin typeface="TH SarabunPSK" panose="020B0500040200020003" pitchFamily="34" charset="-34"/>
              </a:endParaRPr>
            </a:p>
          </p:txBody>
        </p:sp>
        <p:sp>
          <p:nvSpPr>
            <p:cNvPr id="150" name="Oval 38">
              <a:extLst>
                <a:ext uri="{FF2B5EF4-FFF2-40B4-BE49-F238E27FC236}">
                  <a16:creationId xmlns:a16="http://schemas.microsoft.com/office/drawing/2014/main" id="{28D9068B-D848-4871-A4AA-665542EBF1F3}"/>
                </a:ext>
              </a:extLst>
            </p:cNvPr>
            <p:cNvSpPr/>
            <p:nvPr/>
          </p:nvSpPr>
          <p:spPr>
            <a:xfrm>
              <a:off x="5063699" y="1079593"/>
              <a:ext cx="717770" cy="717770"/>
            </a:xfrm>
            <a:prstGeom prst="ellipse">
              <a:avLst/>
            </a:prstGeom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2504" dirty="0">
                <a:latin typeface="TH SarabunPSK" panose="020B0500040200020003" pitchFamily="34" charset="-34"/>
              </a:endParaRPr>
            </a:p>
          </p:txBody>
        </p:sp>
        <p:sp>
          <p:nvSpPr>
            <p:cNvPr id="151" name="Oval 43">
              <a:extLst>
                <a:ext uri="{FF2B5EF4-FFF2-40B4-BE49-F238E27FC236}">
                  <a16:creationId xmlns:a16="http://schemas.microsoft.com/office/drawing/2014/main" id="{EB0D3EF6-69AB-4AA1-BBDA-CEC4AE7851A8}"/>
                </a:ext>
              </a:extLst>
            </p:cNvPr>
            <p:cNvSpPr/>
            <p:nvPr/>
          </p:nvSpPr>
          <p:spPr>
            <a:xfrm>
              <a:off x="4687313" y="386560"/>
              <a:ext cx="359671" cy="359671"/>
            </a:xfrm>
            <a:prstGeom prst="ellipse">
              <a:avLst/>
            </a:prstGeom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2504" dirty="0">
                <a:latin typeface="TH SarabunPSK" panose="020B0500040200020003" pitchFamily="34" charset="-34"/>
              </a:endParaRPr>
            </a:p>
          </p:txBody>
        </p:sp>
      </p:grpSp>
      <p:grpSp>
        <p:nvGrpSpPr>
          <p:cNvPr id="4" name="กลุ่ม 3">
            <a:extLst>
              <a:ext uri="{FF2B5EF4-FFF2-40B4-BE49-F238E27FC236}">
                <a16:creationId xmlns:a16="http://schemas.microsoft.com/office/drawing/2014/main" id="{97C2F569-C9E2-4F69-A7B2-A7AC9D879097}"/>
              </a:ext>
            </a:extLst>
          </p:cNvPr>
          <p:cNvGrpSpPr/>
          <p:nvPr/>
        </p:nvGrpSpPr>
        <p:grpSpPr>
          <a:xfrm>
            <a:off x="1729367" y="7658528"/>
            <a:ext cx="9817529" cy="5940368"/>
            <a:chOff x="1729367" y="7658528"/>
            <a:chExt cx="9817529" cy="5940368"/>
          </a:xfrm>
        </p:grpSpPr>
        <p:sp>
          <p:nvSpPr>
            <p:cNvPr id="36" name="Rectangle: Rounded Corners 35">
              <a:extLst>
                <a:ext uri="{FF2B5EF4-FFF2-40B4-BE49-F238E27FC236}">
                  <a16:creationId xmlns:a16="http://schemas.microsoft.com/office/drawing/2014/main" id="{E4CA880F-5E7E-4994-A945-9522F8B9FFD9}"/>
                </a:ext>
              </a:extLst>
            </p:cNvPr>
            <p:cNvSpPr/>
            <p:nvPr/>
          </p:nvSpPr>
          <p:spPr>
            <a:xfrm>
              <a:off x="1729367" y="7658528"/>
              <a:ext cx="9817529" cy="5940368"/>
            </a:xfrm>
            <a:prstGeom prst="roundRect">
              <a:avLst>
                <a:gd name="adj" fmla="val 9220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3" dirty="0"/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BCD5CD1D-AFD0-4AAD-B98A-A04B3CA43924}"/>
                </a:ext>
              </a:extLst>
            </p:cNvPr>
            <p:cNvSpPr/>
            <p:nvPr/>
          </p:nvSpPr>
          <p:spPr>
            <a:xfrm>
              <a:off x="2095853" y="7921421"/>
              <a:ext cx="9222613" cy="533992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th-TH" sz="31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เฉลย ข้อ 3. เอกภาพแบบทับซ้อนกัน</a:t>
              </a:r>
            </a:p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th-TH" sz="31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เพราะจากภาพ วงกลมทุกวงมีการจัดวางทับซ้อนกัน</a:t>
              </a:r>
            </a:p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endParaRPr lang="th-TH" sz="31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th-TH" sz="31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ถ้าเป็น	1. เอกภาพแบบสัมผัสกัน </a:t>
              </a:r>
            </a:p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th-TH" sz="31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			    จะมีลักษณะตามภาพ</a:t>
              </a:r>
            </a:p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endParaRPr lang="th-TH" sz="31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th-TH" sz="31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			2. เอกภาพแบบสัมผัสกัน </a:t>
              </a:r>
            </a:p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th-TH" sz="31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			    จะมีลักษณะตามภาพ</a:t>
              </a:r>
            </a:p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endParaRPr lang="th-TH" sz="31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th-TH" sz="31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			4. เอกภาพแบบสัมผัสกัน </a:t>
              </a:r>
            </a:p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th-TH" sz="31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			    จะมีลักษณะตามภาพ</a:t>
              </a:r>
            </a:p>
          </p:txBody>
        </p:sp>
        <p:grpSp>
          <p:nvGrpSpPr>
            <p:cNvPr id="125" name="Group 44">
              <a:extLst>
                <a:ext uri="{FF2B5EF4-FFF2-40B4-BE49-F238E27FC236}">
                  <a16:creationId xmlns:a16="http://schemas.microsoft.com/office/drawing/2014/main" id="{52FF3639-0AA0-40A8-8314-732E1A24DF0C}"/>
                </a:ext>
              </a:extLst>
            </p:cNvPr>
            <p:cNvGrpSpPr/>
            <p:nvPr/>
          </p:nvGrpSpPr>
          <p:grpSpPr>
            <a:xfrm>
              <a:off x="5986673" y="9181401"/>
              <a:ext cx="1656184" cy="1243078"/>
              <a:chOff x="4108862" y="138086"/>
              <a:chExt cx="2553195" cy="1916345"/>
            </a:xfrm>
          </p:grpSpPr>
          <p:sp>
            <p:nvSpPr>
              <p:cNvPr id="126" name="Rectangle 45">
                <a:extLst>
                  <a:ext uri="{FF2B5EF4-FFF2-40B4-BE49-F238E27FC236}">
                    <a16:creationId xmlns:a16="http://schemas.microsoft.com/office/drawing/2014/main" id="{9DB6421B-190E-46F9-8A4A-9B992AB50CC6}"/>
                  </a:ext>
                </a:extLst>
              </p:cNvPr>
              <p:cNvSpPr/>
              <p:nvPr/>
            </p:nvSpPr>
            <p:spPr>
              <a:xfrm>
                <a:off x="4108862" y="138086"/>
                <a:ext cx="2553195" cy="1916345"/>
              </a:xfrm>
              <a:prstGeom prst="rect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 sz="2504" dirty="0">
                  <a:latin typeface="TH SarabunPSK" panose="020B0500040200020003" pitchFamily="34" charset="-34"/>
                </a:endParaRPr>
              </a:p>
            </p:txBody>
          </p:sp>
          <p:sp>
            <p:nvSpPr>
              <p:cNvPr id="127" name="Oval 46">
                <a:extLst>
                  <a:ext uri="{FF2B5EF4-FFF2-40B4-BE49-F238E27FC236}">
                    <a16:creationId xmlns:a16="http://schemas.microsoft.com/office/drawing/2014/main" id="{7A301CD4-0E52-4CC3-8738-DE47375C976E}"/>
                  </a:ext>
                </a:extLst>
              </p:cNvPr>
              <p:cNvSpPr/>
              <p:nvPr/>
            </p:nvSpPr>
            <p:spPr>
              <a:xfrm>
                <a:off x="6064517" y="823424"/>
                <a:ext cx="460256" cy="460256"/>
              </a:xfrm>
              <a:prstGeom prst="ellipse">
                <a:avLst/>
              </a:prstGeom>
              <a:ln w="2857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 sz="2504" dirty="0">
                  <a:latin typeface="TH SarabunPSK" panose="020B0500040200020003" pitchFamily="34" charset="-34"/>
                </a:endParaRPr>
              </a:p>
            </p:txBody>
          </p:sp>
          <p:sp>
            <p:nvSpPr>
              <p:cNvPr id="128" name="Oval 47">
                <a:extLst>
                  <a:ext uri="{FF2B5EF4-FFF2-40B4-BE49-F238E27FC236}">
                    <a16:creationId xmlns:a16="http://schemas.microsoft.com/office/drawing/2014/main" id="{A0E341F5-45B3-4C5E-8133-72527B380A96}"/>
                  </a:ext>
                </a:extLst>
              </p:cNvPr>
              <p:cNvSpPr/>
              <p:nvPr/>
            </p:nvSpPr>
            <p:spPr>
              <a:xfrm>
                <a:off x="4497890" y="486889"/>
                <a:ext cx="1024142" cy="1024142"/>
              </a:xfrm>
              <a:prstGeom prst="ellipse">
                <a:avLst/>
              </a:prstGeom>
              <a:ln w="2857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 sz="2504" dirty="0">
                  <a:latin typeface="TH SarabunPSK" panose="020B0500040200020003" pitchFamily="34" charset="-34"/>
                </a:endParaRPr>
              </a:p>
            </p:txBody>
          </p:sp>
          <p:sp>
            <p:nvSpPr>
              <p:cNvPr id="129" name="Oval 49">
                <a:extLst>
                  <a:ext uri="{FF2B5EF4-FFF2-40B4-BE49-F238E27FC236}">
                    <a16:creationId xmlns:a16="http://schemas.microsoft.com/office/drawing/2014/main" id="{EF659A26-C785-462B-AD46-413FF96796CE}"/>
                  </a:ext>
                </a:extLst>
              </p:cNvPr>
              <p:cNvSpPr/>
              <p:nvPr/>
            </p:nvSpPr>
            <p:spPr>
              <a:xfrm>
                <a:off x="5898781" y="1196944"/>
                <a:ext cx="304175" cy="304175"/>
              </a:xfrm>
              <a:prstGeom prst="ellipse">
                <a:avLst/>
              </a:prstGeom>
              <a:ln w="2857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 sz="2504" dirty="0">
                  <a:latin typeface="TH SarabunPSK" panose="020B0500040200020003" pitchFamily="34" charset="-34"/>
                </a:endParaRPr>
              </a:p>
            </p:txBody>
          </p:sp>
          <p:sp>
            <p:nvSpPr>
              <p:cNvPr id="130" name="Oval 50">
                <a:extLst>
                  <a:ext uri="{FF2B5EF4-FFF2-40B4-BE49-F238E27FC236}">
                    <a16:creationId xmlns:a16="http://schemas.microsoft.com/office/drawing/2014/main" id="{ACDA3817-D6BE-40A8-A7F5-6609BAACA784}"/>
                  </a:ext>
                </a:extLst>
              </p:cNvPr>
              <p:cNvSpPr/>
              <p:nvPr/>
            </p:nvSpPr>
            <p:spPr>
              <a:xfrm>
                <a:off x="5248164" y="1263341"/>
                <a:ext cx="717770" cy="717770"/>
              </a:xfrm>
              <a:prstGeom prst="ellipse">
                <a:avLst/>
              </a:prstGeom>
              <a:ln w="2857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 sz="2504" dirty="0">
                  <a:latin typeface="TH SarabunPSK" panose="020B0500040200020003" pitchFamily="34" charset="-34"/>
                </a:endParaRPr>
              </a:p>
            </p:txBody>
          </p:sp>
          <p:sp>
            <p:nvSpPr>
              <p:cNvPr id="131" name="Oval 51">
                <a:extLst>
                  <a:ext uri="{FF2B5EF4-FFF2-40B4-BE49-F238E27FC236}">
                    <a16:creationId xmlns:a16="http://schemas.microsoft.com/office/drawing/2014/main" id="{1FA8D30D-2775-41DC-AEDC-72E90F30F167}"/>
                  </a:ext>
                </a:extLst>
              </p:cNvPr>
              <p:cNvSpPr/>
              <p:nvPr/>
            </p:nvSpPr>
            <p:spPr>
              <a:xfrm>
                <a:off x="4361416" y="307053"/>
                <a:ext cx="359671" cy="359671"/>
              </a:xfrm>
              <a:prstGeom prst="ellipse">
                <a:avLst/>
              </a:prstGeom>
              <a:ln w="2857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 sz="2504" dirty="0">
                  <a:latin typeface="TH SarabunPSK" panose="020B0500040200020003" pitchFamily="34" charset="-34"/>
                </a:endParaRPr>
              </a:p>
            </p:txBody>
          </p:sp>
        </p:grpSp>
        <p:grpSp>
          <p:nvGrpSpPr>
            <p:cNvPr id="2" name="กลุ่ม 1">
              <a:extLst>
                <a:ext uri="{FF2B5EF4-FFF2-40B4-BE49-F238E27FC236}">
                  <a16:creationId xmlns:a16="http://schemas.microsoft.com/office/drawing/2014/main" id="{A3CDB0F2-E694-487F-8F7E-021F50F8AA0C}"/>
                </a:ext>
              </a:extLst>
            </p:cNvPr>
            <p:cNvGrpSpPr/>
            <p:nvPr/>
          </p:nvGrpSpPr>
          <p:grpSpPr>
            <a:xfrm>
              <a:off x="5990059" y="10609491"/>
              <a:ext cx="1656184" cy="1243078"/>
              <a:chOff x="12584200" y="11598439"/>
              <a:chExt cx="2438025" cy="1829903"/>
            </a:xfrm>
          </p:grpSpPr>
          <p:grpSp>
            <p:nvGrpSpPr>
              <p:cNvPr id="132" name="Group 52">
                <a:extLst>
                  <a:ext uri="{FF2B5EF4-FFF2-40B4-BE49-F238E27FC236}">
                    <a16:creationId xmlns:a16="http://schemas.microsoft.com/office/drawing/2014/main" id="{2AE3AC12-216D-4610-835A-D23CA0A5DFFC}"/>
                  </a:ext>
                </a:extLst>
              </p:cNvPr>
              <p:cNvGrpSpPr/>
              <p:nvPr/>
            </p:nvGrpSpPr>
            <p:grpSpPr>
              <a:xfrm>
                <a:off x="12584200" y="11598439"/>
                <a:ext cx="2438025" cy="1829903"/>
                <a:chOff x="4108862" y="138086"/>
                <a:chExt cx="2553195" cy="1916345"/>
              </a:xfrm>
            </p:grpSpPr>
            <p:sp>
              <p:nvSpPr>
                <p:cNvPr id="133" name="Rectangle 53">
                  <a:extLst>
                    <a:ext uri="{FF2B5EF4-FFF2-40B4-BE49-F238E27FC236}">
                      <a16:creationId xmlns:a16="http://schemas.microsoft.com/office/drawing/2014/main" id="{A65A8403-695D-4B19-96AB-2592B0726262}"/>
                    </a:ext>
                  </a:extLst>
                </p:cNvPr>
                <p:cNvSpPr/>
                <p:nvPr/>
              </p:nvSpPr>
              <p:spPr>
                <a:xfrm>
                  <a:off x="4108862" y="138086"/>
                  <a:ext cx="2553195" cy="1916345"/>
                </a:xfrm>
                <a:prstGeom prst="rect">
                  <a:avLst/>
                </a:prstGeom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en-US" sz="2504" dirty="0">
                    <a:latin typeface="TH SarabunPSK" panose="020B0500040200020003" pitchFamily="34" charset="-34"/>
                  </a:endParaRPr>
                </a:p>
              </p:txBody>
            </p:sp>
            <p:sp>
              <p:nvSpPr>
                <p:cNvPr id="134" name="Oval 55">
                  <a:extLst>
                    <a:ext uri="{FF2B5EF4-FFF2-40B4-BE49-F238E27FC236}">
                      <a16:creationId xmlns:a16="http://schemas.microsoft.com/office/drawing/2014/main" id="{CFA2C9D6-21D1-46EC-A3C6-8B93A3C2E6EA}"/>
                    </a:ext>
                  </a:extLst>
                </p:cNvPr>
                <p:cNvSpPr/>
                <p:nvPr/>
              </p:nvSpPr>
              <p:spPr>
                <a:xfrm>
                  <a:off x="4416235" y="815781"/>
                  <a:ext cx="1024142" cy="1024142"/>
                </a:xfrm>
                <a:prstGeom prst="ellipse">
                  <a:avLst/>
                </a:prstGeom>
                <a:ln w="28575">
                  <a:solidFill>
                    <a:schemeClr val="accent1">
                      <a:lumMod val="75000"/>
                    </a:schemeClr>
                  </a:solidFill>
                </a:ln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en-US" sz="2504" dirty="0">
                    <a:latin typeface="TH SarabunPSK" panose="020B0500040200020003" pitchFamily="34" charset="-34"/>
                  </a:endParaRPr>
                </a:p>
              </p:txBody>
            </p:sp>
            <p:sp>
              <p:nvSpPr>
                <p:cNvPr id="135" name="Oval 69">
                  <a:extLst>
                    <a:ext uri="{FF2B5EF4-FFF2-40B4-BE49-F238E27FC236}">
                      <a16:creationId xmlns:a16="http://schemas.microsoft.com/office/drawing/2014/main" id="{944E0038-6CF0-4394-92F4-464E488BAE77}"/>
                    </a:ext>
                  </a:extLst>
                </p:cNvPr>
                <p:cNvSpPr/>
                <p:nvPr/>
              </p:nvSpPr>
              <p:spPr>
                <a:xfrm>
                  <a:off x="4748470" y="418506"/>
                  <a:ext cx="359670" cy="359672"/>
                </a:xfrm>
                <a:prstGeom prst="ellipse">
                  <a:avLst/>
                </a:prstGeom>
                <a:ln w="28575">
                  <a:solidFill>
                    <a:schemeClr val="accent1">
                      <a:lumMod val="75000"/>
                    </a:schemeClr>
                  </a:solidFill>
                </a:ln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en-US" sz="2504" dirty="0">
                    <a:latin typeface="TH SarabunPSK" panose="020B0500040200020003" pitchFamily="34" charset="-34"/>
                  </a:endParaRPr>
                </a:p>
              </p:txBody>
            </p:sp>
          </p:grpSp>
          <p:sp>
            <p:nvSpPr>
              <p:cNvPr id="136" name="Oval 70">
                <a:extLst>
                  <a:ext uri="{FF2B5EF4-FFF2-40B4-BE49-F238E27FC236}">
                    <a16:creationId xmlns:a16="http://schemas.microsoft.com/office/drawing/2014/main" id="{984454E4-90D3-4996-BBBC-19FDD9063B60}"/>
                  </a:ext>
                </a:extLst>
              </p:cNvPr>
              <p:cNvSpPr/>
              <p:nvPr/>
            </p:nvSpPr>
            <p:spPr>
              <a:xfrm>
                <a:off x="13896402" y="12245564"/>
                <a:ext cx="977945" cy="977945"/>
              </a:xfrm>
              <a:prstGeom prst="ellipse">
                <a:avLst/>
              </a:prstGeom>
              <a:ln w="2857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 sz="2504" dirty="0">
                  <a:latin typeface="TH SarabunPSK" panose="020B0500040200020003" pitchFamily="34" charset="-34"/>
                </a:endParaRPr>
              </a:p>
            </p:txBody>
          </p:sp>
          <p:sp>
            <p:nvSpPr>
              <p:cNvPr id="137" name="Oval 71">
                <a:extLst>
                  <a:ext uri="{FF2B5EF4-FFF2-40B4-BE49-F238E27FC236}">
                    <a16:creationId xmlns:a16="http://schemas.microsoft.com/office/drawing/2014/main" id="{04126A59-0B6D-49EF-AB42-49E220CCF64C}"/>
                  </a:ext>
                </a:extLst>
              </p:cNvPr>
              <p:cNvSpPr/>
              <p:nvPr/>
            </p:nvSpPr>
            <p:spPr>
              <a:xfrm>
                <a:off x="14213651" y="11866210"/>
                <a:ext cx="343446" cy="343448"/>
              </a:xfrm>
              <a:prstGeom prst="ellipse">
                <a:avLst/>
              </a:prstGeom>
              <a:ln w="2857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 sz="2504" dirty="0">
                  <a:latin typeface="TH SarabunPSK" panose="020B0500040200020003" pitchFamily="34" charset="-34"/>
                </a:endParaRPr>
              </a:p>
            </p:txBody>
          </p:sp>
        </p:grpSp>
        <p:grpSp>
          <p:nvGrpSpPr>
            <p:cNvPr id="3" name="กลุ่ม 2">
              <a:extLst>
                <a:ext uri="{FF2B5EF4-FFF2-40B4-BE49-F238E27FC236}">
                  <a16:creationId xmlns:a16="http://schemas.microsoft.com/office/drawing/2014/main" id="{69B3275F-7082-408F-8774-6638783ADC5B}"/>
                </a:ext>
              </a:extLst>
            </p:cNvPr>
            <p:cNvGrpSpPr/>
            <p:nvPr/>
          </p:nvGrpSpPr>
          <p:grpSpPr>
            <a:xfrm>
              <a:off x="5986673" y="12037581"/>
              <a:ext cx="1656184" cy="1243078"/>
              <a:chOff x="12509476" y="14037146"/>
              <a:chExt cx="2438025" cy="1829903"/>
            </a:xfrm>
          </p:grpSpPr>
          <p:grpSp>
            <p:nvGrpSpPr>
              <p:cNvPr id="138" name="Group 72">
                <a:extLst>
                  <a:ext uri="{FF2B5EF4-FFF2-40B4-BE49-F238E27FC236}">
                    <a16:creationId xmlns:a16="http://schemas.microsoft.com/office/drawing/2014/main" id="{BBF6B5EB-194E-49BD-B5C2-C7502098A99F}"/>
                  </a:ext>
                </a:extLst>
              </p:cNvPr>
              <p:cNvGrpSpPr/>
              <p:nvPr/>
            </p:nvGrpSpPr>
            <p:grpSpPr>
              <a:xfrm>
                <a:off x="12509476" y="14037146"/>
                <a:ext cx="2438025" cy="1829903"/>
                <a:chOff x="4108862" y="138086"/>
                <a:chExt cx="2553195" cy="1916345"/>
              </a:xfrm>
            </p:grpSpPr>
            <p:sp>
              <p:nvSpPr>
                <p:cNvPr id="139" name="Rectangle 79">
                  <a:extLst>
                    <a:ext uri="{FF2B5EF4-FFF2-40B4-BE49-F238E27FC236}">
                      <a16:creationId xmlns:a16="http://schemas.microsoft.com/office/drawing/2014/main" id="{2BC0FE18-172B-4F28-99F6-EB361B43BCAC}"/>
                    </a:ext>
                  </a:extLst>
                </p:cNvPr>
                <p:cNvSpPr/>
                <p:nvPr/>
              </p:nvSpPr>
              <p:spPr>
                <a:xfrm>
                  <a:off x="4108862" y="138086"/>
                  <a:ext cx="2553195" cy="1916345"/>
                </a:xfrm>
                <a:prstGeom prst="rect">
                  <a:avLst/>
                </a:prstGeom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en-US" sz="2504" dirty="0">
                    <a:latin typeface="TH SarabunPSK" panose="020B0500040200020003" pitchFamily="34" charset="-34"/>
                  </a:endParaRPr>
                </a:p>
              </p:txBody>
            </p:sp>
            <p:sp>
              <p:nvSpPr>
                <p:cNvPr id="140" name="Oval 80">
                  <a:extLst>
                    <a:ext uri="{FF2B5EF4-FFF2-40B4-BE49-F238E27FC236}">
                      <a16:creationId xmlns:a16="http://schemas.microsoft.com/office/drawing/2014/main" id="{95EEF155-848A-41BB-8242-19AC30B5A08E}"/>
                    </a:ext>
                  </a:extLst>
                </p:cNvPr>
                <p:cNvSpPr/>
                <p:nvPr/>
              </p:nvSpPr>
              <p:spPr>
                <a:xfrm>
                  <a:off x="4416235" y="815781"/>
                  <a:ext cx="1024142" cy="1024142"/>
                </a:xfrm>
                <a:prstGeom prst="ellipse">
                  <a:avLst/>
                </a:prstGeom>
                <a:ln w="28575">
                  <a:solidFill>
                    <a:schemeClr val="accent1">
                      <a:lumMod val="75000"/>
                    </a:schemeClr>
                  </a:solidFill>
                </a:ln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en-US" sz="2504" dirty="0">
                    <a:latin typeface="TH SarabunPSK" panose="020B0500040200020003" pitchFamily="34" charset="-34"/>
                  </a:endParaRPr>
                </a:p>
              </p:txBody>
            </p:sp>
            <p:sp>
              <p:nvSpPr>
                <p:cNvPr id="141" name="Oval 81">
                  <a:extLst>
                    <a:ext uri="{FF2B5EF4-FFF2-40B4-BE49-F238E27FC236}">
                      <a16:creationId xmlns:a16="http://schemas.microsoft.com/office/drawing/2014/main" id="{45A45611-AA32-423C-A6B9-F1ABCD9D1411}"/>
                    </a:ext>
                  </a:extLst>
                </p:cNvPr>
                <p:cNvSpPr/>
                <p:nvPr/>
              </p:nvSpPr>
              <p:spPr>
                <a:xfrm>
                  <a:off x="4748470" y="418506"/>
                  <a:ext cx="359670" cy="359672"/>
                </a:xfrm>
                <a:prstGeom prst="ellipse">
                  <a:avLst/>
                </a:prstGeom>
                <a:ln w="28575">
                  <a:solidFill>
                    <a:schemeClr val="accent1">
                      <a:lumMod val="75000"/>
                    </a:schemeClr>
                  </a:solidFill>
                </a:ln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en-US" sz="2504" dirty="0">
                    <a:latin typeface="TH SarabunPSK" panose="020B0500040200020003" pitchFamily="34" charset="-34"/>
                  </a:endParaRPr>
                </a:p>
              </p:txBody>
            </p:sp>
          </p:grpSp>
          <p:sp>
            <p:nvSpPr>
              <p:cNvPr id="142" name="Oval 82">
                <a:extLst>
                  <a:ext uri="{FF2B5EF4-FFF2-40B4-BE49-F238E27FC236}">
                    <a16:creationId xmlns:a16="http://schemas.microsoft.com/office/drawing/2014/main" id="{BFA34279-0049-4D64-B5FD-B5D1DBDA3F89}"/>
                  </a:ext>
                </a:extLst>
              </p:cNvPr>
              <p:cNvSpPr/>
              <p:nvPr/>
            </p:nvSpPr>
            <p:spPr>
              <a:xfrm>
                <a:off x="13780929" y="14264674"/>
                <a:ext cx="687423" cy="687423"/>
              </a:xfrm>
              <a:prstGeom prst="ellipse">
                <a:avLst/>
              </a:prstGeom>
              <a:ln w="2857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 sz="2504" dirty="0">
                  <a:latin typeface="TH SarabunPSK" panose="020B0500040200020003" pitchFamily="34" charset="-34"/>
                </a:endParaRPr>
              </a:p>
            </p:txBody>
          </p:sp>
          <p:sp>
            <p:nvSpPr>
              <p:cNvPr id="143" name="Oval 83">
                <a:extLst>
                  <a:ext uri="{FF2B5EF4-FFF2-40B4-BE49-F238E27FC236}">
                    <a16:creationId xmlns:a16="http://schemas.microsoft.com/office/drawing/2014/main" id="{B87F5989-D5E0-459B-B8DB-056E8EB6B3B8}"/>
                  </a:ext>
                </a:extLst>
              </p:cNvPr>
              <p:cNvSpPr/>
              <p:nvPr/>
            </p:nvSpPr>
            <p:spPr>
              <a:xfrm>
                <a:off x="13780928" y="14978165"/>
                <a:ext cx="533924" cy="533924"/>
              </a:xfrm>
              <a:prstGeom prst="ellipse">
                <a:avLst/>
              </a:prstGeom>
              <a:ln w="2857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 sz="2504" dirty="0">
                  <a:latin typeface="TH SarabunPSK" panose="020B0500040200020003" pitchFamily="34" charset="-34"/>
                </a:endParaRPr>
              </a:p>
            </p:txBody>
          </p:sp>
          <p:sp>
            <p:nvSpPr>
              <p:cNvPr id="144" name="Oval 84">
                <a:extLst>
                  <a:ext uri="{FF2B5EF4-FFF2-40B4-BE49-F238E27FC236}">
                    <a16:creationId xmlns:a16="http://schemas.microsoft.com/office/drawing/2014/main" id="{E39CF49F-76F6-4BE0-BFF5-54C78A52B362}"/>
                  </a:ext>
                </a:extLst>
              </p:cNvPr>
              <p:cNvSpPr/>
              <p:nvPr/>
            </p:nvSpPr>
            <p:spPr>
              <a:xfrm>
                <a:off x="14314852" y="15144111"/>
                <a:ext cx="533924" cy="533924"/>
              </a:xfrm>
              <a:prstGeom prst="ellipse">
                <a:avLst/>
              </a:prstGeom>
              <a:ln w="2857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 sz="2504" dirty="0">
                  <a:latin typeface="TH SarabunPSK" panose="020B0500040200020003" pitchFamily="34" charset="-34"/>
                </a:endParaRPr>
              </a:p>
            </p:txBody>
          </p:sp>
        </p:grpSp>
      </p:grpSp>
      <p:pic>
        <p:nvPicPr>
          <p:cNvPr id="39" name="close">
            <a:extLst>
              <a:ext uri="{FF2B5EF4-FFF2-40B4-BE49-F238E27FC236}">
                <a16:creationId xmlns:a16="http://schemas.microsoft.com/office/drawing/2014/main" id="{430F8C17-34F9-4E5E-B3D6-64DA44CFEA4F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53635" y="7484195"/>
            <a:ext cx="606204" cy="6062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8932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16549E-6 -0.91879 L 2.16549E-6 4.08163E-7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594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12842E-7 -0.91242 L -2.12842E-7 3.19728E-6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562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0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8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6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10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5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16549E-6 4.08163E-7 L 2.16549E-6 -0.91879 " pathEditMode="relative" rAng="0" ptsTypes="AA">
                                      <p:cBhvr>
                                        <p:cTn id="4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5940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12842E-7 3.19728E-6 L -2.12842E-7 -0.91242 " pathEditMode="relative" rAng="0" ptsTypes="AA">
                                      <p:cBhvr>
                                        <p:cTn id="5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562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4"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9" name="กลุ่ม 78">
            <a:extLst>
              <a:ext uri="{FF2B5EF4-FFF2-40B4-BE49-F238E27FC236}">
                <a16:creationId xmlns:a16="http://schemas.microsoft.com/office/drawing/2014/main" id="{3F4D9A4C-B628-43FB-A97E-B9F28CCEAC20}"/>
              </a:ext>
            </a:extLst>
          </p:cNvPr>
          <p:cNvGrpSpPr/>
          <p:nvPr/>
        </p:nvGrpSpPr>
        <p:grpSpPr>
          <a:xfrm>
            <a:off x="6256180" y="2235863"/>
            <a:ext cx="5511729" cy="762645"/>
            <a:chOff x="2110201" y="3104340"/>
            <a:chExt cx="5061993" cy="700416"/>
          </a:xfrm>
        </p:grpSpPr>
        <p:sp>
          <p:nvSpPr>
            <p:cNvPr id="82" name="Rectangle: Rounded Corners 23">
              <a:extLst>
                <a:ext uri="{FF2B5EF4-FFF2-40B4-BE49-F238E27FC236}">
                  <a16:creationId xmlns:a16="http://schemas.microsoft.com/office/drawing/2014/main" id="{4BF0C751-A35C-4F6B-87D6-4CBFB30B08D6}"/>
                </a:ext>
              </a:extLst>
            </p:cNvPr>
            <p:cNvSpPr/>
            <p:nvPr/>
          </p:nvSpPr>
          <p:spPr>
            <a:xfrm>
              <a:off x="2110201" y="3146656"/>
              <a:ext cx="5061993" cy="592908"/>
            </a:xfrm>
            <a:prstGeom prst="roundRect">
              <a:avLst>
                <a:gd name="adj" fmla="val 50000"/>
              </a:avLst>
            </a:prstGeom>
            <a:solidFill>
              <a:srgbClr val="D5FF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3"/>
            </a:p>
          </p:txBody>
        </p:sp>
        <p:sp>
          <p:nvSpPr>
            <p:cNvPr id="87" name="Rectangle: Rounded Corners 83">
              <a:extLst>
                <a:ext uri="{FF2B5EF4-FFF2-40B4-BE49-F238E27FC236}">
                  <a16:creationId xmlns:a16="http://schemas.microsoft.com/office/drawing/2014/main" id="{C2B564BD-CEE3-4902-8F6D-E44E968F03F4}"/>
                </a:ext>
              </a:extLst>
            </p:cNvPr>
            <p:cNvSpPr/>
            <p:nvPr/>
          </p:nvSpPr>
          <p:spPr>
            <a:xfrm>
              <a:off x="2175277" y="319061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00A65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3"/>
            </a:p>
          </p:txBody>
        </p:sp>
        <p:sp>
          <p:nvSpPr>
            <p:cNvPr id="90" name="Rectangle 88">
              <a:extLst>
                <a:ext uri="{FF2B5EF4-FFF2-40B4-BE49-F238E27FC236}">
                  <a16:creationId xmlns:a16="http://schemas.microsoft.com/office/drawing/2014/main" id="{3D34EDBF-D70E-4E03-9176-FACCCA07F466}"/>
                </a:ext>
              </a:extLst>
            </p:cNvPr>
            <p:cNvSpPr/>
            <p:nvPr/>
          </p:nvSpPr>
          <p:spPr>
            <a:xfrm>
              <a:off x="2216976" y="3104340"/>
              <a:ext cx="786062" cy="7004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en-US" sz="4356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</a:t>
              </a:r>
              <a:r>
                <a:rPr lang="th-TH" sz="4356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4356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92" name="Rectangle 29">
              <a:extLst>
                <a:ext uri="{FF2B5EF4-FFF2-40B4-BE49-F238E27FC236}">
                  <a16:creationId xmlns:a16="http://schemas.microsoft.com/office/drawing/2014/main" id="{007B0B1F-F723-4A7E-A732-CE40DFA3F548}"/>
                </a:ext>
              </a:extLst>
            </p:cNvPr>
            <p:cNvSpPr/>
            <p:nvPr/>
          </p:nvSpPr>
          <p:spPr>
            <a:xfrm>
              <a:off x="2765653" y="3140884"/>
              <a:ext cx="4406539" cy="6501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เอกภาพแบบสัมผัสกัน</a:t>
              </a:r>
            </a:p>
          </p:txBody>
        </p:sp>
      </p:grpSp>
      <p:grpSp>
        <p:nvGrpSpPr>
          <p:cNvPr id="93" name="กลุ่ม 92">
            <a:extLst>
              <a:ext uri="{FF2B5EF4-FFF2-40B4-BE49-F238E27FC236}">
                <a16:creationId xmlns:a16="http://schemas.microsoft.com/office/drawing/2014/main" id="{AC9C438C-56BD-452F-AE77-90CC7F432BE7}"/>
              </a:ext>
            </a:extLst>
          </p:cNvPr>
          <p:cNvGrpSpPr/>
          <p:nvPr/>
        </p:nvGrpSpPr>
        <p:grpSpPr>
          <a:xfrm>
            <a:off x="6256180" y="3878479"/>
            <a:ext cx="5511730" cy="768945"/>
            <a:chOff x="2110201" y="4663949"/>
            <a:chExt cx="5061994" cy="706204"/>
          </a:xfrm>
        </p:grpSpPr>
        <p:sp>
          <p:nvSpPr>
            <p:cNvPr id="94" name="Rectangle: Rounded Corners 25">
              <a:extLst>
                <a:ext uri="{FF2B5EF4-FFF2-40B4-BE49-F238E27FC236}">
                  <a16:creationId xmlns:a16="http://schemas.microsoft.com/office/drawing/2014/main" id="{A6FF529E-52FE-4D50-89C6-36DD7474E72D}"/>
                </a:ext>
              </a:extLst>
            </p:cNvPr>
            <p:cNvSpPr/>
            <p:nvPr/>
          </p:nvSpPr>
          <p:spPr>
            <a:xfrm>
              <a:off x="2110201" y="4716550"/>
              <a:ext cx="5061994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3"/>
            </a:p>
          </p:txBody>
        </p:sp>
        <p:sp>
          <p:nvSpPr>
            <p:cNvPr id="95" name="Rectangle: Rounded Corners 104">
              <a:extLst>
                <a:ext uri="{FF2B5EF4-FFF2-40B4-BE49-F238E27FC236}">
                  <a16:creationId xmlns:a16="http://schemas.microsoft.com/office/drawing/2014/main" id="{075289D1-BF2F-4373-A5C6-7DEFB475A590}"/>
                </a:ext>
              </a:extLst>
            </p:cNvPr>
            <p:cNvSpPr/>
            <p:nvPr/>
          </p:nvSpPr>
          <p:spPr>
            <a:xfrm>
              <a:off x="2175277" y="475022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3"/>
            </a:p>
          </p:txBody>
        </p:sp>
        <p:sp>
          <p:nvSpPr>
            <p:cNvPr id="96" name="Rectangle 107">
              <a:extLst>
                <a:ext uri="{FF2B5EF4-FFF2-40B4-BE49-F238E27FC236}">
                  <a16:creationId xmlns:a16="http://schemas.microsoft.com/office/drawing/2014/main" id="{623D5DE0-541C-42EF-8BA6-9AC948960A39}"/>
                </a:ext>
              </a:extLst>
            </p:cNvPr>
            <p:cNvSpPr/>
            <p:nvPr/>
          </p:nvSpPr>
          <p:spPr>
            <a:xfrm>
              <a:off x="2216976" y="4663949"/>
              <a:ext cx="786062" cy="7004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en-US" sz="4356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</a:t>
              </a:r>
              <a:r>
                <a:rPr lang="th-TH" sz="4356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4356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98" name="Rectangle 31">
              <a:extLst>
                <a:ext uri="{FF2B5EF4-FFF2-40B4-BE49-F238E27FC236}">
                  <a16:creationId xmlns:a16="http://schemas.microsoft.com/office/drawing/2014/main" id="{8DFB4F04-858B-4FB8-AE89-92D78FD2BF14}"/>
                </a:ext>
              </a:extLst>
            </p:cNvPr>
            <p:cNvSpPr/>
            <p:nvPr/>
          </p:nvSpPr>
          <p:spPr>
            <a:xfrm>
              <a:off x="2765655" y="4720026"/>
              <a:ext cx="4406540" cy="6501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เอกภาพแบบทับซ้อนกัน</a:t>
              </a:r>
            </a:p>
          </p:txBody>
        </p:sp>
      </p:grpSp>
      <p:grpSp>
        <p:nvGrpSpPr>
          <p:cNvPr id="99" name="กลุ่ม 98">
            <a:extLst>
              <a:ext uri="{FF2B5EF4-FFF2-40B4-BE49-F238E27FC236}">
                <a16:creationId xmlns:a16="http://schemas.microsoft.com/office/drawing/2014/main" id="{95038D92-5931-4E3B-874F-6B1A3F686AD5}"/>
              </a:ext>
            </a:extLst>
          </p:cNvPr>
          <p:cNvGrpSpPr/>
          <p:nvPr/>
        </p:nvGrpSpPr>
        <p:grpSpPr>
          <a:xfrm>
            <a:off x="6256180" y="3057171"/>
            <a:ext cx="5511731" cy="762645"/>
            <a:chOff x="2110200" y="3860611"/>
            <a:chExt cx="5061997" cy="700416"/>
          </a:xfrm>
        </p:grpSpPr>
        <p:sp>
          <p:nvSpPr>
            <p:cNvPr id="100" name="Rectangle: Rounded Corners 24">
              <a:extLst>
                <a:ext uri="{FF2B5EF4-FFF2-40B4-BE49-F238E27FC236}">
                  <a16:creationId xmlns:a16="http://schemas.microsoft.com/office/drawing/2014/main" id="{B75BFA60-BBBA-4BAB-BEF7-D5B62C1A8419}"/>
                </a:ext>
              </a:extLst>
            </p:cNvPr>
            <p:cNvSpPr/>
            <p:nvPr/>
          </p:nvSpPr>
          <p:spPr>
            <a:xfrm>
              <a:off x="2110200" y="3908028"/>
              <a:ext cx="5061996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3"/>
            </a:p>
          </p:txBody>
        </p:sp>
        <p:sp>
          <p:nvSpPr>
            <p:cNvPr id="101" name="Rectangle: Rounded Corners 93">
              <a:extLst>
                <a:ext uri="{FF2B5EF4-FFF2-40B4-BE49-F238E27FC236}">
                  <a16:creationId xmlns:a16="http://schemas.microsoft.com/office/drawing/2014/main" id="{A9FF875B-3BF2-4C67-B07C-D77876ED4FF7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3"/>
            </a:p>
          </p:txBody>
        </p:sp>
        <p:sp>
          <p:nvSpPr>
            <p:cNvPr id="102" name="Rectangle 94">
              <a:extLst>
                <a:ext uri="{FF2B5EF4-FFF2-40B4-BE49-F238E27FC236}">
                  <a16:creationId xmlns:a16="http://schemas.microsoft.com/office/drawing/2014/main" id="{4E813213-6E65-410A-8E0E-487842FF680C}"/>
                </a:ext>
              </a:extLst>
            </p:cNvPr>
            <p:cNvSpPr/>
            <p:nvPr/>
          </p:nvSpPr>
          <p:spPr>
            <a:xfrm>
              <a:off x="2216976" y="3860611"/>
              <a:ext cx="786062" cy="7004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en-US" sz="4356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</a:t>
              </a:r>
              <a:r>
                <a:rPr lang="th-TH" sz="4356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4356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03" name="Rectangle 30">
              <a:extLst>
                <a:ext uri="{FF2B5EF4-FFF2-40B4-BE49-F238E27FC236}">
                  <a16:creationId xmlns:a16="http://schemas.microsoft.com/office/drawing/2014/main" id="{33FABE58-F374-4572-A187-410265CB4F69}"/>
                </a:ext>
              </a:extLst>
            </p:cNvPr>
            <p:cNvSpPr/>
            <p:nvPr/>
          </p:nvSpPr>
          <p:spPr>
            <a:xfrm>
              <a:off x="2765657" y="3902118"/>
              <a:ext cx="4406540" cy="6501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เอกภาพแบบสมมาตร</a:t>
              </a:r>
            </a:p>
          </p:txBody>
        </p:sp>
      </p:grpSp>
      <p:grpSp>
        <p:nvGrpSpPr>
          <p:cNvPr id="104" name="กลุ่ม 103">
            <a:extLst>
              <a:ext uri="{FF2B5EF4-FFF2-40B4-BE49-F238E27FC236}">
                <a16:creationId xmlns:a16="http://schemas.microsoft.com/office/drawing/2014/main" id="{642B3049-6AAD-4FC8-8D4F-E989C4AE1588}"/>
              </a:ext>
            </a:extLst>
          </p:cNvPr>
          <p:cNvGrpSpPr/>
          <p:nvPr/>
        </p:nvGrpSpPr>
        <p:grpSpPr>
          <a:xfrm>
            <a:off x="6256180" y="4706087"/>
            <a:ext cx="5511732" cy="768945"/>
            <a:chOff x="2110200" y="4663949"/>
            <a:chExt cx="5061996" cy="706204"/>
          </a:xfrm>
        </p:grpSpPr>
        <p:sp>
          <p:nvSpPr>
            <p:cNvPr id="110" name="Rectangle: Rounded Corners 25">
              <a:extLst>
                <a:ext uri="{FF2B5EF4-FFF2-40B4-BE49-F238E27FC236}">
                  <a16:creationId xmlns:a16="http://schemas.microsoft.com/office/drawing/2014/main" id="{694B5A56-D5C6-4DC8-B6CA-0D5C9114B4DF}"/>
                </a:ext>
              </a:extLst>
            </p:cNvPr>
            <p:cNvSpPr/>
            <p:nvPr/>
          </p:nvSpPr>
          <p:spPr>
            <a:xfrm>
              <a:off x="2110200" y="4716550"/>
              <a:ext cx="5061995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3"/>
            </a:p>
          </p:txBody>
        </p:sp>
        <p:sp>
          <p:nvSpPr>
            <p:cNvPr id="111" name="Rectangle: Rounded Corners 104">
              <a:extLst>
                <a:ext uri="{FF2B5EF4-FFF2-40B4-BE49-F238E27FC236}">
                  <a16:creationId xmlns:a16="http://schemas.microsoft.com/office/drawing/2014/main" id="{7C64BE2D-CAA8-4C66-B6F4-2C9078542E54}"/>
                </a:ext>
              </a:extLst>
            </p:cNvPr>
            <p:cNvSpPr/>
            <p:nvPr/>
          </p:nvSpPr>
          <p:spPr>
            <a:xfrm>
              <a:off x="2175277" y="475022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3"/>
            </a:p>
          </p:txBody>
        </p:sp>
        <p:sp>
          <p:nvSpPr>
            <p:cNvPr id="112" name="Rectangle 107">
              <a:extLst>
                <a:ext uri="{FF2B5EF4-FFF2-40B4-BE49-F238E27FC236}">
                  <a16:creationId xmlns:a16="http://schemas.microsoft.com/office/drawing/2014/main" id="{8CF52145-583F-4605-9EB7-6B823D80E748}"/>
                </a:ext>
              </a:extLst>
            </p:cNvPr>
            <p:cNvSpPr/>
            <p:nvPr/>
          </p:nvSpPr>
          <p:spPr>
            <a:xfrm>
              <a:off x="2216976" y="4663949"/>
              <a:ext cx="786062" cy="7004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th-TH" sz="4356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4.</a:t>
              </a:r>
              <a:endParaRPr lang="en-US" sz="4356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13" name="Rectangle 31">
              <a:extLst>
                <a:ext uri="{FF2B5EF4-FFF2-40B4-BE49-F238E27FC236}">
                  <a16:creationId xmlns:a16="http://schemas.microsoft.com/office/drawing/2014/main" id="{882A8B05-D4FD-4CFF-8530-DA79B898CACD}"/>
                </a:ext>
              </a:extLst>
            </p:cNvPr>
            <p:cNvSpPr/>
            <p:nvPr/>
          </p:nvSpPr>
          <p:spPr>
            <a:xfrm>
              <a:off x="2765655" y="4720026"/>
              <a:ext cx="4406541" cy="6501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เอกภาพแบบอสมมาตร</a:t>
              </a:r>
            </a:p>
          </p:txBody>
        </p:sp>
      </p:grpSp>
      <p:grpSp>
        <p:nvGrpSpPr>
          <p:cNvPr id="80" name="กลุ่ม 79">
            <a:extLst>
              <a:ext uri="{FF2B5EF4-FFF2-40B4-BE49-F238E27FC236}">
                <a16:creationId xmlns:a16="http://schemas.microsoft.com/office/drawing/2014/main" id="{EA94B1BC-DF73-44B1-BC4A-A1F64F423230}"/>
              </a:ext>
            </a:extLst>
          </p:cNvPr>
          <p:cNvGrpSpPr/>
          <p:nvPr/>
        </p:nvGrpSpPr>
        <p:grpSpPr>
          <a:xfrm>
            <a:off x="6256180" y="2238881"/>
            <a:ext cx="5511729" cy="762645"/>
            <a:chOff x="2110201" y="3104340"/>
            <a:chExt cx="5061993" cy="700416"/>
          </a:xfrm>
        </p:grpSpPr>
        <p:sp>
          <p:nvSpPr>
            <p:cNvPr id="81" name="Rectangle: Rounded Corners 23">
              <a:extLst>
                <a:ext uri="{FF2B5EF4-FFF2-40B4-BE49-F238E27FC236}">
                  <a16:creationId xmlns:a16="http://schemas.microsoft.com/office/drawing/2014/main" id="{93E2BBB2-E122-45DD-A7EE-E8246B5A32C7}"/>
                </a:ext>
              </a:extLst>
            </p:cNvPr>
            <p:cNvSpPr/>
            <p:nvPr/>
          </p:nvSpPr>
          <p:spPr>
            <a:xfrm>
              <a:off x="2110201" y="3146656"/>
              <a:ext cx="5061993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3"/>
            </a:p>
          </p:txBody>
        </p:sp>
        <p:sp>
          <p:nvSpPr>
            <p:cNvPr id="83" name="Rectangle: Rounded Corners 83">
              <a:extLst>
                <a:ext uri="{FF2B5EF4-FFF2-40B4-BE49-F238E27FC236}">
                  <a16:creationId xmlns:a16="http://schemas.microsoft.com/office/drawing/2014/main" id="{A8648C38-D553-4572-BB06-2FB54C051AB8}"/>
                </a:ext>
              </a:extLst>
            </p:cNvPr>
            <p:cNvSpPr/>
            <p:nvPr/>
          </p:nvSpPr>
          <p:spPr>
            <a:xfrm>
              <a:off x="2175277" y="319061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3"/>
            </a:p>
          </p:txBody>
        </p:sp>
        <p:sp>
          <p:nvSpPr>
            <p:cNvPr id="84" name="Rectangle 88">
              <a:extLst>
                <a:ext uri="{FF2B5EF4-FFF2-40B4-BE49-F238E27FC236}">
                  <a16:creationId xmlns:a16="http://schemas.microsoft.com/office/drawing/2014/main" id="{F441A939-1B08-44B2-9B28-4C323092B61C}"/>
                </a:ext>
              </a:extLst>
            </p:cNvPr>
            <p:cNvSpPr/>
            <p:nvPr/>
          </p:nvSpPr>
          <p:spPr>
            <a:xfrm>
              <a:off x="2216976" y="3104340"/>
              <a:ext cx="786062" cy="7004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en-US" sz="4356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</a:t>
              </a:r>
              <a:r>
                <a:rPr lang="th-TH" sz="4356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4356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85" name="Rectangle 29">
              <a:extLst>
                <a:ext uri="{FF2B5EF4-FFF2-40B4-BE49-F238E27FC236}">
                  <a16:creationId xmlns:a16="http://schemas.microsoft.com/office/drawing/2014/main" id="{89F529A5-2943-407F-B77D-EF56DCFDE650}"/>
                </a:ext>
              </a:extLst>
            </p:cNvPr>
            <p:cNvSpPr/>
            <p:nvPr/>
          </p:nvSpPr>
          <p:spPr>
            <a:xfrm>
              <a:off x="2765653" y="3140884"/>
              <a:ext cx="4406541" cy="6501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เอกภาพแบบสัมผัสกัน</a:t>
              </a:r>
            </a:p>
          </p:txBody>
        </p:sp>
      </p:grpSp>
      <p:pic>
        <p:nvPicPr>
          <p:cNvPr id="52" name="explaination">
            <a:extLst>
              <a:ext uri="{FF2B5EF4-FFF2-40B4-BE49-F238E27FC236}">
                <a16:creationId xmlns:a16="http://schemas.microsoft.com/office/drawing/2014/main" id="{AD072A22-0A9A-4952-8D99-9B22B8DC67B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7772" y="6675097"/>
            <a:ext cx="1203684" cy="527689"/>
          </a:xfrm>
          <a:prstGeom prst="rect">
            <a:avLst/>
          </a:prstGeom>
        </p:spPr>
      </p:pic>
      <p:grpSp>
        <p:nvGrpSpPr>
          <p:cNvPr id="105" name="กลุ่ม 104">
            <a:extLst>
              <a:ext uri="{FF2B5EF4-FFF2-40B4-BE49-F238E27FC236}">
                <a16:creationId xmlns:a16="http://schemas.microsoft.com/office/drawing/2014/main" id="{995F5C00-853A-430F-8F25-DF3C94302B94}"/>
              </a:ext>
            </a:extLst>
          </p:cNvPr>
          <p:cNvGrpSpPr/>
          <p:nvPr/>
        </p:nvGrpSpPr>
        <p:grpSpPr>
          <a:xfrm>
            <a:off x="6256179" y="3878479"/>
            <a:ext cx="5511730" cy="768945"/>
            <a:chOff x="2110201" y="4663949"/>
            <a:chExt cx="5061994" cy="706204"/>
          </a:xfrm>
        </p:grpSpPr>
        <p:sp>
          <p:nvSpPr>
            <p:cNvPr id="106" name="Rectangle: Rounded Corners 25">
              <a:extLst>
                <a:ext uri="{FF2B5EF4-FFF2-40B4-BE49-F238E27FC236}">
                  <a16:creationId xmlns:a16="http://schemas.microsoft.com/office/drawing/2014/main" id="{6002B050-65CC-4DCB-A66E-09C4C46EAEF3}"/>
                </a:ext>
              </a:extLst>
            </p:cNvPr>
            <p:cNvSpPr/>
            <p:nvPr/>
          </p:nvSpPr>
          <p:spPr>
            <a:xfrm>
              <a:off x="2110201" y="4716550"/>
              <a:ext cx="5061994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3"/>
            </a:p>
          </p:txBody>
        </p:sp>
        <p:sp>
          <p:nvSpPr>
            <p:cNvPr id="107" name="Rectangle: Rounded Corners 104">
              <a:extLst>
                <a:ext uri="{FF2B5EF4-FFF2-40B4-BE49-F238E27FC236}">
                  <a16:creationId xmlns:a16="http://schemas.microsoft.com/office/drawing/2014/main" id="{3B3458E8-715C-4A5A-A930-20650812D1EA}"/>
                </a:ext>
              </a:extLst>
            </p:cNvPr>
            <p:cNvSpPr/>
            <p:nvPr/>
          </p:nvSpPr>
          <p:spPr>
            <a:xfrm>
              <a:off x="2175277" y="475022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3"/>
            </a:p>
          </p:txBody>
        </p:sp>
        <p:sp>
          <p:nvSpPr>
            <p:cNvPr id="108" name="Rectangle 107">
              <a:extLst>
                <a:ext uri="{FF2B5EF4-FFF2-40B4-BE49-F238E27FC236}">
                  <a16:creationId xmlns:a16="http://schemas.microsoft.com/office/drawing/2014/main" id="{320B805A-C1C2-4BFF-982D-487DE4BFEFBC}"/>
                </a:ext>
              </a:extLst>
            </p:cNvPr>
            <p:cNvSpPr/>
            <p:nvPr/>
          </p:nvSpPr>
          <p:spPr>
            <a:xfrm>
              <a:off x="2216976" y="4663949"/>
              <a:ext cx="786062" cy="7004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en-US" sz="4356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</a:t>
              </a:r>
              <a:r>
                <a:rPr lang="th-TH" sz="4356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4356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09" name="Rectangle 31">
              <a:extLst>
                <a:ext uri="{FF2B5EF4-FFF2-40B4-BE49-F238E27FC236}">
                  <a16:creationId xmlns:a16="http://schemas.microsoft.com/office/drawing/2014/main" id="{142D4EEA-3152-4404-B39F-9A87E39B4F89}"/>
                </a:ext>
              </a:extLst>
            </p:cNvPr>
            <p:cNvSpPr/>
            <p:nvPr/>
          </p:nvSpPr>
          <p:spPr>
            <a:xfrm>
              <a:off x="2765655" y="4720026"/>
              <a:ext cx="4406540" cy="6501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เอกภาพแบบทับซ้อนกัน</a:t>
              </a:r>
            </a:p>
          </p:txBody>
        </p:sp>
      </p:grpSp>
      <p:pic>
        <p:nvPicPr>
          <p:cNvPr id="32" name="Picture 31">
            <a:hlinkClick r:id="rId4" action="ppaction://hlinksldjump"/>
            <a:extLst>
              <a:ext uri="{FF2B5EF4-FFF2-40B4-BE49-F238E27FC236}">
                <a16:creationId xmlns:a16="http://schemas.microsoft.com/office/drawing/2014/main" id="{A9C88238-0886-4BCD-862F-635546E087A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60235" y="6773141"/>
            <a:ext cx="1021197" cy="527966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39F90CB7-79CC-4092-AA4B-4900D45EFFFA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491646" y="150"/>
            <a:ext cx="780537" cy="822353"/>
          </a:xfrm>
          <a:prstGeom prst="rect">
            <a:avLst/>
          </a:prstGeom>
        </p:spPr>
      </p:pic>
      <p:sp>
        <p:nvSpPr>
          <p:cNvPr id="45" name="Rectangle 81">
            <a:extLst>
              <a:ext uri="{FF2B5EF4-FFF2-40B4-BE49-F238E27FC236}">
                <a16:creationId xmlns:a16="http://schemas.microsoft.com/office/drawing/2014/main" id="{F4A5FACA-B1C9-4281-B2BF-F8B387AACC63}"/>
              </a:ext>
            </a:extLst>
          </p:cNvPr>
          <p:cNvSpPr/>
          <p:nvPr/>
        </p:nvSpPr>
        <p:spPr>
          <a:xfrm>
            <a:off x="5811416" y="1429544"/>
            <a:ext cx="637133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236461" algn="dec"/>
                <a:tab pos="373361" algn="l"/>
                <a:tab pos="622267" algn="l"/>
                <a:tab pos="871174" algn="l"/>
                <a:tab pos="3858055" algn="l"/>
                <a:tab pos="4106963" algn="l"/>
                <a:tab pos="4355869" algn="l"/>
              </a:tabLst>
            </a:pPr>
            <a:r>
              <a:rPr lang="th-TH" sz="4000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3. จากภาพเป็นหลักการออกแบบใด</a:t>
            </a:r>
          </a:p>
        </p:txBody>
      </p:sp>
      <p:grpSp>
        <p:nvGrpSpPr>
          <p:cNvPr id="86" name="กลุ่ม 85">
            <a:extLst>
              <a:ext uri="{FF2B5EF4-FFF2-40B4-BE49-F238E27FC236}">
                <a16:creationId xmlns:a16="http://schemas.microsoft.com/office/drawing/2014/main" id="{213C70CF-7679-4B8F-ABE2-27264E00F499}"/>
              </a:ext>
            </a:extLst>
          </p:cNvPr>
          <p:cNvGrpSpPr/>
          <p:nvPr/>
        </p:nvGrpSpPr>
        <p:grpSpPr>
          <a:xfrm>
            <a:off x="6256179" y="3057171"/>
            <a:ext cx="5511731" cy="762645"/>
            <a:chOff x="2110200" y="3860611"/>
            <a:chExt cx="5061997" cy="700416"/>
          </a:xfrm>
        </p:grpSpPr>
        <p:sp>
          <p:nvSpPr>
            <p:cNvPr id="88" name="Rectangle: Rounded Corners 24">
              <a:extLst>
                <a:ext uri="{FF2B5EF4-FFF2-40B4-BE49-F238E27FC236}">
                  <a16:creationId xmlns:a16="http://schemas.microsoft.com/office/drawing/2014/main" id="{8D13B359-5191-42BC-ABF3-3BDD8A2CAB25}"/>
                </a:ext>
              </a:extLst>
            </p:cNvPr>
            <p:cNvSpPr/>
            <p:nvPr/>
          </p:nvSpPr>
          <p:spPr>
            <a:xfrm>
              <a:off x="2110200" y="3908028"/>
              <a:ext cx="5061996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3"/>
            </a:p>
          </p:txBody>
        </p:sp>
        <p:sp>
          <p:nvSpPr>
            <p:cNvPr id="89" name="Rectangle: Rounded Corners 93">
              <a:extLst>
                <a:ext uri="{FF2B5EF4-FFF2-40B4-BE49-F238E27FC236}">
                  <a16:creationId xmlns:a16="http://schemas.microsoft.com/office/drawing/2014/main" id="{A7441C2B-1EF9-4809-B791-DF89A1D19DE6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3"/>
            </a:p>
          </p:txBody>
        </p:sp>
        <p:sp>
          <p:nvSpPr>
            <p:cNvPr id="91" name="Rectangle 94">
              <a:extLst>
                <a:ext uri="{FF2B5EF4-FFF2-40B4-BE49-F238E27FC236}">
                  <a16:creationId xmlns:a16="http://schemas.microsoft.com/office/drawing/2014/main" id="{506C3E8A-EB73-487C-8F48-B9C82A1D9858}"/>
                </a:ext>
              </a:extLst>
            </p:cNvPr>
            <p:cNvSpPr/>
            <p:nvPr/>
          </p:nvSpPr>
          <p:spPr>
            <a:xfrm>
              <a:off x="2216976" y="3860611"/>
              <a:ext cx="786062" cy="7004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en-US" sz="4356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</a:t>
              </a:r>
              <a:r>
                <a:rPr lang="th-TH" sz="4356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4356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97" name="Rectangle 30">
              <a:extLst>
                <a:ext uri="{FF2B5EF4-FFF2-40B4-BE49-F238E27FC236}">
                  <a16:creationId xmlns:a16="http://schemas.microsoft.com/office/drawing/2014/main" id="{767BEC13-BB85-4810-AB1D-DEBD72199AE3}"/>
                </a:ext>
              </a:extLst>
            </p:cNvPr>
            <p:cNvSpPr/>
            <p:nvPr/>
          </p:nvSpPr>
          <p:spPr>
            <a:xfrm>
              <a:off x="2765657" y="3902118"/>
              <a:ext cx="4406540" cy="6501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เอกภาพแบบสมมาตร</a:t>
              </a:r>
            </a:p>
          </p:txBody>
        </p:sp>
      </p:grpSp>
      <p:pic>
        <p:nvPicPr>
          <p:cNvPr id="61" name="Picture 5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C294ACA1-7EB5-4126-A23D-19B7496CAA0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551417" y="6757898"/>
            <a:ext cx="535420" cy="528466"/>
          </a:xfrm>
          <a:prstGeom prst="rect">
            <a:avLst/>
          </a:prstGeom>
        </p:spPr>
      </p:pic>
      <p:grpSp>
        <p:nvGrpSpPr>
          <p:cNvPr id="74" name="กลุ่ม 73">
            <a:extLst>
              <a:ext uri="{FF2B5EF4-FFF2-40B4-BE49-F238E27FC236}">
                <a16:creationId xmlns:a16="http://schemas.microsoft.com/office/drawing/2014/main" id="{B6F7FD8F-177B-491A-AD61-536F04A7F11D}"/>
              </a:ext>
            </a:extLst>
          </p:cNvPr>
          <p:cNvGrpSpPr/>
          <p:nvPr/>
        </p:nvGrpSpPr>
        <p:grpSpPr>
          <a:xfrm>
            <a:off x="6256179" y="4706087"/>
            <a:ext cx="5511730" cy="768945"/>
            <a:chOff x="2110201" y="4663949"/>
            <a:chExt cx="5061994" cy="706204"/>
          </a:xfrm>
        </p:grpSpPr>
        <p:sp>
          <p:nvSpPr>
            <p:cNvPr id="75" name="Rectangle: Rounded Corners 25">
              <a:extLst>
                <a:ext uri="{FF2B5EF4-FFF2-40B4-BE49-F238E27FC236}">
                  <a16:creationId xmlns:a16="http://schemas.microsoft.com/office/drawing/2014/main" id="{E03D3799-BE74-4F14-9B12-55EF3120C1C9}"/>
                </a:ext>
              </a:extLst>
            </p:cNvPr>
            <p:cNvSpPr/>
            <p:nvPr/>
          </p:nvSpPr>
          <p:spPr>
            <a:xfrm>
              <a:off x="2110201" y="4716550"/>
              <a:ext cx="5061994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3"/>
            </a:p>
          </p:txBody>
        </p:sp>
        <p:sp>
          <p:nvSpPr>
            <p:cNvPr id="76" name="Rectangle: Rounded Corners 104">
              <a:extLst>
                <a:ext uri="{FF2B5EF4-FFF2-40B4-BE49-F238E27FC236}">
                  <a16:creationId xmlns:a16="http://schemas.microsoft.com/office/drawing/2014/main" id="{7B36AC0D-3B58-49EA-9BFC-C45B2FB1EB6B}"/>
                </a:ext>
              </a:extLst>
            </p:cNvPr>
            <p:cNvSpPr/>
            <p:nvPr/>
          </p:nvSpPr>
          <p:spPr>
            <a:xfrm>
              <a:off x="2175277" y="475022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3"/>
            </a:p>
          </p:txBody>
        </p:sp>
        <p:sp>
          <p:nvSpPr>
            <p:cNvPr id="77" name="Rectangle 107">
              <a:extLst>
                <a:ext uri="{FF2B5EF4-FFF2-40B4-BE49-F238E27FC236}">
                  <a16:creationId xmlns:a16="http://schemas.microsoft.com/office/drawing/2014/main" id="{2D45167A-253C-48A4-BC42-F1367CBAD027}"/>
                </a:ext>
              </a:extLst>
            </p:cNvPr>
            <p:cNvSpPr/>
            <p:nvPr/>
          </p:nvSpPr>
          <p:spPr>
            <a:xfrm>
              <a:off x="2216976" y="4663949"/>
              <a:ext cx="786062" cy="7004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th-TH" sz="4356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4.</a:t>
              </a:r>
              <a:endParaRPr lang="en-US" sz="4356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78" name="Rectangle 31">
              <a:extLst>
                <a:ext uri="{FF2B5EF4-FFF2-40B4-BE49-F238E27FC236}">
                  <a16:creationId xmlns:a16="http://schemas.microsoft.com/office/drawing/2014/main" id="{AB981473-E4A5-49D3-83BF-C010888AD632}"/>
                </a:ext>
              </a:extLst>
            </p:cNvPr>
            <p:cNvSpPr/>
            <p:nvPr/>
          </p:nvSpPr>
          <p:spPr>
            <a:xfrm>
              <a:off x="2765655" y="4720026"/>
              <a:ext cx="4406540" cy="6501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เอกภาพแบบอสมมาตร</a:t>
              </a:r>
            </a:p>
          </p:txBody>
        </p:sp>
      </p:grpSp>
      <p:grpSp>
        <p:nvGrpSpPr>
          <p:cNvPr id="177" name="กลุ่ม 176">
            <a:extLst>
              <a:ext uri="{FF2B5EF4-FFF2-40B4-BE49-F238E27FC236}">
                <a16:creationId xmlns:a16="http://schemas.microsoft.com/office/drawing/2014/main" id="{1CB24D71-BF57-4E5F-9841-86F87BE98876}"/>
              </a:ext>
            </a:extLst>
          </p:cNvPr>
          <p:cNvGrpSpPr/>
          <p:nvPr/>
        </p:nvGrpSpPr>
        <p:grpSpPr>
          <a:xfrm>
            <a:off x="1453555" y="2065457"/>
            <a:ext cx="3822736" cy="2860457"/>
            <a:chOff x="-6934711" y="223920"/>
            <a:chExt cx="2780146" cy="2080313"/>
          </a:xfrm>
        </p:grpSpPr>
        <p:sp>
          <p:nvSpPr>
            <p:cNvPr id="178" name="Rectangle 1">
              <a:extLst>
                <a:ext uri="{FF2B5EF4-FFF2-40B4-BE49-F238E27FC236}">
                  <a16:creationId xmlns:a16="http://schemas.microsoft.com/office/drawing/2014/main" id="{133D6FCC-6EF7-4227-A983-115FF117AF23}"/>
                </a:ext>
              </a:extLst>
            </p:cNvPr>
            <p:cNvSpPr/>
            <p:nvPr/>
          </p:nvSpPr>
          <p:spPr>
            <a:xfrm>
              <a:off x="-6934711" y="223920"/>
              <a:ext cx="2780146" cy="2080313"/>
            </a:xfrm>
            <a:prstGeom prst="rect">
              <a:avLst/>
            </a:prstGeom>
            <a:no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2504" dirty="0">
                <a:latin typeface="TH SarabunPSK" panose="020B0500040200020003" pitchFamily="34" charset="-34"/>
              </a:endParaRPr>
            </a:p>
          </p:txBody>
        </p:sp>
        <p:sp>
          <p:nvSpPr>
            <p:cNvPr id="179" name="Rectangle 44">
              <a:extLst>
                <a:ext uri="{FF2B5EF4-FFF2-40B4-BE49-F238E27FC236}">
                  <a16:creationId xmlns:a16="http://schemas.microsoft.com/office/drawing/2014/main" id="{F2C3027C-48FD-451F-87B6-EF13878109B4}"/>
                </a:ext>
              </a:extLst>
            </p:cNvPr>
            <p:cNvSpPr/>
            <p:nvPr/>
          </p:nvSpPr>
          <p:spPr>
            <a:xfrm rot="17944647">
              <a:off x="-5465241" y="889122"/>
              <a:ext cx="867341" cy="820305"/>
            </a:xfrm>
            <a:prstGeom prst="rect">
              <a:avLst/>
            </a:prstGeom>
            <a:noFill/>
            <a:ln w="381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4" dirty="0">
                <a:latin typeface="TH SarabunPSK" panose="020B0500040200020003" pitchFamily="34" charset="-34"/>
              </a:endParaRPr>
            </a:p>
          </p:txBody>
        </p:sp>
        <p:sp>
          <p:nvSpPr>
            <p:cNvPr id="180" name="Rectangle 45">
              <a:extLst>
                <a:ext uri="{FF2B5EF4-FFF2-40B4-BE49-F238E27FC236}">
                  <a16:creationId xmlns:a16="http://schemas.microsoft.com/office/drawing/2014/main" id="{0632DBB4-B4AD-4138-88EB-14C47F523A6E}"/>
                </a:ext>
              </a:extLst>
            </p:cNvPr>
            <p:cNvSpPr/>
            <p:nvPr/>
          </p:nvSpPr>
          <p:spPr>
            <a:xfrm rot="17944647">
              <a:off x="-6383623" y="875964"/>
              <a:ext cx="867341" cy="798509"/>
            </a:xfrm>
            <a:prstGeom prst="rect">
              <a:avLst/>
            </a:prstGeom>
            <a:noFill/>
            <a:ln w="381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4" dirty="0">
                <a:latin typeface="TH SarabunPSK" panose="020B0500040200020003" pitchFamily="34" charset="-34"/>
              </a:endParaRPr>
            </a:p>
          </p:txBody>
        </p:sp>
      </p:grpSp>
      <p:grpSp>
        <p:nvGrpSpPr>
          <p:cNvPr id="9" name="กลุ่ม 8">
            <a:extLst>
              <a:ext uri="{FF2B5EF4-FFF2-40B4-BE49-F238E27FC236}">
                <a16:creationId xmlns:a16="http://schemas.microsoft.com/office/drawing/2014/main" id="{EB1A689D-AD0A-4F0E-9818-D1EE30C7D54F}"/>
              </a:ext>
            </a:extLst>
          </p:cNvPr>
          <p:cNvGrpSpPr/>
          <p:nvPr/>
        </p:nvGrpSpPr>
        <p:grpSpPr>
          <a:xfrm>
            <a:off x="1729367" y="7658528"/>
            <a:ext cx="9817529" cy="5940368"/>
            <a:chOff x="1729367" y="7658528"/>
            <a:chExt cx="9817529" cy="5940368"/>
          </a:xfrm>
        </p:grpSpPr>
        <p:sp>
          <p:nvSpPr>
            <p:cNvPr id="36" name="Rectangle: Rounded Corners 35">
              <a:extLst>
                <a:ext uri="{FF2B5EF4-FFF2-40B4-BE49-F238E27FC236}">
                  <a16:creationId xmlns:a16="http://schemas.microsoft.com/office/drawing/2014/main" id="{E4CA880F-5E7E-4994-A945-9522F8B9FFD9}"/>
                </a:ext>
              </a:extLst>
            </p:cNvPr>
            <p:cNvSpPr/>
            <p:nvPr/>
          </p:nvSpPr>
          <p:spPr>
            <a:xfrm>
              <a:off x="1729367" y="7658528"/>
              <a:ext cx="9817529" cy="5940368"/>
            </a:xfrm>
            <a:prstGeom prst="roundRect">
              <a:avLst>
                <a:gd name="adj" fmla="val 9220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3" dirty="0"/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BCD5CD1D-AFD0-4AAD-B98A-A04B3CA43924}"/>
                </a:ext>
              </a:extLst>
            </p:cNvPr>
            <p:cNvSpPr/>
            <p:nvPr/>
          </p:nvSpPr>
          <p:spPr>
            <a:xfrm>
              <a:off x="2095853" y="7921421"/>
              <a:ext cx="9222613" cy="533992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th-TH" sz="31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เฉลย ข้อ 1. เอกภาพแบบสัมผัสกัน</a:t>
              </a:r>
            </a:p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th-TH" sz="31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เพราะจากภาพสี่เหลี่ยมทั้ง 2 ภาพมีการสัมผัสกันบางส่วน</a:t>
              </a:r>
            </a:p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endParaRPr lang="th-TH" sz="31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th-TH" sz="31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ถ้าเป็น 2. เอกภาพแบบ สมมาตร </a:t>
              </a:r>
            </a:p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th-TH" sz="31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			   จะมีลักษณะตามภาพ</a:t>
              </a:r>
            </a:p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endParaRPr lang="th-TH" sz="31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th-TH" sz="31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			3. เอกภาพแบบทับซ้อนกัน</a:t>
              </a:r>
            </a:p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th-TH" sz="31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			    จะมีลักษณะตามภาพ</a:t>
              </a:r>
            </a:p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endParaRPr lang="th-TH" sz="31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th-TH" sz="31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			4.เอกภาพแบบอสมมาตร </a:t>
              </a:r>
            </a:p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th-TH" sz="31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			    จะมีลักษณะตามภาพ</a:t>
              </a:r>
            </a:p>
          </p:txBody>
        </p:sp>
        <p:grpSp>
          <p:nvGrpSpPr>
            <p:cNvPr id="181" name="กลุ่ม 180">
              <a:extLst>
                <a:ext uri="{FF2B5EF4-FFF2-40B4-BE49-F238E27FC236}">
                  <a16:creationId xmlns:a16="http://schemas.microsoft.com/office/drawing/2014/main" id="{224F66F7-6CB9-49EA-A06E-FD75E32DB1D5}"/>
                </a:ext>
              </a:extLst>
            </p:cNvPr>
            <p:cNvGrpSpPr/>
            <p:nvPr/>
          </p:nvGrpSpPr>
          <p:grpSpPr>
            <a:xfrm>
              <a:off x="5979742" y="9177554"/>
              <a:ext cx="1810517" cy="1240064"/>
              <a:chOff x="-6862306" y="9763607"/>
              <a:chExt cx="2581969" cy="1768448"/>
            </a:xfrm>
          </p:grpSpPr>
          <p:sp>
            <p:nvSpPr>
              <p:cNvPr id="182" name="Rectangle 33">
                <a:extLst>
                  <a:ext uri="{FF2B5EF4-FFF2-40B4-BE49-F238E27FC236}">
                    <a16:creationId xmlns:a16="http://schemas.microsoft.com/office/drawing/2014/main" id="{DAFF8653-FB42-4482-A3BD-B2472E648BA4}"/>
                  </a:ext>
                </a:extLst>
              </p:cNvPr>
              <p:cNvSpPr/>
              <p:nvPr/>
            </p:nvSpPr>
            <p:spPr>
              <a:xfrm>
                <a:off x="-6862306" y="9763607"/>
                <a:ext cx="2581969" cy="1768448"/>
              </a:xfrm>
              <a:prstGeom prst="rect">
                <a:avLst/>
              </a:prstGeom>
              <a:noFill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 sz="2504" dirty="0">
                  <a:latin typeface="TH SarabunPSK" panose="020B0500040200020003" pitchFamily="34" charset="-34"/>
                </a:endParaRPr>
              </a:p>
            </p:txBody>
          </p:sp>
          <p:sp>
            <p:nvSpPr>
              <p:cNvPr id="183" name="Rectangle 38">
                <a:extLst>
                  <a:ext uri="{FF2B5EF4-FFF2-40B4-BE49-F238E27FC236}">
                    <a16:creationId xmlns:a16="http://schemas.microsoft.com/office/drawing/2014/main" id="{C0B1DE9F-0663-42BB-8D3C-5499D09B6089}"/>
                  </a:ext>
                </a:extLst>
              </p:cNvPr>
              <p:cNvSpPr/>
              <p:nvPr/>
            </p:nvSpPr>
            <p:spPr>
              <a:xfrm rot="16200000">
                <a:off x="-5462210" y="10274859"/>
                <a:ext cx="867341" cy="820305"/>
              </a:xfrm>
              <a:prstGeom prst="rect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504" dirty="0">
                  <a:latin typeface="TH SarabunPSK" panose="020B0500040200020003" pitchFamily="34" charset="-34"/>
                </a:endParaRPr>
              </a:p>
            </p:txBody>
          </p:sp>
          <p:sp>
            <p:nvSpPr>
              <p:cNvPr id="184" name="Rectangle 41">
                <a:extLst>
                  <a:ext uri="{FF2B5EF4-FFF2-40B4-BE49-F238E27FC236}">
                    <a16:creationId xmlns:a16="http://schemas.microsoft.com/office/drawing/2014/main" id="{7D907244-F4B2-4286-8041-A549844B9E51}"/>
                  </a:ext>
                </a:extLst>
              </p:cNvPr>
              <p:cNvSpPr/>
              <p:nvPr/>
            </p:nvSpPr>
            <p:spPr>
              <a:xfrm rot="16200000">
                <a:off x="-6544062" y="10275994"/>
                <a:ext cx="867341" cy="798509"/>
              </a:xfrm>
              <a:prstGeom prst="rect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504" dirty="0">
                  <a:latin typeface="TH SarabunPSK" panose="020B0500040200020003" pitchFamily="34" charset="-34"/>
                </a:endParaRPr>
              </a:p>
            </p:txBody>
          </p:sp>
        </p:grpSp>
        <p:grpSp>
          <p:nvGrpSpPr>
            <p:cNvPr id="185" name="กลุ่ม 184">
              <a:extLst>
                <a:ext uri="{FF2B5EF4-FFF2-40B4-BE49-F238E27FC236}">
                  <a16:creationId xmlns:a16="http://schemas.microsoft.com/office/drawing/2014/main" id="{5823A32B-AFE6-4870-8BDF-0AA8C3A8EC44}"/>
                </a:ext>
              </a:extLst>
            </p:cNvPr>
            <p:cNvGrpSpPr/>
            <p:nvPr/>
          </p:nvGrpSpPr>
          <p:grpSpPr>
            <a:xfrm>
              <a:off x="5979742" y="10607397"/>
              <a:ext cx="1810517" cy="1240064"/>
              <a:chOff x="-6862306" y="12218130"/>
              <a:chExt cx="2581969" cy="1768448"/>
            </a:xfrm>
          </p:grpSpPr>
          <p:sp>
            <p:nvSpPr>
              <p:cNvPr id="186" name="Rectangle 42">
                <a:extLst>
                  <a:ext uri="{FF2B5EF4-FFF2-40B4-BE49-F238E27FC236}">
                    <a16:creationId xmlns:a16="http://schemas.microsoft.com/office/drawing/2014/main" id="{8D03FAD0-2671-452E-AAE4-675454AEFF38}"/>
                  </a:ext>
                </a:extLst>
              </p:cNvPr>
              <p:cNvSpPr/>
              <p:nvPr/>
            </p:nvSpPr>
            <p:spPr>
              <a:xfrm>
                <a:off x="-6862306" y="12218130"/>
                <a:ext cx="2581969" cy="1768448"/>
              </a:xfrm>
              <a:prstGeom prst="rect">
                <a:avLst/>
              </a:prstGeom>
              <a:noFill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 sz="2504" b="1" dirty="0">
                  <a:latin typeface="TH SarabunPSK" panose="020B0500040200020003" pitchFamily="34" charset="-34"/>
                </a:endParaRPr>
              </a:p>
            </p:txBody>
          </p:sp>
          <p:sp>
            <p:nvSpPr>
              <p:cNvPr id="187" name="Rectangle 47">
                <a:extLst>
                  <a:ext uri="{FF2B5EF4-FFF2-40B4-BE49-F238E27FC236}">
                    <a16:creationId xmlns:a16="http://schemas.microsoft.com/office/drawing/2014/main" id="{C5AEEAAF-910F-4C3E-BA4E-678E1C3A0E22}"/>
                  </a:ext>
                </a:extLst>
              </p:cNvPr>
              <p:cNvSpPr/>
              <p:nvPr/>
            </p:nvSpPr>
            <p:spPr>
              <a:xfrm rot="17944647">
                <a:off x="-5685983" y="12686906"/>
                <a:ext cx="867341" cy="820305"/>
              </a:xfrm>
              <a:prstGeom prst="rect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504" dirty="0">
                  <a:latin typeface="TH SarabunPSK" panose="020B0500040200020003" pitchFamily="34" charset="-34"/>
                </a:endParaRPr>
              </a:p>
            </p:txBody>
          </p:sp>
          <p:sp>
            <p:nvSpPr>
              <p:cNvPr id="188" name="Rectangle 49">
                <a:extLst>
                  <a:ext uri="{FF2B5EF4-FFF2-40B4-BE49-F238E27FC236}">
                    <a16:creationId xmlns:a16="http://schemas.microsoft.com/office/drawing/2014/main" id="{3B22248E-34C2-47D1-8A2F-BF56B3165F15}"/>
                  </a:ext>
                </a:extLst>
              </p:cNvPr>
              <p:cNvSpPr/>
              <p:nvPr/>
            </p:nvSpPr>
            <p:spPr>
              <a:xfrm rot="17944647">
                <a:off x="-6255202" y="12703099"/>
                <a:ext cx="867341" cy="798509"/>
              </a:xfrm>
              <a:prstGeom prst="rect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504" dirty="0">
                  <a:latin typeface="TH SarabunPSK" panose="020B0500040200020003" pitchFamily="34" charset="-34"/>
                </a:endParaRPr>
              </a:p>
            </p:txBody>
          </p:sp>
        </p:grpSp>
        <p:grpSp>
          <p:nvGrpSpPr>
            <p:cNvPr id="189" name="กลุ่ม 188">
              <a:extLst>
                <a:ext uri="{FF2B5EF4-FFF2-40B4-BE49-F238E27FC236}">
                  <a16:creationId xmlns:a16="http://schemas.microsoft.com/office/drawing/2014/main" id="{3DBBAA28-302A-4F1C-B7CB-E5AA148B80EC}"/>
                </a:ext>
              </a:extLst>
            </p:cNvPr>
            <p:cNvGrpSpPr/>
            <p:nvPr/>
          </p:nvGrpSpPr>
          <p:grpSpPr>
            <a:xfrm>
              <a:off x="5979742" y="12037240"/>
              <a:ext cx="1810517" cy="1240064"/>
              <a:chOff x="-6862306" y="14817198"/>
              <a:chExt cx="2581969" cy="1768448"/>
            </a:xfrm>
          </p:grpSpPr>
          <p:sp>
            <p:nvSpPr>
              <p:cNvPr id="190" name="Rectangle 50">
                <a:extLst>
                  <a:ext uri="{FF2B5EF4-FFF2-40B4-BE49-F238E27FC236}">
                    <a16:creationId xmlns:a16="http://schemas.microsoft.com/office/drawing/2014/main" id="{172A62DF-A767-439B-AF94-1B238D627896}"/>
                  </a:ext>
                </a:extLst>
              </p:cNvPr>
              <p:cNvSpPr/>
              <p:nvPr/>
            </p:nvSpPr>
            <p:spPr>
              <a:xfrm>
                <a:off x="-6862306" y="14817198"/>
                <a:ext cx="2581969" cy="1768448"/>
              </a:xfrm>
              <a:prstGeom prst="rect">
                <a:avLst/>
              </a:prstGeom>
              <a:noFill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 sz="2504" b="1" dirty="0">
                  <a:latin typeface="TH SarabunPSK" panose="020B0500040200020003" pitchFamily="34" charset="-34"/>
                </a:endParaRPr>
              </a:p>
            </p:txBody>
          </p:sp>
          <p:sp>
            <p:nvSpPr>
              <p:cNvPr id="191" name="Rectangle 51">
                <a:extLst>
                  <a:ext uri="{FF2B5EF4-FFF2-40B4-BE49-F238E27FC236}">
                    <a16:creationId xmlns:a16="http://schemas.microsoft.com/office/drawing/2014/main" id="{A8443029-67AB-4846-A282-CF62C66EB266}"/>
                  </a:ext>
                </a:extLst>
              </p:cNvPr>
              <p:cNvSpPr/>
              <p:nvPr/>
            </p:nvSpPr>
            <p:spPr>
              <a:xfrm rot="17944647">
                <a:off x="-5182570" y="15262013"/>
                <a:ext cx="438300" cy="414530"/>
              </a:xfrm>
              <a:prstGeom prst="rect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504" dirty="0">
                  <a:latin typeface="TH SarabunPSK" panose="020B0500040200020003" pitchFamily="34" charset="-34"/>
                </a:endParaRPr>
              </a:p>
            </p:txBody>
          </p:sp>
          <p:sp>
            <p:nvSpPr>
              <p:cNvPr id="192" name="Rectangle 52">
                <a:extLst>
                  <a:ext uri="{FF2B5EF4-FFF2-40B4-BE49-F238E27FC236}">
                    <a16:creationId xmlns:a16="http://schemas.microsoft.com/office/drawing/2014/main" id="{A461D163-E272-418C-8B55-792F4764753A}"/>
                  </a:ext>
                </a:extLst>
              </p:cNvPr>
              <p:cNvSpPr/>
              <p:nvPr/>
            </p:nvSpPr>
            <p:spPr>
              <a:xfrm rot="17944647">
                <a:off x="-6369821" y="15293582"/>
                <a:ext cx="885993" cy="815680"/>
              </a:xfrm>
              <a:prstGeom prst="rect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504" dirty="0">
                  <a:latin typeface="TH SarabunPSK" panose="020B0500040200020003" pitchFamily="34" charset="-34"/>
                </a:endParaRPr>
              </a:p>
            </p:txBody>
          </p:sp>
        </p:grpSp>
      </p:grpSp>
      <p:pic>
        <p:nvPicPr>
          <p:cNvPr id="39" name="close">
            <a:extLst>
              <a:ext uri="{FF2B5EF4-FFF2-40B4-BE49-F238E27FC236}">
                <a16:creationId xmlns:a16="http://schemas.microsoft.com/office/drawing/2014/main" id="{430F8C17-34F9-4E5E-B3D6-64DA44CFEA4F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53635" y="7484195"/>
            <a:ext cx="606204" cy="6062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1238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16549E-6 -0.91879 L 2.16549E-6 4.08163E-7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594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12842E-7 -0.92326 L -2.12842E-7 3.19728E-6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615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0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8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6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10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5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16549E-6 4.08163E-7 L 2.16549E-6 -0.91879 " pathEditMode="relative" rAng="0" ptsTypes="AA">
                                      <p:cBhvr>
                                        <p:cTn id="4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5940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12842E-7 3.19728E-6 L -2.12842E-7 -0.92326 " pathEditMode="relative" rAng="0" ptsTypes="AA">
                                      <p:cBhvr>
                                        <p:cTn id="5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61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4"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9" name="กลุ่ม 78">
            <a:extLst>
              <a:ext uri="{FF2B5EF4-FFF2-40B4-BE49-F238E27FC236}">
                <a16:creationId xmlns:a16="http://schemas.microsoft.com/office/drawing/2014/main" id="{3F4D9A4C-B628-43FB-A97E-B9F28CCEAC20}"/>
              </a:ext>
            </a:extLst>
          </p:cNvPr>
          <p:cNvGrpSpPr/>
          <p:nvPr/>
        </p:nvGrpSpPr>
        <p:grpSpPr>
          <a:xfrm>
            <a:off x="5347980" y="2364414"/>
            <a:ext cx="7209063" cy="762645"/>
            <a:chOff x="2110201" y="3104340"/>
            <a:chExt cx="6620831" cy="700416"/>
          </a:xfrm>
        </p:grpSpPr>
        <p:sp>
          <p:nvSpPr>
            <p:cNvPr id="82" name="Rectangle: Rounded Corners 23">
              <a:extLst>
                <a:ext uri="{FF2B5EF4-FFF2-40B4-BE49-F238E27FC236}">
                  <a16:creationId xmlns:a16="http://schemas.microsoft.com/office/drawing/2014/main" id="{4BF0C751-A35C-4F6B-87D6-4CBFB30B08D6}"/>
                </a:ext>
              </a:extLst>
            </p:cNvPr>
            <p:cNvSpPr/>
            <p:nvPr/>
          </p:nvSpPr>
          <p:spPr>
            <a:xfrm>
              <a:off x="2110201" y="3146656"/>
              <a:ext cx="6620831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3"/>
            </a:p>
          </p:txBody>
        </p:sp>
        <p:sp>
          <p:nvSpPr>
            <p:cNvPr id="87" name="Rectangle: Rounded Corners 83">
              <a:extLst>
                <a:ext uri="{FF2B5EF4-FFF2-40B4-BE49-F238E27FC236}">
                  <a16:creationId xmlns:a16="http://schemas.microsoft.com/office/drawing/2014/main" id="{C2B564BD-CEE3-4902-8F6D-E44E968F03F4}"/>
                </a:ext>
              </a:extLst>
            </p:cNvPr>
            <p:cNvSpPr/>
            <p:nvPr/>
          </p:nvSpPr>
          <p:spPr>
            <a:xfrm>
              <a:off x="2175277" y="319061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3"/>
            </a:p>
          </p:txBody>
        </p:sp>
        <p:sp>
          <p:nvSpPr>
            <p:cNvPr id="90" name="Rectangle 88">
              <a:extLst>
                <a:ext uri="{FF2B5EF4-FFF2-40B4-BE49-F238E27FC236}">
                  <a16:creationId xmlns:a16="http://schemas.microsoft.com/office/drawing/2014/main" id="{3D34EDBF-D70E-4E03-9176-FACCCA07F466}"/>
                </a:ext>
              </a:extLst>
            </p:cNvPr>
            <p:cNvSpPr/>
            <p:nvPr/>
          </p:nvSpPr>
          <p:spPr>
            <a:xfrm>
              <a:off x="2216976" y="3104340"/>
              <a:ext cx="786062" cy="7004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en-US" sz="4356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</a:t>
              </a:r>
              <a:r>
                <a:rPr lang="th-TH" sz="4356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4356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92" name="Rectangle 29">
              <a:extLst>
                <a:ext uri="{FF2B5EF4-FFF2-40B4-BE49-F238E27FC236}">
                  <a16:creationId xmlns:a16="http://schemas.microsoft.com/office/drawing/2014/main" id="{007B0B1F-F723-4A7E-A732-CE40DFA3F548}"/>
                </a:ext>
              </a:extLst>
            </p:cNvPr>
            <p:cNvSpPr/>
            <p:nvPr/>
          </p:nvSpPr>
          <p:spPr>
            <a:xfrm>
              <a:off x="2765653" y="3140884"/>
              <a:ext cx="5965372" cy="6501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ภาพที่ 1 เป็นความสมดุลแบบสมมาตร</a:t>
              </a:r>
            </a:p>
          </p:txBody>
        </p:sp>
      </p:grpSp>
      <p:grpSp>
        <p:nvGrpSpPr>
          <p:cNvPr id="93" name="กลุ่ม 92">
            <a:extLst>
              <a:ext uri="{FF2B5EF4-FFF2-40B4-BE49-F238E27FC236}">
                <a16:creationId xmlns:a16="http://schemas.microsoft.com/office/drawing/2014/main" id="{AC9C438C-56BD-452F-AE77-90CC7F432BE7}"/>
              </a:ext>
            </a:extLst>
          </p:cNvPr>
          <p:cNvGrpSpPr/>
          <p:nvPr/>
        </p:nvGrpSpPr>
        <p:grpSpPr>
          <a:xfrm>
            <a:off x="5347980" y="4007030"/>
            <a:ext cx="7209061" cy="768945"/>
            <a:chOff x="2110200" y="4663949"/>
            <a:chExt cx="6620829" cy="706204"/>
          </a:xfrm>
        </p:grpSpPr>
        <p:sp>
          <p:nvSpPr>
            <p:cNvPr id="94" name="Rectangle: Rounded Corners 25">
              <a:extLst>
                <a:ext uri="{FF2B5EF4-FFF2-40B4-BE49-F238E27FC236}">
                  <a16:creationId xmlns:a16="http://schemas.microsoft.com/office/drawing/2014/main" id="{A6FF529E-52FE-4D50-89C6-36DD7474E72D}"/>
                </a:ext>
              </a:extLst>
            </p:cNvPr>
            <p:cNvSpPr/>
            <p:nvPr/>
          </p:nvSpPr>
          <p:spPr>
            <a:xfrm>
              <a:off x="2110200" y="4716550"/>
              <a:ext cx="6620829" cy="592908"/>
            </a:xfrm>
            <a:prstGeom prst="roundRect">
              <a:avLst>
                <a:gd name="adj" fmla="val 50000"/>
              </a:avLst>
            </a:prstGeom>
            <a:solidFill>
              <a:srgbClr val="D5FF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3"/>
            </a:p>
          </p:txBody>
        </p:sp>
        <p:sp>
          <p:nvSpPr>
            <p:cNvPr id="95" name="Rectangle: Rounded Corners 104">
              <a:extLst>
                <a:ext uri="{FF2B5EF4-FFF2-40B4-BE49-F238E27FC236}">
                  <a16:creationId xmlns:a16="http://schemas.microsoft.com/office/drawing/2014/main" id="{075289D1-BF2F-4373-A5C6-7DEFB475A590}"/>
                </a:ext>
              </a:extLst>
            </p:cNvPr>
            <p:cNvSpPr/>
            <p:nvPr/>
          </p:nvSpPr>
          <p:spPr>
            <a:xfrm>
              <a:off x="2175277" y="475022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00A65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3"/>
            </a:p>
          </p:txBody>
        </p:sp>
        <p:sp>
          <p:nvSpPr>
            <p:cNvPr id="96" name="Rectangle 107">
              <a:extLst>
                <a:ext uri="{FF2B5EF4-FFF2-40B4-BE49-F238E27FC236}">
                  <a16:creationId xmlns:a16="http://schemas.microsoft.com/office/drawing/2014/main" id="{623D5DE0-541C-42EF-8BA6-9AC948960A39}"/>
                </a:ext>
              </a:extLst>
            </p:cNvPr>
            <p:cNvSpPr/>
            <p:nvPr/>
          </p:nvSpPr>
          <p:spPr>
            <a:xfrm>
              <a:off x="2216976" y="4663949"/>
              <a:ext cx="786062" cy="7004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en-US" sz="4356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</a:t>
              </a:r>
              <a:r>
                <a:rPr lang="th-TH" sz="4356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4356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98" name="Rectangle 31">
              <a:extLst>
                <a:ext uri="{FF2B5EF4-FFF2-40B4-BE49-F238E27FC236}">
                  <a16:creationId xmlns:a16="http://schemas.microsoft.com/office/drawing/2014/main" id="{8DFB4F04-858B-4FB8-AE89-92D78FD2BF14}"/>
                </a:ext>
              </a:extLst>
            </p:cNvPr>
            <p:cNvSpPr/>
            <p:nvPr/>
          </p:nvSpPr>
          <p:spPr>
            <a:xfrm>
              <a:off x="2765655" y="4720026"/>
              <a:ext cx="5965374" cy="6501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ภาพที่ 1 และ 2 เป็นความสมดุลแบบอสมมาตร</a:t>
              </a:r>
            </a:p>
          </p:txBody>
        </p:sp>
      </p:grpSp>
      <p:grpSp>
        <p:nvGrpSpPr>
          <p:cNvPr id="99" name="กลุ่ม 98">
            <a:extLst>
              <a:ext uri="{FF2B5EF4-FFF2-40B4-BE49-F238E27FC236}">
                <a16:creationId xmlns:a16="http://schemas.microsoft.com/office/drawing/2014/main" id="{95038D92-5931-4E3B-874F-6B1A3F686AD5}"/>
              </a:ext>
            </a:extLst>
          </p:cNvPr>
          <p:cNvGrpSpPr/>
          <p:nvPr/>
        </p:nvGrpSpPr>
        <p:grpSpPr>
          <a:xfrm>
            <a:off x="5347980" y="3185722"/>
            <a:ext cx="7209062" cy="762645"/>
            <a:chOff x="2110200" y="3860611"/>
            <a:chExt cx="6620833" cy="700416"/>
          </a:xfrm>
        </p:grpSpPr>
        <p:sp>
          <p:nvSpPr>
            <p:cNvPr id="100" name="Rectangle: Rounded Corners 24">
              <a:extLst>
                <a:ext uri="{FF2B5EF4-FFF2-40B4-BE49-F238E27FC236}">
                  <a16:creationId xmlns:a16="http://schemas.microsoft.com/office/drawing/2014/main" id="{B75BFA60-BBBA-4BAB-BEF7-D5B62C1A8419}"/>
                </a:ext>
              </a:extLst>
            </p:cNvPr>
            <p:cNvSpPr/>
            <p:nvPr/>
          </p:nvSpPr>
          <p:spPr>
            <a:xfrm>
              <a:off x="2110200" y="3908028"/>
              <a:ext cx="6620833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3"/>
            </a:p>
          </p:txBody>
        </p:sp>
        <p:sp>
          <p:nvSpPr>
            <p:cNvPr id="101" name="Rectangle: Rounded Corners 93">
              <a:extLst>
                <a:ext uri="{FF2B5EF4-FFF2-40B4-BE49-F238E27FC236}">
                  <a16:creationId xmlns:a16="http://schemas.microsoft.com/office/drawing/2014/main" id="{A9FF875B-3BF2-4C67-B07C-D77876ED4FF7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3"/>
            </a:p>
          </p:txBody>
        </p:sp>
        <p:sp>
          <p:nvSpPr>
            <p:cNvPr id="102" name="Rectangle 94">
              <a:extLst>
                <a:ext uri="{FF2B5EF4-FFF2-40B4-BE49-F238E27FC236}">
                  <a16:creationId xmlns:a16="http://schemas.microsoft.com/office/drawing/2014/main" id="{4E813213-6E65-410A-8E0E-487842FF680C}"/>
                </a:ext>
              </a:extLst>
            </p:cNvPr>
            <p:cNvSpPr/>
            <p:nvPr/>
          </p:nvSpPr>
          <p:spPr>
            <a:xfrm>
              <a:off x="2216976" y="3860611"/>
              <a:ext cx="786062" cy="7004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en-US" sz="4356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</a:t>
              </a:r>
              <a:r>
                <a:rPr lang="th-TH" sz="4356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4356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03" name="Rectangle 30">
              <a:extLst>
                <a:ext uri="{FF2B5EF4-FFF2-40B4-BE49-F238E27FC236}">
                  <a16:creationId xmlns:a16="http://schemas.microsoft.com/office/drawing/2014/main" id="{33FABE58-F374-4572-A187-410265CB4F69}"/>
                </a:ext>
              </a:extLst>
            </p:cNvPr>
            <p:cNvSpPr/>
            <p:nvPr/>
          </p:nvSpPr>
          <p:spPr>
            <a:xfrm>
              <a:off x="2765656" y="3902118"/>
              <a:ext cx="5965374" cy="6501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ภาพที่ 2 เป็นความสมดุลแบบสมมาตร</a:t>
              </a:r>
            </a:p>
          </p:txBody>
        </p:sp>
      </p:grpSp>
      <p:grpSp>
        <p:nvGrpSpPr>
          <p:cNvPr id="104" name="กลุ่ม 103">
            <a:extLst>
              <a:ext uri="{FF2B5EF4-FFF2-40B4-BE49-F238E27FC236}">
                <a16:creationId xmlns:a16="http://schemas.microsoft.com/office/drawing/2014/main" id="{642B3049-6AAD-4FC8-8D4F-E989C4AE1588}"/>
              </a:ext>
            </a:extLst>
          </p:cNvPr>
          <p:cNvGrpSpPr/>
          <p:nvPr/>
        </p:nvGrpSpPr>
        <p:grpSpPr>
          <a:xfrm>
            <a:off x="5347980" y="4834638"/>
            <a:ext cx="7209062" cy="768945"/>
            <a:chOff x="2110200" y="4663949"/>
            <a:chExt cx="6620830" cy="706204"/>
          </a:xfrm>
        </p:grpSpPr>
        <p:sp>
          <p:nvSpPr>
            <p:cNvPr id="110" name="Rectangle: Rounded Corners 25">
              <a:extLst>
                <a:ext uri="{FF2B5EF4-FFF2-40B4-BE49-F238E27FC236}">
                  <a16:creationId xmlns:a16="http://schemas.microsoft.com/office/drawing/2014/main" id="{694B5A56-D5C6-4DC8-B6CA-0D5C9114B4DF}"/>
                </a:ext>
              </a:extLst>
            </p:cNvPr>
            <p:cNvSpPr/>
            <p:nvPr/>
          </p:nvSpPr>
          <p:spPr>
            <a:xfrm>
              <a:off x="2110200" y="4716550"/>
              <a:ext cx="6620830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3"/>
            </a:p>
          </p:txBody>
        </p:sp>
        <p:sp>
          <p:nvSpPr>
            <p:cNvPr id="111" name="Rectangle: Rounded Corners 104">
              <a:extLst>
                <a:ext uri="{FF2B5EF4-FFF2-40B4-BE49-F238E27FC236}">
                  <a16:creationId xmlns:a16="http://schemas.microsoft.com/office/drawing/2014/main" id="{7C64BE2D-CAA8-4C66-B6F4-2C9078542E54}"/>
                </a:ext>
              </a:extLst>
            </p:cNvPr>
            <p:cNvSpPr/>
            <p:nvPr/>
          </p:nvSpPr>
          <p:spPr>
            <a:xfrm>
              <a:off x="2175277" y="475022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3"/>
            </a:p>
          </p:txBody>
        </p:sp>
        <p:sp>
          <p:nvSpPr>
            <p:cNvPr id="112" name="Rectangle 107">
              <a:extLst>
                <a:ext uri="{FF2B5EF4-FFF2-40B4-BE49-F238E27FC236}">
                  <a16:creationId xmlns:a16="http://schemas.microsoft.com/office/drawing/2014/main" id="{8CF52145-583F-4605-9EB7-6B823D80E748}"/>
                </a:ext>
              </a:extLst>
            </p:cNvPr>
            <p:cNvSpPr/>
            <p:nvPr/>
          </p:nvSpPr>
          <p:spPr>
            <a:xfrm>
              <a:off x="2216976" y="4663949"/>
              <a:ext cx="786062" cy="7004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th-TH" sz="4356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4.</a:t>
              </a:r>
              <a:endParaRPr lang="en-US" sz="4356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13" name="Rectangle 31">
              <a:extLst>
                <a:ext uri="{FF2B5EF4-FFF2-40B4-BE49-F238E27FC236}">
                  <a16:creationId xmlns:a16="http://schemas.microsoft.com/office/drawing/2014/main" id="{882A8B05-D4FD-4CFF-8530-DA79B898CACD}"/>
                </a:ext>
              </a:extLst>
            </p:cNvPr>
            <p:cNvSpPr/>
            <p:nvPr/>
          </p:nvSpPr>
          <p:spPr>
            <a:xfrm>
              <a:off x="2765655" y="4720026"/>
              <a:ext cx="5965374" cy="6501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ภาพที่ 1 และ 2 ไม่มีความสมดุล</a:t>
              </a:r>
            </a:p>
          </p:txBody>
        </p:sp>
      </p:grpSp>
      <p:grpSp>
        <p:nvGrpSpPr>
          <p:cNvPr id="80" name="กลุ่ม 79">
            <a:extLst>
              <a:ext uri="{FF2B5EF4-FFF2-40B4-BE49-F238E27FC236}">
                <a16:creationId xmlns:a16="http://schemas.microsoft.com/office/drawing/2014/main" id="{EA94B1BC-DF73-44B1-BC4A-A1F64F423230}"/>
              </a:ext>
            </a:extLst>
          </p:cNvPr>
          <p:cNvGrpSpPr/>
          <p:nvPr/>
        </p:nvGrpSpPr>
        <p:grpSpPr>
          <a:xfrm>
            <a:off x="5347980" y="2364414"/>
            <a:ext cx="7209063" cy="762645"/>
            <a:chOff x="2110200" y="3104340"/>
            <a:chExt cx="6620830" cy="700416"/>
          </a:xfrm>
        </p:grpSpPr>
        <p:sp>
          <p:nvSpPr>
            <p:cNvPr id="81" name="Rectangle: Rounded Corners 23">
              <a:extLst>
                <a:ext uri="{FF2B5EF4-FFF2-40B4-BE49-F238E27FC236}">
                  <a16:creationId xmlns:a16="http://schemas.microsoft.com/office/drawing/2014/main" id="{93E2BBB2-E122-45DD-A7EE-E8246B5A32C7}"/>
                </a:ext>
              </a:extLst>
            </p:cNvPr>
            <p:cNvSpPr/>
            <p:nvPr/>
          </p:nvSpPr>
          <p:spPr>
            <a:xfrm>
              <a:off x="2110200" y="3146656"/>
              <a:ext cx="6620830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3" dirty="0"/>
            </a:p>
          </p:txBody>
        </p:sp>
        <p:sp>
          <p:nvSpPr>
            <p:cNvPr id="83" name="Rectangle: Rounded Corners 83">
              <a:extLst>
                <a:ext uri="{FF2B5EF4-FFF2-40B4-BE49-F238E27FC236}">
                  <a16:creationId xmlns:a16="http://schemas.microsoft.com/office/drawing/2014/main" id="{A8648C38-D553-4572-BB06-2FB54C051AB8}"/>
                </a:ext>
              </a:extLst>
            </p:cNvPr>
            <p:cNvSpPr/>
            <p:nvPr/>
          </p:nvSpPr>
          <p:spPr>
            <a:xfrm>
              <a:off x="2175277" y="319061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3"/>
            </a:p>
          </p:txBody>
        </p:sp>
        <p:sp>
          <p:nvSpPr>
            <p:cNvPr id="84" name="Rectangle 88">
              <a:extLst>
                <a:ext uri="{FF2B5EF4-FFF2-40B4-BE49-F238E27FC236}">
                  <a16:creationId xmlns:a16="http://schemas.microsoft.com/office/drawing/2014/main" id="{F441A939-1B08-44B2-9B28-4C323092B61C}"/>
                </a:ext>
              </a:extLst>
            </p:cNvPr>
            <p:cNvSpPr/>
            <p:nvPr/>
          </p:nvSpPr>
          <p:spPr>
            <a:xfrm>
              <a:off x="2216976" y="3104340"/>
              <a:ext cx="786062" cy="7004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en-US" sz="4356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</a:t>
              </a:r>
              <a:r>
                <a:rPr lang="th-TH" sz="4356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4356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85" name="Rectangle 29">
              <a:extLst>
                <a:ext uri="{FF2B5EF4-FFF2-40B4-BE49-F238E27FC236}">
                  <a16:creationId xmlns:a16="http://schemas.microsoft.com/office/drawing/2014/main" id="{89F529A5-2943-407F-B77D-EF56DCFDE650}"/>
                </a:ext>
              </a:extLst>
            </p:cNvPr>
            <p:cNvSpPr/>
            <p:nvPr/>
          </p:nvSpPr>
          <p:spPr>
            <a:xfrm>
              <a:off x="2765652" y="3140884"/>
              <a:ext cx="5901101" cy="6501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ภาพที่ 1 เป็นความสมดุลแบบสมมาตร</a:t>
              </a:r>
            </a:p>
          </p:txBody>
        </p:sp>
      </p:grpSp>
      <p:pic>
        <p:nvPicPr>
          <p:cNvPr id="52" name="explaination">
            <a:extLst>
              <a:ext uri="{FF2B5EF4-FFF2-40B4-BE49-F238E27FC236}">
                <a16:creationId xmlns:a16="http://schemas.microsoft.com/office/drawing/2014/main" id="{AD072A22-0A9A-4952-8D99-9B22B8DC67B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7772" y="6675097"/>
            <a:ext cx="1203684" cy="527689"/>
          </a:xfrm>
          <a:prstGeom prst="rect">
            <a:avLst/>
          </a:prstGeom>
        </p:spPr>
      </p:pic>
      <p:grpSp>
        <p:nvGrpSpPr>
          <p:cNvPr id="105" name="กลุ่ม 104">
            <a:extLst>
              <a:ext uri="{FF2B5EF4-FFF2-40B4-BE49-F238E27FC236}">
                <a16:creationId xmlns:a16="http://schemas.microsoft.com/office/drawing/2014/main" id="{995F5C00-853A-430F-8F25-DF3C94302B94}"/>
              </a:ext>
            </a:extLst>
          </p:cNvPr>
          <p:cNvGrpSpPr/>
          <p:nvPr/>
        </p:nvGrpSpPr>
        <p:grpSpPr>
          <a:xfrm>
            <a:off x="5347980" y="4009455"/>
            <a:ext cx="7209064" cy="768945"/>
            <a:chOff x="2110201" y="4663949"/>
            <a:chExt cx="6620833" cy="706204"/>
          </a:xfrm>
        </p:grpSpPr>
        <p:sp>
          <p:nvSpPr>
            <p:cNvPr id="106" name="Rectangle: Rounded Corners 25">
              <a:extLst>
                <a:ext uri="{FF2B5EF4-FFF2-40B4-BE49-F238E27FC236}">
                  <a16:creationId xmlns:a16="http://schemas.microsoft.com/office/drawing/2014/main" id="{6002B050-65CC-4DCB-A66E-09C4C46EAEF3}"/>
                </a:ext>
              </a:extLst>
            </p:cNvPr>
            <p:cNvSpPr/>
            <p:nvPr/>
          </p:nvSpPr>
          <p:spPr>
            <a:xfrm>
              <a:off x="2110201" y="4716550"/>
              <a:ext cx="6620833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3"/>
            </a:p>
          </p:txBody>
        </p:sp>
        <p:sp>
          <p:nvSpPr>
            <p:cNvPr id="107" name="Rectangle: Rounded Corners 104">
              <a:extLst>
                <a:ext uri="{FF2B5EF4-FFF2-40B4-BE49-F238E27FC236}">
                  <a16:creationId xmlns:a16="http://schemas.microsoft.com/office/drawing/2014/main" id="{3B3458E8-715C-4A5A-A930-20650812D1EA}"/>
                </a:ext>
              </a:extLst>
            </p:cNvPr>
            <p:cNvSpPr/>
            <p:nvPr/>
          </p:nvSpPr>
          <p:spPr>
            <a:xfrm>
              <a:off x="2175277" y="475022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3"/>
            </a:p>
          </p:txBody>
        </p:sp>
        <p:sp>
          <p:nvSpPr>
            <p:cNvPr id="108" name="Rectangle 107">
              <a:extLst>
                <a:ext uri="{FF2B5EF4-FFF2-40B4-BE49-F238E27FC236}">
                  <a16:creationId xmlns:a16="http://schemas.microsoft.com/office/drawing/2014/main" id="{320B805A-C1C2-4BFF-982D-487DE4BFEFBC}"/>
                </a:ext>
              </a:extLst>
            </p:cNvPr>
            <p:cNvSpPr/>
            <p:nvPr/>
          </p:nvSpPr>
          <p:spPr>
            <a:xfrm>
              <a:off x="2216976" y="4663949"/>
              <a:ext cx="786062" cy="7004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en-US" sz="4356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</a:t>
              </a:r>
              <a:r>
                <a:rPr lang="th-TH" sz="4356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4356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09" name="Rectangle 31">
              <a:extLst>
                <a:ext uri="{FF2B5EF4-FFF2-40B4-BE49-F238E27FC236}">
                  <a16:creationId xmlns:a16="http://schemas.microsoft.com/office/drawing/2014/main" id="{142D4EEA-3152-4404-B39F-9A87E39B4F89}"/>
                </a:ext>
              </a:extLst>
            </p:cNvPr>
            <p:cNvSpPr/>
            <p:nvPr/>
          </p:nvSpPr>
          <p:spPr>
            <a:xfrm>
              <a:off x="2765654" y="4720026"/>
              <a:ext cx="5901106" cy="6501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ภาพที่ 1 และ 2 เป็นความสมดุลแบบอสมมาตร</a:t>
              </a:r>
            </a:p>
          </p:txBody>
        </p:sp>
      </p:grpSp>
      <p:pic>
        <p:nvPicPr>
          <p:cNvPr id="32" name="Picture 31">
            <a:hlinkClick r:id="rId4" action="ppaction://hlinksldjump"/>
            <a:extLst>
              <a:ext uri="{FF2B5EF4-FFF2-40B4-BE49-F238E27FC236}">
                <a16:creationId xmlns:a16="http://schemas.microsoft.com/office/drawing/2014/main" id="{A9C88238-0886-4BCD-862F-635546E087A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60235" y="6773141"/>
            <a:ext cx="1021197" cy="527966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39F90CB7-79CC-4092-AA4B-4900D45EFFFA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491646" y="150"/>
            <a:ext cx="780537" cy="822353"/>
          </a:xfrm>
          <a:prstGeom prst="rect">
            <a:avLst/>
          </a:prstGeom>
        </p:spPr>
      </p:pic>
      <p:sp>
        <p:nvSpPr>
          <p:cNvPr id="45" name="Rectangle 81">
            <a:extLst>
              <a:ext uri="{FF2B5EF4-FFF2-40B4-BE49-F238E27FC236}">
                <a16:creationId xmlns:a16="http://schemas.microsoft.com/office/drawing/2014/main" id="{F4A5FACA-B1C9-4281-B2BF-F8B387AACC63}"/>
              </a:ext>
            </a:extLst>
          </p:cNvPr>
          <p:cNvSpPr/>
          <p:nvPr/>
        </p:nvSpPr>
        <p:spPr>
          <a:xfrm>
            <a:off x="4892113" y="1557502"/>
            <a:ext cx="637133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236461" algn="dec"/>
                <a:tab pos="373361" algn="l"/>
                <a:tab pos="622267" algn="l"/>
                <a:tab pos="871174" algn="l"/>
                <a:tab pos="3858055" algn="l"/>
                <a:tab pos="4106963" algn="l"/>
                <a:tab pos="4355869" algn="l"/>
              </a:tabLst>
            </a:pPr>
            <a:r>
              <a:rPr lang="th-TH" sz="4000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4. ข้อใดกล่าวถูกต้อง</a:t>
            </a:r>
          </a:p>
        </p:txBody>
      </p:sp>
      <p:grpSp>
        <p:nvGrpSpPr>
          <p:cNvPr id="86" name="กลุ่ม 85">
            <a:extLst>
              <a:ext uri="{FF2B5EF4-FFF2-40B4-BE49-F238E27FC236}">
                <a16:creationId xmlns:a16="http://schemas.microsoft.com/office/drawing/2014/main" id="{213C70CF-7679-4B8F-ABE2-27264E00F499}"/>
              </a:ext>
            </a:extLst>
          </p:cNvPr>
          <p:cNvGrpSpPr/>
          <p:nvPr/>
        </p:nvGrpSpPr>
        <p:grpSpPr>
          <a:xfrm>
            <a:off x="5347980" y="3188147"/>
            <a:ext cx="7209065" cy="762645"/>
            <a:chOff x="2110200" y="3860611"/>
            <a:chExt cx="6620836" cy="700416"/>
          </a:xfrm>
        </p:grpSpPr>
        <p:sp>
          <p:nvSpPr>
            <p:cNvPr id="88" name="Rectangle: Rounded Corners 24">
              <a:extLst>
                <a:ext uri="{FF2B5EF4-FFF2-40B4-BE49-F238E27FC236}">
                  <a16:creationId xmlns:a16="http://schemas.microsoft.com/office/drawing/2014/main" id="{8D13B359-5191-42BC-ABF3-3BDD8A2CAB25}"/>
                </a:ext>
              </a:extLst>
            </p:cNvPr>
            <p:cNvSpPr/>
            <p:nvPr/>
          </p:nvSpPr>
          <p:spPr>
            <a:xfrm>
              <a:off x="2110200" y="3908028"/>
              <a:ext cx="6620836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3"/>
            </a:p>
          </p:txBody>
        </p:sp>
        <p:sp>
          <p:nvSpPr>
            <p:cNvPr id="89" name="Rectangle: Rounded Corners 93">
              <a:extLst>
                <a:ext uri="{FF2B5EF4-FFF2-40B4-BE49-F238E27FC236}">
                  <a16:creationId xmlns:a16="http://schemas.microsoft.com/office/drawing/2014/main" id="{A7441C2B-1EF9-4809-B791-DF89A1D19DE6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3"/>
            </a:p>
          </p:txBody>
        </p:sp>
        <p:sp>
          <p:nvSpPr>
            <p:cNvPr id="91" name="Rectangle 94">
              <a:extLst>
                <a:ext uri="{FF2B5EF4-FFF2-40B4-BE49-F238E27FC236}">
                  <a16:creationId xmlns:a16="http://schemas.microsoft.com/office/drawing/2014/main" id="{506C3E8A-EB73-487C-8F48-B9C82A1D9858}"/>
                </a:ext>
              </a:extLst>
            </p:cNvPr>
            <p:cNvSpPr/>
            <p:nvPr/>
          </p:nvSpPr>
          <p:spPr>
            <a:xfrm>
              <a:off x="2216976" y="3860611"/>
              <a:ext cx="786062" cy="7004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en-US" sz="4356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</a:t>
              </a:r>
              <a:r>
                <a:rPr lang="th-TH" sz="4356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4356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97" name="Rectangle 30">
              <a:extLst>
                <a:ext uri="{FF2B5EF4-FFF2-40B4-BE49-F238E27FC236}">
                  <a16:creationId xmlns:a16="http://schemas.microsoft.com/office/drawing/2014/main" id="{767BEC13-BB85-4810-AB1D-DEBD72199AE3}"/>
                </a:ext>
              </a:extLst>
            </p:cNvPr>
            <p:cNvSpPr/>
            <p:nvPr/>
          </p:nvSpPr>
          <p:spPr>
            <a:xfrm>
              <a:off x="2765656" y="3902118"/>
              <a:ext cx="5901105" cy="6501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ภาพที่ 2 เป็นความสมดุลแบบสมมาตร</a:t>
              </a:r>
            </a:p>
          </p:txBody>
        </p:sp>
      </p:grpSp>
      <p:pic>
        <p:nvPicPr>
          <p:cNvPr id="61" name="Picture 5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C294ACA1-7EB5-4126-A23D-19B7496CAA0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551417" y="6757898"/>
            <a:ext cx="535420" cy="528466"/>
          </a:xfrm>
          <a:prstGeom prst="rect">
            <a:avLst/>
          </a:prstGeom>
        </p:spPr>
      </p:pic>
      <p:grpSp>
        <p:nvGrpSpPr>
          <p:cNvPr id="74" name="กลุ่ม 73">
            <a:extLst>
              <a:ext uri="{FF2B5EF4-FFF2-40B4-BE49-F238E27FC236}">
                <a16:creationId xmlns:a16="http://schemas.microsoft.com/office/drawing/2014/main" id="{B6F7FD8F-177B-491A-AD61-536F04A7F11D}"/>
              </a:ext>
            </a:extLst>
          </p:cNvPr>
          <p:cNvGrpSpPr/>
          <p:nvPr/>
        </p:nvGrpSpPr>
        <p:grpSpPr>
          <a:xfrm>
            <a:off x="5347979" y="4837063"/>
            <a:ext cx="7209065" cy="768945"/>
            <a:chOff x="2110200" y="4663949"/>
            <a:chExt cx="6620833" cy="706204"/>
          </a:xfrm>
        </p:grpSpPr>
        <p:sp>
          <p:nvSpPr>
            <p:cNvPr id="75" name="Rectangle: Rounded Corners 25">
              <a:extLst>
                <a:ext uri="{FF2B5EF4-FFF2-40B4-BE49-F238E27FC236}">
                  <a16:creationId xmlns:a16="http://schemas.microsoft.com/office/drawing/2014/main" id="{E03D3799-BE74-4F14-9B12-55EF3120C1C9}"/>
                </a:ext>
              </a:extLst>
            </p:cNvPr>
            <p:cNvSpPr/>
            <p:nvPr/>
          </p:nvSpPr>
          <p:spPr>
            <a:xfrm>
              <a:off x="2110200" y="4716550"/>
              <a:ext cx="6620833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3"/>
            </a:p>
          </p:txBody>
        </p:sp>
        <p:sp>
          <p:nvSpPr>
            <p:cNvPr id="76" name="Rectangle: Rounded Corners 104">
              <a:extLst>
                <a:ext uri="{FF2B5EF4-FFF2-40B4-BE49-F238E27FC236}">
                  <a16:creationId xmlns:a16="http://schemas.microsoft.com/office/drawing/2014/main" id="{7B36AC0D-3B58-49EA-9BFC-C45B2FB1EB6B}"/>
                </a:ext>
              </a:extLst>
            </p:cNvPr>
            <p:cNvSpPr/>
            <p:nvPr/>
          </p:nvSpPr>
          <p:spPr>
            <a:xfrm>
              <a:off x="2175277" y="475022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3"/>
            </a:p>
          </p:txBody>
        </p:sp>
        <p:sp>
          <p:nvSpPr>
            <p:cNvPr id="77" name="Rectangle 107">
              <a:extLst>
                <a:ext uri="{FF2B5EF4-FFF2-40B4-BE49-F238E27FC236}">
                  <a16:creationId xmlns:a16="http://schemas.microsoft.com/office/drawing/2014/main" id="{2D45167A-253C-48A4-BC42-F1367CBAD027}"/>
                </a:ext>
              </a:extLst>
            </p:cNvPr>
            <p:cNvSpPr/>
            <p:nvPr/>
          </p:nvSpPr>
          <p:spPr>
            <a:xfrm>
              <a:off x="2216976" y="4663949"/>
              <a:ext cx="786062" cy="7004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th-TH" sz="4356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4.</a:t>
              </a:r>
              <a:endParaRPr lang="en-US" sz="4356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78" name="Rectangle 31">
              <a:extLst>
                <a:ext uri="{FF2B5EF4-FFF2-40B4-BE49-F238E27FC236}">
                  <a16:creationId xmlns:a16="http://schemas.microsoft.com/office/drawing/2014/main" id="{AB981473-E4A5-49D3-83BF-C010888AD632}"/>
                </a:ext>
              </a:extLst>
            </p:cNvPr>
            <p:cNvSpPr/>
            <p:nvPr/>
          </p:nvSpPr>
          <p:spPr>
            <a:xfrm>
              <a:off x="2765655" y="4720026"/>
              <a:ext cx="5910486" cy="6501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ภาพที่ 1 และ 2 ไม่มีความสมดุล</a:t>
              </a:r>
            </a:p>
          </p:txBody>
        </p:sp>
      </p:grpSp>
      <p:pic>
        <p:nvPicPr>
          <p:cNvPr id="71" name="รูปภาพ 70">
            <a:extLst>
              <a:ext uri="{FF2B5EF4-FFF2-40B4-BE49-F238E27FC236}">
                <a16:creationId xmlns:a16="http://schemas.microsoft.com/office/drawing/2014/main" id="{75FD5E13-D149-4B24-92CA-4605AD2FB593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3468" y="1044444"/>
            <a:ext cx="3677228" cy="244687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72" name="รูปภาพ 71">
            <a:extLst>
              <a:ext uri="{FF2B5EF4-FFF2-40B4-BE49-F238E27FC236}">
                <a16:creationId xmlns:a16="http://schemas.microsoft.com/office/drawing/2014/main" id="{3895B3D5-DD11-4927-A59A-B22325C14EF3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499" y="3708740"/>
            <a:ext cx="3681009" cy="261734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grpSp>
        <p:nvGrpSpPr>
          <p:cNvPr id="9" name="กลุ่ม 8">
            <a:extLst>
              <a:ext uri="{FF2B5EF4-FFF2-40B4-BE49-F238E27FC236}">
                <a16:creationId xmlns:a16="http://schemas.microsoft.com/office/drawing/2014/main" id="{EB1A689D-AD0A-4F0E-9818-D1EE30C7D54F}"/>
              </a:ext>
            </a:extLst>
          </p:cNvPr>
          <p:cNvGrpSpPr/>
          <p:nvPr/>
        </p:nvGrpSpPr>
        <p:grpSpPr>
          <a:xfrm>
            <a:off x="1729367" y="7658528"/>
            <a:ext cx="9817529" cy="2988040"/>
            <a:chOff x="1729367" y="7658528"/>
            <a:chExt cx="9817529" cy="2988040"/>
          </a:xfrm>
        </p:grpSpPr>
        <p:sp>
          <p:nvSpPr>
            <p:cNvPr id="36" name="Rectangle: Rounded Corners 35">
              <a:extLst>
                <a:ext uri="{FF2B5EF4-FFF2-40B4-BE49-F238E27FC236}">
                  <a16:creationId xmlns:a16="http://schemas.microsoft.com/office/drawing/2014/main" id="{E4CA880F-5E7E-4994-A945-9522F8B9FFD9}"/>
                </a:ext>
              </a:extLst>
            </p:cNvPr>
            <p:cNvSpPr/>
            <p:nvPr/>
          </p:nvSpPr>
          <p:spPr>
            <a:xfrm>
              <a:off x="1729367" y="7658528"/>
              <a:ext cx="9817529" cy="2988040"/>
            </a:xfrm>
            <a:prstGeom prst="roundRect">
              <a:avLst>
                <a:gd name="adj" fmla="val 9220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3" dirty="0"/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BCD5CD1D-AFD0-4AAD-B98A-A04B3CA43924}"/>
                </a:ext>
              </a:extLst>
            </p:cNvPr>
            <p:cNvSpPr/>
            <p:nvPr/>
          </p:nvSpPr>
          <p:spPr>
            <a:xfrm>
              <a:off x="2095854" y="7921421"/>
              <a:ext cx="9057782" cy="247760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thaiDist"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th-TH" sz="31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เฉลย ข้อ 3. ภาพที่ 1 และ 2 เป็นความสมดุลแบบอสมมาตร</a:t>
              </a:r>
            </a:p>
            <a:p>
              <a:pPr algn="thaiDist"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th-TH" sz="31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เพราะจากภาพ เมื่อแบ่งครึ่งด้วยเส้นแกนสมมาตรในแนวตั้งแล้วจะพบว่าทั้งด้านซ้าย</a:t>
              </a:r>
              <a:br>
                <a:rPr lang="th-TH" sz="31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</a:br>
              <a:r>
                <a:rPr lang="th-TH" sz="31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และด้านขวาของภาพจะมีลักษณะที่ไม่เหมือนกัน อาจมีขนาดหรือรูปร่างที่แตกต่างกันเล็กน้อย แต่มีความคล้ายคลึงกันในเรื่องของขนาด สีสัน จึงทำให้รู้สึกมีความสมดุลกัน เท่ากัน ซึ่งเรียกความเท่ากันแบบนี้ว่า ความสมดุลแบบอสมมาตร</a:t>
              </a:r>
            </a:p>
          </p:txBody>
        </p:sp>
      </p:grpSp>
      <p:pic>
        <p:nvPicPr>
          <p:cNvPr id="39" name="close">
            <a:extLst>
              <a:ext uri="{FF2B5EF4-FFF2-40B4-BE49-F238E27FC236}">
                <a16:creationId xmlns:a16="http://schemas.microsoft.com/office/drawing/2014/main" id="{430F8C17-34F9-4E5E-B3D6-64DA44CFEA4F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53635" y="7484195"/>
            <a:ext cx="606204" cy="6062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35456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16549E-6 -0.69855 L 2.16549E-6 4.08163E-7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492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12842E-7 -0.70557 L -2.12842E-7 -2.72109E-6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526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0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8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6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10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5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16549E-6 4.08163E-7 L 2.16549E-6 -0.69855 " pathEditMode="relative" rAng="0" ptsTypes="AA">
                                      <p:cBhvr>
                                        <p:cTn id="4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4928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12842E-7 -2.72109E-6 L -2.12842E-7 -0.70557 " pathEditMode="relative" rAng="0" ptsTypes="AA">
                                      <p:cBhvr>
                                        <p:cTn id="5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52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4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สี่เหลี่ยมผืนผ้า: มุมมน 91">
            <a:extLst>
              <a:ext uri="{FF2B5EF4-FFF2-40B4-BE49-F238E27FC236}">
                <a16:creationId xmlns:a16="http://schemas.microsoft.com/office/drawing/2014/main" id="{EFF96C7E-4295-43B5-8195-136505A495EF}"/>
              </a:ext>
            </a:extLst>
          </p:cNvPr>
          <p:cNvSpPr/>
          <p:nvPr/>
        </p:nvSpPr>
        <p:spPr>
          <a:xfrm>
            <a:off x="260291" y="2293640"/>
            <a:ext cx="12751600" cy="4896544"/>
          </a:xfrm>
          <a:prstGeom prst="roundRect">
            <a:avLst>
              <a:gd name="adj" fmla="val 4466"/>
            </a:avLst>
          </a:prstGeom>
          <a:solidFill>
            <a:schemeClr val="bg1"/>
          </a:solidFill>
          <a:ln w="38100">
            <a:solidFill>
              <a:srgbClr val="F79196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pic>
        <p:nvPicPr>
          <p:cNvPr id="2" name="Picture 7">
            <a:extLst>
              <a:ext uri="{FF2B5EF4-FFF2-40B4-BE49-F238E27FC236}">
                <a16:creationId xmlns:a16="http://schemas.microsoft.com/office/drawing/2014/main" id="{A992C06A-61C1-4141-9D33-1F9CC5C38C5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491646" y="153"/>
            <a:ext cx="780537" cy="822352"/>
          </a:xfrm>
          <a:prstGeom prst="rect">
            <a:avLst/>
          </a:prstGeom>
        </p:spPr>
      </p:pic>
      <p:pic>
        <p:nvPicPr>
          <p:cNvPr id="3" name="Picture 5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DBF2E6BE-1096-4045-93C6-DDEDACD4ACF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551653" y="6758018"/>
            <a:ext cx="535441" cy="528487"/>
          </a:xfrm>
          <a:prstGeom prst="rect">
            <a:avLst/>
          </a:prstGeom>
        </p:spPr>
      </p:pic>
      <p:pic>
        <p:nvPicPr>
          <p:cNvPr id="10" name="รูปภาพ 9">
            <a:extLst>
              <a:ext uri="{FF2B5EF4-FFF2-40B4-BE49-F238E27FC236}">
                <a16:creationId xmlns:a16="http://schemas.microsoft.com/office/drawing/2014/main" id="{2E1F3494-630B-43BD-9AC7-CD856B013BB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65409" y="3260321"/>
            <a:ext cx="2778065" cy="1625168"/>
          </a:xfrm>
          <a:prstGeom prst="rect">
            <a:avLst/>
          </a:prstGeom>
        </p:spPr>
      </p:pic>
      <p:pic>
        <p:nvPicPr>
          <p:cNvPr id="14" name="รูปภาพ 13">
            <a:extLst>
              <a:ext uri="{FF2B5EF4-FFF2-40B4-BE49-F238E27FC236}">
                <a16:creationId xmlns:a16="http://schemas.microsoft.com/office/drawing/2014/main" id="{DE80A142-AF99-43FD-A808-4AD2E72F9952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17451" y="3287881"/>
            <a:ext cx="3128219" cy="1640579"/>
          </a:xfrm>
          <a:prstGeom prst="rect">
            <a:avLst/>
          </a:prstGeom>
        </p:spPr>
      </p:pic>
      <p:pic>
        <p:nvPicPr>
          <p:cNvPr id="18" name="รูปภาพ 17">
            <a:extLst>
              <a:ext uri="{FF2B5EF4-FFF2-40B4-BE49-F238E27FC236}">
                <a16:creationId xmlns:a16="http://schemas.microsoft.com/office/drawing/2014/main" id="{B6869699-9136-47D9-94E2-4B7385D36FDA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61184" y="3170252"/>
            <a:ext cx="2797627" cy="1787684"/>
          </a:xfrm>
          <a:prstGeom prst="rect">
            <a:avLst/>
          </a:prstGeom>
        </p:spPr>
      </p:pic>
      <p:pic>
        <p:nvPicPr>
          <p:cNvPr id="21" name="รูปภาพ 20">
            <a:extLst>
              <a:ext uri="{FF2B5EF4-FFF2-40B4-BE49-F238E27FC236}">
                <a16:creationId xmlns:a16="http://schemas.microsoft.com/office/drawing/2014/main" id="{55F3FC74-BEF5-400B-8F29-FF303E4A64E1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88194" y="5109544"/>
            <a:ext cx="3496055" cy="1772500"/>
          </a:xfrm>
          <a:prstGeom prst="rect">
            <a:avLst/>
          </a:prstGeom>
        </p:spPr>
      </p:pic>
      <p:pic>
        <p:nvPicPr>
          <p:cNvPr id="23" name="รูปภาพ 22">
            <a:extLst>
              <a:ext uri="{FF2B5EF4-FFF2-40B4-BE49-F238E27FC236}">
                <a16:creationId xmlns:a16="http://schemas.microsoft.com/office/drawing/2014/main" id="{8C338E0D-0463-4DC7-893B-A9C8A556AE2C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63213" y="3287881"/>
            <a:ext cx="3178232" cy="1570047"/>
          </a:xfrm>
          <a:prstGeom prst="rect">
            <a:avLst/>
          </a:prstGeom>
        </p:spPr>
      </p:pic>
      <p:pic>
        <p:nvPicPr>
          <p:cNvPr id="26" name="รูปภาพ 25">
            <a:extLst>
              <a:ext uri="{FF2B5EF4-FFF2-40B4-BE49-F238E27FC236}">
                <a16:creationId xmlns:a16="http://schemas.microsoft.com/office/drawing/2014/main" id="{932AEA34-F59D-419A-9772-08C7191093A4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669579" y="5012568"/>
            <a:ext cx="3135695" cy="1966452"/>
          </a:xfrm>
          <a:prstGeom prst="rect">
            <a:avLst/>
          </a:prstGeom>
        </p:spPr>
      </p:pic>
      <p:pic>
        <p:nvPicPr>
          <p:cNvPr id="28" name="รูปภาพ 27">
            <a:extLst>
              <a:ext uri="{FF2B5EF4-FFF2-40B4-BE49-F238E27FC236}">
                <a16:creationId xmlns:a16="http://schemas.microsoft.com/office/drawing/2014/main" id="{4C09F5F6-358E-4346-96A0-3FF4386A2F10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8267170" y="5101952"/>
            <a:ext cx="2979473" cy="1787684"/>
          </a:xfrm>
          <a:prstGeom prst="rect">
            <a:avLst/>
          </a:prstGeom>
        </p:spPr>
      </p:pic>
      <p:sp>
        <p:nvSpPr>
          <p:cNvPr id="52" name="สี่เหลี่ยมผืนผ้า 51">
            <a:extLst>
              <a:ext uri="{FF2B5EF4-FFF2-40B4-BE49-F238E27FC236}">
                <a16:creationId xmlns:a16="http://schemas.microsoft.com/office/drawing/2014/main" id="{045F8F14-F032-498E-8DB4-ADC0376767AB}"/>
              </a:ext>
            </a:extLst>
          </p:cNvPr>
          <p:cNvSpPr/>
          <p:nvPr/>
        </p:nvSpPr>
        <p:spPr>
          <a:xfrm>
            <a:off x="2172388" y="402259"/>
            <a:ext cx="892740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0000"/>
              </a:lnSpc>
            </a:pPr>
            <a:r>
              <a:rPr lang="th-TH" sz="36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การออกแบบมีความสำคัญในการสร้างสรรค์ผลงานทุกอย่าง </a:t>
            </a:r>
            <a:br>
              <a:rPr lang="th-TH" sz="36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</a:br>
            <a:r>
              <a:rPr lang="th-TH" sz="36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ซึ่งเราสามารถสังเกตได้จากงานออกแบบต่าง ๆ ในชีวิตประจำวัน</a:t>
            </a:r>
          </a:p>
        </p:txBody>
      </p:sp>
      <p:pic>
        <p:nvPicPr>
          <p:cNvPr id="55" name="รูปภาพ 54">
            <a:hlinkClick r:id="rId12" action="ppaction://hlinksldjump"/>
            <a:extLst>
              <a:ext uri="{FF2B5EF4-FFF2-40B4-BE49-F238E27FC236}">
                <a16:creationId xmlns:a16="http://schemas.microsoft.com/office/drawing/2014/main" id="{94234251-E3C8-4BE6-B334-162793825732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613999" y="1877764"/>
            <a:ext cx="2877561" cy="835224"/>
          </a:xfrm>
          <a:prstGeom prst="rect">
            <a:avLst/>
          </a:prstGeom>
        </p:spPr>
      </p:pic>
      <p:pic>
        <p:nvPicPr>
          <p:cNvPr id="56" name="รูปภาพ 55">
            <a:hlinkClick r:id="rId14" action="ppaction://hlinksldjump"/>
            <a:extLst>
              <a:ext uri="{FF2B5EF4-FFF2-40B4-BE49-F238E27FC236}">
                <a16:creationId xmlns:a16="http://schemas.microsoft.com/office/drawing/2014/main" id="{A893336C-6E3F-44D7-91CB-A9A31DD6FEEA}"/>
              </a:ext>
            </a:extLst>
          </p:cNvPr>
          <p:cNvPicPr>
            <a:picLocks noChangeAspect="1"/>
          </p:cNvPicPr>
          <p:nvPr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3379"/>
          <a:stretch/>
        </p:blipFill>
        <p:spPr>
          <a:xfrm>
            <a:off x="3668328" y="1915864"/>
            <a:ext cx="2909920" cy="780356"/>
          </a:xfrm>
          <a:prstGeom prst="rect">
            <a:avLst/>
          </a:prstGeom>
          <a:effectLst>
            <a:outerShdw dist="50800" dir="5400000" algn="t" rotWithShape="0">
              <a:srgbClr val="FA9095"/>
            </a:outerShdw>
          </a:effectLst>
        </p:spPr>
      </p:pic>
      <p:pic>
        <p:nvPicPr>
          <p:cNvPr id="57" name="รูปภาพ 56">
            <a:hlinkClick r:id="rId16" action="ppaction://hlinksldjump"/>
            <a:extLst>
              <a:ext uri="{FF2B5EF4-FFF2-40B4-BE49-F238E27FC236}">
                <a16:creationId xmlns:a16="http://schemas.microsoft.com/office/drawing/2014/main" id="{25FC000A-85AC-482C-B265-EEF64C857565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6731568" y="1915864"/>
            <a:ext cx="2877561" cy="780356"/>
          </a:xfrm>
          <a:prstGeom prst="rect">
            <a:avLst/>
          </a:prstGeom>
          <a:effectLst>
            <a:outerShdw dist="50800" dir="5400000" algn="ctr" rotWithShape="0">
              <a:srgbClr val="FA9095"/>
            </a:outerShdw>
          </a:effectLst>
        </p:spPr>
      </p:pic>
      <p:pic>
        <p:nvPicPr>
          <p:cNvPr id="58" name="รูปภาพ 57">
            <a:hlinkClick r:id="rId18" action="ppaction://hlinksldjump"/>
            <a:extLst>
              <a:ext uri="{FF2B5EF4-FFF2-40B4-BE49-F238E27FC236}">
                <a16:creationId xmlns:a16="http://schemas.microsoft.com/office/drawing/2014/main" id="{B5DDEE87-1AC9-4100-A578-89897762B317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9786865" y="1915864"/>
            <a:ext cx="2883658" cy="780356"/>
          </a:xfrm>
          <a:prstGeom prst="rect">
            <a:avLst/>
          </a:prstGeom>
          <a:effectLst>
            <a:outerShdw dist="50800" dir="5400000" algn="ctr" rotWithShape="0">
              <a:srgbClr val="FA9095"/>
            </a:outerShdw>
          </a:effectLst>
        </p:spPr>
      </p:pic>
      <p:pic>
        <p:nvPicPr>
          <p:cNvPr id="5" name="รูปภาพ 4">
            <a:extLst>
              <a:ext uri="{FF2B5EF4-FFF2-40B4-BE49-F238E27FC236}">
                <a16:creationId xmlns:a16="http://schemas.microsoft.com/office/drawing/2014/main" id="{F26CF2CF-DD6A-4EE5-A7E1-7996C1800127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615644" y="1893386"/>
            <a:ext cx="2877561" cy="829128"/>
          </a:xfrm>
          <a:prstGeom prst="rect">
            <a:avLst/>
          </a:prstGeom>
          <a:effectLst>
            <a:outerShdw dist="50800" dir="5400000" algn="ctr" rotWithShape="0">
              <a:srgbClr val="FA9095"/>
            </a:outerShdw>
          </a:effectLst>
        </p:spPr>
      </p:pic>
      <p:pic>
        <p:nvPicPr>
          <p:cNvPr id="19" name="Picture 17">
            <a:extLst>
              <a:ext uri="{FF2B5EF4-FFF2-40B4-BE49-F238E27FC236}">
                <a16:creationId xmlns:a16="http://schemas.microsoft.com/office/drawing/2014/main" id="{020EAF3E-50DB-4082-BC57-B36EB36C3F6D}"/>
              </a:ext>
            </a:extLst>
          </p:cNvPr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505333">
            <a:off x="6216151" y="2474630"/>
            <a:ext cx="370368" cy="467286"/>
          </a:xfrm>
          <a:prstGeom prst="rect">
            <a:avLst/>
          </a:prstGeom>
        </p:spPr>
      </p:pic>
      <p:pic>
        <p:nvPicPr>
          <p:cNvPr id="20" name="Picture 17">
            <a:extLst>
              <a:ext uri="{FF2B5EF4-FFF2-40B4-BE49-F238E27FC236}">
                <a16:creationId xmlns:a16="http://schemas.microsoft.com/office/drawing/2014/main" id="{6C0479F9-0661-4AF9-B163-165108E21781}"/>
              </a:ext>
            </a:extLst>
          </p:cNvPr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505333">
            <a:off x="12398853" y="2474629"/>
            <a:ext cx="370368" cy="467286"/>
          </a:xfrm>
          <a:prstGeom prst="rect">
            <a:avLst/>
          </a:prstGeom>
        </p:spPr>
      </p:pic>
      <p:pic>
        <p:nvPicPr>
          <p:cNvPr id="22" name="Picture 17">
            <a:extLst>
              <a:ext uri="{FF2B5EF4-FFF2-40B4-BE49-F238E27FC236}">
                <a16:creationId xmlns:a16="http://schemas.microsoft.com/office/drawing/2014/main" id="{C6B77B0D-03FE-43E2-B5C4-41705F090A85}"/>
              </a:ext>
            </a:extLst>
          </p:cNvPr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505333">
            <a:off x="9301194" y="2474630"/>
            <a:ext cx="370368" cy="467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85117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75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375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6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75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375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75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375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500"/>
                            </p:stCondLst>
                            <p:childTnLst>
                              <p:par>
                                <p:cTn id="43" presetID="10" presetClass="exit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9" name="กลุ่ม 78">
            <a:extLst>
              <a:ext uri="{FF2B5EF4-FFF2-40B4-BE49-F238E27FC236}">
                <a16:creationId xmlns:a16="http://schemas.microsoft.com/office/drawing/2014/main" id="{3F4D9A4C-B628-43FB-A97E-B9F28CCEAC20}"/>
              </a:ext>
            </a:extLst>
          </p:cNvPr>
          <p:cNvGrpSpPr/>
          <p:nvPr/>
        </p:nvGrpSpPr>
        <p:grpSpPr>
          <a:xfrm>
            <a:off x="2173540" y="2275223"/>
            <a:ext cx="8801568" cy="762645"/>
            <a:chOff x="2110201" y="3104340"/>
            <a:chExt cx="8083394" cy="700416"/>
          </a:xfrm>
        </p:grpSpPr>
        <p:sp>
          <p:nvSpPr>
            <p:cNvPr id="82" name="Rectangle: Rounded Corners 23">
              <a:extLst>
                <a:ext uri="{FF2B5EF4-FFF2-40B4-BE49-F238E27FC236}">
                  <a16:creationId xmlns:a16="http://schemas.microsoft.com/office/drawing/2014/main" id="{4BF0C751-A35C-4F6B-87D6-4CBFB30B08D6}"/>
                </a:ext>
              </a:extLst>
            </p:cNvPr>
            <p:cNvSpPr/>
            <p:nvPr/>
          </p:nvSpPr>
          <p:spPr>
            <a:xfrm>
              <a:off x="2110201" y="3146656"/>
              <a:ext cx="8083394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3"/>
            </a:p>
          </p:txBody>
        </p:sp>
        <p:sp>
          <p:nvSpPr>
            <p:cNvPr id="87" name="Rectangle: Rounded Corners 83">
              <a:extLst>
                <a:ext uri="{FF2B5EF4-FFF2-40B4-BE49-F238E27FC236}">
                  <a16:creationId xmlns:a16="http://schemas.microsoft.com/office/drawing/2014/main" id="{C2B564BD-CEE3-4902-8F6D-E44E968F03F4}"/>
                </a:ext>
              </a:extLst>
            </p:cNvPr>
            <p:cNvSpPr/>
            <p:nvPr/>
          </p:nvSpPr>
          <p:spPr>
            <a:xfrm>
              <a:off x="2175277" y="319061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3"/>
            </a:p>
          </p:txBody>
        </p:sp>
        <p:sp>
          <p:nvSpPr>
            <p:cNvPr id="90" name="Rectangle 88">
              <a:extLst>
                <a:ext uri="{FF2B5EF4-FFF2-40B4-BE49-F238E27FC236}">
                  <a16:creationId xmlns:a16="http://schemas.microsoft.com/office/drawing/2014/main" id="{3D34EDBF-D70E-4E03-9176-FACCCA07F466}"/>
                </a:ext>
              </a:extLst>
            </p:cNvPr>
            <p:cNvSpPr/>
            <p:nvPr/>
          </p:nvSpPr>
          <p:spPr>
            <a:xfrm>
              <a:off x="2216976" y="3104340"/>
              <a:ext cx="786062" cy="7004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en-US" sz="4356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</a:t>
              </a:r>
              <a:r>
                <a:rPr lang="th-TH" sz="4356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4356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92" name="Rectangle 29">
              <a:extLst>
                <a:ext uri="{FF2B5EF4-FFF2-40B4-BE49-F238E27FC236}">
                  <a16:creationId xmlns:a16="http://schemas.microsoft.com/office/drawing/2014/main" id="{007B0B1F-F723-4A7E-A732-CE40DFA3F548}"/>
                </a:ext>
              </a:extLst>
            </p:cNvPr>
            <p:cNvSpPr/>
            <p:nvPr/>
          </p:nvSpPr>
          <p:spPr>
            <a:xfrm>
              <a:off x="2765653" y="3140884"/>
              <a:ext cx="7348349" cy="6501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แซมตัดแต่งต้นไม้ในสวนให้เป็นทรงกลมมน</a:t>
              </a:r>
            </a:p>
          </p:txBody>
        </p:sp>
      </p:grpSp>
      <p:grpSp>
        <p:nvGrpSpPr>
          <p:cNvPr id="93" name="กลุ่ม 92">
            <a:extLst>
              <a:ext uri="{FF2B5EF4-FFF2-40B4-BE49-F238E27FC236}">
                <a16:creationId xmlns:a16="http://schemas.microsoft.com/office/drawing/2014/main" id="{AC9C438C-56BD-452F-AE77-90CC7F432BE7}"/>
              </a:ext>
            </a:extLst>
          </p:cNvPr>
          <p:cNvGrpSpPr/>
          <p:nvPr/>
        </p:nvGrpSpPr>
        <p:grpSpPr>
          <a:xfrm>
            <a:off x="2173540" y="3917839"/>
            <a:ext cx="8801568" cy="768945"/>
            <a:chOff x="2110201" y="4663949"/>
            <a:chExt cx="8083394" cy="706204"/>
          </a:xfrm>
        </p:grpSpPr>
        <p:sp>
          <p:nvSpPr>
            <p:cNvPr id="94" name="Rectangle: Rounded Corners 25">
              <a:extLst>
                <a:ext uri="{FF2B5EF4-FFF2-40B4-BE49-F238E27FC236}">
                  <a16:creationId xmlns:a16="http://schemas.microsoft.com/office/drawing/2014/main" id="{A6FF529E-52FE-4D50-89C6-36DD7474E72D}"/>
                </a:ext>
              </a:extLst>
            </p:cNvPr>
            <p:cNvSpPr/>
            <p:nvPr/>
          </p:nvSpPr>
          <p:spPr>
            <a:xfrm>
              <a:off x="2110201" y="4716550"/>
              <a:ext cx="8083394" cy="592908"/>
            </a:xfrm>
            <a:prstGeom prst="roundRect">
              <a:avLst>
                <a:gd name="adj" fmla="val 50000"/>
              </a:avLst>
            </a:prstGeom>
            <a:solidFill>
              <a:srgbClr val="D5FF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3"/>
            </a:p>
          </p:txBody>
        </p:sp>
        <p:sp>
          <p:nvSpPr>
            <p:cNvPr id="95" name="Rectangle: Rounded Corners 104">
              <a:extLst>
                <a:ext uri="{FF2B5EF4-FFF2-40B4-BE49-F238E27FC236}">
                  <a16:creationId xmlns:a16="http://schemas.microsoft.com/office/drawing/2014/main" id="{075289D1-BF2F-4373-A5C6-7DEFB475A590}"/>
                </a:ext>
              </a:extLst>
            </p:cNvPr>
            <p:cNvSpPr/>
            <p:nvPr/>
          </p:nvSpPr>
          <p:spPr>
            <a:xfrm>
              <a:off x="2175277" y="475022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00A65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3"/>
            </a:p>
          </p:txBody>
        </p:sp>
        <p:sp>
          <p:nvSpPr>
            <p:cNvPr id="96" name="Rectangle 107">
              <a:extLst>
                <a:ext uri="{FF2B5EF4-FFF2-40B4-BE49-F238E27FC236}">
                  <a16:creationId xmlns:a16="http://schemas.microsoft.com/office/drawing/2014/main" id="{623D5DE0-541C-42EF-8BA6-9AC948960A39}"/>
                </a:ext>
              </a:extLst>
            </p:cNvPr>
            <p:cNvSpPr/>
            <p:nvPr/>
          </p:nvSpPr>
          <p:spPr>
            <a:xfrm>
              <a:off x="2216976" y="4663949"/>
              <a:ext cx="786062" cy="7004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en-US" sz="4356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</a:t>
              </a:r>
              <a:r>
                <a:rPr lang="th-TH" sz="4356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4356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98" name="Rectangle 31">
              <a:extLst>
                <a:ext uri="{FF2B5EF4-FFF2-40B4-BE49-F238E27FC236}">
                  <a16:creationId xmlns:a16="http://schemas.microsoft.com/office/drawing/2014/main" id="{8DFB4F04-858B-4FB8-AE89-92D78FD2BF14}"/>
                </a:ext>
              </a:extLst>
            </p:cNvPr>
            <p:cNvSpPr/>
            <p:nvPr/>
          </p:nvSpPr>
          <p:spPr>
            <a:xfrm>
              <a:off x="2765655" y="4720026"/>
              <a:ext cx="7348351" cy="6501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เด</a:t>
              </a:r>
              <a:r>
                <a:rPr lang="th-TH" sz="4000" dirty="0" err="1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ย์</a:t>
              </a: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วัดหาเส้นกึ่งกลางสวน เพราะอยากจัดสวนแบบสมมาตร</a:t>
              </a:r>
            </a:p>
          </p:txBody>
        </p:sp>
      </p:grpSp>
      <p:grpSp>
        <p:nvGrpSpPr>
          <p:cNvPr id="99" name="กลุ่ม 98">
            <a:extLst>
              <a:ext uri="{FF2B5EF4-FFF2-40B4-BE49-F238E27FC236}">
                <a16:creationId xmlns:a16="http://schemas.microsoft.com/office/drawing/2014/main" id="{95038D92-5931-4E3B-874F-6B1A3F686AD5}"/>
              </a:ext>
            </a:extLst>
          </p:cNvPr>
          <p:cNvGrpSpPr/>
          <p:nvPr/>
        </p:nvGrpSpPr>
        <p:grpSpPr>
          <a:xfrm>
            <a:off x="2173540" y="3096531"/>
            <a:ext cx="8801568" cy="762645"/>
            <a:chOff x="2110200" y="3860611"/>
            <a:chExt cx="8083397" cy="700416"/>
          </a:xfrm>
        </p:grpSpPr>
        <p:sp>
          <p:nvSpPr>
            <p:cNvPr id="100" name="Rectangle: Rounded Corners 24">
              <a:extLst>
                <a:ext uri="{FF2B5EF4-FFF2-40B4-BE49-F238E27FC236}">
                  <a16:creationId xmlns:a16="http://schemas.microsoft.com/office/drawing/2014/main" id="{B75BFA60-BBBA-4BAB-BEF7-D5B62C1A8419}"/>
                </a:ext>
              </a:extLst>
            </p:cNvPr>
            <p:cNvSpPr/>
            <p:nvPr/>
          </p:nvSpPr>
          <p:spPr>
            <a:xfrm>
              <a:off x="2110200" y="3908028"/>
              <a:ext cx="8083397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3"/>
            </a:p>
          </p:txBody>
        </p:sp>
        <p:sp>
          <p:nvSpPr>
            <p:cNvPr id="101" name="Rectangle: Rounded Corners 93">
              <a:extLst>
                <a:ext uri="{FF2B5EF4-FFF2-40B4-BE49-F238E27FC236}">
                  <a16:creationId xmlns:a16="http://schemas.microsoft.com/office/drawing/2014/main" id="{A9FF875B-3BF2-4C67-B07C-D77876ED4FF7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3"/>
            </a:p>
          </p:txBody>
        </p:sp>
        <p:sp>
          <p:nvSpPr>
            <p:cNvPr id="102" name="Rectangle 94">
              <a:extLst>
                <a:ext uri="{FF2B5EF4-FFF2-40B4-BE49-F238E27FC236}">
                  <a16:creationId xmlns:a16="http://schemas.microsoft.com/office/drawing/2014/main" id="{4E813213-6E65-410A-8E0E-487842FF680C}"/>
                </a:ext>
              </a:extLst>
            </p:cNvPr>
            <p:cNvSpPr/>
            <p:nvPr/>
          </p:nvSpPr>
          <p:spPr>
            <a:xfrm>
              <a:off x="2216976" y="3860611"/>
              <a:ext cx="786062" cy="7004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en-US" sz="4356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</a:t>
              </a:r>
              <a:r>
                <a:rPr lang="th-TH" sz="4356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4356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03" name="Rectangle 30">
              <a:extLst>
                <a:ext uri="{FF2B5EF4-FFF2-40B4-BE49-F238E27FC236}">
                  <a16:creationId xmlns:a16="http://schemas.microsoft.com/office/drawing/2014/main" id="{33FABE58-F374-4572-A187-410265CB4F69}"/>
                </a:ext>
              </a:extLst>
            </p:cNvPr>
            <p:cNvSpPr/>
            <p:nvPr/>
          </p:nvSpPr>
          <p:spPr>
            <a:xfrm>
              <a:off x="2765656" y="3902118"/>
              <a:ext cx="7348352" cy="6501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อ้นเลือกใส่เสื้อผ้าโทนสีแดงไปเที่ยววันตรุษจีน</a:t>
              </a:r>
            </a:p>
          </p:txBody>
        </p:sp>
      </p:grpSp>
      <p:grpSp>
        <p:nvGrpSpPr>
          <p:cNvPr id="104" name="กลุ่ม 103">
            <a:extLst>
              <a:ext uri="{FF2B5EF4-FFF2-40B4-BE49-F238E27FC236}">
                <a16:creationId xmlns:a16="http://schemas.microsoft.com/office/drawing/2014/main" id="{642B3049-6AAD-4FC8-8D4F-E989C4AE1588}"/>
              </a:ext>
            </a:extLst>
          </p:cNvPr>
          <p:cNvGrpSpPr/>
          <p:nvPr/>
        </p:nvGrpSpPr>
        <p:grpSpPr>
          <a:xfrm>
            <a:off x="2173540" y="4745447"/>
            <a:ext cx="8801568" cy="768945"/>
            <a:chOff x="2110201" y="4663949"/>
            <a:chExt cx="8083394" cy="706204"/>
          </a:xfrm>
        </p:grpSpPr>
        <p:sp>
          <p:nvSpPr>
            <p:cNvPr id="110" name="Rectangle: Rounded Corners 25">
              <a:extLst>
                <a:ext uri="{FF2B5EF4-FFF2-40B4-BE49-F238E27FC236}">
                  <a16:creationId xmlns:a16="http://schemas.microsoft.com/office/drawing/2014/main" id="{694B5A56-D5C6-4DC8-B6CA-0D5C9114B4DF}"/>
                </a:ext>
              </a:extLst>
            </p:cNvPr>
            <p:cNvSpPr/>
            <p:nvPr/>
          </p:nvSpPr>
          <p:spPr>
            <a:xfrm>
              <a:off x="2110201" y="4716550"/>
              <a:ext cx="8083394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3"/>
            </a:p>
          </p:txBody>
        </p:sp>
        <p:sp>
          <p:nvSpPr>
            <p:cNvPr id="111" name="Rectangle: Rounded Corners 104">
              <a:extLst>
                <a:ext uri="{FF2B5EF4-FFF2-40B4-BE49-F238E27FC236}">
                  <a16:creationId xmlns:a16="http://schemas.microsoft.com/office/drawing/2014/main" id="{7C64BE2D-CAA8-4C66-B6F4-2C9078542E54}"/>
                </a:ext>
              </a:extLst>
            </p:cNvPr>
            <p:cNvSpPr/>
            <p:nvPr/>
          </p:nvSpPr>
          <p:spPr>
            <a:xfrm>
              <a:off x="2175277" y="475022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3"/>
            </a:p>
          </p:txBody>
        </p:sp>
        <p:sp>
          <p:nvSpPr>
            <p:cNvPr id="112" name="Rectangle 107">
              <a:extLst>
                <a:ext uri="{FF2B5EF4-FFF2-40B4-BE49-F238E27FC236}">
                  <a16:creationId xmlns:a16="http://schemas.microsoft.com/office/drawing/2014/main" id="{8CF52145-583F-4605-9EB7-6B823D80E748}"/>
                </a:ext>
              </a:extLst>
            </p:cNvPr>
            <p:cNvSpPr/>
            <p:nvPr/>
          </p:nvSpPr>
          <p:spPr>
            <a:xfrm>
              <a:off x="2216976" y="4663949"/>
              <a:ext cx="786062" cy="7004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th-TH" sz="4356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4.</a:t>
              </a:r>
              <a:endParaRPr lang="en-US" sz="4356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13" name="Rectangle 31">
              <a:extLst>
                <a:ext uri="{FF2B5EF4-FFF2-40B4-BE49-F238E27FC236}">
                  <a16:creationId xmlns:a16="http://schemas.microsoft.com/office/drawing/2014/main" id="{882A8B05-D4FD-4CFF-8530-DA79B898CACD}"/>
                </a:ext>
              </a:extLst>
            </p:cNvPr>
            <p:cNvSpPr/>
            <p:nvPr/>
          </p:nvSpPr>
          <p:spPr>
            <a:xfrm>
              <a:off x="2765655" y="4720026"/>
              <a:ext cx="7348351" cy="6501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พิมวาดภาพสถาปัตยกรรมโดยใช้เส้นตรงเป็นหลัก</a:t>
              </a:r>
            </a:p>
          </p:txBody>
        </p:sp>
      </p:grpSp>
      <p:grpSp>
        <p:nvGrpSpPr>
          <p:cNvPr id="80" name="กลุ่ม 79">
            <a:extLst>
              <a:ext uri="{FF2B5EF4-FFF2-40B4-BE49-F238E27FC236}">
                <a16:creationId xmlns:a16="http://schemas.microsoft.com/office/drawing/2014/main" id="{EA94B1BC-DF73-44B1-BC4A-A1F64F423230}"/>
              </a:ext>
            </a:extLst>
          </p:cNvPr>
          <p:cNvGrpSpPr/>
          <p:nvPr/>
        </p:nvGrpSpPr>
        <p:grpSpPr>
          <a:xfrm>
            <a:off x="2173540" y="2275223"/>
            <a:ext cx="8801567" cy="762645"/>
            <a:chOff x="2110200" y="3104340"/>
            <a:chExt cx="8083393" cy="700416"/>
          </a:xfrm>
        </p:grpSpPr>
        <p:sp>
          <p:nvSpPr>
            <p:cNvPr id="81" name="Rectangle: Rounded Corners 23">
              <a:extLst>
                <a:ext uri="{FF2B5EF4-FFF2-40B4-BE49-F238E27FC236}">
                  <a16:creationId xmlns:a16="http://schemas.microsoft.com/office/drawing/2014/main" id="{93E2BBB2-E122-45DD-A7EE-E8246B5A32C7}"/>
                </a:ext>
              </a:extLst>
            </p:cNvPr>
            <p:cNvSpPr/>
            <p:nvPr/>
          </p:nvSpPr>
          <p:spPr>
            <a:xfrm>
              <a:off x="2110200" y="3146656"/>
              <a:ext cx="8083393" cy="599063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3"/>
            </a:p>
          </p:txBody>
        </p:sp>
        <p:sp>
          <p:nvSpPr>
            <p:cNvPr id="83" name="Rectangle: Rounded Corners 83">
              <a:extLst>
                <a:ext uri="{FF2B5EF4-FFF2-40B4-BE49-F238E27FC236}">
                  <a16:creationId xmlns:a16="http://schemas.microsoft.com/office/drawing/2014/main" id="{A8648C38-D553-4572-BB06-2FB54C051AB8}"/>
                </a:ext>
              </a:extLst>
            </p:cNvPr>
            <p:cNvSpPr/>
            <p:nvPr/>
          </p:nvSpPr>
          <p:spPr>
            <a:xfrm>
              <a:off x="2175277" y="319061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3"/>
            </a:p>
          </p:txBody>
        </p:sp>
        <p:sp>
          <p:nvSpPr>
            <p:cNvPr id="84" name="Rectangle 88">
              <a:extLst>
                <a:ext uri="{FF2B5EF4-FFF2-40B4-BE49-F238E27FC236}">
                  <a16:creationId xmlns:a16="http://schemas.microsoft.com/office/drawing/2014/main" id="{F441A939-1B08-44B2-9B28-4C323092B61C}"/>
                </a:ext>
              </a:extLst>
            </p:cNvPr>
            <p:cNvSpPr/>
            <p:nvPr/>
          </p:nvSpPr>
          <p:spPr>
            <a:xfrm>
              <a:off x="2216976" y="3104340"/>
              <a:ext cx="786062" cy="7004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en-US" sz="4356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</a:t>
              </a:r>
              <a:r>
                <a:rPr lang="th-TH" sz="4356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4356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85" name="Rectangle 29">
              <a:extLst>
                <a:ext uri="{FF2B5EF4-FFF2-40B4-BE49-F238E27FC236}">
                  <a16:creationId xmlns:a16="http://schemas.microsoft.com/office/drawing/2014/main" id="{89F529A5-2943-407F-B77D-EF56DCFDE650}"/>
                </a:ext>
              </a:extLst>
            </p:cNvPr>
            <p:cNvSpPr/>
            <p:nvPr/>
          </p:nvSpPr>
          <p:spPr>
            <a:xfrm>
              <a:off x="2765653" y="3140884"/>
              <a:ext cx="7348351" cy="6501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แซมตัดแต่งต้นไม้ในสวนให้เป็นทรงกลมมน</a:t>
              </a:r>
            </a:p>
          </p:txBody>
        </p:sp>
      </p:grpSp>
      <p:pic>
        <p:nvPicPr>
          <p:cNvPr id="52" name="explaination">
            <a:extLst>
              <a:ext uri="{FF2B5EF4-FFF2-40B4-BE49-F238E27FC236}">
                <a16:creationId xmlns:a16="http://schemas.microsoft.com/office/drawing/2014/main" id="{AD072A22-0A9A-4952-8D99-9B22B8DC67B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7772" y="6675097"/>
            <a:ext cx="1203684" cy="527689"/>
          </a:xfrm>
          <a:prstGeom prst="rect">
            <a:avLst/>
          </a:prstGeom>
        </p:spPr>
      </p:pic>
      <p:grpSp>
        <p:nvGrpSpPr>
          <p:cNvPr id="105" name="กลุ่ม 104">
            <a:extLst>
              <a:ext uri="{FF2B5EF4-FFF2-40B4-BE49-F238E27FC236}">
                <a16:creationId xmlns:a16="http://schemas.microsoft.com/office/drawing/2014/main" id="{995F5C00-853A-430F-8F25-DF3C94302B94}"/>
              </a:ext>
            </a:extLst>
          </p:cNvPr>
          <p:cNvGrpSpPr/>
          <p:nvPr/>
        </p:nvGrpSpPr>
        <p:grpSpPr>
          <a:xfrm>
            <a:off x="2173539" y="3917839"/>
            <a:ext cx="8801569" cy="768945"/>
            <a:chOff x="2110200" y="4663949"/>
            <a:chExt cx="8083395" cy="706204"/>
          </a:xfrm>
        </p:grpSpPr>
        <p:sp>
          <p:nvSpPr>
            <p:cNvPr id="106" name="Rectangle: Rounded Corners 25">
              <a:extLst>
                <a:ext uri="{FF2B5EF4-FFF2-40B4-BE49-F238E27FC236}">
                  <a16:creationId xmlns:a16="http://schemas.microsoft.com/office/drawing/2014/main" id="{6002B050-65CC-4DCB-A66E-09C4C46EAEF3}"/>
                </a:ext>
              </a:extLst>
            </p:cNvPr>
            <p:cNvSpPr/>
            <p:nvPr/>
          </p:nvSpPr>
          <p:spPr>
            <a:xfrm>
              <a:off x="2110200" y="4716550"/>
              <a:ext cx="8083395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3"/>
            </a:p>
          </p:txBody>
        </p:sp>
        <p:sp>
          <p:nvSpPr>
            <p:cNvPr id="107" name="Rectangle: Rounded Corners 104">
              <a:extLst>
                <a:ext uri="{FF2B5EF4-FFF2-40B4-BE49-F238E27FC236}">
                  <a16:creationId xmlns:a16="http://schemas.microsoft.com/office/drawing/2014/main" id="{3B3458E8-715C-4A5A-A930-20650812D1EA}"/>
                </a:ext>
              </a:extLst>
            </p:cNvPr>
            <p:cNvSpPr/>
            <p:nvPr/>
          </p:nvSpPr>
          <p:spPr>
            <a:xfrm>
              <a:off x="2175277" y="475022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3"/>
            </a:p>
          </p:txBody>
        </p:sp>
        <p:sp>
          <p:nvSpPr>
            <p:cNvPr id="108" name="Rectangle 107">
              <a:extLst>
                <a:ext uri="{FF2B5EF4-FFF2-40B4-BE49-F238E27FC236}">
                  <a16:creationId xmlns:a16="http://schemas.microsoft.com/office/drawing/2014/main" id="{320B805A-C1C2-4BFF-982D-487DE4BFEFBC}"/>
                </a:ext>
              </a:extLst>
            </p:cNvPr>
            <p:cNvSpPr/>
            <p:nvPr/>
          </p:nvSpPr>
          <p:spPr>
            <a:xfrm>
              <a:off x="2216976" y="4663949"/>
              <a:ext cx="786062" cy="7004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en-US" sz="4356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</a:t>
              </a:r>
              <a:r>
                <a:rPr lang="th-TH" sz="4356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4356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09" name="Rectangle 31">
              <a:extLst>
                <a:ext uri="{FF2B5EF4-FFF2-40B4-BE49-F238E27FC236}">
                  <a16:creationId xmlns:a16="http://schemas.microsoft.com/office/drawing/2014/main" id="{142D4EEA-3152-4404-B39F-9A87E39B4F89}"/>
                </a:ext>
              </a:extLst>
            </p:cNvPr>
            <p:cNvSpPr/>
            <p:nvPr/>
          </p:nvSpPr>
          <p:spPr>
            <a:xfrm>
              <a:off x="2765654" y="4720026"/>
              <a:ext cx="7348352" cy="6501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เด</a:t>
              </a:r>
              <a:r>
                <a:rPr lang="th-TH" sz="4000" dirty="0" err="1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ย์</a:t>
              </a: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วัดหาเส้นกึ่งกลางสวน เพราะอยากจัดสวนแบบสมมาตร</a:t>
              </a:r>
            </a:p>
          </p:txBody>
        </p:sp>
      </p:grpSp>
      <p:pic>
        <p:nvPicPr>
          <p:cNvPr id="32" name="Picture 31">
            <a:hlinkClick r:id="rId4" action="ppaction://hlinksldjump"/>
            <a:extLst>
              <a:ext uri="{FF2B5EF4-FFF2-40B4-BE49-F238E27FC236}">
                <a16:creationId xmlns:a16="http://schemas.microsoft.com/office/drawing/2014/main" id="{A9C88238-0886-4BCD-862F-635546E087A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60235" y="6773141"/>
            <a:ext cx="1021197" cy="527966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39F90CB7-79CC-4092-AA4B-4900D45EFFFA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491646" y="150"/>
            <a:ext cx="780537" cy="822353"/>
          </a:xfrm>
          <a:prstGeom prst="rect">
            <a:avLst/>
          </a:prstGeom>
        </p:spPr>
      </p:pic>
      <p:sp>
        <p:nvSpPr>
          <p:cNvPr id="45" name="Rectangle 81">
            <a:extLst>
              <a:ext uri="{FF2B5EF4-FFF2-40B4-BE49-F238E27FC236}">
                <a16:creationId xmlns:a16="http://schemas.microsoft.com/office/drawing/2014/main" id="{F4A5FACA-B1C9-4281-B2BF-F8B387AACC63}"/>
              </a:ext>
            </a:extLst>
          </p:cNvPr>
          <p:cNvSpPr/>
          <p:nvPr/>
        </p:nvSpPr>
        <p:spPr>
          <a:xfrm>
            <a:off x="1645335" y="1304445"/>
            <a:ext cx="1032138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236461" algn="dec"/>
                <a:tab pos="373361" algn="l"/>
                <a:tab pos="622267" algn="l"/>
                <a:tab pos="871174" algn="l"/>
                <a:tab pos="3858055" algn="l"/>
                <a:tab pos="4106963" algn="l"/>
                <a:tab pos="4355869" algn="l"/>
              </a:tabLst>
            </a:pPr>
            <a:r>
              <a:rPr lang="th-TH" sz="4000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5.  ข้อใดแสดงถึงการนำหลักความสมดุลมาประยุกต์ใช้ในชีวิตประจำวัน</a:t>
            </a:r>
          </a:p>
        </p:txBody>
      </p:sp>
      <p:grpSp>
        <p:nvGrpSpPr>
          <p:cNvPr id="86" name="กลุ่ม 85">
            <a:extLst>
              <a:ext uri="{FF2B5EF4-FFF2-40B4-BE49-F238E27FC236}">
                <a16:creationId xmlns:a16="http://schemas.microsoft.com/office/drawing/2014/main" id="{213C70CF-7679-4B8F-ABE2-27264E00F499}"/>
              </a:ext>
            </a:extLst>
          </p:cNvPr>
          <p:cNvGrpSpPr/>
          <p:nvPr/>
        </p:nvGrpSpPr>
        <p:grpSpPr>
          <a:xfrm>
            <a:off x="2173540" y="3096531"/>
            <a:ext cx="8801568" cy="762645"/>
            <a:chOff x="2110200" y="3860611"/>
            <a:chExt cx="8083397" cy="700416"/>
          </a:xfrm>
        </p:grpSpPr>
        <p:sp>
          <p:nvSpPr>
            <p:cNvPr id="88" name="Rectangle: Rounded Corners 24">
              <a:extLst>
                <a:ext uri="{FF2B5EF4-FFF2-40B4-BE49-F238E27FC236}">
                  <a16:creationId xmlns:a16="http://schemas.microsoft.com/office/drawing/2014/main" id="{8D13B359-5191-42BC-ABF3-3BDD8A2CAB25}"/>
                </a:ext>
              </a:extLst>
            </p:cNvPr>
            <p:cNvSpPr/>
            <p:nvPr/>
          </p:nvSpPr>
          <p:spPr>
            <a:xfrm>
              <a:off x="2110200" y="3908028"/>
              <a:ext cx="8083397" cy="61112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3"/>
            </a:p>
          </p:txBody>
        </p:sp>
        <p:sp>
          <p:nvSpPr>
            <p:cNvPr id="89" name="Rectangle: Rounded Corners 93">
              <a:extLst>
                <a:ext uri="{FF2B5EF4-FFF2-40B4-BE49-F238E27FC236}">
                  <a16:creationId xmlns:a16="http://schemas.microsoft.com/office/drawing/2014/main" id="{A7441C2B-1EF9-4809-B791-DF89A1D19DE6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3"/>
            </a:p>
          </p:txBody>
        </p:sp>
        <p:sp>
          <p:nvSpPr>
            <p:cNvPr id="91" name="Rectangle 94">
              <a:extLst>
                <a:ext uri="{FF2B5EF4-FFF2-40B4-BE49-F238E27FC236}">
                  <a16:creationId xmlns:a16="http://schemas.microsoft.com/office/drawing/2014/main" id="{506C3E8A-EB73-487C-8F48-B9C82A1D9858}"/>
                </a:ext>
              </a:extLst>
            </p:cNvPr>
            <p:cNvSpPr/>
            <p:nvPr/>
          </p:nvSpPr>
          <p:spPr>
            <a:xfrm>
              <a:off x="2216976" y="3860611"/>
              <a:ext cx="786062" cy="7004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en-US" sz="4356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</a:t>
              </a:r>
              <a:r>
                <a:rPr lang="th-TH" sz="4356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4356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97" name="Rectangle 30">
              <a:extLst>
                <a:ext uri="{FF2B5EF4-FFF2-40B4-BE49-F238E27FC236}">
                  <a16:creationId xmlns:a16="http://schemas.microsoft.com/office/drawing/2014/main" id="{767BEC13-BB85-4810-AB1D-DEBD72199AE3}"/>
                </a:ext>
              </a:extLst>
            </p:cNvPr>
            <p:cNvSpPr/>
            <p:nvPr/>
          </p:nvSpPr>
          <p:spPr>
            <a:xfrm>
              <a:off x="2765656" y="3902118"/>
              <a:ext cx="7348353" cy="6501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อ้นเลือกใส่เสื้อผ้าโทนสีแดงไปเที่ยววันตรุษจีน</a:t>
              </a:r>
            </a:p>
          </p:txBody>
        </p:sp>
      </p:grpSp>
      <p:pic>
        <p:nvPicPr>
          <p:cNvPr id="61" name="Picture 5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C294ACA1-7EB5-4126-A23D-19B7496CAA0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551417" y="6757898"/>
            <a:ext cx="535420" cy="528466"/>
          </a:xfrm>
          <a:prstGeom prst="rect">
            <a:avLst/>
          </a:prstGeom>
        </p:spPr>
      </p:pic>
      <p:grpSp>
        <p:nvGrpSpPr>
          <p:cNvPr id="74" name="กลุ่ม 73">
            <a:extLst>
              <a:ext uri="{FF2B5EF4-FFF2-40B4-BE49-F238E27FC236}">
                <a16:creationId xmlns:a16="http://schemas.microsoft.com/office/drawing/2014/main" id="{B6F7FD8F-177B-491A-AD61-536F04A7F11D}"/>
              </a:ext>
            </a:extLst>
          </p:cNvPr>
          <p:cNvGrpSpPr/>
          <p:nvPr/>
        </p:nvGrpSpPr>
        <p:grpSpPr>
          <a:xfrm>
            <a:off x="2173540" y="4745447"/>
            <a:ext cx="8801570" cy="768945"/>
            <a:chOff x="2110201" y="4663949"/>
            <a:chExt cx="8083396" cy="706204"/>
          </a:xfrm>
        </p:grpSpPr>
        <p:sp>
          <p:nvSpPr>
            <p:cNvPr id="75" name="Rectangle: Rounded Corners 25">
              <a:extLst>
                <a:ext uri="{FF2B5EF4-FFF2-40B4-BE49-F238E27FC236}">
                  <a16:creationId xmlns:a16="http://schemas.microsoft.com/office/drawing/2014/main" id="{E03D3799-BE74-4F14-9B12-55EF3120C1C9}"/>
                </a:ext>
              </a:extLst>
            </p:cNvPr>
            <p:cNvSpPr/>
            <p:nvPr/>
          </p:nvSpPr>
          <p:spPr>
            <a:xfrm>
              <a:off x="2110201" y="4716550"/>
              <a:ext cx="8083396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3"/>
            </a:p>
          </p:txBody>
        </p:sp>
        <p:sp>
          <p:nvSpPr>
            <p:cNvPr id="76" name="Rectangle: Rounded Corners 104">
              <a:extLst>
                <a:ext uri="{FF2B5EF4-FFF2-40B4-BE49-F238E27FC236}">
                  <a16:creationId xmlns:a16="http://schemas.microsoft.com/office/drawing/2014/main" id="{7B36AC0D-3B58-49EA-9BFC-C45B2FB1EB6B}"/>
                </a:ext>
              </a:extLst>
            </p:cNvPr>
            <p:cNvSpPr/>
            <p:nvPr/>
          </p:nvSpPr>
          <p:spPr>
            <a:xfrm>
              <a:off x="2175277" y="475022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3"/>
            </a:p>
          </p:txBody>
        </p:sp>
        <p:sp>
          <p:nvSpPr>
            <p:cNvPr id="77" name="Rectangle 107">
              <a:extLst>
                <a:ext uri="{FF2B5EF4-FFF2-40B4-BE49-F238E27FC236}">
                  <a16:creationId xmlns:a16="http://schemas.microsoft.com/office/drawing/2014/main" id="{2D45167A-253C-48A4-BC42-F1367CBAD027}"/>
                </a:ext>
              </a:extLst>
            </p:cNvPr>
            <p:cNvSpPr/>
            <p:nvPr/>
          </p:nvSpPr>
          <p:spPr>
            <a:xfrm>
              <a:off x="2216976" y="4663949"/>
              <a:ext cx="786062" cy="7004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th-TH" sz="4356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4.</a:t>
              </a:r>
              <a:endParaRPr lang="en-US" sz="4356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78" name="Rectangle 31">
              <a:extLst>
                <a:ext uri="{FF2B5EF4-FFF2-40B4-BE49-F238E27FC236}">
                  <a16:creationId xmlns:a16="http://schemas.microsoft.com/office/drawing/2014/main" id="{AB981473-E4A5-49D3-83BF-C010888AD632}"/>
                </a:ext>
              </a:extLst>
            </p:cNvPr>
            <p:cNvSpPr/>
            <p:nvPr/>
          </p:nvSpPr>
          <p:spPr>
            <a:xfrm>
              <a:off x="2765655" y="4720026"/>
              <a:ext cx="7348350" cy="6501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พิมวาดภาพสถาปัตยกรรมโดยใช้เส้นตรงเป็นหลัก</a:t>
              </a:r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085B8BAA-7595-4FA3-A17A-453E592D5153}"/>
              </a:ext>
            </a:extLst>
          </p:cNvPr>
          <p:cNvGrpSpPr/>
          <p:nvPr/>
        </p:nvGrpSpPr>
        <p:grpSpPr>
          <a:xfrm>
            <a:off x="1729367" y="7658530"/>
            <a:ext cx="9817529" cy="3492095"/>
            <a:chOff x="1542902" y="4187298"/>
            <a:chExt cx="9016457" cy="3207153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36" name="Rectangle: Rounded Corners 35">
              <a:extLst>
                <a:ext uri="{FF2B5EF4-FFF2-40B4-BE49-F238E27FC236}">
                  <a16:creationId xmlns:a16="http://schemas.microsoft.com/office/drawing/2014/main" id="{E4CA880F-5E7E-4994-A945-9522F8B9FFD9}"/>
                </a:ext>
              </a:extLst>
            </p:cNvPr>
            <p:cNvSpPr/>
            <p:nvPr/>
          </p:nvSpPr>
          <p:spPr>
            <a:xfrm>
              <a:off x="1542902" y="4187298"/>
              <a:ext cx="9016457" cy="3207153"/>
            </a:xfrm>
            <a:prstGeom prst="roundRect">
              <a:avLst>
                <a:gd name="adj" fmla="val 9220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3" dirty="0"/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BCD5CD1D-AFD0-4AAD-B98A-A04B3CA43924}"/>
                </a:ext>
              </a:extLst>
            </p:cNvPr>
            <p:cNvSpPr/>
            <p:nvPr/>
          </p:nvSpPr>
          <p:spPr>
            <a:xfrm>
              <a:off x="1879484" y="4428739"/>
              <a:ext cx="8470084" cy="271356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th-TH" sz="31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เฉลย ข้อ 3. เด</a:t>
              </a:r>
              <a:r>
                <a:rPr lang="th-TH" sz="3100" b="1" dirty="0" err="1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ย์</a:t>
              </a:r>
              <a:r>
                <a:rPr lang="th-TH" sz="31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วัดหาเส้นกึ่งกลางสวน เพราะอยากจัดสวนแบบสมมาตร</a:t>
              </a:r>
            </a:p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th-TH" sz="31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เพราะการจัดสวนแบบสมมาตรต้องใช้ความรู้เรื่องหลักการออกแบบ </a:t>
              </a:r>
            </a:p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th-TH" sz="31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ส่วน	1. แซมตัดแต่งต้นไม้ในสวนให้เป็นทรงกลมมน </a:t>
              </a:r>
            </a:p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th-TH" sz="31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		2. อ้นเลือกใส่เสื้อผ้าโทนสีแดงไปเที่ยววันตรุษจีน</a:t>
              </a:r>
            </a:p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th-TH" sz="31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		4. พิมวาดภาพสถาปัตยกรรมโดยใช้เส้นตรงเป็นหลัก</a:t>
              </a:r>
            </a:p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th-TH" sz="31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เน้นความรู้เรื่องทัศนธาตุมากกว่าหลักการออกแบบด้วยความสมดุล</a:t>
              </a:r>
            </a:p>
          </p:txBody>
        </p:sp>
      </p:grpSp>
      <p:pic>
        <p:nvPicPr>
          <p:cNvPr id="39" name="close">
            <a:extLst>
              <a:ext uri="{FF2B5EF4-FFF2-40B4-BE49-F238E27FC236}">
                <a16:creationId xmlns:a16="http://schemas.microsoft.com/office/drawing/2014/main" id="{430F8C17-34F9-4E5E-B3D6-64DA44CFEA4F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53635" y="7484195"/>
            <a:ext cx="606204" cy="6062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5862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16549E-6 -0.74532 L 2.16549E-6 4.08163E-7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7266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12842E-7 -0.74341 L -2.12842E-7 -3.7415E-6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71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0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8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6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10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5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16549E-6 4.08163E-7 L 2.16549E-6 -0.74532 " pathEditMode="relative" rAng="0" ptsTypes="AA">
                                      <p:cBhvr>
                                        <p:cTn id="4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7266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12842E-7 -3.7415E-6 L -2.12842E-7 -0.74341 " pathEditMode="relative" rAng="0" ptsTypes="AA">
                                      <p:cBhvr>
                                        <p:cTn id="5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71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4"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9" name="กลุ่ม 78">
            <a:extLst>
              <a:ext uri="{FF2B5EF4-FFF2-40B4-BE49-F238E27FC236}">
                <a16:creationId xmlns:a16="http://schemas.microsoft.com/office/drawing/2014/main" id="{3F4D9A4C-B628-43FB-A97E-B9F28CCEAC20}"/>
              </a:ext>
            </a:extLst>
          </p:cNvPr>
          <p:cNvGrpSpPr/>
          <p:nvPr/>
        </p:nvGrpSpPr>
        <p:grpSpPr>
          <a:xfrm>
            <a:off x="2132985" y="2229632"/>
            <a:ext cx="9649066" cy="762645"/>
            <a:chOff x="2110200" y="3104340"/>
            <a:chExt cx="8861739" cy="700416"/>
          </a:xfrm>
        </p:grpSpPr>
        <p:sp>
          <p:nvSpPr>
            <p:cNvPr id="82" name="Rectangle: Rounded Corners 23">
              <a:extLst>
                <a:ext uri="{FF2B5EF4-FFF2-40B4-BE49-F238E27FC236}">
                  <a16:creationId xmlns:a16="http://schemas.microsoft.com/office/drawing/2014/main" id="{4BF0C751-A35C-4F6B-87D6-4CBFB30B08D6}"/>
                </a:ext>
              </a:extLst>
            </p:cNvPr>
            <p:cNvSpPr/>
            <p:nvPr/>
          </p:nvSpPr>
          <p:spPr>
            <a:xfrm>
              <a:off x="2110200" y="3146656"/>
              <a:ext cx="8861739" cy="592908"/>
            </a:xfrm>
            <a:prstGeom prst="roundRect">
              <a:avLst>
                <a:gd name="adj" fmla="val 50000"/>
              </a:avLst>
            </a:prstGeom>
            <a:solidFill>
              <a:srgbClr val="D5FF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3"/>
            </a:p>
          </p:txBody>
        </p:sp>
        <p:sp>
          <p:nvSpPr>
            <p:cNvPr id="87" name="Rectangle: Rounded Corners 83">
              <a:extLst>
                <a:ext uri="{FF2B5EF4-FFF2-40B4-BE49-F238E27FC236}">
                  <a16:creationId xmlns:a16="http://schemas.microsoft.com/office/drawing/2014/main" id="{C2B564BD-CEE3-4902-8F6D-E44E968F03F4}"/>
                </a:ext>
              </a:extLst>
            </p:cNvPr>
            <p:cNvSpPr/>
            <p:nvPr/>
          </p:nvSpPr>
          <p:spPr>
            <a:xfrm>
              <a:off x="2175277" y="319061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00A65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3"/>
            </a:p>
          </p:txBody>
        </p:sp>
        <p:sp>
          <p:nvSpPr>
            <p:cNvPr id="90" name="Rectangle 88">
              <a:extLst>
                <a:ext uri="{FF2B5EF4-FFF2-40B4-BE49-F238E27FC236}">
                  <a16:creationId xmlns:a16="http://schemas.microsoft.com/office/drawing/2014/main" id="{3D34EDBF-D70E-4E03-9176-FACCCA07F466}"/>
                </a:ext>
              </a:extLst>
            </p:cNvPr>
            <p:cNvSpPr/>
            <p:nvPr/>
          </p:nvSpPr>
          <p:spPr>
            <a:xfrm>
              <a:off x="2216976" y="3104340"/>
              <a:ext cx="786062" cy="7004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en-US" sz="4356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</a:t>
              </a:r>
              <a:r>
                <a:rPr lang="th-TH" sz="4356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4356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92" name="Rectangle 29">
              <a:extLst>
                <a:ext uri="{FF2B5EF4-FFF2-40B4-BE49-F238E27FC236}">
                  <a16:creationId xmlns:a16="http://schemas.microsoft.com/office/drawing/2014/main" id="{007B0B1F-F723-4A7E-A732-CE40DFA3F548}"/>
                </a:ext>
              </a:extLst>
            </p:cNvPr>
            <p:cNvSpPr/>
            <p:nvPr/>
          </p:nvSpPr>
          <p:spPr>
            <a:xfrm>
              <a:off x="2765652" y="3140884"/>
              <a:ext cx="8206282" cy="6501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หนึ่งวาดภาพเกี่ยวกับพุทธประวัติบนผนังโบสถ์</a:t>
              </a:r>
            </a:p>
          </p:txBody>
        </p:sp>
      </p:grpSp>
      <p:grpSp>
        <p:nvGrpSpPr>
          <p:cNvPr id="93" name="กลุ่ม 92">
            <a:extLst>
              <a:ext uri="{FF2B5EF4-FFF2-40B4-BE49-F238E27FC236}">
                <a16:creationId xmlns:a16="http://schemas.microsoft.com/office/drawing/2014/main" id="{AC9C438C-56BD-452F-AE77-90CC7F432BE7}"/>
              </a:ext>
            </a:extLst>
          </p:cNvPr>
          <p:cNvGrpSpPr/>
          <p:nvPr/>
        </p:nvGrpSpPr>
        <p:grpSpPr>
          <a:xfrm>
            <a:off x="2132985" y="3872248"/>
            <a:ext cx="9649067" cy="768945"/>
            <a:chOff x="2110200" y="4663949"/>
            <a:chExt cx="8861740" cy="706204"/>
          </a:xfrm>
        </p:grpSpPr>
        <p:sp>
          <p:nvSpPr>
            <p:cNvPr id="94" name="Rectangle: Rounded Corners 25">
              <a:extLst>
                <a:ext uri="{FF2B5EF4-FFF2-40B4-BE49-F238E27FC236}">
                  <a16:creationId xmlns:a16="http://schemas.microsoft.com/office/drawing/2014/main" id="{A6FF529E-52FE-4D50-89C6-36DD7474E72D}"/>
                </a:ext>
              </a:extLst>
            </p:cNvPr>
            <p:cNvSpPr/>
            <p:nvPr/>
          </p:nvSpPr>
          <p:spPr>
            <a:xfrm>
              <a:off x="2110200" y="4716550"/>
              <a:ext cx="8861740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3"/>
            </a:p>
          </p:txBody>
        </p:sp>
        <p:sp>
          <p:nvSpPr>
            <p:cNvPr id="95" name="Rectangle: Rounded Corners 104">
              <a:extLst>
                <a:ext uri="{FF2B5EF4-FFF2-40B4-BE49-F238E27FC236}">
                  <a16:creationId xmlns:a16="http://schemas.microsoft.com/office/drawing/2014/main" id="{075289D1-BF2F-4373-A5C6-7DEFB475A590}"/>
                </a:ext>
              </a:extLst>
            </p:cNvPr>
            <p:cNvSpPr/>
            <p:nvPr/>
          </p:nvSpPr>
          <p:spPr>
            <a:xfrm>
              <a:off x="2175277" y="475022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3"/>
            </a:p>
          </p:txBody>
        </p:sp>
        <p:sp>
          <p:nvSpPr>
            <p:cNvPr id="96" name="Rectangle 107">
              <a:extLst>
                <a:ext uri="{FF2B5EF4-FFF2-40B4-BE49-F238E27FC236}">
                  <a16:creationId xmlns:a16="http://schemas.microsoft.com/office/drawing/2014/main" id="{623D5DE0-541C-42EF-8BA6-9AC948960A39}"/>
                </a:ext>
              </a:extLst>
            </p:cNvPr>
            <p:cNvSpPr/>
            <p:nvPr/>
          </p:nvSpPr>
          <p:spPr>
            <a:xfrm>
              <a:off x="2216976" y="4663949"/>
              <a:ext cx="786062" cy="7004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en-US" sz="4356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</a:t>
              </a:r>
              <a:r>
                <a:rPr lang="th-TH" sz="4356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4356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98" name="Rectangle 31">
              <a:extLst>
                <a:ext uri="{FF2B5EF4-FFF2-40B4-BE49-F238E27FC236}">
                  <a16:creationId xmlns:a16="http://schemas.microsoft.com/office/drawing/2014/main" id="{8DFB4F04-858B-4FB8-AE89-92D78FD2BF14}"/>
                </a:ext>
              </a:extLst>
            </p:cNvPr>
            <p:cNvSpPr/>
            <p:nvPr/>
          </p:nvSpPr>
          <p:spPr>
            <a:xfrm>
              <a:off x="2765655" y="4720026"/>
              <a:ext cx="8206285" cy="6501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แก้วใช้โคลอส</a:t>
              </a:r>
              <a:r>
                <a:rPr lang="th-TH" sz="4000" dirty="0" err="1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เซ</a:t>
              </a: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ียมมาเป็นแรงบันดาลใจในการออกแบบสนามกีฬา</a:t>
              </a:r>
            </a:p>
          </p:txBody>
        </p:sp>
      </p:grpSp>
      <p:grpSp>
        <p:nvGrpSpPr>
          <p:cNvPr id="99" name="กลุ่ม 98">
            <a:extLst>
              <a:ext uri="{FF2B5EF4-FFF2-40B4-BE49-F238E27FC236}">
                <a16:creationId xmlns:a16="http://schemas.microsoft.com/office/drawing/2014/main" id="{95038D92-5931-4E3B-874F-6B1A3F686AD5}"/>
              </a:ext>
            </a:extLst>
          </p:cNvPr>
          <p:cNvGrpSpPr/>
          <p:nvPr/>
        </p:nvGrpSpPr>
        <p:grpSpPr>
          <a:xfrm>
            <a:off x="2132985" y="3050940"/>
            <a:ext cx="9649066" cy="762645"/>
            <a:chOff x="2110200" y="3860611"/>
            <a:chExt cx="8861743" cy="700416"/>
          </a:xfrm>
        </p:grpSpPr>
        <p:sp>
          <p:nvSpPr>
            <p:cNvPr id="100" name="Rectangle: Rounded Corners 24">
              <a:extLst>
                <a:ext uri="{FF2B5EF4-FFF2-40B4-BE49-F238E27FC236}">
                  <a16:creationId xmlns:a16="http://schemas.microsoft.com/office/drawing/2014/main" id="{B75BFA60-BBBA-4BAB-BEF7-D5B62C1A8419}"/>
                </a:ext>
              </a:extLst>
            </p:cNvPr>
            <p:cNvSpPr/>
            <p:nvPr/>
          </p:nvSpPr>
          <p:spPr>
            <a:xfrm>
              <a:off x="2110200" y="3908028"/>
              <a:ext cx="8861743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3"/>
            </a:p>
          </p:txBody>
        </p:sp>
        <p:sp>
          <p:nvSpPr>
            <p:cNvPr id="101" name="Rectangle: Rounded Corners 93">
              <a:extLst>
                <a:ext uri="{FF2B5EF4-FFF2-40B4-BE49-F238E27FC236}">
                  <a16:creationId xmlns:a16="http://schemas.microsoft.com/office/drawing/2014/main" id="{A9FF875B-3BF2-4C67-B07C-D77876ED4FF7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3"/>
            </a:p>
          </p:txBody>
        </p:sp>
        <p:sp>
          <p:nvSpPr>
            <p:cNvPr id="102" name="Rectangle 94">
              <a:extLst>
                <a:ext uri="{FF2B5EF4-FFF2-40B4-BE49-F238E27FC236}">
                  <a16:creationId xmlns:a16="http://schemas.microsoft.com/office/drawing/2014/main" id="{4E813213-6E65-410A-8E0E-487842FF680C}"/>
                </a:ext>
              </a:extLst>
            </p:cNvPr>
            <p:cNvSpPr/>
            <p:nvPr/>
          </p:nvSpPr>
          <p:spPr>
            <a:xfrm>
              <a:off x="2216976" y="3860611"/>
              <a:ext cx="786062" cy="7004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en-US" sz="4356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</a:t>
              </a:r>
              <a:r>
                <a:rPr lang="th-TH" sz="4356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4356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03" name="Rectangle 30">
              <a:extLst>
                <a:ext uri="{FF2B5EF4-FFF2-40B4-BE49-F238E27FC236}">
                  <a16:creationId xmlns:a16="http://schemas.microsoft.com/office/drawing/2014/main" id="{33FABE58-F374-4572-A187-410265CB4F69}"/>
                </a:ext>
              </a:extLst>
            </p:cNvPr>
            <p:cNvSpPr/>
            <p:nvPr/>
          </p:nvSpPr>
          <p:spPr>
            <a:xfrm>
              <a:off x="2765656" y="3902118"/>
              <a:ext cx="8206287" cy="6501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น้ำออกแบบลายบนประตูให้ทั้ง 2 ฝั่งเหมือนกัน</a:t>
              </a:r>
            </a:p>
          </p:txBody>
        </p:sp>
      </p:grpSp>
      <p:grpSp>
        <p:nvGrpSpPr>
          <p:cNvPr id="104" name="กลุ่ม 103">
            <a:extLst>
              <a:ext uri="{FF2B5EF4-FFF2-40B4-BE49-F238E27FC236}">
                <a16:creationId xmlns:a16="http://schemas.microsoft.com/office/drawing/2014/main" id="{642B3049-6AAD-4FC8-8D4F-E989C4AE1588}"/>
              </a:ext>
            </a:extLst>
          </p:cNvPr>
          <p:cNvGrpSpPr/>
          <p:nvPr/>
        </p:nvGrpSpPr>
        <p:grpSpPr>
          <a:xfrm>
            <a:off x="2132985" y="4699856"/>
            <a:ext cx="9649067" cy="768945"/>
            <a:chOff x="2110200" y="4663949"/>
            <a:chExt cx="8861740" cy="706204"/>
          </a:xfrm>
        </p:grpSpPr>
        <p:sp>
          <p:nvSpPr>
            <p:cNvPr id="110" name="Rectangle: Rounded Corners 25">
              <a:extLst>
                <a:ext uri="{FF2B5EF4-FFF2-40B4-BE49-F238E27FC236}">
                  <a16:creationId xmlns:a16="http://schemas.microsoft.com/office/drawing/2014/main" id="{694B5A56-D5C6-4DC8-B6CA-0D5C9114B4DF}"/>
                </a:ext>
              </a:extLst>
            </p:cNvPr>
            <p:cNvSpPr/>
            <p:nvPr/>
          </p:nvSpPr>
          <p:spPr>
            <a:xfrm>
              <a:off x="2110200" y="4716550"/>
              <a:ext cx="8861740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3"/>
            </a:p>
          </p:txBody>
        </p:sp>
        <p:sp>
          <p:nvSpPr>
            <p:cNvPr id="111" name="Rectangle: Rounded Corners 104">
              <a:extLst>
                <a:ext uri="{FF2B5EF4-FFF2-40B4-BE49-F238E27FC236}">
                  <a16:creationId xmlns:a16="http://schemas.microsoft.com/office/drawing/2014/main" id="{7C64BE2D-CAA8-4C66-B6F4-2C9078542E54}"/>
                </a:ext>
              </a:extLst>
            </p:cNvPr>
            <p:cNvSpPr/>
            <p:nvPr/>
          </p:nvSpPr>
          <p:spPr>
            <a:xfrm>
              <a:off x="2175277" y="475022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3"/>
            </a:p>
          </p:txBody>
        </p:sp>
        <p:sp>
          <p:nvSpPr>
            <p:cNvPr id="112" name="Rectangle 107">
              <a:extLst>
                <a:ext uri="{FF2B5EF4-FFF2-40B4-BE49-F238E27FC236}">
                  <a16:creationId xmlns:a16="http://schemas.microsoft.com/office/drawing/2014/main" id="{8CF52145-583F-4605-9EB7-6B823D80E748}"/>
                </a:ext>
              </a:extLst>
            </p:cNvPr>
            <p:cNvSpPr/>
            <p:nvPr/>
          </p:nvSpPr>
          <p:spPr>
            <a:xfrm>
              <a:off x="2216976" y="4663949"/>
              <a:ext cx="786062" cy="7004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th-TH" sz="4356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4.</a:t>
              </a:r>
              <a:endParaRPr lang="en-US" sz="4356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13" name="Rectangle 31">
              <a:extLst>
                <a:ext uri="{FF2B5EF4-FFF2-40B4-BE49-F238E27FC236}">
                  <a16:creationId xmlns:a16="http://schemas.microsoft.com/office/drawing/2014/main" id="{882A8B05-D4FD-4CFF-8530-DA79B898CACD}"/>
                </a:ext>
              </a:extLst>
            </p:cNvPr>
            <p:cNvSpPr/>
            <p:nvPr/>
          </p:nvSpPr>
          <p:spPr>
            <a:xfrm>
              <a:off x="2765655" y="4720026"/>
              <a:ext cx="8206285" cy="6501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มิวเลือกใส่ชุดสีชมพูไปงานรอบปฐมทัศน์ภาพยนตร์ เรื่อง บาร์บี้</a:t>
              </a:r>
            </a:p>
          </p:txBody>
        </p:sp>
      </p:grpSp>
      <p:grpSp>
        <p:nvGrpSpPr>
          <p:cNvPr id="80" name="กลุ่ม 79">
            <a:extLst>
              <a:ext uri="{FF2B5EF4-FFF2-40B4-BE49-F238E27FC236}">
                <a16:creationId xmlns:a16="http://schemas.microsoft.com/office/drawing/2014/main" id="{EA94B1BC-DF73-44B1-BC4A-A1F64F423230}"/>
              </a:ext>
            </a:extLst>
          </p:cNvPr>
          <p:cNvGrpSpPr/>
          <p:nvPr/>
        </p:nvGrpSpPr>
        <p:grpSpPr>
          <a:xfrm>
            <a:off x="2132985" y="2230017"/>
            <a:ext cx="9649070" cy="762645"/>
            <a:chOff x="2110200" y="3104340"/>
            <a:chExt cx="8861743" cy="700416"/>
          </a:xfrm>
        </p:grpSpPr>
        <p:sp>
          <p:nvSpPr>
            <p:cNvPr id="81" name="Rectangle: Rounded Corners 23">
              <a:extLst>
                <a:ext uri="{FF2B5EF4-FFF2-40B4-BE49-F238E27FC236}">
                  <a16:creationId xmlns:a16="http://schemas.microsoft.com/office/drawing/2014/main" id="{93E2BBB2-E122-45DD-A7EE-E8246B5A32C7}"/>
                </a:ext>
              </a:extLst>
            </p:cNvPr>
            <p:cNvSpPr/>
            <p:nvPr/>
          </p:nvSpPr>
          <p:spPr>
            <a:xfrm>
              <a:off x="2110200" y="3146656"/>
              <a:ext cx="8861743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3"/>
            </a:p>
          </p:txBody>
        </p:sp>
        <p:sp>
          <p:nvSpPr>
            <p:cNvPr id="83" name="Rectangle: Rounded Corners 83">
              <a:extLst>
                <a:ext uri="{FF2B5EF4-FFF2-40B4-BE49-F238E27FC236}">
                  <a16:creationId xmlns:a16="http://schemas.microsoft.com/office/drawing/2014/main" id="{A8648C38-D553-4572-BB06-2FB54C051AB8}"/>
                </a:ext>
              </a:extLst>
            </p:cNvPr>
            <p:cNvSpPr/>
            <p:nvPr/>
          </p:nvSpPr>
          <p:spPr>
            <a:xfrm>
              <a:off x="2175277" y="319061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3"/>
            </a:p>
          </p:txBody>
        </p:sp>
        <p:sp>
          <p:nvSpPr>
            <p:cNvPr id="84" name="Rectangle 88">
              <a:extLst>
                <a:ext uri="{FF2B5EF4-FFF2-40B4-BE49-F238E27FC236}">
                  <a16:creationId xmlns:a16="http://schemas.microsoft.com/office/drawing/2014/main" id="{F441A939-1B08-44B2-9B28-4C323092B61C}"/>
                </a:ext>
              </a:extLst>
            </p:cNvPr>
            <p:cNvSpPr/>
            <p:nvPr/>
          </p:nvSpPr>
          <p:spPr>
            <a:xfrm>
              <a:off x="2216976" y="3104340"/>
              <a:ext cx="786062" cy="7004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en-US" sz="4356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</a:t>
              </a:r>
              <a:r>
                <a:rPr lang="th-TH" sz="4356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4356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85" name="Rectangle 29">
              <a:extLst>
                <a:ext uri="{FF2B5EF4-FFF2-40B4-BE49-F238E27FC236}">
                  <a16:creationId xmlns:a16="http://schemas.microsoft.com/office/drawing/2014/main" id="{89F529A5-2943-407F-B77D-EF56DCFDE650}"/>
                </a:ext>
              </a:extLst>
            </p:cNvPr>
            <p:cNvSpPr/>
            <p:nvPr/>
          </p:nvSpPr>
          <p:spPr>
            <a:xfrm>
              <a:off x="2765652" y="3140884"/>
              <a:ext cx="8206286" cy="6501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หนึ่งวาดภาพเกี่ยวกับพุทธประวัติบนผนังโบสถ์</a:t>
              </a:r>
            </a:p>
          </p:txBody>
        </p:sp>
      </p:grpSp>
      <p:pic>
        <p:nvPicPr>
          <p:cNvPr id="52" name="explaination">
            <a:extLst>
              <a:ext uri="{FF2B5EF4-FFF2-40B4-BE49-F238E27FC236}">
                <a16:creationId xmlns:a16="http://schemas.microsoft.com/office/drawing/2014/main" id="{AD072A22-0A9A-4952-8D99-9B22B8DC67B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7772" y="6675097"/>
            <a:ext cx="1203684" cy="527689"/>
          </a:xfrm>
          <a:prstGeom prst="rect">
            <a:avLst/>
          </a:prstGeom>
        </p:spPr>
      </p:pic>
      <p:grpSp>
        <p:nvGrpSpPr>
          <p:cNvPr id="105" name="กลุ่ม 104">
            <a:extLst>
              <a:ext uri="{FF2B5EF4-FFF2-40B4-BE49-F238E27FC236}">
                <a16:creationId xmlns:a16="http://schemas.microsoft.com/office/drawing/2014/main" id="{995F5C00-853A-430F-8F25-DF3C94302B94}"/>
              </a:ext>
            </a:extLst>
          </p:cNvPr>
          <p:cNvGrpSpPr/>
          <p:nvPr/>
        </p:nvGrpSpPr>
        <p:grpSpPr>
          <a:xfrm>
            <a:off x="2132984" y="3872633"/>
            <a:ext cx="9649072" cy="768945"/>
            <a:chOff x="2110200" y="4663949"/>
            <a:chExt cx="8861745" cy="706204"/>
          </a:xfrm>
        </p:grpSpPr>
        <p:sp>
          <p:nvSpPr>
            <p:cNvPr id="106" name="Rectangle: Rounded Corners 25">
              <a:extLst>
                <a:ext uri="{FF2B5EF4-FFF2-40B4-BE49-F238E27FC236}">
                  <a16:creationId xmlns:a16="http://schemas.microsoft.com/office/drawing/2014/main" id="{6002B050-65CC-4DCB-A66E-09C4C46EAEF3}"/>
                </a:ext>
              </a:extLst>
            </p:cNvPr>
            <p:cNvSpPr/>
            <p:nvPr/>
          </p:nvSpPr>
          <p:spPr>
            <a:xfrm>
              <a:off x="2110200" y="4716550"/>
              <a:ext cx="8861745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3"/>
            </a:p>
          </p:txBody>
        </p:sp>
        <p:sp>
          <p:nvSpPr>
            <p:cNvPr id="107" name="Rectangle: Rounded Corners 104">
              <a:extLst>
                <a:ext uri="{FF2B5EF4-FFF2-40B4-BE49-F238E27FC236}">
                  <a16:creationId xmlns:a16="http://schemas.microsoft.com/office/drawing/2014/main" id="{3B3458E8-715C-4A5A-A930-20650812D1EA}"/>
                </a:ext>
              </a:extLst>
            </p:cNvPr>
            <p:cNvSpPr/>
            <p:nvPr/>
          </p:nvSpPr>
          <p:spPr>
            <a:xfrm>
              <a:off x="2175277" y="475022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3"/>
            </a:p>
          </p:txBody>
        </p:sp>
        <p:sp>
          <p:nvSpPr>
            <p:cNvPr id="108" name="Rectangle 107">
              <a:extLst>
                <a:ext uri="{FF2B5EF4-FFF2-40B4-BE49-F238E27FC236}">
                  <a16:creationId xmlns:a16="http://schemas.microsoft.com/office/drawing/2014/main" id="{320B805A-C1C2-4BFF-982D-487DE4BFEFBC}"/>
                </a:ext>
              </a:extLst>
            </p:cNvPr>
            <p:cNvSpPr/>
            <p:nvPr/>
          </p:nvSpPr>
          <p:spPr>
            <a:xfrm>
              <a:off x="2216976" y="4663949"/>
              <a:ext cx="786062" cy="7004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en-US" sz="4356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</a:t>
              </a:r>
              <a:r>
                <a:rPr lang="th-TH" sz="4356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4356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09" name="Rectangle 31">
              <a:extLst>
                <a:ext uri="{FF2B5EF4-FFF2-40B4-BE49-F238E27FC236}">
                  <a16:creationId xmlns:a16="http://schemas.microsoft.com/office/drawing/2014/main" id="{142D4EEA-3152-4404-B39F-9A87E39B4F89}"/>
                </a:ext>
              </a:extLst>
            </p:cNvPr>
            <p:cNvSpPr/>
            <p:nvPr/>
          </p:nvSpPr>
          <p:spPr>
            <a:xfrm>
              <a:off x="2765653" y="4720026"/>
              <a:ext cx="8206292" cy="6501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แก้วใช้โคลอส</a:t>
              </a:r>
              <a:r>
                <a:rPr lang="th-TH" sz="4000" dirty="0" err="1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เซ</a:t>
              </a: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ียมมาเป็นแรงบันดาลใจในการออกแบบสนามกีฬา</a:t>
              </a:r>
            </a:p>
          </p:txBody>
        </p:sp>
      </p:grpSp>
      <p:pic>
        <p:nvPicPr>
          <p:cNvPr id="32" name="Picture 31">
            <a:hlinkClick r:id="rId4" action="ppaction://hlinksldjump"/>
            <a:extLst>
              <a:ext uri="{FF2B5EF4-FFF2-40B4-BE49-F238E27FC236}">
                <a16:creationId xmlns:a16="http://schemas.microsoft.com/office/drawing/2014/main" id="{A9C88238-0886-4BCD-862F-635546E087A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60235" y="6773141"/>
            <a:ext cx="1021197" cy="527966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39F90CB7-79CC-4092-AA4B-4900D45EFFFA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491646" y="150"/>
            <a:ext cx="780537" cy="822353"/>
          </a:xfrm>
          <a:prstGeom prst="rect">
            <a:avLst/>
          </a:prstGeom>
        </p:spPr>
      </p:pic>
      <p:sp>
        <p:nvSpPr>
          <p:cNvPr id="45" name="Rectangle 81">
            <a:extLst>
              <a:ext uri="{FF2B5EF4-FFF2-40B4-BE49-F238E27FC236}">
                <a16:creationId xmlns:a16="http://schemas.microsoft.com/office/drawing/2014/main" id="{F4A5FACA-B1C9-4281-B2BF-F8B387AACC63}"/>
              </a:ext>
            </a:extLst>
          </p:cNvPr>
          <p:cNvSpPr/>
          <p:nvPr/>
        </p:nvSpPr>
        <p:spPr>
          <a:xfrm>
            <a:off x="1669980" y="1284244"/>
            <a:ext cx="1088575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236461" algn="dec"/>
                <a:tab pos="373361" algn="l"/>
                <a:tab pos="622267" algn="l"/>
                <a:tab pos="871174" algn="l"/>
                <a:tab pos="3858055" algn="l"/>
                <a:tab pos="4106963" algn="l"/>
                <a:tab pos="4355869" algn="l"/>
              </a:tabLst>
            </a:pPr>
            <a:r>
              <a:rPr lang="th-TH" sz="4000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6. ข้อใดไม่แสดงถึงการนำหลักความกลมกลืนมาประยุกต์ใช้ในชีวิตประจำวัน</a:t>
            </a:r>
          </a:p>
        </p:txBody>
      </p:sp>
      <p:grpSp>
        <p:nvGrpSpPr>
          <p:cNvPr id="86" name="กลุ่ม 85">
            <a:extLst>
              <a:ext uri="{FF2B5EF4-FFF2-40B4-BE49-F238E27FC236}">
                <a16:creationId xmlns:a16="http://schemas.microsoft.com/office/drawing/2014/main" id="{213C70CF-7679-4B8F-ABE2-27264E00F499}"/>
              </a:ext>
            </a:extLst>
          </p:cNvPr>
          <p:cNvGrpSpPr/>
          <p:nvPr/>
        </p:nvGrpSpPr>
        <p:grpSpPr>
          <a:xfrm>
            <a:off x="2132984" y="3051325"/>
            <a:ext cx="9649071" cy="762645"/>
            <a:chOff x="2110199" y="3860611"/>
            <a:chExt cx="8861747" cy="700416"/>
          </a:xfrm>
        </p:grpSpPr>
        <p:sp>
          <p:nvSpPr>
            <p:cNvPr id="88" name="Rectangle: Rounded Corners 24">
              <a:extLst>
                <a:ext uri="{FF2B5EF4-FFF2-40B4-BE49-F238E27FC236}">
                  <a16:creationId xmlns:a16="http://schemas.microsoft.com/office/drawing/2014/main" id="{8D13B359-5191-42BC-ABF3-3BDD8A2CAB25}"/>
                </a:ext>
              </a:extLst>
            </p:cNvPr>
            <p:cNvSpPr/>
            <p:nvPr/>
          </p:nvSpPr>
          <p:spPr>
            <a:xfrm>
              <a:off x="2110199" y="3908028"/>
              <a:ext cx="8861747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3"/>
            </a:p>
          </p:txBody>
        </p:sp>
        <p:sp>
          <p:nvSpPr>
            <p:cNvPr id="89" name="Rectangle: Rounded Corners 93">
              <a:extLst>
                <a:ext uri="{FF2B5EF4-FFF2-40B4-BE49-F238E27FC236}">
                  <a16:creationId xmlns:a16="http://schemas.microsoft.com/office/drawing/2014/main" id="{A7441C2B-1EF9-4809-B791-DF89A1D19DE6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3"/>
            </a:p>
          </p:txBody>
        </p:sp>
        <p:sp>
          <p:nvSpPr>
            <p:cNvPr id="91" name="Rectangle 94">
              <a:extLst>
                <a:ext uri="{FF2B5EF4-FFF2-40B4-BE49-F238E27FC236}">
                  <a16:creationId xmlns:a16="http://schemas.microsoft.com/office/drawing/2014/main" id="{506C3E8A-EB73-487C-8F48-B9C82A1D9858}"/>
                </a:ext>
              </a:extLst>
            </p:cNvPr>
            <p:cNvSpPr/>
            <p:nvPr/>
          </p:nvSpPr>
          <p:spPr>
            <a:xfrm>
              <a:off x="2216976" y="3860611"/>
              <a:ext cx="786062" cy="7004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en-US" sz="4356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</a:t>
              </a:r>
              <a:r>
                <a:rPr lang="th-TH" sz="4356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4356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97" name="Rectangle 30">
              <a:extLst>
                <a:ext uri="{FF2B5EF4-FFF2-40B4-BE49-F238E27FC236}">
                  <a16:creationId xmlns:a16="http://schemas.microsoft.com/office/drawing/2014/main" id="{767BEC13-BB85-4810-AB1D-DEBD72199AE3}"/>
                </a:ext>
              </a:extLst>
            </p:cNvPr>
            <p:cNvSpPr/>
            <p:nvPr/>
          </p:nvSpPr>
          <p:spPr>
            <a:xfrm>
              <a:off x="2765656" y="3902118"/>
              <a:ext cx="8206290" cy="6501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น้ำออกแบบลายบนประตูให้ทั้ง 2 ฝั่งเหมือนกัน</a:t>
              </a:r>
            </a:p>
          </p:txBody>
        </p:sp>
      </p:grpSp>
      <p:pic>
        <p:nvPicPr>
          <p:cNvPr id="61" name="Picture 5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C294ACA1-7EB5-4126-A23D-19B7496CAA0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551417" y="6757898"/>
            <a:ext cx="535420" cy="528466"/>
          </a:xfrm>
          <a:prstGeom prst="rect">
            <a:avLst/>
          </a:prstGeom>
        </p:spPr>
      </p:pic>
      <p:grpSp>
        <p:nvGrpSpPr>
          <p:cNvPr id="74" name="กลุ่ม 73">
            <a:extLst>
              <a:ext uri="{FF2B5EF4-FFF2-40B4-BE49-F238E27FC236}">
                <a16:creationId xmlns:a16="http://schemas.microsoft.com/office/drawing/2014/main" id="{B6F7FD8F-177B-491A-AD61-536F04A7F11D}"/>
              </a:ext>
            </a:extLst>
          </p:cNvPr>
          <p:cNvGrpSpPr/>
          <p:nvPr/>
        </p:nvGrpSpPr>
        <p:grpSpPr>
          <a:xfrm>
            <a:off x="2132984" y="4700241"/>
            <a:ext cx="9649072" cy="768945"/>
            <a:chOff x="2110200" y="4663949"/>
            <a:chExt cx="8861745" cy="706204"/>
          </a:xfrm>
        </p:grpSpPr>
        <p:sp>
          <p:nvSpPr>
            <p:cNvPr id="75" name="Rectangle: Rounded Corners 25">
              <a:extLst>
                <a:ext uri="{FF2B5EF4-FFF2-40B4-BE49-F238E27FC236}">
                  <a16:creationId xmlns:a16="http://schemas.microsoft.com/office/drawing/2014/main" id="{E03D3799-BE74-4F14-9B12-55EF3120C1C9}"/>
                </a:ext>
              </a:extLst>
            </p:cNvPr>
            <p:cNvSpPr/>
            <p:nvPr/>
          </p:nvSpPr>
          <p:spPr>
            <a:xfrm>
              <a:off x="2110200" y="4716550"/>
              <a:ext cx="8861745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3"/>
            </a:p>
          </p:txBody>
        </p:sp>
        <p:sp>
          <p:nvSpPr>
            <p:cNvPr id="76" name="Rectangle: Rounded Corners 104">
              <a:extLst>
                <a:ext uri="{FF2B5EF4-FFF2-40B4-BE49-F238E27FC236}">
                  <a16:creationId xmlns:a16="http://schemas.microsoft.com/office/drawing/2014/main" id="{7B36AC0D-3B58-49EA-9BFC-C45B2FB1EB6B}"/>
                </a:ext>
              </a:extLst>
            </p:cNvPr>
            <p:cNvSpPr/>
            <p:nvPr/>
          </p:nvSpPr>
          <p:spPr>
            <a:xfrm>
              <a:off x="2175277" y="475022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3"/>
            </a:p>
          </p:txBody>
        </p:sp>
        <p:sp>
          <p:nvSpPr>
            <p:cNvPr id="77" name="Rectangle 107">
              <a:extLst>
                <a:ext uri="{FF2B5EF4-FFF2-40B4-BE49-F238E27FC236}">
                  <a16:creationId xmlns:a16="http://schemas.microsoft.com/office/drawing/2014/main" id="{2D45167A-253C-48A4-BC42-F1367CBAD027}"/>
                </a:ext>
              </a:extLst>
            </p:cNvPr>
            <p:cNvSpPr/>
            <p:nvPr/>
          </p:nvSpPr>
          <p:spPr>
            <a:xfrm>
              <a:off x="2216976" y="4663949"/>
              <a:ext cx="786062" cy="7004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th-TH" sz="4356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4.</a:t>
              </a:r>
              <a:endParaRPr lang="en-US" sz="4356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78" name="Rectangle 31">
              <a:extLst>
                <a:ext uri="{FF2B5EF4-FFF2-40B4-BE49-F238E27FC236}">
                  <a16:creationId xmlns:a16="http://schemas.microsoft.com/office/drawing/2014/main" id="{AB981473-E4A5-49D3-83BF-C010888AD632}"/>
                </a:ext>
              </a:extLst>
            </p:cNvPr>
            <p:cNvSpPr/>
            <p:nvPr/>
          </p:nvSpPr>
          <p:spPr>
            <a:xfrm>
              <a:off x="2765655" y="4720026"/>
              <a:ext cx="8206290" cy="6501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มิวเลือกใส่ชุดสีชมพูไปงานรอบปฐมทัศน์ภาพยนตร์ เรื่อง บาร์บี้</a:t>
              </a:r>
            </a:p>
          </p:txBody>
        </p:sp>
      </p:grp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1BEC694B-FD62-44AC-895B-9C8BB899DE83}"/>
              </a:ext>
            </a:extLst>
          </p:cNvPr>
          <p:cNvCxnSpPr/>
          <p:nvPr/>
        </p:nvCxnSpPr>
        <p:spPr>
          <a:xfrm>
            <a:off x="2949681" y="1776106"/>
            <a:ext cx="288032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5" name="Group 34">
            <a:extLst>
              <a:ext uri="{FF2B5EF4-FFF2-40B4-BE49-F238E27FC236}">
                <a16:creationId xmlns:a16="http://schemas.microsoft.com/office/drawing/2014/main" id="{085B8BAA-7595-4FA3-A17A-453E592D5153}"/>
              </a:ext>
            </a:extLst>
          </p:cNvPr>
          <p:cNvGrpSpPr/>
          <p:nvPr/>
        </p:nvGrpSpPr>
        <p:grpSpPr>
          <a:xfrm>
            <a:off x="1729367" y="7658530"/>
            <a:ext cx="9817529" cy="4788238"/>
            <a:chOff x="1542902" y="4187298"/>
            <a:chExt cx="9016457" cy="4397536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36" name="Rectangle: Rounded Corners 35">
              <a:extLst>
                <a:ext uri="{FF2B5EF4-FFF2-40B4-BE49-F238E27FC236}">
                  <a16:creationId xmlns:a16="http://schemas.microsoft.com/office/drawing/2014/main" id="{E4CA880F-5E7E-4994-A945-9522F8B9FFD9}"/>
                </a:ext>
              </a:extLst>
            </p:cNvPr>
            <p:cNvSpPr/>
            <p:nvPr/>
          </p:nvSpPr>
          <p:spPr>
            <a:xfrm>
              <a:off x="1542902" y="4187298"/>
              <a:ext cx="9016457" cy="4397536"/>
            </a:xfrm>
            <a:prstGeom prst="roundRect">
              <a:avLst>
                <a:gd name="adj" fmla="val 9220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3" dirty="0"/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BCD5CD1D-AFD0-4AAD-B98A-A04B3CA43924}"/>
                </a:ext>
              </a:extLst>
            </p:cNvPr>
            <p:cNvSpPr/>
            <p:nvPr/>
          </p:nvSpPr>
          <p:spPr>
            <a:xfrm>
              <a:off x="1879484" y="4428739"/>
              <a:ext cx="8470084" cy="40279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th-TH" sz="31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เฉลย ข้อ 1. หนึ่งวาดภาพเกี่ยวกับพุทธประวัติบนผนังโบสถ์</a:t>
              </a:r>
            </a:p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th-TH" sz="31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เพราะการวาดภาพที่มีเนื้อหาเรื่องราวเกี่ยวกับพุทธประวัติบนผนังโบสถ์ที่เป็นพุทธศาสนสถานที่มีพระพุทธเจ้าเป็นศาสดานั้นเป็นความกลมกลืนกันในเนื้อหาเรื่องราว</a:t>
              </a:r>
            </a:p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th-TH" sz="31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ส่วน	2. น้ำออกแบบลายบนประตูให้ทั้ง 2 ฝั่งเหมือนกัน เป็นการนำหลักความสมดุลแบบ</a:t>
              </a:r>
              <a:br>
                <a:rPr lang="th-TH" sz="31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</a:br>
              <a:r>
                <a:rPr lang="th-TH" sz="31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		สมมาตรมาใช้</a:t>
              </a:r>
            </a:p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th-TH" sz="31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		3. แก้วใช้โคลอส</a:t>
              </a:r>
              <a:r>
                <a:rPr lang="th-TH" sz="3100" dirty="0" err="1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เซ</a:t>
              </a:r>
              <a:r>
                <a:rPr lang="th-TH" sz="31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ียมมาเป็นแรงบันดาลใจในการออกแบบสนามกีฬา เป็นการนำ			แรงบันดาลใจมาใช้ออกแบบสนามกีฬา อาจมีความกลมกลืนหรือไม่ก็ได้</a:t>
              </a:r>
            </a:p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th-TH" sz="31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		4. มิวเลือกใส่ชุดสีชมพูไปงานรอบปฐมทัศน์ภาพยนตร์ เรื่อง บาร์บี้ เป็นการนำ			ความรู้เรื่องทัศนธาตุมาใช้</a:t>
              </a:r>
            </a:p>
          </p:txBody>
        </p:sp>
      </p:grpSp>
      <p:pic>
        <p:nvPicPr>
          <p:cNvPr id="39" name="close">
            <a:extLst>
              <a:ext uri="{FF2B5EF4-FFF2-40B4-BE49-F238E27FC236}">
                <a16:creationId xmlns:a16="http://schemas.microsoft.com/office/drawing/2014/main" id="{430F8C17-34F9-4E5E-B3D6-64DA44CFEA4F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53635" y="7484195"/>
            <a:ext cx="606204" cy="6062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38771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16549E-6 -0.84162 L 2.16549E-6 4.08163E-7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2071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12842E-7 -0.84609 L -2.12842E-7 1.56463E-6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230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0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8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6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10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5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16549E-6 4.08163E-7 L 2.16549E-6 -0.84163 " pathEditMode="relative" rAng="0" ptsTypes="AA">
                                      <p:cBhvr>
                                        <p:cTn id="4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03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12842E-7 1.56463E-6 L -2.12842E-7 -0.84609 " pathEditMode="relative" rAng="0" ptsTypes="AA">
                                      <p:cBhvr>
                                        <p:cTn id="5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230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4"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2" name="กลุ่ม 161">
            <a:extLst>
              <a:ext uri="{FF2B5EF4-FFF2-40B4-BE49-F238E27FC236}">
                <a16:creationId xmlns:a16="http://schemas.microsoft.com/office/drawing/2014/main" id="{87484883-50B9-4A20-BC13-F42CA984F9A1}"/>
              </a:ext>
            </a:extLst>
          </p:cNvPr>
          <p:cNvGrpSpPr/>
          <p:nvPr/>
        </p:nvGrpSpPr>
        <p:grpSpPr>
          <a:xfrm>
            <a:off x="2205854" y="2663089"/>
            <a:ext cx="4352293" cy="762645"/>
            <a:chOff x="4364063" y="2598921"/>
            <a:chExt cx="4352293" cy="762645"/>
          </a:xfrm>
        </p:grpSpPr>
        <p:sp>
          <p:nvSpPr>
            <p:cNvPr id="163" name="Rectangle: Rounded Corners 23">
              <a:extLst>
                <a:ext uri="{FF2B5EF4-FFF2-40B4-BE49-F238E27FC236}">
                  <a16:creationId xmlns:a16="http://schemas.microsoft.com/office/drawing/2014/main" id="{9200846C-D844-48AA-9F37-78D594CDE3B6}"/>
                </a:ext>
              </a:extLst>
            </p:cNvPr>
            <p:cNvSpPr/>
            <p:nvPr/>
          </p:nvSpPr>
          <p:spPr>
            <a:xfrm>
              <a:off x="4364063" y="2644997"/>
              <a:ext cx="4352292" cy="645585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3"/>
            </a:p>
          </p:txBody>
        </p:sp>
        <p:sp>
          <p:nvSpPr>
            <p:cNvPr id="164" name="Rectangle: Rounded Corners 83">
              <a:extLst>
                <a:ext uri="{FF2B5EF4-FFF2-40B4-BE49-F238E27FC236}">
                  <a16:creationId xmlns:a16="http://schemas.microsoft.com/office/drawing/2014/main" id="{C7103F7B-83EE-4B12-B99C-D3D44870DF9E}"/>
                </a:ext>
              </a:extLst>
            </p:cNvPr>
            <p:cNvSpPr/>
            <p:nvPr/>
          </p:nvSpPr>
          <p:spPr>
            <a:xfrm>
              <a:off x="4434921" y="2692863"/>
              <a:ext cx="554398" cy="554398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3"/>
            </a:p>
          </p:txBody>
        </p:sp>
        <p:sp>
          <p:nvSpPr>
            <p:cNvPr id="165" name="Rectangle 88">
              <a:extLst>
                <a:ext uri="{FF2B5EF4-FFF2-40B4-BE49-F238E27FC236}">
                  <a16:creationId xmlns:a16="http://schemas.microsoft.com/office/drawing/2014/main" id="{FC7A5183-072B-4702-8EE1-D625C382D561}"/>
                </a:ext>
              </a:extLst>
            </p:cNvPr>
            <p:cNvSpPr/>
            <p:nvPr/>
          </p:nvSpPr>
          <p:spPr>
            <a:xfrm>
              <a:off x="4480325" y="2598921"/>
              <a:ext cx="855900" cy="7626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en-US" sz="4356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</a:t>
              </a:r>
              <a:r>
                <a:rPr lang="th-TH" sz="4356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4356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66" name="Rectangle 29">
              <a:extLst>
                <a:ext uri="{FF2B5EF4-FFF2-40B4-BE49-F238E27FC236}">
                  <a16:creationId xmlns:a16="http://schemas.microsoft.com/office/drawing/2014/main" id="{3567316C-3470-41DD-B8BD-91C21E7E202B}"/>
                </a:ext>
              </a:extLst>
            </p:cNvPr>
            <p:cNvSpPr/>
            <p:nvPr/>
          </p:nvSpPr>
          <p:spPr>
            <a:xfrm>
              <a:off x="5827705" y="2638712"/>
              <a:ext cx="2888651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 : / /</a:t>
              </a:r>
            </a:p>
          </p:txBody>
        </p:sp>
        <p:sp>
          <p:nvSpPr>
            <p:cNvPr id="167" name="Oval 4">
              <a:extLst>
                <a:ext uri="{FF2B5EF4-FFF2-40B4-BE49-F238E27FC236}">
                  <a16:creationId xmlns:a16="http://schemas.microsoft.com/office/drawing/2014/main" id="{2AC6688C-F822-4BAB-BD32-BE10950718AD}"/>
                </a:ext>
              </a:extLst>
            </p:cNvPr>
            <p:cNvSpPr/>
            <p:nvPr/>
          </p:nvSpPr>
          <p:spPr>
            <a:xfrm>
              <a:off x="5181129" y="2812093"/>
              <a:ext cx="328851" cy="328851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4" dirty="0">
                <a:latin typeface="TH SarabunPSK" panose="020B0500040200020003" pitchFamily="34" charset="-34"/>
              </a:endParaRPr>
            </a:p>
          </p:txBody>
        </p:sp>
        <p:sp>
          <p:nvSpPr>
            <p:cNvPr id="168" name="Oval 38">
              <a:extLst>
                <a:ext uri="{FF2B5EF4-FFF2-40B4-BE49-F238E27FC236}">
                  <a16:creationId xmlns:a16="http://schemas.microsoft.com/office/drawing/2014/main" id="{D2BD9636-1D87-4FFD-836A-8F3FA2E75A84}"/>
                </a:ext>
              </a:extLst>
            </p:cNvPr>
            <p:cNvSpPr/>
            <p:nvPr/>
          </p:nvSpPr>
          <p:spPr>
            <a:xfrm>
              <a:off x="5571899" y="2812093"/>
              <a:ext cx="328851" cy="328851"/>
            </a:xfrm>
            <a:prstGeom prst="ellipse">
              <a:avLst/>
            </a:prstGeom>
            <a:solidFill>
              <a:srgbClr val="336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4" dirty="0">
                <a:latin typeface="TH SarabunPSK" panose="020B0500040200020003" pitchFamily="34" charset="-34"/>
              </a:endParaRPr>
            </a:p>
          </p:txBody>
        </p:sp>
      </p:grpSp>
      <p:grpSp>
        <p:nvGrpSpPr>
          <p:cNvPr id="169" name="กลุ่ม 168">
            <a:extLst>
              <a:ext uri="{FF2B5EF4-FFF2-40B4-BE49-F238E27FC236}">
                <a16:creationId xmlns:a16="http://schemas.microsoft.com/office/drawing/2014/main" id="{A7D7639F-A7E7-468E-80D5-5FECD920560E}"/>
              </a:ext>
            </a:extLst>
          </p:cNvPr>
          <p:cNvGrpSpPr/>
          <p:nvPr/>
        </p:nvGrpSpPr>
        <p:grpSpPr>
          <a:xfrm>
            <a:off x="2205854" y="3484397"/>
            <a:ext cx="4352296" cy="762645"/>
            <a:chOff x="4364063" y="3420229"/>
            <a:chExt cx="4352296" cy="762645"/>
          </a:xfrm>
        </p:grpSpPr>
        <p:sp>
          <p:nvSpPr>
            <p:cNvPr id="170" name="Rectangle: Rounded Corners 24">
              <a:extLst>
                <a:ext uri="{FF2B5EF4-FFF2-40B4-BE49-F238E27FC236}">
                  <a16:creationId xmlns:a16="http://schemas.microsoft.com/office/drawing/2014/main" id="{065A8E67-BAB2-4439-AF92-C0512D41273F}"/>
                </a:ext>
              </a:extLst>
            </p:cNvPr>
            <p:cNvSpPr/>
            <p:nvPr/>
          </p:nvSpPr>
          <p:spPr>
            <a:xfrm>
              <a:off x="4364063" y="3471859"/>
              <a:ext cx="4352292" cy="645585"/>
            </a:xfrm>
            <a:prstGeom prst="roundRect">
              <a:avLst>
                <a:gd name="adj" fmla="val 50000"/>
              </a:avLst>
            </a:prstGeom>
            <a:solidFill>
              <a:srgbClr val="D5FF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3"/>
            </a:p>
          </p:txBody>
        </p:sp>
        <p:sp>
          <p:nvSpPr>
            <p:cNvPr id="171" name="Rectangle: Rounded Corners 93">
              <a:extLst>
                <a:ext uri="{FF2B5EF4-FFF2-40B4-BE49-F238E27FC236}">
                  <a16:creationId xmlns:a16="http://schemas.microsoft.com/office/drawing/2014/main" id="{ACFA9FAA-04B4-4DCA-9912-19C75665A7D3}"/>
                </a:ext>
              </a:extLst>
            </p:cNvPr>
            <p:cNvSpPr/>
            <p:nvPr/>
          </p:nvSpPr>
          <p:spPr>
            <a:xfrm>
              <a:off x="4434921" y="3514171"/>
              <a:ext cx="554398" cy="554398"/>
            </a:xfrm>
            <a:prstGeom prst="roundRect">
              <a:avLst>
                <a:gd name="adj" fmla="val 50000"/>
              </a:avLst>
            </a:prstGeom>
            <a:solidFill>
              <a:srgbClr val="00A65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3"/>
            </a:p>
          </p:txBody>
        </p:sp>
        <p:sp>
          <p:nvSpPr>
            <p:cNvPr id="172" name="Rectangle 94">
              <a:extLst>
                <a:ext uri="{FF2B5EF4-FFF2-40B4-BE49-F238E27FC236}">
                  <a16:creationId xmlns:a16="http://schemas.microsoft.com/office/drawing/2014/main" id="{81B9A7D4-BA65-4CCE-8D06-09BF7BAAEACA}"/>
                </a:ext>
              </a:extLst>
            </p:cNvPr>
            <p:cNvSpPr/>
            <p:nvPr/>
          </p:nvSpPr>
          <p:spPr>
            <a:xfrm>
              <a:off x="4480325" y="3420229"/>
              <a:ext cx="855900" cy="7626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en-US" sz="4356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</a:t>
              </a:r>
              <a:r>
                <a:rPr lang="th-TH" sz="4356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4356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73" name="Rectangle 30">
              <a:extLst>
                <a:ext uri="{FF2B5EF4-FFF2-40B4-BE49-F238E27FC236}">
                  <a16:creationId xmlns:a16="http://schemas.microsoft.com/office/drawing/2014/main" id="{64F23C6D-E924-4286-83E8-405B7AC0D030}"/>
                </a:ext>
              </a:extLst>
            </p:cNvPr>
            <p:cNvSpPr/>
            <p:nvPr/>
          </p:nvSpPr>
          <p:spPr>
            <a:xfrm>
              <a:off x="5827708" y="3465424"/>
              <a:ext cx="2888651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 : / /</a:t>
              </a:r>
            </a:p>
          </p:txBody>
        </p:sp>
        <p:sp>
          <p:nvSpPr>
            <p:cNvPr id="174" name="Oval 42">
              <a:extLst>
                <a:ext uri="{FF2B5EF4-FFF2-40B4-BE49-F238E27FC236}">
                  <a16:creationId xmlns:a16="http://schemas.microsoft.com/office/drawing/2014/main" id="{ECBFD3CB-8FF0-4B83-9349-049988A01AB5}"/>
                </a:ext>
              </a:extLst>
            </p:cNvPr>
            <p:cNvSpPr/>
            <p:nvPr/>
          </p:nvSpPr>
          <p:spPr>
            <a:xfrm>
              <a:off x="5182650" y="3626945"/>
              <a:ext cx="328851" cy="328851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4" dirty="0">
                <a:latin typeface="TH SarabunPSK" panose="020B0500040200020003" pitchFamily="34" charset="-34"/>
              </a:endParaRPr>
            </a:p>
          </p:txBody>
        </p:sp>
        <p:sp>
          <p:nvSpPr>
            <p:cNvPr id="175" name="Oval 43">
              <a:extLst>
                <a:ext uri="{FF2B5EF4-FFF2-40B4-BE49-F238E27FC236}">
                  <a16:creationId xmlns:a16="http://schemas.microsoft.com/office/drawing/2014/main" id="{862602A0-76CA-4674-A48D-0C02B979212E}"/>
                </a:ext>
              </a:extLst>
            </p:cNvPr>
            <p:cNvSpPr/>
            <p:nvPr/>
          </p:nvSpPr>
          <p:spPr>
            <a:xfrm>
              <a:off x="5573420" y="3626945"/>
              <a:ext cx="328851" cy="328851"/>
            </a:xfrm>
            <a:prstGeom prst="ellipse">
              <a:avLst/>
            </a:prstGeom>
            <a:solidFill>
              <a:srgbClr val="336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4" dirty="0">
                <a:latin typeface="TH SarabunPSK" panose="020B0500040200020003" pitchFamily="34" charset="-34"/>
              </a:endParaRPr>
            </a:p>
          </p:txBody>
        </p:sp>
      </p:grpSp>
      <p:grpSp>
        <p:nvGrpSpPr>
          <p:cNvPr id="176" name="กลุ่ม 175">
            <a:extLst>
              <a:ext uri="{FF2B5EF4-FFF2-40B4-BE49-F238E27FC236}">
                <a16:creationId xmlns:a16="http://schemas.microsoft.com/office/drawing/2014/main" id="{FCD5E0FB-CADF-4DFA-B4CD-10DCA862BC39}"/>
              </a:ext>
            </a:extLst>
          </p:cNvPr>
          <p:cNvGrpSpPr/>
          <p:nvPr/>
        </p:nvGrpSpPr>
        <p:grpSpPr>
          <a:xfrm>
            <a:off x="2205854" y="4305705"/>
            <a:ext cx="4352298" cy="791769"/>
            <a:chOff x="4364062" y="4241537"/>
            <a:chExt cx="4352298" cy="791769"/>
          </a:xfrm>
        </p:grpSpPr>
        <p:sp>
          <p:nvSpPr>
            <p:cNvPr id="177" name="Rectangle: Rounded Corners 25">
              <a:extLst>
                <a:ext uri="{FF2B5EF4-FFF2-40B4-BE49-F238E27FC236}">
                  <a16:creationId xmlns:a16="http://schemas.microsoft.com/office/drawing/2014/main" id="{32468588-46B2-432B-9646-B48CCA64D439}"/>
                </a:ext>
              </a:extLst>
            </p:cNvPr>
            <p:cNvSpPr/>
            <p:nvPr/>
          </p:nvSpPr>
          <p:spPr>
            <a:xfrm>
              <a:off x="4364062" y="4298811"/>
              <a:ext cx="4352293" cy="645583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3"/>
            </a:p>
          </p:txBody>
        </p:sp>
        <p:sp>
          <p:nvSpPr>
            <p:cNvPr id="178" name="Rectangle: Rounded Corners 104">
              <a:extLst>
                <a:ext uri="{FF2B5EF4-FFF2-40B4-BE49-F238E27FC236}">
                  <a16:creationId xmlns:a16="http://schemas.microsoft.com/office/drawing/2014/main" id="{989EB66E-8799-4101-BF5C-AFFB954105CF}"/>
                </a:ext>
              </a:extLst>
            </p:cNvPr>
            <p:cNvSpPr/>
            <p:nvPr/>
          </p:nvSpPr>
          <p:spPr>
            <a:xfrm>
              <a:off x="4434920" y="4335479"/>
              <a:ext cx="554398" cy="554396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3"/>
            </a:p>
          </p:txBody>
        </p:sp>
        <p:sp>
          <p:nvSpPr>
            <p:cNvPr id="179" name="Rectangle 107">
              <a:extLst>
                <a:ext uri="{FF2B5EF4-FFF2-40B4-BE49-F238E27FC236}">
                  <a16:creationId xmlns:a16="http://schemas.microsoft.com/office/drawing/2014/main" id="{09F40192-B3C5-4C51-9297-51999DCDCC1D}"/>
                </a:ext>
              </a:extLst>
            </p:cNvPr>
            <p:cNvSpPr/>
            <p:nvPr/>
          </p:nvSpPr>
          <p:spPr>
            <a:xfrm>
              <a:off x="4480324" y="4241537"/>
              <a:ext cx="855900" cy="7626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en-US" sz="4356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</a:t>
              </a:r>
              <a:r>
                <a:rPr lang="th-TH" sz="4356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4356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80" name="Rectangle 31">
              <a:extLst>
                <a:ext uri="{FF2B5EF4-FFF2-40B4-BE49-F238E27FC236}">
                  <a16:creationId xmlns:a16="http://schemas.microsoft.com/office/drawing/2014/main" id="{3BB59A83-6A9A-42D1-B5F6-1A9854A10A81}"/>
                </a:ext>
              </a:extLst>
            </p:cNvPr>
            <p:cNvSpPr/>
            <p:nvPr/>
          </p:nvSpPr>
          <p:spPr>
            <a:xfrm>
              <a:off x="5827706" y="4302596"/>
              <a:ext cx="2888654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 : /</a:t>
              </a:r>
            </a:p>
          </p:txBody>
        </p:sp>
        <p:sp>
          <p:nvSpPr>
            <p:cNvPr id="181" name="Arc 49">
              <a:extLst>
                <a:ext uri="{FF2B5EF4-FFF2-40B4-BE49-F238E27FC236}">
                  <a16:creationId xmlns:a16="http://schemas.microsoft.com/office/drawing/2014/main" id="{804EEEBF-35BE-4348-ADA5-092403C3BFB2}"/>
                </a:ext>
              </a:extLst>
            </p:cNvPr>
            <p:cNvSpPr/>
            <p:nvPr/>
          </p:nvSpPr>
          <p:spPr>
            <a:xfrm flipH="1">
              <a:off x="6442540" y="4496267"/>
              <a:ext cx="545627" cy="537039"/>
            </a:xfrm>
            <a:prstGeom prst="arc">
              <a:avLst>
                <a:gd name="adj1" fmla="val 16923603"/>
                <a:gd name="adj2" fmla="val 21488932"/>
              </a:avLst>
            </a:prstGeom>
            <a:ln w="254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2504" dirty="0">
                <a:latin typeface="TH SarabunPSK" panose="020B0500040200020003" pitchFamily="34" charset="-34"/>
              </a:endParaRPr>
            </a:p>
          </p:txBody>
        </p:sp>
        <p:sp>
          <p:nvSpPr>
            <p:cNvPr id="182" name="Oval 45">
              <a:extLst>
                <a:ext uri="{FF2B5EF4-FFF2-40B4-BE49-F238E27FC236}">
                  <a16:creationId xmlns:a16="http://schemas.microsoft.com/office/drawing/2014/main" id="{9C0D172A-85A2-4C2A-8294-0D33BFF9F928}"/>
                </a:ext>
              </a:extLst>
            </p:cNvPr>
            <p:cNvSpPr/>
            <p:nvPr/>
          </p:nvSpPr>
          <p:spPr>
            <a:xfrm>
              <a:off x="5181129" y="4445728"/>
              <a:ext cx="328851" cy="328851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4" dirty="0">
                <a:latin typeface="TH SarabunPSK" panose="020B0500040200020003" pitchFamily="34" charset="-34"/>
              </a:endParaRPr>
            </a:p>
          </p:txBody>
        </p:sp>
        <p:sp>
          <p:nvSpPr>
            <p:cNvPr id="183" name="Oval 46">
              <a:extLst>
                <a:ext uri="{FF2B5EF4-FFF2-40B4-BE49-F238E27FC236}">
                  <a16:creationId xmlns:a16="http://schemas.microsoft.com/office/drawing/2014/main" id="{8D97D510-63C5-49C1-AFC8-D3E796FE867F}"/>
                </a:ext>
              </a:extLst>
            </p:cNvPr>
            <p:cNvSpPr/>
            <p:nvPr/>
          </p:nvSpPr>
          <p:spPr>
            <a:xfrm>
              <a:off x="5571899" y="4445728"/>
              <a:ext cx="328851" cy="328851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4" dirty="0">
                <a:latin typeface="TH SarabunPSK" panose="020B0500040200020003" pitchFamily="34" charset="-34"/>
              </a:endParaRPr>
            </a:p>
          </p:txBody>
        </p:sp>
      </p:grpSp>
      <p:grpSp>
        <p:nvGrpSpPr>
          <p:cNvPr id="184" name="กลุ่ม 183">
            <a:extLst>
              <a:ext uri="{FF2B5EF4-FFF2-40B4-BE49-F238E27FC236}">
                <a16:creationId xmlns:a16="http://schemas.microsoft.com/office/drawing/2014/main" id="{5EE74F3E-2A63-4035-A159-9C8B4BF7375B}"/>
              </a:ext>
            </a:extLst>
          </p:cNvPr>
          <p:cNvGrpSpPr/>
          <p:nvPr/>
        </p:nvGrpSpPr>
        <p:grpSpPr>
          <a:xfrm>
            <a:off x="2205854" y="5133313"/>
            <a:ext cx="4352296" cy="796414"/>
            <a:chOff x="4364063" y="5069145"/>
            <a:chExt cx="4352296" cy="796414"/>
          </a:xfrm>
        </p:grpSpPr>
        <p:sp>
          <p:nvSpPr>
            <p:cNvPr id="185" name="Rectangle: Rounded Corners 25">
              <a:extLst>
                <a:ext uri="{FF2B5EF4-FFF2-40B4-BE49-F238E27FC236}">
                  <a16:creationId xmlns:a16="http://schemas.microsoft.com/office/drawing/2014/main" id="{18CA4883-CCFD-49A4-8AAB-57B45DDB060B}"/>
                </a:ext>
              </a:extLst>
            </p:cNvPr>
            <p:cNvSpPr/>
            <p:nvPr/>
          </p:nvSpPr>
          <p:spPr>
            <a:xfrm>
              <a:off x="4364063" y="5126419"/>
              <a:ext cx="4352294" cy="645583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3"/>
            </a:p>
          </p:txBody>
        </p:sp>
        <p:sp>
          <p:nvSpPr>
            <p:cNvPr id="186" name="Rectangle: Rounded Corners 104">
              <a:extLst>
                <a:ext uri="{FF2B5EF4-FFF2-40B4-BE49-F238E27FC236}">
                  <a16:creationId xmlns:a16="http://schemas.microsoft.com/office/drawing/2014/main" id="{22D8F7A0-F760-4C20-A584-8FAF5C3D34B3}"/>
                </a:ext>
              </a:extLst>
            </p:cNvPr>
            <p:cNvSpPr/>
            <p:nvPr/>
          </p:nvSpPr>
          <p:spPr>
            <a:xfrm>
              <a:off x="4434920" y="5163087"/>
              <a:ext cx="554398" cy="554396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3"/>
            </a:p>
          </p:txBody>
        </p:sp>
        <p:sp>
          <p:nvSpPr>
            <p:cNvPr id="187" name="Rectangle 107">
              <a:extLst>
                <a:ext uri="{FF2B5EF4-FFF2-40B4-BE49-F238E27FC236}">
                  <a16:creationId xmlns:a16="http://schemas.microsoft.com/office/drawing/2014/main" id="{DE4B77D3-35C0-4A1A-A765-C284DEF78F3E}"/>
                </a:ext>
              </a:extLst>
            </p:cNvPr>
            <p:cNvSpPr/>
            <p:nvPr/>
          </p:nvSpPr>
          <p:spPr>
            <a:xfrm>
              <a:off x="4480323" y="5069145"/>
              <a:ext cx="855900" cy="7626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th-TH" sz="4356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4.</a:t>
              </a:r>
              <a:endParaRPr lang="en-US" sz="4356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88" name="Rectangle 31">
              <a:extLst>
                <a:ext uri="{FF2B5EF4-FFF2-40B4-BE49-F238E27FC236}">
                  <a16:creationId xmlns:a16="http://schemas.microsoft.com/office/drawing/2014/main" id="{7C871DF4-25D6-49FB-B114-89ED22D2E4DD}"/>
                </a:ext>
              </a:extLst>
            </p:cNvPr>
            <p:cNvSpPr/>
            <p:nvPr/>
          </p:nvSpPr>
          <p:spPr>
            <a:xfrm>
              <a:off x="5827706" y="5130204"/>
              <a:ext cx="2888653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 : /</a:t>
              </a:r>
            </a:p>
          </p:txBody>
        </p:sp>
        <p:sp>
          <p:nvSpPr>
            <p:cNvPr id="189" name="Arc 49">
              <a:extLst>
                <a:ext uri="{FF2B5EF4-FFF2-40B4-BE49-F238E27FC236}">
                  <a16:creationId xmlns:a16="http://schemas.microsoft.com/office/drawing/2014/main" id="{C95E2A4E-3F51-485C-8404-6173E9F89DA5}"/>
                </a:ext>
              </a:extLst>
            </p:cNvPr>
            <p:cNvSpPr/>
            <p:nvPr/>
          </p:nvSpPr>
          <p:spPr>
            <a:xfrm flipH="1">
              <a:off x="6442540" y="5328520"/>
              <a:ext cx="545627" cy="537039"/>
            </a:xfrm>
            <a:prstGeom prst="arc">
              <a:avLst>
                <a:gd name="adj1" fmla="val 16923603"/>
                <a:gd name="adj2" fmla="val 21488932"/>
              </a:avLst>
            </a:prstGeom>
            <a:ln w="254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2504" dirty="0">
                <a:latin typeface="TH SarabunPSK" panose="020B0500040200020003" pitchFamily="34" charset="-34"/>
              </a:endParaRPr>
            </a:p>
          </p:txBody>
        </p:sp>
        <p:sp>
          <p:nvSpPr>
            <p:cNvPr id="190" name="Oval 50">
              <a:extLst>
                <a:ext uri="{FF2B5EF4-FFF2-40B4-BE49-F238E27FC236}">
                  <a16:creationId xmlns:a16="http://schemas.microsoft.com/office/drawing/2014/main" id="{AF1380E0-3586-4F4E-B9CC-28F2BE3B4515}"/>
                </a:ext>
              </a:extLst>
            </p:cNvPr>
            <p:cNvSpPr/>
            <p:nvPr/>
          </p:nvSpPr>
          <p:spPr>
            <a:xfrm>
              <a:off x="5182650" y="5277068"/>
              <a:ext cx="328851" cy="328851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4" dirty="0">
                <a:latin typeface="TH SarabunPSK" panose="020B0500040200020003" pitchFamily="34" charset="-34"/>
              </a:endParaRPr>
            </a:p>
          </p:txBody>
        </p:sp>
        <p:sp>
          <p:nvSpPr>
            <p:cNvPr id="191" name="Oval 51">
              <a:extLst>
                <a:ext uri="{FF2B5EF4-FFF2-40B4-BE49-F238E27FC236}">
                  <a16:creationId xmlns:a16="http://schemas.microsoft.com/office/drawing/2014/main" id="{7BD766B2-80B1-44B1-B1FB-96FF9C2B887D}"/>
                </a:ext>
              </a:extLst>
            </p:cNvPr>
            <p:cNvSpPr/>
            <p:nvPr/>
          </p:nvSpPr>
          <p:spPr>
            <a:xfrm>
              <a:off x="5571899" y="5287109"/>
              <a:ext cx="328851" cy="328851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4" dirty="0">
                <a:latin typeface="TH SarabunPSK" panose="020B0500040200020003" pitchFamily="34" charset="-34"/>
              </a:endParaRPr>
            </a:p>
          </p:txBody>
        </p:sp>
      </p:grpSp>
      <p:pic>
        <p:nvPicPr>
          <p:cNvPr id="52" name="explaination">
            <a:extLst>
              <a:ext uri="{FF2B5EF4-FFF2-40B4-BE49-F238E27FC236}">
                <a16:creationId xmlns:a16="http://schemas.microsoft.com/office/drawing/2014/main" id="{AD072A22-0A9A-4952-8D99-9B22B8DC67B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7772" y="6675097"/>
            <a:ext cx="1203684" cy="527689"/>
          </a:xfrm>
          <a:prstGeom prst="rect">
            <a:avLst/>
          </a:prstGeom>
        </p:spPr>
      </p:pic>
      <p:pic>
        <p:nvPicPr>
          <p:cNvPr id="32" name="Picture 31">
            <a:hlinkClick r:id="rId4" action="ppaction://hlinksldjump"/>
            <a:extLst>
              <a:ext uri="{FF2B5EF4-FFF2-40B4-BE49-F238E27FC236}">
                <a16:creationId xmlns:a16="http://schemas.microsoft.com/office/drawing/2014/main" id="{A9C88238-0886-4BCD-862F-635546E087A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60235" y="6773141"/>
            <a:ext cx="1021197" cy="527966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39F90CB7-79CC-4092-AA4B-4900D45EFFFA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491646" y="150"/>
            <a:ext cx="780537" cy="822353"/>
          </a:xfrm>
          <a:prstGeom prst="rect">
            <a:avLst/>
          </a:prstGeom>
        </p:spPr>
      </p:pic>
      <p:sp>
        <p:nvSpPr>
          <p:cNvPr id="45" name="Rectangle 81">
            <a:extLst>
              <a:ext uri="{FF2B5EF4-FFF2-40B4-BE49-F238E27FC236}">
                <a16:creationId xmlns:a16="http://schemas.microsoft.com/office/drawing/2014/main" id="{F4A5FACA-B1C9-4281-B2BF-F8B387AACC63}"/>
              </a:ext>
            </a:extLst>
          </p:cNvPr>
          <p:cNvSpPr/>
          <p:nvPr/>
        </p:nvSpPr>
        <p:spPr>
          <a:xfrm>
            <a:off x="1666690" y="1275477"/>
            <a:ext cx="11609573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236461" algn="dec"/>
                <a:tab pos="373361" algn="l"/>
                <a:tab pos="622267" algn="l"/>
                <a:tab pos="871174" algn="l"/>
                <a:tab pos="3858055" algn="l"/>
                <a:tab pos="4106963" algn="l"/>
                <a:tab pos="4355869" algn="l"/>
              </a:tabLst>
            </a:pPr>
            <a:r>
              <a:rPr lang="th-TH" sz="4000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7.  ความกลมกลืนด้วยสี : ความกลมกลืนด้วยเส้น ข้อใดจับคู่ได้ถูกต้อง</a:t>
            </a:r>
            <a:br>
              <a:rPr lang="th-TH" sz="4000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</a:br>
            <a:r>
              <a:rPr lang="th-TH" sz="4000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    ตามที่กำหนด</a:t>
            </a:r>
          </a:p>
        </p:txBody>
      </p:sp>
      <p:pic>
        <p:nvPicPr>
          <p:cNvPr id="61" name="Picture 5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C294ACA1-7EB5-4126-A23D-19B7496CAA0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551417" y="6757898"/>
            <a:ext cx="535420" cy="528466"/>
          </a:xfrm>
          <a:prstGeom prst="rect">
            <a:avLst/>
          </a:prstGeom>
        </p:spPr>
      </p:pic>
      <p:sp>
        <p:nvSpPr>
          <p:cNvPr id="63" name="Rectangle 62">
            <a:extLst>
              <a:ext uri="{FF2B5EF4-FFF2-40B4-BE49-F238E27FC236}">
                <a16:creationId xmlns:a16="http://schemas.microsoft.com/office/drawing/2014/main" id="{1B276E3F-5B58-4767-AF8B-9764F005CDC4}"/>
              </a:ext>
            </a:extLst>
          </p:cNvPr>
          <p:cNvSpPr/>
          <p:nvPr/>
        </p:nvSpPr>
        <p:spPr>
          <a:xfrm>
            <a:off x="-8086748" y="4033148"/>
            <a:ext cx="8964239" cy="6285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235946" algn="dec"/>
                <a:tab pos="372548" algn="l"/>
                <a:tab pos="620911" algn="l"/>
                <a:tab pos="869276" algn="l"/>
                <a:tab pos="3849652" algn="l"/>
                <a:tab pos="4098019" algn="l"/>
                <a:tab pos="4346382" algn="l"/>
              </a:tabLst>
            </a:pPr>
            <a:endParaRPr lang="th-TH" sz="3484" dirty="0">
              <a:solidFill>
                <a:srgbClr val="FF0000"/>
              </a:solidFill>
              <a:latin typeface="TH SarabunPSK" panose="020B0500040200020003" pitchFamily="34" charset="-34"/>
              <a:ea typeface="Times New Roman" panose="02020603050405020304" pitchFamily="18" charset="0"/>
              <a:cs typeface="TH SarabunPSK" panose="020B0500040200020003" pitchFamily="34" charset="-34"/>
            </a:endParaRPr>
          </a:p>
        </p:txBody>
      </p:sp>
      <p:sp>
        <p:nvSpPr>
          <p:cNvPr id="117" name="Rectangle 95">
            <a:extLst>
              <a:ext uri="{FF2B5EF4-FFF2-40B4-BE49-F238E27FC236}">
                <a16:creationId xmlns:a16="http://schemas.microsoft.com/office/drawing/2014/main" id="{1A44B27D-BE8A-41E4-8962-1F328243E87E}"/>
              </a:ext>
            </a:extLst>
          </p:cNvPr>
          <p:cNvSpPr/>
          <p:nvPr/>
        </p:nvSpPr>
        <p:spPr>
          <a:xfrm>
            <a:off x="-8049156" y="4906855"/>
            <a:ext cx="8417813" cy="6285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235946" algn="dec"/>
                <a:tab pos="372548" algn="l"/>
                <a:tab pos="620911" algn="l"/>
                <a:tab pos="869276" algn="l"/>
                <a:tab pos="3849652" algn="l"/>
                <a:tab pos="4098019" algn="l"/>
                <a:tab pos="4346382" algn="l"/>
              </a:tabLst>
            </a:pPr>
            <a:endParaRPr lang="th-TH" sz="3484" dirty="0">
              <a:latin typeface="TH SarabunPSK" panose="020B0500040200020003" pitchFamily="34" charset="-34"/>
              <a:ea typeface="Times New Roman" panose="02020603050405020304" pitchFamily="18" charset="0"/>
              <a:cs typeface="TH SarabunPSK" panose="020B0500040200020003" pitchFamily="34" charset="-34"/>
            </a:endParaRPr>
          </a:p>
        </p:txBody>
      </p:sp>
      <p:grpSp>
        <p:nvGrpSpPr>
          <p:cNvPr id="7" name="กลุ่ม 6">
            <a:extLst>
              <a:ext uri="{FF2B5EF4-FFF2-40B4-BE49-F238E27FC236}">
                <a16:creationId xmlns:a16="http://schemas.microsoft.com/office/drawing/2014/main" id="{05132F26-4D37-49B9-B36E-499974B945B5}"/>
              </a:ext>
            </a:extLst>
          </p:cNvPr>
          <p:cNvGrpSpPr/>
          <p:nvPr/>
        </p:nvGrpSpPr>
        <p:grpSpPr>
          <a:xfrm>
            <a:off x="2205854" y="2663089"/>
            <a:ext cx="4352293" cy="762645"/>
            <a:chOff x="4364063" y="2598921"/>
            <a:chExt cx="4352293" cy="762645"/>
          </a:xfrm>
        </p:grpSpPr>
        <p:sp>
          <p:nvSpPr>
            <p:cNvPr id="81" name="Rectangle: Rounded Corners 23">
              <a:extLst>
                <a:ext uri="{FF2B5EF4-FFF2-40B4-BE49-F238E27FC236}">
                  <a16:creationId xmlns:a16="http://schemas.microsoft.com/office/drawing/2014/main" id="{93E2BBB2-E122-45DD-A7EE-E8246B5A32C7}"/>
                </a:ext>
              </a:extLst>
            </p:cNvPr>
            <p:cNvSpPr/>
            <p:nvPr/>
          </p:nvSpPr>
          <p:spPr>
            <a:xfrm>
              <a:off x="4364063" y="2644997"/>
              <a:ext cx="4352292" cy="645585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3"/>
            </a:p>
          </p:txBody>
        </p:sp>
        <p:sp>
          <p:nvSpPr>
            <p:cNvPr id="83" name="Rectangle: Rounded Corners 83">
              <a:extLst>
                <a:ext uri="{FF2B5EF4-FFF2-40B4-BE49-F238E27FC236}">
                  <a16:creationId xmlns:a16="http://schemas.microsoft.com/office/drawing/2014/main" id="{A8648C38-D553-4572-BB06-2FB54C051AB8}"/>
                </a:ext>
              </a:extLst>
            </p:cNvPr>
            <p:cNvSpPr/>
            <p:nvPr/>
          </p:nvSpPr>
          <p:spPr>
            <a:xfrm>
              <a:off x="4434921" y="2692863"/>
              <a:ext cx="554398" cy="55439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3"/>
            </a:p>
          </p:txBody>
        </p:sp>
        <p:sp>
          <p:nvSpPr>
            <p:cNvPr id="84" name="Rectangle 88">
              <a:extLst>
                <a:ext uri="{FF2B5EF4-FFF2-40B4-BE49-F238E27FC236}">
                  <a16:creationId xmlns:a16="http://schemas.microsoft.com/office/drawing/2014/main" id="{F441A939-1B08-44B2-9B28-4C323092B61C}"/>
                </a:ext>
              </a:extLst>
            </p:cNvPr>
            <p:cNvSpPr/>
            <p:nvPr/>
          </p:nvSpPr>
          <p:spPr>
            <a:xfrm>
              <a:off x="4480325" y="2598921"/>
              <a:ext cx="855900" cy="7626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en-US" sz="4356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</a:t>
              </a:r>
              <a:r>
                <a:rPr lang="th-TH" sz="4356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4356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85" name="Rectangle 29">
              <a:extLst>
                <a:ext uri="{FF2B5EF4-FFF2-40B4-BE49-F238E27FC236}">
                  <a16:creationId xmlns:a16="http://schemas.microsoft.com/office/drawing/2014/main" id="{89F529A5-2943-407F-B77D-EF56DCFDE650}"/>
                </a:ext>
              </a:extLst>
            </p:cNvPr>
            <p:cNvSpPr/>
            <p:nvPr/>
          </p:nvSpPr>
          <p:spPr>
            <a:xfrm>
              <a:off x="5827705" y="2638712"/>
              <a:ext cx="2888651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 : / /</a:t>
              </a:r>
            </a:p>
          </p:txBody>
        </p:sp>
        <p:sp>
          <p:nvSpPr>
            <p:cNvPr id="142" name="Oval 4">
              <a:extLst>
                <a:ext uri="{FF2B5EF4-FFF2-40B4-BE49-F238E27FC236}">
                  <a16:creationId xmlns:a16="http://schemas.microsoft.com/office/drawing/2014/main" id="{F5213FFB-2779-48BE-886C-09EE3EA6E798}"/>
                </a:ext>
              </a:extLst>
            </p:cNvPr>
            <p:cNvSpPr/>
            <p:nvPr/>
          </p:nvSpPr>
          <p:spPr>
            <a:xfrm>
              <a:off x="5181129" y="2812093"/>
              <a:ext cx="328851" cy="328851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4" dirty="0">
                <a:latin typeface="TH SarabunPSK" panose="020B0500040200020003" pitchFamily="34" charset="-34"/>
              </a:endParaRPr>
            </a:p>
          </p:txBody>
        </p:sp>
        <p:sp>
          <p:nvSpPr>
            <p:cNvPr id="143" name="Oval 38">
              <a:extLst>
                <a:ext uri="{FF2B5EF4-FFF2-40B4-BE49-F238E27FC236}">
                  <a16:creationId xmlns:a16="http://schemas.microsoft.com/office/drawing/2014/main" id="{BED41D7B-9D8D-4E83-8D87-3925E78E4ADF}"/>
                </a:ext>
              </a:extLst>
            </p:cNvPr>
            <p:cNvSpPr/>
            <p:nvPr/>
          </p:nvSpPr>
          <p:spPr>
            <a:xfrm>
              <a:off x="5571899" y="2812093"/>
              <a:ext cx="328851" cy="328851"/>
            </a:xfrm>
            <a:prstGeom prst="ellipse">
              <a:avLst/>
            </a:prstGeom>
            <a:solidFill>
              <a:srgbClr val="336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4" dirty="0">
                <a:latin typeface="TH SarabunPSK" panose="020B0500040200020003" pitchFamily="34" charset="-34"/>
              </a:endParaRPr>
            </a:p>
          </p:txBody>
        </p:sp>
      </p:grpSp>
      <p:grpSp>
        <p:nvGrpSpPr>
          <p:cNvPr id="8" name="กลุ่ม 7">
            <a:extLst>
              <a:ext uri="{FF2B5EF4-FFF2-40B4-BE49-F238E27FC236}">
                <a16:creationId xmlns:a16="http://schemas.microsoft.com/office/drawing/2014/main" id="{0E3609C7-928C-4208-8C07-C3B25AD19324}"/>
              </a:ext>
            </a:extLst>
          </p:cNvPr>
          <p:cNvGrpSpPr/>
          <p:nvPr/>
        </p:nvGrpSpPr>
        <p:grpSpPr>
          <a:xfrm>
            <a:off x="2205854" y="3484397"/>
            <a:ext cx="4352296" cy="762645"/>
            <a:chOff x="4364063" y="3420229"/>
            <a:chExt cx="4352296" cy="762645"/>
          </a:xfrm>
        </p:grpSpPr>
        <p:sp>
          <p:nvSpPr>
            <p:cNvPr id="88" name="Rectangle: Rounded Corners 24">
              <a:extLst>
                <a:ext uri="{FF2B5EF4-FFF2-40B4-BE49-F238E27FC236}">
                  <a16:creationId xmlns:a16="http://schemas.microsoft.com/office/drawing/2014/main" id="{8D13B359-5191-42BC-ABF3-3BDD8A2CAB25}"/>
                </a:ext>
              </a:extLst>
            </p:cNvPr>
            <p:cNvSpPr/>
            <p:nvPr/>
          </p:nvSpPr>
          <p:spPr>
            <a:xfrm>
              <a:off x="4364063" y="3471859"/>
              <a:ext cx="4352292" cy="645585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3"/>
            </a:p>
          </p:txBody>
        </p:sp>
        <p:sp>
          <p:nvSpPr>
            <p:cNvPr id="89" name="Rectangle: Rounded Corners 93">
              <a:extLst>
                <a:ext uri="{FF2B5EF4-FFF2-40B4-BE49-F238E27FC236}">
                  <a16:creationId xmlns:a16="http://schemas.microsoft.com/office/drawing/2014/main" id="{A7441C2B-1EF9-4809-B791-DF89A1D19DE6}"/>
                </a:ext>
              </a:extLst>
            </p:cNvPr>
            <p:cNvSpPr/>
            <p:nvPr/>
          </p:nvSpPr>
          <p:spPr>
            <a:xfrm>
              <a:off x="4434921" y="3514171"/>
              <a:ext cx="554398" cy="55439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3"/>
            </a:p>
          </p:txBody>
        </p:sp>
        <p:sp>
          <p:nvSpPr>
            <p:cNvPr id="91" name="Rectangle 94">
              <a:extLst>
                <a:ext uri="{FF2B5EF4-FFF2-40B4-BE49-F238E27FC236}">
                  <a16:creationId xmlns:a16="http://schemas.microsoft.com/office/drawing/2014/main" id="{506C3E8A-EB73-487C-8F48-B9C82A1D9858}"/>
                </a:ext>
              </a:extLst>
            </p:cNvPr>
            <p:cNvSpPr/>
            <p:nvPr/>
          </p:nvSpPr>
          <p:spPr>
            <a:xfrm>
              <a:off x="4480325" y="3420229"/>
              <a:ext cx="855900" cy="7626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en-US" sz="4356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</a:t>
              </a:r>
              <a:r>
                <a:rPr lang="th-TH" sz="4356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4356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97" name="Rectangle 30">
              <a:extLst>
                <a:ext uri="{FF2B5EF4-FFF2-40B4-BE49-F238E27FC236}">
                  <a16:creationId xmlns:a16="http://schemas.microsoft.com/office/drawing/2014/main" id="{767BEC13-BB85-4810-AB1D-DEBD72199AE3}"/>
                </a:ext>
              </a:extLst>
            </p:cNvPr>
            <p:cNvSpPr/>
            <p:nvPr/>
          </p:nvSpPr>
          <p:spPr>
            <a:xfrm>
              <a:off x="5827708" y="3465424"/>
              <a:ext cx="2888651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 : / /</a:t>
              </a:r>
            </a:p>
          </p:txBody>
        </p:sp>
        <p:sp>
          <p:nvSpPr>
            <p:cNvPr id="144" name="Oval 42">
              <a:extLst>
                <a:ext uri="{FF2B5EF4-FFF2-40B4-BE49-F238E27FC236}">
                  <a16:creationId xmlns:a16="http://schemas.microsoft.com/office/drawing/2014/main" id="{1050F592-D86C-406A-8D45-AA7829102A5F}"/>
                </a:ext>
              </a:extLst>
            </p:cNvPr>
            <p:cNvSpPr/>
            <p:nvPr/>
          </p:nvSpPr>
          <p:spPr>
            <a:xfrm>
              <a:off x="5182650" y="3626945"/>
              <a:ext cx="328851" cy="328851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4" dirty="0">
                <a:latin typeface="TH SarabunPSK" panose="020B0500040200020003" pitchFamily="34" charset="-34"/>
              </a:endParaRPr>
            </a:p>
          </p:txBody>
        </p:sp>
        <p:sp>
          <p:nvSpPr>
            <p:cNvPr id="145" name="Oval 43">
              <a:extLst>
                <a:ext uri="{FF2B5EF4-FFF2-40B4-BE49-F238E27FC236}">
                  <a16:creationId xmlns:a16="http://schemas.microsoft.com/office/drawing/2014/main" id="{42A70B90-D008-4652-99DD-2E4C6DD83A9F}"/>
                </a:ext>
              </a:extLst>
            </p:cNvPr>
            <p:cNvSpPr/>
            <p:nvPr/>
          </p:nvSpPr>
          <p:spPr>
            <a:xfrm>
              <a:off x="5573420" y="3626945"/>
              <a:ext cx="328851" cy="328851"/>
            </a:xfrm>
            <a:prstGeom prst="ellipse">
              <a:avLst/>
            </a:prstGeom>
            <a:solidFill>
              <a:srgbClr val="336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4" dirty="0">
                <a:latin typeface="TH SarabunPSK" panose="020B0500040200020003" pitchFamily="34" charset="-34"/>
              </a:endParaRPr>
            </a:p>
          </p:txBody>
        </p:sp>
      </p:grpSp>
      <p:grpSp>
        <p:nvGrpSpPr>
          <p:cNvPr id="9" name="กลุ่ม 8">
            <a:extLst>
              <a:ext uri="{FF2B5EF4-FFF2-40B4-BE49-F238E27FC236}">
                <a16:creationId xmlns:a16="http://schemas.microsoft.com/office/drawing/2014/main" id="{6E760DC0-0B96-44BC-B2A0-7870BE5F8B05}"/>
              </a:ext>
            </a:extLst>
          </p:cNvPr>
          <p:cNvGrpSpPr/>
          <p:nvPr/>
        </p:nvGrpSpPr>
        <p:grpSpPr>
          <a:xfrm>
            <a:off x="2205853" y="4305705"/>
            <a:ext cx="4352298" cy="791769"/>
            <a:chOff x="4364062" y="4241537"/>
            <a:chExt cx="4352298" cy="791769"/>
          </a:xfrm>
        </p:grpSpPr>
        <p:sp>
          <p:nvSpPr>
            <p:cNvPr id="106" name="Rectangle: Rounded Corners 25">
              <a:extLst>
                <a:ext uri="{FF2B5EF4-FFF2-40B4-BE49-F238E27FC236}">
                  <a16:creationId xmlns:a16="http://schemas.microsoft.com/office/drawing/2014/main" id="{6002B050-65CC-4DCB-A66E-09C4C46EAEF3}"/>
                </a:ext>
              </a:extLst>
            </p:cNvPr>
            <p:cNvSpPr/>
            <p:nvPr/>
          </p:nvSpPr>
          <p:spPr>
            <a:xfrm>
              <a:off x="4364062" y="4298811"/>
              <a:ext cx="4352293" cy="645583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3"/>
            </a:p>
          </p:txBody>
        </p:sp>
        <p:sp>
          <p:nvSpPr>
            <p:cNvPr id="107" name="Rectangle: Rounded Corners 104">
              <a:extLst>
                <a:ext uri="{FF2B5EF4-FFF2-40B4-BE49-F238E27FC236}">
                  <a16:creationId xmlns:a16="http://schemas.microsoft.com/office/drawing/2014/main" id="{3B3458E8-715C-4A5A-A930-20650812D1EA}"/>
                </a:ext>
              </a:extLst>
            </p:cNvPr>
            <p:cNvSpPr/>
            <p:nvPr/>
          </p:nvSpPr>
          <p:spPr>
            <a:xfrm>
              <a:off x="4434920" y="4335479"/>
              <a:ext cx="554398" cy="554396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3"/>
            </a:p>
          </p:txBody>
        </p:sp>
        <p:sp>
          <p:nvSpPr>
            <p:cNvPr id="108" name="Rectangle 107">
              <a:extLst>
                <a:ext uri="{FF2B5EF4-FFF2-40B4-BE49-F238E27FC236}">
                  <a16:creationId xmlns:a16="http://schemas.microsoft.com/office/drawing/2014/main" id="{320B805A-C1C2-4BFF-982D-487DE4BFEFBC}"/>
                </a:ext>
              </a:extLst>
            </p:cNvPr>
            <p:cNvSpPr/>
            <p:nvPr/>
          </p:nvSpPr>
          <p:spPr>
            <a:xfrm>
              <a:off x="4480324" y="4241537"/>
              <a:ext cx="855900" cy="7626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en-US" sz="4356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</a:t>
              </a:r>
              <a:r>
                <a:rPr lang="th-TH" sz="4356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4356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09" name="Rectangle 31">
              <a:extLst>
                <a:ext uri="{FF2B5EF4-FFF2-40B4-BE49-F238E27FC236}">
                  <a16:creationId xmlns:a16="http://schemas.microsoft.com/office/drawing/2014/main" id="{142D4EEA-3152-4404-B39F-9A87E39B4F89}"/>
                </a:ext>
              </a:extLst>
            </p:cNvPr>
            <p:cNvSpPr/>
            <p:nvPr/>
          </p:nvSpPr>
          <p:spPr>
            <a:xfrm>
              <a:off x="5827706" y="4302596"/>
              <a:ext cx="2888654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 : /</a:t>
              </a:r>
            </a:p>
          </p:txBody>
        </p:sp>
        <p:sp>
          <p:nvSpPr>
            <p:cNvPr id="140" name="Arc 49">
              <a:extLst>
                <a:ext uri="{FF2B5EF4-FFF2-40B4-BE49-F238E27FC236}">
                  <a16:creationId xmlns:a16="http://schemas.microsoft.com/office/drawing/2014/main" id="{64448169-76DC-4003-956F-47968349E45E}"/>
                </a:ext>
              </a:extLst>
            </p:cNvPr>
            <p:cNvSpPr/>
            <p:nvPr/>
          </p:nvSpPr>
          <p:spPr>
            <a:xfrm flipH="1">
              <a:off x="6442540" y="4496267"/>
              <a:ext cx="545627" cy="537039"/>
            </a:xfrm>
            <a:prstGeom prst="arc">
              <a:avLst>
                <a:gd name="adj1" fmla="val 16923603"/>
                <a:gd name="adj2" fmla="val 21488932"/>
              </a:avLst>
            </a:prstGeom>
            <a:ln w="254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2504" dirty="0">
                <a:latin typeface="TH SarabunPSK" panose="020B0500040200020003" pitchFamily="34" charset="-34"/>
              </a:endParaRPr>
            </a:p>
          </p:txBody>
        </p:sp>
        <p:sp>
          <p:nvSpPr>
            <p:cNvPr id="146" name="Oval 45">
              <a:extLst>
                <a:ext uri="{FF2B5EF4-FFF2-40B4-BE49-F238E27FC236}">
                  <a16:creationId xmlns:a16="http://schemas.microsoft.com/office/drawing/2014/main" id="{C6FCEFA2-6A01-46F1-9E42-346A5AC22618}"/>
                </a:ext>
              </a:extLst>
            </p:cNvPr>
            <p:cNvSpPr/>
            <p:nvPr/>
          </p:nvSpPr>
          <p:spPr>
            <a:xfrm>
              <a:off x="5181129" y="4445728"/>
              <a:ext cx="328851" cy="328851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4" dirty="0">
                <a:latin typeface="TH SarabunPSK" panose="020B0500040200020003" pitchFamily="34" charset="-34"/>
              </a:endParaRPr>
            </a:p>
          </p:txBody>
        </p:sp>
        <p:sp>
          <p:nvSpPr>
            <p:cNvPr id="147" name="Oval 46">
              <a:extLst>
                <a:ext uri="{FF2B5EF4-FFF2-40B4-BE49-F238E27FC236}">
                  <a16:creationId xmlns:a16="http://schemas.microsoft.com/office/drawing/2014/main" id="{9C915AED-EEC6-4FFC-B9F4-8FD497E08222}"/>
                </a:ext>
              </a:extLst>
            </p:cNvPr>
            <p:cNvSpPr/>
            <p:nvPr/>
          </p:nvSpPr>
          <p:spPr>
            <a:xfrm>
              <a:off x="5571899" y="4445728"/>
              <a:ext cx="328851" cy="328851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4" dirty="0">
                <a:latin typeface="TH SarabunPSK" panose="020B0500040200020003" pitchFamily="34" charset="-34"/>
              </a:endParaRPr>
            </a:p>
          </p:txBody>
        </p:sp>
      </p:grpSp>
      <p:grpSp>
        <p:nvGrpSpPr>
          <p:cNvPr id="10" name="กลุ่ม 9">
            <a:extLst>
              <a:ext uri="{FF2B5EF4-FFF2-40B4-BE49-F238E27FC236}">
                <a16:creationId xmlns:a16="http://schemas.microsoft.com/office/drawing/2014/main" id="{AD08A18E-FAF8-41E1-899A-6A2DD0B67132}"/>
              </a:ext>
            </a:extLst>
          </p:cNvPr>
          <p:cNvGrpSpPr/>
          <p:nvPr/>
        </p:nvGrpSpPr>
        <p:grpSpPr>
          <a:xfrm>
            <a:off x="2205854" y="5133313"/>
            <a:ext cx="4352296" cy="796414"/>
            <a:chOff x="4364063" y="5069145"/>
            <a:chExt cx="4352296" cy="796414"/>
          </a:xfrm>
        </p:grpSpPr>
        <p:sp>
          <p:nvSpPr>
            <p:cNvPr id="75" name="Rectangle: Rounded Corners 25">
              <a:extLst>
                <a:ext uri="{FF2B5EF4-FFF2-40B4-BE49-F238E27FC236}">
                  <a16:creationId xmlns:a16="http://schemas.microsoft.com/office/drawing/2014/main" id="{E03D3799-BE74-4F14-9B12-55EF3120C1C9}"/>
                </a:ext>
              </a:extLst>
            </p:cNvPr>
            <p:cNvSpPr/>
            <p:nvPr/>
          </p:nvSpPr>
          <p:spPr>
            <a:xfrm>
              <a:off x="4364063" y="5126419"/>
              <a:ext cx="4352294" cy="645583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3"/>
            </a:p>
          </p:txBody>
        </p:sp>
        <p:sp>
          <p:nvSpPr>
            <p:cNvPr id="76" name="Rectangle: Rounded Corners 104">
              <a:extLst>
                <a:ext uri="{FF2B5EF4-FFF2-40B4-BE49-F238E27FC236}">
                  <a16:creationId xmlns:a16="http://schemas.microsoft.com/office/drawing/2014/main" id="{7B36AC0D-3B58-49EA-9BFC-C45B2FB1EB6B}"/>
                </a:ext>
              </a:extLst>
            </p:cNvPr>
            <p:cNvSpPr/>
            <p:nvPr/>
          </p:nvSpPr>
          <p:spPr>
            <a:xfrm>
              <a:off x="4434920" y="5163087"/>
              <a:ext cx="554398" cy="554396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3"/>
            </a:p>
          </p:txBody>
        </p:sp>
        <p:sp>
          <p:nvSpPr>
            <p:cNvPr id="77" name="Rectangle 107">
              <a:extLst>
                <a:ext uri="{FF2B5EF4-FFF2-40B4-BE49-F238E27FC236}">
                  <a16:creationId xmlns:a16="http://schemas.microsoft.com/office/drawing/2014/main" id="{2D45167A-253C-48A4-BC42-F1367CBAD027}"/>
                </a:ext>
              </a:extLst>
            </p:cNvPr>
            <p:cNvSpPr/>
            <p:nvPr/>
          </p:nvSpPr>
          <p:spPr>
            <a:xfrm>
              <a:off x="4480323" y="5069145"/>
              <a:ext cx="855900" cy="7626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th-TH" sz="4356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4.</a:t>
              </a:r>
              <a:endParaRPr lang="en-US" sz="4356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78" name="Rectangle 31">
              <a:extLst>
                <a:ext uri="{FF2B5EF4-FFF2-40B4-BE49-F238E27FC236}">
                  <a16:creationId xmlns:a16="http://schemas.microsoft.com/office/drawing/2014/main" id="{AB981473-E4A5-49D3-83BF-C010888AD632}"/>
                </a:ext>
              </a:extLst>
            </p:cNvPr>
            <p:cNvSpPr/>
            <p:nvPr/>
          </p:nvSpPr>
          <p:spPr>
            <a:xfrm>
              <a:off x="5827706" y="5130204"/>
              <a:ext cx="2888653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 : /</a:t>
              </a:r>
            </a:p>
          </p:txBody>
        </p:sp>
        <p:sp>
          <p:nvSpPr>
            <p:cNvPr id="141" name="Arc 49">
              <a:extLst>
                <a:ext uri="{FF2B5EF4-FFF2-40B4-BE49-F238E27FC236}">
                  <a16:creationId xmlns:a16="http://schemas.microsoft.com/office/drawing/2014/main" id="{147BC37F-6D83-4AE7-A65F-7ECE61FDA2F9}"/>
                </a:ext>
              </a:extLst>
            </p:cNvPr>
            <p:cNvSpPr/>
            <p:nvPr/>
          </p:nvSpPr>
          <p:spPr>
            <a:xfrm flipH="1">
              <a:off x="6442540" y="5328520"/>
              <a:ext cx="545627" cy="537039"/>
            </a:xfrm>
            <a:prstGeom prst="arc">
              <a:avLst>
                <a:gd name="adj1" fmla="val 16923603"/>
                <a:gd name="adj2" fmla="val 21488932"/>
              </a:avLst>
            </a:prstGeom>
            <a:ln w="254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2504" dirty="0">
                <a:latin typeface="TH SarabunPSK" panose="020B0500040200020003" pitchFamily="34" charset="-34"/>
              </a:endParaRPr>
            </a:p>
          </p:txBody>
        </p:sp>
        <p:sp>
          <p:nvSpPr>
            <p:cNvPr id="148" name="Oval 50">
              <a:extLst>
                <a:ext uri="{FF2B5EF4-FFF2-40B4-BE49-F238E27FC236}">
                  <a16:creationId xmlns:a16="http://schemas.microsoft.com/office/drawing/2014/main" id="{041900AB-38EC-41A8-8F3F-F5F0143720DF}"/>
                </a:ext>
              </a:extLst>
            </p:cNvPr>
            <p:cNvSpPr/>
            <p:nvPr/>
          </p:nvSpPr>
          <p:spPr>
            <a:xfrm>
              <a:off x="5182650" y="5277068"/>
              <a:ext cx="328851" cy="328851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4" dirty="0">
                <a:latin typeface="TH SarabunPSK" panose="020B0500040200020003" pitchFamily="34" charset="-34"/>
              </a:endParaRPr>
            </a:p>
          </p:txBody>
        </p:sp>
        <p:sp>
          <p:nvSpPr>
            <p:cNvPr id="149" name="Oval 51">
              <a:extLst>
                <a:ext uri="{FF2B5EF4-FFF2-40B4-BE49-F238E27FC236}">
                  <a16:creationId xmlns:a16="http://schemas.microsoft.com/office/drawing/2014/main" id="{A99BECEE-E79D-44F1-9FF9-11BF7C00EDBA}"/>
                </a:ext>
              </a:extLst>
            </p:cNvPr>
            <p:cNvSpPr/>
            <p:nvPr/>
          </p:nvSpPr>
          <p:spPr>
            <a:xfrm>
              <a:off x="5571899" y="5287109"/>
              <a:ext cx="328851" cy="328851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4" dirty="0">
                <a:latin typeface="TH SarabunPSK" panose="020B0500040200020003" pitchFamily="34" charset="-34"/>
              </a:endParaRPr>
            </a:p>
          </p:txBody>
        </p:sp>
      </p:grpSp>
      <p:grpSp>
        <p:nvGrpSpPr>
          <p:cNvPr id="11" name="กลุ่ม 10">
            <a:extLst>
              <a:ext uri="{FF2B5EF4-FFF2-40B4-BE49-F238E27FC236}">
                <a16:creationId xmlns:a16="http://schemas.microsoft.com/office/drawing/2014/main" id="{6C662B7A-10B6-40E9-BCB1-63DC77AE5833}"/>
              </a:ext>
            </a:extLst>
          </p:cNvPr>
          <p:cNvGrpSpPr/>
          <p:nvPr/>
        </p:nvGrpSpPr>
        <p:grpSpPr>
          <a:xfrm>
            <a:off x="1729367" y="7658531"/>
            <a:ext cx="9817529" cy="4356190"/>
            <a:chOff x="1729367" y="7658531"/>
            <a:chExt cx="9817529" cy="4356190"/>
          </a:xfrm>
        </p:grpSpPr>
        <p:sp>
          <p:nvSpPr>
            <p:cNvPr id="36" name="Rectangle: Rounded Corners 35">
              <a:extLst>
                <a:ext uri="{FF2B5EF4-FFF2-40B4-BE49-F238E27FC236}">
                  <a16:creationId xmlns:a16="http://schemas.microsoft.com/office/drawing/2014/main" id="{E4CA880F-5E7E-4994-A945-9522F8B9FFD9}"/>
                </a:ext>
              </a:extLst>
            </p:cNvPr>
            <p:cNvSpPr/>
            <p:nvPr/>
          </p:nvSpPr>
          <p:spPr>
            <a:xfrm>
              <a:off x="1729367" y="7658531"/>
              <a:ext cx="9817529" cy="4356190"/>
            </a:xfrm>
            <a:prstGeom prst="roundRect">
              <a:avLst>
                <a:gd name="adj" fmla="val 9220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3" dirty="0"/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BCD5CD1D-AFD0-4AAD-B98A-A04B3CA43924}"/>
                </a:ext>
              </a:extLst>
            </p:cNvPr>
            <p:cNvSpPr/>
            <p:nvPr/>
          </p:nvSpPr>
          <p:spPr>
            <a:xfrm>
              <a:off x="2095853" y="7921422"/>
              <a:ext cx="9222613" cy="390876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th-TH" sz="31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เฉลย ข้อ 2.           : / / </a:t>
              </a:r>
            </a:p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th-TH" sz="31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เพราะ            คือ สีเขียวและสีน้ำเงิน ตามลำดับ จัดอยู่ในวรรณะสีเย็นเหมือนกันและสัญลักษณ์ // ที่เป็นเส้นตรงเฉียงในแนวเดียวกัน ทำให้ข้อ ข. มีความกลมกลืนกันด้วยสีและเส้น</a:t>
              </a:r>
            </a:p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th-TH" sz="31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ส่วนข้อ	1.           มีความขัดแย้งไม่กลมกลืนกัน เพราะสีแดงจัดอยู่ในวรรณะสีอุ่นและ</a:t>
              </a:r>
            </a:p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th-TH" sz="31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				สีน้ำเงินจัดอยู่ในวรรณะสีเย็น</a:t>
              </a:r>
            </a:p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th-TH" sz="31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			3. /    มีความขัดแย้งกันเพราะมีเส้นตรงเฉียงกับเส้นโค้งที่ให้ความรู้สึกต่างกัน </a:t>
              </a:r>
            </a:p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th-TH" sz="31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			4.           : /    มีความขัดแย้งกันทั้งเรื่องของวรรณะสีและลักษณะของเส้น</a:t>
              </a:r>
            </a:p>
          </p:txBody>
        </p:sp>
        <p:sp>
          <p:nvSpPr>
            <p:cNvPr id="150" name="Oval 42">
              <a:extLst>
                <a:ext uri="{FF2B5EF4-FFF2-40B4-BE49-F238E27FC236}">
                  <a16:creationId xmlns:a16="http://schemas.microsoft.com/office/drawing/2014/main" id="{561ACC98-E14A-439A-B6C7-687A1C7E8F62}"/>
                </a:ext>
              </a:extLst>
            </p:cNvPr>
            <p:cNvSpPr/>
            <p:nvPr/>
          </p:nvSpPr>
          <p:spPr>
            <a:xfrm>
              <a:off x="3614254" y="8020372"/>
              <a:ext cx="328851" cy="328851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4" dirty="0">
                <a:latin typeface="TH SarabunPSK" panose="020B0500040200020003" pitchFamily="34" charset="-34"/>
              </a:endParaRPr>
            </a:p>
          </p:txBody>
        </p:sp>
        <p:sp>
          <p:nvSpPr>
            <p:cNvPr id="151" name="Oval 43">
              <a:extLst>
                <a:ext uri="{FF2B5EF4-FFF2-40B4-BE49-F238E27FC236}">
                  <a16:creationId xmlns:a16="http://schemas.microsoft.com/office/drawing/2014/main" id="{756E3781-87BD-4D58-A665-3B6A01E874BD}"/>
                </a:ext>
              </a:extLst>
            </p:cNvPr>
            <p:cNvSpPr/>
            <p:nvPr/>
          </p:nvSpPr>
          <p:spPr>
            <a:xfrm>
              <a:off x="4005024" y="8020372"/>
              <a:ext cx="328851" cy="328851"/>
            </a:xfrm>
            <a:prstGeom prst="ellipse">
              <a:avLst/>
            </a:prstGeom>
            <a:solidFill>
              <a:srgbClr val="336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4" dirty="0">
                <a:latin typeface="TH SarabunPSK" panose="020B0500040200020003" pitchFamily="34" charset="-34"/>
              </a:endParaRPr>
            </a:p>
          </p:txBody>
        </p:sp>
        <p:sp>
          <p:nvSpPr>
            <p:cNvPr id="152" name="Oval 42">
              <a:extLst>
                <a:ext uri="{FF2B5EF4-FFF2-40B4-BE49-F238E27FC236}">
                  <a16:creationId xmlns:a16="http://schemas.microsoft.com/office/drawing/2014/main" id="{64D757F7-A414-458F-ACC7-0D78ED150B34}"/>
                </a:ext>
              </a:extLst>
            </p:cNvPr>
            <p:cNvSpPr/>
            <p:nvPr/>
          </p:nvSpPr>
          <p:spPr>
            <a:xfrm>
              <a:off x="2994807" y="8485392"/>
              <a:ext cx="328851" cy="328851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4" dirty="0">
                <a:latin typeface="TH SarabunPSK" panose="020B0500040200020003" pitchFamily="34" charset="-34"/>
              </a:endParaRPr>
            </a:p>
          </p:txBody>
        </p:sp>
        <p:sp>
          <p:nvSpPr>
            <p:cNvPr id="153" name="Oval 43">
              <a:extLst>
                <a:ext uri="{FF2B5EF4-FFF2-40B4-BE49-F238E27FC236}">
                  <a16:creationId xmlns:a16="http://schemas.microsoft.com/office/drawing/2014/main" id="{08E8B972-712C-4178-951F-B70D4BBB8F7F}"/>
                </a:ext>
              </a:extLst>
            </p:cNvPr>
            <p:cNvSpPr/>
            <p:nvPr/>
          </p:nvSpPr>
          <p:spPr>
            <a:xfrm>
              <a:off x="3385577" y="8485392"/>
              <a:ext cx="328851" cy="328851"/>
            </a:xfrm>
            <a:prstGeom prst="ellipse">
              <a:avLst/>
            </a:prstGeom>
            <a:solidFill>
              <a:srgbClr val="336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4" dirty="0">
                <a:latin typeface="TH SarabunPSK" panose="020B0500040200020003" pitchFamily="34" charset="-34"/>
              </a:endParaRPr>
            </a:p>
          </p:txBody>
        </p:sp>
        <p:sp>
          <p:nvSpPr>
            <p:cNvPr id="154" name="Arc 49">
              <a:extLst>
                <a:ext uri="{FF2B5EF4-FFF2-40B4-BE49-F238E27FC236}">
                  <a16:creationId xmlns:a16="http://schemas.microsoft.com/office/drawing/2014/main" id="{1C796AAF-570C-4293-BAF0-9E511940131F}"/>
                </a:ext>
              </a:extLst>
            </p:cNvPr>
            <p:cNvSpPr/>
            <p:nvPr/>
          </p:nvSpPr>
          <p:spPr>
            <a:xfrm flipH="1">
              <a:off x="3469779" y="10926663"/>
              <a:ext cx="399308" cy="393023"/>
            </a:xfrm>
            <a:prstGeom prst="arc">
              <a:avLst>
                <a:gd name="adj1" fmla="val 16923603"/>
                <a:gd name="adj2" fmla="val 21488932"/>
              </a:avLst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2504" dirty="0">
                <a:latin typeface="TH SarabunPSK" panose="020B0500040200020003" pitchFamily="34" charset="-34"/>
              </a:endParaRPr>
            </a:p>
          </p:txBody>
        </p:sp>
        <p:sp>
          <p:nvSpPr>
            <p:cNvPr id="155" name="Arc 49">
              <a:extLst>
                <a:ext uri="{FF2B5EF4-FFF2-40B4-BE49-F238E27FC236}">
                  <a16:creationId xmlns:a16="http://schemas.microsoft.com/office/drawing/2014/main" id="{38546E25-A2DF-4C6F-AE69-D118329CD05D}"/>
                </a:ext>
              </a:extLst>
            </p:cNvPr>
            <p:cNvSpPr/>
            <p:nvPr/>
          </p:nvSpPr>
          <p:spPr>
            <a:xfrm flipH="1">
              <a:off x="4451323" y="11402979"/>
              <a:ext cx="399308" cy="393023"/>
            </a:xfrm>
            <a:prstGeom prst="arc">
              <a:avLst>
                <a:gd name="adj1" fmla="val 16923603"/>
                <a:gd name="adj2" fmla="val 21488932"/>
              </a:avLst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2504" dirty="0">
                <a:latin typeface="TH SarabunPSK" panose="020B0500040200020003" pitchFamily="34" charset="-34"/>
              </a:endParaRPr>
            </a:p>
          </p:txBody>
        </p:sp>
        <p:sp>
          <p:nvSpPr>
            <p:cNvPr id="156" name="Oval 4">
              <a:extLst>
                <a:ext uri="{FF2B5EF4-FFF2-40B4-BE49-F238E27FC236}">
                  <a16:creationId xmlns:a16="http://schemas.microsoft.com/office/drawing/2014/main" id="{87B991DC-5F42-4003-AD46-01162FAC6186}"/>
                </a:ext>
              </a:extLst>
            </p:cNvPr>
            <p:cNvSpPr/>
            <p:nvPr/>
          </p:nvSpPr>
          <p:spPr>
            <a:xfrm>
              <a:off x="3390151" y="9899685"/>
              <a:ext cx="328851" cy="328851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4" dirty="0">
                <a:latin typeface="TH SarabunPSK" panose="020B0500040200020003" pitchFamily="34" charset="-34"/>
              </a:endParaRPr>
            </a:p>
          </p:txBody>
        </p:sp>
        <p:sp>
          <p:nvSpPr>
            <p:cNvPr id="157" name="Oval 38">
              <a:extLst>
                <a:ext uri="{FF2B5EF4-FFF2-40B4-BE49-F238E27FC236}">
                  <a16:creationId xmlns:a16="http://schemas.microsoft.com/office/drawing/2014/main" id="{E309AA6B-D670-4D40-AF68-19F7EDDE81F8}"/>
                </a:ext>
              </a:extLst>
            </p:cNvPr>
            <p:cNvSpPr/>
            <p:nvPr/>
          </p:nvSpPr>
          <p:spPr>
            <a:xfrm>
              <a:off x="3780921" y="9899685"/>
              <a:ext cx="328851" cy="328851"/>
            </a:xfrm>
            <a:prstGeom prst="ellipse">
              <a:avLst/>
            </a:prstGeom>
            <a:solidFill>
              <a:srgbClr val="336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4" dirty="0">
                <a:latin typeface="TH SarabunPSK" panose="020B0500040200020003" pitchFamily="34" charset="-34"/>
              </a:endParaRPr>
            </a:p>
          </p:txBody>
        </p:sp>
        <p:sp>
          <p:nvSpPr>
            <p:cNvPr id="160" name="Oval 50">
              <a:extLst>
                <a:ext uri="{FF2B5EF4-FFF2-40B4-BE49-F238E27FC236}">
                  <a16:creationId xmlns:a16="http://schemas.microsoft.com/office/drawing/2014/main" id="{038E11CB-818D-4C8D-A255-E21E615D93A0}"/>
                </a:ext>
              </a:extLst>
            </p:cNvPr>
            <p:cNvSpPr/>
            <p:nvPr/>
          </p:nvSpPr>
          <p:spPr>
            <a:xfrm>
              <a:off x="3391039" y="11347596"/>
              <a:ext cx="328851" cy="328851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4" dirty="0">
                <a:latin typeface="TH SarabunPSK" panose="020B0500040200020003" pitchFamily="34" charset="-34"/>
              </a:endParaRPr>
            </a:p>
          </p:txBody>
        </p:sp>
        <p:sp>
          <p:nvSpPr>
            <p:cNvPr id="161" name="Oval 51">
              <a:extLst>
                <a:ext uri="{FF2B5EF4-FFF2-40B4-BE49-F238E27FC236}">
                  <a16:creationId xmlns:a16="http://schemas.microsoft.com/office/drawing/2014/main" id="{4291DE09-528D-4E4F-8818-53DE8BA54DDA}"/>
                </a:ext>
              </a:extLst>
            </p:cNvPr>
            <p:cNvSpPr/>
            <p:nvPr/>
          </p:nvSpPr>
          <p:spPr>
            <a:xfrm>
              <a:off x="3780288" y="11347596"/>
              <a:ext cx="328851" cy="328851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4" dirty="0">
                <a:latin typeface="TH SarabunPSK" panose="020B0500040200020003" pitchFamily="34" charset="-34"/>
              </a:endParaRPr>
            </a:p>
          </p:txBody>
        </p:sp>
      </p:grpSp>
      <p:pic>
        <p:nvPicPr>
          <p:cNvPr id="39" name="close">
            <a:extLst>
              <a:ext uri="{FF2B5EF4-FFF2-40B4-BE49-F238E27FC236}">
                <a16:creationId xmlns:a16="http://schemas.microsoft.com/office/drawing/2014/main" id="{430F8C17-34F9-4E5E-B3D6-64DA44CFEA4F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53635" y="7484195"/>
            <a:ext cx="606204" cy="6062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54196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16549E-6 -0.79337 L 2.16549E-6 4.08163E-7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966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12842E-7 -0.78742 L -2.12842E-7 -2.72109E-7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97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16549E-6 4.08163E-7 L 2.16549E-6 -0.79336 " pathEditMode="relative" rAng="0" ptsTypes="AA">
                                      <p:cBhvr>
                                        <p:cTn id="1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9371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12842E-7 3.12925E-6 L -2.12842E-7 -0.78742 " pathEditMode="relative" rAng="0" ptsTypes="AA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937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9" name="กลุ่ม 78">
            <a:extLst>
              <a:ext uri="{FF2B5EF4-FFF2-40B4-BE49-F238E27FC236}">
                <a16:creationId xmlns:a16="http://schemas.microsoft.com/office/drawing/2014/main" id="{3F4D9A4C-B628-43FB-A97E-B9F28CCEAC20}"/>
              </a:ext>
            </a:extLst>
          </p:cNvPr>
          <p:cNvGrpSpPr/>
          <p:nvPr/>
        </p:nvGrpSpPr>
        <p:grpSpPr>
          <a:xfrm>
            <a:off x="2309449" y="2293969"/>
            <a:ext cx="6584545" cy="762645"/>
            <a:chOff x="2110201" y="3104340"/>
            <a:chExt cx="6047271" cy="700416"/>
          </a:xfrm>
        </p:grpSpPr>
        <p:sp>
          <p:nvSpPr>
            <p:cNvPr id="82" name="Rectangle: Rounded Corners 23">
              <a:extLst>
                <a:ext uri="{FF2B5EF4-FFF2-40B4-BE49-F238E27FC236}">
                  <a16:creationId xmlns:a16="http://schemas.microsoft.com/office/drawing/2014/main" id="{4BF0C751-A35C-4F6B-87D6-4CBFB30B08D6}"/>
                </a:ext>
              </a:extLst>
            </p:cNvPr>
            <p:cNvSpPr/>
            <p:nvPr/>
          </p:nvSpPr>
          <p:spPr>
            <a:xfrm>
              <a:off x="2110201" y="3146656"/>
              <a:ext cx="6047271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3"/>
            </a:p>
          </p:txBody>
        </p:sp>
        <p:sp>
          <p:nvSpPr>
            <p:cNvPr id="87" name="Rectangle: Rounded Corners 83">
              <a:extLst>
                <a:ext uri="{FF2B5EF4-FFF2-40B4-BE49-F238E27FC236}">
                  <a16:creationId xmlns:a16="http://schemas.microsoft.com/office/drawing/2014/main" id="{C2B564BD-CEE3-4902-8F6D-E44E968F03F4}"/>
                </a:ext>
              </a:extLst>
            </p:cNvPr>
            <p:cNvSpPr/>
            <p:nvPr/>
          </p:nvSpPr>
          <p:spPr>
            <a:xfrm>
              <a:off x="2175277" y="319061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3"/>
            </a:p>
          </p:txBody>
        </p:sp>
        <p:sp>
          <p:nvSpPr>
            <p:cNvPr id="90" name="Rectangle 88">
              <a:extLst>
                <a:ext uri="{FF2B5EF4-FFF2-40B4-BE49-F238E27FC236}">
                  <a16:creationId xmlns:a16="http://schemas.microsoft.com/office/drawing/2014/main" id="{3D34EDBF-D70E-4E03-9176-FACCCA07F466}"/>
                </a:ext>
              </a:extLst>
            </p:cNvPr>
            <p:cNvSpPr/>
            <p:nvPr/>
          </p:nvSpPr>
          <p:spPr>
            <a:xfrm>
              <a:off x="2216976" y="3104340"/>
              <a:ext cx="786062" cy="7004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en-US" sz="4356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</a:t>
              </a:r>
              <a:r>
                <a:rPr lang="th-TH" sz="4356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4356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92" name="Rectangle 29">
              <a:extLst>
                <a:ext uri="{FF2B5EF4-FFF2-40B4-BE49-F238E27FC236}">
                  <a16:creationId xmlns:a16="http://schemas.microsoft.com/office/drawing/2014/main" id="{007B0B1F-F723-4A7E-A732-CE40DFA3F548}"/>
                </a:ext>
              </a:extLst>
            </p:cNvPr>
            <p:cNvSpPr/>
            <p:nvPr/>
          </p:nvSpPr>
          <p:spPr>
            <a:xfrm>
              <a:off x="2765653" y="3140884"/>
              <a:ext cx="5391818" cy="6501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ความกลมกลืนด้วยสี</a:t>
              </a:r>
            </a:p>
          </p:txBody>
        </p:sp>
      </p:grpSp>
      <p:grpSp>
        <p:nvGrpSpPr>
          <p:cNvPr id="93" name="กลุ่ม 92">
            <a:extLst>
              <a:ext uri="{FF2B5EF4-FFF2-40B4-BE49-F238E27FC236}">
                <a16:creationId xmlns:a16="http://schemas.microsoft.com/office/drawing/2014/main" id="{AC9C438C-56BD-452F-AE77-90CC7F432BE7}"/>
              </a:ext>
            </a:extLst>
          </p:cNvPr>
          <p:cNvGrpSpPr/>
          <p:nvPr/>
        </p:nvGrpSpPr>
        <p:grpSpPr>
          <a:xfrm>
            <a:off x="2309449" y="3938386"/>
            <a:ext cx="6584546" cy="768945"/>
            <a:chOff x="2110201" y="4663949"/>
            <a:chExt cx="6047272" cy="706204"/>
          </a:xfrm>
        </p:grpSpPr>
        <p:sp>
          <p:nvSpPr>
            <p:cNvPr id="94" name="Rectangle: Rounded Corners 25">
              <a:extLst>
                <a:ext uri="{FF2B5EF4-FFF2-40B4-BE49-F238E27FC236}">
                  <a16:creationId xmlns:a16="http://schemas.microsoft.com/office/drawing/2014/main" id="{A6FF529E-52FE-4D50-89C6-36DD7474E72D}"/>
                </a:ext>
              </a:extLst>
            </p:cNvPr>
            <p:cNvSpPr/>
            <p:nvPr/>
          </p:nvSpPr>
          <p:spPr>
            <a:xfrm>
              <a:off x="2110201" y="4716550"/>
              <a:ext cx="6047272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3"/>
            </a:p>
          </p:txBody>
        </p:sp>
        <p:sp>
          <p:nvSpPr>
            <p:cNvPr id="95" name="Rectangle: Rounded Corners 104">
              <a:extLst>
                <a:ext uri="{FF2B5EF4-FFF2-40B4-BE49-F238E27FC236}">
                  <a16:creationId xmlns:a16="http://schemas.microsoft.com/office/drawing/2014/main" id="{075289D1-BF2F-4373-A5C6-7DEFB475A590}"/>
                </a:ext>
              </a:extLst>
            </p:cNvPr>
            <p:cNvSpPr/>
            <p:nvPr/>
          </p:nvSpPr>
          <p:spPr>
            <a:xfrm>
              <a:off x="2175277" y="475022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3"/>
            </a:p>
          </p:txBody>
        </p:sp>
        <p:sp>
          <p:nvSpPr>
            <p:cNvPr id="96" name="Rectangle 107">
              <a:extLst>
                <a:ext uri="{FF2B5EF4-FFF2-40B4-BE49-F238E27FC236}">
                  <a16:creationId xmlns:a16="http://schemas.microsoft.com/office/drawing/2014/main" id="{623D5DE0-541C-42EF-8BA6-9AC948960A39}"/>
                </a:ext>
              </a:extLst>
            </p:cNvPr>
            <p:cNvSpPr/>
            <p:nvPr/>
          </p:nvSpPr>
          <p:spPr>
            <a:xfrm>
              <a:off x="2216976" y="4663949"/>
              <a:ext cx="786062" cy="7004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en-US" sz="4356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</a:t>
              </a:r>
              <a:r>
                <a:rPr lang="th-TH" sz="4356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4356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98" name="Rectangle 31">
              <a:extLst>
                <a:ext uri="{FF2B5EF4-FFF2-40B4-BE49-F238E27FC236}">
                  <a16:creationId xmlns:a16="http://schemas.microsoft.com/office/drawing/2014/main" id="{8DFB4F04-858B-4FB8-AE89-92D78FD2BF14}"/>
                </a:ext>
              </a:extLst>
            </p:cNvPr>
            <p:cNvSpPr/>
            <p:nvPr/>
          </p:nvSpPr>
          <p:spPr>
            <a:xfrm>
              <a:off x="2765655" y="4720026"/>
              <a:ext cx="5391818" cy="6501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ความกลมกลืนด้วยสีรูปร่าง</a:t>
              </a:r>
            </a:p>
          </p:txBody>
        </p:sp>
      </p:grpSp>
      <p:grpSp>
        <p:nvGrpSpPr>
          <p:cNvPr id="99" name="กลุ่ม 98">
            <a:extLst>
              <a:ext uri="{FF2B5EF4-FFF2-40B4-BE49-F238E27FC236}">
                <a16:creationId xmlns:a16="http://schemas.microsoft.com/office/drawing/2014/main" id="{95038D92-5931-4E3B-874F-6B1A3F686AD5}"/>
              </a:ext>
            </a:extLst>
          </p:cNvPr>
          <p:cNvGrpSpPr/>
          <p:nvPr/>
        </p:nvGrpSpPr>
        <p:grpSpPr>
          <a:xfrm>
            <a:off x="2309449" y="3115277"/>
            <a:ext cx="6584545" cy="762645"/>
            <a:chOff x="2110200" y="3860611"/>
            <a:chExt cx="6047274" cy="700416"/>
          </a:xfrm>
        </p:grpSpPr>
        <p:sp>
          <p:nvSpPr>
            <p:cNvPr id="100" name="Rectangle: Rounded Corners 24">
              <a:extLst>
                <a:ext uri="{FF2B5EF4-FFF2-40B4-BE49-F238E27FC236}">
                  <a16:creationId xmlns:a16="http://schemas.microsoft.com/office/drawing/2014/main" id="{B75BFA60-BBBA-4BAB-BEF7-D5B62C1A8419}"/>
                </a:ext>
              </a:extLst>
            </p:cNvPr>
            <p:cNvSpPr/>
            <p:nvPr/>
          </p:nvSpPr>
          <p:spPr>
            <a:xfrm>
              <a:off x="2110200" y="3908028"/>
              <a:ext cx="6047274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3"/>
            </a:p>
          </p:txBody>
        </p:sp>
        <p:sp>
          <p:nvSpPr>
            <p:cNvPr id="101" name="Rectangle: Rounded Corners 93">
              <a:extLst>
                <a:ext uri="{FF2B5EF4-FFF2-40B4-BE49-F238E27FC236}">
                  <a16:creationId xmlns:a16="http://schemas.microsoft.com/office/drawing/2014/main" id="{A9FF875B-3BF2-4C67-B07C-D77876ED4FF7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3"/>
            </a:p>
          </p:txBody>
        </p:sp>
        <p:sp>
          <p:nvSpPr>
            <p:cNvPr id="102" name="Rectangle 94">
              <a:extLst>
                <a:ext uri="{FF2B5EF4-FFF2-40B4-BE49-F238E27FC236}">
                  <a16:creationId xmlns:a16="http://schemas.microsoft.com/office/drawing/2014/main" id="{4E813213-6E65-410A-8E0E-487842FF680C}"/>
                </a:ext>
              </a:extLst>
            </p:cNvPr>
            <p:cNvSpPr/>
            <p:nvPr/>
          </p:nvSpPr>
          <p:spPr>
            <a:xfrm>
              <a:off x="2216976" y="3860611"/>
              <a:ext cx="786062" cy="7004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en-US" sz="4356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</a:t>
              </a:r>
              <a:r>
                <a:rPr lang="th-TH" sz="4356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4356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03" name="Rectangle 30">
              <a:extLst>
                <a:ext uri="{FF2B5EF4-FFF2-40B4-BE49-F238E27FC236}">
                  <a16:creationId xmlns:a16="http://schemas.microsoft.com/office/drawing/2014/main" id="{33FABE58-F374-4572-A187-410265CB4F69}"/>
                </a:ext>
              </a:extLst>
            </p:cNvPr>
            <p:cNvSpPr/>
            <p:nvPr/>
          </p:nvSpPr>
          <p:spPr>
            <a:xfrm>
              <a:off x="2765656" y="3902118"/>
              <a:ext cx="5391818" cy="6501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ความกลมกลืนด้วยเส้น</a:t>
              </a:r>
            </a:p>
          </p:txBody>
        </p:sp>
      </p:grpSp>
      <p:grpSp>
        <p:nvGrpSpPr>
          <p:cNvPr id="104" name="กลุ่ม 103">
            <a:extLst>
              <a:ext uri="{FF2B5EF4-FFF2-40B4-BE49-F238E27FC236}">
                <a16:creationId xmlns:a16="http://schemas.microsoft.com/office/drawing/2014/main" id="{642B3049-6AAD-4FC8-8D4F-E989C4AE1588}"/>
              </a:ext>
            </a:extLst>
          </p:cNvPr>
          <p:cNvGrpSpPr/>
          <p:nvPr/>
        </p:nvGrpSpPr>
        <p:grpSpPr>
          <a:xfrm>
            <a:off x="2309449" y="4765994"/>
            <a:ext cx="6584546" cy="768945"/>
            <a:chOff x="2110201" y="4663949"/>
            <a:chExt cx="6047272" cy="706204"/>
          </a:xfrm>
        </p:grpSpPr>
        <p:sp>
          <p:nvSpPr>
            <p:cNvPr id="110" name="Rectangle: Rounded Corners 25">
              <a:extLst>
                <a:ext uri="{FF2B5EF4-FFF2-40B4-BE49-F238E27FC236}">
                  <a16:creationId xmlns:a16="http://schemas.microsoft.com/office/drawing/2014/main" id="{694B5A56-D5C6-4DC8-B6CA-0D5C9114B4DF}"/>
                </a:ext>
              </a:extLst>
            </p:cNvPr>
            <p:cNvSpPr/>
            <p:nvPr/>
          </p:nvSpPr>
          <p:spPr>
            <a:xfrm>
              <a:off x="2110201" y="4716550"/>
              <a:ext cx="6047272" cy="592908"/>
            </a:xfrm>
            <a:prstGeom prst="roundRect">
              <a:avLst>
                <a:gd name="adj" fmla="val 50000"/>
              </a:avLst>
            </a:prstGeom>
            <a:solidFill>
              <a:srgbClr val="D5FF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3"/>
            </a:p>
          </p:txBody>
        </p:sp>
        <p:sp>
          <p:nvSpPr>
            <p:cNvPr id="111" name="Rectangle: Rounded Corners 104">
              <a:extLst>
                <a:ext uri="{FF2B5EF4-FFF2-40B4-BE49-F238E27FC236}">
                  <a16:creationId xmlns:a16="http://schemas.microsoft.com/office/drawing/2014/main" id="{7C64BE2D-CAA8-4C66-B6F4-2C9078542E54}"/>
                </a:ext>
              </a:extLst>
            </p:cNvPr>
            <p:cNvSpPr/>
            <p:nvPr/>
          </p:nvSpPr>
          <p:spPr>
            <a:xfrm>
              <a:off x="2175277" y="475022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00A65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3"/>
            </a:p>
          </p:txBody>
        </p:sp>
        <p:sp>
          <p:nvSpPr>
            <p:cNvPr id="112" name="Rectangle 107">
              <a:extLst>
                <a:ext uri="{FF2B5EF4-FFF2-40B4-BE49-F238E27FC236}">
                  <a16:creationId xmlns:a16="http://schemas.microsoft.com/office/drawing/2014/main" id="{8CF52145-583F-4605-9EB7-6B823D80E748}"/>
                </a:ext>
              </a:extLst>
            </p:cNvPr>
            <p:cNvSpPr/>
            <p:nvPr/>
          </p:nvSpPr>
          <p:spPr>
            <a:xfrm>
              <a:off x="2216976" y="4663949"/>
              <a:ext cx="786062" cy="7004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th-TH" sz="4356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4.</a:t>
              </a:r>
              <a:endParaRPr lang="en-US" sz="4356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13" name="Rectangle 31">
              <a:extLst>
                <a:ext uri="{FF2B5EF4-FFF2-40B4-BE49-F238E27FC236}">
                  <a16:creationId xmlns:a16="http://schemas.microsoft.com/office/drawing/2014/main" id="{882A8B05-D4FD-4CFF-8530-DA79B898CACD}"/>
                </a:ext>
              </a:extLst>
            </p:cNvPr>
            <p:cNvSpPr/>
            <p:nvPr/>
          </p:nvSpPr>
          <p:spPr>
            <a:xfrm>
              <a:off x="2765655" y="4720026"/>
              <a:ext cx="5391818" cy="6501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ความกลมกลืนด้วยรูปแบบแนวคิด</a:t>
              </a:r>
            </a:p>
          </p:txBody>
        </p:sp>
      </p:grpSp>
      <p:grpSp>
        <p:nvGrpSpPr>
          <p:cNvPr id="80" name="กลุ่ม 79">
            <a:extLst>
              <a:ext uri="{FF2B5EF4-FFF2-40B4-BE49-F238E27FC236}">
                <a16:creationId xmlns:a16="http://schemas.microsoft.com/office/drawing/2014/main" id="{EA94B1BC-DF73-44B1-BC4A-A1F64F423230}"/>
              </a:ext>
            </a:extLst>
          </p:cNvPr>
          <p:cNvGrpSpPr/>
          <p:nvPr/>
        </p:nvGrpSpPr>
        <p:grpSpPr>
          <a:xfrm>
            <a:off x="2309449" y="2293969"/>
            <a:ext cx="6584545" cy="762645"/>
            <a:chOff x="2110200" y="3104340"/>
            <a:chExt cx="6047271" cy="700416"/>
          </a:xfrm>
        </p:grpSpPr>
        <p:sp>
          <p:nvSpPr>
            <p:cNvPr id="81" name="Rectangle: Rounded Corners 23">
              <a:extLst>
                <a:ext uri="{FF2B5EF4-FFF2-40B4-BE49-F238E27FC236}">
                  <a16:creationId xmlns:a16="http://schemas.microsoft.com/office/drawing/2014/main" id="{93E2BBB2-E122-45DD-A7EE-E8246B5A32C7}"/>
                </a:ext>
              </a:extLst>
            </p:cNvPr>
            <p:cNvSpPr/>
            <p:nvPr/>
          </p:nvSpPr>
          <p:spPr>
            <a:xfrm>
              <a:off x="2110200" y="3146656"/>
              <a:ext cx="6047271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3"/>
            </a:p>
          </p:txBody>
        </p:sp>
        <p:sp>
          <p:nvSpPr>
            <p:cNvPr id="83" name="Rectangle: Rounded Corners 83">
              <a:extLst>
                <a:ext uri="{FF2B5EF4-FFF2-40B4-BE49-F238E27FC236}">
                  <a16:creationId xmlns:a16="http://schemas.microsoft.com/office/drawing/2014/main" id="{A8648C38-D553-4572-BB06-2FB54C051AB8}"/>
                </a:ext>
              </a:extLst>
            </p:cNvPr>
            <p:cNvSpPr/>
            <p:nvPr/>
          </p:nvSpPr>
          <p:spPr>
            <a:xfrm>
              <a:off x="2175277" y="319061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3"/>
            </a:p>
          </p:txBody>
        </p:sp>
        <p:sp>
          <p:nvSpPr>
            <p:cNvPr id="84" name="Rectangle 88">
              <a:extLst>
                <a:ext uri="{FF2B5EF4-FFF2-40B4-BE49-F238E27FC236}">
                  <a16:creationId xmlns:a16="http://schemas.microsoft.com/office/drawing/2014/main" id="{F441A939-1B08-44B2-9B28-4C323092B61C}"/>
                </a:ext>
              </a:extLst>
            </p:cNvPr>
            <p:cNvSpPr/>
            <p:nvPr/>
          </p:nvSpPr>
          <p:spPr>
            <a:xfrm>
              <a:off x="2216976" y="3104340"/>
              <a:ext cx="786062" cy="7004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en-US" sz="4356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</a:t>
              </a:r>
              <a:r>
                <a:rPr lang="th-TH" sz="4356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4356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85" name="Rectangle 29">
              <a:extLst>
                <a:ext uri="{FF2B5EF4-FFF2-40B4-BE49-F238E27FC236}">
                  <a16:creationId xmlns:a16="http://schemas.microsoft.com/office/drawing/2014/main" id="{89F529A5-2943-407F-B77D-EF56DCFDE650}"/>
                </a:ext>
              </a:extLst>
            </p:cNvPr>
            <p:cNvSpPr/>
            <p:nvPr/>
          </p:nvSpPr>
          <p:spPr>
            <a:xfrm>
              <a:off x="2765653" y="3140884"/>
              <a:ext cx="5391816" cy="6501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ความกลมกลืนด้วยสี</a:t>
              </a:r>
            </a:p>
          </p:txBody>
        </p:sp>
      </p:grpSp>
      <p:pic>
        <p:nvPicPr>
          <p:cNvPr id="52" name="explaination">
            <a:extLst>
              <a:ext uri="{FF2B5EF4-FFF2-40B4-BE49-F238E27FC236}">
                <a16:creationId xmlns:a16="http://schemas.microsoft.com/office/drawing/2014/main" id="{AD072A22-0A9A-4952-8D99-9B22B8DC67B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7772" y="6675097"/>
            <a:ext cx="1203684" cy="527689"/>
          </a:xfrm>
          <a:prstGeom prst="rect">
            <a:avLst/>
          </a:prstGeom>
        </p:spPr>
      </p:pic>
      <p:grpSp>
        <p:nvGrpSpPr>
          <p:cNvPr id="105" name="กลุ่ม 104">
            <a:extLst>
              <a:ext uri="{FF2B5EF4-FFF2-40B4-BE49-F238E27FC236}">
                <a16:creationId xmlns:a16="http://schemas.microsoft.com/office/drawing/2014/main" id="{995F5C00-853A-430F-8F25-DF3C94302B94}"/>
              </a:ext>
            </a:extLst>
          </p:cNvPr>
          <p:cNvGrpSpPr/>
          <p:nvPr/>
        </p:nvGrpSpPr>
        <p:grpSpPr>
          <a:xfrm>
            <a:off x="2309449" y="3936585"/>
            <a:ext cx="6584547" cy="768945"/>
            <a:chOff x="2110201" y="4663949"/>
            <a:chExt cx="6047273" cy="706204"/>
          </a:xfrm>
        </p:grpSpPr>
        <p:sp>
          <p:nvSpPr>
            <p:cNvPr id="106" name="Rectangle: Rounded Corners 25">
              <a:extLst>
                <a:ext uri="{FF2B5EF4-FFF2-40B4-BE49-F238E27FC236}">
                  <a16:creationId xmlns:a16="http://schemas.microsoft.com/office/drawing/2014/main" id="{6002B050-65CC-4DCB-A66E-09C4C46EAEF3}"/>
                </a:ext>
              </a:extLst>
            </p:cNvPr>
            <p:cNvSpPr/>
            <p:nvPr/>
          </p:nvSpPr>
          <p:spPr>
            <a:xfrm>
              <a:off x="2110201" y="4716550"/>
              <a:ext cx="6047273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3"/>
            </a:p>
          </p:txBody>
        </p:sp>
        <p:sp>
          <p:nvSpPr>
            <p:cNvPr id="107" name="Rectangle: Rounded Corners 104">
              <a:extLst>
                <a:ext uri="{FF2B5EF4-FFF2-40B4-BE49-F238E27FC236}">
                  <a16:creationId xmlns:a16="http://schemas.microsoft.com/office/drawing/2014/main" id="{3B3458E8-715C-4A5A-A930-20650812D1EA}"/>
                </a:ext>
              </a:extLst>
            </p:cNvPr>
            <p:cNvSpPr/>
            <p:nvPr/>
          </p:nvSpPr>
          <p:spPr>
            <a:xfrm>
              <a:off x="2175277" y="475022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3"/>
            </a:p>
          </p:txBody>
        </p:sp>
        <p:sp>
          <p:nvSpPr>
            <p:cNvPr id="108" name="Rectangle 107">
              <a:extLst>
                <a:ext uri="{FF2B5EF4-FFF2-40B4-BE49-F238E27FC236}">
                  <a16:creationId xmlns:a16="http://schemas.microsoft.com/office/drawing/2014/main" id="{320B805A-C1C2-4BFF-982D-487DE4BFEFBC}"/>
                </a:ext>
              </a:extLst>
            </p:cNvPr>
            <p:cNvSpPr/>
            <p:nvPr/>
          </p:nvSpPr>
          <p:spPr>
            <a:xfrm>
              <a:off x="2216976" y="4663949"/>
              <a:ext cx="786062" cy="7004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en-US" sz="4356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</a:t>
              </a:r>
              <a:r>
                <a:rPr lang="th-TH" sz="4356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4356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09" name="Rectangle 31">
              <a:extLst>
                <a:ext uri="{FF2B5EF4-FFF2-40B4-BE49-F238E27FC236}">
                  <a16:creationId xmlns:a16="http://schemas.microsoft.com/office/drawing/2014/main" id="{142D4EEA-3152-4404-B39F-9A87E39B4F89}"/>
                </a:ext>
              </a:extLst>
            </p:cNvPr>
            <p:cNvSpPr/>
            <p:nvPr/>
          </p:nvSpPr>
          <p:spPr>
            <a:xfrm>
              <a:off x="2765655" y="4720026"/>
              <a:ext cx="5391819" cy="6501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ความกลมกลืนด้วยสีรูปร่าง</a:t>
              </a:r>
            </a:p>
          </p:txBody>
        </p:sp>
      </p:grpSp>
      <p:pic>
        <p:nvPicPr>
          <p:cNvPr id="32" name="Picture 31">
            <a:hlinkClick r:id="rId4" action="ppaction://hlinksldjump"/>
            <a:extLst>
              <a:ext uri="{FF2B5EF4-FFF2-40B4-BE49-F238E27FC236}">
                <a16:creationId xmlns:a16="http://schemas.microsoft.com/office/drawing/2014/main" id="{A9C88238-0886-4BCD-862F-635546E087A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60235" y="6773141"/>
            <a:ext cx="1021197" cy="527966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39F90CB7-79CC-4092-AA4B-4900D45EFFFA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491646" y="150"/>
            <a:ext cx="780537" cy="822353"/>
          </a:xfrm>
          <a:prstGeom prst="rect">
            <a:avLst/>
          </a:prstGeom>
        </p:spPr>
      </p:pic>
      <p:sp>
        <p:nvSpPr>
          <p:cNvPr id="45" name="Rectangle 81">
            <a:extLst>
              <a:ext uri="{FF2B5EF4-FFF2-40B4-BE49-F238E27FC236}">
                <a16:creationId xmlns:a16="http://schemas.microsoft.com/office/drawing/2014/main" id="{F4A5FACA-B1C9-4281-B2BF-F8B387AACC63}"/>
              </a:ext>
            </a:extLst>
          </p:cNvPr>
          <p:cNvSpPr/>
          <p:nvPr/>
        </p:nvSpPr>
        <p:spPr>
          <a:xfrm>
            <a:off x="1663857" y="1323191"/>
            <a:ext cx="1073490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236461" algn="dec"/>
                <a:tab pos="373361" algn="l"/>
                <a:tab pos="622267" algn="l"/>
                <a:tab pos="871174" algn="l"/>
                <a:tab pos="3858055" algn="l"/>
                <a:tab pos="4106963" algn="l"/>
                <a:tab pos="4355869" algn="l"/>
              </a:tabLst>
            </a:pPr>
            <a:r>
              <a:rPr lang="th-TH" sz="4000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8.  “ผลงานที่มีเนื้อหาเป็นอันหนึ่งอันเดียวกันอย่างเด่นชัด” หมายถึงข้อใด</a:t>
            </a:r>
          </a:p>
        </p:txBody>
      </p:sp>
      <p:grpSp>
        <p:nvGrpSpPr>
          <p:cNvPr id="86" name="กลุ่ม 85">
            <a:extLst>
              <a:ext uri="{FF2B5EF4-FFF2-40B4-BE49-F238E27FC236}">
                <a16:creationId xmlns:a16="http://schemas.microsoft.com/office/drawing/2014/main" id="{213C70CF-7679-4B8F-ABE2-27264E00F499}"/>
              </a:ext>
            </a:extLst>
          </p:cNvPr>
          <p:cNvGrpSpPr/>
          <p:nvPr/>
        </p:nvGrpSpPr>
        <p:grpSpPr>
          <a:xfrm>
            <a:off x="2309449" y="3115277"/>
            <a:ext cx="6584545" cy="762645"/>
            <a:chOff x="2110200" y="3860611"/>
            <a:chExt cx="6047274" cy="700416"/>
          </a:xfrm>
        </p:grpSpPr>
        <p:sp>
          <p:nvSpPr>
            <p:cNvPr id="88" name="Rectangle: Rounded Corners 24">
              <a:extLst>
                <a:ext uri="{FF2B5EF4-FFF2-40B4-BE49-F238E27FC236}">
                  <a16:creationId xmlns:a16="http://schemas.microsoft.com/office/drawing/2014/main" id="{8D13B359-5191-42BC-ABF3-3BDD8A2CAB25}"/>
                </a:ext>
              </a:extLst>
            </p:cNvPr>
            <p:cNvSpPr/>
            <p:nvPr/>
          </p:nvSpPr>
          <p:spPr>
            <a:xfrm>
              <a:off x="2110200" y="3908028"/>
              <a:ext cx="6047274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3"/>
            </a:p>
          </p:txBody>
        </p:sp>
        <p:sp>
          <p:nvSpPr>
            <p:cNvPr id="89" name="Rectangle: Rounded Corners 93">
              <a:extLst>
                <a:ext uri="{FF2B5EF4-FFF2-40B4-BE49-F238E27FC236}">
                  <a16:creationId xmlns:a16="http://schemas.microsoft.com/office/drawing/2014/main" id="{A7441C2B-1EF9-4809-B791-DF89A1D19DE6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3"/>
            </a:p>
          </p:txBody>
        </p:sp>
        <p:sp>
          <p:nvSpPr>
            <p:cNvPr id="91" name="Rectangle 94">
              <a:extLst>
                <a:ext uri="{FF2B5EF4-FFF2-40B4-BE49-F238E27FC236}">
                  <a16:creationId xmlns:a16="http://schemas.microsoft.com/office/drawing/2014/main" id="{506C3E8A-EB73-487C-8F48-B9C82A1D9858}"/>
                </a:ext>
              </a:extLst>
            </p:cNvPr>
            <p:cNvSpPr/>
            <p:nvPr/>
          </p:nvSpPr>
          <p:spPr>
            <a:xfrm>
              <a:off x="2216976" y="3860611"/>
              <a:ext cx="786062" cy="7004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en-US" sz="4356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</a:t>
              </a:r>
              <a:r>
                <a:rPr lang="th-TH" sz="4356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4356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97" name="Rectangle 30">
              <a:extLst>
                <a:ext uri="{FF2B5EF4-FFF2-40B4-BE49-F238E27FC236}">
                  <a16:creationId xmlns:a16="http://schemas.microsoft.com/office/drawing/2014/main" id="{767BEC13-BB85-4810-AB1D-DEBD72199AE3}"/>
                </a:ext>
              </a:extLst>
            </p:cNvPr>
            <p:cNvSpPr/>
            <p:nvPr/>
          </p:nvSpPr>
          <p:spPr>
            <a:xfrm>
              <a:off x="2765656" y="3902118"/>
              <a:ext cx="5391818" cy="6501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ความกลมกลืนด้วยเส้น</a:t>
              </a:r>
            </a:p>
          </p:txBody>
        </p:sp>
      </p:grpSp>
      <p:pic>
        <p:nvPicPr>
          <p:cNvPr id="61" name="Picture 5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C294ACA1-7EB5-4126-A23D-19B7496CAA0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551417" y="6757898"/>
            <a:ext cx="535420" cy="528466"/>
          </a:xfrm>
          <a:prstGeom prst="rect">
            <a:avLst/>
          </a:prstGeom>
        </p:spPr>
      </p:pic>
      <p:grpSp>
        <p:nvGrpSpPr>
          <p:cNvPr id="74" name="กลุ่ม 73">
            <a:extLst>
              <a:ext uri="{FF2B5EF4-FFF2-40B4-BE49-F238E27FC236}">
                <a16:creationId xmlns:a16="http://schemas.microsoft.com/office/drawing/2014/main" id="{B6F7FD8F-177B-491A-AD61-536F04A7F11D}"/>
              </a:ext>
            </a:extLst>
          </p:cNvPr>
          <p:cNvGrpSpPr/>
          <p:nvPr/>
        </p:nvGrpSpPr>
        <p:grpSpPr>
          <a:xfrm>
            <a:off x="2309449" y="4764193"/>
            <a:ext cx="6584546" cy="768945"/>
            <a:chOff x="2110201" y="4663949"/>
            <a:chExt cx="6047272" cy="706204"/>
          </a:xfrm>
        </p:grpSpPr>
        <p:sp>
          <p:nvSpPr>
            <p:cNvPr id="75" name="Rectangle: Rounded Corners 25">
              <a:extLst>
                <a:ext uri="{FF2B5EF4-FFF2-40B4-BE49-F238E27FC236}">
                  <a16:creationId xmlns:a16="http://schemas.microsoft.com/office/drawing/2014/main" id="{E03D3799-BE74-4F14-9B12-55EF3120C1C9}"/>
                </a:ext>
              </a:extLst>
            </p:cNvPr>
            <p:cNvSpPr/>
            <p:nvPr/>
          </p:nvSpPr>
          <p:spPr>
            <a:xfrm>
              <a:off x="2110201" y="4716550"/>
              <a:ext cx="6047271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3"/>
            </a:p>
          </p:txBody>
        </p:sp>
        <p:sp>
          <p:nvSpPr>
            <p:cNvPr id="76" name="Rectangle: Rounded Corners 104">
              <a:extLst>
                <a:ext uri="{FF2B5EF4-FFF2-40B4-BE49-F238E27FC236}">
                  <a16:creationId xmlns:a16="http://schemas.microsoft.com/office/drawing/2014/main" id="{7B36AC0D-3B58-49EA-9BFC-C45B2FB1EB6B}"/>
                </a:ext>
              </a:extLst>
            </p:cNvPr>
            <p:cNvSpPr/>
            <p:nvPr/>
          </p:nvSpPr>
          <p:spPr>
            <a:xfrm>
              <a:off x="2175277" y="475022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3"/>
            </a:p>
          </p:txBody>
        </p:sp>
        <p:sp>
          <p:nvSpPr>
            <p:cNvPr id="77" name="Rectangle 107">
              <a:extLst>
                <a:ext uri="{FF2B5EF4-FFF2-40B4-BE49-F238E27FC236}">
                  <a16:creationId xmlns:a16="http://schemas.microsoft.com/office/drawing/2014/main" id="{2D45167A-253C-48A4-BC42-F1367CBAD027}"/>
                </a:ext>
              </a:extLst>
            </p:cNvPr>
            <p:cNvSpPr/>
            <p:nvPr/>
          </p:nvSpPr>
          <p:spPr>
            <a:xfrm>
              <a:off x="2216976" y="4663949"/>
              <a:ext cx="786062" cy="7004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th-TH" sz="4356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4.</a:t>
              </a:r>
              <a:endParaRPr lang="en-US" sz="4356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78" name="Rectangle 31">
              <a:extLst>
                <a:ext uri="{FF2B5EF4-FFF2-40B4-BE49-F238E27FC236}">
                  <a16:creationId xmlns:a16="http://schemas.microsoft.com/office/drawing/2014/main" id="{AB981473-E4A5-49D3-83BF-C010888AD632}"/>
                </a:ext>
              </a:extLst>
            </p:cNvPr>
            <p:cNvSpPr/>
            <p:nvPr/>
          </p:nvSpPr>
          <p:spPr>
            <a:xfrm>
              <a:off x="2765655" y="4720026"/>
              <a:ext cx="5391818" cy="6501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ความกลมกลืนด้วยรูปแบบแนวคิด</a:t>
              </a:r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085B8BAA-7595-4FA3-A17A-453E592D5153}"/>
              </a:ext>
            </a:extLst>
          </p:cNvPr>
          <p:cNvGrpSpPr/>
          <p:nvPr/>
        </p:nvGrpSpPr>
        <p:grpSpPr>
          <a:xfrm>
            <a:off x="1729367" y="7658531"/>
            <a:ext cx="9817529" cy="1979925"/>
            <a:chOff x="1542902" y="4187298"/>
            <a:chExt cx="9016457" cy="1818370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36" name="Rectangle: Rounded Corners 35">
              <a:extLst>
                <a:ext uri="{FF2B5EF4-FFF2-40B4-BE49-F238E27FC236}">
                  <a16:creationId xmlns:a16="http://schemas.microsoft.com/office/drawing/2014/main" id="{E4CA880F-5E7E-4994-A945-9522F8B9FFD9}"/>
                </a:ext>
              </a:extLst>
            </p:cNvPr>
            <p:cNvSpPr/>
            <p:nvPr/>
          </p:nvSpPr>
          <p:spPr>
            <a:xfrm>
              <a:off x="1542902" y="4187298"/>
              <a:ext cx="9016457" cy="1818370"/>
            </a:xfrm>
            <a:prstGeom prst="roundRect">
              <a:avLst>
                <a:gd name="adj" fmla="val 9220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3" dirty="0"/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BCD5CD1D-AFD0-4AAD-B98A-A04B3CA43924}"/>
                </a:ext>
              </a:extLst>
            </p:cNvPr>
            <p:cNvSpPr/>
            <p:nvPr/>
          </p:nvSpPr>
          <p:spPr>
            <a:xfrm>
              <a:off x="1879484" y="4428739"/>
              <a:ext cx="8470084" cy="139918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th-TH" sz="31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เฉลย ข้อ 4. ความกลมกลืนด้วยรูปแบบแนวคิด</a:t>
              </a:r>
            </a:p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th-TH" sz="31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เพราะผลงานที่มีเนื้อหาเป็นอันหนึ่งอันเดียวกันจะมีความกลมกลืนด้วยรูปแบบแนวคิด ซึ่งอาจจะมีสี เส้น และรูปร่างที่ไม่ได้กลมกลืนกันก็ได้ ดังนั้น ข้อ 1. 2. และ 3. จึงไม่ถูกต้อง</a:t>
              </a:r>
            </a:p>
          </p:txBody>
        </p:sp>
      </p:grpSp>
      <p:pic>
        <p:nvPicPr>
          <p:cNvPr id="39" name="close">
            <a:extLst>
              <a:ext uri="{FF2B5EF4-FFF2-40B4-BE49-F238E27FC236}">
                <a16:creationId xmlns:a16="http://schemas.microsoft.com/office/drawing/2014/main" id="{430F8C17-34F9-4E5E-B3D6-64DA44CFEA4F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53635" y="7484195"/>
            <a:ext cx="606204" cy="6062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8194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16549E-6 -0.63924 L 2.16549E-6 4.08163E-7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1952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12842E-7 -0.62904 L -2.12842E-7 -6.80272E-7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112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0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8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6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10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5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16549E-6 4.08163E-7 L 2.16549E-6 -0.63925 " pathEditMode="relative" rAng="0" ptsTypes="AA">
                                      <p:cBhvr>
                                        <p:cTn id="4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1611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12842E-7 -6.80272E-7 L -2.12842E-7 -0.62904 " pathEditMode="relative" rAng="0" ptsTypes="AA">
                                      <p:cBhvr>
                                        <p:cTn id="5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14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4"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9" name="กลุ่ม 78">
            <a:extLst>
              <a:ext uri="{FF2B5EF4-FFF2-40B4-BE49-F238E27FC236}">
                <a16:creationId xmlns:a16="http://schemas.microsoft.com/office/drawing/2014/main" id="{3F4D9A4C-B628-43FB-A97E-B9F28CCEAC20}"/>
              </a:ext>
            </a:extLst>
          </p:cNvPr>
          <p:cNvGrpSpPr/>
          <p:nvPr/>
        </p:nvGrpSpPr>
        <p:grpSpPr>
          <a:xfrm>
            <a:off x="2101627" y="2732766"/>
            <a:ext cx="8679997" cy="762645"/>
            <a:chOff x="2110200" y="3104340"/>
            <a:chExt cx="7971742" cy="700416"/>
          </a:xfrm>
        </p:grpSpPr>
        <p:sp>
          <p:nvSpPr>
            <p:cNvPr id="82" name="Rectangle: Rounded Corners 23">
              <a:extLst>
                <a:ext uri="{FF2B5EF4-FFF2-40B4-BE49-F238E27FC236}">
                  <a16:creationId xmlns:a16="http://schemas.microsoft.com/office/drawing/2014/main" id="{4BF0C751-A35C-4F6B-87D6-4CBFB30B08D6}"/>
                </a:ext>
              </a:extLst>
            </p:cNvPr>
            <p:cNvSpPr/>
            <p:nvPr/>
          </p:nvSpPr>
          <p:spPr>
            <a:xfrm>
              <a:off x="2110200" y="3146656"/>
              <a:ext cx="7900662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3"/>
            </a:p>
          </p:txBody>
        </p:sp>
        <p:sp>
          <p:nvSpPr>
            <p:cNvPr id="87" name="Rectangle: Rounded Corners 83">
              <a:extLst>
                <a:ext uri="{FF2B5EF4-FFF2-40B4-BE49-F238E27FC236}">
                  <a16:creationId xmlns:a16="http://schemas.microsoft.com/office/drawing/2014/main" id="{C2B564BD-CEE3-4902-8F6D-E44E968F03F4}"/>
                </a:ext>
              </a:extLst>
            </p:cNvPr>
            <p:cNvSpPr/>
            <p:nvPr/>
          </p:nvSpPr>
          <p:spPr>
            <a:xfrm>
              <a:off x="2175277" y="319061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3"/>
            </a:p>
          </p:txBody>
        </p:sp>
        <p:sp>
          <p:nvSpPr>
            <p:cNvPr id="90" name="Rectangle 88">
              <a:extLst>
                <a:ext uri="{FF2B5EF4-FFF2-40B4-BE49-F238E27FC236}">
                  <a16:creationId xmlns:a16="http://schemas.microsoft.com/office/drawing/2014/main" id="{3D34EDBF-D70E-4E03-9176-FACCCA07F466}"/>
                </a:ext>
              </a:extLst>
            </p:cNvPr>
            <p:cNvSpPr/>
            <p:nvPr/>
          </p:nvSpPr>
          <p:spPr>
            <a:xfrm>
              <a:off x="2216976" y="3104340"/>
              <a:ext cx="786062" cy="7004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en-US" sz="4356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</a:t>
              </a:r>
              <a:r>
                <a:rPr lang="th-TH" sz="4356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4356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92" name="Rectangle 29">
              <a:extLst>
                <a:ext uri="{FF2B5EF4-FFF2-40B4-BE49-F238E27FC236}">
                  <a16:creationId xmlns:a16="http://schemas.microsoft.com/office/drawing/2014/main" id="{007B0B1F-F723-4A7E-A732-CE40DFA3F548}"/>
                </a:ext>
              </a:extLst>
            </p:cNvPr>
            <p:cNvSpPr/>
            <p:nvPr/>
          </p:nvSpPr>
          <p:spPr>
            <a:xfrm>
              <a:off x="2765652" y="3140884"/>
              <a:ext cx="7316290" cy="6501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จัดให้มีขนาดที่ใกล้เคียงกัน</a:t>
              </a:r>
            </a:p>
          </p:txBody>
        </p:sp>
      </p:grpSp>
      <p:grpSp>
        <p:nvGrpSpPr>
          <p:cNvPr id="93" name="กลุ่ม 92">
            <a:extLst>
              <a:ext uri="{FF2B5EF4-FFF2-40B4-BE49-F238E27FC236}">
                <a16:creationId xmlns:a16="http://schemas.microsoft.com/office/drawing/2014/main" id="{AC9C438C-56BD-452F-AE77-90CC7F432BE7}"/>
              </a:ext>
            </a:extLst>
          </p:cNvPr>
          <p:cNvGrpSpPr/>
          <p:nvPr/>
        </p:nvGrpSpPr>
        <p:grpSpPr>
          <a:xfrm>
            <a:off x="2101627" y="4375382"/>
            <a:ext cx="8680002" cy="768945"/>
            <a:chOff x="2110201" y="4663949"/>
            <a:chExt cx="7971747" cy="706204"/>
          </a:xfrm>
        </p:grpSpPr>
        <p:sp>
          <p:nvSpPr>
            <p:cNvPr id="94" name="Rectangle: Rounded Corners 25">
              <a:extLst>
                <a:ext uri="{FF2B5EF4-FFF2-40B4-BE49-F238E27FC236}">
                  <a16:creationId xmlns:a16="http://schemas.microsoft.com/office/drawing/2014/main" id="{A6FF529E-52FE-4D50-89C6-36DD7474E72D}"/>
                </a:ext>
              </a:extLst>
            </p:cNvPr>
            <p:cNvSpPr/>
            <p:nvPr/>
          </p:nvSpPr>
          <p:spPr>
            <a:xfrm>
              <a:off x="2110201" y="4716550"/>
              <a:ext cx="7900663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3"/>
            </a:p>
          </p:txBody>
        </p:sp>
        <p:sp>
          <p:nvSpPr>
            <p:cNvPr id="95" name="Rectangle: Rounded Corners 104">
              <a:extLst>
                <a:ext uri="{FF2B5EF4-FFF2-40B4-BE49-F238E27FC236}">
                  <a16:creationId xmlns:a16="http://schemas.microsoft.com/office/drawing/2014/main" id="{075289D1-BF2F-4373-A5C6-7DEFB475A590}"/>
                </a:ext>
              </a:extLst>
            </p:cNvPr>
            <p:cNvSpPr/>
            <p:nvPr/>
          </p:nvSpPr>
          <p:spPr>
            <a:xfrm>
              <a:off x="2175277" y="475022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3"/>
            </a:p>
          </p:txBody>
        </p:sp>
        <p:sp>
          <p:nvSpPr>
            <p:cNvPr id="96" name="Rectangle 107">
              <a:extLst>
                <a:ext uri="{FF2B5EF4-FFF2-40B4-BE49-F238E27FC236}">
                  <a16:creationId xmlns:a16="http://schemas.microsoft.com/office/drawing/2014/main" id="{623D5DE0-541C-42EF-8BA6-9AC948960A39}"/>
                </a:ext>
              </a:extLst>
            </p:cNvPr>
            <p:cNvSpPr/>
            <p:nvPr/>
          </p:nvSpPr>
          <p:spPr>
            <a:xfrm>
              <a:off x="2216976" y="4663949"/>
              <a:ext cx="786062" cy="7004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en-US" sz="4356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</a:t>
              </a:r>
              <a:r>
                <a:rPr lang="th-TH" sz="4356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4356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98" name="Rectangle 31">
              <a:extLst>
                <a:ext uri="{FF2B5EF4-FFF2-40B4-BE49-F238E27FC236}">
                  <a16:creationId xmlns:a16="http://schemas.microsoft.com/office/drawing/2014/main" id="{8DFB4F04-858B-4FB8-AE89-92D78FD2BF14}"/>
                </a:ext>
              </a:extLst>
            </p:cNvPr>
            <p:cNvSpPr/>
            <p:nvPr/>
          </p:nvSpPr>
          <p:spPr>
            <a:xfrm>
              <a:off x="2765655" y="4720026"/>
              <a:ext cx="7316293" cy="6501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จัดให้มีเนื้อหาเรื่องราวใหม่ที่สอดคล้องกัน</a:t>
              </a:r>
            </a:p>
          </p:txBody>
        </p:sp>
      </p:grpSp>
      <p:grpSp>
        <p:nvGrpSpPr>
          <p:cNvPr id="99" name="กลุ่ม 98">
            <a:extLst>
              <a:ext uri="{FF2B5EF4-FFF2-40B4-BE49-F238E27FC236}">
                <a16:creationId xmlns:a16="http://schemas.microsoft.com/office/drawing/2014/main" id="{95038D92-5931-4E3B-874F-6B1A3F686AD5}"/>
              </a:ext>
            </a:extLst>
          </p:cNvPr>
          <p:cNvGrpSpPr/>
          <p:nvPr/>
        </p:nvGrpSpPr>
        <p:grpSpPr>
          <a:xfrm>
            <a:off x="2101627" y="3554074"/>
            <a:ext cx="8680003" cy="762645"/>
            <a:chOff x="2110200" y="3860611"/>
            <a:chExt cx="7971751" cy="700416"/>
          </a:xfrm>
        </p:grpSpPr>
        <p:sp>
          <p:nvSpPr>
            <p:cNvPr id="100" name="Rectangle: Rounded Corners 24">
              <a:extLst>
                <a:ext uri="{FF2B5EF4-FFF2-40B4-BE49-F238E27FC236}">
                  <a16:creationId xmlns:a16="http://schemas.microsoft.com/office/drawing/2014/main" id="{B75BFA60-BBBA-4BAB-BEF7-D5B62C1A8419}"/>
                </a:ext>
              </a:extLst>
            </p:cNvPr>
            <p:cNvSpPr/>
            <p:nvPr/>
          </p:nvSpPr>
          <p:spPr>
            <a:xfrm>
              <a:off x="2110200" y="3908028"/>
              <a:ext cx="7900665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3"/>
            </a:p>
          </p:txBody>
        </p:sp>
        <p:sp>
          <p:nvSpPr>
            <p:cNvPr id="101" name="Rectangle: Rounded Corners 93">
              <a:extLst>
                <a:ext uri="{FF2B5EF4-FFF2-40B4-BE49-F238E27FC236}">
                  <a16:creationId xmlns:a16="http://schemas.microsoft.com/office/drawing/2014/main" id="{A9FF875B-3BF2-4C67-B07C-D77876ED4FF7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3"/>
            </a:p>
          </p:txBody>
        </p:sp>
        <p:sp>
          <p:nvSpPr>
            <p:cNvPr id="102" name="Rectangle 94">
              <a:extLst>
                <a:ext uri="{FF2B5EF4-FFF2-40B4-BE49-F238E27FC236}">
                  <a16:creationId xmlns:a16="http://schemas.microsoft.com/office/drawing/2014/main" id="{4E813213-6E65-410A-8E0E-487842FF680C}"/>
                </a:ext>
              </a:extLst>
            </p:cNvPr>
            <p:cNvSpPr/>
            <p:nvPr/>
          </p:nvSpPr>
          <p:spPr>
            <a:xfrm>
              <a:off x="2216976" y="3860611"/>
              <a:ext cx="786062" cy="7004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en-US" sz="4356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</a:t>
              </a:r>
              <a:r>
                <a:rPr lang="th-TH" sz="4356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4356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03" name="Rectangle 30">
              <a:extLst>
                <a:ext uri="{FF2B5EF4-FFF2-40B4-BE49-F238E27FC236}">
                  <a16:creationId xmlns:a16="http://schemas.microsoft.com/office/drawing/2014/main" id="{33FABE58-F374-4572-A187-410265CB4F69}"/>
                </a:ext>
              </a:extLst>
            </p:cNvPr>
            <p:cNvSpPr/>
            <p:nvPr/>
          </p:nvSpPr>
          <p:spPr>
            <a:xfrm>
              <a:off x="2765656" y="3902118"/>
              <a:ext cx="7316295" cy="6501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จัดให้มีสีตรงข้ามกัน</a:t>
              </a:r>
            </a:p>
          </p:txBody>
        </p:sp>
      </p:grpSp>
      <p:grpSp>
        <p:nvGrpSpPr>
          <p:cNvPr id="104" name="กลุ่ม 103">
            <a:extLst>
              <a:ext uri="{FF2B5EF4-FFF2-40B4-BE49-F238E27FC236}">
                <a16:creationId xmlns:a16="http://schemas.microsoft.com/office/drawing/2014/main" id="{642B3049-6AAD-4FC8-8D4F-E989C4AE1588}"/>
              </a:ext>
            </a:extLst>
          </p:cNvPr>
          <p:cNvGrpSpPr/>
          <p:nvPr/>
        </p:nvGrpSpPr>
        <p:grpSpPr>
          <a:xfrm>
            <a:off x="2101627" y="5202990"/>
            <a:ext cx="8680004" cy="768945"/>
            <a:chOff x="2110200" y="4663949"/>
            <a:chExt cx="7971749" cy="706204"/>
          </a:xfrm>
        </p:grpSpPr>
        <p:sp>
          <p:nvSpPr>
            <p:cNvPr id="110" name="Rectangle: Rounded Corners 25">
              <a:extLst>
                <a:ext uri="{FF2B5EF4-FFF2-40B4-BE49-F238E27FC236}">
                  <a16:creationId xmlns:a16="http://schemas.microsoft.com/office/drawing/2014/main" id="{694B5A56-D5C6-4DC8-B6CA-0D5C9114B4DF}"/>
                </a:ext>
              </a:extLst>
            </p:cNvPr>
            <p:cNvSpPr/>
            <p:nvPr/>
          </p:nvSpPr>
          <p:spPr>
            <a:xfrm>
              <a:off x="2110200" y="4716550"/>
              <a:ext cx="7900663" cy="592908"/>
            </a:xfrm>
            <a:prstGeom prst="roundRect">
              <a:avLst>
                <a:gd name="adj" fmla="val 50000"/>
              </a:avLst>
            </a:prstGeom>
            <a:solidFill>
              <a:srgbClr val="D5FF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3"/>
            </a:p>
          </p:txBody>
        </p:sp>
        <p:sp>
          <p:nvSpPr>
            <p:cNvPr id="111" name="Rectangle: Rounded Corners 104">
              <a:extLst>
                <a:ext uri="{FF2B5EF4-FFF2-40B4-BE49-F238E27FC236}">
                  <a16:creationId xmlns:a16="http://schemas.microsoft.com/office/drawing/2014/main" id="{7C64BE2D-CAA8-4C66-B6F4-2C9078542E54}"/>
                </a:ext>
              </a:extLst>
            </p:cNvPr>
            <p:cNvSpPr/>
            <p:nvPr/>
          </p:nvSpPr>
          <p:spPr>
            <a:xfrm>
              <a:off x="2175277" y="475022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00A65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3"/>
            </a:p>
          </p:txBody>
        </p:sp>
        <p:sp>
          <p:nvSpPr>
            <p:cNvPr id="112" name="Rectangle 107">
              <a:extLst>
                <a:ext uri="{FF2B5EF4-FFF2-40B4-BE49-F238E27FC236}">
                  <a16:creationId xmlns:a16="http://schemas.microsoft.com/office/drawing/2014/main" id="{8CF52145-583F-4605-9EB7-6B823D80E748}"/>
                </a:ext>
              </a:extLst>
            </p:cNvPr>
            <p:cNvSpPr/>
            <p:nvPr/>
          </p:nvSpPr>
          <p:spPr>
            <a:xfrm>
              <a:off x="2216976" y="4663949"/>
              <a:ext cx="786062" cy="7004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th-TH" sz="4356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4.</a:t>
              </a:r>
              <a:endParaRPr lang="en-US" sz="4356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13" name="Rectangle 31">
              <a:extLst>
                <a:ext uri="{FF2B5EF4-FFF2-40B4-BE49-F238E27FC236}">
                  <a16:creationId xmlns:a16="http://schemas.microsoft.com/office/drawing/2014/main" id="{882A8B05-D4FD-4CFF-8530-DA79B898CACD}"/>
                </a:ext>
              </a:extLst>
            </p:cNvPr>
            <p:cNvSpPr/>
            <p:nvPr/>
          </p:nvSpPr>
          <p:spPr>
            <a:xfrm>
              <a:off x="2765655" y="4720026"/>
              <a:ext cx="7316294" cy="6501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จัดให้มีความเท่ากันและอยู่ตรงข้ามกันของแกนสมมาตร</a:t>
              </a:r>
            </a:p>
          </p:txBody>
        </p:sp>
      </p:grpSp>
      <p:grpSp>
        <p:nvGrpSpPr>
          <p:cNvPr id="80" name="กลุ่ม 79">
            <a:extLst>
              <a:ext uri="{FF2B5EF4-FFF2-40B4-BE49-F238E27FC236}">
                <a16:creationId xmlns:a16="http://schemas.microsoft.com/office/drawing/2014/main" id="{EA94B1BC-DF73-44B1-BC4A-A1F64F423230}"/>
              </a:ext>
            </a:extLst>
          </p:cNvPr>
          <p:cNvGrpSpPr/>
          <p:nvPr/>
        </p:nvGrpSpPr>
        <p:grpSpPr>
          <a:xfrm>
            <a:off x="2101628" y="2734719"/>
            <a:ext cx="8679999" cy="762645"/>
            <a:chOff x="2110200" y="3104340"/>
            <a:chExt cx="7971744" cy="700416"/>
          </a:xfrm>
        </p:grpSpPr>
        <p:sp>
          <p:nvSpPr>
            <p:cNvPr id="81" name="Rectangle: Rounded Corners 23">
              <a:extLst>
                <a:ext uri="{FF2B5EF4-FFF2-40B4-BE49-F238E27FC236}">
                  <a16:creationId xmlns:a16="http://schemas.microsoft.com/office/drawing/2014/main" id="{93E2BBB2-E122-45DD-A7EE-E8246B5A32C7}"/>
                </a:ext>
              </a:extLst>
            </p:cNvPr>
            <p:cNvSpPr/>
            <p:nvPr/>
          </p:nvSpPr>
          <p:spPr>
            <a:xfrm>
              <a:off x="2110200" y="3146656"/>
              <a:ext cx="7900662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3"/>
            </a:p>
          </p:txBody>
        </p:sp>
        <p:sp>
          <p:nvSpPr>
            <p:cNvPr id="83" name="Rectangle: Rounded Corners 83">
              <a:extLst>
                <a:ext uri="{FF2B5EF4-FFF2-40B4-BE49-F238E27FC236}">
                  <a16:creationId xmlns:a16="http://schemas.microsoft.com/office/drawing/2014/main" id="{A8648C38-D553-4572-BB06-2FB54C051AB8}"/>
                </a:ext>
              </a:extLst>
            </p:cNvPr>
            <p:cNvSpPr/>
            <p:nvPr/>
          </p:nvSpPr>
          <p:spPr>
            <a:xfrm>
              <a:off x="2175277" y="319061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3"/>
            </a:p>
          </p:txBody>
        </p:sp>
        <p:sp>
          <p:nvSpPr>
            <p:cNvPr id="84" name="Rectangle 88">
              <a:extLst>
                <a:ext uri="{FF2B5EF4-FFF2-40B4-BE49-F238E27FC236}">
                  <a16:creationId xmlns:a16="http://schemas.microsoft.com/office/drawing/2014/main" id="{F441A939-1B08-44B2-9B28-4C323092B61C}"/>
                </a:ext>
              </a:extLst>
            </p:cNvPr>
            <p:cNvSpPr/>
            <p:nvPr/>
          </p:nvSpPr>
          <p:spPr>
            <a:xfrm>
              <a:off x="2216976" y="3104340"/>
              <a:ext cx="786062" cy="7004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en-US" sz="4356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</a:t>
              </a:r>
              <a:r>
                <a:rPr lang="th-TH" sz="4356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4356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85" name="Rectangle 29">
              <a:extLst>
                <a:ext uri="{FF2B5EF4-FFF2-40B4-BE49-F238E27FC236}">
                  <a16:creationId xmlns:a16="http://schemas.microsoft.com/office/drawing/2014/main" id="{89F529A5-2943-407F-B77D-EF56DCFDE650}"/>
                </a:ext>
              </a:extLst>
            </p:cNvPr>
            <p:cNvSpPr/>
            <p:nvPr/>
          </p:nvSpPr>
          <p:spPr>
            <a:xfrm>
              <a:off x="2765653" y="3140884"/>
              <a:ext cx="7316291" cy="6501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จัดให้มีขนาดที่ใกล้เคียงกัน</a:t>
              </a:r>
            </a:p>
          </p:txBody>
        </p:sp>
      </p:grpSp>
      <p:pic>
        <p:nvPicPr>
          <p:cNvPr id="52" name="explaination">
            <a:extLst>
              <a:ext uri="{FF2B5EF4-FFF2-40B4-BE49-F238E27FC236}">
                <a16:creationId xmlns:a16="http://schemas.microsoft.com/office/drawing/2014/main" id="{AD072A22-0A9A-4952-8D99-9B22B8DC67B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7772" y="6675097"/>
            <a:ext cx="1203684" cy="527689"/>
          </a:xfrm>
          <a:prstGeom prst="rect">
            <a:avLst/>
          </a:prstGeom>
        </p:spPr>
      </p:pic>
      <p:grpSp>
        <p:nvGrpSpPr>
          <p:cNvPr id="105" name="กลุ่ม 104">
            <a:extLst>
              <a:ext uri="{FF2B5EF4-FFF2-40B4-BE49-F238E27FC236}">
                <a16:creationId xmlns:a16="http://schemas.microsoft.com/office/drawing/2014/main" id="{995F5C00-853A-430F-8F25-DF3C94302B94}"/>
              </a:ext>
            </a:extLst>
          </p:cNvPr>
          <p:cNvGrpSpPr/>
          <p:nvPr/>
        </p:nvGrpSpPr>
        <p:grpSpPr>
          <a:xfrm>
            <a:off x="2101627" y="4375382"/>
            <a:ext cx="8680004" cy="768945"/>
            <a:chOff x="2110200" y="4663949"/>
            <a:chExt cx="7971749" cy="706204"/>
          </a:xfrm>
        </p:grpSpPr>
        <p:sp>
          <p:nvSpPr>
            <p:cNvPr id="106" name="Rectangle: Rounded Corners 25">
              <a:extLst>
                <a:ext uri="{FF2B5EF4-FFF2-40B4-BE49-F238E27FC236}">
                  <a16:creationId xmlns:a16="http://schemas.microsoft.com/office/drawing/2014/main" id="{6002B050-65CC-4DCB-A66E-09C4C46EAEF3}"/>
                </a:ext>
              </a:extLst>
            </p:cNvPr>
            <p:cNvSpPr/>
            <p:nvPr/>
          </p:nvSpPr>
          <p:spPr>
            <a:xfrm>
              <a:off x="2110200" y="4716550"/>
              <a:ext cx="7900664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3"/>
            </a:p>
          </p:txBody>
        </p:sp>
        <p:sp>
          <p:nvSpPr>
            <p:cNvPr id="107" name="Rectangle: Rounded Corners 104">
              <a:extLst>
                <a:ext uri="{FF2B5EF4-FFF2-40B4-BE49-F238E27FC236}">
                  <a16:creationId xmlns:a16="http://schemas.microsoft.com/office/drawing/2014/main" id="{3B3458E8-715C-4A5A-A930-20650812D1EA}"/>
                </a:ext>
              </a:extLst>
            </p:cNvPr>
            <p:cNvSpPr/>
            <p:nvPr/>
          </p:nvSpPr>
          <p:spPr>
            <a:xfrm>
              <a:off x="2175277" y="475022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3"/>
            </a:p>
          </p:txBody>
        </p:sp>
        <p:sp>
          <p:nvSpPr>
            <p:cNvPr id="108" name="Rectangle 107">
              <a:extLst>
                <a:ext uri="{FF2B5EF4-FFF2-40B4-BE49-F238E27FC236}">
                  <a16:creationId xmlns:a16="http://schemas.microsoft.com/office/drawing/2014/main" id="{320B805A-C1C2-4BFF-982D-487DE4BFEFBC}"/>
                </a:ext>
              </a:extLst>
            </p:cNvPr>
            <p:cNvSpPr/>
            <p:nvPr/>
          </p:nvSpPr>
          <p:spPr>
            <a:xfrm>
              <a:off x="2216976" y="4663949"/>
              <a:ext cx="786062" cy="7004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en-US" sz="4356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</a:t>
              </a:r>
              <a:r>
                <a:rPr lang="th-TH" sz="4356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4356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09" name="Rectangle 31">
              <a:extLst>
                <a:ext uri="{FF2B5EF4-FFF2-40B4-BE49-F238E27FC236}">
                  <a16:creationId xmlns:a16="http://schemas.microsoft.com/office/drawing/2014/main" id="{142D4EEA-3152-4404-B39F-9A87E39B4F89}"/>
                </a:ext>
              </a:extLst>
            </p:cNvPr>
            <p:cNvSpPr/>
            <p:nvPr/>
          </p:nvSpPr>
          <p:spPr>
            <a:xfrm>
              <a:off x="2765653" y="4720026"/>
              <a:ext cx="7316296" cy="6501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จัดให้มีเนื้อหาเรื่องราวใหม่ที่สอดคล้องกัน</a:t>
              </a:r>
            </a:p>
          </p:txBody>
        </p:sp>
      </p:grpSp>
      <p:pic>
        <p:nvPicPr>
          <p:cNvPr id="32" name="Picture 31">
            <a:hlinkClick r:id="rId4" action="ppaction://hlinksldjump"/>
            <a:extLst>
              <a:ext uri="{FF2B5EF4-FFF2-40B4-BE49-F238E27FC236}">
                <a16:creationId xmlns:a16="http://schemas.microsoft.com/office/drawing/2014/main" id="{A9C88238-0886-4BCD-862F-635546E087A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60235" y="6773141"/>
            <a:ext cx="1021197" cy="527966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39F90CB7-79CC-4092-AA4B-4900D45EFFFA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491646" y="150"/>
            <a:ext cx="780537" cy="822353"/>
          </a:xfrm>
          <a:prstGeom prst="rect">
            <a:avLst/>
          </a:prstGeom>
        </p:spPr>
      </p:pic>
      <p:sp>
        <p:nvSpPr>
          <p:cNvPr id="45" name="Rectangle 81">
            <a:extLst>
              <a:ext uri="{FF2B5EF4-FFF2-40B4-BE49-F238E27FC236}">
                <a16:creationId xmlns:a16="http://schemas.microsoft.com/office/drawing/2014/main" id="{F4A5FACA-B1C9-4281-B2BF-F8B387AACC63}"/>
              </a:ext>
            </a:extLst>
          </p:cNvPr>
          <p:cNvSpPr/>
          <p:nvPr/>
        </p:nvSpPr>
        <p:spPr>
          <a:xfrm>
            <a:off x="1665199" y="1301208"/>
            <a:ext cx="1230081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236461" algn="dec"/>
                <a:tab pos="373361" algn="l"/>
                <a:tab pos="622267" algn="l"/>
                <a:tab pos="871174" algn="l"/>
                <a:tab pos="3858055" algn="l"/>
                <a:tab pos="4106963" algn="l"/>
                <a:tab pos="4355869" algn="l"/>
              </a:tabLst>
            </a:pPr>
            <a:r>
              <a:rPr lang="th-TH" sz="4000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9. องค์ประกอบที่แตกต่างกันในภาพจะสามารถนำมาจัดวางให้มีความสมดุล</a:t>
            </a:r>
          </a:p>
          <a:p>
            <a:pPr>
              <a:tabLst>
                <a:tab pos="236461" algn="dec"/>
                <a:tab pos="373361" algn="l"/>
                <a:tab pos="622267" algn="l"/>
                <a:tab pos="871174" algn="l"/>
                <a:tab pos="3858055" algn="l"/>
                <a:tab pos="4106963" algn="l"/>
                <a:tab pos="4355869" algn="l"/>
              </a:tabLst>
            </a:pPr>
            <a:r>
              <a:rPr lang="th-TH" sz="4000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   กันได้อย่างไร</a:t>
            </a:r>
          </a:p>
        </p:txBody>
      </p:sp>
      <p:grpSp>
        <p:nvGrpSpPr>
          <p:cNvPr id="86" name="กลุ่ม 85">
            <a:extLst>
              <a:ext uri="{FF2B5EF4-FFF2-40B4-BE49-F238E27FC236}">
                <a16:creationId xmlns:a16="http://schemas.microsoft.com/office/drawing/2014/main" id="{213C70CF-7679-4B8F-ABE2-27264E00F499}"/>
              </a:ext>
            </a:extLst>
          </p:cNvPr>
          <p:cNvGrpSpPr/>
          <p:nvPr/>
        </p:nvGrpSpPr>
        <p:grpSpPr>
          <a:xfrm>
            <a:off x="2101627" y="3554074"/>
            <a:ext cx="8680005" cy="762645"/>
            <a:chOff x="2110199" y="3860611"/>
            <a:chExt cx="7971753" cy="700416"/>
          </a:xfrm>
        </p:grpSpPr>
        <p:sp>
          <p:nvSpPr>
            <p:cNvPr id="88" name="Rectangle: Rounded Corners 24">
              <a:extLst>
                <a:ext uri="{FF2B5EF4-FFF2-40B4-BE49-F238E27FC236}">
                  <a16:creationId xmlns:a16="http://schemas.microsoft.com/office/drawing/2014/main" id="{8D13B359-5191-42BC-ABF3-3BDD8A2CAB25}"/>
                </a:ext>
              </a:extLst>
            </p:cNvPr>
            <p:cNvSpPr/>
            <p:nvPr/>
          </p:nvSpPr>
          <p:spPr>
            <a:xfrm>
              <a:off x="2110199" y="3908028"/>
              <a:ext cx="7900666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3"/>
            </a:p>
          </p:txBody>
        </p:sp>
        <p:sp>
          <p:nvSpPr>
            <p:cNvPr id="89" name="Rectangle: Rounded Corners 93">
              <a:extLst>
                <a:ext uri="{FF2B5EF4-FFF2-40B4-BE49-F238E27FC236}">
                  <a16:creationId xmlns:a16="http://schemas.microsoft.com/office/drawing/2014/main" id="{A7441C2B-1EF9-4809-B791-DF89A1D19DE6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3"/>
            </a:p>
          </p:txBody>
        </p:sp>
        <p:sp>
          <p:nvSpPr>
            <p:cNvPr id="91" name="Rectangle 94">
              <a:extLst>
                <a:ext uri="{FF2B5EF4-FFF2-40B4-BE49-F238E27FC236}">
                  <a16:creationId xmlns:a16="http://schemas.microsoft.com/office/drawing/2014/main" id="{506C3E8A-EB73-487C-8F48-B9C82A1D9858}"/>
                </a:ext>
              </a:extLst>
            </p:cNvPr>
            <p:cNvSpPr/>
            <p:nvPr/>
          </p:nvSpPr>
          <p:spPr>
            <a:xfrm>
              <a:off x="2216976" y="3860611"/>
              <a:ext cx="786062" cy="7004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en-US" sz="4356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</a:t>
              </a:r>
              <a:r>
                <a:rPr lang="th-TH" sz="4356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4356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97" name="Rectangle 30">
              <a:extLst>
                <a:ext uri="{FF2B5EF4-FFF2-40B4-BE49-F238E27FC236}">
                  <a16:creationId xmlns:a16="http://schemas.microsoft.com/office/drawing/2014/main" id="{767BEC13-BB85-4810-AB1D-DEBD72199AE3}"/>
                </a:ext>
              </a:extLst>
            </p:cNvPr>
            <p:cNvSpPr/>
            <p:nvPr/>
          </p:nvSpPr>
          <p:spPr>
            <a:xfrm>
              <a:off x="2765656" y="3902118"/>
              <a:ext cx="7316296" cy="6501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จัดให้มีสีตรงข้ามกัน</a:t>
              </a:r>
            </a:p>
          </p:txBody>
        </p:sp>
      </p:grpSp>
      <p:pic>
        <p:nvPicPr>
          <p:cNvPr id="61" name="Picture 5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C294ACA1-7EB5-4126-A23D-19B7496CAA0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551417" y="6757898"/>
            <a:ext cx="535420" cy="528466"/>
          </a:xfrm>
          <a:prstGeom prst="rect">
            <a:avLst/>
          </a:prstGeom>
        </p:spPr>
      </p:pic>
      <p:grpSp>
        <p:nvGrpSpPr>
          <p:cNvPr id="74" name="กลุ่ม 73">
            <a:extLst>
              <a:ext uri="{FF2B5EF4-FFF2-40B4-BE49-F238E27FC236}">
                <a16:creationId xmlns:a16="http://schemas.microsoft.com/office/drawing/2014/main" id="{B6F7FD8F-177B-491A-AD61-536F04A7F11D}"/>
              </a:ext>
            </a:extLst>
          </p:cNvPr>
          <p:cNvGrpSpPr/>
          <p:nvPr/>
        </p:nvGrpSpPr>
        <p:grpSpPr>
          <a:xfrm>
            <a:off x="2101627" y="5202990"/>
            <a:ext cx="8680006" cy="768945"/>
            <a:chOff x="2110200" y="4663949"/>
            <a:chExt cx="7971751" cy="706204"/>
          </a:xfrm>
        </p:grpSpPr>
        <p:sp>
          <p:nvSpPr>
            <p:cNvPr id="75" name="Rectangle: Rounded Corners 25">
              <a:extLst>
                <a:ext uri="{FF2B5EF4-FFF2-40B4-BE49-F238E27FC236}">
                  <a16:creationId xmlns:a16="http://schemas.microsoft.com/office/drawing/2014/main" id="{E03D3799-BE74-4F14-9B12-55EF3120C1C9}"/>
                </a:ext>
              </a:extLst>
            </p:cNvPr>
            <p:cNvSpPr/>
            <p:nvPr/>
          </p:nvSpPr>
          <p:spPr>
            <a:xfrm>
              <a:off x="2110200" y="4716550"/>
              <a:ext cx="7900664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3" dirty="0"/>
            </a:p>
          </p:txBody>
        </p:sp>
        <p:sp>
          <p:nvSpPr>
            <p:cNvPr id="76" name="Rectangle: Rounded Corners 104">
              <a:extLst>
                <a:ext uri="{FF2B5EF4-FFF2-40B4-BE49-F238E27FC236}">
                  <a16:creationId xmlns:a16="http://schemas.microsoft.com/office/drawing/2014/main" id="{7B36AC0D-3B58-49EA-9BFC-C45B2FB1EB6B}"/>
                </a:ext>
              </a:extLst>
            </p:cNvPr>
            <p:cNvSpPr/>
            <p:nvPr/>
          </p:nvSpPr>
          <p:spPr>
            <a:xfrm>
              <a:off x="2175277" y="475022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3"/>
            </a:p>
          </p:txBody>
        </p:sp>
        <p:sp>
          <p:nvSpPr>
            <p:cNvPr id="77" name="Rectangle 107">
              <a:extLst>
                <a:ext uri="{FF2B5EF4-FFF2-40B4-BE49-F238E27FC236}">
                  <a16:creationId xmlns:a16="http://schemas.microsoft.com/office/drawing/2014/main" id="{2D45167A-253C-48A4-BC42-F1367CBAD027}"/>
                </a:ext>
              </a:extLst>
            </p:cNvPr>
            <p:cNvSpPr/>
            <p:nvPr/>
          </p:nvSpPr>
          <p:spPr>
            <a:xfrm>
              <a:off x="2216976" y="4663949"/>
              <a:ext cx="786062" cy="7004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th-TH" sz="4356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4.</a:t>
              </a:r>
              <a:endParaRPr lang="en-US" sz="4356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78" name="Rectangle 31">
              <a:extLst>
                <a:ext uri="{FF2B5EF4-FFF2-40B4-BE49-F238E27FC236}">
                  <a16:creationId xmlns:a16="http://schemas.microsoft.com/office/drawing/2014/main" id="{AB981473-E4A5-49D3-83BF-C010888AD632}"/>
                </a:ext>
              </a:extLst>
            </p:cNvPr>
            <p:cNvSpPr/>
            <p:nvPr/>
          </p:nvSpPr>
          <p:spPr>
            <a:xfrm>
              <a:off x="2765656" y="4720026"/>
              <a:ext cx="7316295" cy="6501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จัดให้มีความเท่ากันและอยู่ตรงข้ามกันของแกนสมมาตร</a:t>
              </a:r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085B8BAA-7595-4FA3-A17A-453E592D5153}"/>
              </a:ext>
            </a:extLst>
          </p:cNvPr>
          <p:cNvGrpSpPr/>
          <p:nvPr/>
        </p:nvGrpSpPr>
        <p:grpSpPr>
          <a:xfrm>
            <a:off x="1729367" y="7658530"/>
            <a:ext cx="9817529" cy="2953462"/>
            <a:chOff x="1542902" y="4187298"/>
            <a:chExt cx="9016457" cy="2712471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36" name="Rectangle: Rounded Corners 35">
              <a:extLst>
                <a:ext uri="{FF2B5EF4-FFF2-40B4-BE49-F238E27FC236}">
                  <a16:creationId xmlns:a16="http://schemas.microsoft.com/office/drawing/2014/main" id="{E4CA880F-5E7E-4994-A945-9522F8B9FFD9}"/>
                </a:ext>
              </a:extLst>
            </p:cNvPr>
            <p:cNvSpPr/>
            <p:nvPr/>
          </p:nvSpPr>
          <p:spPr>
            <a:xfrm>
              <a:off x="1542902" y="4187298"/>
              <a:ext cx="9016457" cy="2712471"/>
            </a:xfrm>
            <a:prstGeom prst="roundRect">
              <a:avLst>
                <a:gd name="adj" fmla="val 9220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3" dirty="0"/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BCD5CD1D-AFD0-4AAD-B98A-A04B3CA43924}"/>
                </a:ext>
              </a:extLst>
            </p:cNvPr>
            <p:cNvSpPr/>
            <p:nvPr/>
          </p:nvSpPr>
          <p:spPr>
            <a:xfrm>
              <a:off x="1879484" y="4428739"/>
              <a:ext cx="8470084" cy="227543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th-TH" sz="31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เฉลย ข้อ 4. จัดให้มีความเท่ากันและอยู่ตรงข้ามกันของแกนสมมาตร</a:t>
              </a:r>
            </a:p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th-TH" sz="31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เพราะความสมดุลสามารถทำได้โดยจัดให้องค์ประกอบในภาพมีความเท่ากันและอยู่ตรงข้ามกันของแกนสมมาตร </a:t>
              </a:r>
            </a:p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th-TH" sz="31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ส่วน 1. จัดให้มีขนาดที่ใกล้เคียงกัน อาจทำให้เกิดความสมดุลได้ แต่ข้อ 4. เป็นคำตอบที่มีความถูกต้องและชัดเจนมากกว่า เพราะอยู่ตรงข้ามกันของแกนสมมาตร</a:t>
              </a:r>
            </a:p>
          </p:txBody>
        </p:sp>
      </p:grpSp>
      <p:pic>
        <p:nvPicPr>
          <p:cNvPr id="39" name="close">
            <a:extLst>
              <a:ext uri="{FF2B5EF4-FFF2-40B4-BE49-F238E27FC236}">
                <a16:creationId xmlns:a16="http://schemas.microsoft.com/office/drawing/2014/main" id="{430F8C17-34F9-4E5E-B3D6-64DA44CFEA4F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53635" y="7484195"/>
            <a:ext cx="606204" cy="6062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6545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16549E-6 -0.74532 L 2.16549E-6 4.01361E-6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7117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12842E-7 -0.74341 L -2.12842E-7 -4.28571E-6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71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0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8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6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10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5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16549E-6 4.08163E-7 L 2.16549E-6 -0.74532 " pathEditMode="relative" rAng="0" ptsTypes="AA">
                                      <p:cBhvr>
                                        <p:cTn id="4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7266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12842E-7 -4.28571E-6 L -2.12842E-7 -0.74341 " pathEditMode="relative" rAng="0" ptsTypes="AA">
                                      <p:cBhvr>
                                        <p:cTn id="5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71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4"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4" name="กลุ่ม 103">
            <a:extLst>
              <a:ext uri="{FF2B5EF4-FFF2-40B4-BE49-F238E27FC236}">
                <a16:creationId xmlns:a16="http://schemas.microsoft.com/office/drawing/2014/main" id="{642B3049-6AAD-4FC8-8D4F-E989C4AE1588}"/>
              </a:ext>
            </a:extLst>
          </p:cNvPr>
          <p:cNvGrpSpPr/>
          <p:nvPr/>
        </p:nvGrpSpPr>
        <p:grpSpPr>
          <a:xfrm>
            <a:off x="2283743" y="5228614"/>
            <a:ext cx="8680004" cy="768945"/>
            <a:chOff x="2110200" y="4663949"/>
            <a:chExt cx="7971749" cy="706204"/>
          </a:xfrm>
        </p:grpSpPr>
        <p:sp>
          <p:nvSpPr>
            <p:cNvPr id="110" name="Rectangle: Rounded Corners 25">
              <a:extLst>
                <a:ext uri="{FF2B5EF4-FFF2-40B4-BE49-F238E27FC236}">
                  <a16:creationId xmlns:a16="http://schemas.microsoft.com/office/drawing/2014/main" id="{694B5A56-D5C6-4DC8-B6CA-0D5C9114B4DF}"/>
                </a:ext>
              </a:extLst>
            </p:cNvPr>
            <p:cNvSpPr/>
            <p:nvPr/>
          </p:nvSpPr>
          <p:spPr>
            <a:xfrm>
              <a:off x="2110200" y="4716550"/>
              <a:ext cx="7900663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3"/>
            </a:p>
          </p:txBody>
        </p:sp>
        <p:sp>
          <p:nvSpPr>
            <p:cNvPr id="111" name="Rectangle: Rounded Corners 104">
              <a:extLst>
                <a:ext uri="{FF2B5EF4-FFF2-40B4-BE49-F238E27FC236}">
                  <a16:creationId xmlns:a16="http://schemas.microsoft.com/office/drawing/2014/main" id="{7C64BE2D-CAA8-4C66-B6F4-2C9078542E54}"/>
                </a:ext>
              </a:extLst>
            </p:cNvPr>
            <p:cNvSpPr/>
            <p:nvPr/>
          </p:nvSpPr>
          <p:spPr>
            <a:xfrm>
              <a:off x="2175277" y="475022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3"/>
            </a:p>
          </p:txBody>
        </p:sp>
        <p:sp>
          <p:nvSpPr>
            <p:cNvPr id="112" name="Rectangle 107">
              <a:extLst>
                <a:ext uri="{FF2B5EF4-FFF2-40B4-BE49-F238E27FC236}">
                  <a16:creationId xmlns:a16="http://schemas.microsoft.com/office/drawing/2014/main" id="{8CF52145-583F-4605-9EB7-6B823D80E748}"/>
                </a:ext>
              </a:extLst>
            </p:cNvPr>
            <p:cNvSpPr/>
            <p:nvPr/>
          </p:nvSpPr>
          <p:spPr>
            <a:xfrm>
              <a:off x="2216976" y="4663949"/>
              <a:ext cx="786062" cy="7004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th-TH" sz="4356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4.</a:t>
              </a:r>
              <a:endParaRPr lang="en-US" sz="4356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13" name="Rectangle 31">
              <a:extLst>
                <a:ext uri="{FF2B5EF4-FFF2-40B4-BE49-F238E27FC236}">
                  <a16:creationId xmlns:a16="http://schemas.microsoft.com/office/drawing/2014/main" id="{882A8B05-D4FD-4CFF-8530-DA79B898CACD}"/>
                </a:ext>
              </a:extLst>
            </p:cNvPr>
            <p:cNvSpPr/>
            <p:nvPr/>
          </p:nvSpPr>
          <p:spPr>
            <a:xfrm>
              <a:off x="2765655" y="4720026"/>
              <a:ext cx="7316294" cy="6501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ผลงานมีความแตกต่างจากผลงานชิ้นอื่น</a:t>
              </a:r>
              <a:r>
                <a:rPr lang="en-US" sz="24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 </a:t>
              </a: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ๆ อย่างสร้างสรรค์</a:t>
              </a:r>
            </a:p>
          </p:txBody>
        </p:sp>
      </p:grpSp>
      <p:grpSp>
        <p:nvGrpSpPr>
          <p:cNvPr id="74" name="กลุ่ม 73">
            <a:extLst>
              <a:ext uri="{FF2B5EF4-FFF2-40B4-BE49-F238E27FC236}">
                <a16:creationId xmlns:a16="http://schemas.microsoft.com/office/drawing/2014/main" id="{B6F7FD8F-177B-491A-AD61-536F04A7F11D}"/>
              </a:ext>
            </a:extLst>
          </p:cNvPr>
          <p:cNvGrpSpPr/>
          <p:nvPr/>
        </p:nvGrpSpPr>
        <p:grpSpPr>
          <a:xfrm>
            <a:off x="2283743" y="5230567"/>
            <a:ext cx="8680006" cy="768945"/>
            <a:chOff x="2110200" y="4663949"/>
            <a:chExt cx="7971751" cy="706204"/>
          </a:xfrm>
        </p:grpSpPr>
        <p:sp>
          <p:nvSpPr>
            <p:cNvPr id="75" name="Rectangle: Rounded Corners 25">
              <a:extLst>
                <a:ext uri="{FF2B5EF4-FFF2-40B4-BE49-F238E27FC236}">
                  <a16:creationId xmlns:a16="http://schemas.microsoft.com/office/drawing/2014/main" id="{E03D3799-BE74-4F14-9B12-55EF3120C1C9}"/>
                </a:ext>
              </a:extLst>
            </p:cNvPr>
            <p:cNvSpPr/>
            <p:nvPr/>
          </p:nvSpPr>
          <p:spPr>
            <a:xfrm>
              <a:off x="2110200" y="4716550"/>
              <a:ext cx="7900664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3" dirty="0"/>
            </a:p>
          </p:txBody>
        </p:sp>
        <p:sp>
          <p:nvSpPr>
            <p:cNvPr id="76" name="Rectangle: Rounded Corners 104">
              <a:extLst>
                <a:ext uri="{FF2B5EF4-FFF2-40B4-BE49-F238E27FC236}">
                  <a16:creationId xmlns:a16="http://schemas.microsoft.com/office/drawing/2014/main" id="{7B36AC0D-3B58-49EA-9BFC-C45B2FB1EB6B}"/>
                </a:ext>
              </a:extLst>
            </p:cNvPr>
            <p:cNvSpPr/>
            <p:nvPr/>
          </p:nvSpPr>
          <p:spPr>
            <a:xfrm>
              <a:off x="2175277" y="475022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3"/>
            </a:p>
          </p:txBody>
        </p:sp>
        <p:sp>
          <p:nvSpPr>
            <p:cNvPr id="77" name="Rectangle 107">
              <a:extLst>
                <a:ext uri="{FF2B5EF4-FFF2-40B4-BE49-F238E27FC236}">
                  <a16:creationId xmlns:a16="http://schemas.microsoft.com/office/drawing/2014/main" id="{2D45167A-253C-48A4-BC42-F1367CBAD027}"/>
                </a:ext>
              </a:extLst>
            </p:cNvPr>
            <p:cNvSpPr/>
            <p:nvPr/>
          </p:nvSpPr>
          <p:spPr>
            <a:xfrm>
              <a:off x="2216976" y="4663949"/>
              <a:ext cx="786062" cy="7004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th-TH" sz="4356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4.</a:t>
              </a:r>
              <a:endParaRPr lang="en-US" sz="4356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78" name="Rectangle 31">
              <a:extLst>
                <a:ext uri="{FF2B5EF4-FFF2-40B4-BE49-F238E27FC236}">
                  <a16:creationId xmlns:a16="http://schemas.microsoft.com/office/drawing/2014/main" id="{AB981473-E4A5-49D3-83BF-C010888AD632}"/>
                </a:ext>
              </a:extLst>
            </p:cNvPr>
            <p:cNvSpPr/>
            <p:nvPr/>
          </p:nvSpPr>
          <p:spPr>
            <a:xfrm>
              <a:off x="2765656" y="4720026"/>
              <a:ext cx="7316295" cy="6501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ผลงานมีความแตกต่างจากผลงานชิ้นอื่น</a:t>
              </a:r>
              <a:r>
                <a:rPr lang="en-US" sz="24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 </a:t>
              </a: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ๆ อย่างสร้างสรรค์</a:t>
              </a:r>
            </a:p>
          </p:txBody>
        </p:sp>
      </p:grpSp>
      <p:grpSp>
        <p:nvGrpSpPr>
          <p:cNvPr id="79" name="กลุ่ม 78">
            <a:extLst>
              <a:ext uri="{FF2B5EF4-FFF2-40B4-BE49-F238E27FC236}">
                <a16:creationId xmlns:a16="http://schemas.microsoft.com/office/drawing/2014/main" id="{3F4D9A4C-B628-43FB-A97E-B9F28CCEAC20}"/>
              </a:ext>
            </a:extLst>
          </p:cNvPr>
          <p:cNvGrpSpPr/>
          <p:nvPr/>
        </p:nvGrpSpPr>
        <p:grpSpPr>
          <a:xfrm>
            <a:off x="2283743" y="2758390"/>
            <a:ext cx="8679997" cy="762645"/>
            <a:chOff x="2110200" y="3104340"/>
            <a:chExt cx="7971742" cy="700416"/>
          </a:xfrm>
        </p:grpSpPr>
        <p:sp>
          <p:nvSpPr>
            <p:cNvPr id="82" name="Rectangle: Rounded Corners 23">
              <a:extLst>
                <a:ext uri="{FF2B5EF4-FFF2-40B4-BE49-F238E27FC236}">
                  <a16:creationId xmlns:a16="http://schemas.microsoft.com/office/drawing/2014/main" id="{4BF0C751-A35C-4F6B-87D6-4CBFB30B08D6}"/>
                </a:ext>
              </a:extLst>
            </p:cNvPr>
            <p:cNvSpPr/>
            <p:nvPr/>
          </p:nvSpPr>
          <p:spPr>
            <a:xfrm>
              <a:off x="2110200" y="3146656"/>
              <a:ext cx="7900662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3"/>
            </a:p>
          </p:txBody>
        </p:sp>
        <p:sp>
          <p:nvSpPr>
            <p:cNvPr id="87" name="Rectangle: Rounded Corners 83">
              <a:extLst>
                <a:ext uri="{FF2B5EF4-FFF2-40B4-BE49-F238E27FC236}">
                  <a16:creationId xmlns:a16="http://schemas.microsoft.com/office/drawing/2014/main" id="{C2B564BD-CEE3-4902-8F6D-E44E968F03F4}"/>
                </a:ext>
              </a:extLst>
            </p:cNvPr>
            <p:cNvSpPr/>
            <p:nvPr/>
          </p:nvSpPr>
          <p:spPr>
            <a:xfrm>
              <a:off x="2175277" y="319061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3"/>
            </a:p>
          </p:txBody>
        </p:sp>
        <p:sp>
          <p:nvSpPr>
            <p:cNvPr id="90" name="Rectangle 88">
              <a:extLst>
                <a:ext uri="{FF2B5EF4-FFF2-40B4-BE49-F238E27FC236}">
                  <a16:creationId xmlns:a16="http://schemas.microsoft.com/office/drawing/2014/main" id="{3D34EDBF-D70E-4E03-9176-FACCCA07F466}"/>
                </a:ext>
              </a:extLst>
            </p:cNvPr>
            <p:cNvSpPr/>
            <p:nvPr/>
          </p:nvSpPr>
          <p:spPr>
            <a:xfrm>
              <a:off x="2216976" y="3104340"/>
              <a:ext cx="786062" cy="7004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en-US" sz="4356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</a:t>
              </a:r>
              <a:r>
                <a:rPr lang="th-TH" sz="4356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4356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92" name="Rectangle 29">
              <a:extLst>
                <a:ext uri="{FF2B5EF4-FFF2-40B4-BE49-F238E27FC236}">
                  <a16:creationId xmlns:a16="http://schemas.microsoft.com/office/drawing/2014/main" id="{007B0B1F-F723-4A7E-A732-CE40DFA3F548}"/>
                </a:ext>
              </a:extLst>
            </p:cNvPr>
            <p:cNvSpPr/>
            <p:nvPr/>
          </p:nvSpPr>
          <p:spPr>
            <a:xfrm>
              <a:off x="2765652" y="3140884"/>
              <a:ext cx="7316290" cy="6501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ผลงานไม่สามารถนำไปใช้เชิงพาณิชย์ได้</a:t>
              </a:r>
            </a:p>
          </p:txBody>
        </p:sp>
      </p:grpSp>
      <p:grpSp>
        <p:nvGrpSpPr>
          <p:cNvPr id="93" name="กลุ่ม 92">
            <a:extLst>
              <a:ext uri="{FF2B5EF4-FFF2-40B4-BE49-F238E27FC236}">
                <a16:creationId xmlns:a16="http://schemas.microsoft.com/office/drawing/2014/main" id="{AC9C438C-56BD-452F-AE77-90CC7F432BE7}"/>
              </a:ext>
            </a:extLst>
          </p:cNvPr>
          <p:cNvGrpSpPr/>
          <p:nvPr/>
        </p:nvGrpSpPr>
        <p:grpSpPr>
          <a:xfrm>
            <a:off x="2283743" y="4401006"/>
            <a:ext cx="8680002" cy="768945"/>
            <a:chOff x="2110201" y="4663949"/>
            <a:chExt cx="7971747" cy="706204"/>
          </a:xfrm>
        </p:grpSpPr>
        <p:sp>
          <p:nvSpPr>
            <p:cNvPr id="94" name="Rectangle: Rounded Corners 25">
              <a:extLst>
                <a:ext uri="{FF2B5EF4-FFF2-40B4-BE49-F238E27FC236}">
                  <a16:creationId xmlns:a16="http://schemas.microsoft.com/office/drawing/2014/main" id="{A6FF529E-52FE-4D50-89C6-36DD7474E72D}"/>
                </a:ext>
              </a:extLst>
            </p:cNvPr>
            <p:cNvSpPr/>
            <p:nvPr/>
          </p:nvSpPr>
          <p:spPr>
            <a:xfrm>
              <a:off x="2110201" y="4716550"/>
              <a:ext cx="7900663" cy="592908"/>
            </a:xfrm>
            <a:prstGeom prst="roundRect">
              <a:avLst>
                <a:gd name="adj" fmla="val 50000"/>
              </a:avLst>
            </a:prstGeom>
            <a:solidFill>
              <a:srgbClr val="D5FF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3"/>
            </a:p>
          </p:txBody>
        </p:sp>
        <p:sp>
          <p:nvSpPr>
            <p:cNvPr id="95" name="Rectangle: Rounded Corners 104">
              <a:extLst>
                <a:ext uri="{FF2B5EF4-FFF2-40B4-BE49-F238E27FC236}">
                  <a16:creationId xmlns:a16="http://schemas.microsoft.com/office/drawing/2014/main" id="{075289D1-BF2F-4373-A5C6-7DEFB475A590}"/>
                </a:ext>
              </a:extLst>
            </p:cNvPr>
            <p:cNvSpPr/>
            <p:nvPr/>
          </p:nvSpPr>
          <p:spPr>
            <a:xfrm>
              <a:off x="2175277" y="475022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00A65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3"/>
            </a:p>
          </p:txBody>
        </p:sp>
        <p:sp>
          <p:nvSpPr>
            <p:cNvPr id="96" name="Rectangle 107">
              <a:extLst>
                <a:ext uri="{FF2B5EF4-FFF2-40B4-BE49-F238E27FC236}">
                  <a16:creationId xmlns:a16="http://schemas.microsoft.com/office/drawing/2014/main" id="{623D5DE0-541C-42EF-8BA6-9AC948960A39}"/>
                </a:ext>
              </a:extLst>
            </p:cNvPr>
            <p:cNvSpPr/>
            <p:nvPr/>
          </p:nvSpPr>
          <p:spPr>
            <a:xfrm>
              <a:off x="2216976" y="4663949"/>
              <a:ext cx="786062" cy="7004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en-US" sz="4356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</a:t>
              </a:r>
              <a:r>
                <a:rPr lang="th-TH" sz="4356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4356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98" name="Rectangle 31">
              <a:extLst>
                <a:ext uri="{FF2B5EF4-FFF2-40B4-BE49-F238E27FC236}">
                  <a16:creationId xmlns:a16="http://schemas.microsoft.com/office/drawing/2014/main" id="{8DFB4F04-858B-4FB8-AE89-92D78FD2BF14}"/>
                </a:ext>
              </a:extLst>
            </p:cNvPr>
            <p:cNvSpPr/>
            <p:nvPr/>
          </p:nvSpPr>
          <p:spPr>
            <a:xfrm>
              <a:off x="2765655" y="4720026"/>
              <a:ext cx="7316293" cy="6501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ผลงานไม่น่าดึงดูด ได้รับความสนใจน้อยลง</a:t>
              </a:r>
            </a:p>
          </p:txBody>
        </p:sp>
      </p:grpSp>
      <p:grpSp>
        <p:nvGrpSpPr>
          <p:cNvPr id="99" name="กลุ่ม 98">
            <a:extLst>
              <a:ext uri="{FF2B5EF4-FFF2-40B4-BE49-F238E27FC236}">
                <a16:creationId xmlns:a16="http://schemas.microsoft.com/office/drawing/2014/main" id="{95038D92-5931-4E3B-874F-6B1A3F686AD5}"/>
              </a:ext>
            </a:extLst>
          </p:cNvPr>
          <p:cNvGrpSpPr/>
          <p:nvPr/>
        </p:nvGrpSpPr>
        <p:grpSpPr>
          <a:xfrm>
            <a:off x="2283743" y="3579698"/>
            <a:ext cx="8680003" cy="762645"/>
            <a:chOff x="2110200" y="3860611"/>
            <a:chExt cx="7971751" cy="700416"/>
          </a:xfrm>
        </p:grpSpPr>
        <p:sp>
          <p:nvSpPr>
            <p:cNvPr id="100" name="Rectangle: Rounded Corners 24">
              <a:extLst>
                <a:ext uri="{FF2B5EF4-FFF2-40B4-BE49-F238E27FC236}">
                  <a16:creationId xmlns:a16="http://schemas.microsoft.com/office/drawing/2014/main" id="{B75BFA60-BBBA-4BAB-BEF7-D5B62C1A8419}"/>
                </a:ext>
              </a:extLst>
            </p:cNvPr>
            <p:cNvSpPr/>
            <p:nvPr/>
          </p:nvSpPr>
          <p:spPr>
            <a:xfrm>
              <a:off x="2110200" y="3908028"/>
              <a:ext cx="7900665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3"/>
            </a:p>
          </p:txBody>
        </p:sp>
        <p:sp>
          <p:nvSpPr>
            <p:cNvPr id="101" name="Rectangle: Rounded Corners 93">
              <a:extLst>
                <a:ext uri="{FF2B5EF4-FFF2-40B4-BE49-F238E27FC236}">
                  <a16:creationId xmlns:a16="http://schemas.microsoft.com/office/drawing/2014/main" id="{A9FF875B-3BF2-4C67-B07C-D77876ED4FF7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3"/>
            </a:p>
          </p:txBody>
        </p:sp>
        <p:sp>
          <p:nvSpPr>
            <p:cNvPr id="102" name="Rectangle 94">
              <a:extLst>
                <a:ext uri="{FF2B5EF4-FFF2-40B4-BE49-F238E27FC236}">
                  <a16:creationId xmlns:a16="http://schemas.microsoft.com/office/drawing/2014/main" id="{4E813213-6E65-410A-8E0E-487842FF680C}"/>
                </a:ext>
              </a:extLst>
            </p:cNvPr>
            <p:cNvSpPr/>
            <p:nvPr/>
          </p:nvSpPr>
          <p:spPr>
            <a:xfrm>
              <a:off x="2216976" y="3860611"/>
              <a:ext cx="786062" cy="7004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en-US" sz="4356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</a:t>
              </a:r>
              <a:r>
                <a:rPr lang="th-TH" sz="4356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4356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03" name="Rectangle 30">
              <a:extLst>
                <a:ext uri="{FF2B5EF4-FFF2-40B4-BE49-F238E27FC236}">
                  <a16:creationId xmlns:a16="http://schemas.microsoft.com/office/drawing/2014/main" id="{33FABE58-F374-4572-A187-410265CB4F69}"/>
                </a:ext>
              </a:extLst>
            </p:cNvPr>
            <p:cNvSpPr/>
            <p:nvPr/>
          </p:nvSpPr>
          <p:spPr>
            <a:xfrm>
              <a:off x="2765656" y="3902118"/>
              <a:ext cx="7316295" cy="6501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ผลงานมีองค์ประกอบต่าง ๆ ที่ผิดสัดส่วน</a:t>
              </a:r>
            </a:p>
          </p:txBody>
        </p:sp>
      </p:grpSp>
      <p:grpSp>
        <p:nvGrpSpPr>
          <p:cNvPr id="80" name="กลุ่ม 79">
            <a:extLst>
              <a:ext uri="{FF2B5EF4-FFF2-40B4-BE49-F238E27FC236}">
                <a16:creationId xmlns:a16="http://schemas.microsoft.com/office/drawing/2014/main" id="{EA94B1BC-DF73-44B1-BC4A-A1F64F423230}"/>
              </a:ext>
            </a:extLst>
          </p:cNvPr>
          <p:cNvGrpSpPr/>
          <p:nvPr/>
        </p:nvGrpSpPr>
        <p:grpSpPr>
          <a:xfrm>
            <a:off x="2283744" y="2758390"/>
            <a:ext cx="8679999" cy="762645"/>
            <a:chOff x="2110200" y="3104340"/>
            <a:chExt cx="7971744" cy="700416"/>
          </a:xfrm>
        </p:grpSpPr>
        <p:sp>
          <p:nvSpPr>
            <p:cNvPr id="81" name="Rectangle: Rounded Corners 23">
              <a:extLst>
                <a:ext uri="{FF2B5EF4-FFF2-40B4-BE49-F238E27FC236}">
                  <a16:creationId xmlns:a16="http://schemas.microsoft.com/office/drawing/2014/main" id="{93E2BBB2-E122-45DD-A7EE-E8246B5A32C7}"/>
                </a:ext>
              </a:extLst>
            </p:cNvPr>
            <p:cNvSpPr/>
            <p:nvPr/>
          </p:nvSpPr>
          <p:spPr>
            <a:xfrm>
              <a:off x="2110200" y="3146656"/>
              <a:ext cx="7900662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3"/>
            </a:p>
          </p:txBody>
        </p:sp>
        <p:sp>
          <p:nvSpPr>
            <p:cNvPr id="83" name="Rectangle: Rounded Corners 83">
              <a:extLst>
                <a:ext uri="{FF2B5EF4-FFF2-40B4-BE49-F238E27FC236}">
                  <a16:creationId xmlns:a16="http://schemas.microsoft.com/office/drawing/2014/main" id="{A8648C38-D553-4572-BB06-2FB54C051AB8}"/>
                </a:ext>
              </a:extLst>
            </p:cNvPr>
            <p:cNvSpPr/>
            <p:nvPr/>
          </p:nvSpPr>
          <p:spPr>
            <a:xfrm>
              <a:off x="2175277" y="319061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3"/>
            </a:p>
          </p:txBody>
        </p:sp>
        <p:sp>
          <p:nvSpPr>
            <p:cNvPr id="84" name="Rectangle 88">
              <a:extLst>
                <a:ext uri="{FF2B5EF4-FFF2-40B4-BE49-F238E27FC236}">
                  <a16:creationId xmlns:a16="http://schemas.microsoft.com/office/drawing/2014/main" id="{F441A939-1B08-44B2-9B28-4C323092B61C}"/>
                </a:ext>
              </a:extLst>
            </p:cNvPr>
            <p:cNvSpPr/>
            <p:nvPr/>
          </p:nvSpPr>
          <p:spPr>
            <a:xfrm>
              <a:off x="2216976" y="3104340"/>
              <a:ext cx="786062" cy="7004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en-US" sz="4356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</a:t>
              </a:r>
              <a:r>
                <a:rPr lang="th-TH" sz="4356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4356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85" name="Rectangle 29">
              <a:extLst>
                <a:ext uri="{FF2B5EF4-FFF2-40B4-BE49-F238E27FC236}">
                  <a16:creationId xmlns:a16="http://schemas.microsoft.com/office/drawing/2014/main" id="{89F529A5-2943-407F-B77D-EF56DCFDE650}"/>
                </a:ext>
              </a:extLst>
            </p:cNvPr>
            <p:cNvSpPr/>
            <p:nvPr/>
          </p:nvSpPr>
          <p:spPr>
            <a:xfrm>
              <a:off x="2765653" y="3140884"/>
              <a:ext cx="7316291" cy="6501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ผลงานไม่สามารถนำไปใช้เชิงพาณิชย์ได้</a:t>
              </a:r>
            </a:p>
          </p:txBody>
        </p:sp>
      </p:grpSp>
      <p:pic>
        <p:nvPicPr>
          <p:cNvPr id="52" name="explaination">
            <a:extLst>
              <a:ext uri="{FF2B5EF4-FFF2-40B4-BE49-F238E27FC236}">
                <a16:creationId xmlns:a16="http://schemas.microsoft.com/office/drawing/2014/main" id="{AD072A22-0A9A-4952-8D99-9B22B8DC67B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7772" y="6675097"/>
            <a:ext cx="1203684" cy="527689"/>
          </a:xfrm>
          <a:prstGeom prst="rect">
            <a:avLst/>
          </a:prstGeom>
        </p:spPr>
      </p:pic>
      <p:grpSp>
        <p:nvGrpSpPr>
          <p:cNvPr id="105" name="กลุ่ม 104">
            <a:extLst>
              <a:ext uri="{FF2B5EF4-FFF2-40B4-BE49-F238E27FC236}">
                <a16:creationId xmlns:a16="http://schemas.microsoft.com/office/drawing/2014/main" id="{995F5C00-853A-430F-8F25-DF3C94302B94}"/>
              </a:ext>
            </a:extLst>
          </p:cNvPr>
          <p:cNvGrpSpPr/>
          <p:nvPr/>
        </p:nvGrpSpPr>
        <p:grpSpPr>
          <a:xfrm>
            <a:off x="2283743" y="4402959"/>
            <a:ext cx="8680004" cy="768945"/>
            <a:chOff x="2110200" y="4663949"/>
            <a:chExt cx="7971749" cy="706204"/>
          </a:xfrm>
        </p:grpSpPr>
        <p:sp>
          <p:nvSpPr>
            <p:cNvPr id="106" name="Rectangle: Rounded Corners 25">
              <a:extLst>
                <a:ext uri="{FF2B5EF4-FFF2-40B4-BE49-F238E27FC236}">
                  <a16:creationId xmlns:a16="http://schemas.microsoft.com/office/drawing/2014/main" id="{6002B050-65CC-4DCB-A66E-09C4C46EAEF3}"/>
                </a:ext>
              </a:extLst>
            </p:cNvPr>
            <p:cNvSpPr/>
            <p:nvPr/>
          </p:nvSpPr>
          <p:spPr>
            <a:xfrm>
              <a:off x="2110200" y="4716550"/>
              <a:ext cx="7900664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3"/>
            </a:p>
          </p:txBody>
        </p:sp>
        <p:sp>
          <p:nvSpPr>
            <p:cNvPr id="107" name="Rectangle: Rounded Corners 104">
              <a:extLst>
                <a:ext uri="{FF2B5EF4-FFF2-40B4-BE49-F238E27FC236}">
                  <a16:creationId xmlns:a16="http://schemas.microsoft.com/office/drawing/2014/main" id="{3B3458E8-715C-4A5A-A930-20650812D1EA}"/>
                </a:ext>
              </a:extLst>
            </p:cNvPr>
            <p:cNvSpPr/>
            <p:nvPr/>
          </p:nvSpPr>
          <p:spPr>
            <a:xfrm>
              <a:off x="2175277" y="475022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3"/>
            </a:p>
          </p:txBody>
        </p:sp>
        <p:sp>
          <p:nvSpPr>
            <p:cNvPr id="108" name="Rectangle 107">
              <a:extLst>
                <a:ext uri="{FF2B5EF4-FFF2-40B4-BE49-F238E27FC236}">
                  <a16:creationId xmlns:a16="http://schemas.microsoft.com/office/drawing/2014/main" id="{320B805A-C1C2-4BFF-982D-487DE4BFEFBC}"/>
                </a:ext>
              </a:extLst>
            </p:cNvPr>
            <p:cNvSpPr/>
            <p:nvPr/>
          </p:nvSpPr>
          <p:spPr>
            <a:xfrm>
              <a:off x="2216976" y="4663949"/>
              <a:ext cx="786062" cy="7004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en-US" sz="4356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</a:t>
              </a:r>
              <a:r>
                <a:rPr lang="th-TH" sz="4356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4356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09" name="Rectangle 31">
              <a:extLst>
                <a:ext uri="{FF2B5EF4-FFF2-40B4-BE49-F238E27FC236}">
                  <a16:creationId xmlns:a16="http://schemas.microsoft.com/office/drawing/2014/main" id="{142D4EEA-3152-4404-B39F-9A87E39B4F89}"/>
                </a:ext>
              </a:extLst>
            </p:cNvPr>
            <p:cNvSpPr/>
            <p:nvPr/>
          </p:nvSpPr>
          <p:spPr>
            <a:xfrm>
              <a:off x="2765653" y="4720026"/>
              <a:ext cx="7316296" cy="6501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ผลงานไม่น่าดึงดูด ได้รับความสนใจน้อยลง</a:t>
              </a:r>
            </a:p>
          </p:txBody>
        </p:sp>
      </p:grpSp>
      <p:pic>
        <p:nvPicPr>
          <p:cNvPr id="51" name="Picture 50">
            <a:extLst>
              <a:ext uri="{FF2B5EF4-FFF2-40B4-BE49-F238E27FC236}">
                <a16:creationId xmlns:a16="http://schemas.microsoft.com/office/drawing/2014/main" id="{39F90CB7-79CC-4092-AA4B-4900D45EFFF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491646" y="150"/>
            <a:ext cx="780537" cy="822353"/>
          </a:xfrm>
          <a:prstGeom prst="rect">
            <a:avLst/>
          </a:prstGeom>
        </p:spPr>
      </p:pic>
      <p:sp>
        <p:nvSpPr>
          <p:cNvPr id="45" name="Rectangle 81">
            <a:extLst>
              <a:ext uri="{FF2B5EF4-FFF2-40B4-BE49-F238E27FC236}">
                <a16:creationId xmlns:a16="http://schemas.microsoft.com/office/drawing/2014/main" id="{F4A5FACA-B1C9-4281-B2BF-F8B387AACC63}"/>
              </a:ext>
            </a:extLst>
          </p:cNvPr>
          <p:cNvSpPr/>
          <p:nvPr/>
        </p:nvSpPr>
        <p:spPr>
          <a:xfrm>
            <a:off x="1633317" y="1305130"/>
            <a:ext cx="1230081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236461" algn="dec"/>
                <a:tab pos="373361" algn="l"/>
                <a:tab pos="622267" algn="l"/>
                <a:tab pos="871174" algn="l"/>
                <a:tab pos="3858055" algn="l"/>
                <a:tab pos="4106963" algn="l"/>
                <a:tab pos="4355869" algn="l"/>
              </a:tabLst>
            </a:pPr>
            <a:r>
              <a:rPr lang="th-TH" sz="4000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10.  หากสร้างสรรค์ผลงานประยุกต์ศิลป์โดยไม่มีหลักการออกแบบ </a:t>
            </a:r>
            <a:br>
              <a:rPr lang="th-TH" sz="4000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</a:br>
            <a:r>
              <a:rPr lang="th-TH" sz="4000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      จะเกิดข้อเสียอย่างไร</a:t>
            </a:r>
          </a:p>
        </p:txBody>
      </p:sp>
      <p:grpSp>
        <p:nvGrpSpPr>
          <p:cNvPr id="86" name="กลุ่ม 85">
            <a:extLst>
              <a:ext uri="{FF2B5EF4-FFF2-40B4-BE49-F238E27FC236}">
                <a16:creationId xmlns:a16="http://schemas.microsoft.com/office/drawing/2014/main" id="{213C70CF-7679-4B8F-ABE2-27264E00F499}"/>
              </a:ext>
            </a:extLst>
          </p:cNvPr>
          <p:cNvGrpSpPr/>
          <p:nvPr/>
        </p:nvGrpSpPr>
        <p:grpSpPr>
          <a:xfrm>
            <a:off x="2283743" y="3581651"/>
            <a:ext cx="8680005" cy="762645"/>
            <a:chOff x="2110199" y="3860611"/>
            <a:chExt cx="7971753" cy="700416"/>
          </a:xfrm>
        </p:grpSpPr>
        <p:sp>
          <p:nvSpPr>
            <p:cNvPr id="88" name="Rectangle: Rounded Corners 24">
              <a:extLst>
                <a:ext uri="{FF2B5EF4-FFF2-40B4-BE49-F238E27FC236}">
                  <a16:creationId xmlns:a16="http://schemas.microsoft.com/office/drawing/2014/main" id="{8D13B359-5191-42BC-ABF3-3BDD8A2CAB25}"/>
                </a:ext>
              </a:extLst>
            </p:cNvPr>
            <p:cNvSpPr/>
            <p:nvPr/>
          </p:nvSpPr>
          <p:spPr>
            <a:xfrm>
              <a:off x="2110199" y="3908028"/>
              <a:ext cx="7900666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3"/>
            </a:p>
          </p:txBody>
        </p:sp>
        <p:sp>
          <p:nvSpPr>
            <p:cNvPr id="89" name="Rectangle: Rounded Corners 93">
              <a:extLst>
                <a:ext uri="{FF2B5EF4-FFF2-40B4-BE49-F238E27FC236}">
                  <a16:creationId xmlns:a16="http://schemas.microsoft.com/office/drawing/2014/main" id="{A7441C2B-1EF9-4809-B791-DF89A1D19DE6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3"/>
            </a:p>
          </p:txBody>
        </p:sp>
        <p:sp>
          <p:nvSpPr>
            <p:cNvPr id="91" name="Rectangle 94">
              <a:extLst>
                <a:ext uri="{FF2B5EF4-FFF2-40B4-BE49-F238E27FC236}">
                  <a16:creationId xmlns:a16="http://schemas.microsoft.com/office/drawing/2014/main" id="{506C3E8A-EB73-487C-8F48-B9C82A1D9858}"/>
                </a:ext>
              </a:extLst>
            </p:cNvPr>
            <p:cNvSpPr/>
            <p:nvPr/>
          </p:nvSpPr>
          <p:spPr>
            <a:xfrm>
              <a:off x="2216976" y="3860611"/>
              <a:ext cx="786062" cy="7004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en-US" sz="4356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</a:t>
              </a:r>
              <a:r>
                <a:rPr lang="th-TH" sz="4356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4356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97" name="Rectangle 30">
              <a:extLst>
                <a:ext uri="{FF2B5EF4-FFF2-40B4-BE49-F238E27FC236}">
                  <a16:creationId xmlns:a16="http://schemas.microsoft.com/office/drawing/2014/main" id="{767BEC13-BB85-4810-AB1D-DEBD72199AE3}"/>
                </a:ext>
              </a:extLst>
            </p:cNvPr>
            <p:cNvSpPr/>
            <p:nvPr/>
          </p:nvSpPr>
          <p:spPr>
            <a:xfrm>
              <a:off x="2765656" y="3902118"/>
              <a:ext cx="7316296" cy="6501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th-TH" sz="40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ผลงานมีองค์ประกอบต่าง ๆ ที่ผิดสัดส่วน</a:t>
              </a:r>
            </a:p>
          </p:txBody>
        </p:sp>
      </p:grpSp>
      <p:pic>
        <p:nvPicPr>
          <p:cNvPr id="61" name="Picture 5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C294ACA1-7EB5-4126-A23D-19B7496CAA0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551417" y="6757898"/>
            <a:ext cx="535420" cy="528466"/>
          </a:xfrm>
          <a:prstGeom prst="rect">
            <a:avLst/>
          </a:prstGeom>
        </p:spPr>
      </p:pic>
      <p:grpSp>
        <p:nvGrpSpPr>
          <p:cNvPr id="35" name="Group 34">
            <a:extLst>
              <a:ext uri="{FF2B5EF4-FFF2-40B4-BE49-F238E27FC236}">
                <a16:creationId xmlns:a16="http://schemas.microsoft.com/office/drawing/2014/main" id="{085B8BAA-7595-4FA3-A17A-453E592D5153}"/>
              </a:ext>
            </a:extLst>
          </p:cNvPr>
          <p:cNvGrpSpPr/>
          <p:nvPr/>
        </p:nvGrpSpPr>
        <p:grpSpPr>
          <a:xfrm>
            <a:off x="1729367" y="7658530"/>
            <a:ext cx="9817529" cy="4356190"/>
            <a:chOff x="1542902" y="4187298"/>
            <a:chExt cx="9016457" cy="4000742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36" name="Rectangle: Rounded Corners 35">
              <a:extLst>
                <a:ext uri="{FF2B5EF4-FFF2-40B4-BE49-F238E27FC236}">
                  <a16:creationId xmlns:a16="http://schemas.microsoft.com/office/drawing/2014/main" id="{E4CA880F-5E7E-4994-A945-9522F8B9FFD9}"/>
                </a:ext>
              </a:extLst>
            </p:cNvPr>
            <p:cNvSpPr/>
            <p:nvPr/>
          </p:nvSpPr>
          <p:spPr>
            <a:xfrm>
              <a:off x="1542902" y="4187298"/>
              <a:ext cx="9016457" cy="4000742"/>
            </a:xfrm>
            <a:prstGeom prst="roundRect">
              <a:avLst>
                <a:gd name="adj" fmla="val 9220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3" dirty="0"/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BCD5CD1D-AFD0-4AAD-B98A-A04B3CA43924}"/>
                </a:ext>
              </a:extLst>
            </p:cNvPr>
            <p:cNvSpPr/>
            <p:nvPr/>
          </p:nvSpPr>
          <p:spPr>
            <a:xfrm>
              <a:off x="1879484" y="4428739"/>
              <a:ext cx="8470084" cy="35898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th-TH" sz="31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เฉลย ข้อ 3. ผลงานไม่น่าดึงดูด ได้รับความสนใจน้อยลง</a:t>
              </a:r>
            </a:p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th-TH" sz="31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เพราะการนำหลักการออกแบบที่ดีมาใช้ในการออกแบบงานประยุกต์ศิลป์ จะทำให้ผลงานมีความน่าสนใจ แตกต่างไปจากผลงานของผู้อื่น ซึ่งจะทำให้ได้รับความสนใจและดึงดูดผู้ชมมากขึ้น</a:t>
              </a:r>
            </a:p>
            <a:p>
              <a:pPr>
                <a:tabLst>
                  <a:tab pos="236461" algn="dec"/>
                  <a:tab pos="373361" algn="l"/>
                  <a:tab pos="622267" algn="l"/>
                  <a:tab pos="871174" algn="l"/>
                  <a:tab pos="3858055" algn="l"/>
                  <a:tab pos="4106963" algn="l"/>
                  <a:tab pos="4355869" algn="l"/>
                </a:tabLst>
              </a:pPr>
              <a:r>
                <a:rPr lang="th-TH" sz="31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ส่วน 1. 2. ผลงานประยุกต์ศิลป์ที่สร้างสรรค์โดยไม่ได้ใช้หลักการออกแบบ ผิดสัดส่วน </a:t>
              </a:r>
              <a:br>
                <a:rPr lang="th-TH" sz="31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</a:br>
              <a:r>
                <a:rPr lang="th-TH" sz="31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ก็สามารถนำไปใช้เชิงพาณิชย์ได้ เพียงแต่อาจจะไม่มีคุณค่าทางด้านการสร้างสรรค์ออกแบบตามหลักการ และ 4. ผลงานที่ไม่ได้ใช้หลักการออกแบบก็จะไม่มีความแตกต่างจากผลงานชิ้นอื่น ๆ อย่างสร้างสรรค์</a:t>
              </a:r>
            </a:p>
          </p:txBody>
        </p:sp>
      </p:grpSp>
      <p:pic>
        <p:nvPicPr>
          <p:cNvPr id="39" name="close">
            <a:extLst>
              <a:ext uri="{FF2B5EF4-FFF2-40B4-BE49-F238E27FC236}">
                <a16:creationId xmlns:a16="http://schemas.microsoft.com/office/drawing/2014/main" id="{430F8C17-34F9-4E5E-B3D6-64DA44CFEA4F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53635" y="7484195"/>
            <a:ext cx="606204" cy="6062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0583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16549E-6 -0.79337 L 2.16549E-6 4.08163E-7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966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12842E-7 -0.78827 L -2.12842E-7 3.12925E-6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941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0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8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6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10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5"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16549E-6 4.08163E-7 L 2.16549E-6 -0.79337 " pathEditMode="relative" rAng="0" ptsTypes="AA">
                                      <p:cBhvr>
                                        <p:cTn id="4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9201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12842E-7 3.12925E-6 L -2.12842E-7 -0.78827 " pathEditMode="relative" rAng="0" ptsTypes="AA">
                                      <p:cBhvr>
                                        <p:cTn id="4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862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4"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804829" y="1710920"/>
            <a:ext cx="3666609" cy="38229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995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สี่เหลี่ยมผืนผ้า: มุมมน 87">
            <a:extLst>
              <a:ext uri="{FF2B5EF4-FFF2-40B4-BE49-F238E27FC236}">
                <a16:creationId xmlns:a16="http://schemas.microsoft.com/office/drawing/2014/main" id="{5A530018-E759-42B6-830A-BB41D04B6E71}"/>
              </a:ext>
            </a:extLst>
          </p:cNvPr>
          <p:cNvSpPr/>
          <p:nvPr/>
        </p:nvSpPr>
        <p:spPr>
          <a:xfrm>
            <a:off x="260291" y="2293640"/>
            <a:ext cx="12751600" cy="4896544"/>
          </a:xfrm>
          <a:prstGeom prst="roundRect">
            <a:avLst>
              <a:gd name="adj" fmla="val 4466"/>
            </a:avLst>
          </a:prstGeom>
          <a:solidFill>
            <a:schemeClr val="bg1"/>
          </a:solidFill>
          <a:ln w="38100">
            <a:solidFill>
              <a:srgbClr val="F79196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pic>
        <p:nvPicPr>
          <p:cNvPr id="2" name="Picture 7">
            <a:extLst>
              <a:ext uri="{FF2B5EF4-FFF2-40B4-BE49-F238E27FC236}">
                <a16:creationId xmlns:a16="http://schemas.microsoft.com/office/drawing/2014/main" id="{A992C06A-61C1-4141-9D33-1F9CC5C38C5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491646" y="153"/>
            <a:ext cx="780537" cy="822352"/>
          </a:xfrm>
          <a:prstGeom prst="rect">
            <a:avLst/>
          </a:prstGeom>
        </p:spPr>
      </p:pic>
      <p:pic>
        <p:nvPicPr>
          <p:cNvPr id="3" name="Picture 5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DBF2E6BE-1096-4045-93C6-DDEDACD4ACF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551653" y="6758018"/>
            <a:ext cx="535441" cy="528487"/>
          </a:xfrm>
          <a:prstGeom prst="rect">
            <a:avLst/>
          </a:prstGeom>
        </p:spPr>
      </p:pic>
      <p:grpSp>
        <p:nvGrpSpPr>
          <p:cNvPr id="22" name="กลุ่ม 21">
            <a:extLst>
              <a:ext uri="{FF2B5EF4-FFF2-40B4-BE49-F238E27FC236}">
                <a16:creationId xmlns:a16="http://schemas.microsoft.com/office/drawing/2014/main" id="{ED4D22D9-167D-4C7B-A4A2-CDA828B352CB}"/>
              </a:ext>
            </a:extLst>
          </p:cNvPr>
          <p:cNvGrpSpPr/>
          <p:nvPr/>
        </p:nvGrpSpPr>
        <p:grpSpPr>
          <a:xfrm>
            <a:off x="949499" y="2653680"/>
            <a:ext cx="11009560" cy="4448169"/>
            <a:chOff x="1084226" y="2424301"/>
            <a:chExt cx="11860188" cy="4791846"/>
          </a:xfrm>
        </p:grpSpPr>
        <p:pic>
          <p:nvPicPr>
            <p:cNvPr id="45" name="รูปภาพ 44">
              <a:extLst>
                <a:ext uri="{FF2B5EF4-FFF2-40B4-BE49-F238E27FC236}">
                  <a16:creationId xmlns:a16="http://schemas.microsoft.com/office/drawing/2014/main" id="{333A04AC-F95D-424F-8305-8235FCB6FA0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063180" y="5664163"/>
              <a:ext cx="1430641" cy="1477425"/>
            </a:xfrm>
            <a:prstGeom prst="rect">
              <a:avLst/>
            </a:prstGeom>
          </p:spPr>
        </p:pic>
        <p:pic>
          <p:nvPicPr>
            <p:cNvPr id="46" name="รูปภาพ 45">
              <a:extLst>
                <a:ext uri="{FF2B5EF4-FFF2-40B4-BE49-F238E27FC236}">
                  <a16:creationId xmlns:a16="http://schemas.microsoft.com/office/drawing/2014/main" id="{EFF4BC27-AD68-4557-AE37-4D7D2F63F8F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1026360" y="2509759"/>
              <a:ext cx="1843322" cy="1861419"/>
            </a:xfrm>
            <a:prstGeom prst="rect">
              <a:avLst/>
            </a:prstGeom>
          </p:spPr>
        </p:pic>
        <p:pic>
          <p:nvPicPr>
            <p:cNvPr id="47" name="รูปภาพ 46">
              <a:extLst>
                <a:ext uri="{FF2B5EF4-FFF2-40B4-BE49-F238E27FC236}">
                  <a16:creationId xmlns:a16="http://schemas.microsoft.com/office/drawing/2014/main" id="{3B7C7FF9-7C39-40F8-BE7A-C13FF19ECF43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1026361" y="4712999"/>
              <a:ext cx="1918053" cy="2379157"/>
            </a:xfrm>
            <a:prstGeom prst="rect">
              <a:avLst/>
            </a:prstGeom>
          </p:spPr>
        </p:pic>
        <p:pic>
          <p:nvPicPr>
            <p:cNvPr id="52" name="รูปภาพ 51">
              <a:extLst>
                <a:ext uri="{FF2B5EF4-FFF2-40B4-BE49-F238E27FC236}">
                  <a16:creationId xmlns:a16="http://schemas.microsoft.com/office/drawing/2014/main" id="{37CD771B-A166-4BCA-83B7-CABB53E355AF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684335" y="4651405"/>
              <a:ext cx="1031162" cy="1137445"/>
            </a:xfrm>
            <a:prstGeom prst="rect">
              <a:avLst/>
            </a:prstGeom>
          </p:spPr>
        </p:pic>
        <p:pic>
          <p:nvPicPr>
            <p:cNvPr id="53" name="รูปภาพ 52">
              <a:extLst>
                <a:ext uri="{FF2B5EF4-FFF2-40B4-BE49-F238E27FC236}">
                  <a16:creationId xmlns:a16="http://schemas.microsoft.com/office/drawing/2014/main" id="{184E8F0D-552D-4EE5-AF3D-D6E46503D779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645005" y="2746548"/>
              <a:ext cx="2015941" cy="1966452"/>
            </a:xfrm>
            <a:prstGeom prst="rect">
              <a:avLst/>
            </a:prstGeom>
          </p:spPr>
        </p:pic>
        <p:pic>
          <p:nvPicPr>
            <p:cNvPr id="54" name="รูปภาพ 53">
              <a:extLst>
                <a:ext uri="{FF2B5EF4-FFF2-40B4-BE49-F238E27FC236}">
                  <a16:creationId xmlns:a16="http://schemas.microsoft.com/office/drawing/2014/main" id="{E8A95CE8-ACAD-4828-A3D5-F8A385DA10B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357818" y="2473020"/>
              <a:ext cx="1397560" cy="1900353"/>
            </a:xfrm>
            <a:prstGeom prst="rect">
              <a:avLst/>
            </a:prstGeom>
          </p:spPr>
        </p:pic>
        <p:pic>
          <p:nvPicPr>
            <p:cNvPr id="55" name="รูปภาพ 54">
              <a:extLst>
                <a:ext uri="{FF2B5EF4-FFF2-40B4-BE49-F238E27FC236}">
                  <a16:creationId xmlns:a16="http://schemas.microsoft.com/office/drawing/2014/main" id="{B595B864-AB21-4553-9075-C2D288094452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452253" y="4348582"/>
              <a:ext cx="1831517" cy="1221012"/>
            </a:xfrm>
            <a:prstGeom prst="rect">
              <a:avLst/>
            </a:prstGeom>
          </p:spPr>
        </p:pic>
        <p:pic>
          <p:nvPicPr>
            <p:cNvPr id="56" name="รูปภาพ 55">
              <a:extLst>
                <a:ext uri="{FF2B5EF4-FFF2-40B4-BE49-F238E27FC236}">
                  <a16:creationId xmlns:a16="http://schemas.microsoft.com/office/drawing/2014/main" id="{25CD2CAE-CB35-44DF-B509-C1B20E525E5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084226" y="2717949"/>
              <a:ext cx="2034083" cy="4498198"/>
            </a:xfrm>
            <a:prstGeom prst="rect">
              <a:avLst/>
            </a:prstGeom>
          </p:spPr>
        </p:pic>
        <p:pic>
          <p:nvPicPr>
            <p:cNvPr id="57" name="รูปภาพ 56">
              <a:extLst>
                <a:ext uri="{FF2B5EF4-FFF2-40B4-BE49-F238E27FC236}">
                  <a16:creationId xmlns:a16="http://schemas.microsoft.com/office/drawing/2014/main" id="{E40C28A5-A32A-4BD8-B2C5-B6819D88279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900000">
              <a:off x="3681337" y="4534366"/>
              <a:ext cx="1764232" cy="2495996"/>
            </a:xfrm>
            <a:prstGeom prst="rect">
              <a:avLst/>
            </a:prstGeom>
          </p:spPr>
        </p:pic>
        <p:pic>
          <p:nvPicPr>
            <p:cNvPr id="58" name="รูปภาพ 57">
              <a:extLst>
                <a:ext uri="{FF2B5EF4-FFF2-40B4-BE49-F238E27FC236}">
                  <a16:creationId xmlns:a16="http://schemas.microsoft.com/office/drawing/2014/main" id="{45097E44-76B1-4427-978D-F8A53BCAAA6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451111" y="5387382"/>
              <a:ext cx="1681061" cy="1718615"/>
            </a:xfrm>
            <a:prstGeom prst="rect">
              <a:avLst/>
            </a:prstGeom>
          </p:spPr>
        </p:pic>
        <p:pic>
          <p:nvPicPr>
            <p:cNvPr id="59" name="รูปภาพ 58">
              <a:extLst>
                <a:ext uri="{FF2B5EF4-FFF2-40B4-BE49-F238E27FC236}">
                  <a16:creationId xmlns:a16="http://schemas.microsoft.com/office/drawing/2014/main" id="{923F8ED8-0759-4E70-8AC9-E883DB5E8EF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336420" y="2424301"/>
              <a:ext cx="2010286" cy="2000035"/>
            </a:xfrm>
            <a:prstGeom prst="rect">
              <a:avLst/>
            </a:prstGeom>
          </p:spPr>
        </p:pic>
        <p:pic>
          <p:nvPicPr>
            <p:cNvPr id="60" name="รูปภาพ 59">
              <a:extLst>
                <a:ext uri="{FF2B5EF4-FFF2-40B4-BE49-F238E27FC236}">
                  <a16:creationId xmlns:a16="http://schemas.microsoft.com/office/drawing/2014/main" id="{DCA28612-D147-49B4-B375-E27543BD724B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4500000">
              <a:off x="7712853" y="4729037"/>
              <a:ext cx="1022350" cy="833968"/>
            </a:xfrm>
            <a:prstGeom prst="rect">
              <a:avLst/>
            </a:prstGeom>
          </p:spPr>
        </p:pic>
      </p:grpSp>
      <p:pic>
        <p:nvPicPr>
          <p:cNvPr id="51" name="รูปภาพ 50">
            <a:hlinkClick r:id="rId17" action="ppaction://hlinksldjump"/>
            <a:extLst>
              <a:ext uri="{FF2B5EF4-FFF2-40B4-BE49-F238E27FC236}">
                <a16:creationId xmlns:a16="http://schemas.microsoft.com/office/drawing/2014/main" id="{8484DF74-32EF-46CC-BDDC-EC05CE13CC01}"/>
              </a:ext>
            </a:extLst>
          </p:cNvPr>
          <p:cNvPicPr>
            <a:picLocks noChangeAspect="1"/>
          </p:cNvPicPr>
          <p:nvPr/>
        </p:nvPicPr>
        <p:blipFill rotWithShape="1">
          <a:blip r:embed="rId1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3379"/>
          <a:stretch/>
        </p:blipFill>
        <p:spPr>
          <a:xfrm>
            <a:off x="3668328" y="1915864"/>
            <a:ext cx="2909920" cy="780356"/>
          </a:xfrm>
          <a:prstGeom prst="rect">
            <a:avLst/>
          </a:prstGeom>
        </p:spPr>
      </p:pic>
      <p:pic>
        <p:nvPicPr>
          <p:cNvPr id="61" name="รูปภาพ 60">
            <a:hlinkClick r:id="rId19" action="ppaction://hlinksldjump"/>
            <a:extLst>
              <a:ext uri="{FF2B5EF4-FFF2-40B4-BE49-F238E27FC236}">
                <a16:creationId xmlns:a16="http://schemas.microsoft.com/office/drawing/2014/main" id="{097FE18D-E4E2-4369-B2B0-EB9231C0451F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6731568" y="1915864"/>
            <a:ext cx="2877561" cy="780356"/>
          </a:xfrm>
          <a:prstGeom prst="rect">
            <a:avLst/>
          </a:prstGeom>
          <a:effectLst>
            <a:outerShdw dist="50800" dir="5400000" algn="ctr" rotWithShape="0">
              <a:srgbClr val="FA9095"/>
            </a:outerShdw>
          </a:effectLst>
        </p:spPr>
      </p:pic>
      <p:pic>
        <p:nvPicPr>
          <p:cNvPr id="62" name="รูปภาพ 61">
            <a:hlinkClick r:id="rId21" action="ppaction://hlinksldjump"/>
            <a:extLst>
              <a:ext uri="{FF2B5EF4-FFF2-40B4-BE49-F238E27FC236}">
                <a16:creationId xmlns:a16="http://schemas.microsoft.com/office/drawing/2014/main" id="{33492179-231A-4D41-86F8-E99B8E1C9896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9786865" y="1915864"/>
            <a:ext cx="2883658" cy="780356"/>
          </a:xfrm>
          <a:prstGeom prst="rect">
            <a:avLst/>
          </a:prstGeom>
          <a:effectLst>
            <a:outerShdw dist="50800" dir="5400000" algn="ctr" rotWithShape="0">
              <a:srgbClr val="FA9095"/>
            </a:outerShdw>
          </a:effectLst>
        </p:spPr>
      </p:pic>
      <p:pic>
        <p:nvPicPr>
          <p:cNvPr id="4" name="รูปภาพ 3">
            <a:extLst>
              <a:ext uri="{FF2B5EF4-FFF2-40B4-BE49-F238E27FC236}">
                <a16:creationId xmlns:a16="http://schemas.microsoft.com/office/drawing/2014/main" id="{0C6AC147-8100-4205-B13D-7C9D34AC01C8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3668328" y="1913179"/>
            <a:ext cx="3011685" cy="780356"/>
          </a:xfrm>
          <a:prstGeom prst="rect">
            <a:avLst/>
          </a:prstGeom>
          <a:effectLst>
            <a:outerShdw dist="50800" dir="5400000" algn="ctr" rotWithShape="0">
              <a:srgbClr val="FA9095"/>
            </a:outerShdw>
          </a:effectLst>
        </p:spPr>
      </p:pic>
      <p:sp>
        <p:nvSpPr>
          <p:cNvPr id="24" name="สี่เหลี่ยมผืนผ้า 51">
            <a:extLst>
              <a:ext uri="{FF2B5EF4-FFF2-40B4-BE49-F238E27FC236}">
                <a16:creationId xmlns:a16="http://schemas.microsoft.com/office/drawing/2014/main" id="{2B487474-2366-4BBF-B8B7-45B5A931D6BB}"/>
              </a:ext>
            </a:extLst>
          </p:cNvPr>
          <p:cNvSpPr/>
          <p:nvPr/>
        </p:nvSpPr>
        <p:spPr>
          <a:xfrm>
            <a:off x="2172388" y="402259"/>
            <a:ext cx="892740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0000"/>
              </a:lnSpc>
            </a:pPr>
            <a:r>
              <a:rPr lang="th-TH" sz="36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การออกแบบมีความสำคัญในการสร้างสรรค์ผลงานทุกอย่าง </a:t>
            </a:r>
            <a:br>
              <a:rPr lang="th-TH" sz="36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</a:br>
            <a:r>
              <a:rPr lang="th-TH" sz="36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ซึ่งเราสามารถสังเกตได้จากงานออกแบบต่าง ๆ ในชีวิตประจำวัน</a:t>
            </a:r>
          </a:p>
        </p:txBody>
      </p:sp>
      <p:pic>
        <p:nvPicPr>
          <p:cNvPr id="26" name="รูปภาพ 25">
            <a:hlinkClick r:id="rId24" action="ppaction://hlinksldjump"/>
            <a:extLst>
              <a:ext uri="{FF2B5EF4-FFF2-40B4-BE49-F238E27FC236}">
                <a16:creationId xmlns:a16="http://schemas.microsoft.com/office/drawing/2014/main" id="{AA520CDF-58EA-4B2A-8AF8-317ED6423357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613999" y="1877764"/>
            <a:ext cx="2877561" cy="835224"/>
          </a:xfrm>
          <a:prstGeom prst="rect">
            <a:avLst/>
          </a:prstGeom>
          <a:effectLst>
            <a:outerShdw dist="50800" dir="5400000" algn="ctr" rotWithShape="0">
              <a:srgbClr val="FA9095"/>
            </a:outerShdw>
          </a:effectLst>
        </p:spPr>
      </p:pic>
    </p:spTree>
    <p:extLst>
      <p:ext uri="{BB962C8B-B14F-4D97-AF65-F5344CB8AC3E}">
        <p14:creationId xmlns:p14="http://schemas.microsoft.com/office/powerpoint/2010/main" val="3151004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สี่เหลี่ยมผืนผ้า: มุมมน 73">
            <a:extLst>
              <a:ext uri="{FF2B5EF4-FFF2-40B4-BE49-F238E27FC236}">
                <a16:creationId xmlns:a16="http://schemas.microsoft.com/office/drawing/2014/main" id="{CFA56619-1B36-4138-A87B-D2EF2587B186}"/>
              </a:ext>
            </a:extLst>
          </p:cNvPr>
          <p:cNvSpPr/>
          <p:nvPr/>
        </p:nvSpPr>
        <p:spPr>
          <a:xfrm>
            <a:off x="260291" y="2293640"/>
            <a:ext cx="12751600" cy="4896544"/>
          </a:xfrm>
          <a:prstGeom prst="roundRect">
            <a:avLst>
              <a:gd name="adj" fmla="val 4466"/>
            </a:avLst>
          </a:prstGeom>
          <a:solidFill>
            <a:schemeClr val="bg1"/>
          </a:solidFill>
          <a:ln w="38100">
            <a:solidFill>
              <a:srgbClr val="F79196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pic>
        <p:nvPicPr>
          <p:cNvPr id="2" name="Picture 7">
            <a:extLst>
              <a:ext uri="{FF2B5EF4-FFF2-40B4-BE49-F238E27FC236}">
                <a16:creationId xmlns:a16="http://schemas.microsoft.com/office/drawing/2014/main" id="{A992C06A-61C1-4141-9D33-1F9CC5C38C5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491646" y="153"/>
            <a:ext cx="780537" cy="822352"/>
          </a:xfrm>
          <a:prstGeom prst="rect">
            <a:avLst/>
          </a:prstGeom>
        </p:spPr>
      </p:pic>
      <p:grpSp>
        <p:nvGrpSpPr>
          <p:cNvPr id="9" name="กลุ่ม 8">
            <a:extLst>
              <a:ext uri="{FF2B5EF4-FFF2-40B4-BE49-F238E27FC236}">
                <a16:creationId xmlns:a16="http://schemas.microsoft.com/office/drawing/2014/main" id="{05EECE8E-489A-40AD-B695-5401C5C0E7E9}"/>
              </a:ext>
            </a:extLst>
          </p:cNvPr>
          <p:cNvGrpSpPr/>
          <p:nvPr/>
        </p:nvGrpSpPr>
        <p:grpSpPr>
          <a:xfrm>
            <a:off x="7103960" y="3142101"/>
            <a:ext cx="4973098" cy="3760051"/>
            <a:chOff x="7113485" y="3142101"/>
            <a:chExt cx="4973098" cy="3760051"/>
          </a:xfrm>
        </p:grpSpPr>
        <p:pic>
          <p:nvPicPr>
            <p:cNvPr id="68" name="รูปภาพ 67">
              <a:extLst>
                <a:ext uri="{FF2B5EF4-FFF2-40B4-BE49-F238E27FC236}">
                  <a16:creationId xmlns:a16="http://schemas.microsoft.com/office/drawing/2014/main" id="{E3A540B1-CD2F-4A1F-90DA-8AA425B04DC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113485" y="3142101"/>
              <a:ext cx="4973098" cy="3760051"/>
            </a:xfrm>
            <a:prstGeom prst="rect">
              <a:avLst/>
            </a:prstGeom>
          </p:spPr>
        </p:pic>
        <p:pic>
          <p:nvPicPr>
            <p:cNvPr id="5" name="รูปภาพ 4">
              <a:extLst>
                <a:ext uri="{FF2B5EF4-FFF2-40B4-BE49-F238E27FC236}">
                  <a16:creationId xmlns:a16="http://schemas.microsoft.com/office/drawing/2014/main" id="{8A39A6FB-1DF4-4B54-ABDC-362A95AAE4A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267151" y="3286952"/>
              <a:ext cx="4656801" cy="2796824"/>
            </a:xfrm>
            <a:prstGeom prst="rect">
              <a:avLst/>
            </a:prstGeom>
          </p:spPr>
        </p:pic>
      </p:grpSp>
      <p:grpSp>
        <p:nvGrpSpPr>
          <p:cNvPr id="10" name="กลุ่ม 9">
            <a:extLst>
              <a:ext uri="{FF2B5EF4-FFF2-40B4-BE49-F238E27FC236}">
                <a16:creationId xmlns:a16="http://schemas.microsoft.com/office/drawing/2014/main" id="{6CBFE5F6-01A8-4125-B7A0-44C583FB39E7}"/>
              </a:ext>
            </a:extLst>
          </p:cNvPr>
          <p:cNvGrpSpPr/>
          <p:nvPr/>
        </p:nvGrpSpPr>
        <p:grpSpPr>
          <a:xfrm>
            <a:off x="1196981" y="3142101"/>
            <a:ext cx="4973098" cy="3760051"/>
            <a:chOff x="1196981" y="3142101"/>
            <a:chExt cx="4973098" cy="3760051"/>
          </a:xfrm>
        </p:grpSpPr>
        <p:pic>
          <p:nvPicPr>
            <p:cNvPr id="65" name="รูปภาพ 64">
              <a:extLst>
                <a:ext uri="{FF2B5EF4-FFF2-40B4-BE49-F238E27FC236}">
                  <a16:creationId xmlns:a16="http://schemas.microsoft.com/office/drawing/2014/main" id="{F52DA6B0-7AB8-42A6-9FE9-D749E80D56F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196981" y="3142101"/>
              <a:ext cx="4973098" cy="3760051"/>
            </a:xfrm>
            <a:prstGeom prst="rect">
              <a:avLst/>
            </a:prstGeom>
          </p:spPr>
        </p:pic>
        <p:pic>
          <p:nvPicPr>
            <p:cNvPr id="7" name="รูปภาพ 6">
              <a:extLst>
                <a:ext uri="{FF2B5EF4-FFF2-40B4-BE49-F238E27FC236}">
                  <a16:creationId xmlns:a16="http://schemas.microsoft.com/office/drawing/2014/main" id="{44406833-CED9-4629-AE98-F0D39B742D9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333258" y="3289541"/>
              <a:ext cx="4700544" cy="2796824"/>
            </a:xfrm>
            <a:prstGeom prst="rect">
              <a:avLst/>
            </a:prstGeom>
          </p:spPr>
        </p:pic>
      </p:grpSp>
      <p:pic>
        <p:nvPicPr>
          <p:cNvPr id="3" name="Picture 5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DBF2E6BE-1096-4045-93C6-DDEDACD4ACF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551653" y="6758018"/>
            <a:ext cx="535441" cy="528487"/>
          </a:xfrm>
          <a:prstGeom prst="rect">
            <a:avLst/>
          </a:prstGeom>
        </p:spPr>
      </p:pic>
      <p:pic>
        <p:nvPicPr>
          <p:cNvPr id="37" name="รูปภาพ 36">
            <a:hlinkClick r:id="rId8" action="ppaction://hlinksldjump"/>
            <a:extLst>
              <a:ext uri="{FF2B5EF4-FFF2-40B4-BE49-F238E27FC236}">
                <a16:creationId xmlns:a16="http://schemas.microsoft.com/office/drawing/2014/main" id="{2DBAED11-DB82-46F7-BC5B-9EA2F1EDEF0C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13999" y="1877764"/>
            <a:ext cx="2877561" cy="835224"/>
          </a:xfrm>
          <a:prstGeom prst="rect">
            <a:avLst/>
          </a:prstGeom>
          <a:effectLst>
            <a:outerShdw dist="50800" dir="5400000" algn="ctr" rotWithShape="0">
              <a:srgbClr val="FA9095"/>
            </a:outerShdw>
          </a:effectLst>
        </p:spPr>
      </p:pic>
      <p:pic>
        <p:nvPicPr>
          <p:cNvPr id="38" name="รูปภาพ 37">
            <a:hlinkClick r:id="rId10" action="ppaction://hlinksldjump"/>
            <a:extLst>
              <a:ext uri="{FF2B5EF4-FFF2-40B4-BE49-F238E27FC236}">
                <a16:creationId xmlns:a16="http://schemas.microsoft.com/office/drawing/2014/main" id="{BD3E8260-F9A2-43DF-9948-72F891BF503A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3379"/>
          <a:stretch/>
        </p:blipFill>
        <p:spPr>
          <a:xfrm>
            <a:off x="3668328" y="1915864"/>
            <a:ext cx="2909920" cy="780356"/>
          </a:xfrm>
          <a:prstGeom prst="rect">
            <a:avLst/>
          </a:prstGeom>
          <a:effectLst>
            <a:outerShdw dist="50800" dir="5400000" algn="ctr" rotWithShape="0">
              <a:srgbClr val="FA9095"/>
            </a:outerShdw>
          </a:effectLst>
        </p:spPr>
      </p:pic>
      <p:pic>
        <p:nvPicPr>
          <p:cNvPr id="40" name="รูปภาพ 39">
            <a:hlinkClick r:id="rId12" action="ppaction://hlinksldjump"/>
            <a:extLst>
              <a:ext uri="{FF2B5EF4-FFF2-40B4-BE49-F238E27FC236}">
                <a16:creationId xmlns:a16="http://schemas.microsoft.com/office/drawing/2014/main" id="{8FCA06AD-F6B3-4A06-B969-1548BF09B774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9786865" y="1915864"/>
            <a:ext cx="2883658" cy="780356"/>
          </a:xfrm>
          <a:prstGeom prst="rect">
            <a:avLst/>
          </a:prstGeom>
          <a:effectLst>
            <a:outerShdw dist="50800" dir="5400000" algn="ctr" rotWithShape="0">
              <a:srgbClr val="FA9095"/>
            </a:outerShdw>
          </a:effectLst>
        </p:spPr>
      </p:pic>
      <p:pic>
        <p:nvPicPr>
          <p:cNvPr id="39" name="รูปภาพ 38">
            <a:hlinkClick r:id="rId14" action="ppaction://hlinksldjump"/>
            <a:extLst>
              <a:ext uri="{FF2B5EF4-FFF2-40B4-BE49-F238E27FC236}">
                <a16:creationId xmlns:a16="http://schemas.microsoft.com/office/drawing/2014/main" id="{BE78D553-94F0-4F9D-89DF-3E61DDDE3C62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6731568" y="1915864"/>
            <a:ext cx="2877561" cy="780356"/>
          </a:xfrm>
          <a:prstGeom prst="rect">
            <a:avLst/>
          </a:prstGeom>
        </p:spPr>
      </p:pic>
      <p:pic>
        <p:nvPicPr>
          <p:cNvPr id="4" name="รูปภาพ 3">
            <a:extLst>
              <a:ext uri="{FF2B5EF4-FFF2-40B4-BE49-F238E27FC236}">
                <a16:creationId xmlns:a16="http://schemas.microsoft.com/office/drawing/2014/main" id="{59AF8427-76A7-4DCE-B127-C8AEDAEA2E71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6731567" y="1910664"/>
            <a:ext cx="2877561" cy="786452"/>
          </a:xfrm>
          <a:prstGeom prst="rect">
            <a:avLst/>
          </a:prstGeom>
          <a:effectLst>
            <a:outerShdw dist="50800" dir="5400000" algn="ctr" rotWithShape="0">
              <a:srgbClr val="FA9095"/>
            </a:outerShdw>
          </a:effectLst>
        </p:spPr>
      </p:pic>
      <p:sp>
        <p:nvSpPr>
          <p:cNvPr id="17" name="สี่เหลี่ยมผืนผ้า 51">
            <a:extLst>
              <a:ext uri="{FF2B5EF4-FFF2-40B4-BE49-F238E27FC236}">
                <a16:creationId xmlns:a16="http://schemas.microsoft.com/office/drawing/2014/main" id="{D394E203-375C-400A-9340-A9908FD846D1}"/>
              </a:ext>
            </a:extLst>
          </p:cNvPr>
          <p:cNvSpPr/>
          <p:nvPr/>
        </p:nvSpPr>
        <p:spPr>
          <a:xfrm>
            <a:off x="2172388" y="402259"/>
            <a:ext cx="892740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0000"/>
              </a:lnSpc>
            </a:pPr>
            <a:r>
              <a:rPr lang="th-TH" sz="36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การออกแบบมีความสำคัญในการสร้างสรรค์ผลงานทุกอย่าง </a:t>
            </a:r>
            <a:br>
              <a:rPr lang="th-TH" sz="36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</a:br>
            <a:r>
              <a:rPr lang="th-TH" sz="36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ซึ่งเราสามารถสังเกตได้จากงานออกแบบต่าง ๆ ในชีวิตประจำวัน</a:t>
            </a:r>
          </a:p>
        </p:txBody>
      </p:sp>
    </p:spTree>
    <p:extLst>
      <p:ext uri="{BB962C8B-B14F-4D97-AF65-F5344CB8AC3E}">
        <p14:creationId xmlns:p14="http://schemas.microsoft.com/office/powerpoint/2010/main" val="782922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สี่เหลี่ยมผืนผ้า: มุมมน 99">
            <a:extLst>
              <a:ext uri="{FF2B5EF4-FFF2-40B4-BE49-F238E27FC236}">
                <a16:creationId xmlns:a16="http://schemas.microsoft.com/office/drawing/2014/main" id="{8F93F2D3-33AF-40B6-BB9A-87D76B4B14B0}"/>
              </a:ext>
            </a:extLst>
          </p:cNvPr>
          <p:cNvSpPr/>
          <p:nvPr/>
        </p:nvSpPr>
        <p:spPr>
          <a:xfrm>
            <a:off x="260291" y="2293640"/>
            <a:ext cx="12751600" cy="4896544"/>
          </a:xfrm>
          <a:prstGeom prst="roundRect">
            <a:avLst>
              <a:gd name="adj" fmla="val 4466"/>
            </a:avLst>
          </a:prstGeom>
          <a:solidFill>
            <a:schemeClr val="bg1"/>
          </a:solidFill>
          <a:ln w="38100">
            <a:solidFill>
              <a:srgbClr val="F79196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pic>
        <p:nvPicPr>
          <p:cNvPr id="2" name="Picture 7">
            <a:extLst>
              <a:ext uri="{FF2B5EF4-FFF2-40B4-BE49-F238E27FC236}">
                <a16:creationId xmlns:a16="http://schemas.microsoft.com/office/drawing/2014/main" id="{A992C06A-61C1-4141-9D33-1F9CC5C38C5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491646" y="153"/>
            <a:ext cx="780537" cy="822352"/>
          </a:xfrm>
          <a:prstGeom prst="rect">
            <a:avLst/>
          </a:prstGeom>
        </p:spPr>
      </p:pic>
      <p:pic>
        <p:nvPicPr>
          <p:cNvPr id="3" name="Picture 5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DBF2E6BE-1096-4045-93C6-DDEDACD4ACF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551653" y="6758018"/>
            <a:ext cx="535441" cy="528487"/>
          </a:xfrm>
          <a:prstGeom prst="rect">
            <a:avLst/>
          </a:prstGeom>
        </p:spPr>
      </p:pic>
      <p:grpSp>
        <p:nvGrpSpPr>
          <p:cNvPr id="18" name="กลุ่ม 17">
            <a:extLst>
              <a:ext uri="{FF2B5EF4-FFF2-40B4-BE49-F238E27FC236}">
                <a16:creationId xmlns:a16="http://schemas.microsoft.com/office/drawing/2014/main" id="{57241CB8-5ED0-4C87-8117-97F046237D0E}"/>
              </a:ext>
            </a:extLst>
          </p:cNvPr>
          <p:cNvGrpSpPr/>
          <p:nvPr/>
        </p:nvGrpSpPr>
        <p:grpSpPr>
          <a:xfrm>
            <a:off x="876808" y="3445767"/>
            <a:ext cx="5617307" cy="2855260"/>
            <a:chOff x="675981" y="3368647"/>
            <a:chExt cx="5769029" cy="2932380"/>
          </a:xfrm>
        </p:grpSpPr>
        <p:pic>
          <p:nvPicPr>
            <p:cNvPr id="13" name="รูปภาพ 12">
              <a:extLst>
                <a:ext uri="{FF2B5EF4-FFF2-40B4-BE49-F238E27FC236}">
                  <a16:creationId xmlns:a16="http://schemas.microsoft.com/office/drawing/2014/main" id="{4E91A41F-76A3-4931-924C-33403C1D11C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6200000">
              <a:off x="2094306" y="1950322"/>
              <a:ext cx="2932380" cy="5769029"/>
            </a:xfrm>
            <a:prstGeom prst="rect">
              <a:avLst/>
            </a:prstGeom>
          </p:spPr>
        </p:pic>
        <p:pic>
          <p:nvPicPr>
            <p:cNvPr id="15" name="รูปภาพ 14">
              <a:extLst>
                <a:ext uri="{FF2B5EF4-FFF2-40B4-BE49-F238E27FC236}">
                  <a16:creationId xmlns:a16="http://schemas.microsoft.com/office/drawing/2014/main" id="{C22C72EE-8B0A-447E-8E90-62D277F8857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52707" y="3541027"/>
              <a:ext cx="5615577" cy="2587365"/>
            </a:xfrm>
            <a:prstGeom prst="rect">
              <a:avLst/>
            </a:prstGeom>
          </p:spPr>
        </p:pic>
      </p:grpSp>
      <p:grpSp>
        <p:nvGrpSpPr>
          <p:cNvPr id="19" name="กลุ่ม 18">
            <a:extLst>
              <a:ext uri="{FF2B5EF4-FFF2-40B4-BE49-F238E27FC236}">
                <a16:creationId xmlns:a16="http://schemas.microsoft.com/office/drawing/2014/main" id="{9187F715-E9D9-4FF0-BBB9-9AF3CB7BE4DC}"/>
              </a:ext>
            </a:extLst>
          </p:cNvPr>
          <p:cNvGrpSpPr/>
          <p:nvPr/>
        </p:nvGrpSpPr>
        <p:grpSpPr>
          <a:xfrm>
            <a:off x="6782147" y="3445768"/>
            <a:ext cx="5617307" cy="2855260"/>
            <a:chOff x="6805154" y="3368648"/>
            <a:chExt cx="5769029" cy="2932380"/>
          </a:xfrm>
        </p:grpSpPr>
        <p:pic>
          <p:nvPicPr>
            <p:cNvPr id="45" name="รูปภาพ 44">
              <a:extLst>
                <a:ext uri="{FF2B5EF4-FFF2-40B4-BE49-F238E27FC236}">
                  <a16:creationId xmlns:a16="http://schemas.microsoft.com/office/drawing/2014/main" id="{A4257393-9032-4593-A923-2DE6A76BFE8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6200000">
              <a:off x="8223479" y="1950323"/>
              <a:ext cx="2932380" cy="5769029"/>
            </a:xfrm>
            <a:prstGeom prst="rect">
              <a:avLst/>
            </a:prstGeom>
          </p:spPr>
        </p:pic>
        <p:pic>
          <p:nvPicPr>
            <p:cNvPr id="17" name="รูปภาพ 16">
              <a:extLst>
                <a:ext uri="{FF2B5EF4-FFF2-40B4-BE49-F238E27FC236}">
                  <a16:creationId xmlns:a16="http://schemas.microsoft.com/office/drawing/2014/main" id="{15818128-20F7-4392-A775-26C72166E935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880673" y="3541027"/>
              <a:ext cx="5615577" cy="2587365"/>
            </a:xfrm>
            <a:prstGeom prst="rect">
              <a:avLst/>
            </a:prstGeom>
          </p:spPr>
        </p:pic>
      </p:grpSp>
      <p:pic>
        <p:nvPicPr>
          <p:cNvPr id="37" name="รูปภาพ 36">
            <a:hlinkClick r:id="rId8" action="ppaction://hlinksldjump"/>
            <a:extLst>
              <a:ext uri="{FF2B5EF4-FFF2-40B4-BE49-F238E27FC236}">
                <a16:creationId xmlns:a16="http://schemas.microsoft.com/office/drawing/2014/main" id="{F6D79EE0-B183-401B-BCEB-6E43B547C660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13999" y="1877764"/>
            <a:ext cx="2877561" cy="835224"/>
          </a:xfrm>
          <a:prstGeom prst="rect">
            <a:avLst/>
          </a:prstGeom>
          <a:effectLst>
            <a:outerShdw dist="50800" dir="5400000" algn="ctr" rotWithShape="0">
              <a:srgbClr val="FA9095"/>
            </a:outerShdw>
          </a:effectLst>
        </p:spPr>
      </p:pic>
      <p:pic>
        <p:nvPicPr>
          <p:cNvPr id="38" name="รูปภาพ 37">
            <a:hlinkClick r:id="rId10" action="ppaction://hlinksldjump"/>
            <a:extLst>
              <a:ext uri="{FF2B5EF4-FFF2-40B4-BE49-F238E27FC236}">
                <a16:creationId xmlns:a16="http://schemas.microsoft.com/office/drawing/2014/main" id="{7E246971-582E-4FD5-BBE7-6E74FB86FB50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3379"/>
          <a:stretch/>
        </p:blipFill>
        <p:spPr>
          <a:xfrm>
            <a:off x="3668328" y="1915864"/>
            <a:ext cx="2909920" cy="780356"/>
          </a:xfrm>
          <a:prstGeom prst="rect">
            <a:avLst/>
          </a:prstGeom>
          <a:effectLst>
            <a:outerShdw dist="50800" dir="5400000" algn="ctr" rotWithShape="0">
              <a:srgbClr val="FA9095"/>
            </a:outerShdw>
          </a:effectLst>
        </p:spPr>
      </p:pic>
      <p:pic>
        <p:nvPicPr>
          <p:cNvPr id="39" name="รูปภาพ 38">
            <a:hlinkClick r:id="rId12" action="ppaction://hlinksldjump"/>
            <a:extLst>
              <a:ext uri="{FF2B5EF4-FFF2-40B4-BE49-F238E27FC236}">
                <a16:creationId xmlns:a16="http://schemas.microsoft.com/office/drawing/2014/main" id="{84075BC5-0304-4704-9A57-DDCEB83B6067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6731568" y="1915864"/>
            <a:ext cx="2877561" cy="780356"/>
          </a:xfrm>
          <a:prstGeom prst="rect">
            <a:avLst/>
          </a:prstGeom>
          <a:effectLst>
            <a:outerShdw dist="50800" dir="5400000" algn="ctr" rotWithShape="0">
              <a:srgbClr val="FA9095"/>
            </a:outerShdw>
          </a:effectLst>
        </p:spPr>
      </p:pic>
      <p:pic>
        <p:nvPicPr>
          <p:cNvPr id="40" name="รูปภาพ 39">
            <a:hlinkClick r:id="rId14" action="ppaction://hlinksldjump"/>
            <a:extLst>
              <a:ext uri="{FF2B5EF4-FFF2-40B4-BE49-F238E27FC236}">
                <a16:creationId xmlns:a16="http://schemas.microsoft.com/office/drawing/2014/main" id="{594A1B4C-3936-4C0C-AE55-E2BC0765904B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9786865" y="1915864"/>
            <a:ext cx="2883658" cy="780356"/>
          </a:xfrm>
          <a:prstGeom prst="rect">
            <a:avLst/>
          </a:prstGeom>
        </p:spPr>
      </p:pic>
      <p:pic>
        <p:nvPicPr>
          <p:cNvPr id="4" name="รูปภาพ 3">
            <a:extLst>
              <a:ext uri="{FF2B5EF4-FFF2-40B4-BE49-F238E27FC236}">
                <a16:creationId xmlns:a16="http://schemas.microsoft.com/office/drawing/2014/main" id="{A993AD2D-E4E7-49D4-8E0A-4C077F89ABE0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9784956" y="1915864"/>
            <a:ext cx="2883658" cy="780356"/>
          </a:xfrm>
          <a:prstGeom prst="rect">
            <a:avLst/>
          </a:prstGeom>
          <a:effectLst>
            <a:outerShdw dist="50800" dir="5400000" algn="ctr" rotWithShape="0">
              <a:srgbClr val="FA9095"/>
            </a:outerShdw>
          </a:effectLst>
        </p:spPr>
      </p:pic>
      <p:sp>
        <p:nvSpPr>
          <p:cNvPr id="20" name="สี่เหลี่ยมผืนผ้า 51">
            <a:extLst>
              <a:ext uri="{FF2B5EF4-FFF2-40B4-BE49-F238E27FC236}">
                <a16:creationId xmlns:a16="http://schemas.microsoft.com/office/drawing/2014/main" id="{E245FF7E-A485-46AA-BE8E-F2A761231A44}"/>
              </a:ext>
            </a:extLst>
          </p:cNvPr>
          <p:cNvSpPr/>
          <p:nvPr/>
        </p:nvSpPr>
        <p:spPr>
          <a:xfrm>
            <a:off x="2172388" y="402259"/>
            <a:ext cx="892740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0000"/>
              </a:lnSpc>
            </a:pPr>
            <a:r>
              <a:rPr lang="th-TH" sz="36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การออกแบบมีความสำคัญในการสร้างสรรค์ผลงานทุกอย่าง </a:t>
            </a:r>
            <a:br>
              <a:rPr lang="th-TH" sz="36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</a:br>
            <a:r>
              <a:rPr lang="th-TH" sz="36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ซึ่งเราสามารถสังเกตได้จากงานออกแบบต่าง ๆ ในชีวิตประจำวัน</a:t>
            </a:r>
          </a:p>
        </p:txBody>
      </p:sp>
    </p:spTree>
    <p:extLst>
      <p:ext uri="{BB962C8B-B14F-4D97-AF65-F5344CB8AC3E}">
        <p14:creationId xmlns:p14="http://schemas.microsoft.com/office/powerpoint/2010/main" val="3402011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A992C06A-61C1-4141-9D33-1F9CC5C38C5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491646" y="153"/>
            <a:ext cx="780537" cy="822352"/>
          </a:xfrm>
          <a:prstGeom prst="rect">
            <a:avLst/>
          </a:prstGeom>
        </p:spPr>
      </p:pic>
      <p:pic>
        <p:nvPicPr>
          <p:cNvPr id="3" name="Picture 5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DBF2E6BE-1096-4045-93C6-DDEDACD4ACF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551653" y="6758018"/>
            <a:ext cx="535441" cy="528487"/>
          </a:xfrm>
          <a:prstGeom prst="rect">
            <a:avLst/>
          </a:prstGeom>
        </p:spPr>
      </p:pic>
      <p:sp>
        <p:nvSpPr>
          <p:cNvPr id="24" name="สี่เหลี่ยมผืนผ้า 23">
            <a:extLst>
              <a:ext uri="{FF2B5EF4-FFF2-40B4-BE49-F238E27FC236}">
                <a16:creationId xmlns:a16="http://schemas.microsoft.com/office/drawing/2014/main" id="{BC79835C-8D22-4130-8C71-D3B77F71F457}"/>
              </a:ext>
            </a:extLst>
          </p:cNvPr>
          <p:cNvSpPr/>
          <p:nvPr/>
        </p:nvSpPr>
        <p:spPr>
          <a:xfrm>
            <a:off x="888383" y="1496558"/>
            <a:ext cx="1166327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0000"/>
              </a:lnSpc>
            </a:pP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ในงานออกแบบต่าง ๆ นอกจากจะคำนึงถึงประโยชน์การใช้สอยแล้ว ยังควรคำนึงถึงหลัก</a:t>
            </a:r>
          </a:p>
          <a:p>
            <a:pPr algn="ctr">
              <a:lnSpc>
                <a:spcPct val="100000"/>
              </a:lnSpc>
            </a:pP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การออกแบบที่มีความสวยงาม มีความคิดสร้างสรรค์ เพื่อทำให้ผลงานมีเอกลักษณ์และน่าสนใจ </a:t>
            </a:r>
          </a:p>
        </p:txBody>
      </p:sp>
      <p:pic>
        <p:nvPicPr>
          <p:cNvPr id="5" name="รูปภาพ 4">
            <a:extLst>
              <a:ext uri="{FF2B5EF4-FFF2-40B4-BE49-F238E27FC236}">
                <a16:creationId xmlns:a16="http://schemas.microsoft.com/office/drawing/2014/main" id="{0C797525-EAD9-4976-A758-6A64B1CEE26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55990" y="281817"/>
            <a:ext cx="7964283" cy="1169099"/>
          </a:xfrm>
          <a:prstGeom prst="rect">
            <a:avLst/>
          </a:prstGeom>
        </p:spPr>
      </p:pic>
      <p:sp>
        <p:nvSpPr>
          <p:cNvPr id="4" name="สี่เหลี่ยมผืนผ้า 3">
            <a:extLst>
              <a:ext uri="{FF2B5EF4-FFF2-40B4-BE49-F238E27FC236}">
                <a16:creationId xmlns:a16="http://schemas.microsoft.com/office/drawing/2014/main" id="{AC1494E6-BC60-4C3A-AC8A-A74C5C428175}"/>
              </a:ext>
            </a:extLst>
          </p:cNvPr>
          <p:cNvSpPr/>
          <p:nvPr/>
        </p:nvSpPr>
        <p:spPr>
          <a:xfrm>
            <a:off x="1954806" y="2849516"/>
            <a:ext cx="936506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0000"/>
              </a:lnSpc>
            </a:pPr>
            <a:r>
              <a:rPr lang="th-TH" sz="36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หลักในการออกแบบที่ดีนั้นจะต้องคำนึงถึงหลักการสำคัญ 3 ประการ ได้แก่</a:t>
            </a:r>
          </a:p>
        </p:txBody>
      </p:sp>
      <p:pic>
        <p:nvPicPr>
          <p:cNvPr id="32" name="รูปภาพ 31">
            <a:extLst>
              <a:ext uri="{FF2B5EF4-FFF2-40B4-BE49-F238E27FC236}">
                <a16:creationId xmlns:a16="http://schemas.microsoft.com/office/drawing/2014/main" id="{3F683573-43BF-456B-A801-AD7345D6F39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74601" y="3843589"/>
            <a:ext cx="1681033" cy="1237891"/>
          </a:xfrm>
          <a:prstGeom prst="rect">
            <a:avLst/>
          </a:prstGeom>
        </p:spPr>
      </p:pic>
      <p:pic>
        <p:nvPicPr>
          <p:cNvPr id="36" name="รูปภาพ 35">
            <a:extLst>
              <a:ext uri="{FF2B5EF4-FFF2-40B4-BE49-F238E27FC236}">
                <a16:creationId xmlns:a16="http://schemas.microsoft.com/office/drawing/2014/main" id="{C10AF22A-E0B9-43D6-8F2F-F539507379FE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31563" y="3899857"/>
            <a:ext cx="1125355" cy="1125355"/>
          </a:xfrm>
          <a:prstGeom prst="rect">
            <a:avLst/>
          </a:prstGeom>
        </p:spPr>
      </p:pic>
      <p:pic>
        <p:nvPicPr>
          <p:cNvPr id="40" name="รูปภาพ 39">
            <a:extLst>
              <a:ext uri="{FF2B5EF4-FFF2-40B4-BE49-F238E27FC236}">
                <a16:creationId xmlns:a16="http://schemas.microsoft.com/office/drawing/2014/main" id="{FD374350-08F4-4B9B-B36D-FC89C7F196C4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13854" y="3713612"/>
            <a:ext cx="1497845" cy="1497845"/>
          </a:xfrm>
          <a:prstGeom prst="rect">
            <a:avLst/>
          </a:prstGeom>
        </p:spPr>
      </p:pic>
      <p:grpSp>
        <p:nvGrpSpPr>
          <p:cNvPr id="9" name="กลุ่ม 8">
            <a:extLst>
              <a:ext uri="{FF2B5EF4-FFF2-40B4-BE49-F238E27FC236}">
                <a16:creationId xmlns:a16="http://schemas.microsoft.com/office/drawing/2014/main" id="{C25B48E6-F0E9-4BE5-AFCB-02344A991831}"/>
              </a:ext>
            </a:extLst>
          </p:cNvPr>
          <p:cNvGrpSpPr/>
          <p:nvPr/>
        </p:nvGrpSpPr>
        <p:grpSpPr>
          <a:xfrm>
            <a:off x="1142300" y="5398486"/>
            <a:ext cx="3290117" cy="932319"/>
            <a:chOff x="1142300" y="5562690"/>
            <a:chExt cx="3290117" cy="932319"/>
          </a:xfrm>
        </p:grpSpPr>
        <p:sp>
          <p:nvSpPr>
            <p:cNvPr id="44" name="สี่เหลี่ยมผืนผ้า: มุมมน 43">
              <a:extLst>
                <a:ext uri="{FF2B5EF4-FFF2-40B4-BE49-F238E27FC236}">
                  <a16:creationId xmlns:a16="http://schemas.microsoft.com/office/drawing/2014/main" id="{A78E30F5-1FAA-48F2-8F16-D26BB0DBEE59}"/>
                </a:ext>
              </a:extLst>
            </p:cNvPr>
            <p:cNvSpPr/>
            <p:nvPr/>
          </p:nvSpPr>
          <p:spPr>
            <a:xfrm>
              <a:off x="1179220" y="5622759"/>
              <a:ext cx="3230045" cy="872250"/>
            </a:xfrm>
            <a:prstGeom prst="roundRect">
              <a:avLst>
                <a:gd name="adj" fmla="val 21898"/>
              </a:avLst>
            </a:prstGeom>
            <a:solidFill>
              <a:schemeClr val="accent6"/>
            </a:solidFill>
            <a:ln w="57150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41" name="สี่เหลี่ยมผืนผ้า: มุมมน 40">
              <a:hlinkClick r:id="rId9" action="ppaction://hlinksldjump"/>
              <a:extLst>
                <a:ext uri="{FF2B5EF4-FFF2-40B4-BE49-F238E27FC236}">
                  <a16:creationId xmlns:a16="http://schemas.microsoft.com/office/drawing/2014/main" id="{1B114BDE-0FE6-4199-9FB8-1B11F46C1805}"/>
                </a:ext>
              </a:extLst>
            </p:cNvPr>
            <p:cNvSpPr/>
            <p:nvPr/>
          </p:nvSpPr>
          <p:spPr>
            <a:xfrm>
              <a:off x="1179220" y="5562690"/>
              <a:ext cx="3230045" cy="872250"/>
            </a:xfrm>
            <a:prstGeom prst="roundRect">
              <a:avLst>
                <a:gd name="adj" fmla="val 24189"/>
              </a:avLst>
            </a:prstGeom>
            <a:solidFill>
              <a:schemeClr val="bg1"/>
            </a:solidFill>
            <a:ln w="57150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dirty="0"/>
            </a:p>
          </p:txBody>
        </p:sp>
        <p:pic>
          <p:nvPicPr>
            <p:cNvPr id="6" name="รูปภาพ 5">
              <a:hlinkClick r:id="rId9" action="ppaction://hlinksldjump"/>
              <a:extLst>
                <a:ext uri="{FF2B5EF4-FFF2-40B4-BE49-F238E27FC236}">
                  <a16:creationId xmlns:a16="http://schemas.microsoft.com/office/drawing/2014/main" id="{B53281AA-A03F-4485-BB43-F2E3F5DAC2F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4820"/>
            <a:stretch/>
          </p:blipFill>
          <p:spPr>
            <a:xfrm>
              <a:off x="1142300" y="5690609"/>
              <a:ext cx="3290117" cy="749873"/>
            </a:xfrm>
            <a:prstGeom prst="rect">
              <a:avLst/>
            </a:prstGeom>
          </p:spPr>
        </p:pic>
      </p:grpSp>
      <p:grpSp>
        <p:nvGrpSpPr>
          <p:cNvPr id="10" name="กลุ่ม 9">
            <a:extLst>
              <a:ext uri="{FF2B5EF4-FFF2-40B4-BE49-F238E27FC236}">
                <a16:creationId xmlns:a16="http://schemas.microsoft.com/office/drawing/2014/main" id="{5EA04CB5-7401-4CDA-BC03-1E6F44BAC9F3}"/>
              </a:ext>
            </a:extLst>
          </p:cNvPr>
          <p:cNvGrpSpPr/>
          <p:nvPr/>
        </p:nvGrpSpPr>
        <p:grpSpPr>
          <a:xfrm>
            <a:off x="5147756" y="5398486"/>
            <a:ext cx="3230045" cy="932319"/>
            <a:chOff x="5147756" y="5562690"/>
            <a:chExt cx="3230045" cy="932319"/>
          </a:xfrm>
        </p:grpSpPr>
        <p:sp>
          <p:nvSpPr>
            <p:cNvPr id="45" name="สี่เหลี่ยมผืนผ้า: มุมมน 44">
              <a:extLst>
                <a:ext uri="{FF2B5EF4-FFF2-40B4-BE49-F238E27FC236}">
                  <a16:creationId xmlns:a16="http://schemas.microsoft.com/office/drawing/2014/main" id="{701FC619-7399-4BED-9714-4ED02B697F9F}"/>
                </a:ext>
              </a:extLst>
            </p:cNvPr>
            <p:cNvSpPr/>
            <p:nvPr/>
          </p:nvSpPr>
          <p:spPr>
            <a:xfrm>
              <a:off x="5147756" y="5622759"/>
              <a:ext cx="3230045" cy="872250"/>
            </a:xfrm>
            <a:prstGeom prst="roundRect">
              <a:avLst>
                <a:gd name="adj" fmla="val 18232"/>
              </a:avLst>
            </a:prstGeom>
            <a:solidFill>
              <a:srgbClr val="CA75FB"/>
            </a:solidFill>
            <a:ln w="57150">
              <a:solidFill>
                <a:srgbClr val="CA75F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42" name="สี่เหลี่ยมผืนผ้า: มุมมน 41">
              <a:hlinkClick r:id="rId11" action="ppaction://hlinksldjump"/>
              <a:extLst>
                <a:ext uri="{FF2B5EF4-FFF2-40B4-BE49-F238E27FC236}">
                  <a16:creationId xmlns:a16="http://schemas.microsoft.com/office/drawing/2014/main" id="{4CD608A4-8D83-43D9-BAA6-2BA13EBC2039}"/>
                </a:ext>
              </a:extLst>
            </p:cNvPr>
            <p:cNvSpPr/>
            <p:nvPr/>
          </p:nvSpPr>
          <p:spPr>
            <a:xfrm>
              <a:off x="5147756" y="5562690"/>
              <a:ext cx="3230045" cy="872250"/>
            </a:xfrm>
            <a:prstGeom prst="roundRect">
              <a:avLst>
                <a:gd name="adj" fmla="val 17240"/>
              </a:avLst>
            </a:prstGeom>
            <a:solidFill>
              <a:schemeClr val="bg1"/>
            </a:solidFill>
            <a:ln w="57150">
              <a:solidFill>
                <a:srgbClr val="CA75F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C</a:t>
              </a:r>
              <a:endParaRPr lang="th-TH" dirty="0"/>
            </a:p>
          </p:txBody>
        </p:sp>
      </p:grpSp>
      <p:grpSp>
        <p:nvGrpSpPr>
          <p:cNvPr id="11" name="กลุ่ม 10">
            <a:extLst>
              <a:ext uri="{FF2B5EF4-FFF2-40B4-BE49-F238E27FC236}">
                <a16:creationId xmlns:a16="http://schemas.microsoft.com/office/drawing/2014/main" id="{2A93902A-7DCF-4348-BDFB-E623C77810A0}"/>
              </a:ext>
            </a:extLst>
          </p:cNvPr>
          <p:cNvGrpSpPr/>
          <p:nvPr/>
        </p:nvGrpSpPr>
        <p:grpSpPr>
          <a:xfrm>
            <a:off x="9093140" y="5398486"/>
            <a:ext cx="3243353" cy="932318"/>
            <a:chOff x="9093140" y="5562690"/>
            <a:chExt cx="3243353" cy="932318"/>
          </a:xfrm>
        </p:grpSpPr>
        <p:sp>
          <p:nvSpPr>
            <p:cNvPr id="46" name="สี่เหลี่ยมผืนผ้า: มุมมน 45">
              <a:extLst>
                <a:ext uri="{FF2B5EF4-FFF2-40B4-BE49-F238E27FC236}">
                  <a16:creationId xmlns:a16="http://schemas.microsoft.com/office/drawing/2014/main" id="{B016EF3B-A8AA-46EB-9359-EFF66C5CA28F}"/>
                </a:ext>
              </a:extLst>
            </p:cNvPr>
            <p:cNvSpPr/>
            <p:nvPr/>
          </p:nvSpPr>
          <p:spPr>
            <a:xfrm>
              <a:off x="9100098" y="5622758"/>
              <a:ext cx="3230045" cy="872250"/>
            </a:xfrm>
            <a:prstGeom prst="roundRect">
              <a:avLst>
                <a:gd name="adj" fmla="val 21542"/>
              </a:avLst>
            </a:prstGeom>
            <a:solidFill>
              <a:srgbClr val="34A3E8"/>
            </a:solidFill>
            <a:ln w="57150">
              <a:solidFill>
                <a:srgbClr val="34A3E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43" name="สี่เหลี่ยมผืนผ้า: มุมมน 42">
              <a:hlinkClick r:id="rId12" action="ppaction://hlinksldjump"/>
              <a:extLst>
                <a:ext uri="{FF2B5EF4-FFF2-40B4-BE49-F238E27FC236}">
                  <a16:creationId xmlns:a16="http://schemas.microsoft.com/office/drawing/2014/main" id="{AB78FDDC-6F79-45DB-B4FF-8205C7A50B79}"/>
                </a:ext>
              </a:extLst>
            </p:cNvPr>
            <p:cNvSpPr/>
            <p:nvPr/>
          </p:nvSpPr>
          <p:spPr>
            <a:xfrm>
              <a:off x="9100098" y="5562690"/>
              <a:ext cx="3230045" cy="872250"/>
            </a:xfrm>
            <a:prstGeom prst="roundRect">
              <a:avLst>
                <a:gd name="adj" fmla="val 19556"/>
              </a:avLst>
            </a:prstGeom>
            <a:solidFill>
              <a:schemeClr val="bg1"/>
            </a:solidFill>
            <a:ln w="57150">
              <a:solidFill>
                <a:srgbClr val="34A3E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pic>
          <p:nvPicPr>
            <p:cNvPr id="28" name="รูปภาพ 27">
              <a:hlinkClick r:id="rId12" action="ppaction://hlinksldjump"/>
              <a:extLst>
                <a:ext uri="{FF2B5EF4-FFF2-40B4-BE49-F238E27FC236}">
                  <a16:creationId xmlns:a16="http://schemas.microsoft.com/office/drawing/2014/main" id="{CB73FD93-8154-45D9-BEC0-1564CCCE12AB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9093140" y="5690609"/>
              <a:ext cx="3243353" cy="749873"/>
            </a:xfrm>
            <a:prstGeom prst="rect">
              <a:avLst/>
            </a:prstGeom>
          </p:spPr>
        </p:pic>
      </p:grpSp>
      <p:pic>
        <p:nvPicPr>
          <p:cNvPr id="52" name="Picture 17">
            <a:extLst>
              <a:ext uri="{FF2B5EF4-FFF2-40B4-BE49-F238E27FC236}">
                <a16:creationId xmlns:a16="http://schemas.microsoft.com/office/drawing/2014/main" id="{185AF231-67BA-4666-AF21-6F8C3BBF67C5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505333">
            <a:off x="4076798" y="6024277"/>
            <a:ext cx="446975" cy="563940"/>
          </a:xfrm>
          <a:prstGeom prst="rect">
            <a:avLst/>
          </a:prstGeom>
        </p:spPr>
      </p:pic>
      <p:pic>
        <p:nvPicPr>
          <p:cNvPr id="55" name="Picture 17">
            <a:extLst>
              <a:ext uri="{FF2B5EF4-FFF2-40B4-BE49-F238E27FC236}">
                <a16:creationId xmlns:a16="http://schemas.microsoft.com/office/drawing/2014/main" id="{CC6B63FF-536A-4876-86F8-11B6048E248E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505333">
            <a:off x="11986274" y="6024277"/>
            <a:ext cx="446975" cy="563940"/>
          </a:xfrm>
          <a:prstGeom prst="rect">
            <a:avLst/>
          </a:prstGeom>
        </p:spPr>
      </p:pic>
      <p:pic>
        <p:nvPicPr>
          <p:cNvPr id="34" name="teacher guide">
            <a:extLst>
              <a:ext uri="{FF2B5EF4-FFF2-40B4-BE49-F238E27FC236}">
                <a16:creationId xmlns:a16="http://schemas.microsoft.com/office/drawing/2014/main" id="{A024FB70-46FC-4CBB-B025-F9B586FA66BB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0354" y="6768505"/>
            <a:ext cx="535420" cy="530319"/>
          </a:xfrm>
          <a:prstGeom prst="rect">
            <a:avLst/>
          </a:prstGeom>
        </p:spPr>
      </p:pic>
      <p:pic>
        <p:nvPicPr>
          <p:cNvPr id="76" name="Graphic 75">
            <a:hlinkClick r:id="rId11" action="ppaction://hlinksldjump"/>
            <a:extLst>
              <a:ext uri="{FF2B5EF4-FFF2-40B4-BE49-F238E27FC236}">
                <a16:creationId xmlns:a16="http://schemas.microsoft.com/office/drawing/2014/main" id="{5A321154-F246-4E87-BE8E-0488908DE580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5558011" y="5606008"/>
            <a:ext cx="2448272" cy="376657"/>
          </a:xfrm>
          <a:prstGeom prst="rect">
            <a:avLst/>
          </a:prstGeom>
        </p:spPr>
      </p:pic>
      <p:pic>
        <p:nvPicPr>
          <p:cNvPr id="54" name="Picture 17">
            <a:extLst>
              <a:ext uri="{FF2B5EF4-FFF2-40B4-BE49-F238E27FC236}">
                <a16:creationId xmlns:a16="http://schemas.microsoft.com/office/drawing/2014/main" id="{E2482A56-723A-44E4-8608-080C061E55B6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505333">
            <a:off x="8017121" y="6024277"/>
            <a:ext cx="446975" cy="5639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079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1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750" tmFilter="0, 0; .2, .5; .8, .5; 1, 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" dur="375" autoRev="1" fill="hold"/>
                                        <p:tgtEl>
                                          <p:spTgt spid="5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4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750" tmFilter="0, 0; .2, .5; .8, .5; 1, 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6" dur="375" autoRev="1" fill="hold"/>
                                        <p:tgtEl>
                                          <p:spTgt spid="5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750" tmFilter="0, 0; .2, .5; .8, .5; 1, 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375" autoRev="1" fill="hold"/>
                                        <p:tgtEl>
                                          <p:spTgt spid="5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000"/>
                            </p:stCondLst>
                            <p:childTnLst>
                              <p:par>
                                <p:cTn id="51" presetID="10" presetClass="exit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0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สี่เหลี่ยมผืนผ้า: มุมมน 75">
            <a:extLst>
              <a:ext uri="{FF2B5EF4-FFF2-40B4-BE49-F238E27FC236}">
                <a16:creationId xmlns:a16="http://schemas.microsoft.com/office/drawing/2014/main" id="{011BBBD5-59DF-4EB8-A25B-6B48DA80E207}"/>
              </a:ext>
            </a:extLst>
          </p:cNvPr>
          <p:cNvSpPr/>
          <p:nvPr/>
        </p:nvSpPr>
        <p:spPr>
          <a:xfrm>
            <a:off x="6789402" y="1501552"/>
            <a:ext cx="5647880" cy="5510781"/>
          </a:xfrm>
          <a:prstGeom prst="roundRect">
            <a:avLst>
              <a:gd name="adj" fmla="val 7595"/>
            </a:avLst>
          </a:prstGeom>
          <a:noFill/>
          <a:ln w="38100">
            <a:solidFill>
              <a:srgbClr val="F796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1653" dirty="0"/>
          </a:p>
        </p:txBody>
      </p:sp>
      <p:sp>
        <p:nvSpPr>
          <p:cNvPr id="77" name="สี่เหลี่ยมผืนผ้า: มุมมน 76">
            <a:extLst>
              <a:ext uri="{FF2B5EF4-FFF2-40B4-BE49-F238E27FC236}">
                <a16:creationId xmlns:a16="http://schemas.microsoft.com/office/drawing/2014/main" id="{20477786-468C-4A13-9E4D-2E98359BF654}"/>
              </a:ext>
            </a:extLst>
          </p:cNvPr>
          <p:cNvSpPr/>
          <p:nvPr/>
        </p:nvSpPr>
        <p:spPr>
          <a:xfrm>
            <a:off x="883706" y="1501552"/>
            <a:ext cx="5647880" cy="5510781"/>
          </a:xfrm>
          <a:prstGeom prst="roundRect">
            <a:avLst>
              <a:gd name="adj" fmla="val 7828"/>
            </a:avLst>
          </a:prstGeom>
          <a:noFill/>
          <a:ln w="38100">
            <a:solidFill>
              <a:srgbClr val="F796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1653" dirty="0"/>
          </a:p>
        </p:txBody>
      </p:sp>
      <p:grpSp>
        <p:nvGrpSpPr>
          <p:cNvPr id="78" name="กลุ่ม 77">
            <a:extLst>
              <a:ext uri="{FF2B5EF4-FFF2-40B4-BE49-F238E27FC236}">
                <a16:creationId xmlns:a16="http://schemas.microsoft.com/office/drawing/2014/main" id="{D756C000-352E-46B0-B6C6-103A36ED82B3}"/>
              </a:ext>
            </a:extLst>
          </p:cNvPr>
          <p:cNvGrpSpPr/>
          <p:nvPr/>
        </p:nvGrpSpPr>
        <p:grpSpPr>
          <a:xfrm>
            <a:off x="10822521" y="6750510"/>
            <a:ext cx="1360226" cy="530699"/>
            <a:chOff x="3825457" y="7362754"/>
            <a:chExt cx="1787252" cy="633913"/>
          </a:xfrm>
        </p:grpSpPr>
        <p:sp>
          <p:nvSpPr>
            <p:cNvPr id="79" name="สี่เหลี่ยมผืนผ้า: มุมมน 78">
              <a:extLst>
                <a:ext uri="{FF2B5EF4-FFF2-40B4-BE49-F238E27FC236}">
                  <a16:creationId xmlns:a16="http://schemas.microsoft.com/office/drawing/2014/main" id="{AEC4974B-B547-4724-871D-5AE4CD765750}"/>
                </a:ext>
              </a:extLst>
            </p:cNvPr>
            <p:cNvSpPr/>
            <p:nvPr/>
          </p:nvSpPr>
          <p:spPr>
            <a:xfrm>
              <a:off x="3825457" y="7424995"/>
              <a:ext cx="1787252" cy="571672"/>
            </a:xfrm>
            <a:prstGeom prst="roundRect">
              <a:avLst>
                <a:gd name="adj" fmla="val 28108"/>
              </a:avLst>
            </a:prstGeom>
            <a:solidFill>
              <a:srgbClr val="F79646"/>
            </a:solidFill>
            <a:ln w="28575">
              <a:solidFill>
                <a:srgbClr val="F7964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dirty="0"/>
            </a:p>
          </p:txBody>
        </p:sp>
        <p:sp>
          <p:nvSpPr>
            <p:cNvPr id="80" name="สี่เหลี่ยมผืนผ้า: มุมมน 79">
              <a:hlinkClick r:id="rId3" action="ppaction://hlinksldjump"/>
              <a:extLst>
                <a:ext uri="{FF2B5EF4-FFF2-40B4-BE49-F238E27FC236}">
                  <a16:creationId xmlns:a16="http://schemas.microsoft.com/office/drawing/2014/main" id="{6A1C2BBB-984E-4A5D-9663-E2374D5BB9F3}"/>
                </a:ext>
              </a:extLst>
            </p:cNvPr>
            <p:cNvSpPr/>
            <p:nvPr/>
          </p:nvSpPr>
          <p:spPr>
            <a:xfrm>
              <a:off x="3825457" y="7368861"/>
              <a:ext cx="1787252" cy="571672"/>
            </a:xfrm>
            <a:prstGeom prst="roundRect">
              <a:avLst>
                <a:gd name="adj" fmla="val 27444"/>
              </a:avLst>
            </a:prstGeom>
            <a:solidFill>
              <a:schemeClr val="bg1"/>
            </a:solidFill>
            <a:ln w="28575">
              <a:solidFill>
                <a:srgbClr val="F7964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81" name="สี่เหลี่ยมผืนผ้า 80">
              <a:hlinkClick r:id="rId3" action="ppaction://hlinksldjump"/>
              <a:extLst>
                <a:ext uri="{FF2B5EF4-FFF2-40B4-BE49-F238E27FC236}">
                  <a16:creationId xmlns:a16="http://schemas.microsoft.com/office/drawing/2014/main" id="{B350A82F-9E0F-443B-8318-6A32217ED609}"/>
                </a:ext>
              </a:extLst>
            </p:cNvPr>
            <p:cNvSpPr/>
            <p:nvPr/>
          </p:nvSpPr>
          <p:spPr>
            <a:xfrm>
              <a:off x="3954609" y="7362754"/>
              <a:ext cx="1528949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00000"/>
                </a:lnSpc>
              </a:pPr>
              <a:r>
                <a:rPr lang="th-TH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ตัวอย่าง</a:t>
              </a:r>
            </a:p>
          </p:txBody>
        </p:sp>
      </p:grpSp>
      <p:grpSp>
        <p:nvGrpSpPr>
          <p:cNvPr id="82" name="กลุ่ม 81">
            <a:extLst>
              <a:ext uri="{FF2B5EF4-FFF2-40B4-BE49-F238E27FC236}">
                <a16:creationId xmlns:a16="http://schemas.microsoft.com/office/drawing/2014/main" id="{F343FC74-1595-44DC-88A2-B28DE21809F1}"/>
              </a:ext>
            </a:extLst>
          </p:cNvPr>
          <p:cNvGrpSpPr/>
          <p:nvPr/>
        </p:nvGrpSpPr>
        <p:grpSpPr>
          <a:xfrm>
            <a:off x="4900688" y="6750510"/>
            <a:ext cx="1360226" cy="530699"/>
            <a:chOff x="3825457" y="7362754"/>
            <a:chExt cx="1787252" cy="633913"/>
          </a:xfrm>
        </p:grpSpPr>
        <p:sp>
          <p:nvSpPr>
            <p:cNvPr id="83" name="สี่เหลี่ยมผืนผ้า: มุมมน 82">
              <a:extLst>
                <a:ext uri="{FF2B5EF4-FFF2-40B4-BE49-F238E27FC236}">
                  <a16:creationId xmlns:a16="http://schemas.microsoft.com/office/drawing/2014/main" id="{C2545A8C-28B1-4C4F-A8C2-A19EEEC4ECC7}"/>
                </a:ext>
              </a:extLst>
            </p:cNvPr>
            <p:cNvSpPr/>
            <p:nvPr/>
          </p:nvSpPr>
          <p:spPr>
            <a:xfrm>
              <a:off x="3825457" y="7424995"/>
              <a:ext cx="1787252" cy="571672"/>
            </a:xfrm>
            <a:prstGeom prst="roundRect">
              <a:avLst>
                <a:gd name="adj" fmla="val 28108"/>
              </a:avLst>
            </a:prstGeom>
            <a:solidFill>
              <a:srgbClr val="F79646"/>
            </a:solidFill>
            <a:ln w="28575">
              <a:solidFill>
                <a:srgbClr val="F7964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dirty="0"/>
            </a:p>
          </p:txBody>
        </p:sp>
        <p:sp>
          <p:nvSpPr>
            <p:cNvPr id="84" name="สี่เหลี่ยมผืนผ้า: มุมมน 83">
              <a:hlinkClick r:id="rId4" action="ppaction://hlinksldjump"/>
              <a:extLst>
                <a:ext uri="{FF2B5EF4-FFF2-40B4-BE49-F238E27FC236}">
                  <a16:creationId xmlns:a16="http://schemas.microsoft.com/office/drawing/2014/main" id="{8DF1340A-33D7-421B-BA72-D7B87D7404F8}"/>
                </a:ext>
              </a:extLst>
            </p:cNvPr>
            <p:cNvSpPr/>
            <p:nvPr/>
          </p:nvSpPr>
          <p:spPr>
            <a:xfrm>
              <a:off x="3825457" y="7368861"/>
              <a:ext cx="1787252" cy="571672"/>
            </a:xfrm>
            <a:prstGeom prst="roundRect">
              <a:avLst>
                <a:gd name="adj" fmla="val 27444"/>
              </a:avLst>
            </a:prstGeom>
            <a:solidFill>
              <a:schemeClr val="bg1"/>
            </a:solidFill>
            <a:ln w="28575">
              <a:solidFill>
                <a:srgbClr val="F7964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dirty="0"/>
            </a:p>
          </p:txBody>
        </p:sp>
        <p:sp>
          <p:nvSpPr>
            <p:cNvPr id="85" name="สี่เหลี่ยมผืนผ้า 84">
              <a:hlinkClick r:id="rId4" action="ppaction://hlinksldjump"/>
              <a:extLst>
                <a:ext uri="{FF2B5EF4-FFF2-40B4-BE49-F238E27FC236}">
                  <a16:creationId xmlns:a16="http://schemas.microsoft.com/office/drawing/2014/main" id="{76F086E3-458E-4477-809B-78FDF56DC6F2}"/>
                </a:ext>
              </a:extLst>
            </p:cNvPr>
            <p:cNvSpPr/>
            <p:nvPr/>
          </p:nvSpPr>
          <p:spPr>
            <a:xfrm>
              <a:off x="3954609" y="7362754"/>
              <a:ext cx="1528949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00000"/>
                </a:lnSpc>
              </a:pPr>
              <a:r>
                <a:rPr lang="th-TH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ตัวอย่าง</a:t>
              </a:r>
            </a:p>
          </p:txBody>
        </p:sp>
      </p:grpSp>
      <p:pic>
        <p:nvPicPr>
          <p:cNvPr id="4" name="Picture 7">
            <a:extLst>
              <a:ext uri="{FF2B5EF4-FFF2-40B4-BE49-F238E27FC236}">
                <a16:creationId xmlns:a16="http://schemas.microsoft.com/office/drawing/2014/main" id="{36A29047-D382-419E-AD68-006B15BA4341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491646" y="153"/>
            <a:ext cx="780537" cy="822352"/>
          </a:xfrm>
          <a:prstGeom prst="rect">
            <a:avLst/>
          </a:prstGeom>
        </p:spPr>
      </p:pic>
      <p:pic>
        <p:nvPicPr>
          <p:cNvPr id="5" name="Picture 5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F45F5CD9-3AD6-46C5-A1B2-1A258E90E0F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551653" y="6758018"/>
            <a:ext cx="535441" cy="528487"/>
          </a:xfrm>
          <a:prstGeom prst="rect">
            <a:avLst/>
          </a:prstGeom>
        </p:spPr>
      </p:pic>
      <p:sp>
        <p:nvSpPr>
          <p:cNvPr id="13" name="สี่เหลี่ยมผืนผ้า 12">
            <a:extLst>
              <a:ext uri="{FF2B5EF4-FFF2-40B4-BE49-F238E27FC236}">
                <a16:creationId xmlns:a16="http://schemas.microsoft.com/office/drawing/2014/main" id="{22EF511C-F359-4F3E-914F-372F25B9BD01}"/>
              </a:ext>
            </a:extLst>
          </p:cNvPr>
          <p:cNvSpPr/>
          <p:nvPr/>
        </p:nvSpPr>
        <p:spPr>
          <a:xfrm>
            <a:off x="1140689" y="4938884"/>
            <a:ext cx="5133915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0000"/>
              </a:lnSpc>
            </a:pPr>
            <a:r>
              <a:rPr lang="th-TH" sz="3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การนำรูปทรงกลมที่เหมือนกันมารวมกลุ่มกัน </a:t>
            </a:r>
          </a:p>
          <a:p>
            <a:pPr algn="ctr">
              <a:lnSpc>
                <a:spcPct val="100000"/>
              </a:lnSpc>
            </a:pPr>
            <a:r>
              <a:rPr lang="th-TH" sz="3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ด้วยการ</a:t>
            </a:r>
            <a:r>
              <a:rPr lang="th-TH" sz="3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ทับซ้อน</a:t>
            </a:r>
            <a:r>
              <a:rPr lang="th-TH" sz="3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กันบางส่วน ทำให้รู้สึกเหมือนดึงดูดเข้าหากัน</a:t>
            </a:r>
          </a:p>
        </p:txBody>
      </p:sp>
      <p:sp>
        <p:nvSpPr>
          <p:cNvPr id="16" name="สี่เหลี่ยมผืนผ้า 15">
            <a:extLst>
              <a:ext uri="{FF2B5EF4-FFF2-40B4-BE49-F238E27FC236}">
                <a16:creationId xmlns:a16="http://schemas.microsoft.com/office/drawing/2014/main" id="{109DA582-0BA4-4677-8FA6-222F3F81F3D5}"/>
              </a:ext>
            </a:extLst>
          </p:cNvPr>
          <p:cNvSpPr/>
          <p:nvPr/>
        </p:nvSpPr>
        <p:spPr>
          <a:xfrm>
            <a:off x="7003216" y="4938884"/>
            <a:ext cx="522025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0000"/>
              </a:lnSpc>
            </a:pPr>
            <a:r>
              <a:rPr lang="th-TH" sz="3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การนำรูปทรงเหลี่ยมที่เหมือนกัน มา</a:t>
            </a:r>
            <a:r>
              <a:rPr lang="th-TH" sz="3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ทับซ้อน</a:t>
            </a:r>
            <a:r>
              <a:rPr lang="th-TH" sz="3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กันบางส่วน ทำให้รู้สึกเป็นหน่วยเดียวกัน</a:t>
            </a:r>
          </a:p>
        </p:txBody>
      </p:sp>
      <p:pic>
        <p:nvPicPr>
          <p:cNvPr id="35" name="รูปภาพ 34">
            <a:extLst>
              <a:ext uri="{FF2B5EF4-FFF2-40B4-BE49-F238E27FC236}">
                <a16:creationId xmlns:a16="http://schemas.microsoft.com/office/drawing/2014/main" id="{45BA2DA7-33CE-4631-854E-A75F38FC225F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57315" y="3246526"/>
            <a:ext cx="1721958" cy="1476334"/>
          </a:xfrm>
          <a:prstGeom prst="rect">
            <a:avLst/>
          </a:prstGeom>
        </p:spPr>
      </p:pic>
      <p:pic>
        <p:nvPicPr>
          <p:cNvPr id="39" name="รูปภาพ 38">
            <a:extLst>
              <a:ext uri="{FF2B5EF4-FFF2-40B4-BE49-F238E27FC236}">
                <a16:creationId xmlns:a16="http://schemas.microsoft.com/office/drawing/2014/main" id="{4E279E4D-9D0F-4165-ABF1-1778B225DDC4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59663" y="2439173"/>
            <a:ext cx="2409707" cy="1600438"/>
          </a:xfrm>
          <a:prstGeom prst="rect">
            <a:avLst/>
          </a:prstGeom>
        </p:spPr>
      </p:pic>
      <p:pic>
        <p:nvPicPr>
          <p:cNvPr id="40" name="รูปภาพ 39">
            <a:extLst>
              <a:ext uri="{FF2B5EF4-FFF2-40B4-BE49-F238E27FC236}">
                <a16:creationId xmlns:a16="http://schemas.microsoft.com/office/drawing/2014/main" id="{FDE41B1F-0D66-4C28-A1E1-8F984B7ACB61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63029" y="1840045"/>
            <a:ext cx="2187352" cy="1367742"/>
          </a:xfrm>
          <a:prstGeom prst="rect">
            <a:avLst/>
          </a:prstGeom>
        </p:spPr>
      </p:pic>
      <p:pic>
        <p:nvPicPr>
          <p:cNvPr id="36" name="รูปภาพ 35">
            <a:extLst>
              <a:ext uri="{FF2B5EF4-FFF2-40B4-BE49-F238E27FC236}">
                <a16:creationId xmlns:a16="http://schemas.microsoft.com/office/drawing/2014/main" id="{7955D717-00C0-4B3B-8243-79325120E663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50769" y="2353191"/>
            <a:ext cx="949911" cy="949911"/>
          </a:xfrm>
          <a:prstGeom prst="rect">
            <a:avLst/>
          </a:prstGeom>
        </p:spPr>
      </p:pic>
      <p:pic>
        <p:nvPicPr>
          <p:cNvPr id="37" name="รูปภาพ 36">
            <a:extLst>
              <a:ext uri="{FF2B5EF4-FFF2-40B4-BE49-F238E27FC236}">
                <a16:creationId xmlns:a16="http://schemas.microsoft.com/office/drawing/2014/main" id="{C7F64A7D-8F3B-4940-908F-7064E31F1D40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14417" y="2420704"/>
            <a:ext cx="1647551" cy="1647551"/>
          </a:xfrm>
          <a:prstGeom prst="rect">
            <a:avLst/>
          </a:prstGeom>
        </p:spPr>
      </p:pic>
      <p:pic>
        <p:nvPicPr>
          <p:cNvPr id="38" name="รูปภาพ 37">
            <a:extLst>
              <a:ext uri="{FF2B5EF4-FFF2-40B4-BE49-F238E27FC236}">
                <a16:creationId xmlns:a16="http://schemas.microsoft.com/office/drawing/2014/main" id="{A3E5C1A7-FEC2-4D19-8298-8B65F4B65D9E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59483" y="2150543"/>
            <a:ext cx="2205040" cy="2205040"/>
          </a:xfrm>
          <a:prstGeom prst="rect">
            <a:avLst/>
          </a:prstGeom>
        </p:spPr>
      </p:pic>
      <p:pic>
        <p:nvPicPr>
          <p:cNvPr id="41" name="รูปภาพ 40">
            <a:extLst>
              <a:ext uri="{FF2B5EF4-FFF2-40B4-BE49-F238E27FC236}">
                <a16:creationId xmlns:a16="http://schemas.microsoft.com/office/drawing/2014/main" id="{A78B4643-E249-472C-9384-BD8079370C11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74829" y="3295116"/>
            <a:ext cx="1336104" cy="1336104"/>
          </a:xfrm>
          <a:prstGeom prst="rect">
            <a:avLst/>
          </a:prstGeom>
        </p:spPr>
      </p:pic>
      <p:sp>
        <p:nvSpPr>
          <p:cNvPr id="45" name="สามเหลี่ยมหน้าจั่ว 44">
            <a:hlinkClick r:id="rId14" action="ppaction://hlinksldjump"/>
            <a:extLst>
              <a:ext uri="{FF2B5EF4-FFF2-40B4-BE49-F238E27FC236}">
                <a16:creationId xmlns:a16="http://schemas.microsoft.com/office/drawing/2014/main" id="{F7EC0A1E-6B43-4482-A4E2-CED9D1C2CDFB}"/>
              </a:ext>
            </a:extLst>
          </p:cNvPr>
          <p:cNvSpPr/>
          <p:nvPr/>
        </p:nvSpPr>
        <p:spPr>
          <a:xfrm rot="5400000">
            <a:off x="12435583" y="4173295"/>
            <a:ext cx="892661" cy="374063"/>
          </a:xfrm>
          <a:prstGeom prst="triangle">
            <a:avLst/>
          </a:prstGeom>
          <a:solidFill>
            <a:srgbClr val="F79646"/>
          </a:solidFill>
          <a:ln w="76200" cap="rnd">
            <a:solidFill>
              <a:srgbClr val="F796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61" name="สี่เหลี่ยมผืนผ้า 60">
            <a:extLst>
              <a:ext uri="{FF2B5EF4-FFF2-40B4-BE49-F238E27FC236}">
                <a16:creationId xmlns:a16="http://schemas.microsoft.com/office/drawing/2014/main" id="{B161612F-1087-4A00-905F-3D9DF81784B2}"/>
              </a:ext>
            </a:extLst>
          </p:cNvPr>
          <p:cNvSpPr/>
          <p:nvPr/>
        </p:nvSpPr>
        <p:spPr>
          <a:xfrm>
            <a:off x="4957367" y="331617"/>
            <a:ext cx="7534279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การนำทัศนธาตุมาจัดกลุ่มเป็นหนึ่งเดียวกัน/เป็นไปในทิศทางเดียวกัน</a:t>
            </a:r>
            <a:b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</a:br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ให้ภาพรวมมีความเชื่อมโยงต่อเนื่องและเป็นอันหนึ่งอันเดียวกัน </a:t>
            </a:r>
          </a:p>
        </p:txBody>
      </p:sp>
      <p:pic>
        <p:nvPicPr>
          <p:cNvPr id="65" name="Picture 45">
            <a:hlinkClick r:id="rId15" action="ppaction://hlinksldjump"/>
            <a:extLst>
              <a:ext uri="{FF2B5EF4-FFF2-40B4-BE49-F238E27FC236}">
                <a16:creationId xmlns:a16="http://schemas.microsoft.com/office/drawing/2014/main" id="{832F77EF-BA69-4E92-B5C0-2ED55050DEFA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2124" y="6745010"/>
            <a:ext cx="1230668" cy="541495"/>
          </a:xfrm>
          <a:prstGeom prst="rect">
            <a:avLst/>
          </a:prstGeom>
        </p:spPr>
      </p:pic>
      <p:grpSp>
        <p:nvGrpSpPr>
          <p:cNvPr id="7" name="กลุ่ม 6">
            <a:extLst>
              <a:ext uri="{FF2B5EF4-FFF2-40B4-BE49-F238E27FC236}">
                <a16:creationId xmlns:a16="http://schemas.microsoft.com/office/drawing/2014/main" id="{7C7CC6F1-4681-491F-B0EB-015B21AD7C15}"/>
              </a:ext>
            </a:extLst>
          </p:cNvPr>
          <p:cNvGrpSpPr/>
          <p:nvPr/>
        </p:nvGrpSpPr>
        <p:grpSpPr>
          <a:xfrm>
            <a:off x="883706" y="380315"/>
            <a:ext cx="4086175" cy="967405"/>
            <a:chOff x="883706" y="380315"/>
            <a:chExt cx="4086175" cy="967405"/>
          </a:xfrm>
        </p:grpSpPr>
        <p:sp>
          <p:nvSpPr>
            <p:cNvPr id="63" name="สี่เหลี่ยมผืนผ้า: มุมมน 62">
              <a:extLst>
                <a:ext uri="{FF2B5EF4-FFF2-40B4-BE49-F238E27FC236}">
                  <a16:creationId xmlns:a16="http://schemas.microsoft.com/office/drawing/2014/main" id="{D55A65C4-87DB-485A-98B4-387627732A42}"/>
                </a:ext>
              </a:extLst>
            </p:cNvPr>
            <p:cNvSpPr/>
            <p:nvPr/>
          </p:nvSpPr>
          <p:spPr>
            <a:xfrm>
              <a:off x="883706" y="380315"/>
              <a:ext cx="3960440" cy="904587"/>
            </a:xfrm>
            <a:prstGeom prst="roundRect">
              <a:avLst/>
            </a:prstGeom>
            <a:solidFill>
              <a:schemeClr val="accent6">
                <a:alpha val="14902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1653" dirty="0"/>
            </a:p>
          </p:txBody>
        </p:sp>
        <p:pic>
          <p:nvPicPr>
            <p:cNvPr id="3" name="รูปภาพ 2">
              <a:extLst>
                <a:ext uri="{FF2B5EF4-FFF2-40B4-BE49-F238E27FC236}">
                  <a16:creationId xmlns:a16="http://schemas.microsoft.com/office/drawing/2014/main" id="{A1AF2A8A-FE34-48F8-862F-B42FD46E2CAF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/>
            <a:stretch>
              <a:fillRect/>
            </a:stretch>
          </p:blipFill>
          <p:spPr>
            <a:xfrm>
              <a:off x="927883" y="488109"/>
              <a:ext cx="4041998" cy="859611"/>
            </a:xfrm>
            <a:prstGeom prst="rect">
              <a:avLst/>
            </a:prstGeom>
          </p:spPr>
        </p:pic>
      </p:grpSp>
      <p:pic>
        <p:nvPicPr>
          <p:cNvPr id="29" name="Picture 17">
            <a:extLst>
              <a:ext uri="{FF2B5EF4-FFF2-40B4-BE49-F238E27FC236}">
                <a16:creationId xmlns:a16="http://schemas.microsoft.com/office/drawing/2014/main" id="{025FE2B8-D29A-4610-853A-C7D858B18744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505333">
            <a:off x="6097321" y="6900049"/>
            <a:ext cx="370368" cy="467286"/>
          </a:xfrm>
          <a:prstGeom prst="rect">
            <a:avLst/>
          </a:prstGeom>
        </p:spPr>
      </p:pic>
      <p:pic>
        <p:nvPicPr>
          <p:cNvPr id="30" name="Picture 17">
            <a:extLst>
              <a:ext uri="{FF2B5EF4-FFF2-40B4-BE49-F238E27FC236}">
                <a16:creationId xmlns:a16="http://schemas.microsoft.com/office/drawing/2014/main" id="{8AAD5EBE-F1B7-4FDB-92BF-9946C46C8789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505333">
            <a:off x="12696729" y="4573013"/>
            <a:ext cx="370368" cy="467286"/>
          </a:xfrm>
          <a:prstGeom prst="rect">
            <a:avLst/>
          </a:prstGeom>
        </p:spPr>
      </p:pic>
      <p:pic>
        <p:nvPicPr>
          <p:cNvPr id="31" name="Picture 17">
            <a:extLst>
              <a:ext uri="{FF2B5EF4-FFF2-40B4-BE49-F238E27FC236}">
                <a16:creationId xmlns:a16="http://schemas.microsoft.com/office/drawing/2014/main" id="{998C8DB9-CEB3-4A76-BD7A-1283F6676180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505333">
            <a:off x="11970076" y="6900049"/>
            <a:ext cx="370368" cy="467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8176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7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7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7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7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750"/>
                            </p:stCondLst>
                            <p:childTnLst>
                              <p:par>
                                <p:cTn id="5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750"/>
                            </p:stCondLst>
                            <p:childTnLst>
                              <p:par>
                                <p:cTn id="6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26" presetClass="emph" presetSubtype="0" repeatCount="2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75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7" dur="375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8" presetID="26" presetClass="emph" presetSubtype="0" repeatCount="2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75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0" dur="375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1" presetID="26" presetClass="emph" presetSubtype="0" repeatCount="2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750" tmFilter="0, 0; .2, .5; .8, .5; 1, 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3" dur="375" autoRev="1" fill="hold"/>
                                        <p:tgtEl>
                                          <p:spTgt spid="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4500"/>
                            </p:stCondLst>
                            <p:childTnLst>
                              <p:par>
                                <p:cTn id="75" presetID="10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6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24091</TotalTime>
  <Words>4584</Words>
  <Application>Microsoft Office PowerPoint</Application>
  <PresentationFormat>Custom</PresentationFormat>
  <Paragraphs>651</Paragraphs>
  <Slides>46</Slides>
  <Notes>30</Notes>
  <HiddenSlides>13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46</vt:i4>
      </vt:variant>
    </vt:vector>
  </HeadingPairs>
  <TitlesOfParts>
    <vt:vector size="53" baseType="lpstr">
      <vt:lpstr>TH SarabunPSK</vt:lpstr>
      <vt:lpstr>Calibri</vt:lpstr>
      <vt:lpstr>Arial</vt:lpstr>
      <vt:lpstr>Cordia New</vt:lpstr>
      <vt:lpstr>TH Sarabun New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Paripat Nusrikaew</dc:creator>
  <cp:lastModifiedBy>Atchawee Jaiipani</cp:lastModifiedBy>
  <cp:revision>2238</cp:revision>
  <cp:lastPrinted>2019-03-27T11:14:43Z</cp:lastPrinted>
  <dcterms:created xsi:type="dcterms:W3CDTF">2019-02-25T12:17:01Z</dcterms:created>
  <dcterms:modified xsi:type="dcterms:W3CDTF">2023-10-24T10:07:45Z</dcterms:modified>
</cp:coreProperties>
</file>