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6"/>
  </p:notesMasterIdLst>
  <p:sldIdLst>
    <p:sldId id="708" r:id="rId2"/>
    <p:sldId id="446" r:id="rId3"/>
    <p:sldId id="276" r:id="rId4"/>
    <p:sldId id="627" r:id="rId5"/>
    <p:sldId id="628" r:id="rId6"/>
    <p:sldId id="629" r:id="rId7"/>
    <p:sldId id="257" r:id="rId8"/>
    <p:sldId id="630" r:id="rId9"/>
    <p:sldId id="632" r:id="rId10"/>
    <p:sldId id="631" r:id="rId11"/>
    <p:sldId id="633" r:id="rId12"/>
    <p:sldId id="636" r:id="rId13"/>
    <p:sldId id="635" r:id="rId14"/>
    <p:sldId id="637" r:id="rId15"/>
    <p:sldId id="638" r:id="rId16"/>
    <p:sldId id="639" r:id="rId17"/>
    <p:sldId id="640" r:id="rId18"/>
    <p:sldId id="641" r:id="rId19"/>
    <p:sldId id="642" r:id="rId20"/>
    <p:sldId id="643" r:id="rId21"/>
    <p:sldId id="644" r:id="rId22"/>
    <p:sldId id="645" r:id="rId23"/>
    <p:sldId id="646" r:id="rId24"/>
    <p:sldId id="647" r:id="rId25"/>
    <p:sldId id="648" r:id="rId26"/>
    <p:sldId id="654" r:id="rId27"/>
    <p:sldId id="650" r:id="rId28"/>
    <p:sldId id="652" r:id="rId29"/>
    <p:sldId id="709" r:id="rId30"/>
    <p:sldId id="656" r:id="rId31"/>
    <p:sldId id="657" r:id="rId32"/>
    <p:sldId id="658" r:id="rId33"/>
    <p:sldId id="659" r:id="rId34"/>
    <p:sldId id="660" r:id="rId35"/>
    <p:sldId id="661" r:id="rId36"/>
    <p:sldId id="662" r:id="rId37"/>
    <p:sldId id="663" r:id="rId38"/>
    <p:sldId id="664" r:id="rId39"/>
    <p:sldId id="665" r:id="rId40"/>
    <p:sldId id="666" r:id="rId41"/>
    <p:sldId id="667" r:id="rId42"/>
    <p:sldId id="668" r:id="rId43"/>
    <p:sldId id="669" r:id="rId44"/>
    <p:sldId id="651" r:id="rId45"/>
    <p:sldId id="677" r:id="rId46"/>
    <p:sldId id="678" r:id="rId47"/>
    <p:sldId id="679" r:id="rId48"/>
    <p:sldId id="681" r:id="rId49"/>
    <p:sldId id="680" r:id="rId50"/>
    <p:sldId id="682" r:id="rId51"/>
    <p:sldId id="697" r:id="rId52"/>
    <p:sldId id="698" r:id="rId53"/>
    <p:sldId id="407" r:id="rId54"/>
    <p:sldId id="375" r:id="rId55"/>
    <p:sldId id="699" r:id="rId56"/>
    <p:sldId id="700" r:id="rId57"/>
    <p:sldId id="701" r:id="rId58"/>
    <p:sldId id="649" r:id="rId59"/>
    <p:sldId id="702" r:id="rId60"/>
    <p:sldId id="704" r:id="rId61"/>
    <p:sldId id="703" r:id="rId62"/>
    <p:sldId id="653" r:id="rId63"/>
    <p:sldId id="705" r:id="rId64"/>
    <p:sldId id="366" r:id="rId65"/>
  </p:sldIdLst>
  <p:sldSz cx="12192000" cy="6858000"/>
  <p:notesSz cx="6858000" cy="9144000"/>
  <p:embeddedFontLs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Calibri Light" panose="020F0302020204030204" pitchFamily="34" charset="0"/>
      <p:regular r:id="rId71"/>
      <p:italic r:id="rId72"/>
    </p:embeddedFont>
    <p:embeddedFont>
      <p:font typeface="Cordia New" panose="020B0304020202020204" pitchFamily="34" charset="-34"/>
      <p:regular r:id="rId73"/>
      <p:bold r:id="rId74"/>
      <p:italic r:id="rId75"/>
      <p:boldItalic r:id="rId76"/>
    </p:embeddedFont>
    <p:embeddedFont>
      <p:font typeface="Itim" panose="00000500000000000000" pitchFamily="2" charset="-34"/>
      <p:regular r:id="rId77"/>
    </p:embeddedFont>
    <p:embeddedFont>
      <p:font typeface="Mali" panose="00000500000000000000" pitchFamily="2" charset="-34"/>
      <p:regular r:id="rId78"/>
      <p:bold r:id="rId79"/>
      <p:italic r:id="rId80"/>
      <p:boldItalic r:id="rId81"/>
    </p:embeddedFont>
    <p:embeddedFont>
      <p:font typeface="TH Sarabun New" panose="020B0500040200020003" pitchFamily="34" charset="-34"/>
      <p:regular r:id="rId82"/>
      <p:bold r:id="rId83"/>
      <p:italic r:id="rId84"/>
      <p:boldItalic r:id="rId85"/>
    </p:embeddedFont>
    <p:embeddedFont>
      <p:font typeface="TH SarabunPSK" panose="020B0500040200020003" pitchFamily="34" charset="-34"/>
      <p:regular r:id="rId86"/>
      <p:bold r:id="rId87"/>
      <p:italic r:id="rId88"/>
      <p:boldItalic r:id="rId8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3B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6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1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84" Type="http://schemas.openxmlformats.org/officeDocument/2006/relationships/font" Target="fonts/font18.fntdata"/><Relationship Id="rId89" Type="http://schemas.openxmlformats.org/officeDocument/2006/relationships/font" Target="fonts/font2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8.fntdata"/><Relationship Id="rId79" Type="http://schemas.openxmlformats.org/officeDocument/2006/relationships/font" Target="fonts/font13.fntdata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6.fntdata"/><Relationship Id="rId80" Type="http://schemas.openxmlformats.org/officeDocument/2006/relationships/font" Target="fonts/font14.fntdata"/><Relationship Id="rId85" Type="http://schemas.openxmlformats.org/officeDocument/2006/relationships/font" Target="fonts/font19.fntdata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font" Target="fonts/font17.fntdata"/><Relationship Id="rId88" Type="http://schemas.openxmlformats.org/officeDocument/2006/relationships/font" Target="fonts/font22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font" Target="fonts/font15.fntdata"/><Relationship Id="rId86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notesMaster" Target="notesMasters/notesMaster1.xml"/><Relationship Id="rId87" Type="http://schemas.openxmlformats.org/officeDocument/2006/relationships/font" Target="fonts/font21.fntdata"/><Relationship Id="rId61" Type="http://schemas.openxmlformats.org/officeDocument/2006/relationships/slide" Target="slides/slide60.xml"/><Relationship Id="rId82" Type="http://schemas.openxmlformats.org/officeDocument/2006/relationships/font" Target="fonts/font1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01892-D145-4656-A212-9564453C7882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6A41B7-0937-4CA1-99C6-B719A9B01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785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ร้องเพลง และใช้เครื่องดนตรีบรรเลงประกอบการร้องเพลงด้วยบทเพลงที่หลากหลายรูปแบบ (ศ 2.1 ม.1/3)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19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</a:t>
            </a:r>
            <a:r>
              <a:rPr lang="en-US" sz="1600" baseline="0" dirty="0"/>
              <a:t> </a:t>
            </a:r>
            <a:r>
              <a:rPr lang="en-US" sz="1600" dirty="0"/>
              <a:t>: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ครูสอนนักเรียนร้องเพลงลาวเสี่ยงเทียน โดยครูร้องเป็นตัวอย่างทีละวรรค จากนั้นให้นักเรียนร้องตาม ทำแบบนี้จนจบเพลง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74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</a:t>
            </a:r>
            <a:r>
              <a:rPr lang="en-US" sz="1600" baseline="0" dirty="0"/>
              <a:t> </a:t>
            </a:r>
            <a:r>
              <a:rPr lang="en-US" sz="1600" dirty="0"/>
              <a:t>: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ครูสอนนักเรียนร้องเพลงลาวเสี่ยงเทียน โดยครูร้องเป็นตัวอย่างทีละวรรค จากนั้นให้นักเรียนร้องตาม ทำแบบนี้จนจบเพลง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424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</a:t>
            </a:r>
            <a:r>
              <a:rPr lang="th-TH" sz="1600" dirty="0"/>
              <a:t>บอกส่วนประกอบ</a:t>
            </a:r>
            <a:r>
              <a:rPr lang="th-TH" sz="1600" dirty="0" err="1"/>
              <a:t>ต่างๆ</a:t>
            </a:r>
            <a:r>
              <a:rPr lang="th-TH" sz="1600" dirty="0"/>
              <a:t> ของซอด้วง พร้อมอธิบายสั้นๆ และนำตัวอย่างของซอด้วง</a:t>
            </a:r>
            <a:r>
              <a:rPr lang="th-TH" sz="1600" dirty="0" err="1"/>
              <a:t>จริงๆ</a:t>
            </a:r>
            <a:r>
              <a:rPr lang="th-TH" sz="1600" dirty="0"/>
              <a:t> ให้นักเรียนดู และอธิบายเพิ่มเติมว่า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เหตุที่เรียกว่า 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“ซอด้วง”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เพราะกะโหลกมีรูปร่างลักษณะคล้ายด้วง (เครื่องมือที่ใช้ดักสัตว์) เวลาบรรเลงใช้คันชัก ซึ่งทำด้วยไม้เนื้อแข็ง และขึงด้วยหางม้า แล้วถูด้วยยางสน สี หรือลากผ่านสายเพื่อทำให้เกิดเสียง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77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</a:t>
            </a:r>
            <a:r>
              <a:rPr lang="en-US" sz="1600" baseline="0" dirty="0"/>
              <a:t> </a:t>
            </a:r>
            <a:r>
              <a:rPr lang="en-US" sz="1600" dirty="0"/>
              <a:t>: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ครูสอนนักเรียนร้องเพลงลาวเสี่ยงเทียน โดยครูร้องเป็นตัวอย่างทีละวรรค จากนั้นให้นักเรียนร้องตาม ทำแบบนี้จนจบเพลง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94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38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67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850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</a:t>
            </a:r>
            <a:r>
              <a:rPr lang="th-TH" sz="16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ต่างๆ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16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22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74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1600" baseline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ครูให้นักเรียนช่วยกันตอบ หลังจากนักเรียนตอบ ครูอธิบายเฉลยเพิ่มเติมว่า การขับร้องหมู่ คือ การขับร้องพร้อมกันมากกว่า 1 คนขึ้นไป แบ่งเป็น 2 ลักษณะ คือ การขับร้องหมู่ทำนองเดียว การขับร้องหมู่ประสานเสียง</a:t>
            </a:r>
          </a:p>
          <a:p>
            <a:endParaRPr lang="en-US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110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52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4444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668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การหัดวางนิ้วซอด้วง ให้วางให้ได้ระยะห่างเท่าๆ กัน เริ่มจากเสียงซอล (สายเปล่าของสายทุ้ม) ไล่เสียงโดยใช้นิ้วมือซ้ายวางลงบนสายทั้ง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สาย ทีละนิ้ว เปลี่ยนนิ้วพร้อมกับเปลี่ยนคันชักเข้า-ออก ซึ่งจะเกิดเสียงต่าง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655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ครูให้นักเรียนช่วยกันจับคู่ภาพ และครูคลิกคำตอบที่นักเรียนเลือกเพื่อดูเฉลย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989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ครูให้นักเรียนช่วยกันจับคู่ภาพ และครูคลิกคำตอบที่นักเรียนเลือกเพื่อดูเฉลย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81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วิธีการฝึกหัดเป่าขลุ่ยเพียงออ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ผู้ฝึกหัดต้องนั่งพับเพียบ ตัวตรง นิ้วหัวแม่มือมือขวาวางให้ตรงกับรูนิ้วค้ำ (รูที่อยู่ด้านหลังถัดจากรูปากนกแก้วลงมา โดยจะอยู่ตรงกลางระหว่างรูที่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ของรูด้านหน้า) ส่วนนิ้วชี้ นิ้วกลาง และนิ้วนางมือขวาวางเรียงลงมาให้ตรงกับรูที่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1,2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และ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ด้านหน้า ตามลำดับ จากนั้นใช้นิ้วชี้ นิ้วกลาง นิ้วนาง และนิ้วก้อยมือซ้าย วางต่อจากนิ้วนางมือขวา 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282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วิธีการฝึกหัดเป่าขลุ่ยเพียงออ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ผู้ฝึกหัดต้องนั่งพับเพียบ ตัวตรง นิ้วหัวแม่มือมือขวาวางให้ตรงกับรูนิ้วค้ำ (รูที่อยู่ด้านหลังถัดจากรูปากนกแก้วลงมา โดยจะอยู่ตรงกลางระหว่างรูที่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ของรูด้านหน้า) ส่วนนิ้วชี้ นิ้วกลาง และนิ้วนางมือขวาวางเรียงลงมาให้ตรงกับรูที่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1,2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และ 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ด้านหน้า ตามลำดับ จากนั้นใช้นิ้วชี้ นิ้วกลาง นิ้วนาง และนิ้วก้อยมือซ้าย วางต่อจากนิ้วนางมือขวา จะเกิดเสียงต่าง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9300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905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96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30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504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424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996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768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908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9621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777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6659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72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</a:t>
            </a:r>
            <a:r>
              <a:rPr lang="en-US" dirty="0"/>
              <a:t>:</a:t>
            </a:r>
            <a:r>
              <a:rPr lang="en-US" baseline="0" dirty="0"/>
              <a:t> 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โดยปกติการขับร้องเพลงไทย ถ้าเป็นเพลงไทยเดิมนิยมบรรเลงเครื่องดนตรีทั้งวงสลับรับ-ส่ง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กับการขับร้อง ยกเว้นการขับร้องประกอบการแสดงที่การบรรเลง และขับร้องจะดำเนินไปพร้อม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กัน ส่วนการบรรเลง และขับร้องเพลงพื้นบ้านส่วนใหญ่ เป็นการขับร้องโดยมีเครื่องดนตรีประกอบจังหวะร่วมทำจังหวะ เพื่อให้เกิดความสนุกสนาน เช่น ลำตัด พ่อเพลง แม่เพลง จะด้นบทร้องไปพร้อมกับผู้ตีเครื่องดนตรีประกอบจังหวะ คือ รำมะนา ฉิ่ง และร้องรับเป็นลูกคู่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005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5974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</a:t>
            </a:r>
            <a:r>
              <a:rPr lang="th-TH" sz="1600" dirty="0"/>
              <a:t>นักเรียนตั้งใจฟังเสียงของขลุ่ยเพียงออแล้วไล่นิ้วให้ตรงกับระดับเสียง โดยครูอธิบายเพิ่มเติมว่า</a:t>
            </a:r>
            <a:r>
              <a:rPr lang="th-TH" sz="1600" baseline="0" dirty="0"/>
              <a:t>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วิธีการปิด</a:t>
            </a:r>
            <a:r>
              <a:rPr lang="en-US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- </a:t>
            </a:r>
            <a:r>
              <a:rPr lang="th-TH" sz="1600" b="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เปิดรู ขลุ่ยเพียงออ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ฝึกปฏิบัติโดยการไล่นิ้วเรียงตามลำดับเสียงจากโดต่ำ (นิ้วก้อยมือซ้าย) จนถึงเสียงโดสูง (ปิดนิ้วหัวแม่มือขวาที่รูนิ้วค้ำ) และไล่ย้อนกลับลงมาที่เสียงโดต่ำ ฝึกปฏิบัติเช่นนี้หลาย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ครั้ง จนกว่าจะจำเสียงแต่ละเสียงได้ ต้องเป่าให้เสียงชัดเจน ปิดนิ้วได้มิด และเปลี่ยนนิ้วได้คล่อง เมื่อเป่าได้คล่องจึงเริ่มฝึกหัดเป่าเพลงพื้นบ้านง่าย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ๆ ต่อไป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2625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ครูให้นักเรียนช่วยกันจับคู่ภาพ และครูคลิกคำตอบที่นักเรียนเลือกเพื่อดูเฉลย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3501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ครูให้นักเรียนช่วยกันจับคู่ และครูคลิกคำตอบที่นักเรียนเลือกเพื่อดูเฉลย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138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การร้องเพลงพื้นบ้านส่วนใหญ่ไม่นิยมใช้เครื่องดนตรีดำเนินทำนองบรรเลงประกอบ จะใช้เพียงการปรบมือให้ตรงจังหวะ หรือใช้ฉิ่ง ฉาบ กรับ และกลอง เป็นเครื่องประกอบจังหวะเท่านั้น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167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921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926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ครูให้นักเรียนช่วยกันจับคู่ภาพ และครูคลิกคำตอบที่นักเรียนเลือกเพื่อดูเฉลย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3517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53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/>
              <a:t>สคริปต์ครู </a:t>
            </a:r>
            <a:r>
              <a:rPr lang="en-US" dirty="0"/>
              <a:t>:</a:t>
            </a:r>
            <a:r>
              <a:rPr lang="en-US" baseline="0" dirty="0"/>
              <a:t> </a:t>
            </a:r>
            <a:r>
              <a:rPr lang="th-TH" baseline="0" dirty="0"/>
              <a:t>ครูให้นักเรียนช่วยกันจับคู่ภาพ และครูคลิกข้อความที่นักเรียนเลือกเพื่อดูเฉลย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76279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7693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ครูให้นักเรียนช่วยกันจับคู่ภาพ และครูคลิกคำตอบที่นักเรียนเลือกเพื่อดูเฉลย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57743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1120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0103908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61926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534669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711675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39399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974615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0538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ครูคลิกที่รูป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หลักการขับร้องเพลงไทยที่ผู้ขับร้องควรยึดปฏิบัติ มีดังนี้ 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ท่านั่ง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ในการขับร้องเพลงไทยนิยมนั่งกับพื้นตามแบบวัฒนธรรมไทย ปัจจุบันอนุโลมให้นั่งบนเก้าอี้ได้ ทั้งนี้ขึ้นอยู่กับความเหมาะสมของโอกาส และสถานที่ การนั่งขับร้องผู้ขับร้องต้องนั่งตัวตรง เพื่อให้เสียงผ่านออกมาได้สะดวก สำรวมกิริยา และอวัยวะ</a:t>
            </a:r>
            <a:r>
              <a:rPr lang="th-TH" sz="16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ต่างๆ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ทั้งมือ และเท้าให้สุภาพเรียบร้อย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กระแสเสียง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ต้องดูแลรักษาให้สดใส กังวาน เป็นธรรมชาติ ไม่ควรบีบเสียงให้สูงเกินธรรมชาติ เพราะจะทำให้ไม่ไพเราะ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ระดับเสียง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ต้องควบคุม และรักษาระดับเสียงให้ตรงกับเสียงเครื่องดนตรีเสมอ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ระบบการหายใจ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ต้องควบคุมการหายใจเข้า-ออก ให้ถูกจังหวะ จึงจะได้เสียงและถ้อยคำที่ถูกต้องชัดเจน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ทำนองเพลง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ต้องมีความถูกต้องแม่นยำตามที่ผู้ประพันธ์กำหนด ทั้งคำร้อง ทำนองและจังหวะ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อักขระ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ต้องระมัดระวังการออกเสียงให้ถูกต้องตามหลักภาษา ทั้งเสียงสระพยัญชนะ</a:t>
            </a:r>
            <a:r>
              <a:rPr lang="en-US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วรรณยุกต์ คำควบกล้ำ ร ล ได้ชัดเจน รวมถึงการแบ่งคำ และแบ่งวรรคได้อย่างเหมาะสมความหมายไม่ผิดเพี้ยน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อารมณ์เพลง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ควรศึกษาบทร้องว่าให้อารมณ์ใด เพื่อจะได้สื่ออารมณ์ได้อย่างเหมาะสม</a:t>
            </a:r>
          </a:p>
          <a:p>
            <a:r>
              <a:rPr lang="en-US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lang="th-TH" sz="16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สมาธิและความกล้า  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ขณะขับร้องต้องมีความมั่นใจ กล้าแสดงออก ควบคุมสมาธิเพื่อให้ขับร้องได้ถูกต้อง ทั้งทำนองเพลง และระดับเสียง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4628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14231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80790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63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8535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 </a:t>
            </a:r>
            <a:r>
              <a:rPr lang="th-TH" sz="1600" dirty="0"/>
              <a:t>ครูใช้ฉิ่งมาบรรเลงประกอบการสอน แล้วให้นักเรียนใช้การปรบมือแทนการตีเสียงฉิ่ง และใช้มือทั้งสองข้างตบลงที่โต๊ะหรือหน้าตักแทนเสียงฉับ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68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dirty="0"/>
              <a:t>นักเรียนฟังเสียงจังหวะที่ครูเคาะ แล้ว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ฝึกหายใจ โดยครูอธิบายว่า การออกเสียงตาม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การจะกักลมหายใจให้ได้มาก และระบายลมออกมาอย่างสม่ำเสมอเป็นเวลานานนั้น ควรนั่ง หรือยืนตัวตรง ศีรษะตั้งตรง เมื่อฝึกการหายใจเข้า และกักลมไว้ได้มากแล้ว ขั้นต่อไปให้ระบายลมออก</a:t>
            </a:r>
            <a:r>
              <a:rPr lang="th-TH" sz="16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ช้าๆ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พร้อมกับออกเสียงมาด้วย ให้เสียงต่อเนื่องอย่างสม่ำเสมอ และยาวที่สุดเท่าที่จะทำได้ เสียงที่ออกมาอาจใช้เสียงเออ อา ลา การระบายลมพร้อมกับการออกเสียงนั้นควรเคาะจังหวะ หรือนับไปด้วย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169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1881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600" dirty="0"/>
              <a:t>สคริปต์ครู </a:t>
            </a:r>
            <a:r>
              <a:rPr lang="en-US" sz="1600" dirty="0"/>
              <a:t>:</a:t>
            </a:r>
            <a:r>
              <a:rPr lang="en-US" sz="1600" baseline="0" dirty="0"/>
              <a:t> </a:t>
            </a:r>
            <a:r>
              <a:rPr lang="th-TH" sz="1600" baseline="0" dirty="0"/>
              <a:t>ก่อนฝึกออกเสียง</a:t>
            </a:r>
            <a:r>
              <a:rPr lang="en-US" sz="1600" baseline="0" dirty="0"/>
              <a:t> </a:t>
            </a:r>
            <a:r>
              <a:rPr lang="th-TH" sz="1600" baseline="0" dirty="0"/>
              <a:t>-</a:t>
            </a:r>
            <a:r>
              <a:rPr lang="en-US" sz="1600" baseline="0" dirty="0"/>
              <a:t> </a:t>
            </a:r>
            <a:r>
              <a:rPr lang="th-TH" sz="1600" baseline="0" dirty="0"/>
              <a:t>สูงต่ำ ครูชวนนักเรียนให้รู้จักระดับเสียงของโน้ตดนตรีไทย โดยให้นักเรียนตั้งใจฟังครูเคาะระดับเสียงของโน้ตดนตรีไทย แล้วออกเสียงตาม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โดยครูอธิบายว่า 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การฝึกออกเสียง</a:t>
            </a:r>
            <a:r>
              <a:rPr lang="en-US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-</a:t>
            </a:r>
            <a:r>
              <a:rPr lang="en-US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สูงต่ำ</a:t>
            </a:r>
            <a:r>
              <a:rPr lang="th-TH" sz="16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เป็นการฝึกเพื่อให้ออกเสียงชัดเจนตรงตามตัวโน้ต ทำนองเพลง ระดับ และคุณภาพของเสียง การฝึกออกเสียงควรใช้เสียงของเครื่องดนตรีประกอบในการฝึก ฝึกโดยการออกเสียงให้เท่ากับเสียงของเครื่องดนตรีที่เล่นหรือบรรเลงดนตรีไทย ควรใช้เสียงของระนาด ฆ้องวง หรือขลุ่ย การฝึกออกเสียงนี้ ควรฝึกตั้งแต่เสียงยาวถึงเสียงสั้น 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7D8DA-01BB-49B5-9205-EB1183F6992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7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C05D5-DE9C-4D89-BEAC-D5519FD627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07C5A0-5B9C-4908-A2C9-FF286C345D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26E60-22A2-40C8-81EE-87056EE10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27C09-1DB2-4FF3-8B19-9BB5BEEB8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49DE4-3A0D-4730-80C5-A0C0906B5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09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C7FAC-DBB5-411F-8408-D20E86123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14B0DB-48A5-4E1F-8DCC-A90825D60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C137C-002D-4496-A1B5-D3CACBB6E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F6586-AB99-481E-8B8B-C55B428BF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1BA0E-33B2-4128-B286-59E5B3247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133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371D61-4A5E-4031-B8DB-FB68B39950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2FE4C5-51A5-4685-A139-20A115AF28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368ED-BEAC-4729-A9C6-D3904358F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FD8E5-7EFF-4CE5-B2A8-84FDCF10C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9E118-16C0-45DB-B53A-1E7D1D341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6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00DD2-E63D-46AB-851C-E66BC5DF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8B798-148D-4A16-A4B9-081E29BD3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F3AC4-682F-4D6F-BC29-FDCA8C86F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14056-E44D-4590-96AF-E9AF1EA64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4F000-76CB-48CA-BC80-D2B7531CF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42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99817-89D3-465D-8C05-8423AA626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D40336-5349-4CAA-A306-E90319F9D4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24775B-AC1F-413C-B779-2EDE03A9A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7187E-D967-4B81-9A5C-DEAB997AD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29FDA-8D26-432C-99AA-70F4DE682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61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EB44-6C81-4AAD-81C2-E0C0E17D9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CEC68-A437-4780-84F2-E4C831317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CCEAA0-6394-4FA8-8D31-45E981C45F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AEF87A-2DD1-43E6-ADE9-C8EC979EE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2AB78-0A81-46F7-A5E5-2AAF65F11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7F8C5-DAA6-4092-9588-5F1CE69C3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15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A59AD-BB3C-41D8-9217-FC7E3BC92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A9E4C8-4415-4475-A546-C1880551B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D148B2-E13E-48ED-B81C-C9521782CE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15FC7-D6AE-4A6E-AF0D-41E04F8735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BC4906-E2F0-46BE-ACCE-C921F7A5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54C1D6-5401-4AC8-9D58-035D91857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0F7C6B-5CB0-4DFD-B965-78232ED66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572A20-9939-496D-A0D2-ADEF7752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612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88357-C2CF-47D7-919F-5316D943B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5245D9-395D-4961-B9A4-E32E6FB40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70B324-6BDD-435E-9301-39DB0852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FD163D-73F5-4BAB-B3E9-4417FA873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63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52D251-7871-4718-9957-CE0E24F68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5FA6E1-B3D2-4281-B06C-BB733457D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BFFF22-0F3D-4ACE-8B13-D95310018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9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DC6EC-EDE6-4925-B8AE-227CECF2C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D9EDB-77BD-4735-A976-2A0CB28B6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F5478B-CE09-4482-8A3D-FE252B602D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F40F95-E51A-4201-9B56-059B802F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895B9-75AA-4F65-93BC-8D61614C2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AC13B2-871F-497D-A14B-65F3FBE6A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976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8E15C-1F19-4993-9B7A-14ECFF6D7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742FC9-CCAE-45D5-ACA2-3A7F49729A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A66B51-3EB6-4AD4-9CB6-074098449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3D300D-35CF-441C-B248-009702354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F7FB17-9C10-4AA2-AD6C-36F98E07C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02A6FD-42B4-4BB6-809E-9828A3166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1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0FB0BB-E1C1-4895-8AE1-890C7F5CB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F00E3A-B0A4-4790-B38B-ACFD016A5C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65ADE-BA21-4ABB-A28F-73B54C9D94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734EF-661E-46B9-858C-A30A88579FF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B8C2E-4DAD-4308-A188-F50148AC20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01D01-2578-4E9C-994D-D145D81CC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AABC5-09CC-4AD3-9BEA-7DE18E01C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28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3" Type="http://schemas.microsoft.com/office/2007/relationships/media" Target="../media/media10.mp3"/><Relationship Id="rId18" Type="http://schemas.openxmlformats.org/officeDocument/2006/relationships/image" Target="../media/image56.png"/><Relationship Id="rId26" Type="http://schemas.openxmlformats.org/officeDocument/2006/relationships/image" Target="../media/image103.svg"/><Relationship Id="rId39" Type="http://schemas.openxmlformats.org/officeDocument/2006/relationships/image" Target="../media/image116.png"/><Relationship Id="rId21" Type="http://schemas.openxmlformats.org/officeDocument/2006/relationships/image" Target="../media/image99.png"/><Relationship Id="rId34" Type="http://schemas.openxmlformats.org/officeDocument/2006/relationships/image" Target="../media/image111.svg"/><Relationship Id="rId42" Type="http://schemas.openxmlformats.org/officeDocument/2006/relationships/image" Target="../media/image119.svg"/><Relationship Id="rId47" Type="http://schemas.openxmlformats.org/officeDocument/2006/relationships/image" Target="../media/image124.png"/><Relationship Id="rId50" Type="http://schemas.openxmlformats.org/officeDocument/2006/relationships/image" Target="../media/image127.svg"/><Relationship Id="rId55" Type="http://schemas.openxmlformats.org/officeDocument/2006/relationships/image" Target="../media/image131.png"/><Relationship Id="rId7" Type="http://schemas.microsoft.com/office/2007/relationships/media" Target="../media/media7.mp3"/><Relationship Id="rId2" Type="http://schemas.openxmlformats.org/officeDocument/2006/relationships/audio" Target="../media/media4.mp3"/><Relationship Id="rId16" Type="http://schemas.openxmlformats.org/officeDocument/2006/relationships/notesSlide" Target="../notesSlides/notesSlide9.xml"/><Relationship Id="rId29" Type="http://schemas.openxmlformats.org/officeDocument/2006/relationships/image" Target="../media/image106.png"/><Relationship Id="rId11" Type="http://schemas.microsoft.com/office/2007/relationships/media" Target="../media/media9.mp3"/><Relationship Id="rId24" Type="http://schemas.openxmlformats.org/officeDocument/2006/relationships/image" Target="../media/image101.svg"/><Relationship Id="rId32" Type="http://schemas.openxmlformats.org/officeDocument/2006/relationships/image" Target="../media/image109.svg"/><Relationship Id="rId37" Type="http://schemas.openxmlformats.org/officeDocument/2006/relationships/image" Target="../media/image114.png"/><Relationship Id="rId40" Type="http://schemas.openxmlformats.org/officeDocument/2006/relationships/image" Target="../media/image117.svg"/><Relationship Id="rId45" Type="http://schemas.openxmlformats.org/officeDocument/2006/relationships/image" Target="../media/image122.png"/><Relationship Id="rId53" Type="http://schemas.openxmlformats.org/officeDocument/2006/relationships/image" Target="../media/image129.png"/><Relationship Id="rId58" Type="http://schemas.openxmlformats.org/officeDocument/2006/relationships/image" Target="../media/image134.svg"/><Relationship Id="rId5" Type="http://schemas.microsoft.com/office/2007/relationships/media" Target="../media/media6.mp3"/><Relationship Id="rId19" Type="http://schemas.openxmlformats.org/officeDocument/2006/relationships/image" Target="../media/image89.png"/><Relationship Id="rId4" Type="http://schemas.openxmlformats.org/officeDocument/2006/relationships/audio" Target="../media/media5.mp3"/><Relationship Id="rId9" Type="http://schemas.microsoft.com/office/2007/relationships/media" Target="../media/media8.mp3"/><Relationship Id="rId14" Type="http://schemas.openxmlformats.org/officeDocument/2006/relationships/audio" Target="../media/media10.mp3"/><Relationship Id="rId22" Type="http://schemas.openxmlformats.org/officeDocument/2006/relationships/image" Target="../media/image79.png"/><Relationship Id="rId27" Type="http://schemas.openxmlformats.org/officeDocument/2006/relationships/image" Target="../media/image104.png"/><Relationship Id="rId30" Type="http://schemas.openxmlformats.org/officeDocument/2006/relationships/image" Target="../media/image107.svg"/><Relationship Id="rId35" Type="http://schemas.openxmlformats.org/officeDocument/2006/relationships/image" Target="../media/image112.png"/><Relationship Id="rId43" Type="http://schemas.openxmlformats.org/officeDocument/2006/relationships/image" Target="../media/image120.png"/><Relationship Id="rId48" Type="http://schemas.openxmlformats.org/officeDocument/2006/relationships/image" Target="../media/image125.svg"/><Relationship Id="rId56" Type="http://schemas.openxmlformats.org/officeDocument/2006/relationships/image" Target="../media/image132.svg"/><Relationship Id="rId8" Type="http://schemas.openxmlformats.org/officeDocument/2006/relationships/audio" Target="../media/media7.mp3"/><Relationship Id="rId51" Type="http://schemas.openxmlformats.org/officeDocument/2006/relationships/image" Target="../media/image128.png"/><Relationship Id="rId3" Type="http://schemas.microsoft.com/office/2007/relationships/media" Target="../media/media5.mp3"/><Relationship Id="rId12" Type="http://schemas.openxmlformats.org/officeDocument/2006/relationships/audio" Target="../media/media9.mp3"/><Relationship Id="rId17" Type="http://schemas.openxmlformats.org/officeDocument/2006/relationships/image" Target="../media/image15.png"/><Relationship Id="rId25" Type="http://schemas.openxmlformats.org/officeDocument/2006/relationships/image" Target="../media/image102.png"/><Relationship Id="rId33" Type="http://schemas.openxmlformats.org/officeDocument/2006/relationships/image" Target="../media/image110.png"/><Relationship Id="rId38" Type="http://schemas.openxmlformats.org/officeDocument/2006/relationships/image" Target="../media/image115.svg"/><Relationship Id="rId46" Type="http://schemas.openxmlformats.org/officeDocument/2006/relationships/image" Target="../media/image123.svg"/><Relationship Id="rId20" Type="http://schemas.openxmlformats.org/officeDocument/2006/relationships/image" Target="../media/image16.png"/><Relationship Id="rId41" Type="http://schemas.openxmlformats.org/officeDocument/2006/relationships/image" Target="../media/image118.png"/><Relationship Id="rId54" Type="http://schemas.openxmlformats.org/officeDocument/2006/relationships/image" Target="../media/image130.svg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100.png"/><Relationship Id="rId28" Type="http://schemas.openxmlformats.org/officeDocument/2006/relationships/image" Target="../media/image105.svg"/><Relationship Id="rId36" Type="http://schemas.openxmlformats.org/officeDocument/2006/relationships/image" Target="../media/image113.svg"/><Relationship Id="rId49" Type="http://schemas.openxmlformats.org/officeDocument/2006/relationships/image" Target="../media/image126.png"/><Relationship Id="rId57" Type="http://schemas.openxmlformats.org/officeDocument/2006/relationships/image" Target="../media/image133.png"/><Relationship Id="rId10" Type="http://schemas.openxmlformats.org/officeDocument/2006/relationships/audio" Target="../media/media8.mp3"/><Relationship Id="rId31" Type="http://schemas.openxmlformats.org/officeDocument/2006/relationships/image" Target="../media/image108.png"/><Relationship Id="rId44" Type="http://schemas.openxmlformats.org/officeDocument/2006/relationships/image" Target="../media/image121.svg"/><Relationship Id="rId52" Type="http://schemas.openxmlformats.org/officeDocument/2006/relationships/image" Target="../media/image8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39.svg"/><Relationship Id="rId18" Type="http://schemas.openxmlformats.org/officeDocument/2006/relationships/image" Target="../media/image144.svg"/><Relationship Id="rId3" Type="http://schemas.openxmlformats.org/officeDocument/2006/relationships/image" Target="../media/image15.png"/><Relationship Id="rId7" Type="http://schemas.openxmlformats.org/officeDocument/2006/relationships/image" Target="../media/image99.png"/><Relationship Id="rId12" Type="http://schemas.openxmlformats.org/officeDocument/2006/relationships/image" Target="../media/image138.png"/><Relationship Id="rId17" Type="http://schemas.openxmlformats.org/officeDocument/2006/relationships/image" Target="../media/image14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37.svg"/><Relationship Id="rId5" Type="http://schemas.openxmlformats.org/officeDocument/2006/relationships/image" Target="../media/image89.png"/><Relationship Id="rId15" Type="http://schemas.openxmlformats.org/officeDocument/2006/relationships/image" Target="../media/image141.png"/><Relationship Id="rId10" Type="http://schemas.openxmlformats.org/officeDocument/2006/relationships/image" Target="../media/image136.png"/><Relationship Id="rId19" Type="http://schemas.openxmlformats.org/officeDocument/2006/relationships/image" Target="../media/image145.png"/><Relationship Id="rId4" Type="http://schemas.openxmlformats.org/officeDocument/2006/relationships/image" Target="../media/image56.png"/><Relationship Id="rId9" Type="http://schemas.microsoft.com/office/2007/relationships/hdphoto" Target="../media/hdphoto1.wdp"/><Relationship Id="rId14" Type="http://schemas.openxmlformats.org/officeDocument/2006/relationships/image" Target="../media/image14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151.png"/><Relationship Id="rId3" Type="http://schemas.openxmlformats.org/officeDocument/2006/relationships/slide" Target="slide13.xml"/><Relationship Id="rId7" Type="http://schemas.openxmlformats.org/officeDocument/2006/relationships/image" Target="../media/image15.png"/><Relationship Id="rId12" Type="http://schemas.openxmlformats.org/officeDocument/2006/relationships/image" Target="../media/image150.png"/><Relationship Id="rId17" Type="http://schemas.openxmlformats.org/officeDocument/2006/relationships/image" Target="../media/image67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png"/><Relationship Id="rId11" Type="http://schemas.openxmlformats.org/officeDocument/2006/relationships/image" Target="../media/image149.png"/><Relationship Id="rId5" Type="http://schemas.openxmlformats.org/officeDocument/2006/relationships/slide" Target="slide26.xml"/><Relationship Id="rId15" Type="http://schemas.openxmlformats.org/officeDocument/2006/relationships/image" Target="../media/image153.png"/><Relationship Id="rId10" Type="http://schemas.openxmlformats.org/officeDocument/2006/relationships/image" Target="../media/image148.png"/><Relationship Id="rId4" Type="http://schemas.openxmlformats.org/officeDocument/2006/relationships/image" Target="../media/image146.png"/><Relationship Id="rId9" Type="http://schemas.openxmlformats.org/officeDocument/2006/relationships/image" Target="../media/image16.png"/><Relationship Id="rId14" Type="http://schemas.openxmlformats.org/officeDocument/2006/relationships/image" Target="../media/image152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7.png"/><Relationship Id="rId18" Type="http://schemas.openxmlformats.org/officeDocument/2006/relationships/image" Target="../media/image162.svg"/><Relationship Id="rId26" Type="http://schemas.openxmlformats.org/officeDocument/2006/relationships/slide" Target="slide12.xml"/><Relationship Id="rId3" Type="http://schemas.openxmlformats.org/officeDocument/2006/relationships/image" Target="../media/image15.png"/><Relationship Id="rId21" Type="http://schemas.openxmlformats.org/officeDocument/2006/relationships/image" Target="../media/image165.png"/><Relationship Id="rId7" Type="http://schemas.openxmlformats.org/officeDocument/2006/relationships/image" Target="../media/image150.png"/><Relationship Id="rId12" Type="http://schemas.openxmlformats.org/officeDocument/2006/relationships/image" Target="../media/image156.svg"/><Relationship Id="rId17" Type="http://schemas.openxmlformats.org/officeDocument/2006/relationships/image" Target="../media/image161.png"/><Relationship Id="rId25" Type="http://schemas.openxmlformats.org/officeDocument/2006/relationships/image" Target="../media/image16.png"/><Relationship Id="rId33" Type="http://schemas.openxmlformats.org/officeDocument/2006/relationships/image" Target="../media/image173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60.svg"/><Relationship Id="rId20" Type="http://schemas.openxmlformats.org/officeDocument/2006/relationships/image" Target="../media/image164.svg"/><Relationship Id="rId29" Type="http://schemas.openxmlformats.org/officeDocument/2006/relationships/image" Target="../media/image16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png"/><Relationship Id="rId11" Type="http://schemas.openxmlformats.org/officeDocument/2006/relationships/image" Target="../media/image155.png"/><Relationship Id="rId24" Type="http://schemas.openxmlformats.org/officeDocument/2006/relationships/image" Target="../media/image67.svg"/><Relationship Id="rId32" Type="http://schemas.openxmlformats.org/officeDocument/2006/relationships/image" Target="../media/image172.png"/><Relationship Id="rId5" Type="http://schemas.openxmlformats.org/officeDocument/2006/relationships/image" Target="../media/image148.png"/><Relationship Id="rId15" Type="http://schemas.openxmlformats.org/officeDocument/2006/relationships/image" Target="../media/image159.png"/><Relationship Id="rId23" Type="http://schemas.openxmlformats.org/officeDocument/2006/relationships/image" Target="../media/image66.png"/><Relationship Id="rId28" Type="http://schemas.openxmlformats.org/officeDocument/2006/relationships/image" Target="../media/image168.png"/><Relationship Id="rId10" Type="http://schemas.openxmlformats.org/officeDocument/2006/relationships/image" Target="../media/image152.png"/><Relationship Id="rId19" Type="http://schemas.openxmlformats.org/officeDocument/2006/relationships/image" Target="../media/image163.png"/><Relationship Id="rId31" Type="http://schemas.openxmlformats.org/officeDocument/2006/relationships/image" Target="../media/image171.svg"/><Relationship Id="rId4" Type="http://schemas.openxmlformats.org/officeDocument/2006/relationships/image" Target="../media/image56.png"/><Relationship Id="rId9" Type="http://schemas.openxmlformats.org/officeDocument/2006/relationships/image" Target="../media/image147.png"/><Relationship Id="rId14" Type="http://schemas.openxmlformats.org/officeDocument/2006/relationships/image" Target="../media/image158.svg"/><Relationship Id="rId22" Type="http://schemas.openxmlformats.org/officeDocument/2006/relationships/image" Target="../media/image166.svg"/><Relationship Id="rId27" Type="http://schemas.openxmlformats.org/officeDocument/2006/relationships/image" Target="../media/image167.png"/><Relationship Id="rId30" Type="http://schemas.openxmlformats.org/officeDocument/2006/relationships/image" Target="../media/image170.png"/><Relationship Id="rId8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13" Type="http://schemas.openxmlformats.org/officeDocument/2006/relationships/image" Target="../media/image182.png"/><Relationship Id="rId18" Type="http://schemas.openxmlformats.org/officeDocument/2006/relationships/image" Target="../media/image186.png"/><Relationship Id="rId26" Type="http://schemas.openxmlformats.org/officeDocument/2006/relationships/image" Target="../media/image194.png"/><Relationship Id="rId3" Type="http://schemas.openxmlformats.org/officeDocument/2006/relationships/image" Target="../media/image15.png"/><Relationship Id="rId21" Type="http://schemas.openxmlformats.org/officeDocument/2006/relationships/image" Target="../media/image189.svg"/><Relationship Id="rId7" Type="http://schemas.openxmlformats.org/officeDocument/2006/relationships/image" Target="../media/image176.png"/><Relationship Id="rId12" Type="http://schemas.openxmlformats.org/officeDocument/2006/relationships/image" Target="../media/image181.png"/><Relationship Id="rId17" Type="http://schemas.openxmlformats.org/officeDocument/2006/relationships/image" Target="../media/image185.svg"/><Relationship Id="rId25" Type="http://schemas.openxmlformats.org/officeDocument/2006/relationships/image" Target="../media/image193.sv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84.png"/><Relationship Id="rId20" Type="http://schemas.openxmlformats.org/officeDocument/2006/relationships/image" Target="../media/image188.png"/><Relationship Id="rId29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11" Type="http://schemas.openxmlformats.org/officeDocument/2006/relationships/image" Target="../media/image180.png"/><Relationship Id="rId24" Type="http://schemas.openxmlformats.org/officeDocument/2006/relationships/image" Target="../media/image192.png"/><Relationship Id="rId5" Type="http://schemas.openxmlformats.org/officeDocument/2006/relationships/image" Target="../media/image174.png"/><Relationship Id="rId15" Type="http://schemas.openxmlformats.org/officeDocument/2006/relationships/image" Target="../media/image150.png"/><Relationship Id="rId23" Type="http://schemas.openxmlformats.org/officeDocument/2006/relationships/image" Target="../media/image191.svg"/><Relationship Id="rId28" Type="http://schemas.openxmlformats.org/officeDocument/2006/relationships/image" Target="../media/image16.png"/><Relationship Id="rId10" Type="http://schemas.openxmlformats.org/officeDocument/2006/relationships/image" Target="../media/image179.png"/><Relationship Id="rId19" Type="http://schemas.openxmlformats.org/officeDocument/2006/relationships/image" Target="../media/image187.svg"/><Relationship Id="rId4" Type="http://schemas.openxmlformats.org/officeDocument/2006/relationships/image" Target="../media/image56.png"/><Relationship Id="rId9" Type="http://schemas.openxmlformats.org/officeDocument/2006/relationships/image" Target="../media/image178.png"/><Relationship Id="rId14" Type="http://schemas.openxmlformats.org/officeDocument/2006/relationships/image" Target="../media/image183.png"/><Relationship Id="rId22" Type="http://schemas.openxmlformats.org/officeDocument/2006/relationships/image" Target="../media/image190.png"/><Relationship Id="rId27" Type="http://schemas.openxmlformats.org/officeDocument/2006/relationships/image" Target="../media/image195.svg"/><Relationship Id="rId30" Type="http://schemas.openxmlformats.org/officeDocument/2006/relationships/image" Target="../media/image167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slide" Target="slide19.xml"/><Relationship Id="rId18" Type="http://schemas.openxmlformats.org/officeDocument/2006/relationships/image" Target="../media/image201.png"/><Relationship Id="rId26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21" Type="http://schemas.openxmlformats.org/officeDocument/2006/relationships/slide" Target="slide23.xml"/><Relationship Id="rId34" Type="http://schemas.openxmlformats.org/officeDocument/2006/relationships/image" Target="../media/image207.png"/><Relationship Id="rId7" Type="http://schemas.openxmlformats.org/officeDocument/2006/relationships/image" Target="../media/image150.png"/><Relationship Id="rId12" Type="http://schemas.openxmlformats.org/officeDocument/2006/relationships/image" Target="../media/image79.png"/><Relationship Id="rId17" Type="http://schemas.openxmlformats.org/officeDocument/2006/relationships/slide" Target="slide21.xml"/><Relationship Id="rId25" Type="http://schemas.openxmlformats.org/officeDocument/2006/relationships/image" Target="../media/image67.svg"/><Relationship Id="rId33" Type="http://schemas.openxmlformats.org/officeDocument/2006/relationships/slide" Target="slide17.xml"/><Relationship Id="rId2" Type="http://schemas.openxmlformats.org/officeDocument/2006/relationships/audio" Target="../media/media11.mp3"/><Relationship Id="rId16" Type="http://schemas.openxmlformats.org/officeDocument/2006/relationships/image" Target="../media/image200.png"/><Relationship Id="rId20" Type="http://schemas.openxmlformats.org/officeDocument/2006/relationships/image" Target="../media/image202.png"/><Relationship Id="rId29" Type="http://schemas.openxmlformats.org/officeDocument/2006/relationships/slide" Target="slide24.xml"/><Relationship Id="rId1" Type="http://schemas.microsoft.com/office/2007/relationships/media" Target="../media/media11.mp3"/><Relationship Id="rId6" Type="http://schemas.openxmlformats.org/officeDocument/2006/relationships/image" Target="../media/image56.png"/><Relationship Id="rId11" Type="http://schemas.openxmlformats.org/officeDocument/2006/relationships/image" Target="../media/image198.png"/><Relationship Id="rId24" Type="http://schemas.openxmlformats.org/officeDocument/2006/relationships/image" Target="../media/image66.png"/><Relationship Id="rId32" Type="http://schemas.openxmlformats.org/officeDocument/2006/relationships/image" Target="../media/image206.png"/><Relationship Id="rId5" Type="http://schemas.openxmlformats.org/officeDocument/2006/relationships/image" Target="../media/image15.png"/><Relationship Id="rId15" Type="http://schemas.openxmlformats.org/officeDocument/2006/relationships/slide" Target="slide20.xml"/><Relationship Id="rId23" Type="http://schemas.openxmlformats.org/officeDocument/2006/relationships/image" Target="../media/image204.png"/><Relationship Id="rId28" Type="http://schemas.openxmlformats.org/officeDocument/2006/relationships/image" Target="../media/image167.png"/><Relationship Id="rId10" Type="http://schemas.openxmlformats.org/officeDocument/2006/relationships/image" Target="../media/image197.png"/><Relationship Id="rId19" Type="http://schemas.openxmlformats.org/officeDocument/2006/relationships/slide" Target="slide22.xml"/><Relationship Id="rId31" Type="http://schemas.openxmlformats.org/officeDocument/2006/relationships/slide" Target="slide18.xml"/><Relationship Id="rId4" Type="http://schemas.openxmlformats.org/officeDocument/2006/relationships/notesSlide" Target="../notesSlides/notesSlide14.xml"/><Relationship Id="rId9" Type="http://schemas.openxmlformats.org/officeDocument/2006/relationships/slide" Target="slide16.xml"/><Relationship Id="rId14" Type="http://schemas.openxmlformats.org/officeDocument/2006/relationships/image" Target="../media/image199.png"/><Relationship Id="rId22" Type="http://schemas.openxmlformats.org/officeDocument/2006/relationships/image" Target="../media/image203.png"/><Relationship Id="rId27" Type="http://schemas.openxmlformats.org/officeDocument/2006/relationships/slide" Target="slide12.xml"/><Relationship Id="rId30" Type="http://schemas.openxmlformats.org/officeDocument/2006/relationships/image" Target="../media/image205.png"/><Relationship Id="rId8" Type="http://schemas.openxmlformats.org/officeDocument/2006/relationships/image" Target="../media/image196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image" Target="../media/image197.png"/><Relationship Id="rId26" Type="http://schemas.openxmlformats.org/officeDocument/2006/relationships/image" Target="../media/image201.png"/><Relationship Id="rId3" Type="http://schemas.microsoft.com/office/2007/relationships/media" Target="../media/media11.mp3"/><Relationship Id="rId21" Type="http://schemas.openxmlformats.org/officeDocument/2006/relationships/slide" Target="slide19.xml"/><Relationship Id="rId34" Type="http://schemas.openxmlformats.org/officeDocument/2006/relationships/image" Target="../media/image206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208.png"/><Relationship Id="rId25" Type="http://schemas.openxmlformats.org/officeDocument/2006/relationships/slide" Target="slide21.xml"/><Relationship Id="rId33" Type="http://schemas.openxmlformats.org/officeDocument/2006/relationships/slide" Target="slide18.xml"/><Relationship Id="rId2" Type="http://schemas.openxmlformats.org/officeDocument/2006/relationships/audio" Target="../media/media12.mp3"/><Relationship Id="rId16" Type="http://schemas.openxmlformats.org/officeDocument/2006/relationships/image" Target="../media/image167.png"/><Relationship Id="rId20" Type="http://schemas.openxmlformats.org/officeDocument/2006/relationships/image" Target="../media/image79.png"/><Relationship Id="rId29" Type="http://schemas.openxmlformats.org/officeDocument/2006/relationships/slide" Target="slide23.xml"/><Relationship Id="rId1" Type="http://schemas.microsoft.com/office/2007/relationships/media" Target="../media/media12.mp3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86.png"/><Relationship Id="rId24" Type="http://schemas.openxmlformats.org/officeDocument/2006/relationships/image" Target="../media/image200.png"/><Relationship Id="rId32" Type="http://schemas.openxmlformats.org/officeDocument/2006/relationships/image" Target="../media/image205.png"/><Relationship Id="rId5" Type="http://schemas.openxmlformats.org/officeDocument/2006/relationships/slideLayout" Target="../slideLayouts/slideLayout7.xml"/><Relationship Id="rId15" Type="http://schemas.openxmlformats.org/officeDocument/2006/relationships/slide" Target="slide15.xml"/><Relationship Id="rId23" Type="http://schemas.openxmlformats.org/officeDocument/2006/relationships/slide" Target="slide20.xml"/><Relationship Id="rId28" Type="http://schemas.openxmlformats.org/officeDocument/2006/relationships/image" Target="../media/image202.png"/><Relationship Id="rId10" Type="http://schemas.openxmlformats.org/officeDocument/2006/relationships/image" Target="../media/image196.png"/><Relationship Id="rId19" Type="http://schemas.openxmlformats.org/officeDocument/2006/relationships/image" Target="../media/image209.png"/><Relationship Id="rId31" Type="http://schemas.openxmlformats.org/officeDocument/2006/relationships/slide" Target="slide24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16.png"/><Relationship Id="rId22" Type="http://schemas.openxmlformats.org/officeDocument/2006/relationships/image" Target="../media/image199.png"/><Relationship Id="rId27" Type="http://schemas.openxmlformats.org/officeDocument/2006/relationships/slide" Target="slide22.xml"/><Relationship Id="rId30" Type="http://schemas.openxmlformats.org/officeDocument/2006/relationships/image" Target="../media/image198.png"/><Relationship Id="rId35" Type="http://schemas.openxmlformats.org/officeDocument/2006/relationships/slide" Target="slide17.xml"/><Relationship Id="rId8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1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image" Target="../media/image206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0.png"/><Relationship Id="rId33" Type="http://schemas.openxmlformats.org/officeDocument/2006/relationships/slide" Target="slide18.xml"/><Relationship Id="rId2" Type="http://schemas.openxmlformats.org/officeDocument/2006/relationships/audio" Target="../media/media13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image" Target="../media/image202.png"/><Relationship Id="rId1" Type="http://schemas.microsoft.com/office/2007/relationships/media" Target="../media/media13.mp3"/><Relationship Id="rId6" Type="http://schemas.openxmlformats.org/officeDocument/2006/relationships/notesSlide" Target="../notesSlides/notesSlide16.xml"/><Relationship Id="rId11" Type="http://schemas.openxmlformats.org/officeDocument/2006/relationships/image" Target="../media/image86.png"/><Relationship Id="rId24" Type="http://schemas.openxmlformats.org/officeDocument/2006/relationships/slide" Target="slide20.xml"/><Relationship Id="rId32" Type="http://schemas.openxmlformats.org/officeDocument/2006/relationships/image" Target="../media/image205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2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slide" Target="slide24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10.png"/><Relationship Id="rId22" Type="http://schemas.openxmlformats.org/officeDocument/2006/relationships/slide" Target="slide19.xml"/><Relationship Id="rId27" Type="http://schemas.openxmlformats.org/officeDocument/2006/relationships/image" Target="../media/image201.png"/><Relationship Id="rId30" Type="http://schemas.openxmlformats.org/officeDocument/2006/relationships/slide" Target="slide23.xml"/><Relationship Id="rId35" Type="http://schemas.openxmlformats.org/officeDocument/2006/relationships/image" Target="../media/image211.png"/><Relationship Id="rId8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1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image" Target="../media/image213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0.png"/><Relationship Id="rId33" Type="http://schemas.openxmlformats.org/officeDocument/2006/relationships/slide" Target="slide17.xml"/><Relationship Id="rId2" Type="http://schemas.openxmlformats.org/officeDocument/2006/relationships/audio" Target="../media/media14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image" Target="../media/image202.png"/><Relationship Id="rId1" Type="http://schemas.microsoft.com/office/2007/relationships/media" Target="../media/media14.mp3"/><Relationship Id="rId6" Type="http://schemas.openxmlformats.org/officeDocument/2006/relationships/notesSlide" Target="../notesSlides/notesSlide17.xml"/><Relationship Id="rId11" Type="http://schemas.openxmlformats.org/officeDocument/2006/relationships/image" Target="../media/image86.png"/><Relationship Id="rId24" Type="http://schemas.openxmlformats.org/officeDocument/2006/relationships/slide" Target="slide20.xml"/><Relationship Id="rId32" Type="http://schemas.openxmlformats.org/officeDocument/2006/relationships/image" Target="../media/image205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2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slide" Target="slide24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12.png"/><Relationship Id="rId22" Type="http://schemas.openxmlformats.org/officeDocument/2006/relationships/slide" Target="slide19.xml"/><Relationship Id="rId27" Type="http://schemas.openxmlformats.org/officeDocument/2006/relationships/image" Target="../media/image201.png"/><Relationship Id="rId30" Type="http://schemas.openxmlformats.org/officeDocument/2006/relationships/slide" Target="slide23.xml"/><Relationship Id="rId8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2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image" Target="../media/image215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1.png"/><Relationship Id="rId33" Type="http://schemas.openxmlformats.org/officeDocument/2006/relationships/slide" Target="slide17.xml"/><Relationship Id="rId2" Type="http://schemas.openxmlformats.org/officeDocument/2006/relationships/audio" Target="../media/media15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slide" Target="slide24.xml"/><Relationship Id="rId1" Type="http://schemas.microsoft.com/office/2007/relationships/media" Target="../media/media15.mp3"/><Relationship Id="rId6" Type="http://schemas.openxmlformats.org/officeDocument/2006/relationships/notesSlide" Target="../notesSlides/notesSlide18.xml"/><Relationship Id="rId11" Type="http://schemas.openxmlformats.org/officeDocument/2006/relationships/image" Target="../media/image86.png"/><Relationship Id="rId24" Type="http://schemas.openxmlformats.org/officeDocument/2006/relationships/slide" Target="slide21.xml"/><Relationship Id="rId32" Type="http://schemas.openxmlformats.org/officeDocument/2006/relationships/image" Target="../media/image20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200.png"/><Relationship Id="rId28" Type="http://schemas.openxmlformats.org/officeDocument/2006/relationships/slide" Target="slide23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slide" Target="slide18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14.png"/><Relationship Id="rId22" Type="http://schemas.openxmlformats.org/officeDocument/2006/relationships/slide" Target="slide20.xml"/><Relationship Id="rId27" Type="http://schemas.openxmlformats.org/officeDocument/2006/relationships/image" Target="../media/image202.png"/><Relationship Id="rId30" Type="http://schemas.openxmlformats.org/officeDocument/2006/relationships/image" Target="../media/image205.png"/><Relationship Id="rId8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2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image" Target="../media/image217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1.png"/><Relationship Id="rId33" Type="http://schemas.openxmlformats.org/officeDocument/2006/relationships/slide" Target="slide17.xml"/><Relationship Id="rId2" Type="http://schemas.openxmlformats.org/officeDocument/2006/relationships/audio" Target="../media/media16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slide" Target="slide24.xml"/><Relationship Id="rId1" Type="http://schemas.microsoft.com/office/2007/relationships/media" Target="../media/media16.mp3"/><Relationship Id="rId6" Type="http://schemas.openxmlformats.org/officeDocument/2006/relationships/notesSlide" Target="../notesSlides/notesSlide19.xml"/><Relationship Id="rId11" Type="http://schemas.openxmlformats.org/officeDocument/2006/relationships/image" Target="../media/image86.png"/><Relationship Id="rId24" Type="http://schemas.openxmlformats.org/officeDocument/2006/relationships/slide" Target="slide21.xml"/><Relationship Id="rId32" Type="http://schemas.openxmlformats.org/officeDocument/2006/relationships/image" Target="../media/image20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3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slide" Target="slide18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16.png"/><Relationship Id="rId22" Type="http://schemas.openxmlformats.org/officeDocument/2006/relationships/slide" Target="slide19.xml"/><Relationship Id="rId27" Type="http://schemas.openxmlformats.org/officeDocument/2006/relationships/image" Target="../media/image202.png"/><Relationship Id="rId30" Type="http://schemas.openxmlformats.org/officeDocument/2006/relationships/image" Target="../media/image205.png"/><Relationship Id="rId8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2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image" Target="../media/image219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0.png"/><Relationship Id="rId33" Type="http://schemas.openxmlformats.org/officeDocument/2006/relationships/slide" Target="slide17.xml"/><Relationship Id="rId2" Type="http://schemas.openxmlformats.org/officeDocument/2006/relationships/audio" Target="../media/media17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slide" Target="slide24.xml"/><Relationship Id="rId1" Type="http://schemas.microsoft.com/office/2007/relationships/media" Target="../media/media17.mp3"/><Relationship Id="rId6" Type="http://schemas.openxmlformats.org/officeDocument/2006/relationships/notesSlide" Target="../notesSlides/notesSlide20.xml"/><Relationship Id="rId11" Type="http://schemas.openxmlformats.org/officeDocument/2006/relationships/image" Target="../media/image86.png"/><Relationship Id="rId24" Type="http://schemas.openxmlformats.org/officeDocument/2006/relationships/slide" Target="slide20.xml"/><Relationship Id="rId32" Type="http://schemas.openxmlformats.org/officeDocument/2006/relationships/image" Target="../media/image20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3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slide" Target="slide18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18.png"/><Relationship Id="rId22" Type="http://schemas.openxmlformats.org/officeDocument/2006/relationships/slide" Target="slide19.xml"/><Relationship Id="rId27" Type="http://schemas.openxmlformats.org/officeDocument/2006/relationships/image" Target="../media/image202.png"/><Relationship Id="rId30" Type="http://schemas.openxmlformats.org/officeDocument/2006/relationships/image" Target="../media/image205.png"/><Relationship Id="rId8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1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image" Target="../media/image221.png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0.png"/><Relationship Id="rId33" Type="http://schemas.openxmlformats.org/officeDocument/2006/relationships/slide" Target="slide17.xml"/><Relationship Id="rId2" Type="http://schemas.openxmlformats.org/officeDocument/2006/relationships/audio" Target="../media/media18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slide" Target="slide24.xml"/><Relationship Id="rId1" Type="http://schemas.microsoft.com/office/2007/relationships/media" Target="../media/media18.mp3"/><Relationship Id="rId6" Type="http://schemas.openxmlformats.org/officeDocument/2006/relationships/notesSlide" Target="../notesSlides/notesSlide21.xml"/><Relationship Id="rId11" Type="http://schemas.openxmlformats.org/officeDocument/2006/relationships/image" Target="../media/image86.png"/><Relationship Id="rId24" Type="http://schemas.openxmlformats.org/officeDocument/2006/relationships/slide" Target="slide20.xml"/><Relationship Id="rId32" Type="http://schemas.openxmlformats.org/officeDocument/2006/relationships/image" Target="../media/image20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3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slide" Target="slide18.xml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20.png"/><Relationship Id="rId22" Type="http://schemas.openxmlformats.org/officeDocument/2006/relationships/slide" Target="slide19.xml"/><Relationship Id="rId27" Type="http://schemas.openxmlformats.org/officeDocument/2006/relationships/image" Target="../media/image201.png"/><Relationship Id="rId30" Type="http://schemas.openxmlformats.org/officeDocument/2006/relationships/image" Target="../media/image205.png"/><Relationship Id="rId8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1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microsoft.com/office/2007/relationships/hdphoto" Target="../media/hdphoto2.wdp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0.png"/><Relationship Id="rId33" Type="http://schemas.openxmlformats.org/officeDocument/2006/relationships/image" Target="../media/image223.png"/><Relationship Id="rId2" Type="http://schemas.openxmlformats.org/officeDocument/2006/relationships/audio" Target="../media/media19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image" Target="../media/image202.png"/><Relationship Id="rId1" Type="http://schemas.microsoft.com/office/2007/relationships/media" Target="../media/media19.mp3"/><Relationship Id="rId6" Type="http://schemas.openxmlformats.org/officeDocument/2006/relationships/notesSlide" Target="../notesSlides/notesSlide22.xml"/><Relationship Id="rId11" Type="http://schemas.openxmlformats.org/officeDocument/2006/relationships/image" Target="../media/image86.png"/><Relationship Id="rId24" Type="http://schemas.openxmlformats.org/officeDocument/2006/relationships/slide" Target="slide20.xml"/><Relationship Id="rId32" Type="http://schemas.openxmlformats.org/officeDocument/2006/relationships/slide" Target="slide18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2.xml"/><Relationship Id="rId36" Type="http://schemas.openxmlformats.org/officeDocument/2006/relationships/image" Target="../media/image209.png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image" Target="../media/image205.png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22.png"/><Relationship Id="rId22" Type="http://schemas.openxmlformats.org/officeDocument/2006/relationships/slide" Target="slide19.xml"/><Relationship Id="rId27" Type="http://schemas.openxmlformats.org/officeDocument/2006/relationships/image" Target="../media/image201.png"/><Relationship Id="rId30" Type="http://schemas.openxmlformats.org/officeDocument/2006/relationships/slide" Target="slide24.xml"/><Relationship Id="rId35" Type="http://schemas.openxmlformats.org/officeDocument/2006/relationships/slide" Target="slide17.xml"/><Relationship Id="rId8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.png"/><Relationship Id="rId18" Type="http://schemas.openxmlformats.org/officeDocument/2006/relationships/slide" Target="slide16.xml"/><Relationship Id="rId26" Type="http://schemas.openxmlformats.org/officeDocument/2006/relationships/slide" Target="slide21.xml"/><Relationship Id="rId3" Type="http://schemas.microsoft.com/office/2007/relationships/media" Target="../media/media11.mp3"/><Relationship Id="rId21" Type="http://schemas.openxmlformats.org/officeDocument/2006/relationships/image" Target="../media/image79.png"/><Relationship Id="rId34" Type="http://schemas.openxmlformats.org/officeDocument/2006/relationships/slide" Target="slide17.xml"/><Relationship Id="rId7" Type="http://schemas.openxmlformats.org/officeDocument/2006/relationships/image" Target="../media/image15.png"/><Relationship Id="rId12" Type="http://schemas.openxmlformats.org/officeDocument/2006/relationships/image" Target="../media/image203.png"/><Relationship Id="rId17" Type="http://schemas.openxmlformats.org/officeDocument/2006/relationships/image" Target="../media/image167.png"/><Relationship Id="rId25" Type="http://schemas.openxmlformats.org/officeDocument/2006/relationships/image" Target="../media/image200.png"/><Relationship Id="rId33" Type="http://schemas.openxmlformats.org/officeDocument/2006/relationships/image" Target="../media/image206.png"/><Relationship Id="rId2" Type="http://schemas.openxmlformats.org/officeDocument/2006/relationships/audio" Target="../media/media20.mp3"/><Relationship Id="rId16" Type="http://schemas.openxmlformats.org/officeDocument/2006/relationships/slide" Target="slide15.xml"/><Relationship Id="rId20" Type="http://schemas.openxmlformats.org/officeDocument/2006/relationships/image" Target="../media/image198.png"/><Relationship Id="rId29" Type="http://schemas.openxmlformats.org/officeDocument/2006/relationships/image" Target="../media/image202.png"/><Relationship Id="rId1" Type="http://schemas.microsoft.com/office/2007/relationships/media" Target="../media/media20.mp3"/><Relationship Id="rId6" Type="http://schemas.openxmlformats.org/officeDocument/2006/relationships/notesSlide" Target="../notesSlides/notesSlide23.xml"/><Relationship Id="rId11" Type="http://schemas.openxmlformats.org/officeDocument/2006/relationships/image" Target="../media/image86.png"/><Relationship Id="rId24" Type="http://schemas.openxmlformats.org/officeDocument/2006/relationships/slide" Target="slide20.xml"/><Relationship Id="rId32" Type="http://schemas.openxmlformats.org/officeDocument/2006/relationships/slide" Target="slide18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6.png"/><Relationship Id="rId23" Type="http://schemas.openxmlformats.org/officeDocument/2006/relationships/image" Target="../media/image199.png"/><Relationship Id="rId28" Type="http://schemas.openxmlformats.org/officeDocument/2006/relationships/slide" Target="slide22.xml"/><Relationship Id="rId10" Type="http://schemas.openxmlformats.org/officeDocument/2006/relationships/image" Target="../media/image196.png"/><Relationship Id="rId19" Type="http://schemas.openxmlformats.org/officeDocument/2006/relationships/image" Target="../media/image197.png"/><Relationship Id="rId31" Type="http://schemas.openxmlformats.org/officeDocument/2006/relationships/image" Target="../media/image211.png"/><Relationship Id="rId4" Type="http://schemas.openxmlformats.org/officeDocument/2006/relationships/audio" Target="../media/media11.mp3"/><Relationship Id="rId9" Type="http://schemas.openxmlformats.org/officeDocument/2006/relationships/image" Target="../media/image150.png"/><Relationship Id="rId14" Type="http://schemas.openxmlformats.org/officeDocument/2006/relationships/image" Target="../media/image224.png"/><Relationship Id="rId22" Type="http://schemas.openxmlformats.org/officeDocument/2006/relationships/slide" Target="slide19.xml"/><Relationship Id="rId27" Type="http://schemas.openxmlformats.org/officeDocument/2006/relationships/image" Target="../media/image201.png"/><Relationship Id="rId30" Type="http://schemas.openxmlformats.org/officeDocument/2006/relationships/slide" Target="slide23.xml"/><Relationship Id="rId35" Type="http://schemas.openxmlformats.org/officeDocument/2006/relationships/image" Target="../media/image205.png"/><Relationship Id="rId8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5.png"/><Relationship Id="rId18" Type="http://schemas.openxmlformats.org/officeDocument/2006/relationships/image" Target="../media/image15.png"/><Relationship Id="rId26" Type="http://schemas.openxmlformats.org/officeDocument/2006/relationships/image" Target="../media/image44.svg"/><Relationship Id="rId3" Type="http://schemas.microsoft.com/office/2007/relationships/media" Target="../media/media12.mp3"/><Relationship Id="rId21" Type="http://schemas.openxmlformats.org/officeDocument/2006/relationships/slide" Target="slide12.xml"/><Relationship Id="rId34" Type="http://schemas.openxmlformats.org/officeDocument/2006/relationships/image" Target="../media/image67.svg"/><Relationship Id="rId7" Type="http://schemas.microsoft.com/office/2007/relationships/media" Target="../media/media16.mp3"/><Relationship Id="rId12" Type="http://schemas.openxmlformats.org/officeDocument/2006/relationships/notesSlide" Target="../notesSlides/notesSlide24.xml"/><Relationship Id="rId17" Type="http://schemas.openxmlformats.org/officeDocument/2006/relationships/image" Target="../media/image229.png"/><Relationship Id="rId25" Type="http://schemas.openxmlformats.org/officeDocument/2006/relationships/image" Target="../media/image43.png"/><Relationship Id="rId33" Type="http://schemas.openxmlformats.org/officeDocument/2006/relationships/image" Target="../media/image66.png"/><Relationship Id="rId2" Type="http://schemas.openxmlformats.org/officeDocument/2006/relationships/audio" Target="../media/media13.mp3"/><Relationship Id="rId16" Type="http://schemas.openxmlformats.org/officeDocument/2006/relationships/image" Target="../media/image228.png"/><Relationship Id="rId20" Type="http://schemas.openxmlformats.org/officeDocument/2006/relationships/image" Target="../media/image16.png"/><Relationship Id="rId29" Type="http://schemas.openxmlformats.org/officeDocument/2006/relationships/image" Target="../media/image231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openxmlformats.org/officeDocument/2006/relationships/slideLayout" Target="../slideLayouts/slideLayout7.xml"/><Relationship Id="rId24" Type="http://schemas.openxmlformats.org/officeDocument/2006/relationships/image" Target="../media/image42.svg"/><Relationship Id="rId32" Type="http://schemas.openxmlformats.org/officeDocument/2006/relationships/image" Target="../media/image234.png"/><Relationship Id="rId5" Type="http://schemas.microsoft.com/office/2007/relationships/media" Target="../media/media15.mp3"/><Relationship Id="rId15" Type="http://schemas.openxmlformats.org/officeDocument/2006/relationships/image" Target="../media/image227.png"/><Relationship Id="rId23" Type="http://schemas.openxmlformats.org/officeDocument/2006/relationships/image" Target="../media/image41.png"/><Relationship Id="rId28" Type="http://schemas.openxmlformats.org/officeDocument/2006/relationships/image" Target="../media/image230.png"/><Relationship Id="rId36" Type="http://schemas.openxmlformats.org/officeDocument/2006/relationships/image" Target="../media/image86.png"/><Relationship Id="rId10" Type="http://schemas.openxmlformats.org/officeDocument/2006/relationships/audio" Target="../media/media14.mp3"/><Relationship Id="rId19" Type="http://schemas.openxmlformats.org/officeDocument/2006/relationships/image" Target="../media/image56.png"/><Relationship Id="rId31" Type="http://schemas.openxmlformats.org/officeDocument/2006/relationships/image" Target="../media/image233.png"/><Relationship Id="rId4" Type="http://schemas.openxmlformats.org/officeDocument/2006/relationships/audio" Target="../media/media12.mp3"/><Relationship Id="rId9" Type="http://schemas.microsoft.com/office/2007/relationships/media" Target="../media/media14.mp3"/><Relationship Id="rId14" Type="http://schemas.openxmlformats.org/officeDocument/2006/relationships/image" Target="../media/image226.png"/><Relationship Id="rId22" Type="http://schemas.openxmlformats.org/officeDocument/2006/relationships/image" Target="../media/image167.png"/><Relationship Id="rId27" Type="http://schemas.openxmlformats.org/officeDocument/2006/relationships/image" Target="../media/image21.png"/><Relationship Id="rId30" Type="http://schemas.openxmlformats.org/officeDocument/2006/relationships/image" Target="../media/image232.png"/><Relationship Id="rId35" Type="http://schemas.openxmlformats.org/officeDocument/2006/relationships/image" Target="../media/image79.png"/><Relationship Id="rId8" Type="http://schemas.openxmlformats.org/officeDocument/2006/relationships/audio" Target="../media/media16.mp3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242.png"/><Relationship Id="rId18" Type="http://schemas.openxmlformats.org/officeDocument/2006/relationships/image" Target="../media/image146.png"/><Relationship Id="rId3" Type="http://schemas.openxmlformats.org/officeDocument/2006/relationships/image" Target="../media/image235.png"/><Relationship Id="rId21" Type="http://schemas.openxmlformats.org/officeDocument/2006/relationships/slide" Target="slide12.xml"/><Relationship Id="rId7" Type="http://schemas.openxmlformats.org/officeDocument/2006/relationships/image" Target="../media/image237.png"/><Relationship Id="rId12" Type="http://schemas.openxmlformats.org/officeDocument/2006/relationships/image" Target="../media/image241.svg"/><Relationship Id="rId17" Type="http://schemas.openxmlformats.org/officeDocument/2006/relationships/slide" Target="slide13.xml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245.sv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6.png"/><Relationship Id="rId11" Type="http://schemas.openxmlformats.org/officeDocument/2006/relationships/image" Target="../media/image240.png"/><Relationship Id="rId5" Type="http://schemas.openxmlformats.org/officeDocument/2006/relationships/image" Target="../media/image56.png"/><Relationship Id="rId15" Type="http://schemas.openxmlformats.org/officeDocument/2006/relationships/image" Target="../media/image244.png"/><Relationship Id="rId10" Type="http://schemas.openxmlformats.org/officeDocument/2006/relationships/image" Target="../media/image239.svg"/><Relationship Id="rId19" Type="http://schemas.openxmlformats.org/officeDocument/2006/relationships/image" Target="../media/image149.png"/><Relationship Id="rId4" Type="http://schemas.openxmlformats.org/officeDocument/2006/relationships/image" Target="../media/image15.png"/><Relationship Id="rId9" Type="http://schemas.openxmlformats.org/officeDocument/2006/relationships/image" Target="../media/image238.png"/><Relationship Id="rId14" Type="http://schemas.openxmlformats.org/officeDocument/2006/relationships/image" Target="../media/image243.svg"/><Relationship Id="rId22" Type="http://schemas.openxmlformats.org/officeDocument/2006/relationships/image" Target="../media/image16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png"/><Relationship Id="rId13" Type="http://schemas.openxmlformats.org/officeDocument/2006/relationships/slide" Target="slide12.xml"/><Relationship Id="rId3" Type="http://schemas.openxmlformats.org/officeDocument/2006/relationships/image" Target="../media/image15.png"/><Relationship Id="rId7" Type="http://schemas.openxmlformats.org/officeDocument/2006/relationships/image" Target="../media/image247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6.png"/><Relationship Id="rId11" Type="http://schemas.openxmlformats.org/officeDocument/2006/relationships/image" Target="../media/image251.png"/><Relationship Id="rId5" Type="http://schemas.openxmlformats.org/officeDocument/2006/relationships/image" Target="../media/image175.png"/><Relationship Id="rId10" Type="http://schemas.openxmlformats.org/officeDocument/2006/relationships/image" Target="../media/image250.png"/><Relationship Id="rId4" Type="http://schemas.openxmlformats.org/officeDocument/2006/relationships/image" Target="../media/image56.png"/><Relationship Id="rId9" Type="http://schemas.openxmlformats.org/officeDocument/2006/relationships/image" Target="../media/image249.png"/><Relationship Id="rId14" Type="http://schemas.openxmlformats.org/officeDocument/2006/relationships/image" Target="../media/image16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png"/><Relationship Id="rId13" Type="http://schemas.openxmlformats.org/officeDocument/2006/relationships/image" Target="../media/image254.png"/><Relationship Id="rId3" Type="http://schemas.openxmlformats.org/officeDocument/2006/relationships/image" Target="../media/image15.png"/><Relationship Id="rId7" Type="http://schemas.openxmlformats.org/officeDocument/2006/relationships/image" Target="../media/image247.png"/><Relationship Id="rId12" Type="http://schemas.openxmlformats.org/officeDocument/2006/relationships/image" Target="../media/image253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6.png"/><Relationship Id="rId11" Type="http://schemas.openxmlformats.org/officeDocument/2006/relationships/image" Target="../media/image252.png"/><Relationship Id="rId5" Type="http://schemas.openxmlformats.org/officeDocument/2006/relationships/image" Target="../media/image175.png"/><Relationship Id="rId15" Type="http://schemas.openxmlformats.org/officeDocument/2006/relationships/slide" Target="slide12.xml"/><Relationship Id="rId10" Type="http://schemas.openxmlformats.org/officeDocument/2006/relationships/image" Target="../media/image250.png"/><Relationship Id="rId4" Type="http://schemas.openxmlformats.org/officeDocument/2006/relationships/image" Target="../media/image56.png"/><Relationship Id="rId9" Type="http://schemas.openxmlformats.org/officeDocument/2006/relationships/image" Target="../media/image249.png"/><Relationship Id="rId1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1.png"/><Relationship Id="rId18" Type="http://schemas.openxmlformats.org/officeDocument/2006/relationships/slide" Target="slide34.xml"/><Relationship Id="rId26" Type="http://schemas.openxmlformats.org/officeDocument/2006/relationships/slide" Target="slide30.xml"/><Relationship Id="rId39" Type="http://schemas.openxmlformats.org/officeDocument/2006/relationships/slide" Target="slide40.xml"/><Relationship Id="rId21" Type="http://schemas.openxmlformats.org/officeDocument/2006/relationships/image" Target="../media/image79.png"/><Relationship Id="rId34" Type="http://schemas.openxmlformats.org/officeDocument/2006/relationships/slide" Target="slide41.xml"/><Relationship Id="rId42" Type="http://schemas.openxmlformats.org/officeDocument/2006/relationships/image" Target="../media/image268.svg"/><Relationship Id="rId47" Type="http://schemas.openxmlformats.org/officeDocument/2006/relationships/image" Target="../media/image167.png"/><Relationship Id="rId7" Type="http://schemas.openxmlformats.org/officeDocument/2006/relationships/image" Target="../media/image255.png"/><Relationship Id="rId2" Type="http://schemas.openxmlformats.org/officeDocument/2006/relationships/audio" Target="../media/media11.mp3"/><Relationship Id="rId16" Type="http://schemas.openxmlformats.org/officeDocument/2006/relationships/image" Target="../media/image264.png"/><Relationship Id="rId29" Type="http://schemas.openxmlformats.org/officeDocument/2006/relationships/image" Target="../media/image200.png"/><Relationship Id="rId1" Type="http://schemas.microsoft.com/office/2007/relationships/media" Target="../media/media11.mp3"/><Relationship Id="rId6" Type="http://schemas.openxmlformats.org/officeDocument/2006/relationships/image" Target="../media/image56.png"/><Relationship Id="rId11" Type="http://schemas.openxmlformats.org/officeDocument/2006/relationships/image" Target="../media/image259.png"/><Relationship Id="rId24" Type="http://schemas.openxmlformats.org/officeDocument/2006/relationships/slide" Target="slide36.xml"/><Relationship Id="rId32" Type="http://schemas.openxmlformats.org/officeDocument/2006/relationships/slide" Target="slide33.xml"/><Relationship Id="rId37" Type="http://schemas.openxmlformats.org/officeDocument/2006/relationships/slide" Target="slide38.xml"/><Relationship Id="rId40" Type="http://schemas.openxmlformats.org/officeDocument/2006/relationships/image" Target="../media/image266.png"/><Relationship Id="rId45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263.png"/><Relationship Id="rId23" Type="http://schemas.openxmlformats.org/officeDocument/2006/relationships/image" Target="../media/image205.png"/><Relationship Id="rId28" Type="http://schemas.openxmlformats.org/officeDocument/2006/relationships/slide" Target="slide31.xml"/><Relationship Id="rId36" Type="http://schemas.openxmlformats.org/officeDocument/2006/relationships/slide" Target="slide37.xml"/><Relationship Id="rId10" Type="http://schemas.openxmlformats.org/officeDocument/2006/relationships/image" Target="../media/image258.png"/><Relationship Id="rId19" Type="http://schemas.openxmlformats.org/officeDocument/2006/relationships/image" Target="../media/image197.png"/><Relationship Id="rId31" Type="http://schemas.openxmlformats.org/officeDocument/2006/relationships/image" Target="../media/image201.png"/><Relationship Id="rId44" Type="http://schemas.openxmlformats.org/officeDocument/2006/relationships/image" Target="../media/image67.svg"/><Relationship Id="rId4" Type="http://schemas.openxmlformats.org/officeDocument/2006/relationships/notesSlide" Target="../notesSlides/notesSlide28.xml"/><Relationship Id="rId9" Type="http://schemas.openxmlformats.org/officeDocument/2006/relationships/image" Target="../media/image257.png"/><Relationship Id="rId14" Type="http://schemas.openxmlformats.org/officeDocument/2006/relationships/image" Target="../media/image262.png"/><Relationship Id="rId22" Type="http://schemas.openxmlformats.org/officeDocument/2006/relationships/slide" Target="slide35.xml"/><Relationship Id="rId27" Type="http://schemas.openxmlformats.org/officeDocument/2006/relationships/image" Target="../media/image199.png"/><Relationship Id="rId30" Type="http://schemas.openxmlformats.org/officeDocument/2006/relationships/slide" Target="slide32.xml"/><Relationship Id="rId35" Type="http://schemas.openxmlformats.org/officeDocument/2006/relationships/slide" Target="slide42.xml"/><Relationship Id="rId43" Type="http://schemas.openxmlformats.org/officeDocument/2006/relationships/image" Target="../media/image66.png"/><Relationship Id="rId8" Type="http://schemas.openxmlformats.org/officeDocument/2006/relationships/image" Target="../media/image256.png"/><Relationship Id="rId3" Type="http://schemas.openxmlformats.org/officeDocument/2006/relationships/slideLayout" Target="../slideLayouts/slideLayout7.xml"/><Relationship Id="rId12" Type="http://schemas.openxmlformats.org/officeDocument/2006/relationships/image" Target="../media/image260.png"/><Relationship Id="rId17" Type="http://schemas.openxmlformats.org/officeDocument/2006/relationships/image" Target="../media/image265.png"/><Relationship Id="rId25" Type="http://schemas.openxmlformats.org/officeDocument/2006/relationships/image" Target="../media/image206.png"/><Relationship Id="rId33" Type="http://schemas.openxmlformats.org/officeDocument/2006/relationships/image" Target="../media/image202.png"/><Relationship Id="rId38" Type="http://schemas.openxmlformats.org/officeDocument/2006/relationships/slide" Target="slide39.xml"/><Relationship Id="rId46" Type="http://schemas.openxmlformats.org/officeDocument/2006/relationships/slide" Target="slide12.xml"/><Relationship Id="rId20" Type="http://schemas.openxmlformats.org/officeDocument/2006/relationships/image" Target="../media/image198.png"/><Relationship Id="rId41" Type="http://schemas.openxmlformats.org/officeDocument/2006/relationships/image" Target="../media/image26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1.png"/><Relationship Id="rId21" Type="http://schemas.openxmlformats.org/officeDocument/2006/relationships/image" Target="../media/image266.png"/><Relationship Id="rId34" Type="http://schemas.openxmlformats.org/officeDocument/2006/relationships/slide" Target="slide36.xml"/><Relationship Id="rId42" Type="http://schemas.openxmlformats.org/officeDocument/2006/relationships/slide" Target="slide41.xml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microsoft.com/office/2007/relationships/media" Target="../media/media21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200.png"/><Relationship Id="rId40" Type="http://schemas.openxmlformats.org/officeDocument/2006/relationships/slide" Target="slide33.xml"/><Relationship Id="rId45" Type="http://schemas.openxmlformats.org/officeDocument/2006/relationships/image" Target="../media/image199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4.xml"/><Relationship Id="rId36" Type="http://schemas.openxmlformats.org/officeDocument/2006/relationships/slide" Target="slide31.xml"/><Relationship Id="rId49" Type="http://schemas.openxmlformats.org/officeDocument/2006/relationships/image" Target="../media/image215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slide" Target="slide37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slide" Target="slide42.xml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2.xml"/><Relationship Id="rId46" Type="http://schemas.openxmlformats.org/officeDocument/2006/relationships/slide" Target="slide38.xml"/><Relationship Id="rId20" Type="http://schemas.openxmlformats.org/officeDocument/2006/relationships/image" Target="../media/image265.png"/><Relationship Id="rId41" Type="http://schemas.openxmlformats.org/officeDocument/2006/relationships/image" Target="../media/image202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1.png"/><Relationship Id="rId21" Type="http://schemas.openxmlformats.org/officeDocument/2006/relationships/image" Target="../media/image266.png"/><Relationship Id="rId34" Type="http://schemas.openxmlformats.org/officeDocument/2006/relationships/slide" Target="slide36.xml"/><Relationship Id="rId42" Type="http://schemas.openxmlformats.org/officeDocument/2006/relationships/slide" Target="slide41.xml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openxmlformats.org/officeDocument/2006/relationships/audio" Target="../media/media22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3.xml"/><Relationship Id="rId45" Type="http://schemas.openxmlformats.org/officeDocument/2006/relationships/slide" Target="slide38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17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slide" Target="slide37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slide" Target="slide42.xml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2.xml"/><Relationship Id="rId46" Type="http://schemas.openxmlformats.org/officeDocument/2006/relationships/image" Target="../media/image200.png"/><Relationship Id="rId20" Type="http://schemas.openxmlformats.org/officeDocument/2006/relationships/image" Target="../media/image265.png"/><Relationship Id="rId41" Type="http://schemas.openxmlformats.org/officeDocument/2006/relationships/image" Target="../media/image202.png"/><Relationship Id="rId1" Type="http://schemas.microsoft.com/office/2007/relationships/media" Target="../media/media22.mp3"/><Relationship Id="rId6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66.png"/><Relationship Id="rId34" Type="http://schemas.openxmlformats.org/officeDocument/2006/relationships/slide" Target="slide36.xml"/><Relationship Id="rId42" Type="http://schemas.openxmlformats.org/officeDocument/2006/relationships/slide" Target="slide41.xml"/><Relationship Id="rId47" Type="http://schemas.openxmlformats.org/officeDocument/2006/relationships/image" Target="../media/image201.png"/><Relationship Id="rId7" Type="http://schemas.openxmlformats.org/officeDocument/2006/relationships/image" Target="../media/image15.png"/><Relationship Id="rId2" Type="http://schemas.microsoft.com/office/2007/relationships/media" Target="../media/media23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3.xml"/><Relationship Id="rId45" Type="http://schemas.openxmlformats.org/officeDocument/2006/relationships/slide" Target="slide38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19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slide" Target="slide37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slide" Target="slide42.xml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9.xml"/><Relationship Id="rId20" Type="http://schemas.openxmlformats.org/officeDocument/2006/relationships/image" Target="../media/image265.png"/><Relationship Id="rId41" Type="http://schemas.openxmlformats.org/officeDocument/2006/relationships/image" Target="../media/image202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66.png"/><Relationship Id="rId34" Type="http://schemas.openxmlformats.org/officeDocument/2006/relationships/slide" Target="slide36.xml"/><Relationship Id="rId42" Type="http://schemas.openxmlformats.org/officeDocument/2006/relationships/slide" Target="slide41.xml"/><Relationship Id="rId47" Type="http://schemas.openxmlformats.org/officeDocument/2006/relationships/slide" Target="slide40.xml"/><Relationship Id="rId7" Type="http://schemas.openxmlformats.org/officeDocument/2006/relationships/image" Target="../media/image15.png"/><Relationship Id="rId2" Type="http://schemas.openxmlformats.org/officeDocument/2006/relationships/audio" Target="../media/media24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slide" Target="slide38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69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slide" Target="slide37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slide" Target="slide42.xml"/><Relationship Id="rId48" Type="http://schemas.openxmlformats.org/officeDocument/2006/relationships/image" Target="../media/image202.png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9.xml"/><Relationship Id="rId20" Type="http://schemas.openxmlformats.org/officeDocument/2006/relationships/image" Target="../media/image265.png"/><Relationship Id="rId41" Type="http://schemas.openxmlformats.org/officeDocument/2006/relationships/image" Target="../media/image201.png"/><Relationship Id="rId1" Type="http://schemas.microsoft.com/office/2007/relationships/media" Target="../media/media24.mp3"/><Relationship Id="rId6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slide" Target="slide33.xml"/><Relationship Id="rId21" Type="http://schemas.openxmlformats.org/officeDocument/2006/relationships/image" Target="../media/image266.png"/><Relationship Id="rId34" Type="http://schemas.openxmlformats.org/officeDocument/2006/relationships/image" Target="../media/image199.png"/><Relationship Id="rId42" Type="http://schemas.openxmlformats.org/officeDocument/2006/relationships/image" Target="../media/image197.png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openxmlformats.org/officeDocument/2006/relationships/audio" Target="../media/media25.mp3"/><Relationship Id="rId16" Type="http://schemas.openxmlformats.org/officeDocument/2006/relationships/image" Target="../media/image261.png"/><Relationship Id="rId29" Type="http://schemas.openxmlformats.org/officeDocument/2006/relationships/image" Target="../media/image205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image" Target="../media/image206.png"/><Relationship Id="rId37" Type="http://schemas.openxmlformats.org/officeDocument/2006/relationships/slide" Target="slide32.xml"/><Relationship Id="rId40" Type="http://schemas.openxmlformats.org/officeDocument/2006/relationships/image" Target="../media/image202.png"/><Relationship Id="rId45" Type="http://schemas.openxmlformats.org/officeDocument/2006/relationships/slide" Target="slide37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5.xml"/><Relationship Id="rId36" Type="http://schemas.openxmlformats.org/officeDocument/2006/relationships/image" Target="../media/image200.png"/><Relationship Id="rId49" Type="http://schemas.openxmlformats.org/officeDocument/2006/relationships/image" Target="../media/image209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slide" Target="slide36.xml"/><Relationship Id="rId44" Type="http://schemas.openxmlformats.org/officeDocument/2006/relationships/slide" Target="slide42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79.png"/><Relationship Id="rId35" Type="http://schemas.openxmlformats.org/officeDocument/2006/relationships/slide" Target="slide31.xml"/><Relationship Id="rId43" Type="http://schemas.openxmlformats.org/officeDocument/2006/relationships/image" Target="../media/image198.png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slide" Target="slide30.xml"/><Relationship Id="rId38" Type="http://schemas.openxmlformats.org/officeDocument/2006/relationships/image" Target="../media/image201.png"/><Relationship Id="rId46" Type="http://schemas.openxmlformats.org/officeDocument/2006/relationships/slide" Target="slide38.xml"/><Relationship Id="rId20" Type="http://schemas.openxmlformats.org/officeDocument/2006/relationships/image" Target="../media/image265.png"/><Relationship Id="rId41" Type="http://schemas.openxmlformats.org/officeDocument/2006/relationships/slide" Target="slide41.xml"/><Relationship Id="rId1" Type="http://schemas.microsoft.com/office/2007/relationships/media" Target="../media/media25.mp3"/><Relationship Id="rId6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1.png"/><Relationship Id="rId21" Type="http://schemas.openxmlformats.org/officeDocument/2006/relationships/image" Target="../media/image266.png"/><Relationship Id="rId34" Type="http://schemas.openxmlformats.org/officeDocument/2006/relationships/slide" Target="slide30.xml"/><Relationship Id="rId42" Type="http://schemas.openxmlformats.org/officeDocument/2006/relationships/slide" Target="slide41.xml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openxmlformats.org/officeDocument/2006/relationships/audio" Target="../media/media26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6.xml"/><Relationship Id="rId37" Type="http://schemas.openxmlformats.org/officeDocument/2006/relationships/image" Target="../media/image200.png"/><Relationship Id="rId40" Type="http://schemas.openxmlformats.org/officeDocument/2006/relationships/slide" Target="slide33.xml"/><Relationship Id="rId45" Type="http://schemas.openxmlformats.org/officeDocument/2006/relationships/slide" Target="slide37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4.xml"/><Relationship Id="rId36" Type="http://schemas.openxmlformats.org/officeDocument/2006/relationships/slide" Target="slide31.xml"/><Relationship Id="rId49" Type="http://schemas.openxmlformats.org/officeDocument/2006/relationships/image" Target="../media/image211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image" Target="../media/image205.png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199.png"/><Relationship Id="rId43" Type="http://schemas.openxmlformats.org/officeDocument/2006/relationships/slide" Target="slide42.xml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6.png"/><Relationship Id="rId38" Type="http://schemas.openxmlformats.org/officeDocument/2006/relationships/slide" Target="slide32.xml"/><Relationship Id="rId46" Type="http://schemas.openxmlformats.org/officeDocument/2006/relationships/slide" Target="slide38.xml"/><Relationship Id="rId20" Type="http://schemas.openxmlformats.org/officeDocument/2006/relationships/image" Target="../media/image265.png"/><Relationship Id="rId41" Type="http://schemas.openxmlformats.org/officeDocument/2006/relationships/image" Target="../media/image202.png"/><Relationship Id="rId1" Type="http://schemas.microsoft.com/office/2007/relationships/media" Target="../media/media26.mp3"/><Relationship Id="rId6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1.png"/><Relationship Id="rId21" Type="http://schemas.openxmlformats.org/officeDocument/2006/relationships/image" Target="../media/image266.png"/><Relationship Id="rId34" Type="http://schemas.openxmlformats.org/officeDocument/2006/relationships/slide" Target="slide30.xml"/><Relationship Id="rId42" Type="http://schemas.openxmlformats.org/officeDocument/2006/relationships/slide" Target="slide41.xml"/><Relationship Id="rId47" Type="http://schemas.openxmlformats.org/officeDocument/2006/relationships/slide" Target="slide40.xml"/><Relationship Id="rId7" Type="http://schemas.openxmlformats.org/officeDocument/2006/relationships/image" Target="../media/image15.png"/><Relationship Id="rId2" Type="http://schemas.openxmlformats.org/officeDocument/2006/relationships/audio" Target="../media/media27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" Type="http://schemas.microsoft.com/office/2007/relationships/media" Target="../media/media27.mp3"/><Relationship Id="rId6" Type="http://schemas.openxmlformats.org/officeDocument/2006/relationships/notesSlide" Target="../notesSlides/notesSlide35.xml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200.png"/><Relationship Id="rId40" Type="http://schemas.openxmlformats.org/officeDocument/2006/relationships/slide" Target="slide33.xml"/><Relationship Id="rId45" Type="http://schemas.openxmlformats.org/officeDocument/2006/relationships/slide" Target="slide38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68.svg"/><Relationship Id="rId28" Type="http://schemas.openxmlformats.org/officeDocument/2006/relationships/slide" Target="slide34.xml"/><Relationship Id="rId36" Type="http://schemas.openxmlformats.org/officeDocument/2006/relationships/slide" Target="slide31.xml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slide" Target="slide37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67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199.png"/><Relationship Id="rId43" Type="http://schemas.openxmlformats.org/officeDocument/2006/relationships/slide" Target="slide42.xml"/><Relationship Id="rId48" Type="http://schemas.openxmlformats.org/officeDocument/2006/relationships/image" Target="../media/image213.png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2.xml"/><Relationship Id="rId46" Type="http://schemas.openxmlformats.org/officeDocument/2006/relationships/slide" Target="slide39.xml"/><Relationship Id="rId20" Type="http://schemas.openxmlformats.org/officeDocument/2006/relationships/image" Target="../media/image265.png"/><Relationship Id="rId41" Type="http://schemas.openxmlformats.org/officeDocument/2006/relationships/image" Target="../media/image202.png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8.png"/><Relationship Id="rId18" Type="http://schemas.openxmlformats.org/officeDocument/2006/relationships/image" Target="../media/image263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70.png"/><Relationship Id="rId34" Type="http://schemas.openxmlformats.org/officeDocument/2006/relationships/slide" Target="slide36.xml"/><Relationship Id="rId42" Type="http://schemas.openxmlformats.org/officeDocument/2006/relationships/slide" Target="slide33.xml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openxmlformats.org/officeDocument/2006/relationships/audio" Target="../media/media28.mp3"/><Relationship Id="rId16" Type="http://schemas.openxmlformats.org/officeDocument/2006/relationships/image" Target="../media/image261.png"/><Relationship Id="rId29" Type="http://schemas.openxmlformats.org/officeDocument/2006/relationships/image" Target="../media/image197.png"/><Relationship Id="rId11" Type="http://schemas.openxmlformats.org/officeDocument/2006/relationships/image" Target="../media/image256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slide" Target="slide42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60.png"/><Relationship Id="rId23" Type="http://schemas.openxmlformats.org/officeDocument/2006/relationships/image" Target="../media/image272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15.png"/><Relationship Id="rId10" Type="http://schemas.openxmlformats.org/officeDocument/2006/relationships/image" Target="../media/image255.png"/><Relationship Id="rId19" Type="http://schemas.openxmlformats.org/officeDocument/2006/relationships/image" Target="../media/image264.png"/><Relationship Id="rId31" Type="http://schemas.openxmlformats.org/officeDocument/2006/relationships/image" Target="../media/image79.png"/><Relationship Id="rId44" Type="http://schemas.openxmlformats.org/officeDocument/2006/relationships/slide" Target="slide41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9.png"/><Relationship Id="rId22" Type="http://schemas.openxmlformats.org/officeDocument/2006/relationships/image" Target="../media/image271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image" Target="../media/image202.png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57.png"/><Relationship Id="rId17" Type="http://schemas.openxmlformats.org/officeDocument/2006/relationships/image" Target="../media/image262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8.xml"/><Relationship Id="rId20" Type="http://schemas.openxmlformats.org/officeDocument/2006/relationships/image" Target="../media/image265.png"/><Relationship Id="rId41" Type="http://schemas.openxmlformats.org/officeDocument/2006/relationships/image" Target="../media/image201.png"/><Relationship Id="rId1" Type="http://schemas.microsoft.com/office/2007/relationships/media" Target="../media/media28.mp3"/><Relationship Id="rId6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70.png"/><Relationship Id="rId34" Type="http://schemas.openxmlformats.org/officeDocument/2006/relationships/slide" Target="slide36.xml"/><Relationship Id="rId42" Type="http://schemas.openxmlformats.org/officeDocument/2006/relationships/slide" Target="slide33.xml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microsoft.com/office/2007/relationships/media" Target="../media/media29.mp3"/><Relationship Id="rId16" Type="http://schemas.openxmlformats.org/officeDocument/2006/relationships/image" Target="../media/image259.png"/><Relationship Id="rId29" Type="http://schemas.openxmlformats.org/officeDocument/2006/relationships/image" Target="../media/image197.png"/><Relationship Id="rId11" Type="http://schemas.openxmlformats.org/officeDocument/2006/relationships/image" Target="../media/image264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slide" Target="slide42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8.png"/><Relationship Id="rId23" Type="http://schemas.openxmlformats.org/officeDocument/2006/relationships/image" Target="../media/image272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17.png"/><Relationship Id="rId10" Type="http://schemas.openxmlformats.org/officeDocument/2006/relationships/image" Target="../media/image255.png"/><Relationship Id="rId19" Type="http://schemas.openxmlformats.org/officeDocument/2006/relationships/image" Target="../media/image262.png"/><Relationship Id="rId31" Type="http://schemas.openxmlformats.org/officeDocument/2006/relationships/image" Target="../media/image79.png"/><Relationship Id="rId44" Type="http://schemas.openxmlformats.org/officeDocument/2006/relationships/slide" Target="slide41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7.png"/><Relationship Id="rId22" Type="http://schemas.openxmlformats.org/officeDocument/2006/relationships/image" Target="../media/image271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image" Target="../media/image202.png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65.png"/><Relationship Id="rId17" Type="http://schemas.openxmlformats.org/officeDocument/2006/relationships/image" Target="../media/image260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7.xml"/><Relationship Id="rId20" Type="http://schemas.openxmlformats.org/officeDocument/2006/relationships/image" Target="../media/image263.png"/><Relationship Id="rId41" Type="http://schemas.openxmlformats.org/officeDocument/2006/relationships/image" Target="../media/image201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70.png"/><Relationship Id="rId34" Type="http://schemas.openxmlformats.org/officeDocument/2006/relationships/slide" Target="slide36.xml"/><Relationship Id="rId42" Type="http://schemas.openxmlformats.org/officeDocument/2006/relationships/slide" Target="slide33.xml"/><Relationship Id="rId47" Type="http://schemas.openxmlformats.org/officeDocument/2006/relationships/slide" Target="slide38.xml"/><Relationship Id="rId7" Type="http://schemas.openxmlformats.org/officeDocument/2006/relationships/image" Target="../media/image15.png"/><Relationship Id="rId2" Type="http://schemas.openxmlformats.org/officeDocument/2006/relationships/audio" Target="../media/media30.mp3"/><Relationship Id="rId16" Type="http://schemas.openxmlformats.org/officeDocument/2006/relationships/image" Target="../media/image259.png"/><Relationship Id="rId29" Type="http://schemas.openxmlformats.org/officeDocument/2006/relationships/image" Target="../media/image197.png"/><Relationship Id="rId11" Type="http://schemas.openxmlformats.org/officeDocument/2006/relationships/image" Target="../media/image264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slide" Target="slide42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8.png"/><Relationship Id="rId23" Type="http://schemas.openxmlformats.org/officeDocument/2006/relationships/image" Target="../media/image272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19.png"/><Relationship Id="rId10" Type="http://schemas.openxmlformats.org/officeDocument/2006/relationships/image" Target="../media/image255.png"/><Relationship Id="rId19" Type="http://schemas.openxmlformats.org/officeDocument/2006/relationships/image" Target="../media/image262.png"/><Relationship Id="rId31" Type="http://schemas.openxmlformats.org/officeDocument/2006/relationships/image" Target="../media/image79.png"/><Relationship Id="rId44" Type="http://schemas.openxmlformats.org/officeDocument/2006/relationships/slide" Target="slide41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7.png"/><Relationship Id="rId22" Type="http://schemas.openxmlformats.org/officeDocument/2006/relationships/image" Target="../media/image271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image" Target="../media/image202.png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65.png"/><Relationship Id="rId17" Type="http://schemas.openxmlformats.org/officeDocument/2006/relationships/image" Target="../media/image260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7.xml"/><Relationship Id="rId20" Type="http://schemas.openxmlformats.org/officeDocument/2006/relationships/image" Target="../media/image263.png"/><Relationship Id="rId41" Type="http://schemas.openxmlformats.org/officeDocument/2006/relationships/image" Target="../media/image201.png"/><Relationship Id="rId1" Type="http://schemas.microsoft.com/office/2007/relationships/media" Target="../media/media30.mp3"/><Relationship Id="rId6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4.png"/><Relationship Id="rId10" Type="http://schemas.openxmlformats.org/officeDocument/2006/relationships/image" Target="../media/image25.png"/><Relationship Id="rId4" Type="http://schemas.openxmlformats.org/officeDocument/2006/relationships/image" Target="../media/image15.png"/><Relationship Id="rId9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70.png"/><Relationship Id="rId34" Type="http://schemas.openxmlformats.org/officeDocument/2006/relationships/slide" Target="slide36.xml"/><Relationship Id="rId42" Type="http://schemas.openxmlformats.org/officeDocument/2006/relationships/slide" Target="slide33.xml"/><Relationship Id="rId47" Type="http://schemas.openxmlformats.org/officeDocument/2006/relationships/slide" Target="slide38.xml"/><Relationship Id="rId7" Type="http://schemas.openxmlformats.org/officeDocument/2006/relationships/image" Target="../media/image15.png"/><Relationship Id="rId2" Type="http://schemas.openxmlformats.org/officeDocument/2006/relationships/audio" Target="../media/media31.mp3"/><Relationship Id="rId16" Type="http://schemas.openxmlformats.org/officeDocument/2006/relationships/image" Target="../media/image259.png"/><Relationship Id="rId29" Type="http://schemas.openxmlformats.org/officeDocument/2006/relationships/image" Target="../media/image197.png"/><Relationship Id="rId11" Type="http://schemas.openxmlformats.org/officeDocument/2006/relationships/image" Target="../media/image264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slide" Target="slide42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8.png"/><Relationship Id="rId23" Type="http://schemas.openxmlformats.org/officeDocument/2006/relationships/image" Target="../media/image272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69.png"/><Relationship Id="rId10" Type="http://schemas.openxmlformats.org/officeDocument/2006/relationships/image" Target="../media/image255.png"/><Relationship Id="rId19" Type="http://schemas.openxmlformats.org/officeDocument/2006/relationships/image" Target="../media/image262.png"/><Relationship Id="rId31" Type="http://schemas.openxmlformats.org/officeDocument/2006/relationships/image" Target="../media/image79.png"/><Relationship Id="rId44" Type="http://schemas.openxmlformats.org/officeDocument/2006/relationships/slide" Target="slide41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7.png"/><Relationship Id="rId22" Type="http://schemas.openxmlformats.org/officeDocument/2006/relationships/image" Target="../media/image271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image" Target="../media/image202.png"/><Relationship Id="rId48" Type="http://schemas.openxmlformats.org/officeDocument/2006/relationships/slide" Target="slide39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65.png"/><Relationship Id="rId17" Type="http://schemas.openxmlformats.org/officeDocument/2006/relationships/image" Target="../media/image260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7.xml"/><Relationship Id="rId20" Type="http://schemas.openxmlformats.org/officeDocument/2006/relationships/image" Target="../media/image263.png"/><Relationship Id="rId41" Type="http://schemas.openxmlformats.org/officeDocument/2006/relationships/image" Target="../media/image201.png"/><Relationship Id="rId1" Type="http://schemas.microsoft.com/office/2007/relationships/media" Target="../media/media31.mp3"/><Relationship Id="rId6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70.png"/><Relationship Id="rId34" Type="http://schemas.openxmlformats.org/officeDocument/2006/relationships/slide" Target="slide36.xml"/><Relationship Id="rId42" Type="http://schemas.openxmlformats.org/officeDocument/2006/relationships/slide" Target="slide33.xml"/><Relationship Id="rId47" Type="http://schemas.openxmlformats.org/officeDocument/2006/relationships/slide" Target="slide39.xml"/><Relationship Id="rId7" Type="http://schemas.openxmlformats.org/officeDocument/2006/relationships/image" Target="../media/image15.png"/><Relationship Id="rId2" Type="http://schemas.microsoft.com/office/2007/relationships/media" Target="../media/media32.mp3"/><Relationship Id="rId16" Type="http://schemas.openxmlformats.org/officeDocument/2006/relationships/image" Target="../media/image259.png"/><Relationship Id="rId29" Type="http://schemas.openxmlformats.org/officeDocument/2006/relationships/image" Target="../media/image197.png"/><Relationship Id="rId11" Type="http://schemas.openxmlformats.org/officeDocument/2006/relationships/image" Target="../media/image264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slide" Target="slide37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8.png"/><Relationship Id="rId23" Type="http://schemas.openxmlformats.org/officeDocument/2006/relationships/image" Target="../media/image272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image" Target="../media/image209.png"/><Relationship Id="rId10" Type="http://schemas.openxmlformats.org/officeDocument/2006/relationships/image" Target="../media/image255.png"/><Relationship Id="rId19" Type="http://schemas.openxmlformats.org/officeDocument/2006/relationships/image" Target="../media/image262.png"/><Relationship Id="rId31" Type="http://schemas.openxmlformats.org/officeDocument/2006/relationships/image" Target="../media/image79.png"/><Relationship Id="rId44" Type="http://schemas.openxmlformats.org/officeDocument/2006/relationships/slide" Target="slide42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7.png"/><Relationship Id="rId22" Type="http://schemas.openxmlformats.org/officeDocument/2006/relationships/image" Target="../media/image271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image" Target="../media/image202.png"/><Relationship Id="rId48" Type="http://schemas.openxmlformats.org/officeDocument/2006/relationships/slide" Target="slide40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65.png"/><Relationship Id="rId17" Type="http://schemas.openxmlformats.org/officeDocument/2006/relationships/image" Target="../media/image260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8.xml"/><Relationship Id="rId20" Type="http://schemas.openxmlformats.org/officeDocument/2006/relationships/image" Target="../media/image263.png"/><Relationship Id="rId41" Type="http://schemas.openxmlformats.org/officeDocument/2006/relationships/image" Target="../media/image201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slide" Target="slide29.xml"/><Relationship Id="rId39" Type="http://schemas.openxmlformats.org/officeDocument/2006/relationships/image" Target="../media/image200.png"/><Relationship Id="rId21" Type="http://schemas.openxmlformats.org/officeDocument/2006/relationships/image" Target="../media/image270.png"/><Relationship Id="rId34" Type="http://schemas.openxmlformats.org/officeDocument/2006/relationships/slide" Target="slide36.xml"/><Relationship Id="rId42" Type="http://schemas.openxmlformats.org/officeDocument/2006/relationships/slide" Target="slide33.xml"/><Relationship Id="rId47" Type="http://schemas.openxmlformats.org/officeDocument/2006/relationships/slide" Target="slide38.xml"/><Relationship Id="rId7" Type="http://schemas.openxmlformats.org/officeDocument/2006/relationships/image" Target="../media/image15.png"/><Relationship Id="rId2" Type="http://schemas.openxmlformats.org/officeDocument/2006/relationships/audio" Target="../media/media33.mp3"/><Relationship Id="rId16" Type="http://schemas.openxmlformats.org/officeDocument/2006/relationships/image" Target="../media/image259.png"/><Relationship Id="rId29" Type="http://schemas.openxmlformats.org/officeDocument/2006/relationships/image" Target="../media/image197.png"/><Relationship Id="rId11" Type="http://schemas.openxmlformats.org/officeDocument/2006/relationships/image" Target="../media/image264.png"/><Relationship Id="rId24" Type="http://schemas.openxmlformats.org/officeDocument/2006/relationships/image" Target="../media/image86.png"/><Relationship Id="rId32" Type="http://schemas.openxmlformats.org/officeDocument/2006/relationships/slide" Target="slide35.xml"/><Relationship Id="rId37" Type="http://schemas.openxmlformats.org/officeDocument/2006/relationships/image" Target="../media/image199.png"/><Relationship Id="rId40" Type="http://schemas.openxmlformats.org/officeDocument/2006/relationships/slide" Target="slide32.xml"/><Relationship Id="rId45" Type="http://schemas.openxmlformats.org/officeDocument/2006/relationships/image" Target="../media/image211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58.png"/><Relationship Id="rId23" Type="http://schemas.openxmlformats.org/officeDocument/2006/relationships/image" Target="../media/image272.svg"/><Relationship Id="rId28" Type="http://schemas.openxmlformats.org/officeDocument/2006/relationships/slide" Target="slide34.xml"/><Relationship Id="rId36" Type="http://schemas.openxmlformats.org/officeDocument/2006/relationships/slide" Target="slide30.xml"/><Relationship Id="rId49" Type="http://schemas.openxmlformats.org/officeDocument/2006/relationships/slide" Target="slide40.xml"/><Relationship Id="rId10" Type="http://schemas.openxmlformats.org/officeDocument/2006/relationships/image" Target="../media/image255.png"/><Relationship Id="rId19" Type="http://schemas.openxmlformats.org/officeDocument/2006/relationships/image" Target="../media/image262.png"/><Relationship Id="rId31" Type="http://schemas.openxmlformats.org/officeDocument/2006/relationships/image" Target="../media/image79.png"/><Relationship Id="rId44" Type="http://schemas.openxmlformats.org/officeDocument/2006/relationships/slide" Target="slide41.xml"/><Relationship Id="rId4" Type="http://schemas.openxmlformats.org/officeDocument/2006/relationships/audio" Target="../media/media11.mp3"/><Relationship Id="rId9" Type="http://schemas.openxmlformats.org/officeDocument/2006/relationships/image" Target="../media/image153.png"/><Relationship Id="rId14" Type="http://schemas.openxmlformats.org/officeDocument/2006/relationships/image" Target="../media/image257.png"/><Relationship Id="rId22" Type="http://schemas.openxmlformats.org/officeDocument/2006/relationships/image" Target="../media/image271.png"/><Relationship Id="rId27" Type="http://schemas.openxmlformats.org/officeDocument/2006/relationships/image" Target="../media/image167.png"/><Relationship Id="rId30" Type="http://schemas.openxmlformats.org/officeDocument/2006/relationships/image" Target="../media/image198.png"/><Relationship Id="rId35" Type="http://schemas.openxmlformats.org/officeDocument/2006/relationships/image" Target="../media/image206.png"/><Relationship Id="rId43" Type="http://schemas.openxmlformats.org/officeDocument/2006/relationships/image" Target="../media/image202.png"/><Relationship Id="rId48" Type="http://schemas.openxmlformats.org/officeDocument/2006/relationships/slide" Target="slide39.xml"/><Relationship Id="rId8" Type="http://schemas.openxmlformats.org/officeDocument/2006/relationships/image" Target="../media/image56.png"/><Relationship Id="rId3" Type="http://schemas.microsoft.com/office/2007/relationships/media" Target="../media/media11.mp3"/><Relationship Id="rId12" Type="http://schemas.openxmlformats.org/officeDocument/2006/relationships/image" Target="../media/image265.png"/><Relationship Id="rId17" Type="http://schemas.openxmlformats.org/officeDocument/2006/relationships/image" Target="../media/image260.png"/><Relationship Id="rId25" Type="http://schemas.openxmlformats.org/officeDocument/2006/relationships/image" Target="../media/image16.png"/><Relationship Id="rId33" Type="http://schemas.openxmlformats.org/officeDocument/2006/relationships/image" Target="../media/image205.png"/><Relationship Id="rId38" Type="http://schemas.openxmlformats.org/officeDocument/2006/relationships/slide" Target="slide31.xml"/><Relationship Id="rId46" Type="http://schemas.openxmlformats.org/officeDocument/2006/relationships/slide" Target="slide37.xml"/><Relationship Id="rId20" Type="http://schemas.openxmlformats.org/officeDocument/2006/relationships/image" Target="../media/image263.png"/><Relationship Id="rId41" Type="http://schemas.openxmlformats.org/officeDocument/2006/relationships/image" Target="../media/image201.png"/><Relationship Id="rId1" Type="http://schemas.microsoft.com/office/2007/relationships/media" Target="../media/media33.mp3"/><Relationship Id="rId6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7.svg"/><Relationship Id="rId18" Type="http://schemas.openxmlformats.org/officeDocument/2006/relationships/image" Target="../media/image282.svg"/><Relationship Id="rId26" Type="http://schemas.openxmlformats.org/officeDocument/2006/relationships/image" Target="../media/image290.svg"/><Relationship Id="rId39" Type="http://schemas.openxmlformats.org/officeDocument/2006/relationships/image" Target="../media/image79.png"/><Relationship Id="rId21" Type="http://schemas.openxmlformats.org/officeDocument/2006/relationships/image" Target="../media/image285.png"/><Relationship Id="rId34" Type="http://schemas.openxmlformats.org/officeDocument/2006/relationships/image" Target="../media/image298.svg"/><Relationship Id="rId7" Type="http://schemas.openxmlformats.org/officeDocument/2006/relationships/image" Target="../media/image273.png"/><Relationship Id="rId2" Type="http://schemas.openxmlformats.org/officeDocument/2006/relationships/audio" Target="../media/media34.wav"/><Relationship Id="rId16" Type="http://schemas.openxmlformats.org/officeDocument/2006/relationships/image" Target="../media/image280.svg"/><Relationship Id="rId20" Type="http://schemas.openxmlformats.org/officeDocument/2006/relationships/image" Target="../media/image284.svg"/><Relationship Id="rId29" Type="http://schemas.openxmlformats.org/officeDocument/2006/relationships/image" Target="../media/image293.png"/><Relationship Id="rId41" Type="http://schemas.openxmlformats.org/officeDocument/2006/relationships/image" Target="../media/image300.png"/><Relationship Id="rId1" Type="http://schemas.microsoft.com/office/2007/relationships/media" Target="../media/media34.wav"/><Relationship Id="rId6" Type="http://schemas.openxmlformats.org/officeDocument/2006/relationships/notesSlide" Target="../notesSlides/notesSlide42.xml"/><Relationship Id="rId11" Type="http://schemas.openxmlformats.org/officeDocument/2006/relationships/image" Target="../media/image275.png"/><Relationship Id="rId24" Type="http://schemas.openxmlformats.org/officeDocument/2006/relationships/image" Target="../media/image288.svg"/><Relationship Id="rId32" Type="http://schemas.openxmlformats.org/officeDocument/2006/relationships/image" Target="../media/image296.svg"/><Relationship Id="rId37" Type="http://schemas.openxmlformats.org/officeDocument/2006/relationships/image" Target="../media/image299.png"/><Relationship Id="rId40" Type="http://schemas.openxmlformats.org/officeDocument/2006/relationships/image" Target="../media/image8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79.png"/><Relationship Id="rId23" Type="http://schemas.openxmlformats.org/officeDocument/2006/relationships/image" Target="../media/image287.png"/><Relationship Id="rId28" Type="http://schemas.openxmlformats.org/officeDocument/2006/relationships/image" Target="../media/image292.svg"/><Relationship Id="rId36" Type="http://schemas.openxmlformats.org/officeDocument/2006/relationships/image" Target="../media/image67.svg"/><Relationship Id="rId10" Type="http://schemas.openxmlformats.org/officeDocument/2006/relationships/image" Target="../media/image274.png"/><Relationship Id="rId19" Type="http://schemas.openxmlformats.org/officeDocument/2006/relationships/image" Target="../media/image283.png"/><Relationship Id="rId31" Type="http://schemas.openxmlformats.org/officeDocument/2006/relationships/image" Target="../media/image295.png"/><Relationship Id="rId4" Type="http://schemas.openxmlformats.org/officeDocument/2006/relationships/audio" Target="../media/media35.mp3"/><Relationship Id="rId9" Type="http://schemas.openxmlformats.org/officeDocument/2006/relationships/image" Target="../media/image56.png"/><Relationship Id="rId14" Type="http://schemas.openxmlformats.org/officeDocument/2006/relationships/image" Target="../media/image278.png"/><Relationship Id="rId22" Type="http://schemas.openxmlformats.org/officeDocument/2006/relationships/image" Target="../media/image286.svg"/><Relationship Id="rId27" Type="http://schemas.openxmlformats.org/officeDocument/2006/relationships/image" Target="../media/image291.png"/><Relationship Id="rId30" Type="http://schemas.openxmlformats.org/officeDocument/2006/relationships/image" Target="../media/image294.svg"/><Relationship Id="rId35" Type="http://schemas.openxmlformats.org/officeDocument/2006/relationships/image" Target="../media/image66.png"/><Relationship Id="rId8" Type="http://schemas.openxmlformats.org/officeDocument/2006/relationships/image" Target="../media/image15.png"/><Relationship Id="rId3" Type="http://schemas.microsoft.com/office/2007/relationships/media" Target="../media/media35.mp3"/><Relationship Id="rId12" Type="http://schemas.openxmlformats.org/officeDocument/2006/relationships/image" Target="../media/image276.png"/><Relationship Id="rId17" Type="http://schemas.openxmlformats.org/officeDocument/2006/relationships/image" Target="../media/image281.png"/><Relationship Id="rId25" Type="http://schemas.openxmlformats.org/officeDocument/2006/relationships/image" Target="../media/image289.png"/><Relationship Id="rId33" Type="http://schemas.openxmlformats.org/officeDocument/2006/relationships/image" Target="../media/image297.png"/><Relationship Id="rId38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5.svg"/><Relationship Id="rId18" Type="http://schemas.openxmlformats.org/officeDocument/2006/relationships/image" Target="../media/image310.png"/><Relationship Id="rId26" Type="http://schemas.openxmlformats.org/officeDocument/2006/relationships/image" Target="../media/image318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313.svg"/><Relationship Id="rId7" Type="http://schemas.openxmlformats.org/officeDocument/2006/relationships/image" Target="../media/image274.png"/><Relationship Id="rId12" Type="http://schemas.openxmlformats.org/officeDocument/2006/relationships/image" Target="../media/image304.png"/><Relationship Id="rId17" Type="http://schemas.openxmlformats.org/officeDocument/2006/relationships/image" Target="../media/image309.svg"/><Relationship Id="rId25" Type="http://schemas.openxmlformats.org/officeDocument/2006/relationships/image" Target="../media/image317.svg"/><Relationship Id="rId33" Type="http://schemas.openxmlformats.org/officeDocument/2006/relationships/image" Target="../media/image79.png"/><Relationship Id="rId2" Type="http://schemas.openxmlformats.org/officeDocument/2006/relationships/audio" Target="../media/media36.wav"/><Relationship Id="rId16" Type="http://schemas.openxmlformats.org/officeDocument/2006/relationships/image" Target="../media/image308.png"/><Relationship Id="rId20" Type="http://schemas.openxmlformats.org/officeDocument/2006/relationships/image" Target="../media/image312.png"/><Relationship Id="rId29" Type="http://schemas.openxmlformats.org/officeDocument/2006/relationships/image" Target="../media/image67.svg"/><Relationship Id="rId1" Type="http://schemas.microsoft.com/office/2007/relationships/media" Target="../media/media36.wav"/><Relationship Id="rId6" Type="http://schemas.openxmlformats.org/officeDocument/2006/relationships/image" Target="../media/image56.png"/><Relationship Id="rId11" Type="http://schemas.openxmlformats.org/officeDocument/2006/relationships/image" Target="../media/image273.png"/><Relationship Id="rId24" Type="http://schemas.openxmlformats.org/officeDocument/2006/relationships/image" Target="../media/image316.png"/><Relationship Id="rId32" Type="http://schemas.openxmlformats.org/officeDocument/2006/relationships/image" Target="../media/image86.png"/><Relationship Id="rId5" Type="http://schemas.openxmlformats.org/officeDocument/2006/relationships/image" Target="../media/image15.png"/><Relationship Id="rId15" Type="http://schemas.openxmlformats.org/officeDocument/2006/relationships/image" Target="../media/image307.svg"/><Relationship Id="rId23" Type="http://schemas.openxmlformats.org/officeDocument/2006/relationships/image" Target="../media/image315.svg"/><Relationship Id="rId28" Type="http://schemas.openxmlformats.org/officeDocument/2006/relationships/image" Target="../media/image66.png"/><Relationship Id="rId10" Type="http://schemas.openxmlformats.org/officeDocument/2006/relationships/image" Target="../media/image303.png"/><Relationship Id="rId19" Type="http://schemas.openxmlformats.org/officeDocument/2006/relationships/image" Target="../media/image311.svg"/><Relationship Id="rId31" Type="http://schemas.openxmlformats.org/officeDocument/2006/relationships/image" Target="../media/image13.png"/><Relationship Id="rId4" Type="http://schemas.openxmlformats.org/officeDocument/2006/relationships/notesSlide" Target="../notesSlides/notesSlide43.xml"/><Relationship Id="rId9" Type="http://schemas.openxmlformats.org/officeDocument/2006/relationships/image" Target="../media/image302.png"/><Relationship Id="rId14" Type="http://schemas.openxmlformats.org/officeDocument/2006/relationships/image" Target="../media/image306.png"/><Relationship Id="rId22" Type="http://schemas.openxmlformats.org/officeDocument/2006/relationships/image" Target="../media/image314.png"/><Relationship Id="rId27" Type="http://schemas.openxmlformats.org/officeDocument/2006/relationships/image" Target="../media/image319.svg"/><Relationship Id="rId30" Type="http://schemas.openxmlformats.org/officeDocument/2006/relationships/image" Target="../media/image16.png"/><Relationship Id="rId8" Type="http://schemas.openxmlformats.org/officeDocument/2006/relationships/image" Target="../media/image30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322.png"/><Relationship Id="rId18" Type="http://schemas.openxmlformats.org/officeDocument/2006/relationships/image" Target="../media/image327.svg"/><Relationship Id="rId3" Type="http://schemas.openxmlformats.org/officeDocument/2006/relationships/image" Target="../media/image16.png"/><Relationship Id="rId7" Type="http://schemas.openxmlformats.org/officeDocument/2006/relationships/image" Target="../media/image42.svg"/><Relationship Id="rId12" Type="http://schemas.openxmlformats.org/officeDocument/2006/relationships/image" Target="../media/image321.svg"/><Relationship Id="rId17" Type="http://schemas.openxmlformats.org/officeDocument/2006/relationships/image" Target="../media/image326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325.svg"/><Relationship Id="rId20" Type="http://schemas.openxmlformats.org/officeDocument/2006/relationships/image" Target="../media/image32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320.png"/><Relationship Id="rId5" Type="http://schemas.openxmlformats.org/officeDocument/2006/relationships/image" Target="../media/image56.png"/><Relationship Id="rId15" Type="http://schemas.openxmlformats.org/officeDocument/2006/relationships/image" Target="../media/image324.png"/><Relationship Id="rId10" Type="http://schemas.openxmlformats.org/officeDocument/2006/relationships/image" Target="../media/image21.png"/><Relationship Id="rId19" Type="http://schemas.openxmlformats.org/officeDocument/2006/relationships/image" Target="../media/image328.png"/><Relationship Id="rId4" Type="http://schemas.openxmlformats.org/officeDocument/2006/relationships/image" Target="../media/image15.png"/><Relationship Id="rId9" Type="http://schemas.openxmlformats.org/officeDocument/2006/relationships/image" Target="../media/image44.svg"/><Relationship Id="rId14" Type="http://schemas.openxmlformats.org/officeDocument/2006/relationships/image" Target="../media/image323.sv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8.png"/><Relationship Id="rId18" Type="http://schemas.openxmlformats.org/officeDocument/2006/relationships/image" Target="../media/image342.png"/><Relationship Id="rId26" Type="http://schemas.openxmlformats.org/officeDocument/2006/relationships/image" Target="../media/image348.svg"/><Relationship Id="rId3" Type="http://schemas.openxmlformats.org/officeDocument/2006/relationships/image" Target="../media/image330.png"/><Relationship Id="rId21" Type="http://schemas.openxmlformats.org/officeDocument/2006/relationships/slide" Target="slide47.xml"/><Relationship Id="rId34" Type="http://schemas.openxmlformats.org/officeDocument/2006/relationships/image" Target="../media/image67.svg"/><Relationship Id="rId7" Type="http://schemas.openxmlformats.org/officeDocument/2006/relationships/image" Target="../media/image334.png"/><Relationship Id="rId12" Type="http://schemas.openxmlformats.org/officeDocument/2006/relationships/image" Target="../media/image56.png"/><Relationship Id="rId17" Type="http://schemas.openxmlformats.org/officeDocument/2006/relationships/image" Target="../media/image341.png"/><Relationship Id="rId25" Type="http://schemas.openxmlformats.org/officeDocument/2006/relationships/image" Target="../media/image347.png"/><Relationship Id="rId33" Type="http://schemas.openxmlformats.org/officeDocument/2006/relationships/image" Target="../media/image66.png"/><Relationship Id="rId2" Type="http://schemas.openxmlformats.org/officeDocument/2006/relationships/notesSlide" Target="../notesSlides/notesSlide45.xml"/><Relationship Id="rId16" Type="http://schemas.openxmlformats.org/officeDocument/2006/relationships/image" Target="../media/image16.png"/><Relationship Id="rId20" Type="http://schemas.openxmlformats.org/officeDocument/2006/relationships/image" Target="../media/image344.png"/><Relationship Id="rId29" Type="http://schemas.openxmlformats.org/officeDocument/2006/relationships/image" Target="../media/image3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11" Type="http://schemas.openxmlformats.org/officeDocument/2006/relationships/image" Target="../media/image15.png"/><Relationship Id="rId24" Type="http://schemas.openxmlformats.org/officeDocument/2006/relationships/slide" Target="slide49.xml"/><Relationship Id="rId32" Type="http://schemas.openxmlformats.org/officeDocument/2006/relationships/image" Target="../media/image352.svg"/><Relationship Id="rId5" Type="http://schemas.openxmlformats.org/officeDocument/2006/relationships/image" Target="../media/image332.png"/><Relationship Id="rId15" Type="http://schemas.openxmlformats.org/officeDocument/2006/relationships/image" Target="../media/image340.png"/><Relationship Id="rId23" Type="http://schemas.openxmlformats.org/officeDocument/2006/relationships/image" Target="../media/image346.svg"/><Relationship Id="rId28" Type="http://schemas.openxmlformats.org/officeDocument/2006/relationships/image" Target="../media/image349.png"/><Relationship Id="rId10" Type="http://schemas.openxmlformats.org/officeDocument/2006/relationships/image" Target="../media/image337.png"/><Relationship Id="rId19" Type="http://schemas.openxmlformats.org/officeDocument/2006/relationships/image" Target="../media/image343.png"/><Relationship Id="rId31" Type="http://schemas.openxmlformats.org/officeDocument/2006/relationships/image" Target="../media/image351.png"/><Relationship Id="rId4" Type="http://schemas.openxmlformats.org/officeDocument/2006/relationships/image" Target="../media/image331.png"/><Relationship Id="rId9" Type="http://schemas.openxmlformats.org/officeDocument/2006/relationships/image" Target="../media/image336.png"/><Relationship Id="rId14" Type="http://schemas.openxmlformats.org/officeDocument/2006/relationships/image" Target="../media/image339.svg"/><Relationship Id="rId22" Type="http://schemas.openxmlformats.org/officeDocument/2006/relationships/image" Target="../media/image345.png"/><Relationship Id="rId27" Type="http://schemas.openxmlformats.org/officeDocument/2006/relationships/slide" Target="slide48.xml"/><Relationship Id="rId30" Type="http://schemas.openxmlformats.org/officeDocument/2006/relationships/slide" Target="slide50.xml"/><Relationship Id="rId8" Type="http://schemas.openxmlformats.org/officeDocument/2006/relationships/image" Target="../media/image335.png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5.png"/><Relationship Id="rId18" Type="http://schemas.openxmlformats.org/officeDocument/2006/relationships/image" Target="../media/image360.svg"/><Relationship Id="rId26" Type="http://schemas.openxmlformats.org/officeDocument/2006/relationships/image" Target="../media/image13.png"/><Relationship Id="rId39" Type="http://schemas.openxmlformats.org/officeDocument/2006/relationships/slide" Target="slide48.xml"/><Relationship Id="rId21" Type="http://schemas.openxmlformats.org/officeDocument/2006/relationships/image" Target="../media/image66.png"/><Relationship Id="rId34" Type="http://schemas.openxmlformats.org/officeDocument/2006/relationships/image" Target="../media/image347.png"/><Relationship Id="rId7" Type="http://schemas.openxmlformats.org/officeDocument/2006/relationships/image" Target="../media/image334.png"/><Relationship Id="rId2" Type="http://schemas.openxmlformats.org/officeDocument/2006/relationships/notesSlide" Target="../notesSlides/notesSlide46.xml"/><Relationship Id="rId16" Type="http://schemas.openxmlformats.org/officeDocument/2006/relationships/image" Target="../media/image358.svg"/><Relationship Id="rId20" Type="http://schemas.openxmlformats.org/officeDocument/2006/relationships/image" Target="../media/image362.svg"/><Relationship Id="rId29" Type="http://schemas.openxmlformats.org/officeDocument/2006/relationships/image" Target="../media/image343.png"/><Relationship Id="rId41" Type="http://schemas.openxmlformats.org/officeDocument/2006/relationships/image" Target="../media/image3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11" Type="http://schemas.openxmlformats.org/officeDocument/2006/relationships/image" Target="../media/image353.png"/><Relationship Id="rId24" Type="http://schemas.openxmlformats.org/officeDocument/2006/relationships/image" Target="../media/image364.svg"/><Relationship Id="rId32" Type="http://schemas.openxmlformats.org/officeDocument/2006/relationships/image" Target="../media/image346.svg"/><Relationship Id="rId37" Type="http://schemas.openxmlformats.org/officeDocument/2006/relationships/image" Target="../media/image351.png"/><Relationship Id="rId40" Type="http://schemas.openxmlformats.org/officeDocument/2006/relationships/image" Target="../media/image349.png"/><Relationship Id="rId5" Type="http://schemas.openxmlformats.org/officeDocument/2006/relationships/image" Target="../media/image332.png"/><Relationship Id="rId15" Type="http://schemas.openxmlformats.org/officeDocument/2006/relationships/image" Target="../media/image357.png"/><Relationship Id="rId23" Type="http://schemas.openxmlformats.org/officeDocument/2006/relationships/image" Target="../media/image363.png"/><Relationship Id="rId28" Type="http://schemas.openxmlformats.org/officeDocument/2006/relationships/image" Target="../media/image342.png"/><Relationship Id="rId36" Type="http://schemas.openxmlformats.org/officeDocument/2006/relationships/slide" Target="slide50.xml"/><Relationship Id="rId10" Type="http://schemas.openxmlformats.org/officeDocument/2006/relationships/image" Target="../media/image340.png"/><Relationship Id="rId19" Type="http://schemas.openxmlformats.org/officeDocument/2006/relationships/image" Target="../media/image361.png"/><Relationship Id="rId31" Type="http://schemas.openxmlformats.org/officeDocument/2006/relationships/image" Target="../media/image345.png"/><Relationship Id="rId4" Type="http://schemas.openxmlformats.org/officeDocument/2006/relationships/image" Target="../media/image331.png"/><Relationship Id="rId9" Type="http://schemas.openxmlformats.org/officeDocument/2006/relationships/image" Target="../media/image56.png"/><Relationship Id="rId14" Type="http://schemas.openxmlformats.org/officeDocument/2006/relationships/image" Target="../media/image356.svg"/><Relationship Id="rId22" Type="http://schemas.openxmlformats.org/officeDocument/2006/relationships/image" Target="../media/image67.svg"/><Relationship Id="rId27" Type="http://schemas.openxmlformats.org/officeDocument/2006/relationships/image" Target="../media/image341.png"/><Relationship Id="rId30" Type="http://schemas.openxmlformats.org/officeDocument/2006/relationships/image" Target="../media/image344.png"/><Relationship Id="rId35" Type="http://schemas.openxmlformats.org/officeDocument/2006/relationships/image" Target="../media/image348.svg"/><Relationship Id="rId8" Type="http://schemas.openxmlformats.org/officeDocument/2006/relationships/image" Target="../media/image15.png"/><Relationship Id="rId3" Type="http://schemas.openxmlformats.org/officeDocument/2006/relationships/image" Target="../media/image330.png"/><Relationship Id="rId12" Type="http://schemas.openxmlformats.org/officeDocument/2006/relationships/image" Target="../media/image354.svg"/><Relationship Id="rId17" Type="http://schemas.openxmlformats.org/officeDocument/2006/relationships/image" Target="../media/image359.png"/><Relationship Id="rId25" Type="http://schemas.openxmlformats.org/officeDocument/2006/relationships/image" Target="../media/image365.png"/><Relationship Id="rId33" Type="http://schemas.openxmlformats.org/officeDocument/2006/relationships/slide" Target="slide49.xml"/><Relationship Id="rId38" Type="http://schemas.openxmlformats.org/officeDocument/2006/relationships/image" Target="../media/image352.svg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8.png"/><Relationship Id="rId18" Type="http://schemas.openxmlformats.org/officeDocument/2006/relationships/image" Target="../media/image373.svg"/><Relationship Id="rId26" Type="http://schemas.openxmlformats.org/officeDocument/2006/relationships/image" Target="../media/image344.png"/><Relationship Id="rId21" Type="http://schemas.openxmlformats.org/officeDocument/2006/relationships/image" Target="../media/image374.png"/><Relationship Id="rId34" Type="http://schemas.openxmlformats.org/officeDocument/2006/relationships/image" Target="../media/image348.svg"/><Relationship Id="rId7" Type="http://schemas.openxmlformats.org/officeDocument/2006/relationships/image" Target="../media/image336.png"/><Relationship Id="rId12" Type="http://schemas.openxmlformats.org/officeDocument/2006/relationships/image" Target="../media/image367.svg"/><Relationship Id="rId17" Type="http://schemas.openxmlformats.org/officeDocument/2006/relationships/image" Target="../media/image372.png"/><Relationship Id="rId25" Type="http://schemas.openxmlformats.org/officeDocument/2006/relationships/image" Target="../media/image343.png"/><Relationship Id="rId33" Type="http://schemas.openxmlformats.org/officeDocument/2006/relationships/image" Target="../media/image347.png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371.svg"/><Relationship Id="rId20" Type="http://schemas.openxmlformats.org/officeDocument/2006/relationships/image" Target="../media/image67.svg"/><Relationship Id="rId29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11" Type="http://schemas.openxmlformats.org/officeDocument/2006/relationships/image" Target="../media/image366.png"/><Relationship Id="rId24" Type="http://schemas.openxmlformats.org/officeDocument/2006/relationships/image" Target="../media/image342.png"/><Relationship Id="rId32" Type="http://schemas.openxmlformats.org/officeDocument/2006/relationships/slide" Target="slide49.xml"/><Relationship Id="rId37" Type="http://schemas.openxmlformats.org/officeDocument/2006/relationships/image" Target="../media/image352.svg"/><Relationship Id="rId5" Type="http://schemas.openxmlformats.org/officeDocument/2006/relationships/image" Target="../media/image332.png"/><Relationship Id="rId15" Type="http://schemas.openxmlformats.org/officeDocument/2006/relationships/image" Target="../media/image370.png"/><Relationship Id="rId23" Type="http://schemas.openxmlformats.org/officeDocument/2006/relationships/image" Target="../media/image341.png"/><Relationship Id="rId28" Type="http://schemas.openxmlformats.org/officeDocument/2006/relationships/image" Target="../media/image350.svg"/><Relationship Id="rId36" Type="http://schemas.openxmlformats.org/officeDocument/2006/relationships/image" Target="../media/image351.png"/><Relationship Id="rId10" Type="http://schemas.openxmlformats.org/officeDocument/2006/relationships/image" Target="../media/image340.png"/><Relationship Id="rId19" Type="http://schemas.openxmlformats.org/officeDocument/2006/relationships/image" Target="../media/image66.png"/><Relationship Id="rId31" Type="http://schemas.openxmlformats.org/officeDocument/2006/relationships/image" Target="../media/image346.svg"/><Relationship Id="rId4" Type="http://schemas.openxmlformats.org/officeDocument/2006/relationships/image" Target="../media/image331.png"/><Relationship Id="rId9" Type="http://schemas.openxmlformats.org/officeDocument/2006/relationships/image" Target="../media/image56.png"/><Relationship Id="rId14" Type="http://schemas.openxmlformats.org/officeDocument/2006/relationships/image" Target="../media/image369.svg"/><Relationship Id="rId22" Type="http://schemas.openxmlformats.org/officeDocument/2006/relationships/image" Target="../media/image13.png"/><Relationship Id="rId27" Type="http://schemas.openxmlformats.org/officeDocument/2006/relationships/image" Target="../media/image349.png"/><Relationship Id="rId30" Type="http://schemas.openxmlformats.org/officeDocument/2006/relationships/image" Target="../media/image345.png"/><Relationship Id="rId35" Type="http://schemas.openxmlformats.org/officeDocument/2006/relationships/slide" Target="slide50.xml"/><Relationship Id="rId8" Type="http://schemas.openxmlformats.org/officeDocument/2006/relationships/image" Target="../media/image15.png"/><Relationship Id="rId3" Type="http://schemas.openxmlformats.org/officeDocument/2006/relationships/image" Target="../media/image330.png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7.png"/><Relationship Id="rId18" Type="http://schemas.openxmlformats.org/officeDocument/2006/relationships/image" Target="../media/image382.svg"/><Relationship Id="rId26" Type="http://schemas.openxmlformats.org/officeDocument/2006/relationships/image" Target="../media/image390.svg"/><Relationship Id="rId39" Type="http://schemas.openxmlformats.org/officeDocument/2006/relationships/image" Target="../media/image346.svg"/><Relationship Id="rId21" Type="http://schemas.openxmlformats.org/officeDocument/2006/relationships/image" Target="../media/image385.png"/><Relationship Id="rId34" Type="http://schemas.openxmlformats.org/officeDocument/2006/relationships/image" Target="../media/image344.png"/><Relationship Id="rId42" Type="http://schemas.openxmlformats.org/officeDocument/2006/relationships/image" Target="../media/image350.svg"/><Relationship Id="rId7" Type="http://schemas.openxmlformats.org/officeDocument/2006/relationships/image" Target="../media/image335.png"/><Relationship Id="rId2" Type="http://schemas.openxmlformats.org/officeDocument/2006/relationships/notesSlide" Target="../notesSlides/notesSlide48.xml"/><Relationship Id="rId16" Type="http://schemas.openxmlformats.org/officeDocument/2006/relationships/image" Target="../media/image380.svg"/><Relationship Id="rId29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11" Type="http://schemas.openxmlformats.org/officeDocument/2006/relationships/image" Target="../media/image375.png"/><Relationship Id="rId24" Type="http://schemas.openxmlformats.org/officeDocument/2006/relationships/image" Target="../media/image388.svg"/><Relationship Id="rId32" Type="http://schemas.openxmlformats.org/officeDocument/2006/relationships/image" Target="../media/image342.png"/><Relationship Id="rId37" Type="http://schemas.openxmlformats.org/officeDocument/2006/relationships/slide" Target="slide47.xml"/><Relationship Id="rId40" Type="http://schemas.openxmlformats.org/officeDocument/2006/relationships/slide" Target="slide48.xml"/><Relationship Id="rId45" Type="http://schemas.openxmlformats.org/officeDocument/2006/relationships/image" Target="../media/image352.svg"/><Relationship Id="rId5" Type="http://schemas.openxmlformats.org/officeDocument/2006/relationships/image" Target="../media/image332.png"/><Relationship Id="rId15" Type="http://schemas.openxmlformats.org/officeDocument/2006/relationships/image" Target="../media/image379.png"/><Relationship Id="rId23" Type="http://schemas.openxmlformats.org/officeDocument/2006/relationships/image" Target="../media/image387.png"/><Relationship Id="rId28" Type="http://schemas.openxmlformats.org/officeDocument/2006/relationships/image" Target="../media/image67.svg"/><Relationship Id="rId36" Type="http://schemas.openxmlformats.org/officeDocument/2006/relationships/image" Target="../media/image348.svg"/><Relationship Id="rId10" Type="http://schemas.openxmlformats.org/officeDocument/2006/relationships/image" Target="../media/image340.png"/><Relationship Id="rId19" Type="http://schemas.openxmlformats.org/officeDocument/2006/relationships/image" Target="../media/image383.png"/><Relationship Id="rId31" Type="http://schemas.openxmlformats.org/officeDocument/2006/relationships/image" Target="../media/image341.png"/><Relationship Id="rId44" Type="http://schemas.openxmlformats.org/officeDocument/2006/relationships/image" Target="../media/image351.png"/><Relationship Id="rId4" Type="http://schemas.openxmlformats.org/officeDocument/2006/relationships/image" Target="../media/image331.png"/><Relationship Id="rId9" Type="http://schemas.openxmlformats.org/officeDocument/2006/relationships/image" Target="../media/image56.png"/><Relationship Id="rId14" Type="http://schemas.openxmlformats.org/officeDocument/2006/relationships/image" Target="../media/image378.svg"/><Relationship Id="rId22" Type="http://schemas.openxmlformats.org/officeDocument/2006/relationships/image" Target="../media/image386.svg"/><Relationship Id="rId27" Type="http://schemas.openxmlformats.org/officeDocument/2006/relationships/image" Target="../media/image66.png"/><Relationship Id="rId30" Type="http://schemas.openxmlformats.org/officeDocument/2006/relationships/image" Target="../media/image391.png"/><Relationship Id="rId35" Type="http://schemas.openxmlformats.org/officeDocument/2006/relationships/image" Target="../media/image347.png"/><Relationship Id="rId43" Type="http://schemas.openxmlformats.org/officeDocument/2006/relationships/slide" Target="slide50.xml"/><Relationship Id="rId8" Type="http://schemas.openxmlformats.org/officeDocument/2006/relationships/image" Target="../media/image15.png"/><Relationship Id="rId3" Type="http://schemas.openxmlformats.org/officeDocument/2006/relationships/image" Target="../media/image330.png"/><Relationship Id="rId12" Type="http://schemas.openxmlformats.org/officeDocument/2006/relationships/image" Target="../media/image376.svg"/><Relationship Id="rId17" Type="http://schemas.openxmlformats.org/officeDocument/2006/relationships/image" Target="../media/image381.png"/><Relationship Id="rId25" Type="http://schemas.openxmlformats.org/officeDocument/2006/relationships/image" Target="../media/image389.png"/><Relationship Id="rId33" Type="http://schemas.openxmlformats.org/officeDocument/2006/relationships/image" Target="../media/image343.png"/><Relationship Id="rId38" Type="http://schemas.openxmlformats.org/officeDocument/2006/relationships/image" Target="../media/image345.png"/><Relationship Id="rId20" Type="http://schemas.openxmlformats.org/officeDocument/2006/relationships/image" Target="../media/image384.svg"/><Relationship Id="rId41" Type="http://schemas.openxmlformats.org/officeDocument/2006/relationships/image" Target="../media/image34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jpeg"/><Relationship Id="rId3" Type="http://schemas.openxmlformats.org/officeDocument/2006/relationships/image" Target="../media/image15.png"/><Relationship Id="rId7" Type="http://schemas.openxmlformats.org/officeDocument/2006/relationships/image" Target="../media/image29.jpe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16.pn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31.jpeg"/><Relationship Id="rId14" Type="http://schemas.openxmlformats.org/officeDocument/2006/relationships/image" Target="../media/image36.png"/></Relationships>
</file>

<file path=ppt/slides/_rels/slide5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4.png"/><Relationship Id="rId18" Type="http://schemas.openxmlformats.org/officeDocument/2006/relationships/image" Target="../media/image399.svg"/><Relationship Id="rId26" Type="http://schemas.openxmlformats.org/officeDocument/2006/relationships/image" Target="../media/image343.png"/><Relationship Id="rId21" Type="http://schemas.openxmlformats.org/officeDocument/2006/relationships/image" Target="../media/image66.png"/><Relationship Id="rId34" Type="http://schemas.openxmlformats.org/officeDocument/2006/relationships/image" Target="../media/image349.png"/><Relationship Id="rId7" Type="http://schemas.openxmlformats.org/officeDocument/2006/relationships/image" Target="../media/image337.png"/><Relationship Id="rId12" Type="http://schemas.openxmlformats.org/officeDocument/2006/relationships/image" Target="../media/image393.svg"/><Relationship Id="rId17" Type="http://schemas.openxmlformats.org/officeDocument/2006/relationships/image" Target="../media/image398.png"/><Relationship Id="rId25" Type="http://schemas.openxmlformats.org/officeDocument/2006/relationships/image" Target="../media/image342.png"/><Relationship Id="rId33" Type="http://schemas.openxmlformats.org/officeDocument/2006/relationships/slide" Target="slide48.xml"/><Relationship Id="rId38" Type="http://schemas.openxmlformats.org/officeDocument/2006/relationships/image" Target="../media/image348.svg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397.svg"/><Relationship Id="rId20" Type="http://schemas.openxmlformats.org/officeDocument/2006/relationships/image" Target="../media/image371.svg"/><Relationship Id="rId29" Type="http://schemas.openxmlformats.org/officeDocument/2006/relationships/image" Target="../media/image35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11" Type="http://schemas.openxmlformats.org/officeDocument/2006/relationships/image" Target="../media/image392.png"/><Relationship Id="rId24" Type="http://schemas.openxmlformats.org/officeDocument/2006/relationships/image" Target="../media/image341.png"/><Relationship Id="rId32" Type="http://schemas.openxmlformats.org/officeDocument/2006/relationships/image" Target="../media/image346.svg"/><Relationship Id="rId37" Type="http://schemas.openxmlformats.org/officeDocument/2006/relationships/image" Target="../media/image347.png"/><Relationship Id="rId5" Type="http://schemas.openxmlformats.org/officeDocument/2006/relationships/image" Target="../media/image332.png"/><Relationship Id="rId15" Type="http://schemas.openxmlformats.org/officeDocument/2006/relationships/image" Target="../media/image396.png"/><Relationship Id="rId23" Type="http://schemas.openxmlformats.org/officeDocument/2006/relationships/image" Target="../media/image13.png"/><Relationship Id="rId28" Type="http://schemas.openxmlformats.org/officeDocument/2006/relationships/image" Target="../media/image351.png"/><Relationship Id="rId36" Type="http://schemas.openxmlformats.org/officeDocument/2006/relationships/slide" Target="slide49.xml"/><Relationship Id="rId10" Type="http://schemas.openxmlformats.org/officeDocument/2006/relationships/image" Target="../media/image340.png"/><Relationship Id="rId19" Type="http://schemas.openxmlformats.org/officeDocument/2006/relationships/image" Target="../media/image370.png"/><Relationship Id="rId31" Type="http://schemas.openxmlformats.org/officeDocument/2006/relationships/image" Target="../media/image345.png"/><Relationship Id="rId4" Type="http://schemas.openxmlformats.org/officeDocument/2006/relationships/image" Target="../media/image331.png"/><Relationship Id="rId9" Type="http://schemas.openxmlformats.org/officeDocument/2006/relationships/image" Target="../media/image56.png"/><Relationship Id="rId14" Type="http://schemas.openxmlformats.org/officeDocument/2006/relationships/image" Target="../media/image395.svg"/><Relationship Id="rId22" Type="http://schemas.openxmlformats.org/officeDocument/2006/relationships/image" Target="../media/image67.svg"/><Relationship Id="rId27" Type="http://schemas.openxmlformats.org/officeDocument/2006/relationships/image" Target="../media/image344.png"/><Relationship Id="rId30" Type="http://schemas.openxmlformats.org/officeDocument/2006/relationships/slide" Target="slide47.xml"/><Relationship Id="rId35" Type="http://schemas.openxmlformats.org/officeDocument/2006/relationships/image" Target="../media/image350.svg"/><Relationship Id="rId8" Type="http://schemas.openxmlformats.org/officeDocument/2006/relationships/image" Target="../media/image15.png"/><Relationship Id="rId3" Type="http://schemas.openxmlformats.org/officeDocument/2006/relationships/image" Target="../media/image33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5.png"/><Relationship Id="rId13" Type="http://schemas.openxmlformats.org/officeDocument/2006/relationships/image" Target="../media/image56.png"/><Relationship Id="rId18" Type="http://schemas.openxmlformats.org/officeDocument/2006/relationships/image" Target="../media/image413.svg"/><Relationship Id="rId26" Type="http://schemas.openxmlformats.org/officeDocument/2006/relationships/image" Target="../media/image421.svg"/><Relationship Id="rId3" Type="http://schemas.openxmlformats.org/officeDocument/2006/relationships/image" Target="../media/image400.png"/><Relationship Id="rId21" Type="http://schemas.openxmlformats.org/officeDocument/2006/relationships/image" Target="../media/image416.png"/><Relationship Id="rId7" Type="http://schemas.openxmlformats.org/officeDocument/2006/relationships/image" Target="../media/image404.svg"/><Relationship Id="rId12" Type="http://schemas.openxmlformats.org/officeDocument/2006/relationships/image" Target="../media/image15.png"/><Relationship Id="rId17" Type="http://schemas.openxmlformats.org/officeDocument/2006/relationships/image" Target="../media/image412.png"/><Relationship Id="rId25" Type="http://schemas.openxmlformats.org/officeDocument/2006/relationships/image" Target="../media/image420.png"/><Relationship Id="rId2" Type="http://schemas.openxmlformats.org/officeDocument/2006/relationships/notesSlide" Target="../notesSlides/notesSlide50.xml"/><Relationship Id="rId16" Type="http://schemas.openxmlformats.org/officeDocument/2006/relationships/image" Target="../media/image411.svg"/><Relationship Id="rId20" Type="http://schemas.openxmlformats.org/officeDocument/2006/relationships/image" Target="../media/image4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3.png"/><Relationship Id="rId11" Type="http://schemas.openxmlformats.org/officeDocument/2006/relationships/image" Target="../media/image408.svg"/><Relationship Id="rId24" Type="http://schemas.openxmlformats.org/officeDocument/2006/relationships/image" Target="../media/image419.svg"/><Relationship Id="rId5" Type="http://schemas.openxmlformats.org/officeDocument/2006/relationships/image" Target="../media/image402.svg"/><Relationship Id="rId15" Type="http://schemas.openxmlformats.org/officeDocument/2006/relationships/image" Target="../media/image410.png"/><Relationship Id="rId23" Type="http://schemas.openxmlformats.org/officeDocument/2006/relationships/image" Target="../media/image418.png"/><Relationship Id="rId10" Type="http://schemas.openxmlformats.org/officeDocument/2006/relationships/image" Target="../media/image407.png"/><Relationship Id="rId19" Type="http://schemas.openxmlformats.org/officeDocument/2006/relationships/image" Target="../media/image414.png"/><Relationship Id="rId4" Type="http://schemas.openxmlformats.org/officeDocument/2006/relationships/image" Target="../media/image401.png"/><Relationship Id="rId9" Type="http://schemas.openxmlformats.org/officeDocument/2006/relationships/image" Target="../media/image406.svg"/><Relationship Id="rId14" Type="http://schemas.openxmlformats.org/officeDocument/2006/relationships/image" Target="../media/image409.png"/><Relationship Id="rId22" Type="http://schemas.openxmlformats.org/officeDocument/2006/relationships/image" Target="../media/image417.svg"/></Relationships>
</file>

<file path=ppt/slides/_rels/slide5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6.png"/><Relationship Id="rId18" Type="http://schemas.openxmlformats.org/officeDocument/2006/relationships/image" Target="../media/image429.svg"/><Relationship Id="rId26" Type="http://schemas.openxmlformats.org/officeDocument/2006/relationships/image" Target="../media/image435.svg"/><Relationship Id="rId39" Type="http://schemas.openxmlformats.org/officeDocument/2006/relationships/image" Target="../media/image406.svg"/><Relationship Id="rId21" Type="http://schemas.openxmlformats.org/officeDocument/2006/relationships/image" Target="../media/image432.png"/><Relationship Id="rId34" Type="http://schemas.openxmlformats.org/officeDocument/2006/relationships/image" Target="../media/image401.png"/><Relationship Id="rId42" Type="http://schemas.openxmlformats.org/officeDocument/2006/relationships/image" Target="../media/image442.png"/><Relationship Id="rId47" Type="http://schemas.openxmlformats.org/officeDocument/2006/relationships/image" Target="../media/image337.png"/><Relationship Id="rId7" Type="http://schemas.openxmlformats.org/officeDocument/2006/relationships/image" Target="../media/image347.png"/><Relationship Id="rId2" Type="http://schemas.openxmlformats.org/officeDocument/2006/relationships/notesSlide" Target="../notesSlides/notesSlide51.xml"/><Relationship Id="rId16" Type="http://schemas.openxmlformats.org/officeDocument/2006/relationships/image" Target="../media/image350.svg"/><Relationship Id="rId29" Type="http://schemas.openxmlformats.org/officeDocument/2006/relationships/image" Target="../media/image4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6.svg"/><Relationship Id="rId11" Type="http://schemas.openxmlformats.org/officeDocument/2006/relationships/image" Target="../media/image424.png"/><Relationship Id="rId24" Type="http://schemas.openxmlformats.org/officeDocument/2006/relationships/image" Target="../media/image352.svg"/><Relationship Id="rId32" Type="http://schemas.openxmlformats.org/officeDocument/2006/relationships/image" Target="../media/image441.svg"/><Relationship Id="rId37" Type="http://schemas.openxmlformats.org/officeDocument/2006/relationships/image" Target="../media/image404.svg"/><Relationship Id="rId40" Type="http://schemas.openxmlformats.org/officeDocument/2006/relationships/image" Target="../media/image407.png"/><Relationship Id="rId45" Type="http://schemas.openxmlformats.org/officeDocument/2006/relationships/image" Target="../media/image335.png"/><Relationship Id="rId5" Type="http://schemas.openxmlformats.org/officeDocument/2006/relationships/image" Target="../media/image345.png"/><Relationship Id="rId15" Type="http://schemas.openxmlformats.org/officeDocument/2006/relationships/image" Target="../media/image349.png"/><Relationship Id="rId23" Type="http://schemas.openxmlformats.org/officeDocument/2006/relationships/image" Target="../media/image351.png"/><Relationship Id="rId28" Type="http://schemas.openxmlformats.org/officeDocument/2006/relationships/image" Target="../media/image437.svg"/><Relationship Id="rId36" Type="http://schemas.openxmlformats.org/officeDocument/2006/relationships/image" Target="../media/image403.png"/><Relationship Id="rId10" Type="http://schemas.openxmlformats.org/officeDocument/2006/relationships/image" Target="../media/image423.svg"/><Relationship Id="rId19" Type="http://schemas.openxmlformats.org/officeDocument/2006/relationships/image" Target="../media/image430.png"/><Relationship Id="rId31" Type="http://schemas.openxmlformats.org/officeDocument/2006/relationships/image" Target="../media/image440.png"/><Relationship Id="rId44" Type="http://schemas.openxmlformats.org/officeDocument/2006/relationships/image" Target="../media/image334.png"/><Relationship Id="rId4" Type="http://schemas.openxmlformats.org/officeDocument/2006/relationships/image" Target="../media/image409.png"/><Relationship Id="rId9" Type="http://schemas.openxmlformats.org/officeDocument/2006/relationships/image" Target="../media/image422.png"/><Relationship Id="rId14" Type="http://schemas.openxmlformats.org/officeDocument/2006/relationships/image" Target="../media/image427.svg"/><Relationship Id="rId22" Type="http://schemas.openxmlformats.org/officeDocument/2006/relationships/image" Target="../media/image433.svg"/><Relationship Id="rId27" Type="http://schemas.openxmlformats.org/officeDocument/2006/relationships/image" Target="../media/image436.png"/><Relationship Id="rId30" Type="http://schemas.openxmlformats.org/officeDocument/2006/relationships/image" Target="../media/image439.svg"/><Relationship Id="rId35" Type="http://schemas.openxmlformats.org/officeDocument/2006/relationships/image" Target="../media/image402.svg"/><Relationship Id="rId43" Type="http://schemas.openxmlformats.org/officeDocument/2006/relationships/image" Target="../media/image443.png"/><Relationship Id="rId8" Type="http://schemas.openxmlformats.org/officeDocument/2006/relationships/image" Target="../media/image348.svg"/><Relationship Id="rId3" Type="http://schemas.openxmlformats.org/officeDocument/2006/relationships/image" Target="../media/image56.png"/><Relationship Id="rId12" Type="http://schemas.openxmlformats.org/officeDocument/2006/relationships/image" Target="../media/image425.svg"/><Relationship Id="rId17" Type="http://schemas.openxmlformats.org/officeDocument/2006/relationships/image" Target="../media/image428.png"/><Relationship Id="rId25" Type="http://schemas.openxmlformats.org/officeDocument/2006/relationships/image" Target="../media/image434.png"/><Relationship Id="rId33" Type="http://schemas.openxmlformats.org/officeDocument/2006/relationships/image" Target="../media/image15.png"/><Relationship Id="rId38" Type="http://schemas.openxmlformats.org/officeDocument/2006/relationships/image" Target="../media/image405.png"/><Relationship Id="rId46" Type="http://schemas.openxmlformats.org/officeDocument/2006/relationships/image" Target="../media/image336.png"/><Relationship Id="rId20" Type="http://schemas.openxmlformats.org/officeDocument/2006/relationships/image" Target="../media/image431.svg"/><Relationship Id="rId41" Type="http://schemas.openxmlformats.org/officeDocument/2006/relationships/image" Target="../media/image408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5.png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57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9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10" Type="http://schemas.openxmlformats.org/officeDocument/2006/relationships/image" Target="../media/image450.png"/><Relationship Id="rId4" Type="http://schemas.openxmlformats.org/officeDocument/2006/relationships/slide" Target="slide58.xml"/><Relationship Id="rId9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16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.png"/><Relationship Id="rId5" Type="http://schemas.openxmlformats.org/officeDocument/2006/relationships/image" Target="../media/image39.jpeg"/><Relationship Id="rId10" Type="http://schemas.openxmlformats.org/officeDocument/2006/relationships/image" Target="../media/image44.svg"/><Relationship Id="rId4" Type="http://schemas.openxmlformats.org/officeDocument/2006/relationships/image" Target="../media/image38.jpeg"/><Relationship Id="rId9" Type="http://schemas.openxmlformats.org/officeDocument/2006/relationships/image" Target="../media/image43.png"/><Relationship Id="rId1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slide" Target="slide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44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4.png"/><Relationship Id="rId18" Type="http://schemas.openxmlformats.org/officeDocument/2006/relationships/image" Target="../media/image13.png"/><Relationship Id="rId26" Type="http://schemas.openxmlformats.org/officeDocument/2006/relationships/image" Target="../media/image65.png"/><Relationship Id="rId3" Type="http://schemas.openxmlformats.org/officeDocument/2006/relationships/image" Target="../media/image45.png"/><Relationship Id="rId21" Type="http://schemas.openxmlformats.org/officeDocument/2006/relationships/image" Target="../media/image60.png"/><Relationship Id="rId7" Type="http://schemas.openxmlformats.org/officeDocument/2006/relationships/image" Target="../media/image49.png"/><Relationship Id="rId12" Type="http://schemas.openxmlformats.org/officeDocument/2006/relationships/image" Target="../media/image53.png"/><Relationship Id="rId17" Type="http://schemas.openxmlformats.org/officeDocument/2006/relationships/image" Target="../media/image57.jpeg"/><Relationship Id="rId25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6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2.jpeg"/><Relationship Id="rId24" Type="http://schemas.openxmlformats.org/officeDocument/2006/relationships/image" Target="../media/image63.png"/><Relationship Id="rId5" Type="http://schemas.openxmlformats.org/officeDocument/2006/relationships/image" Target="../media/image47.svg"/><Relationship Id="rId15" Type="http://schemas.openxmlformats.org/officeDocument/2006/relationships/image" Target="../media/image15.png"/><Relationship Id="rId23" Type="http://schemas.openxmlformats.org/officeDocument/2006/relationships/image" Target="../media/image62.png"/><Relationship Id="rId28" Type="http://schemas.openxmlformats.org/officeDocument/2006/relationships/image" Target="../media/image67.svg"/><Relationship Id="rId10" Type="http://schemas.openxmlformats.org/officeDocument/2006/relationships/image" Target="../media/image51.png"/><Relationship Id="rId19" Type="http://schemas.openxmlformats.org/officeDocument/2006/relationships/image" Target="../media/image58.png"/><Relationship Id="rId4" Type="http://schemas.openxmlformats.org/officeDocument/2006/relationships/image" Target="../media/image46.png"/><Relationship Id="rId9" Type="http://schemas.openxmlformats.org/officeDocument/2006/relationships/image" Target="../media/image16.png"/><Relationship Id="rId14" Type="http://schemas.openxmlformats.org/officeDocument/2006/relationships/image" Target="../media/image55.svg"/><Relationship Id="rId22" Type="http://schemas.openxmlformats.org/officeDocument/2006/relationships/image" Target="../media/image61.png"/><Relationship Id="rId27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18" Type="http://schemas.openxmlformats.org/officeDocument/2006/relationships/image" Target="../media/image77.svg"/><Relationship Id="rId26" Type="http://schemas.openxmlformats.org/officeDocument/2006/relationships/image" Target="../media/image81.svg"/><Relationship Id="rId3" Type="http://schemas.microsoft.com/office/2007/relationships/media" Target="../media/media2.m4a"/><Relationship Id="rId21" Type="http://schemas.openxmlformats.org/officeDocument/2006/relationships/image" Target="../media/image56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1.svg"/><Relationship Id="rId17" Type="http://schemas.openxmlformats.org/officeDocument/2006/relationships/image" Target="../media/image76.png"/><Relationship Id="rId25" Type="http://schemas.openxmlformats.org/officeDocument/2006/relationships/image" Target="../media/image80.png"/><Relationship Id="rId33" Type="http://schemas.openxmlformats.org/officeDocument/2006/relationships/image" Target="../media/image88.svg"/><Relationship Id="rId2" Type="http://schemas.openxmlformats.org/officeDocument/2006/relationships/audio" Target="../media/media1.m4a"/><Relationship Id="rId16" Type="http://schemas.openxmlformats.org/officeDocument/2006/relationships/image" Target="../media/image75.svg"/><Relationship Id="rId20" Type="http://schemas.openxmlformats.org/officeDocument/2006/relationships/image" Target="../media/image15.png"/><Relationship Id="rId29" Type="http://schemas.openxmlformats.org/officeDocument/2006/relationships/image" Target="../media/image84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image" Target="../media/image70.png"/><Relationship Id="rId24" Type="http://schemas.openxmlformats.org/officeDocument/2006/relationships/image" Target="../media/image79.png"/><Relationship Id="rId32" Type="http://schemas.openxmlformats.org/officeDocument/2006/relationships/image" Target="../media/image87.png"/><Relationship Id="rId5" Type="http://schemas.microsoft.com/office/2007/relationships/media" Target="../media/media3.m4a"/><Relationship Id="rId15" Type="http://schemas.openxmlformats.org/officeDocument/2006/relationships/image" Target="../media/image74.png"/><Relationship Id="rId23" Type="http://schemas.openxmlformats.org/officeDocument/2006/relationships/image" Target="../media/image78.png"/><Relationship Id="rId28" Type="http://schemas.openxmlformats.org/officeDocument/2006/relationships/image" Target="../media/image83.svg"/><Relationship Id="rId10" Type="http://schemas.openxmlformats.org/officeDocument/2006/relationships/image" Target="../media/image69.svg"/><Relationship Id="rId19" Type="http://schemas.openxmlformats.org/officeDocument/2006/relationships/image" Target="../media/image16.png"/><Relationship Id="rId31" Type="http://schemas.openxmlformats.org/officeDocument/2006/relationships/image" Target="../media/image86.png"/><Relationship Id="rId4" Type="http://schemas.openxmlformats.org/officeDocument/2006/relationships/audio" Target="../media/media2.m4a"/><Relationship Id="rId9" Type="http://schemas.openxmlformats.org/officeDocument/2006/relationships/image" Target="../media/image68.png"/><Relationship Id="rId14" Type="http://schemas.openxmlformats.org/officeDocument/2006/relationships/image" Target="../media/image73.svg"/><Relationship Id="rId22" Type="http://schemas.openxmlformats.org/officeDocument/2006/relationships/image" Target="../media/image21.png"/><Relationship Id="rId27" Type="http://schemas.openxmlformats.org/officeDocument/2006/relationships/image" Target="../media/image82.png"/><Relationship Id="rId30" Type="http://schemas.openxmlformats.org/officeDocument/2006/relationships/image" Target="../media/image85.svg"/><Relationship Id="rId8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8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6.png"/><Relationship Id="rId12" Type="http://schemas.openxmlformats.org/officeDocument/2006/relationships/image" Target="../media/image93.svg"/><Relationship Id="rId17" Type="http://schemas.openxmlformats.org/officeDocument/2006/relationships/image" Target="../media/image79.png"/><Relationship Id="rId2" Type="http://schemas.openxmlformats.org/officeDocument/2006/relationships/audio" Target="../media/media2.m4a"/><Relationship Id="rId16" Type="http://schemas.openxmlformats.org/officeDocument/2006/relationships/image" Target="../media/image97.svg"/><Relationship Id="rId1" Type="http://schemas.microsoft.com/office/2007/relationships/media" Target="../media/media2.m4a"/><Relationship Id="rId6" Type="http://schemas.openxmlformats.org/officeDocument/2006/relationships/image" Target="../media/image15.png"/><Relationship Id="rId11" Type="http://schemas.openxmlformats.org/officeDocument/2006/relationships/image" Target="../media/image92.png"/><Relationship Id="rId5" Type="http://schemas.openxmlformats.org/officeDocument/2006/relationships/image" Target="../media/image16.png"/><Relationship Id="rId15" Type="http://schemas.openxmlformats.org/officeDocument/2006/relationships/image" Target="../media/image96.png"/><Relationship Id="rId10" Type="http://schemas.openxmlformats.org/officeDocument/2006/relationships/image" Target="../media/image91.svg"/><Relationship Id="rId19" Type="http://schemas.openxmlformats.org/officeDocument/2006/relationships/image" Target="../media/image98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90.png"/><Relationship Id="rId14" Type="http://schemas.openxmlformats.org/officeDocument/2006/relationships/image" Target="../media/image9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CB1885-F8EC-4451-9E1D-9199F0959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32" y="4609368"/>
            <a:ext cx="4456562" cy="10790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3DC072-837C-4CDA-90F1-D49A5460D4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30" y="5923120"/>
            <a:ext cx="6498899" cy="9233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8940EB-C514-4ABF-927C-8E03DA3150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2934" y="-8839"/>
            <a:ext cx="5999066" cy="68701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A75427-EDF0-4AD8-A9D6-7CC11E5255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29FD1E-9AAF-4D04-82EE-1F84360332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253"/>
          <a:stretch/>
        </p:blipFill>
        <p:spPr>
          <a:xfrm>
            <a:off x="78944" y="1157971"/>
            <a:ext cx="6498899" cy="346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45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780F02-4ED7-4204-BAE5-BDDC55217B25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8205" y="168299"/>
            <a:ext cx="4715591" cy="673159"/>
          </a:xfrm>
          <a:prstGeom prst="rect">
            <a:avLst/>
          </a:prstGeom>
        </p:spPr>
      </p:pic>
      <p:pic>
        <p:nvPicPr>
          <p:cNvPr id="67" name="teacher guide">
            <a:extLst>
              <a:ext uri="{FF2B5EF4-FFF2-40B4-BE49-F238E27FC236}">
                <a16:creationId xmlns:a16="http://schemas.microsoft.com/office/drawing/2014/main" id="{5700C5A4-C4F3-468F-83AB-09925581473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03A8235-4BB4-4ED0-8AAC-ACE13C7510E2}"/>
              </a:ext>
            </a:extLst>
          </p:cNvPr>
          <p:cNvGrpSpPr/>
          <p:nvPr/>
        </p:nvGrpSpPr>
        <p:grpSpPr>
          <a:xfrm>
            <a:off x="286545" y="885830"/>
            <a:ext cx="3993569" cy="581806"/>
            <a:chOff x="286545" y="885830"/>
            <a:chExt cx="3993569" cy="581806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6F38591B-5151-464C-AE46-F218FD78ABD4}"/>
                </a:ext>
              </a:extLst>
            </p:cNvPr>
            <p:cNvSpPr/>
            <p:nvPr/>
          </p:nvSpPr>
          <p:spPr>
            <a:xfrm>
              <a:off x="286545" y="1260022"/>
              <a:ext cx="403055" cy="89354"/>
            </a:xfrm>
            <a:prstGeom prst="roundRect">
              <a:avLst>
                <a:gd name="adj" fmla="val 50000"/>
              </a:avLst>
            </a:prstGeom>
            <a:solidFill>
              <a:srgbClr val="439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A60517C-3C96-4B30-8ACB-BF9BEDEE43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242" y="885830"/>
              <a:ext cx="3897872" cy="581806"/>
            </a:xfrm>
            <a:prstGeom prst="rect">
              <a:avLst/>
            </a:prstGeom>
          </p:spPr>
        </p:pic>
      </p:grpSp>
      <p:pic>
        <p:nvPicPr>
          <p:cNvPr id="108" name="Picture 107">
            <a:extLst>
              <a:ext uri="{FF2B5EF4-FFF2-40B4-BE49-F238E27FC236}">
                <a16:creationId xmlns:a16="http://schemas.microsoft.com/office/drawing/2014/main" id="{4FC37287-CEA2-4292-A9D0-EE676F270BF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385" y="5924237"/>
            <a:ext cx="514299" cy="52848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0295BB8E-B43E-46B4-B65C-1AA9F084C2E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4069" y="5924237"/>
            <a:ext cx="514299" cy="528487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FD5FFDF2-D4A9-4F7C-9522-7E4ECC21535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5753" y="5924237"/>
            <a:ext cx="514299" cy="528487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AAB711D5-99E2-4332-B937-A778474CAD5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7437" y="5924237"/>
            <a:ext cx="514299" cy="528487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508D665E-F37F-45EE-8D62-7F515B8693E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9121" y="5924237"/>
            <a:ext cx="514299" cy="52848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9DEA9A45-D1CF-4435-8BAE-F8CA31508EA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805" y="5924237"/>
            <a:ext cx="514299" cy="528487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BFBA7D62-E2C7-42C3-9ECD-5093B92CB92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489" y="5924237"/>
            <a:ext cx="514299" cy="528487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9A4368BC-7498-4101-B68B-C7916EAB94C8}"/>
              </a:ext>
            </a:extLst>
          </p:cNvPr>
          <p:cNvGrpSpPr/>
          <p:nvPr/>
        </p:nvGrpSpPr>
        <p:grpSpPr>
          <a:xfrm>
            <a:off x="2971372" y="2785206"/>
            <a:ext cx="6378539" cy="3071737"/>
            <a:chOff x="2971372" y="2785206"/>
            <a:chExt cx="6378539" cy="307173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991EDDC-C84E-414B-941E-587ACD7966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2986256"/>
              <a:ext cx="6032232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>
              <a:extLst>
                <a:ext uri="{FF2B5EF4-FFF2-40B4-BE49-F238E27FC236}">
                  <a16:creationId xmlns:a16="http://schemas.microsoft.com/office/drawing/2014/main" id="{A2BA0E63-D3B7-4078-A1DA-41E17291AA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3303735"/>
              <a:ext cx="5309888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>
              <a:extLst>
                <a:ext uri="{FF2B5EF4-FFF2-40B4-BE49-F238E27FC236}">
                  <a16:creationId xmlns:a16="http://schemas.microsoft.com/office/drawing/2014/main" id="{5BA0246A-A5DB-42FF-964F-409880EAE5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3621214"/>
              <a:ext cx="4587543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>
              <a:extLst>
                <a:ext uri="{FF2B5EF4-FFF2-40B4-BE49-F238E27FC236}">
                  <a16:creationId xmlns:a16="http://schemas.microsoft.com/office/drawing/2014/main" id="{A85B736C-E889-4F78-A6E4-F177E25224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3938693"/>
              <a:ext cx="3865198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>
              <a:extLst>
                <a:ext uri="{FF2B5EF4-FFF2-40B4-BE49-F238E27FC236}">
                  <a16:creationId xmlns:a16="http://schemas.microsoft.com/office/drawing/2014/main" id="{AD0B90E4-566C-445A-93A3-9D32B6AC72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4246647"/>
              <a:ext cx="3142853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68">
              <a:extLst>
                <a:ext uri="{FF2B5EF4-FFF2-40B4-BE49-F238E27FC236}">
                  <a16:creationId xmlns:a16="http://schemas.microsoft.com/office/drawing/2014/main" id="{B395CE32-E9E7-47CA-9E39-AAF37D45BE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4564126"/>
              <a:ext cx="2420508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>
              <a:extLst>
                <a:ext uri="{FF2B5EF4-FFF2-40B4-BE49-F238E27FC236}">
                  <a16:creationId xmlns:a16="http://schemas.microsoft.com/office/drawing/2014/main" id="{503CD90F-DC44-41D0-A593-E38F14AFB6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372" y="4881605"/>
              <a:ext cx="1698163" cy="0"/>
            </a:xfrm>
            <a:prstGeom prst="line">
              <a:avLst/>
            </a:prstGeom>
            <a:ln w="12700" cap="rnd">
              <a:solidFill>
                <a:srgbClr val="1A79C0"/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C80100E-8D6B-4161-A827-3E4DB8678BBB}"/>
                </a:ext>
              </a:extLst>
            </p:cNvPr>
            <p:cNvGrpSpPr/>
            <p:nvPr/>
          </p:nvGrpSpPr>
          <p:grpSpPr>
            <a:xfrm>
              <a:off x="4327739" y="4916635"/>
              <a:ext cx="717455" cy="940308"/>
              <a:chOff x="4327739" y="4916635"/>
              <a:chExt cx="717455" cy="940308"/>
            </a:xfrm>
          </p:grpSpPr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3A7BC756-FAA7-4C62-97D4-C5A436929EEF}"/>
                  </a:ext>
                </a:extLst>
              </p:cNvPr>
              <p:cNvSpPr/>
              <p:nvPr/>
            </p:nvSpPr>
            <p:spPr>
              <a:xfrm>
                <a:off x="4327739" y="4916635"/>
                <a:ext cx="717455" cy="940308"/>
              </a:xfrm>
              <a:custGeom>
                <a:avLst/>
                <a:gdLst>
                  <a:gd name="connsiteX0" fmla="*/ 0 w 717455"/>
                  <a:gd name="connsiteY0" fmla="*/ 0 h 940308"/>
                  <a:gd name="connsiteX1" fmla="*/ 717453 w 717455"/>
                  <a:gd name="connsiteY1" fmla="*/ 0 h 940308"/>
                  <a:gd name="connsiteX2" fmla="*/ 717453 w 717455"/>
                  <a:gd name="connsiteY2" fmla="*/ 313436 h 940308"/>
                  <a:gd name="connsiteX3" fmla="*/ 717454 w 717455"/>
                  <a:gd name="connsiteY3" fmla="*/ 313436 h 940308"/>
                  <a:gd name="connsiteX4" fmla="*/ 717454 w 717455"/>
                  <a:gd name="connsiteY4" fmla="*/ 626872 h 940308"/>
                  <a:gd name="connsiteX5" fmla="*/ 717455 w 717455"/>
                  <a:gd name="connsiteY5" fmla="*/ 626872 h 940308"/>
                  <a:gd name="connsiteX6" fmla="*/ 717455 w 717455"/>
                  <a:gd name="connsiteY6" fmla="*/ 940308 h 940308"/>
                  <a:gd name="connsiteX7" fmla="*/ 2 w 717455"/>
                  <a:gd name="connsiteY7" fmla="*/ 940308 h 940308"/>
                  <a:gd name="connsiteX8" fmla="*/ 2 w 717455"/>
                  <a:gd name="connsiteY8" fmla="*/ 626872 h 940308"/>
                  <a:gd name="connsiteX9" fmla="*/ 1 w 717455"/>
                  <a:gd name="connsiteY9" fmla="*/ 626872 h 940308"/>
                  <a:gd name="connsiteX10" fmla="*/ 1 w 717455"/>
                  <a:gd name="connsiteY10" fmla="*/ 313436 h 940308"/>
                  <a:gd name="connsiteX11" fmla="*/ 0 w 717455"/>
                  <a:gd name="connsiteY11" fmla="*/ 313436 h 940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7455" h="940308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4" y="313436"/>
                    </a:lnTo>
                    <a:lnTo>
                      <a:pt x="717454" y="626872"/>
                    </a:lnTo>
                    <a:lnTo>
                      <a:pt x="717455" y="626872"/>
                    </a:lnTo>
                    <a:lnTo>
                      <a:pt x="717455" y="940308"/>
                    </a:lnTo>
                    <a:lnTo>
                      <a:pt x="2" y="940308"/>
                    </a:lnTo>
                    <a:lnTo>
                      <a:pt x="2" y="626872"/>
                    </a:lnTo>
                    <a:lnTo>
                      <a:pt x="1" y="626872"/>
                    </a:lnTo>
                    <a:lnTo>
                      <a:pt x="1" y="313436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E7F4E0"/>
              </a:solidFill>
              <a:ln>
                <a:solidFill>
                  <a:srgbClr val="66B4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BD1B0CE7-3146-47A5-976F-6285E14AAF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4512758" y="5527481"/>
                <a:ext cx="297365" cy="233376"/>
              </a:xfrm>
              <a:prstGeom prst="rect">
                <a:avLst/>
              </a:prstGeom>
            </p:spPr>
          </p:pic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9FE7806-F2A0-49F8-A5DA-4FCAEB3F82B1}"/>
                </a:ext>
              </a:extLst>
            </p:cNvPr>
            <p:cNvGrpSpPr/>
            <p:nvPr/>
          </p:nvGrpSpPr>
          <p:grpSpPr>
            <a:xfrm>
              <a:off x="5045192" y="4603199"/>
              <a:ext cx="717455" cy="1253744"/>
              <a:chOff x="5045192" y="4603199"/>
              <a:chExt cx="717455" cy="1253744"/>
            </a:xfrm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873D37E3-DC2E-4126-9DCF-E856A47682A1}"/>
                  </a:ext>
                </a:extLst>
              </p:cNvPr>
              <p:cNvSpPr/>
              <p:nvPr/>
            </p:nvSpPr>
            <p:spPr>
              <a:xfrm>
                <a:off x="5045192" y="4603199"/>
                <a:ext cx="717455" cy="1253744"/>
              </a:xfrm>
              <a:custGeom>
                <a:avLst/>
                <a:gdLst>
                  <a:gd name="connsiteX0" fmla="*/ 0 w 717455"/>
                  <a:gd name="connsiteY0" fmla="*/ 0 h 1253744"/>
                  <a:gd name="connsiteX1" fmla="*/ 717453 w 717455"/>
                  <a:gd name="connsiteY1" fmla="*/ 0 h 1253744"/>
                  <a:gd name="connsiteX2" fmla="*/ 717453 w 717455"/>
                  <a:gd name="connsiteY2" fmla="*/ 313436 h 1253744"/>
                  <a:gd name="connsiteX3" fmla="*/ 717453 w 717455"/>
                  <a:gd name="connsiteY3" fmla="*/ 626872 h 1253744"/>
                  <a:gd name="connsiteX4" fmla="*/ 717454 w 717455"/>
                  <a:gd name="connsiteY4" fmla="*/ 626872 h 1253744"/>
                  <a:gd name="connsiteX5" fmla="*/ 717454 w 717455"/>
                  <a:gd name="connsiteY5" fmla="*/ 940308 h 1253744"/>
                  <a:gd name="connsiteX6" fmla="*/ 717455 w 717455"/>
                  <a:gd name="connsiteY6" fmla="*/ 940308 h 1253744"/>
                  <a:gd name="connsiteX7" fmla="*/ 717455 w 717455"/>
                  <a:gd name="connsiteY7" fmla="*/ 1253744 h 1253744"/>
                  <a:gd name="connsiteX8" fmla="*/ 2 w 717455"/>
                  <a:gd name="connsiteY8" fmla="*/ 1253744 h 1253744"/>
                  <a:gd name="connsiteX9" fmla="*/ 2 w 717455"/>
                  <a:gd name="connsiteY9" fmla="*/ 940308 h 1253744"/>
                  <a:gd name="connsiteX10" fmla="*/ 1 w 717455"/>
                  <a:gd name="connsiteY10" fmla="*/ 940308 h 1253744"/>
                  <a:gd name="connsiteX11" fmla="*/ 1 w 717455"/>
                  <a:gd name="connsiteY11" fmla="*/ 626872 h 1253744"/>
                  <a:gd name="connsiteX12" fmla="*/ 0 w 717455"/>
                  <a:gd name="connsiteY12" fmla="*/ 626872 h 1253744"/>
                  <a:gd name="connsiteX13" fmla="*/ 0 w 717455"/>
                  <a:gd name="connsiteY13" fmla="*/ 313436 h 125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7455" h="1253744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3" y="626872"/>
                    </a:lnTo>
                    <a:lnTo>
                      <a:pt x="717454" y="626872"/>
                    </a:lnTo>
                    <a:lnTo>
                      <a:pt x="717454" y="940308"/>
                    </a:lnTo>
                    <a:lnTo>
                      <a:pt x="717455" y="940308"/>
                    </a:lnTo>
                    <a:lnTo>
                      <a:pt x="717455" y="1253744"/>
                    </a:lnTo>
                    <a:lnTo>
                      <a:pt x="2" y="1253744"/>
                    </a:lnTo>
                    <a:lnTo>
                      <a:pt x="2" y="940308"/>
                    </a:lnTo>
                    <a:lnTo>
                      <a:pt x="1" y="940308"/>
                    </a:lnTo>
                    <a:lnTo>
                      <a:pt x="1" y="626872"/>
                    </a:lnTo>
                    <a:lnTo>
                      <a:pt x="0" y="626872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E6F8FE"/>
              </a:solidFill>
              <a:ln>
                <a:solidFill>
                  <a:srgbClr val="05A9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48EDEF57-103E-4EB1-9C9E-4A3AB819A7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5268457" y="5614056"/>
                <a:ext cx="225847" cy="146801"/>
              </a:xfrm>
              <a:prstGeom prst="rect">
                <a:avLst/>
              </a:prstGeom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9F078C9-C660-4CA4-96D0-CF9EC919C2C5}"/>
                </a:ext>
              </a:extLst>
            </p:cNvPr>
            <p:cNvGrpSpPr/>
            <p:nvPr/>
          </p:nvGrpSpPr>
          <p:grpSpPr>
            <a:xfrm>
              <a:off x="5762645" y="4289763"/>
              <a:ext cx="717455" cy="1567180"/>
              <a:chOff x="5762645" y="4289763"/>
              <a:chExt cx="717455" cy="1567180"/>
            </a:xfrm>
          </p:grpSpPr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FE5B254D-6FE4-4EA9-B844-7780F1955088}"/>
                  </a:ext>
                </a:extLst>
              </p:cNvPr>
              <p:cNvSpPr/>
              <p:nvPr/>
            </p:nvSpPr>
            <p:spPr>
              <a:xfrm>
                <a:off x="5762645" y="4289763"/>
                <a:ext cx="717455" cy="1567180"/>
              </a:xfrm>
              <a:custGeom>
                <a:avLst/>
                <a:gdLst>
                  <a:gd name="connsiteX0" fmla="*/ 0 w 717455"/>
                  <a:gd name="connsiteY0" fmla="*/ 0 h 1567180"/>
                  <a:gd name="connsiteX1" fmla="*/ 717453 w 717455"/>
                  <a:gd name="connsiteY1" fmla="*/ 0 h 1567180"/>
                  <a:gd name="connsiteX2" fmla="*/ 717453 w 717455"/>
                  <a:gd name="connsiteY2" fmla="*/ 313436 h 1567180"/>
                  <a:gd name="connsiteX3" fmla="*/ 717454 w 717455"/>
                  <a:gd name="connsiteY3" fmla="*/ 313436 h 1567180"/>
                  <a:gd name="connsiteX4" fmla="*/ 717454 w 717455"/>
                  <a:gd name="connsiteY4" fmla="*/ 626872 h 1567180"/>
                  <a:gd name="connsiteX5" fmla="*/ 717453 w 717455"/>
                  <a:gd name="connsiteY5" fmla="*/ 626872 h 1567180"/>
                  <a:gd name="connsiteX6" fmla="*/ 717453 w 717455"/>
                  <a:gd name="connsiteY6" fmla="*/ 940308 h 1567180"/>
                  <a:gd name="connsiteX7" fmla="*/ 717454 w 717455"/>
                  <a:gd name="connsiteY7" fmla="*/ 940308 h 1567180"/>
                  <a:gd name="connsiteX8" fmla="*/ 717454 w 717455"/>
                  <a:gd name="connsiteY8" fmla="*/ 1253744 h 1567180"/>
                  <a:gd name="connsiteX9" fmla="*/ 717455 w 717455"/>
                  <a:gd name="connsiteY9" fmla="*/ 1253744 h 1567180"/>
                  <a:gd name="connsiteX10" fmla="*/ 717455 w 717455"/>
                  <a:gd name="connsiteY10" fmla="*/ 1567180 h 1567180"/>
                  <a:gd name="connsiteX11" fmla="*/ 2 w 717455"/>
                  <a:gd name="connsiteY11" fmla="*/ 1567180 h 1567180"/>
                  <a:gd name="connsiteX12" fmla="*/ 2 w 717455"/>
                  <a:gd name="connsiteY12" fmla="*/ 1253744 h 1567180"/>
                  <a:gd name="connsiteX13" fmla="*/ 1 w 717455"/>
                  <a:gd name="connsiteY13" fmla="*/ 1253744 h 1567180"/>
                  <a:gd name="connsiteX14" fmla="*/ 1 w 717455"/>
                  <a:gd name="connsiteY14" fmla="*/ 940308 h 1567180"/>
                  <a:gd name="connsiteX15" fmla="*/ 0 w 717455"/>
                  <a:gd name="connsiteY15" fmla="*/ 940308 h 1567180"/>
                  <a:gd name="connsiteX16" fmla="*/ 0 w 717455"/>
                  <a:gd name="connsiteY16" fmla="*/ 626872 h 1567180"/>
                  <a:gd name="connsiteX17" fmla="*/ 1 w 717455"/>
                  <a:gd name="connsiteY17" fmla="*/ 626872 h 1567180"/>
                  <a:gd name="connsiteX18" fmla="*/ 1 w 717455"/>
                  <a:gd name="connsiteY18" fmla="*/ 313436 h 1567180"/>
                  <a:gd name="connsiteX19" fmla="*/ 0 w 717455"/>
                  <a:gd name="connsiteY19" fmla="*/ 313436 h 1567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17455" h="1567180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4" y="313436"/>
                    </a:lnTo>
                    <a:lnTo>
                      <a:pt x="717454" y="626872"/>
                    </a:lnTo>
                    <a:lnTo>
                      <a:pt x="717453" y="626872"/>
                    </a:lnTo>
                    <a:lnTo>
                      <a:pt x="717453" y="940308"/>
                    </a:lnTo>
                    <a:lnTo>
                      <a:pt x="717454" y="940308"/>
                    </a:lnTo>
                    <a:lnTo>
                      <a:pt x="717454" y="1253744"/>
                    </a:lnTo>
                    <a:lnTo>
                      <a:pt x="717455" y="1253744"/>
                    </a:lnTo>
                    <a:lnTo>
                      <a:pt x="717455" y="1567180"/>
                    </a:lnTo>
                    <a:lnTo>
                      <a:pt x="2" y="1567180"/>
                    </a:lnTo>
                    <a:lnTo>
                      <a:pt x="2" y="1253744"/>
                    </a:lnTo>
                    <a:lnTo>
                      <a:pt x="1" y="1253744"/>
                    </a:lnTo>
                    <a:lnTo>
                      <a:pt x="1" y="940308"/>
                    </a:lnTo>
                    <a:lnTo>
                      <a:pt x="0" y="940308"/>
                    </a:lnTo>
                    <a:lnTo>
                      <a:pt x="0" y="626872"/>
                    </a:lnTo>
                    <a:lnTo>
                      <a:pt x="1" y="626872"/>
                    </a:lnTo>
                    <a:lnTo>
                      <a:pt x="1" y="313436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E4E4F4"/>
              </a:solidFill>
              <a:ln>
                <a:solidFill>
                  <a:srgbClr val="3F409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01DC638D-54F1-4DC5-AB8A-574CC6E467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6022151" y="5497367"/>
                <a:ext cx="150565" cy="263490"/>
              </a:xfrm>
              <a:prstGeom prst="rect">
                <a:avLst/>
              </a:prstGeom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9A82295-45E0-4BFA-91D0-0E78E77C1481}"/>
                </a:ext>
              </a:extLst>
            </p:cNvPr>
            <p:cNvGrpSpPr/>
            <p:nvPr/>
          </p:nvGrpSpPr>
          <p:grpSpPr>
            <a:xfrm>
              <a:off x="6480098" y="3976327"/>
              <a:ext cx="717455" cy="1880616"/>
              <a:chOff x="6480098" y="3976327"/>
              <a:chExt cx="717455" cy="1880616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F86A737E-6B05-4CD6-A63D-44F26FFB6074}"/>
                  </a:ext>
                </a:extLst>
              </p:cNvPr>
              <p:cNvSpPr/>
              <p:nvPr/>
            </p:nvSpPr>
            <p:spPr>
              <a:xfrm>
                <a:off x="6480098" y="3976327"/>
                <a:ext cx="717455" cy="1880616"/>
              </a:xfrm>
              <a:custGeom>
                <a:avLst/>
                <a:gdLst>
                  <a:gd name="connsiteX0" fmla="*/ 0 w 717455"/>
                  <a:gd name="connsiteY0" fmla="*/ 0 h 1880616"/>
                  <a:gd name="connsiteX1" fmla="*/ 717453 w 717455"/>
                  <a:gd name="connsiteY1" fmla="*/ 0 h 1880616"/>
                  <a:gd name="connsiteX2" fmla="*/ 717453 w 717455"/>
                  <a:gd name="connsiteY2" fmla="*/ 313436 h 1880616"/>
                  <a:gd name="connsiteX3" fmla="*/ 717453 w 717455"/>
                  <a:gd name="connsiteY3" fmla="*/ 626872 h 1880616"/>
                  <a:gd name="connsiteX4" fmla="*/ 717453 w 717455"/>
                  <a:gd name="connsiteY4" fmla="*/ 940308 h 1880616"/>
                  <a:gd name="connsiteX5" fmla="*/ 717453 w 717455"/>
                  <a:gd name="connsiteY5" fmla="*/ 1253744 h 1880616"/>
                  <a:gd name="connsiteX6" fmla="*/ 717454 w 717455"/>
                  <a:gd name="connsiteY6" fmla="*/ 1253744 h 1880616"/>
                  <a:gd name="connsiteX7" fmla="*/ 717454 w 717455"/>
                  <a:gd name="connsiteY7" fmla="*/ 1567180 h 1880616"/>
                  <a:gd name="connsiteX8" fmla="*/ 717455 w 717455"/>
                  <a:gd name="connsiteY8" fmla="*/ 1567180 h 1880616"/>
                  <a:gd name="connsiteX9" fmla="*/ 717455 w 717455"/>
                  <a:gd name="connsiteY9" fmla="*/ 1880616 h 1880616"/>
                  <a:gd name="connsiteX10" fmla="*/ 2 w 717455"/>
                  <a:gd name="connsiteY10" fmla="*/ 1880616 h 1880616"/>
                  <a:gd name="connsiteX11" fmla="*/ 2 w 717455"/>
                  <a:gd name="connsiteY11" fmla="*/ 1567180 h 1880616"/>
                  <a:gd name="connsiteX12" fmla="*/ 1 w 717455"/>
                  <a:gd name="connsiteY12" fmla="*/ 1567180 h 1880616"/>
                  <a:gd name="connsiteX13" fmla="*/ 1 w 717455"/>
                  <a:gd name="connsiteY13" fmla="*/ 1253744 h 1880616"/>
                  <a:gd name="connsiteX14" fmla="*/ 0 w 717455"/>
                  <a:gd name="connsiteY14" fmla="*/ 1253744 h 1880616"/>
                  <a:gd name="connsiteX15" fmla="*/ 0 w 717455"/>
                  <a:gd name="connsiteY15" fmla="*/ 940308 h 1880616"/>
                  <a:gd name="connsiteX16" fmla="*/ 0 w 717455"/>
                  <a:gd name="connsiteY16" fmla="*/ 626872 h 1880616"/>
                  <a:gd name="connsiteX17" fmla="*/ 0 w 717455"/>
                  <a:gd name="connsiteY17" fmla="*/ 313436 h 188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17455" h="1880616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3" y="626872"/>
                    </a:lnTo>
                    <a:lnTo>
                      <a:pt x="717453" y="940308"/>
                    </a:lnTo>
                    <a:lnTo>
                      <a:pt x="717453" y="1253744"/>
                    </a:lnTo>
                    <a:lnTo>
                      <a:pt x="717454" y="1253744"/>
                    </a:lnTo>
                    <a:lnTo>
                      <a:pt x="717454" y="1567180"/>
                    </a:lnTo>
                    <a:lnTo>
                      <a:pt x="717455" y="1567180"/>
                    </a:lnTo>
                    <a:lnTo>
                      <a:pt x="717455" y="1880616"/>
                    </a:lnTo>
                    <a:lnTo>
                      <a:pt x="2" y="1880616"/>
                    </a:lnTo>
                    <a:lnTo>
                      <a:pt x="2" y="1567180"/>
                    </a:lnTo>
                    <a:lnTo>
                      <a:pt x="1" y="1567180"/>
                    </a:lnTo>
                    <a:lnTo>
                      <a:pt x="1" y="1253744"/>
                    </a:lnTo>
                    <a:lnTo>
                      <a:pt x="0" y="1253744"/>
                    </a:lnTo>
                    <a:lnTo>
                      <a:pt x="0" y="940308"/>
                    </a:lnTo>
                    <a:lnTo>
                      <a:pt x="0" y="626872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E0D8EC"/>
              </a:solidFill>
              <a:ln>
                <a:solidFill>
                  <a:srgbClr val="664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277D7780-46BD-4C1F-823C-52B7D4E89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6665118" y="5546302"/>
                <a:ext cx="304893" cy="214555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730A8E7-5D32-4D96-8CFA-2D8C1458DEBA}"/>
                </a:ext>
              </a:extLst>
            </p:cNvPr>
            <p:cNvGrpSpPr/>
            <p:nvPr/>
          </p:nvGrpSpPr>
          <p:grpSpPr>
            <a:xfrm>
              <a:off x="7197550" y="3662891"/>
              <a:ext cx="717455" cy="2194052"/>
              <a:chOff x="7197550" y="3662891"/>
              <a:chExt cx="717455" cy="2194052"/>
            </a:xfrm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C5446A01-8917-428B-9075-14D489814B82}"/>
                  </a:ext>
                </a:extLst>
              </p:cNvPr>
              <p:cNvSpPr/>
              <p:nvPr/>
            </p:nvSpPr>
            <p:spPr>
              <a:xfrm>
                <a:off x="7197550" y="3662891"/>
                <a:ext cx="717455" cy="2194052"/>
              </a:xfrm>
              <a:custGeom>
                <a:avLst/>
                <a:gdLst>
                  <a:gd name="connsiteX0" fmla="*/ 0 w 717455"/>
                  <a:gd name="connsiteY0" fmla="*/ 0 h 2194052"/>
                  <a:gd name="connsiteX1" fmla="*/ 717453 w 717455"/>
                  <a:gd name="connsiteY1" fmla="*/ 0 h 2194052"/>
                  <a:gd name="connsiteX2" fmla="*/ 717453 w 717455"/>
                  <a:gd name="connsiteY2" fmla="*/ 313436 h 2194052"/>
                  <a:gd name="connsiteX3" fmla="*/ 717453 w 717455"/>
                  <a:gd name="connsiteY3" fmla="*/ 626872 h 2194052"/>
                  <a:gd name="connsiteX4" fmla="*/ 717454 w 717455"/>
                  <a:gd name="connsiteY4" fmla="*/ 626872 h 2194052"/>
                  <a:gd name="connsiteX5" fmla="*/ 717454 w 717455"/>
                  <a:gd name="connsiteY5" fmla="*/ 940308 h 2194052"/>
                  <a:gd name="connsiteX6" fmla="*/ 717453 w 717455"/>
                  <a:gd name="connsiteY6" fmla="*/ 940308 h 2194052"/>
                  <a:gd name="connsiteX7" fmla="*/ 717453 w 717455"/>
                  <a:gd name="connsiteY7" fmla="*/ 1253744 h 2194052"/>
                  <a:gd name="connsiteX8" fmla="*/ 717453 w 717455"/>
                  <a:gd name="connsiteY8" fmla="*/ 1567180 h 2194052"/>
                  <a:gd name="connsiteX9" fmla="*/ 717454 w 717455"/>
                  <a:gd name="connsiteY9" fmla="*/ 1567180 h 2194052"/>
                  <a:gd name="connsiteX10" fmla="*/ 717454 w 717455"/>
                  <a:gd name="connsiteY10" fmla="*/ 1880616 h 2194052"/>
                  <a:gd name="connsiteX11" fmla="*/ 717455 w 717455"/>
                  <a:gd name="connsiteY11" fmla="*/ 1880616 h 2194052"/>
                  <a:gd name="connsiteX12" fmla="*/ 717455 w 717455"/>
                  <a:gd name="connsiteY12" fmla="*/ 2194052 h 2194052"/>
                  <a:gd name="connsiteX13" fmla="*/ 2 w 717455"/>
                  <a:gd name="connsiteY13" fmla="*/ 2194052 h 2194052"/>
                  <a:gd name="connsiteX14" fmla="*/ 2 w 717455"/>
                  <a:gd name="connsiteY14" fmla="*/ 1880616 h 2194052"/>
                  <a:gd name="connsiteX15" fmla="*/ 1 w 717455"/>
                  <a:gd name="connsiteY15" fmla="*/ 1880616 h 2194052"/>
                  <a:gd name="connsiteX16" fmla="*/ 1 w 717455"/>
                  <a:gd name="connsiteY16" fmla="*/ 1567180 h 2194052"/>
                  <a:gd name="connsiteX17" fmla="*/ 0 w 717455"/>
                  <a:gd name="connsiteY17" fmla="*/ 1567180 h 2194052"/>
                  <a:gd name="connsiteX18" fmla="*/ 0 w 717455"/>
                  <a:gd name="connsiteY18" fmla="*/ 1253744 h 2194052"/>
                  <a:gd name="connsiteX19" fmla="*/ 0 w 717455"/>
                  <a:gd name="connsiteY19" fmla="*/ 940308 h 2194052"/>
                  <a:gd name="connsiteX20" fmla="*/ 1 w 717455"/>
                  <a:gd name="connsiteY20" fmla="*/ 940308 h 2194052"/>
                  <a:gd name="connsiteX21" fmla="*/ 1 w 717455"/>
                  <a:gd name="connsiteY21" fmla="*/ 626872 h 2194052"/>
                  <a:gd name="connsiteX22" fmla="*/ 0 w 717455"/>
                  <a:gd name="connsiteY22" fmla="*/ 626872 h 2194052"/>
                  <a:gd name="connsiteX23" fmla="*/ 0 w 717455"/>
                  <a:gd name="connsiteY23" fmla="*/ 313436 h 2194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17455" h="2194052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3" y="626872"/>
                    </a:lnTo>
                    <a:lnTo>
                      <a:pt x="717454" y="626872"/>
                    </a:lnTo>
                    <a:lnTo>
                      <a:pt x="717454" y="940308"/>
                    </a:lnTo>
                    <a:lnTo>
                      <a:pt x="717453" y="940308"/>
                    </a:lnTo>
                    <a:lnTo>
                      <a:pt x="717453" y="1253744"/>
                    </a:lnTo>
                    <a:lnTo>
                      <a:pt x="717453" y="1567180"/>
                    </a:lnTo>
                    <a:lnTo>
                      <a:pt x="717454" y="1567180"/>
                    </a:lnTo>
                    <a:lnTo>
                      <a:pt x="717454" y="1880616"/>
                    </a:lnTo>
                    <a:lnTo>
                      <a:pt x="717455" y="1880616"/>
                    </a:lnTo>
                    <a:lnTo>
                      <a:pt x="717455" y="2194052"/>
                    </a:lnTo>
                    <a:lnTo>
                      <a:pt x="2" y="2194052"/>
                    </a:lnTo>
                    <a:lnTo>
                      <a:pt x="2" y="1880616"/>
                    </a:lnTo>
                    <a:lnTo>
                      <a:pt x="1" y="1880616"/>
                    </a:lnTo>
                    <a:lnTo>
                      <a:pt x="1" y="1567180"/>
                    </a:lnTo>
                    <a:lnTo>
                      <a:pt x="0" y="1567180"/>
                    </a:lnTo>
                    <a:lnTo>
                      <a:pt x="0" y="1253744"/>
                    </a:lnTo>
                    <a:lnTo>
                      <a:pt x="0" y="940308"/>
                    </a:lnTo>
                    <a:lnTo>
                      <a:pt x="1" y="940308"/>
                    </a:lnTo>
                    <a:lnTo>
                      <a:pt x="1" y="626872"/>
                    </a:lnTo>
                    <a:lnTo>
                      <a:pt x="0" y="626872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F9D3CB"/>
              </a:solidFill>
              <a:ln>
                <a:solidFill>
                  <a:srgbClr val="E751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Graphic 19">
                <a:extLst>
                  <a:ext uri="{FF2B5EF4-FFF2-40B4-BE49-F238E27FC236}">
                    <a16:creationId xmlns:a16="http://schemas.microsoft.com/office/drawing/2014/main" id="{C599EB67-E2D1-446C-8154-E179BCE624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2"/>
                  </a:ext>
                </a:extLst>
              </a:blip>
              <a:stretch>
                <a:fillRect/>
              </a:stretch>
            </p:blipFill>
            <p:spPr>
              <a:xfrm>
                <a:off x="7288822" y="5587708"/>
                <a:ext cx="496863" cy="173149"/>
              </a:xfrm>
              <a:prstGeom prst="rect">
                <a:avLst/>
              </a:prstGeom>
            </p:spPr>
          </p:pic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C771327-A3E7-4494-9E35-53FA14E0477A}"/>
                </a:ext>
              </a:extLst>
            </p:cNvPr>
            <p:cNvGrpSpPr/>
            <p:nvPr/>
          </p:nvGrpSpPr>
          <p:grpSpPr>
            <a:xfrm>
              <a:off x="7915003" y="3349455"/>
              <a:ext cx="717455" cy="2507488"/>
              <a:chOff x="7915003" y="3349455"/>
              <a:chExt cx="717455" cy="2507488"/>
            </a:xfrm>
          </p:grpSpPr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003525D4-9414-470B-9FBF-C1ADD37E3063}"/>
                  </a:ext>
                </a:extLst>
              </p:cNvPr>
              <p:cNvSpPr/>
              <p:nvPr/>
            </p:nvSpPr>
            <p:spPr>
              <a:xfrm>
                <a:off x="7915003" y="3349455"/>
                <a:ext cx="717455" cy="2507488"/>
              </a:xfrm>
              <a:custGeom>
                <a:avLst/>
                <a:gdLst>
                  <a:gd name="connsiteX0" fmla="*/ 0 w 717455"/>
                  <a:gd name="connsiteY0" fmla="*/ 0 h 2507488"/>
                  <a:gd name="connsiteX1" fmla="*/ 717453 w 717455"/>
                  <a:gd name="connsiteY1" fmla="*/ 0 h 2507488"/>
                  <a:gd name="connsiteX2" fmla="*/ 717453 w 717455"/>
                  <a:gd name="connsiteY2" fmla="*/ 313436 h 2507488"/>
                  <a:gd name="connsiteX3" fmla="*/ 717454 w 717455"/>
                  <a:gd name="connsiteY3" fmla="*/ 313436 h 2507488"/>
                  <a:gd name="connsiteX4" fmla="*/ 717454 w 717455"/>
                  <a:gd name="connsiteY4" fmla="*/ 626872 h 2507488"/>
                  <a:gd name="connsiteX5" fmla="*/ 717453 w 717455"/>
                  <a:gd name="connsiteY5" fmla="*/ 626872 h 2507488"/>
                  <a:gd name="connsiteX6" fmla="*/ 717453 w 717455"/>
                  <a:gd name="connsiteY6" fmla="*/ 940308 h 2507488"/>
                  <a:gd name="connsiteX7" fmla="*/ 717453 w 717455"/>
                  <a:gd name="connsiteY7" fmla="*/ 1253744 h 2507488"/>
                  <a:gd name="connsiteX8" fmla="*/ 717454 w 717455"/>
                  <a:gd name="connsiteY8" fmla="*/ 1253744 h 2507488"/>
                  <a:gd name="connsiteX9" fmla="*/ 717454 w 717455"/>
                  <a:gd name="connsiteY9" fmla="*/ 1567180 h 2507488"/>
                  <a:gd name="connsiteX10" fmla="*/ 717453 w 717455"/>
                  <a:gd name="connsiteY10" fmla="*/ 1567180 h 2507488"/>
                  <a:gd name="connsiteX11" fmla="*/ 717453 w 717455"/>
                  <a:gd name="connsiteY11" fmla="*/ 1880616 h 2507488"/>
                  <a:gd name="connsiteX12" fmla="*/ 717454 w 717455"/>
                  <a:gd name="connsiteY12" fmla="*/ 1880616 h 2507488"/>
                  <a:gd name="connsiteX13" fmla="*/ 717454 w 717455"/>
                  <a:gd name="connsiteY13" fmla="*/ 2194052 h 2507488"/>
                  <a:gd name="connsiteX14" fmla="*/ 717455 w 717455"/>
                  <a:gd name="connsiteY14" fmla="*/ 2194052 h 2507488"/>
                  <a:gd name="connsiteX15" fmla="*/ 717455 w 717455"/>
                  <a:gd name="connsiteY15" fmla="*/ 2507488 h 2507488"/>
                  <a:gd name="connsiteX16" fmla="*/ 2 w 717455"/>
                  <a:gd name="connsiteY16" fmla="*/ 2507488 h 2507488"/>
                  <a:gd name="connsiteX17" fmla="*/ 2 w 717455"/>
                  <a:gd name="connsiteY17" fmla="*/ 2194052 h 2507488"/>
                  <a:gd name="connsiteX18" fmla="*/ 1 w 717455"/>
                  <a:gd name="connsiteY18" fmla="*/ 2194052 h 2507488"/>
                  <a:gd name="connsiteX19" fmla="*/ 1 w 717455"/>
                  <a:gd name="connsiteY19" fmla="*/ 1880616 h 2507488"/>
                  <a:gd name="connsiteX20" fmla="*/ 0 w 717455"/>
                  <a:gd name="connsiteY20" fmla="*/ 1880616 h 2507488"/>
                  <a:gd name="connsiteX21" fmla="*/ 0 w 717455"/>
                  <a:gd name="connsiteY21" fmla="*/ 1567180 h 2507488"/>
                  <a:gd name="connsiteX22" fmla="*/ 1 w 717455"/>
                  <a:gd name="connsiteY22" fmla="*/ 1567180 h 2507488"/>
                  <a:gd name="connsiteX23" fmla="*/ 1 w 717455"/>
                  <a:gd name="connsiteY23" fmla="*/ 1253744 h 2507488"/>
                  <a:gd name="connsiteX24" fmla="*/ 0 w 717455"/>
                  <a:gd name="connsiteY24" fmla="*/ 1253744 h 2507488"/>
                  <a:gd name="connsiteX25" fmla="*/ 0 w 717455"/>
                  <a:gd name="connsiteY25" fmla="*/ 940308 h 2507488"/>
                  <a:gd name="connsiteX26" fmla="*/ 0 w 717455"/>
                  <a:gd name="connsiteY26" fmla="*/ 626872 h 2507488"/>
                  <a:gd name="connsiteX27" fmla="*/ 1 w 717455"/>
                  <a:gd name="connsiteY27" fmla="*/ 626872 h 2507488"/>
                  <a:gd name="connsiteX28" fmla="*/ 1 w 717455"/>
                  <a:gd name="connsiteY28" fmla="*/ 313436 h 2507488"/>
                  <a:gd name="connsiteX29" fmla="*/ 0 w 717455"/>
                  <a:gd name="connsiteY29" fmla="*/ 313436 h 2507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17455" h="2507488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4" y="313436"/>
                    </a:lnTo>
                    <a:lnTo>
                      <a:pt x="717454" y="626872"/>
                    </a:lnTo>
                    <a:lnTo>
                      <a:pt x="717453" y="626872"/>
                    </a:lnTo>
                    <a:lnTo>
                      <a:pt x="717453" y="940308"/>
                    </a:lnTo>
                    <a:lnTo>
                      <a:pt x="717453" y="1253744"/>
                    </a:lnTo>
                    <a:lnTo>
                      <a:pt x="717454" y="1253744"/>
                    </a:lnTo>
                    <a:lnTo>
                      <a:pt x="717454" y="1567180"/>
                    </a:lnTo>
                    <a:lnTo>
                      <a:pt x="717453" y="1567180"/>
                    </a:lnTo>
                    <a:lnTo>
                      <a:pt x="717453" y="1880616"/>
                    </a:lnTo>
                    <a:lnTo>
                      <a:pt x="717454" y="1880616"/>
                    </a:lnTo>
                    <a:lnTo>
                      <a:pt x="717454" y="2194052"/>
                    </a:lnTo>
                    <a:lnTo>
                      <a:pt x="717455" y="2194052"/>
                    </a:lnTo>
                    <a:lnTo>
                      <a:pt x="717455" y="2507488"/>
                    </a:lnTo>
                    <a:lnTo>
                      <a:pt x="2" y="2507488"/>
                    </a:lnTo>
                    <a:lnTo>
                      <a:pt x="2" y="2194052"/>
                    </a:lnTo>
                    <a:lnTo>
                      <a:pt x="1" y="2194052"/>
                    </a:lnTo>
                    <a:lnTo>
                      <a:pt x="1" y="1880616"/>
                    </a:lnTo>
                    <a:lnTo>
                      <a:pt x="0" y="1880616"/>
                    </a:lnTo>
                    <a:lnTo>
                      <a:pt x="0" y="1567180"/>
                    </a:lnTo>
                    <a:lnTo>
                      <a:pt x="1" y="1567180"/>
                    </a:lnTo>
                    <a:lnTo>
                      <a:pt x="1" y="1253744"/>
                    </a:lnTo>
                    <a:lnTo>
                      <a:pt x="0" y="1253744"/>
                    </a:lnTo>
                    <a:lnTo>
                      <a:pt x="0" y="940308"/>
                    </a:lnTo>
                    <a:lnTo>
                      <a:pt x="0" y="626872"/>
                    </a:lnTo>
                    <a:lnTo>
                      <a:pt x="1" y="626872"/>
                    </a:lnTo>
                    <a:lnTo>
                      <a:pt x="1" y="313436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FDE4CB"/>
              </a:solidFill>
              <a:ln>
                <a:solidFill>
                  <a:srgbClr val="F57F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" name="Graphic 20">
                <a:extLst>
                  <a:ext uri="{FF2B5EF4-FFF2-40B4-BE49-F238E27FC236}">
                    <a16:creationId xmlns:a16="http://schemas.microsoft.com/office/drawing/2014/main" id="{1264F68D-BC49-45DB-A3B7-D44E09F487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4"/>
                  </a:ext>
                </a:extLst>
              </a:blip>
              <a:stretch>
                <a:fillRect/>
              </a:stretch>
            </p:blipFill>
            <p:spPr>
              <a:xfrm>
                <a:off x="8125174" y="5610291"/>
                <a:ext cx="274781" cy="150565"/>
              </a:xfrm>
              <a:prstGeom prst="rect">
                <a:avLst/>
              </a:prstGeom>
            </p:spPr>
          </p:pic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9AD3D11-8E20-4195-BD0E-D6E251E8044D}"/>
                </a:ext>
              </a:extLst>
            </p:cNvPr>
            <p:cNvGrpSpPr/>
            <p:nvPr/>
          </p:nvGrpSpPr>
          <p:grpSpPr>
            <a:xfrm>
              <a:off x="8632456" y="3036019"/>
              <a:ext cx="717455" cy="2820924"/>
              <a:chOff x="8632456" y="3036019"/>
              <a:chExt cx="717455" cy="2820924"/>
            </a:xfrm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C3CA3113-C5BE-41C2-B584-D2A4B90E2BD4}"/>
                  </a:ext>
                </a:extLst>
              </p:cNvPr>
              <p:cNvSpPr/>
              <p:nvPr/>
            </p:nvSpPr>
            <p:spPr>
              <a:xfrm>
                <a:off x="8632456" y="3036019"/>
                <a:ext cx="717455" cy="2820924"/>
              </a:xfrm>
              <a:custGeom>
                <a:avLst/>
                <a:gdLst>
                  <a:gd name="connsiteX0" fmla="*/ 0 w 717455"/>
                  <a:gd name="connsiteY0" fmla="*/ 0 h 2820924"/>
                  <a:gd name="connsiteX1" fmla="*/ 717453 w 717455"/>
                  <a:gd name="connsiteY1" fmla="*/ 0 h 2820924"/>
                  <a:gd name="connsiteX2" fmla="*/ 717453 w 717455"/>
                  <a:gd name="connsiteY2" fmla="*/ 313436 h 2820924"/>
                  <a:gd name="connsiteX3" fmla="*/ 717453 w 717455"/>
                  <a:gd name="connsiteY3" fmla="*/ 626872 h 2820924"/>
                  <a:gd name="connsiteX4" fmla="*/ 717453 w 717455"/>
                  <a:gd name="connsiteY4" fmla="*/ 940308 h 2820924"/>
                  <a:gd name="connsiteX5" fmla="*/ 717453 w 717455"/>
                  <a:gd name="connsiteY5" fmla="*/ 1253744 h 2820924"/>
                  <a:gd name="connsiteX6" fmla="*/ 717453 w 717455"/>
                  <a:gd name="connsiteY6" fmla="*/ 1567180 h 2820924"/>
                  <a:gd name="connsiteX7" fmla="*/ 717453 w 717455"/>
                  <a:gd name="connsiteY7" fmla="*/ 1880616 h 2820924"/>
                  <a:gd name="connsiteX8" fmla="*/ 717453 w 717455"/>
                  <a:gd name="connsiteY8" fmla="*/ 2194052 h 2820924"/>
                  <a:gd name="connsiteX9" fmla="*/ 717454 w 717455"/>
                  <a:gd name="connsiteY9" fmla="*/ 2194052 h 2820924"/>
                  <a:gd name="connsiteX10" fmla="*/ 717454 w 717455"/>
                  <a:gd name="connsiteY10" fmla="*/ 2507488 h 2820924"/>
                  <a:gd name="connsiteX11" fmla="*/ 717455 w 717455"/>
                  <a:gd name="connsiteY11" fmla="*/ 2507488 h 2820924"/>
                  <a:gd name="connsiteX12" fmla="*/ 717455 w 717455"/>
                  <a:gd name="connsiteY12" fmla="*/ 2820924 h 2820924"/>
                  <a:gd name="connsiteX13" fmla="*/ 2 w 717455"/>
                  <a:gd name="connsiteY13" fmla="*/ 2820924 h 2820924"/>
                  <a:gd name="connsiteX14" fmla="*/ 2 w 717455"/>
                  <a:gd name="connsiteY14" fmla="*/ 2507488 h 2820924"/>
                  <a:gd name="connsiteX15" fmla="*/ 1 w 717455"/>
                  <a:gd name="connsiteY15" fmla="*/ 2507488 h 2820924"/>
                  <a:gd name="connsiteX16" fmla="*/ 1 w 717455"/>
                  <a:gd name="connsiteY16" fmla="*/ 2194052 h 2820924"/>
                  <a:gd name="connsiteX17" fmla="*/ 0 w 717455"/>
                  <a:gd name="connsiteY17" fmla="*/ 2194052 h 2820924"/>
                  <a:gd name="connsiteX18" fmla="*/ 0 w 717455"/>
                  <a:gd name="connsiteY18" fmla="*/ 1880616 h 2820924"/>
                  <a:gd name="connsiteX19" fmla="*/ 0 w 717455"/>
                  <a:gd name="connsiteY19" fmla="*/ 1567180 h 2820924"/>
                  <a:gd name="connsiteX20" fmla="*/ 0 w 717455"/>
                  <a:gd name="connsiteY20" fmla="*/ 1253744 h 2820924"/>
                  <a:gd name="connsiteX21" fmla="*/ 0 w 717455"/>
                  <a:gd name="connsiteY21" fmla="*/ 940308 h 2820924"/>
                  <a:gd name="connsiteX22" fmla="*/ 0 w 717455"/>
                  <a:gd name="connsiteY22" fmla="*/ 626872 h 2820924"/>
                  <a:gd name="connsiteX23" fmla="*/ 0 w 717455"/>
                  <a:gd name="connsiteY23" fmla="*/ 313436 h 2820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17455" h="2820924">
                    <a:moveTo>
                      <a:pt x="0" y="0"/>
                    </a:moveTo>
                    <a:lnTo>
                      <a:pt x="717453" y="0"/>
                    </a:lnTo>
                    <a:lnTo>
                      <a:pt x="717453" y="313436"/>
                    </a:lnTo>
                    <a:lnTo>
                      <a:pt x="717453" y="626872"/>
                    </a:lnTo>
                    <a:lnTo>
                      <a:pt x="717453" y="940308"/>
                    </a:lnTo>
                    <a:lnTo>
                      <a:pt x="717453" y="1253744"/>
                    </a:lnTo>
                    <a:lnTo>
                      <a:pt x="717453" y="1567180"/>
                    </a:lnTo>
                    <a:lnTo>
                      <a:pt x="717453" y="1880616"/>
                    </a:lnTo>
                    <a:lnTo>
                      <a:pt x="717453" y="2194052"/>
                    </a:lnTo>
                    <a:lnTo>
                      <a:pt x="717454" y="2194052"/>
                    </a:lnTo>
                    <a:lnTo>
                      <a:pt x="717454" y="2507488"/>
                    </a:lnTo>
                    <a:lnTo>
                      <a:pt x="717455" y="2507488"/>
                    </a:lnTo>
                    <a:lnTo>
                      <a:pt x="717455" y="2820924"/>
                    </a:lnTo>
                    <a:lnTo>
                      <a:pt x="2" y="2820924"/>
                    </a:lnTo>
                    <a:lnTo>
                      <a:pt x="2" y="2507488"/>
                    </a:lnTo>
                    <a:lnTo>
                      <a:pt x="1" y="2507488"/>
                    </a:lnTo>
                    <a:lnTo>
                      <a:pt x="1" y="2194052"/>
                    </a:lnTo>
                    <a:lnTo>
                      <a:pt x="0" y="2194052"/>
                    </a:lnTo>
                    <a:lnTo>
                      <a:pt x="0" y="1880616"/>
                    </a:lnTo>
                    <a:lnTo>
                      <a:pt x="0" y="1567180"/>
                    </a:lnTo>
                    <a:lnTo>
                      <a:pt x="0" y="1253744"/>
                    </a:lnTo>
                    <a:lnTo>
                      <a:pt x="0" y="940308"/>
                    </a:lnTo>
                    <a:lnTo>
                      <a:pt x="0" y="626872"/>
                    </a:lnTo>
                    <a:lnTo>
                      <a:pt x="0" y="313436"/>
                    </a:lnTo>
                    <a:close/>
                  </a:path>
                </a:pathLst>
              </a:custGeom>
              <a:solidFill>
                <a:srgbClr val="FFEDB3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Graphic 21">
                <a:extLst>
                  <a:ext uri="{FF2B5EF4-FFF2-40B4-BE49-F238E27FC236}">
                    <a16:creationId xmlns:a16="http://schemas.microsoft.com/office/drawing/2014/main" id="{A3CC18CF-C19C-4EB4-92FD-59FE884F54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6"/>
                  </a:ext>
                </a:extLst>
              </a:blip>
              <a:stretch>
                <a:fillRect/>
              </a:stretch>
            </p:blipFill>
            <p:spPr>
              <a:xfrm>
                <a:off x="8893158" y="5497367"/>
                <a:ext cx="169386" cy="263490"/>
              </a:xfrm>
              <a:prstGeom prst="rect">
                <a:avLst/>
              </a:prstGeom>
            </p:spPr>
          </p:pic>
        </p:grp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67C1EC9F-393B-4DE1-8F49-0903BF6BE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4560783" y="4676944"/>
              <a:ext cx="176169" cy="180687"/>
            </a:xfrm>
            <a:prstGeom prst="rect">
              <a:avLst/>
            </a:prstGeom>
          </p:spPr>
        </p:pic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FB4AD0C9-44E1-420D-AE5F-0D9BDDB09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5282422" y="4360611"/>
              <a:ext cx="167135" cy="176169"/>
            </a:xfrm>
            <a:prstGeom prst="rect">
              <a:avLst/>
            </a:prstGeom>
          </p:spPr>
        </p:pic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9B6A9B21-1040-4C1D-AC0F-33BD3F269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5996441" y="4050054"/>
              <a:ext cx="180687" cy="176169"/>
            </a:xfrm>
            <a:prstGeom prst="rect">
              <a:avLst/>
            </a:prstGeom>
          </p:spPr>
        </p:pic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69029EBC-7984-45E9-9C8D-1ED934DD2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6704497" y="3658847"/>
              <a:ext cx="221340" cy="252961"/>
            </a:xfrm>
            <a:prstGeom prst="rect">
              <a:avLst/>
            </a:prstGeom>
          </p:spPr>
        </p:pic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53019CD6-799A-4751-B24C-BDAD69232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p:blipFill>
          <p:spPr>
            <a:xfrm>
              <a:off x="7425680" y="3385160"/>
              <a:ext cx="216824" cy="207790"/>
            </a:xfrm>
            <a:prstGeom prst="rect">
              <a:avLst/>
            </a:prstGeom>
          </p:spPr>
        </p:pic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7D4AA926-F4D8-4522-813B-0981614C5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8179799" y="3095164"/>
              <a:ext cx="176169" cy="180687"/>
            </a:xfrm>
            <a:prstGeom prst="rect">
              <a:avLst/>
            </a:prstGeom>
          </p:spPr>
        </p:pic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76CD9381-1F69-4AFB-B9A0-678A13281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8874200" y="2785206"/>
              <a:ext cx="203273" cy="17617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8E386AD-9D7E-4E2C-B3A2-74E70A60F587}"/>
              </a:ext>
            </a:extLst>
          </p:cNvPr>
          <p:cNvGrpSpPr/>
          <p:nvPr/>
        </p:nvGrpSpPr>
        <p:grpSpPr>
          <a:xfrm>
            <a:off x="2719510" y="2423388"/>
            <a:ext cx="963251" cy="3433555"/>
            <a:chOff x="2719510" y="2423388"/>
            <a:chExt cx="963251" cy="343355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893DF5E-7310-4B1F-9479-8EDB60F8845E}"/>
                </a:ext>
              </a:extLst>
            </p:cNvPr>
            <p:cNvCxnSpPr>
              <a:cxnSpLocks/>
            </p:cNvCxnSpPr>
            <p:nvPr/>
          </p:nvCxnSpPr>
          <p:spPr>
            <a:xfrm>
              <a:off x="3352372" y="2716579"/>
              <a:ext cx="0" cy="3140364"/>
            </a:xfrm>
            <a:prstGeom prst="line">
              <a:avLst/>
            </a:prstGeom>
            <a:ln w="19050">
              <a:solidFill>
                <a:srgbClr val="1A79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45BE4225-49CF-4AEE-9F06-B075DFD13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2719510" y="2423388"/>
              <a:ext cx="963251" cy="2536156"/>
            </a:xfrm>
            <a:prstGeom prst="rect">
              <a:avLst/>
            </a:prstGeom>
          </p:spPr>
        </p:pic>
      </p:grpSp>
      <p:pic>
        <p:nvPicPr>
          <p:cNvPr id="5" name="Slide 19 โด">
            <a:hlinkClick r:id="" action="ppaction://media"/>
            <a:extLst>
              <a:ext uri="{FF2B5EF4-FFF2-40B4-BE49-F238E27FC236}">
                <a16:creationId xmlns:a16="http://schemas.microsoft.com/office/drawing/2014/main" id="{991063B8-4338-456A-BBA4-5A46833570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4371595" y="7064656"/>
            <a:ext cx="609600" cy="609600"/>
          </a:xfrm>
          <a:prstGeom prst="rect">
            <a:avLst/>
          </a:prstGeom>
        </p:spPr>
      </p:pic>
      <p:pic>
        <p:nvPicPr>
          <p:cNvPr id="10" name="Slide 19 ที">
            <a:hlinkClick r:id="" action="ppaction://media"/>
            <a:extLst>
              <a:ext uri="{FF2B5EF4-FFF2-40B4-BE49-F238E27FC236}">
                <a16:creationId xmlns:a16="http://schemas.microsoft.com/office/drawing/2014/main" id="{A8D6B9D3-E70B-49E8-A6F6-833D5420C87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8747300" y="7045308"/>
            <a:ext cx="609600" cy="609600"/>
          </a:xfrm>
          <a:prstGeom prst="rect">
            <a:avLst/>
          </a:prstGeom>
        </p:spPr>
      </p:pic>
      <p:pic>
        <p:nvPicPr>
          <p:cNvPr id="13" name="Slide 19 ฟา">
            <a:hlinkClick r:id="" action="ppaction://media"/>
            <a:extLst>
              <a:ext uri="{FF2B5EF4-FFF2-40B4-BE49-F238E27FC236}">
                <a16:creationId xmlns:a16="http://schemas.microsoft.com/office/drawing/2014/main" id="{E2C98E9A-A08C-4FB3-9D92-DD55DDAA4CD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6568954" y="7045308"/>
            <a:ext cx="609600" cy="609600"/>
          </a:xfrm>
          <a:prstGeom prst="rect">
            <a:avLst/>
          </a:prstGeom>
        </p:spPr>
      </p:pic>
      <p:pic>
        <p:nvPicPr>
          <p:cNvPr id="14" name="Slide 19 มี">
            <a:hlinkClick r:id="" action="ppaction://media"/>
            <a:extLst>
              <a:ext uri="{FF2B5EF4-FFF2-40B4-BE49-F238E27FC236}">
                <a16:creationId xmlns:a16="http://schemas.microsoft.com/office/drawing/2014/main" id="{05BF24F5-AE86-4E6D-A0A2-6117C63CCE1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5838787" y="7090238"/>
            <a:ext cx="609600" cy="609600"/>
          </a:xfrm>
          <a:prstGeom prst="rect">
            <a:avLst/>
          </a:prstGeom>
        </p:spPr>
      </p:pic>
      <p:pic>
        <p:nvPicPr>
          <p:cNvPr id="15" name="Slide 19 เร">
            <a:hlinkClick r:id="" action="ppaction://media"/>
            <a:extLst>
              <a:ext uri="{FF2B5EF4-FFF2-40B4-BE49-F238E27FC236}">
                <a16:creationId xmlns:a16="http://schemas.microsoft.com/office/drawing/2014/main" id="{FAA9A74C-2E5C-4DE0-BFE3-3180565D321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5128087" y="7078490"/>
            <a:ext cx="609600" cy="609600"/>
          </a:xfrm>
          <a:prstGeom prst="rect">
            <a:avLst/>
          </a:prstGeom>
        </p:spPr>
      </p:pic>
      <p:pic>
        <p:nvPicPr>
          <p:cNvPr id="16" name="Slide 19 ลา">
            <a:hlinkClick r:id="" action="ppaction://media"/>
            <a:extLst>
              <a:ext uri="{FF2B5EF4-FFF2-40B4-BE49-F238E27FC236}">
                <a16:creationId xmlns:a16="http://schemas.microsoft.com/office/drawing/2014/main" id="{84B168E0-B0A3-408E-AE3E-FBE1E1DDC8CE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8064741" y="7064656"/>
            <a:ext cx="609600" cy="609600"/>
          </a:xfrm>
          <a:prstGeom prst="rect">
            <a:avLst/>
          </a:prstGeom>
        </p:spPr>
      </p:pic>
      <p:pic>
        <p:nvPicPr>
          <p:cNvPr id="17" name="Slide 19 ซอล">
            <a:hlinkClick r:id="" action="ppaction://media"/>
            <a:extLst>
              <a:ext uri="{FF2B5EF4-FFF2-40B4-BE49-F238E27FC236}">
                <a16:creationId xmlns:a16="http://schemas.microsoft.com/office/drawing/2014/main" id="{1A7BFB93-6F9B-4984-AF4D-FF7F296FAD4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52"/>
          <a:stretch>
            <a:fillRect/>
          </a:stretch>
        </p:blipFill>
        <p:spPr>
          <a:xfrm>
            <a:off x="7322555" y="7018689"/>
            <a:ext cx="609600" cy="6096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B5102AD-E131-40C5-8E7E-02D0BC90DFDE}"/>
              </a:ext>
            </a:extLst>
          </p:cNvPr>
          <p:cNvGrpSpPr/>
          <p:nvPr/>
        </p:nvGrpSpPr>
        <p:grpSpPr>
          <a:xfrm>
            <a:off x="2147643" y="1341662"/>
            <a:ext cx="7896714" cy="1087871"/>
            <a:chOff x="2216171" y="1341662"/>
            <a:chExt cx="7896714" cy="108787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1E172B1-7D8E-4170-9CDD-A2E073A77683}"/>
                </a:ext>
              </a:extLst>
            </p:cNvPr>
            <p:cNvSpPr txBox="1"/>
            <p:nvPr/>
          </p:nvSpPr>
          <p:spPr>
            <a:xfrm>
              <a:off x="2216171" y="1475426"/>
              <a:ext cx="789671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ระดับเสียงเพลงไทยประกอบด้วยเสียง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solidFill>
                    <a:srgbClr val="1A79C0"/>
                  </a:solidFill>
                  <a:latin typeface="Mali" panose="00000500000000000000" pitchFamily="2" charset="-34"/>
                  <a:cs typeface="Mali" panose="00000500000000000000" pitchFamily="2" charset="-34"/>
                </a:rPr>
                <a:t>           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เดิมใช้ตัวเลขแทนเสียง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ปัจจุบันใช้ตัวอักษรแทนเสียงแต่ละเสียง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A423EB6F-C521-4E95-8DF2-32C24BEC9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p:blipFill>
          <p:spPr>
            <a:xfrm>
              <a:off x="6618707" y="1341662"/>
              <a:ext cx="1013302" cy="482848"/>
            </a:xfrm>
            <a:prstGeom prst="rect">
              <a:avLst/>
            </a:prstGeom>
          </p:spPr>
        </p:pic>
      </p:grpSp>
      <p:pic>
        <p:nvPicPr>
          <p:cNvPr id="70" name="Graphic 69">
            <a:extLst>
              <a:ext uri="{FF2B5EF4-FFF2-40B4-BE49-F238E27FC236}">
                <a16:creationId xmlns:a16="http://schemas.microsoft.com/office/drawing/2014/main" id="{C852A42C-2CC8-4639-A599-EFC5A685C361}"/>
              </a:ext>
            </a:extLst>
          </p:cNvPr>
          <p:cNvPicPr>
            <a:picLocks noChangeAspect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6022503" y="1394002"/>
            <a:ext cx="343182" cy="454976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0A43874-C283-409C-AC2D-89C50C646A7F}"/>
              </a:ext>
            </a:extLst>
          </p:cNvPr>
          <p:cNvGrpSpPr/>
          <p:nvPr/>
        </p:nvGrpSpPr>
        <p:grpSpPr>
          <a:xfrm>
            <a:off x="917987" y="5997959"/>
            <a:ext cx="2396358" cy="260382"/>
            <a:chOff x="624815" y="5997959"/>
            <a:chExt cx="2396358" cy="260382"/>
          </a:xfrm>
        </p:grpSpPr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1D5A2ACC-C9BE-42FD-90AF-E576D1B74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p:blipFill>
          <p:spPr>
            <a:xfrm>
              <a:off x="624815" y="5997959"/>
              <a:ext cx="2207741" cy="260382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9E548856-BFB8-47C5-BD34-A65D7DBF52F8}"/>
                </a:ext>
              </a:extLst>
            </p:cNvPr>
            <p:cNvGrpSpPr/>
            <p:nvPr/>
          </p:nvGrpSpPr>
          <p:grpSpPr>
            <a:xfrm>
              <a:off x="2875267" y="6130867"/>
              <a:ext cx="145906" cy="106090"/>
              <a:chOff x="2875267" y="6130867"/>
              <a:chExt cx="145906" cy="106090"/>
            </a:xfrm>
          </p:grpSpPr>
          <p:sp>
            <p:nvSpPr>
              <p:cNvPr id="75" name="Right Triangle 39">
                <a:extLst>
                  <a:ext uri="{FF2B5EF4-FFF2-40B4-BE49-F238E27FC236}">
                    <a16:creationId xmlns:a16="http://schemas.microsoft.com/office/drawing/2014/main" id="{3C3BA8B5-C59F-49B4-B0F5-7FB90E6D16C6}"/>
                  </a:ext>
                </a:extLst>
              </p:cNvPr>
              <p:cNvSpPr/>
              <p:nvPr/>
            </p:nvSpPr>
            <p:spPr>
              <a:xfrm rot="13500000">
                <a:off x="2917919" y="6130867"/>
                <a:ext cx="103254" cy="103254"/>
              </a:xfrm>
              <a:custGeom>
                <a:avLst/>
                <a:gdLst>
                  <a:gd name="connsiteX0" fmla="*/ 0 w 218674"/>
                  <a:gd name="connsiteY0" fmla="*/ 218674 h 218674"/>
                  <a:gd name="connsiteX1" fmla="*/ 0 w 218674"/>
                  <a:gd name="connsiteY1" fmla="*/ 0 h 218674"/>
                  <a:gd name="connsiteX2" fmla="*/ 218674 w 218674"/>
                  <a:gd name="connsiteY2" fmla="*/ 218674 h 218674"/>
                  <a:gd name="connsiteX3" fmla="*/ 0 w 218674"/>
                  <a:gd name="connsiteY3" fmla="*/ 218674 h 218674"/>
                  <a:gd name="connsiteX0" fmla="*/ 218674 w 310114"/>
                  <a:gd name="connsiteY0" fmla="*/ 218674 h 310114"/>
                  <a:gd name="connsiteX1" fmla="*/ 0 w 310114"/>
                  <a:gd name="connsiteY1" fmla="*/ 218674 h 310114"/>
                  <a:gd name="connsiteX2" fmla="*/ 0 w 310114"/>
                  <a:gd name="connsiteY2" fmla="*/ 0 h 310114"/>
                  <a:gd name="connsiteX3" fmla="*/ 310114 w 310114"/>
                  <a:gd name="connsiteY3" fmla="*/ 310114 h 310114"/>
                  <a:gd name="connsiteX0" fmla="*/ 218674 w 218674"/>
                  <a:gd name="connsiteY0" fmla="*/ 218674 h 218674"/>
                  <a:gd name="connsiteX1" fmla="*/ 0 w 218674"/>
                  <a:gd name="connsiteY1" fmla="*/ 218674 h 218674"/>
                  <a:gd name="connsiteX2" fmla="*/ 0 w 218674"/>
                  <a:gd name="connsiteY2" fmla="*/ 0 h 218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74" h="218674">
                    <a:moveTo>
                      <a:pt x="218674" y="218674"/>
                    </a:moveTo>
                    <a:lnTo>
                      <a:pt x="0" y="218674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rnd">
                <a:solidFill>
                  <a:srgbClr val="019EE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ight Triangle 39">
                <a:extLst>
                  <a:ext uri="{FF2B5EF4-FFF2-40B4-BE49-F238E27FC236}">
                    <a16:creationId xmlns:a16="http://schemas.microsoft.com/office/drawing/2014/main" id="{DF7E5EEB-2465-4DA5-BC52-45797BD6047B}"/>
                  </a:ext>
                </a:extLst>
              </p:cNvPr>
              <p:cNvSpPr/>
              <p:nvPr/>
            </p:nvSpPr>
            <p:spPr>
              <a:xfrm rot="13500000">
                <a:off x="2875267" y="6133703"/>
                <a:ext cx="103254" cy="103254"/>
              </a:xfrm>
              <a:custGeom>
                <a:avLst/>
                <a:gdLst>
                  <a:gd name="connsiteX0" fmla="*/ 0 w 218674"/>
                  <a:gd name="connsiteY0" fmla="*/ 218674 h 218674"/>
                  <a:gd name="connsiteX1" fmla="*/ 0 w 218674"/>
                  <a:gd name="connsiteY1" fmla="*/ 0 h 218674"/>
                  <a:gd name="connsiteX2" fmla="*/ 218674 w 218674"/>
                  <a:gd name="connsiteY2" fmla="*/ 218674 h 218674"/>
                  <a:gd name="connsiteX3" fmla="*/ 0 w 218674"/>
                  <a:gd name="connsiteY3" fmla="*/ 218674 h 218674"/>
                  <a:gd name="connsiteX0" fmla="*/ 218674 w 310114"/>
                  <a:gd name="connsiteY0" fmla="*/ 218674 h 310114"/>
                  <a:gd name="connsiteX1" fmla="*/ 0 w 310114"/>
                  <a:gd name="connsiteY1" fmla="*/ 218674 h 310114"/>
                  <a:gd name="connsiteX2" fmla="*/ 0 w 310114"/>
                  <a:gd name="connsiteY2" fmla="*/ 0 h 310114"/>
                  <a:gd name="connsiteX3" fmla="*/ 310114 w 310114"/>
                  <a:gd name="connsiteY3" fmla="*/ 310114 h 310114"/>
                  <a:gd name="connsiteX0" fmla="*/ 218674 w 218674"/>
                  <a:gd name="connsiteY0" fmla="*/ 218674 h 218674"/>
                  <a:gd name="connsiteX1" fmla="*/ 0 w 218674"/>
                  <a:gd name="connsiteY1" fmla="*/ 218674 h 218674"/>
                  <a:gd name="connsiteX2" fmla="*/ 0 w 218674"/>
                  <a:gd name="connsiteY2" fmla="*/ 0 h 218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674" h="218674">
                    <a:moveTo>
                      <a:pt x="218674" y="218674"/>
                    </a:moveTo>
                    <a:lnTo>
                      <a:pt x="0" y="218674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rnd">
                <a:solidFill>
                  <a:srgbClr val="1A79C0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060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par>
                  <p:cTn id="64"/>
                </p:par>
                <p:audio>
                  <p:cMediaNode vol="80000">
                    <p:cTn id="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>
                    <p:cTn id="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seq concurrent="1" nextAc="seek">
                  <p:cTn id="71" restart="whenNotActive" fill="hold" evtFilter="cancelBubble" nodeType="interactiveSeq">
                    <p:stCondLst>
                      <p:cond evt="onClick" delay="0">
                        <p:tgtEl>
                          <p:spTgt spid="10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2" fill="hold">
                          <p:stCondLst>
                            <p:cond delay="0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5" dur="4466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7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9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1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3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5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7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8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10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806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94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9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98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0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2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4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9"/>
                      </p:tgtEl>
                    </p:cond>
                  </p:nextCondLst>
                </p:seq>
                <p:seq concurrent="1" nextAc="seek">
                  <p:cTn id="105" restart="whenNotActive" fill="hold" evtFilter="cancelBubble" nodeType="interactiveSeq">
                    <p:stCondLst>
                      <p:cond evt="onClick" delay="0">
                        <p:tgtEl>
                          <p:spTgt spid="1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6" fill="hold">
                          <p:stCondLst>
                            <p:cond delay="0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9" dur="4519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1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3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5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7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9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21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0"/>
                      </p:tgtEl>
                    </p:cond>
                  </p:nextCondLst>
                </p:seq>
                <p:seq concurrent="1" nextAc="seek">
                  <p:cTn id="122" restart="whenNotActive" fill="hold" evtFilter="cancelBubble" nodeType="interactiveSeq">
                    <p:stCondLst>
                      <p:cond evt="onClick" delay="0">
                        <p:tgtEl>
                          <p:spTgt spid="1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3" fill="hold">
                          <p:stCondLst>
                            <p:cond delay="0"/>
                          </p:stCondLst>
                          <p:childTnLst>
                            <p:par>
                              <p:cTn id="1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6" dur="4806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28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0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2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4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6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8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1"/>
                      </p:tgtEl>
                    </p:cond>
                  </p:nextCondLst>
                </p:seq>
                <p:seq concurrent="1" nextAc="seek">
                  <p:cTn id="139" restart="whenNotActive" fill="hold" evtFilter="cancelBubble" nodeType="interactiveSeq">
                    <p:stCondLst>
                      <p:cond evt="onClick" delay="0">
                        <p:tgtEl>
                          <p:spTgt spid="1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0" fill="hold">
                          <p:stCondLst>
                            <p:cond delay="0"/>
                          </p:stCondLst>
                          <p:childTnLst>
                            <p:par>
                              <p:cTn id="1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2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3" dur="4127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45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47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49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1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3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5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2"/>
                      </p:tgtEl>
                    </p:cond>
                  </p:nextCondLst>
                </p:seq>
                <p:seq concurrent="1" nextAc="seek">
                  <p:cTn id="156" restart="whenNotActive" fill="hold" evtFilter="cancelBubble" nodeType="interactiveSeq">
                    <p:stCondLst>
                      <p:cond evt="onClick" delay="0">
                        <p:tgtEl>
                          <p:spTgt spid="1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57" fill="hold">
                          <p:stCondLst>
                            <p:cond delay="0"/>
                          </p:stCondLst>
                          <p:childTnLst>
                            <p:par>
                              <p:cTn id="1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9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0" dur="428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62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64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6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68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0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2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3"/>
                      </p:tgtEl>
                    </p:cond>
                  </p:nextCondLst>
                </p:seq>
                <p:seq concurrent="1" nextAc="seek">
                  <p:cTn id="173" restart="whenNotActive" fill="hold" evtFilter="cancelBubble" nodeType="interactiveSeq">
                    <p:stCondLst>
                      <p:cond evt="onClick" delay="0">
                        <p:tgtEl>
                          <p:spTgt spid="1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4" fill="hold">
                          <p:stCondLst>
                            <p:cond delay="0"/>
                          </p:stCondLst>
                          <p:childTnLst>
                            <p:par>
                              <p:cTn id="1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6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7" dur="4597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9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1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3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5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7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9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4"/>
                      </p:tgtEl>
                    </p:cond>
                  </p:nextCondLst>
                </p:seq>
                <p:audio>
                  <p:cMediaNode vol="80000">
                    <p:cTn id="1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par>
                  <p:cTn id="68"/>
                </p:par>
                <p:audio>
                  <p:cMediaNode vol="80000">
                    <p:cTn id="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>
                    <p:cTn id="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  <p:seq concurrent="1" nextAc="seek">
                  <p:cTn id="75" restart="whenNotActive" fill="hold" evtFilter="cancelBubble" nodeType="interactiveSeq">
                    <p:stCondLst>
                      <p:cond evt="onClick" delay="0">
                        <p:tgtEl>
                          <p:spTgt spid="10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6" fill="hold">
                          <p:stCondLst>
                            <p:cond delay="0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9" dur="4466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1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3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5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7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89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91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8"/>
                      </p:tgtEl>
                    </p:cond>
                  </p:nextCondLst>
                </p:seq>
                <p:seq concurrent="1" nextAc="seek">
                  <p:cTn id="92" restart="whenNotActive" fill="hold" evtFilter="cancelBubble" nodeType="interactiveSeq">
                    <p:stCondLst>
                      <p:cond evt="onClick" delay="0">
                        <p:tgtEl>
                          <p:spTgt spid="10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3" fill="hold">
                          <p:stCondLst>
                            <p:cond delay="0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6" dur="4806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98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0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2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4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6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08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9"/>
                      </p:tgtEl>
                    </p:cond>
                  </p:nextCondLst>
                </p:seq>
                <p:seq concurrent="1" nextAc="seek">
                  <p:cTn id="109" restart="whenNotActive" fill="hold" evtFilter="cancelBubble" nodeType="interactiveSeq">
                    <p:stCondLst>
                      <p:cond evt="onClick" delay="0">
                        <p:tgtEl>
                          <p:spTgt spid="11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10" fill="hold">
                          <p:stCondLst>
                            <p:cond delay="0"/>
                          </p:stCondLst>
                          <p:childTnLst>
                            <p:par>
                              <p:cTn id="1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2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3" dur="4519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5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7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19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21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23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25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0"/>
                      </p:tgtEl>
                    </p:cond>
                  </p:nextCondLst>
                </p:seq>
                <p:seq concurrent="1" nextAc="seek">
                  <p:cTn id="126" restart="whenNotActive" fill="hold" evtFilter="cancelBubble" nodeType="interactiveSeq">
                    <p:stCondLst>
                      <p:cond evt="onClick" delay="0">
                        <p:tgtEl>
                          <p:spTgt spid="1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7" fill="hold">
                          <p:stCondLst>
                            <p:cond delay="0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30" dur="4806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2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4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6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38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40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42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1"/>
                      </p:tgtEl>
                    </p:cond>
                  </p:nextCondLst>
                </p:seq>
                <p:seq concurrent="1" nextAc="seek">
                  <p:cTn id="143" restart="whenNotActive" fill="hold" evtFilter="cancelBubble" nodeType="interactiveSeq">
                    <p:stCondLst>
                      <p:cond evt="onClick" delay="0">
                        <p:tgtEl>
                          <p:spTgt spid="11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4" fill="hold">
                          <p:stCondLst>
                            <p:cond delay="0"/>
                          </p:stCondLst>
                          <p:childTnLst>
                            <p:par>
                              <p:cTn id="1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6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7" dur="4127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49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1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3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5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7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59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2"/>
                      </p:tgtEl>
                    </p:cond>
                  </p:nextCondLst>
                </p:seq>
                <p:seq concurrent="1" nextAc="seek">
                  <p:cTn id="160" restart="whenNotActive" fill="hold" evtFilter="cancelBubble" nodeType="interactiveSeq">
                    <p:stCondLst>
                      <p:cond evt="onClick" delay="0">
                        <p:tgtEl>
                          <p:spTgt spid="1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61" fill="hold">
                          <p:stCondLst>
                            <p:cond delay="0"/>
                          </p:stCondLst>
                          <p:childTnLst>
                            <p:par>
                              <p:cTn id="1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3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4284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6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7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68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6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0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2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4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5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7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3"/>
                      </p:tgtEl>
                    </p:cond>
                  </p:nextCondLst>
                </p:seq>
                <p:seq concurrent="1" nextAc="seek">
                  <p:cTn id="177" restart="whenNotActive" fill="hold" evtFilter="cancelBubble" nodeType="interactiveSeq">
                    <p:stCondLst>
                      <p:cond evt="onClick" delay="0">
                        <p:tgtEl>
                          <p:spTgt spid="11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78" fill="hold">
                          <p:stCondLst>
                            <p:cond delay="0"/>
                          </p:stCondLst>
                          <p:childTnLst>
                            <p:par>
                              <p:cTn id="1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0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1" dur="4597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3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4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5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6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7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8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89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9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91" dur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9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193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4"/>
                      </p:tgtEl>
                    </p:cond>
                  </p:nextCondLst>
                </p:seq>
                <p:audio>
                  <p:cMediaNode vol="80000">
                    <p:cTn id="1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"/>
                    </p:tgtEl>
                  </p:cMediaNode>
                </p:audio>
              </p:childTnLst>
            </p:cTn>
          </p:par>
        </p:tnLst>
        <p:bldLst>
          <p:bldP spid="3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780F02-4ED7-4204-BAE5-BDDC55217B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8205" y="168299"/>
            <a:ext cx="4715591" cy="67315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114AAD7-A9F7-4B30-841E-0B169114F0F1}"/>
              </a:ext>
            </a:extLst>
          </p:cNvPr>
          <p:cNvSpPr/>
          <p:nvPr/>
        </p:nvSpPr>
        <p:spPr>
          <a:xfrm>
            <a:off x="1225791" y="1588208"/>
            <a:ext cx="9740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1950" algn="l"/>
              </a:tabLst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เป็นการฝึกเพื่อให้ออกเสียงชัดเจนตรงตามทำนองเพลง อาจเริ่มจากการเอื้อนแบบต่าง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ๆ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 ออกเสียงอือ เออ เอย  จากนั้นฝึกร้องเพลงทีละวรรคหรือทีละบรรทัด แล้วจึงร้องต่อเนื่องจนจบเพลง โดยการร้องคลอไปกับเพลง 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8" name="teacher guide">
            <a:extLst>
              <a:ext uri="{FF2B5EF4-FFF2-40B4-BE49-F238E27FC236}">
                <a16:creationId xmlns:a16="http://schemas.microsoft.com/office/drawing/2014/main" id="{A0ACFC95-82CD-492F-8BCD-35C61EA77F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31441EA-66F8-41E8-B38B-7177782A1975}"/>
              </a:ext>
            </a:extLst>
          </p:cNvPr>
          <p:cNvGrpSpPr/>
          <p:nvPr/>
        </p:nvGrpSpPr>
        <p:grpSpPr>
          <a:xfrm>
            <a:off x="286545" y="885830"/>
            <a:ext cx="3993569" cy="581806"/>
            <a:chOff x="286545" y="885830"/>
            <a:chExt cx="3993569" cy="581806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2F17ECC-9D0F-4527-BC71-4CEB7A917DB1}"/>
                </a:ext>
              </a:extLst>
            </p:cNvPr>
            <p:cNvSpPr/>
            <p:nvPr/>
          </p:nvSpPr>
          <p:spPr>
            <a:xfrm>
              <a:off x="286545" y="1260022"/>
              <a:ext cx="403055" cy="89354"/>
            </a:xfrm>
            <a:prstGeom prst="roundRect">
              <a:avLst>
                <a:gd name="adj" fmla="val 50000"/>
              </a:avLst>
            </a:prstGeom>
            <a:solidFill>
              <a:srgbClr val="439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525C686-C6E9-4000-8E87-0CAFA7096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2242" y="885830"/>
              <a:ext cx="3897872" cy="58180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79828CF-9F94-4771-9AB5-E9113C7A79E7}"/>
              </a:ext>
            </a:extLst>
          </p:cNvPr>
          <p:cNvGrpSpPr/>
          <p:nvPr/>
        </p:nvGrpSpPr>
        <p:grpSpPr>
          <a:xfrm>
            <a:off x="1335314" y="2627087"/>
            <a:ext cx="9521372" cy="3979683"/>
            <a:chOff x="1335314" y="2627087"/>
            <a:chExt cx="9521372" cy="397968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5E9C4B17-3B23-4572-A06D-F909537FB37E}"/>
                </a:ext>
              </a:extLst>
            </p:cNvPr>
            <p:cNvGrpSpPr/>
            <p:nvPr/>
          </p:nvGrpSpPr>
          <p:grpSpPr>
            <a:xfrm>
              <a:off x="1335314" y="2627087"/>
              <a:ext cx="9521372" cy="3979683"/>
              <a:chOff x="1335314" y="2627087"/>
              <a:chExt cx="9521372" cy="3979683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145975BA-EBF3-475F-818C-79202EC563A4}"/>
                  </a:ext>
                </a:extLst>
              </p:cNvPr>
              <p:cNvSpPr/>
              <p:nvPr/>
            </p:nvSpPr>
            <p:spPr>
              <a:xfrm>
                <a:off x="1335314" y="2627087"/>
                <a:ext cx="9521372" cy="3889828"/>
              </a:xfrm>
              <a:prstGeom prst="roundRect">
                <a:avLst>
                  <a:gd name="adj" fmla="val 18364"/>
                </a:avLst>
              </a:prstGeom>
              <a:blipFill dpi="0" rotWithShape="1">
                <a:blip r:embed="rId8" cstate="screen">
                  <a:alphaModFix amt="43000"/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colorTemperature colorTemp="88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28575" cap="rnd">
                <a:solidFill>
                  <a:srgbClr val="F16109"/>
                </a:solidFill>
                <a:prstDash val="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1B521D6C-AFA4-4AD3-A1A4-5B014C7BB373}"/>
                  </a:ext>
                </a:extLst>
              </p:cNvPr>
              <p:cNvSpPr txBox="1"/>
              <p:nvPr/>
            </p:nvSpPr>
            <p:spPr>
              <a:xfrm>
                <a:off x="1839669" y="3911647"/>
                <a:ext cx="8512663" cy="2695123"/>
              </a:xfrm>
              <a:prstGeom prst="rect">
                <a:avLst/>
              </a:prstGeom>
              <a:noFill/>
            </p:spPr>
            <p:txBody>
              <a:bodyPr wrap="square" lIns="108736" tIns="54369" rIns="108736" bIns="54369" rtlCol="0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ธูปเทียนทองสองมือถือไว้ 		ตั้งใจวันทา (ซ้ำ)</a:t>
                </a: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น้อมเคารพบูชา				พระศาสดาของชาวพุทธ (ซ้ำ)</a:t>
                </a: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พระปัญญาเลิศล้น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		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ทรงค้นพบสัจธรรม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พระการุณย์เลิศล้ำ				ทรงน้อมธรรมสู่มนุษย์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พระองค์เลิศล้วนบริสุทธิ์			สอนชนเพื่อหลุดพ้นความทุกข์ตรม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(ซ้ำ)</a:t>
                </a:r>
              </a:p>
              <a:p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4AE9A0FE-D6D4-48A3-A82E-74856B2BBE39}"/>
                  </a:ext>
                </a:extLst>
              </p:cNvPr>
              <p:cNvSpPr txBox="1"/>
              <p:nvPr/>
            </p:nvSpPr>
            <p:spPr>
              <a:xfrm>
                <a:off x="1497204" y="3370038"/>
                <a:ext cx="2853330" cy="479132"/>
              </a:xfrm>
              <a:prstGeom prst="rect">
                <a:avLst/>
              </a:prstGeom>
              <a:noFill/>
            </p:spPr>
            <p:txBody>
              <a:bodyPr wrap="none" lIns="108736" tIns="54369" rIns="108736" bIns="54369" rtlCol="0">
                <a:spAutoFit/>
              </a:bodyPr>
              <a:lstStyle/>
              <a:p>
                <a:r>
                  <a:rPr lang="th-TH" sz="2400" i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เนื้อร้อง คุณหญิงชิ้น </a:t>
                </a:r>
                <a:r>
                  <a:rPr lang="th-TH" sz="2400" i="1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ศิลป</a:t>
                </a:r>
                <a:r>
                  <a:rPr lang="th-TH" sz="2400" i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บรรเลง</a:t>
                </a:r>
                <a:endParaRPr lang="en-US" sz="2400" i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9FFF8D75-8C61-42FF-A20F-958AE16A393A}"/>
                  </a:ext>
                </a:extLst>
              </p:cNvPr>
              <p:cNvSpPr txBox="1"/>
              <p:nvPr/>
            </p:nvSpPr>
            <p:spPr>
              <a:xfrm>
                <a:off x="7622027" y="3367331"/>
                <a:ext cx="2308309" cy="479132"/>
              </a:xfrm>
              <a:prstGeom prst="rect">
                <a:avLst/>
              </a:prstGeom>
              <a:noFill/>
            </p:spPr>
            <p:txBody>
              <a:bodyPr wrap="none" lIns="108736" tIns="54369" rIns="108736" bIns="54369" rtlCol="0">
                <a:spAutoFit/>
              </a:bodyPr>
              <a:lstStyle/>
              <a:p>
                <a:r>
                  <a:rPr lang="th-TH" sz="2400" i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ทำนอง ไม่ทราบนามผู้แต่ง</a:t>
                </a:r>
                <a:endParaRPr lang="en-US" sz="2400" i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89EAABF-7009-4850-98FC-C01B46A3AEC6}"/>
                </a:ext>
              </a:extLst>
            </p:cNvPr>
            <p:cNvGrpSpPr/>
            <p:nvPr/>
          </p:nvGrpSpPr>
          <p:grpSpPr>
            <a:xfrm>
              <a:off x="3499847" y="2794853"/>
              <a:ext cx="4959606" cy="558761"/>
              <a:chOff x="2827272" y="2794853"/>
              <a:chExt cx="4959606" cy="558761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13C43779-7FA3-4F40-A6E7-58551DC5DED6}"/>
                  </a:ext>
                </a:extLst>
              </p:cNvPr>
              <p:cNvGrpSpPr/>
              <p:nvPr/>
            </p:nvGrpSpPr>
            <p:grpSpPr>
              <a:xfrm>
                <a:off x="2827272" y="2794853"/>
                <a:ext cx="4959606" cy="505978"/>
                <a:chOff x="4263825" y="2794853"/>
                <a:chExt cx="4959606" cy="505978"/>
              </a:xfrm>
            </p:grpSpPr>
            <p:pic>
              <p:nvPicPr>
                <p:cNvPr id="33" name="Graphic 32">
                  <a:extLst>
                    <a:ext uri="{FF2B5EF4-FFF2-40B4-BE49-F238E27FC236}">
                      <a16:creationId xmlns:a16="http://schemas.microsoft.com/office/drawing/2014/main" id="{2F298FC4-56EC-4669-A5F1-4BE72BEED3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13477" y="2794853"/>
                  <a:ext cx="524925" cy="505978"/>
                </a:xfrm>
                <a:prstGeom prst="rect">
                  <a:avLst/>
                </a:prstGeom>
              </p:spPr>
            </p:pic>
            <p:pic>
              <p:nvPicPr>
                <p:cNvPr id="36" name="Graphic 35">
                  <a:extLst>
                    <a:ext uri="{FF2B5EF4-FFF2-40B4-BE49-F238E27FC236}">
                      <a16:creationId xmlns:a16="http://schemas.microsoft.com/office/drawing/2014/main" id="{D56CF71C-8E14-4762-9E94-D29C2D32D0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51466" y="3165955"/>
                  <a:ext cx="571965" cy="111422"/>
                </a:xfrm>
                <a:prstGeom prst="rect">
                  <a:avLst/>
                </a:prstGeom>
              </p:spPr>
            </p:pic>
            <p:pic>
              <p:nvPicPr>
                <p:cNvPr id="95" name="Graphic 94">
                  <a:extLst>
                    <a:ext uri="{FF2B5EF4-FFF2-40B4-BE49-F238E27FC236}">
                      <a16:creationId xmlns:a16="http://schemas.microsoft.com/office/drawing/2014/main" id="{E3ACFA52-E8E1-4B50-9A8F-B1E250C8F8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4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4263825" y="3159490"/>
                  <a:ext cx="571965" cy="111422"/>
                </a:xfrm>
                <a:prstGeom prst="rect">
                  <a:avLst/>
                </a:prstGeom>
              </p:spPr>
            </p:pic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88FB907-EC49-48D0-A4B0-83F25FEE8665}"/>
                  </a:ext>
                </a:extLst>
              </p:cNvPr>
              <p:cNvGrpSpPr/>
              <p:nvPr/>
            </p:nvGrpSpPr>
            <p:grpSpPr>
              <a:xfrm>
                <a:off x="3420231" y="2834728"/>
                <a:ext cx="2751989" cy="407708"/>
                <a:chOff x="4990948" y="2380978"/>
                <a:chExt cx="5949889" cy="881477"/>
              </a:xfrm>
            </p:grpSpPr>
            <p:pic>
              <p:nvPicPr>
                <p:cNvPr id="5" name="Graphic 4">
                  <a:extLst>
                    <a:ext uri="{FF2B5EF4-FFF2-40B4-BE49-F238E27FC236}">
                      <a16:creationId xmlns:a16="http://schemas.microsoft.com/office/drawing/2014/main" id="{38D5F6A6-4D86-44F2-8563-D1700C8561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90948" y="2871930"/>
                  <a:ext cx="1523999" cy="390525"/>
                </a:xfrm>
                <a:prstGeom prst="rect">
                  <a:avLst/>
                </a:prstGeom>
              </p:spPr>
            </p:pic>
            <p:pic>
              <p:nvPicPr>
                <p:cNvPr id="6" name="Graphic 5">
                  <a:extLst>
                    <a:ext uri="{FF2B5EF4-FFF2-40B4-BE49-F238E27FC236}">
                      <a16:creationId xmlns:a16="http://schemas.microsoft.com/office/drawing/2014/main" id="{00E7CDAE-F20C-4077-9AFC-6A8886E7A0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49837" y="2380978"/>
                  <a:ext cx="4191000" cy="876299"/>
                </a:xfrm>
                <a:prstGeom prst="rect">
                  <a:avLst/>
                </a:prstGeom>
              </p:spPr>
            </p:pic>
          </p:grpSp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522249F9-D250-4AB5-815C-97CBA205B6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72237" y="2926729"/>
                <a:ext cx="524925" cy="42688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95695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171FA97-F5DE-45AE-AACC-83FA23D76C84}"/>
              </a:ext>
            </a:extLst>
          </p:cNvPr>
          <p:cNvSpPr/>
          <p:nvPr/>
        </p:nvSpPr>
        <p:spPr>
          <a:xfrm>
            <a:off x="667856" y="752474"/>
            <a:ext cx="10856288" cy="5353051"/>
          </a:xfrm>
          <a:prstGeom prst="roundRect">
            <a:avLst>
              <a:gd name="adj" fmla="val 5047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0A1A704-19A8-4179-BB7D-B9F8EB1245DD}"/>
              </a:ext>
            </a:extLst>
          </p:cNvPr>
          <p:cNvGrpSpPr/>
          <p:nvPr/>
        </p:nvGrpSpPr>
        <p:grpSpPr>
          <a:xfrm>
            <a:off x="943429" y="973817"/>
            <a:ext cx="4921435" cy="4982976"/>
            <a:chOff x="943429" y="973817"/>
            <a:chExt cx="4921435" cy="498297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9125527-7EBB-4DB8-BD47-F45873AADEF7}"/>
                </a:ext>
              </a:extLst>
            </p:cNvPr>
            <p:cNvSpPr/>
            <p:nvPr/>
          </p:nvSpPr>
          <p:spPr>
            <a:xfrm>
              <a:off x="943429" y="973817"/>
              <a:ext cx="4921435" cy="4982976"/>
            </a:xfrm>
            <a:prstGeom prst="roundRect">
              <a:avLst>
                <a:gd name="adj" fmla="val 7524"/>
              </a:avLst>
            </a:prstGeom>
            <a:solidFill>
              <a:srgbClr val="FFFFFF"/>
            </a:solidFill>
            <a:ln>
              <a:noFill/>
            </a:ln>
            <a:effectLst>
              <a:outerShdw dist="76200" dir="5400000" algn="t" rotWithShape="0">
                <a:schemeClr val="bg1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3D6DEFB-0360-4AA4-9D7F-27323C16B27B}"/>
                </a:ext>
              </a:extLst>
            </p:cNvPr>
            <p:cNvSpPr/>
            <p:nvPr/>
          </p:nvSpPr>
          <p:spPr>
            <a:xfrm>
              <a:off x="1230535" y="4976215"/>
              <a:ext cx="423386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เป็นเครื่องดนตรีไทยประเภทเครื่องสี มีเสียงแหลม มี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สาย ได้แก่ สายทุ้ม และสายเอก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60AB9C2-2ABA-4838-A02E-F65ED3AC934A}"/>
              </a:ext>
            </a:extLst>
          </p:cNvPr>
          <p:cNvGrpSpPr/>
          <p:nvPr/>
        </p:nvGrpSpPr>
        <p:grpSpPr>
          <a:xfrm>
            <a:off x="6163894" y="973817"/>
            <a:ext cx="5280118" cy="4982976"/>
            <a:chOff x="6163894" y="973817"/>
            <a:chExt cx="5280118" cy="498297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C18BF2F-7B73-43EF-8B29-ED9842DB41C3}"/>
                </a:ext>
              </a:extLst>
            </p:cNvPr>
            <p:cNvSpPr/>
            <p:nvPr/>
          </p:nvSpPr>
          <p:spPr>
            <a:xfrm>
              <a:off x="6349355" y="973817"/>
              <a:ext cx="4921435" cy="4982976"/>
            </a:xfrm>
            <a:prstGeom prst="roundRect">
              <a:avLst>
                <a:gd name="adj" fmla="val 6935"/>
              </a:avLst>
            </a:prstGeom>
            <a:solidFill>
              <a:srgbClr val="FFFFFF"/>
            </a:solidFill>
            <a:ln>
              <a:noFill/>
            </a:ln>
            <a:effectLst>
              <a:outerShdw dist="76200" dir="5400000" algn="t" rotWithShape="0">
                <a:schemeClr val="bg1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5883D3B-9612-4460-A389-96F8CEF932F5}"/>
                </a:ext>
              </a:extLst>
            </p:cNvPr>
            <p:cNvSpPr/>
            <p:nvPr/>
          </p:nvSpPr>
          <p:spPr>
            <a:xfrm>
              <a:off x="6163894" y="4976215"/>
              <a:ext cx="528011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เป็นเครื่องดนตรีไทยประเภทเครื่องเป่า มีเสียงนุ่มนวล </a:t>
              </a:r>
            </a:p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มีรูด้านหน้าสำหรับใช้นิ้ววางปิด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 เพื่อให้เกิดเสียงต่าง</a:t>
              </a:r>
              <a:r>
                <a:rPr lang="en-US" sz="1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D3CC5FF-A7D4-4768-A019-107D779D9100}"/>
              </a:ext>
            </a:extLst>
          </p:cNvPr>
          <p:cNvCxnSpPr>
            <a:cxnSpLocks/>
            <a:stCxn id="21" idx="2"/>
          </p:cNvCxnSpPr>
          <p:nvPr/>
        </p:nvCxnSpPr>
        <p:spPr>
          <a:xfrm flipH="1">
            <a:off x="6096000" y="882292"/>
            <a:ext cx="1" cy="4982976"/>
          </a:xfrm>
          <a:prstGeom prst="line">
            <a:avLst/>
          </a:prstGeom>
          <a:ln w="5715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7CDDA0C-D3B9-42F7-BBB4-F761055F7089}"/>
              </a:ext>
            </a:extLst>
          </p:cNvPr>
          <p:cNvSpPr/>
          <p:nvPr/>
        </p:nvSpPr>
        <p:spPr>
          <a:xfrm>
            <a:off x="7737444" y="1496108"/>
            <a:ext cx="2214460" cy="2286000"/>
          </a:xfrm>
          <a:prstGeom prst="roundRect">
            <a:avLst>
              <a:gd name="adj" fmla="val 50000"/>
            </a:avLst>
          </a:prstGeom>
          <a:solidFill>
            <a:srgbClr val="F1E9FD"/>
          </a:solidFill>
          <a:ln w="28575" cap="rnd" cmpd="sng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9795531-B706-41AE-8B52-5B0C3DB93D83}"/>
              </a:ext>
            </a:extLst>
          </p:cNvPr>
          <p:cNvSpPr/>
          <p:nvPr/>
        </p:nvSpPr>
        <p:spPr>
          <a:xfrm>
            <a:off x="2240235" y="1496108"/>
            <a:ext cx="2214460" cy="2286000"/>
          </a:xfrm>
          <a:prstGeom prst="roundRect">
            <a:avLst>
              <a:gd name="adj" fmla="val 50000"/>
            </a:avLst>
          </a:prstGeom>
          <a:solidFill>
            <a:srgbClr val="FEEBE2"/>
          </a:solidFill>
          <a:ln w="28575" cap="rnd" cmpd="sng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7D88028-4349-47EA-B2B7-B078C7130AA6}"/>
              </a:ext>
            </a:extLst>
          </p:cNvPr>
          <p:cNvGrpSpPr/>
          <p:nvPr/>
        </p:nvGrpSpPr>
        <p:grpSpPr>
          <a:xfrm>
            <a:off x="2719510" y="4165185"/>
            <a:ext cx="1350985" cy="540687"/>
            <a:chOff x="3800462" y="3456250"/>
            <a:chExt cx="2252921" cy="901657"/>
          </a:xfrm>
        </p:grpSpPr>
        <p:sp>
          <p:nvSpPr>
            <p:cNvPr id="14" name="Rectangle: Rounded Corners 13">
              <a:hlinkClick r:id="rId3" action="ppaction://hlinksldjump"/>
              <a:extLst>
                <a:ext uri="{FF2B5EF4-FFF2-40B4-BE49-F238E27FC236}">
                  <a16:creationId xmlns:a16="http://schemas.microsoft.com/office/drawing/2014/main" id="{E5A85490-471E-4E68-A682-F036FCC22D8E}"/>
                </a:ext>
              </a:extLst>
            </p:cNvPr>
            <p:cNvSpPr/>
            <p:nvPr/>
          </p:nvSpPr>
          <p:spPr>
            <a:xfrm>
              <a:off x="3800462" y="3456250"/>
              <a:ext cx="2252921" cy="901657"/>
            </a:xfrm>
            <a:prstGeom prst="roundRect">
              <a:avLst>
                <a:gd name="adj" fmla="val 50000"/>
              </a:avLst>
            </a:prstGeom>
            <a:solidFill>
              <a:srgbClr val="FB5607"/>
            </a:solidFill>
            <a:ln>
              <a:noFill/>
            </a:ln>
            <a:effectLst>
              <a:outerShdw dist="63500" dir="5400000" algn="t" rotWithShape="0">
                <a:srgbClr val="C544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hlinkClick r:id="rId3" action="ppaction://hlinksldjump"/>
              <a:extLst>
                <a:ext uri="{FF2B5EF4-FFF2-40B4-BE49-F238E27FC236}">
                  <a16:creationId xmlns:a16="http://schemas.microsoft.com/office/drawing/2014/main" id="{9BBA486A-AA00-4828-86DA-06D2B268B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0719" y="3596512"/>
              <a:ext cx="1512407" cy="747551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A9B0962-5D72-42CB-859E-05252E658465}"/>
              </a:ext>
            </a:extLst>
          </p:cNvPr>
          <p:cNvGrpSpPr/>
          <p:nvPr/>
        </p:nvGrpSpPr>
        <p:grpSpPr>
          <a:xfrm>
            <a:off x="7981876" y="4157299"/>
            <a:ext cx="1725597" cy="540690"/>
            <a:chOff x="6223631" y="3456246"/>
            <a:chExt cx="2877629" cy="901661"/>
          </a:xfrm>
        </p:grpSpPr>
        <p:sp>
          <p:nvSpPr>
            <p:cNvPr id="37" name="Rectangle: Rounded Corners 36">
              <a:hlinkClick r:id="rId5" action="ppaction://hlinksldjump"/>
              <a:extLst>
                <a:ext uri="{FF2B5EF4-FFF2-40B4-BE49-F238E27FC236}">
                  <a16:creationId xmlns:a16="http://schemas.microsoft.com/office/drawing/2014/main" id="{06C41088-546F-4B31-BB3D-5881E237A5FF}"/>
                </a:ext>
              </a:extLst>
            </p:cNvPr>
            <p:cNvSpPr/>
            <p:nvPr/>
          </p:nvSpPr>
          <p:spPr>
            <a:xfrm>
              <a:off x="6223631" y="3456246"/>
              <a:ext cx="2877629" cy="901656"/>
            </a:xfrm>
            <a:prstGeom prst="roundRect">
              <a:avLst>
                <a:gd name="adj" fmla="val 50000"/>
              </a:avLst>
            </a:prstGeom>
            <a:solidFill>
              <a:srgbClr val="893BC3"/>
            </a:solidFill>
            <a:ln>
              <a:noFill/>
            </a:ln>
            <a:effectLst>
              <a:outerShdw dist="63500" dir="5400000" algn="t" rotWithShape="0">
                <a:srgbClr val="7030A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440C7710-D59F-4939-99F0-3B653E019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9039" y="3596512"/>
              <a:ext cx="2626812" cy="761395"/>
            </a:xfrm>
            <a:prstGeom prst="rect">
              <a:avLst/>
            </a:prstGeom>
          </p:spPr>
        </p:pic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teacher guide">
            <a:extLst>
              <a:ext uri="{FF2B5EF4-FFF2-40B4-BE49-F238E27FC236}">
                <a16:creationId xmlns:a16="http://schemas.microsoft.com/office/drawing/2014/main" id="{A0ACFC95-82CD-492F-8BCD-35C61EA77F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23E23A9-9405-46AD-B29F-CBB9E3CC8E8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530" y="181707"/>
            <a:ext cx="4972941" cy="7005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3CC875-FE26-45C2-9E04-253FE0F475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9661" y="973817"/>
            <a:ext cx="1112628" cy="309245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7E24006-7FF3-482A-81D8-4D167A9B196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65610" y="162423"/>
            <a:ext cx="1685247" cy="83683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7C0BAD79-CA6C-4360-8D5C-79C829D81425}"/>
              </a:ext>
            </a:extLst>
          </p:cNvPr>
          <p:cNvSpPr/>
          <p:nvPr/>
        </p:nvSpPr>
        <p:spPr>
          <a:xfrm>
            <a:off x="-3574910" y="356028"/>
            <a:ext cx="3575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Mali" panose="00000500000000000000" pitchFamily="2" charset="-34"/>
                <a:cs typeface="Mali" panose="00000500000000000000" pitchFamily="2" charset="-34"/>
              </a:rPr>
              <a:t>ส่วนประกอบของซอด้วง</a:t>
            </a:r>
            <a:endParaRPr lang="en-US" sz="2400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787917A-7119-4C2A-B9FA-964F4488769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23217">
            <a:off x="7475825" y="2036681"/>
            <a:ext cx="2674065" cy="11093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1C164F-1E2F-4E75-A109-C9D7233B97E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75529">
            <a:off x="7441808" y="1836377"/>
            <a:ext cx="2831133" cy="14309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8549AED-0BB5-43FA-8872-22A41F5D6E7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82208" y="144138"/>
            <a:ext cx="2955289" cy="856606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7428E09B-E77C-4892-B6E1-7A46C3332220}"/>
              </a:ext>
            </a:extLst>
          </p:cNvPr>
          <p:cNvSpPr/>
          <p:nvPr/>
        </p:nvSpPr>
        <p:spPr>
          <a:xfrm>
            <a:off x="-4290271" y="356028"/>
            <a:ext cx="43172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Mali" panose="00000500000000000000" pitchFamily="2" charset="-34"/>
                <a:cs typeface="Mali" panose="00000500000000000000" pitchFamily="2" charset="-34"/>
              </a:rPr>
              <a:t>ส่วนประกอบของขลุ่ยเพียงออ</a:t>
            </a:r>
            <a:endParaRPr lang="en-US" sz="2400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34538E5-ACCD-4FA0-B899-822C6DEA9788}"/>
              </a:ext>
            </a:extLst>
          </p:cNvPr>
          <p:cNvGrpSpPr/>
          <p:nvPr/>
        </p:nvGrpSpPr>
        <p:grpSpPr>
          <a:xfrm>
            <a:off x="2305204" y="4516692"/>
            <a:ext cx="582374" cy="480382"/>
            <a:chOff x="2305204" y="4516692"/>
            <a:chExt cx="582374" cy="480382"/>
          </a:xfrm>
        </p:grpSpPr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179011FD-ED15-47D3-AAC0-EDEDBB835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38F34BA8-65FC-4FAE-8C52-85B0375F8E60}"/>
                </a:ext>
              </a:extLst>
            </p:cNvPr>
            <p:cNvSpPr/>
            <p:nvPr/>
          </p:nvSpPr>
          <p:spPr>
            <a:xfrm>
              <a:off x="2305204" y="4870074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20FA691-99EC-46A3-A72E-05C31F74BFDC}"/>
              </a:ext>
            </a:extLst>
          </p:cNvPr>
          <p:cNvGrpSpPr/>
          <p:nvPr/>
        </p:nvGrpSpPr>
        <p:grpSpPr>
          <a:xfrm>
            <a:off x="7569161" y="4535492"/>
            <a:ext cx="582374" cy="480382"/>
            <a:chOff x="2305204" y="4516692"/>
            <a:chExt cx="582374" cy="480382"/>
          </a:xfrm>
        </p:grpSpPr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D8DC348F-A72C-48A8-8E98-82D6671AE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2747641-B4AF-49B2-A12C-28F3C827B4D2}"/>
                </a:ext>
              </a:extLst>
            </p:cNvPr>
            <p:cNvSpPr/>
            <p:nvPr/>
          </p:nvSpPr>
          <p:spPr>
            <a:xfrm>
              <a:off x="2305204" y="4870074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2654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2F79DFF1-6D50-45FD-9C25-0665F1DF6FBC}"/>
              </a:ext>
            </a:extLst>
          </p:cNvPr>
          <p:cNvSpPr/>
          <p:nvPr/>
        </p:nvSpPr>
        <p:spPr>
          <a:xfrm>
            <a:off x="4550538" y="1833610"/>
            <a:ext cx="3090925" cy="3190780"/>
          </a:xfrm>
          <a:prstGeom prst="roundRect">
            <a:avLst>
              <a:gd name="adj" fmla="val 50000"/>
            </a:avLst>
          </a:prstGeom>
          <a:solidFill>
            <a:srgbClr val="FEEBE2"/>
          </a:solidFill>
          <a:ln w="28575" cap="rnd" cmpd="sng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23E23A9-9405-46AD-B29F-CBB9E3CC8E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530" y="-785331"/>
            <a:ext cx="4972941" cy="7005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3CC875-FE26-45C2-9E04-253FE0F475D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022" y="973818"/>
            <a:ext cx="1684737" cy="46825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84D6CF-B2B5-47C7-9CFB-FB192DA5EDFD}"/>
              </a:ext>
            </a:extLst>
          </p:cNvPr>
          <p:cNvSpPr/>
          <p:nvPr/>
        </p:nvSpPr>
        <p:spPr>
          <a:xfrm>
            <a:off x="1993539" y="356028"/>
            <a:ext cx="3575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Mali" panose="00000500000000000000" pitchFamily="2" charset="-34"/>
                <a:cs typeface="Mali" panose="00000500000000000000" pitchFamily="2" charset="-34"/>
              </a:rPr>
              <a:t>ส่วนประกอบของซอด้วง</a:t>
            </a:r>
            <a:endParaRPr lang="en-US" sz="2400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2C8FECE-DD2E-42E5-9252-7B048F7E329A}"/>
              </a:ext>
            </a:extLst>
          </p:cNvPr>
          <p:cNvGrpSpPr/>
          <p:nvPr/>
        </p:nvGrpSpPr>
        <p:grpSpPr>
          <a:xfrm>
            <a:off x="2156490" y="1125057"/>
            <a:ext cx="2506614" cy="719337"/>
            <a:chOff x="2156490" y="1367911"/>
            <a:chExt cx="2506614" cy="71933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269AE89-3F84-4D8C-9066-714208034280}"/>
                </a:ext>
              </a:extLst>
            </p:cNvPr>
            <p:cNvSpPr/>
            <p:nvPr/>
          </p:nvSpPr>
          <p:spPr>
            <a:xfrm>
              <a:off x="2173768" y="1367911"/>
              <a:ext cx="2489336" cy="719337"/>
            </a:xfrm>
            <a:prstGeom prst="roundRect">
              <a:avLst/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ED97CBD-5416-48D3-A90D-E5A5453CA4AC}"/>
                </a:ext>
              </a:extLst>
            </p:cNvPr>
            <p:cNvSpPr/>
            <p:nvPr/>
          </p:nvSpPr>
          <p:spPr>
            <a:xfrm>
              <a:off x="2156490" y="1556874"/>
              <a:ext cx="249359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อยู่บนสุดปลายของทวน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C68A074-4255-4A52-87DD-5388D643E28D}"/>
              </a:ext>
            </a:extLst>
          </p:cNvPr>
          <p:cNvGrpSpPr/>
          <p:nvPr/>
        </p:nvGrpSpPr>
        <p:grpSpPr>
          <a:xfrm>
            <a:off x="1735763" y="2333549"/>
            <a:ext cx="2655466" cy="745735"/>
            <a:chOff x="2064405" y="1367911"/>
            <a:chExt cx="2655466" cy="745735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2869D034-997C-4D9D-AC78-F1747E713FF5}"/>
                </a:ext>
              </a:extLst>
            </p:cNvPr>
            <p:cNvSpPr/>
            <p:nvPr/>
          </p:nvSpPr>
          <p:spPr>
            <a:xfrm>
              <a:off x="2064405" y="1367911"/>
              <a:ext cx="2641659" cy="719337"/>
            </a:xfrm>
            <a:prstGeom prst="roundRect">
              <a:avLst/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F4DB029-C793-4DB0-B2CC-27ACC25B800D}"/>
                </a:ext>
              </a:extLst>
            </p:cNvPr>
            <p:cNvSpPr/>
            <p:nvPr/>
          </p:nvSpPr>
          <p:spPr>
            <a:xfrm>
              <a:off x="2064405" y="1590426"/>
              <a:ext cx="265546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ทำจากเชือก ใช้รัดสายซอ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B7DB75D-5309-4241-8869-F906DD0A3B2B}"/>
              </a:ext>
            </a:extLst>
          </p:cNvPr>
          <p:cNvGrpSpPr/>
          <p:nvPr/>
        </p:nvGrpSpPr>
        <p:grpSpPr>
          <a:xfrm>
            <a:off x="592797" y="3525650"/>
            <a:ext cx="3611404" cy="1731359"/>
            <a:chOff x="1133634" y="1367911"/>
            <a:chExt cx="3611404" cy="1731359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90B1C5BE-B645-443D-8A00-70DEA7446665}"/>
                </a:ext>
              </a:extLst>
            </p:cNvPr>
            <p:cNvSpPr/>
            <p:nvPr/>
          </p:nvSpPr>
          <p:spPr>
            <a:xfrm>
              <a:off x="1133634" y="1367911"/>
              <a:ext cx="3611404" cy="1731359"/>
            </a:xfrm>
            <a:prstGeom prst="roundRect">
              <a:avLst>
                <a:gd name="adj" fmla="val 12982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15F43A0-3FF1-443C-BAC0-BCD1A8621505}"/>
                </a:ext>
              </a:extLst>
            </p:cNvPr>
            <p:cNvSpPr/>
            <p:nvPr/>
          </p:nvSpPr>
          <p:spPr>
            <a:xfrm>
              <a:off x="1241786" y="1655995"/>
              <a:ext cx="347533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ทำจากไม้เนื้อแข็ง ปลายทั้งสองด้าน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ยึดกับหางม้าหรือเอ็นขนาดเล็ก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อยู่ระหว่างสายเอกและสายทุ้ม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FCC10A8-309B-4E93-A48B-3599FD18B12B}"/>
              </a:ext>
            </a:extLst>
          </p:cNvPr>
          <p:cNvGrpSpPr/>
          <p:nvPr/>
        </p:nvGrpSpPr>
        <p:grpSpPr>
          <a:xfrm>
            <a:off x="1959394" y="5466285"/>
            <a:ext cx="3500839" cy="1223399"/>
            <a:chOff x="1248184" y="1367911"/>
            <a:chExt cx="3500839" cy="1223399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38BF073F-3778-461E-911F-33E5A148492C}"/>
                </a:ext>
              </a:extLst>
            </p:cNvPr>
            <p:cNvSpPr/>
            <p:nvPr/>
          </p:nvSpPr>
          <p:spPr>
            <a:xfrm>
              <a:off x="1248184" y="1367911"/>
              <a:ext cx="3476632" cy="1223399"/>
            </a:xfrm>
            <a:prstGeom prst="roundRect">
              <a:avLst/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B310159-AB3A-4C8A-A03E-A9ED7D483515}"/>
                </a:ext>
              </a:extLst>
            </p:cNvPr>
            <p:cNvSpPr/>
            <p:nvPr/>
          </p:nvSpPr>
          <p:spPr>
            <a:xfrm>
              <a:off x="1273685" y="1579793"/>
              <a:ext cx="347533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ไม้ชิ้นเล็ก</a:t>
              </a:r>
              <a:r>
                <a:rPr lang="th-TH" sz="1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วางตรงกลางหน้าซอ เพื่อหนุนสายไม่ให้ติดกับหน้าซอ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8BCB07D-DB7F-417F-B4D6-F2DA325EA878}"/>
              </a:ext>
            </a:extLst>
          </p:cNvPr>
          <p:cNvGrpSpPr/>
          <p:nvPr/>
        </p:nvGrpSpPr>
        <p:grpSpPr>
          <a:xfrm>
            <a:off x="7719064" y="1067310"/>
            <a:ext cx="4320535" cy="1297939"/>
            <a:chOff x="2206329" y="1684197"/>
            <a:chExt cx="4320535" cy="1297939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601D191-03E7-42D4-A237-23506407EB0C}"/>
                </a:ext>
              </a:extLst>
            </p:cNvPr>
            <p:cNvSpPr/>
            <p:nvPr/>
          </p:nvSpPr>
          <p:spPr>
            <a:xfrm>
              <a:off x="2206329" y="1684197"/>
              <a:ext cx="4320535" cy="1297939"/>
            </a:xfrm>
            <a:prstGeom prst="roundRect">
              <a:avLst>
                <a:gd name="adj" fmla="val 8013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BB7E5B9-3BDB-4CC4-86FB-25B31CD9467F}"/>
                </a:ext>
              </a:extLst>
            </p:cNvPr>
            <p:cNvSpPr/>
            <p:nvPr/>
          </p:nvSpPr>
          <p:spPr>
            <a:xfrm>
              <a:off x="3746913" y="2200237"/>
              <a:ext cx="27669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ใช้สำหรับร้อยสายทั้ง 2 สาย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3E632A1-C3DB-4743-BE13-393B7AFA4F3F}"/>
              </a:ext>
            </a:extLst>
          </p:cNvPr>
          <p:cNvGrpSpPr/>
          <p:nvPr/>
        </p:nvGrpSpPr>
        <p:grpSpPr>
          <a:xfrm>
            <a:off x="8073021" y="2947691"/>
            <a:ext cx="3325672" cy="1280983"/>
            <a:chOff x="2252963" y="1306411"/>
            <a:chExt cx="3325672" cy="1280983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42C9C393-6A7C-43DF-9CF5-99BCB5E3AEE6}"/>
                </a:ext>
              </a:extLst>
            </p:cNvPr>
            <p:cNvSpPr/>
            <p:nvPr/>
          </p:nvSpPr>
          <p:spPr>
            <a:xfrm>
              <a:off x="2252963" y="1306411"/>
              <a:ext cx="3317679" cy="1280983"/>
            </a:xfrm>
            <a:prstGeom prst="roundRect">
              <a:avLst/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2AC9401E-C666-41AF-9FC2-BAC43B17540D}"/>
                </a:ext>
              </a:extLst>
            </p:cNvPr>
            <p:cNvSpPr/>
            <p:nvPr/>
          </p:nvSpPr>
          <p:spPr>
            <a:xfrm>
              <a:off x="2276332" y="1546241"/>
              <a:ext cx="330230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ทำจากไม้ เช่น ชิงชัน กลึงเป็นทรงกลมยาว สอดทะลุกะโหลกซอ 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3F08D9FF-FF3E-4011-AB5E-4264821D4E9D}"/>
              </a:ext>
            </a:extLst>
          </p:cNvPr>
          <p:cNvGrpSpPr/>
          <p:nvPr/>
        </p:nvGrpSpPr>
        <p:grpSpPr>
          <a:xfrm>
            <a:off x="7491625" y="4590474"/>
            <a:ext cx="3899075" cy="1681784"/>
            <a:chOff x="2274650" y="1367912"/>
            <a:chExt cx="3899075" cy="1681784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D05A5617-0519-4D51-9B6E-363A16E553E8}"/>
                </a:ext>
              </a:extLst>
            </p:cNvPr>
            <p:cNvSpPr/>
            <p:nvPr/>
          </p:nvSpPr>
          <p:spPr>
            <a:xfrm>
              <a:off x="2274650" y="1367912"/>
              <a:ext cx="3899075" cy="1681784"/>
            </a:xfrm>
            <a:prstGeom prst="roundRect">
              <a:avLst>
                <a:gd name="adj" fmla="val 10687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4051D2B-8D1F-4936-AFA2-41FD9CEA09AE}"/>
                </a:ext>
              </a:extLst>
            </p:cNvPr>
            <p:cNvSpPr/>
            <p:nvPr/>
          </p:nvSpPr>
          <p:spPr>
            <a:xfrm>
              <a:off x="2318864" y="1588773"/>
              <a:ext cx="3781664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เป็นกล่องเสียงของซอ มีลักษณะคล้ายกระบอก ด้านหน้าใช้หนังงูเหลือม    ขึงบนและล่างเจาะรูสำหรับสอดทวน</a:t>
              </a:r>
            </a:p>
          </p:txBody>
        </p:sp>
      </p:grp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4BBFB9FA-5832-4218-9FC9-EAB11F982F10}"/>
              </a:ext>
            </a:extLst>
          </p:cNvPr>
          <p:cNvCxnSpPr>
            <a:cxnSpLocks/>
          </p:cNvCxnSpPr>
          <p:nvPr/>
        </p:nvCxnSpPr>
        <p:spPr>
          <a:xfrm>
            <a:off x="4663104" y="1136160"/>
            <a:ext cx="1690071" cy="317707"/>
          </a:xfrm>
          <a:prstGeom prst="bentConnector3">
            <a:avLst>
              <a:gd name="adj1" fmla="val 99877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or: Elbow 124">
            <a:extLst>
              <a:ext uri="{FF2B5EF4-FFF2-40B4-BE49-F238E27FC236}">
                <a16:creationId xmlns:a16="http://schemas.microsoft.com/office/drawing/2014/main" id="{69F03313-F942-4041-B752-FD03DD080CFB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4420381" y="2275933"/>
            <a:ext cx="1527982" cy="911588"/>
          </a:xfrm>
          <a:prstGeom prst="bentConnector3">
            <a:avLst>
              <a:gd name="adj1" fmla="val 50000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or: Elbow 131">
            <a:extLst>
              <a:ext uri="{FF2B5EF4-FFF2-40B4-BE49-F238E27FC236}">
                <a16:creationId xmlns:a16="http://schemas.microsoft.com/office/drawing/2014/main" id="{F71821ED-D153-41FE-BA5E-5FFDDCE5244A}"/>
              </a:ext>
            </a:extLst>
          </p:cNvPr>
          <p:cNvCxnSpPr>
            <a:cxnSpLocks/>
            <a:stCxn id="62" idx="3"/>
          </p:cNvCxnSpPr>
          <p:nvPr/>
        </p:nvCxnSpPr>
        <p:spPr>
          <a:xfrm>
            <a:off x="4391229" y="3522464"/>
            <a:ext cx="1399971" cy="3186"/>
          </a:xfrm>
          <a:prstGeom prst="straightConnector1">
            <a:avLst/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: Elbow 131">
            <a:extLst>
              <a:ext uri="{FF2B5EF4-FFF2-40B4-BE49-F238E27FC236}">
                <a16:creationId xmlns:a16="http://schemas.microsoft.com/office/drawing/2014/main" id="{95EB2B30-3323-4BF1-9B7F-7FE92B7A6E75}"/>
              </a:ext>
            </a:extLst>
          </p:cNvPr>
          <p:cNvCxnSpPr>
            <a:cxnSpLocks/>
          </p:cNvCxnSpPr>
          <p:nvPr/>
        </p:nvCxnSpPr>
        <p:spPr>
          <a:xfrm flipV="1">
            <a:off x="5473995" y="5291138"/>
            <a:ext cx="279105" cy="153375"/>
          </a:xfrm>
          <a:prstGeom prst="bentConnector3">
            <a:avLst>
              <a:gd name="adj1" fmla="val 50000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or: Elbow 131">
            <a:extLst>
              <a:ext uri="{FF2B5EF4-FFF2-40B4-BE49-F238E27FC236}">
                <a16:creationId xmlns:a16="http://schemas.microsoft.com/office/drawing/2014/main" id="{B230A792-B626-49EF-A25A-9BDA020028CC}"/>
              </a:ext>
            </a:extLst>
          </p:cNvPr>
          <p:cNvCxnSpPr>
            <a:cxnSpLocks/>
          </p:cNvCxnSpPr>
          <p:nvPr/>
        </p:nvCxnSpPr>
        <p:spPr>
          <a:xfrm rot="10800000" flipV="1">
            <a:off x="6872287" y="1612009"/>
            <a:ext cx="715971" cy="545403"/>
          </a:xfrm>
          <a:prstGeom prst="bentConnector3">
            <a:avLst>
              <a:gd name="adj1" fmla="val 50000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or: Elbow 131">
            <a:extLst>
              <a:ext uri="{FF2B5EF4-FFF2-40B4-BE49-F238E27FC236}">
                <a16:creationId xmlns:a16="http://schemas.microsoft.com/office/drawing/2014/main" id="{5A650AB0-D814-4000-AE6D-D3AC5125D7D0}"/>
              </a:ext>
            </a:extLst>
          </p:cNvPr>
          <p:cNvCxnSpPr>
            <a:cxnSpLocks/>
          </p:cNvCxnSpPr>
          <p:nvPr/>
        </p:nvCxnSpPr>
        <p:spPr>
          <a:xfrm rot="10800000" flipV="1">
            <a:off x="6853237" y="2041365"/>
            <a:ext cx="735018" cy="635159"/>
          </a:xfrm>
          <a:prstGeom prst="bentConnector3">
            <a:avLst>
              <a:gd name="adj1" fmla="val 26674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onnector: Elbow 131">
            <a:extLst>
              <a:ext uri="{FF2B5EF4-FFF2-40B4-BE49-F238E27FC236}">
                <a16:creationId xmlns:a16="http://schemas.microsoft.com/office/drawing/2014/main" id="{23C18E51-ABBE-4365-8F64-02718FA14D70}"/>
              </a:ext>
            </a:extLst>
          </p:cNvPr>
          <p:cNvCxnSpPr>
            <a:cxnSpLocks/>
          </p:cNvCxnSpPr>
          <p:nvPr/>
        </p:nvCxnSpPr>
        <p:spPr>
          <a:xfrm rot="10800000" flipV="1">
            <a:off x="6157763" y="2962461"/>
            <a:ext cx="1892266" cy="723714"/>
          </a:xfrm>
          <a:prstGeom prst="bentConnector3">
            <a:avLst>
              <a:gd name="adj1" fmla="val 50000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ctor: Elbow 131">
            <a:extLst>
              <a:ext uri="{FF2B5EF4-FFF2-40B4-BE49-F238E27FC236}">
                <a16:creationId xmlns:a16="http://schemas.microsoft.com/office/drawing/2014/main" id="{EB388B00-C234-4FCD-9D80-CE69DA691AF4}"/>
              </a:ext>
            </a:extLst>
          </p:cNvPr>
          <p:cNvCxnSpPr>
            <a:cxnSpLocks/>
            <a:stCxn id="96" idx="1"/>
          </p:cNvCxnSpPr>
          <p:nvPr/>
        </p:nvCxnSpPr>
        <p:spPr>
          <a:xfrm rot="10800000" flipV="1">
            <a:off x="6619875" y="4528973"/>
            <a:ext cx="881536" cy="809790"/>
          </a:xfrm>
          <a:prstGeom prst="bentConnector3">
            <a:avLst>
              <a:gd name="adj1" fmla="val 50000"/>
            </a:avLst>
          </a:prstGeom>
          <a:ln w="28575" cap="rnd">
            <a:solidFill>
              <a:srgbClr val="FFBE0B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839" y="162423"/>
            <a:ext cx="1685247" cy="836839"/>
          </a:xfrm>
          <a:prstGeom prst="rect">
            <a:avLst/>
          </a:prstGeom>
        </p:spPr>
      </p:pic>
      <p:grpSp>
        <p:nvGrpSpPr>
          <p:cNvPr id="109" name="Group 108">
            <a:extLst>
              <a:ext uri="{FF2B5EF4-FFF2-40B4-BE49-F238E27FC236}">
                <a16:creationId xmlns:a16="http://schemas.microsoft.com/office/drawing/2014/main" id="{0F2231E8-86C7-486F-8420-DB914DB6004D}"/>
              </a:ext>
            </a:extLst>
          </p:cNvPr>
          <p:cNvGrpSpPr/>
          <p:nvPr/>
        </p:nvGrpSpPr>
        <p:grpSpPr>
          <a:xfrm>
            <a:off x="12554497" y="973817"/>
            <a:ext cx="5280118" cy="4982976"/>
            <a:chOff x="6163894" y="973817"/>
            <a:chExt cx="5280118" cy="4982976"/>
          </a:xfrm>
        </p:grpSpPr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642FBC36-15FA-4E91-837B-A82B27EF2A1D}"/>
                </a:ext>
              </a:extLst>
            </p:cNvPr>
            <p:cNvSpPr/>
            <p:nvPr/>
          </p:nvSpPr>
          <p:spPr>
            <a:xfrm>
              <a:off x="6349355" y="973817"/>
              <a:ext cx="4921435" cy="4982976"/>
            </a:xfrm>
            <a:prstGeom prst="roundRect">
              <a:avLst>
                <a:gd name="adj" fmla="val 6935"/>
              </a:avLst>
            </a:prstGeom>
            <a:solidFill>
              <a:srgbClr val="FFFFFF"/>
            </a:solidFill>
            <a:ln>
              <a:noFill/>
            </a:ln>
            <a:effectLst>
              <a:outerShdw dist="76200" dir="5400000" algn="t" rotWithShape="0">
                <a:schemeClr val="bg1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3EE9EDC-79B5-4D79-8283-479B13678536}"/>
                </a:ext>
              </a:extLst>
            </p:cNvPr>
            <p:cNvSpPr/>
            <p:nvPr/>
          </p:nvSpPr>
          <p:spPr>
            <a:xfrm>
              <a:off x="6163894" y="4976215"/>
              <a:ext cx="528011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เป็นเครื่องดนตรีไทยประเภทเครื่องเป่า มีเสียงนุ่มนวล </a:t>
              </a:r>
            </a:p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มีรูด้านหน้าสำหรับใช้นิ้ววางปิด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 เพื่อให้เกิดเสียงต่าง</a:t>
              </a:r>
              <a:r>
                <a:rPr lang="en-US" sz="1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9A73562D-CD6F-4085-B635-2A66D0F88F01}"/>
              </a:ext>
            </a:extLst>
          </p:cNvPr>
          <p:cNvSpPr/>
          <p:nvPr/>
        </p:nvSpPr>
        <p:spPr>
          <a:xfrm>
            <a:off x="14128047" y="1496108"/>
            <a:ext cx="2214460" cy="2286000"/>
          </a:xfrm>
          <a:prstGeom prst="roundRect">
            <a:avLst>
              <a:gd name="adj" fmla="val 50000"/>
            </a:avLst>
          </a:prstGeom>
          <a:solidFill>
            <a:srgbClr val="E9DCFC"/>
          </a:solidFill>
          <a:ln w="28575" cap="rnd" cmpd="sng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D4C2ECA0-E6B3-4963-BB11-1B854E5BCAF3}"/>
              </a:ext>
            </a:extLst>
          </p:cNvPr>
          <p:cNvGrpSpPr/>
          <p:nvPr/>
        </p:nvGrpSpPr>
        <p:grpSpPr>
          <a:xfrm>
            <a:off x="14372479" y="4157298"/>
            <a:ext cx="1725597" cy="540687"/>
            <a:chOff x="6223631" y="3456250"/>
            <a:chExt cx="2877629" cy="901657"/>
          </a:xfrm>
        </p:grpSpPr>
        <p:sp>
          <p:nvSpPr>
            <p:cNvPr id="114" name="Rectangle: Rounded Corners 113">
              <a:hlinkClick r:id="rId8" action="ppaction://hlinksldjump"/>
              <a:extLst>
                <a:ext uri="{FF2B5EF4-FFF2-40B4-BE49-F238E27FC236}">
                  <a16:creationId xmlns:a16="http://schemas.microsoft.com/office/drawing/2014/main" id="{E11EBCE0-78C0-44E5-8195-7E9A7E64C1C8}"/>
                </a:ext>
              </a:extLst>
            </p:cNvPr>
            <p:cNvSpPr/>
            <p:nvPr/>
          </p:nvSpPr>
          <p:spPr>
            <a:xfrm>
              <a:off x="6223631" y="3456250"/>
              <a:ext cx="2877629" cy="901657"/>
            </a:xfrm>
            <a:prstGeom prst="roundRect">
              <a:avLst>
                <a:gd name="adj" fmla="val 50000"/>
              </a:avLst>
            </a:prstGeom>
            <a:solidFill>
              <a:srgbClr val="8338EC"/>
            </a:solidFill>
            <a:ln>
              <a:noFill/>
            </a:ln>
            <a:effectLst>
              <a:outerShdw dist="63500" dir="5400000" algn="t" rotWithShape="0">
                <a:srgbClr val="5812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5" name="Picture 114">
              <a:hlinkClick r:id="rId8" action="ppaction://hlinksldjump"/>
              <a:extLst>
                <a:ext uri="{FF2B5EF4-FFF2-40B4-BE49-F238E27FC236}">
                  <a16:creationId xmlns:a16="http://schemas.microsoft.com/office/drawing/2014/main" id="{0E15D259-8C7A-4454-A9CB-8D487FFB0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9039" y="3596512"/>
              <a:ext cx="2626812" cy="761395"/>
            </a:xfrm>
            <a:prstGeom prst="rect">
              <a:avLst/>
            </a:prstGeom>
          </p:spPr>
        </p:pic>
      </p:grpSp>
      <p:pic>
        <p:nvPicPr>
          <p:cNvPr id="117" name="Picture 116">
            <a:extLst>
              <a:ext uri="{FF2B5EF4-FFF2-40B4-BE49-F238E27FC236}">
                <a16:creationId xmlns:a16="http://schemas.microsoft.com/office/drawing/2014/main" id="{9D366013-4B93-4588-AF60-315C894D7B8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275529">
            <a:off x="13832411" y="1836377"/>
            <a:ext cx="2831133" cy="143095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CF821F09-BFDD-483D-B5E4-31B65B78645F}"/>
              </a:ext>
            </a:extLst>
          </p:cNvPr>
          <p:cNvGrpSpPr/>
          <p:nvPr/>
        </p:nvGrpSpPr>
        <p:grpSpPr>
          <a:xfrm>
            <a:off x="3683031" y="891038"/>
            <a:ext cx="980073" cy="461665"/>
            <a:chOff x="3683031" y="891038"/>
            <a:chExt cx="980073" cy="461665"/>
          </a:xfrm>
          <a:effectLst/>
        </p:grpSpPr>
        <p:grpSp>
          <p:nvGrpSpPr>
            <p:cNvPr id="22" name="1">
              <a:extLst>
                <a:ext uri="{FF2B5EF4-FFF2-40B4-BE49-F238E27FC236}">
                  <a16:creationId xmlns:a16="http://schemas.microsoft.com/office/drawing/2014/main" id="{334B7969-80E3-437D-BA56-9FC96D42D8E3}"/>
                </a:ext>
              </a:extLst>
            </p:cNvPr>
            <p:cNvGrpSpPr/>
            <p:nvPr/>
          </p:nvGrpSpPr>
          <p:grpSpPr>
            <a:xfrm>
              <a:off x="3683031" y="891038"/>
              <a:ext cx="980073" cy="461665"/>
              <a:chOff x="3683031" y="1133892"/>
              <a:chExt cx="980073" cy="461665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15C08408-EF96-4F16-97D5-1816395F1F97}"/>
                  </a:ext>
                </a:extLst>
              </p:cNvPr>
              <p:cNvSpPr/>
              <p:nvPr/>
            </p:nvSpPr>
            <p:spPr>
              <a:xfrm>
                <a:off x="3683031" y="1133892"/>
                <a:ext cx="980073" cy="461665"/>
              </a:xfrm>
              <a:prstGeom prst="roundRect">
                <a:avLst>
                  <a:gd name="adj" fmla="val 50000"/>
                </a:avLst>
              </a:prstGeom>
              <a:solidFill>
                <a:srgbClr val="15A0D1"/>
              </a:solidFill>
              <a:ln w="19050">
                <a:solidFill>
                  <a:srgbClr val="15A0D1"/>
                </a:solidFill>
              </a:ln>
              <a:effectLst>
                <a:outerShdw dist="38100" dir="5400000" algn="ctr" rotWithShape="0">
                  <a:srgbClr val="C3EBF9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83E7F80-16FE-40F0-8A6C-975EA0EDEE2F}"/>
                  </a:ext>
                </a:extLst>
              </p:cNvPr>
              <p:cNvSpPr/>
              <p:nvPr/>
            </p:nvSpPr>
            <p:spPr>
              <a:xfrm>
                <a:off x="4392455" y="1133892"/>
                <a:ext cx="18473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endParaRPr lang="th-TH" sz="2400" dirty="0">
                  <a:solidFill>
                    <a:srgbClr val="3A86FF"/>
                  </a:solidFill>
                  <a:latin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pic>
          <p:nvPicPr>
            <p:cNvPr id="101" name="Graphic 100">
              <a:extLst>
                <a:ext uri="{FF2B5EF4-FFF2-40B4-BE49-F238E27FC236}">
                  <a16:creationId xmlns:a16="http://schemas.microsoft.com/office/drawing/2014/main" id="{284B4B4D-2431-4972-B51A-0D2A8E4AB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887901" y="940917"/>
              <a:ext cx="601981" cy="296213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DC2733-64AF-4317-9DDC-F73B5FC6BBC7}"/>
              </a:ext>
            </a:extLst>
          </p:cNvPr>
          <p:cNvGrpSpPr/>
          <p:nvPr/>
        </p:nvGrpSpPr>
        <p:grpSpPr>
          <a:xfrm>
            <a:off x="3324249" y="2045100"/>
            <a:ext cx="1096132" cy="461665"/>
            <a:chOff x="3324249" y="2045100"/>
            <a:chExt cx="1096132" cy="461665"/>
          </a:xfrm>
          <a:effectLst/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4B193B9F-B4AC-4B1C-B2EA-C484F1719D70}"/>
                </a:ext>
              </a:extLst>
            </p:cNvPr>
            <p:cNvSpPr/>
            <p:nvPr/>
          </p:nvSpPr>
          <p:spPr>
            <a:xfrm>
              <a:off x="3324249" y="2045100"/>
              <a:ext cx="1096132" cy="461665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19050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63CFF665-BA01-4C6B-ABDD-147F5116D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461663" y="2087236"/>
              <a:ext cx="807419" cy="310545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F17DF00-9979-4EC5-82A6-592FA102DF63}"/>
              </a:ext>
            </a:extLst>
          </p:cNvPr>
          <p:cNvGrpSpPr/>
          <p:nvPr/>
        </p:nvGrpSpPr>
        <p:grpSpPr>
          <a:xfrm>
            <a:off x="3053821" y="3291631"/>
            <a:ext cx="1337408" cy="461665"/>
            <a:chOff x="3053821" y="3291631"/>
            <a:chExt cx="1337408" cy="461665"/>
          </a:xfrm>
          <a:effectLst/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B6ACFD6-4CEF-4254-9D42-AD19FCB2FBCB}"/>
                </a:ext>
              </a:extLst>
            </p:cNvPr>
            <p:cNvSpPr/>
            <p:nvPr/>
          </p:nvSpPr>
          <p:spPr>
            <a:xfrm>
              <a:off x="3053821" y="3291631"/>
              <a:ext cx="1337408" cy="461665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19050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3" name="Graphic 102">
              <a:extLst>
                <a:ext uri="{FF2B5EF4-FFF2-40B4-BE49-F238E27FC236}">
                  <a16:creationId xmlns:a16="http://schemas.microsoft.com/office/drawing/2014/main" id="{FE99AD69-FF1F-4CFF-9A5E-A97A6FDF6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292976" y="3328270"/>
              <a:ext cx="874306" cy="320101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7EC8F87-EF80-44DE-9F46-9DD8FF940B56}"/>
              </a:ext>
            </a:extLst>
          </p:cNvPr>
          <p:cNvGrpSpPr/>
          <p:nvPr/>
        </p:nvGrpSpPr>
        <p:grpSpPr>
          <a:xfrm>
            <a:off x="4364101" y="5210494"/>
            <a:ext cx="1096132" cy="461665"/>
            <a:chOff x="4364101" y="5210494"/>
            <a:chExt cx="1096132" cy="461665"/>
          </a:xfrm>
          <a:effectLst/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E2995D30-FA10-4B36-8496-EB266F1DCD97}"/>
                </a:ext>
              </a:extLst>
            </p:cNvPr>
            <p:cNvSpPr/>
            <p:nvPr/>
          </p:nvSpPr>
          <p:spPr>
            <a:xfrm>
              <a:off x="4364101" y="5210494"/>
              <a:ext cx="1096132" cy="461665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19050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4" name="Graphic 103">
              <a:extLst>
                <a:ext uri="{FF2B5EF4-FFF2-40B4-BE49-F238E27FC236}">
                  <a16:creationId xmlns:a16="http://schemas.microsoft.com/office/drawing/2014/main" id="{17C11CC9-B087-4693-A321-4DDE156C3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528675" y="5248352"/>
              <a:ext cx="793086" cy="310546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B6ACECE-361A-4206-A55E-F37C6A54400B}"/>
              </a:ext>
            </a:extLst>
          </p:cNvPr>
          <p:cNvGrpSpPr/>
          <p:nvPr/>
        </p:nvGrpSpPr>
        <p:grpSpPr>
          <a:xfrm>
            <a:off x="8059555" y="2731628"/>
            <a:ext cx="1072731" cy="461665"/>
            <a:chOff x="8059555" y="2731628"/>
            <a:chExt cx="1072731" cy="461665"/>
          </a:xfrm>
          <a:effectLst>
            <a:outerShdw dist="38100" dir="5400000" algn="t" rotWithShape="0">
              <a:srgbClr val="C3EBF9"/>
            </a:outerShdw>
          </a:effectLst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293D710-4BAF-448D-8359-E96D6C035FAA}"/>
                </a:ext>
              </a:extLst>
            </p:cNvPr>
            <p:cNvSpPr/>
            <p:nvPr/>
          </p:nvSpPr>
          <p:spPr>
            <a:xfrm>
              <a:off x="8059555" y="2731628"/>
              <a:ext cx="1072731" cy="461665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19050">
              <a:solidFill>
                <a:srgbClr val="15A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0AC38465-B671-4377-A131-3089C1A4E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265893" y="2878272"/>
              <a:ext cx="644980" cy="195883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937F8E2-3490-4F5F-846D-06A672EFDCE2}"/>
              </a:ext>
            </a:extLst>
          </p:cNvPr>
          <p:cNvGrpSpPr/>
          <p:nvPr/>
        </p:nvGrpSpPr>
        <p:grpSpPr>
          <a:xfrm>
            <a:off x="7501411" y="4298140"/>
            <a:ext cx="1563382" cy="461665"/>
            <a:chOff x="7501411" y="4298140"/>
            <a:chExt cx="1563382" cy="461665"/>
          </a:xfrm>
          <a:effectLst>
            <a:outerShdw dist="38100" dir="5400000" algn="t" rotWithShape="0">
              <a:srgbClr val="C3EBF9"/>
            </a:outerShdw>
          </a:effectLst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67A8947A-6587-4CF8-817A-EB4AE697530B}"/>
                </a:ext>
              </a:extLst>
            </p:cNvPr>
            <p:cNvSpPr/>
            <p:nvPr/>
          </p:nvSpPr>
          <p:spPr>
            <a:xfrm>
              <a:off x="7501411" y="4298140"/>
              <a:ext cx="1563382" cy="461665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19050">
              <a:solidFill>
                <a:srgbClr val="15A0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6" name="Graphic 115">
              <a:extLst>
                <a:ext uri="{FF2B5EF4-FFF2-40B4-BE49-F238E27FC236}">
                  <a16:creationId xmlns:a16="http://schemas.microsoft.com/office/drawing/2014/main" id="{2662C5E3-B485-424A-A2E4-5ED3C61C0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7678297" y="4364693"/>
              <a:ext cx="1180074" cy="296213"/>
            </a:xfrm>
            <a:prstGeom prst="rect">
              <a:avLst/>
            </a:prstGeom>
          </p:spPr>
        </p:pic>
      </p:grpSp>
      <p:pic>
        <p:nvPicPr>
          <p:cNvPr id="41" name="Graphic 40">
            <a:extLst>
              <a:ext uri="{FF2B5EF4-FFF2-40B4-BE49-F238E27FC236}">
                <a16:creationId xmlns:a16="http://schemas.microsoft.com/office/drawing/2014/main" id="{38FA76C7-3BE1-4F6B-A52A-38CC49C53D38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3457816" y="1115256"/>
            <a:ext cx="324852" cy="411480"/>
          </a:xfrm>
          <a:prstGeom prst="rect">
            <a:avLst/>
          </a:prstGeom>
        </p:spPr>
      </p:pic>
      <p:pic>
        <p:nvPicPr>
          <p:cNvPr id="190" name="Graphic 189">
            <a:extLst>
              <a:ext uri="{FF2B5EF4-FFF2-40B4-BE49-F238E27FC236}">
                <a16:creationId xmlns:a16="http://schemas.microsoft.com/office/drawing/2014/main" id="{8675D7AE-B1B4-42F7-BAAB-B05F330656F7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3098536" y="2334756"/>
            <a:ext cx="324852" cy="411480"/>
          </a:xfrm>
          <a:prstGeom prst="rect">
            <a:avLst/>
          </a:prstGeom>
        </p:spPr>
      </p:pic>
      <p:pic>
        <p:nvPicPr>
          <p:cNvPr id="191" name="Graphic 190">
            <a:extLst>
              <a:ext uri="{FF2B5EF4-FFF2-40B4-BE49-F238E27FC236}">
                <a16:creationId xmlns:a16="http://schemas.microsoft.com/office/drawing/2014/main" id="{605E5525-5DEB-45DB-A12E-A442E98FD95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2850655" y="3555674"/>
            <a:ext cx="324852" cy="411480"/>
          </a:xfrm>
          <a:prstGeom prst="rect">
            <a:avLst/>
          </a:prstGeom>
        </p:spPr>
      </p:pic>
      <p:pic>
        <p:nvPicPr>
          <p:cNvPr id="192" name="Graphic 191">
            <a:extLst>
              <a:ext uri="{FF2B5EF4-FFF2-40B4-BE49-F238E27FC236}">
                <a16:creationId xmlns:a16="http://schemas.microsoft.com/office/drawing/2014/main" id="{67C9A106-3707-4A89-A1E6-F6907979607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4187913" y="5458523"/>
            <a:ext cx="324852" cy="411480"/>
          </a:xfrm>
          <a:prstGeom prst="rect">
            <a:avLst/>
          </a:prstGeom>
        </p:spPr>
      </p:pic>
      <p:pic>
        <p:nvPicPr>
          <p:cNvPr id="194" name="Graphic 193">
            <a:extLst>
              <a:ext uri="{FF2B5EF4-FFF2-40B4-BE49-F238E27FC236}">
                <a16:creationId xmlns:a16="http://schemas.microsoft.com/office/drawing/2014/main" id="{46CBD021-3B1A-4137-9255-A55CE15FDEC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7890950" y="2952147"/>
            <a:ext cx="324852" cy="411480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1E830F66-2CA0-4042-B5E6-83FEBF71EDE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7254145" y="4523770"/>
            <a:ext cx="324852" cy="411480"/>
          </a:xfrm>
          <a:prstGeom prst="rect">
            <a:avLst/>
          </a:prstGeom>
        </p:spPr>
      </p:pic>
      <p:grpSp>
        <p:nvGrpSpPr>
          <p:cNvPr id="89" name="Group 88">
            <a:extLst>
              <a:ext uri="{FF2B5EF4-FFF2-40B4-BE49-F238E27FC236}">
                <a16:creationId xmlns:a16="http://schemas.microsoft.com/office/drawing/2014/main" id="{C1CEF0AB-A16D-48D9-88A2-471CDFDF1F92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95" name="teacher guide">
              <a:extLst>
                <a:ext uri="{FF2B5EF4-FFF2-40B4-BE49-F238E27FC236}">
                  <a16:creationId xmlns:a16="http://schemas.microsoft.com/office/drawing/2014/main" id="{33F9D70F-EA81-4DA9-B739-E3E4E8596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97" name="Picture 96">
              <a:hlinkClick r:id="rId26" action="ppaction://hlinksldjump"/>
              <a:extLst>
                <a:ext uri="{FF2B5EF4-FFF2-40B4-BE49-F238E27FC236}">
                  <a16:creationId xmlns:a16="http://schemas.microsoft.com/office/drawing/2014/main" id="{099F46DE-A5E5-499D-B8F8-E649B4B86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90094C2-06F1-4941-971F-FB2875D8F931}"/>
              </a:ext>
            </a:extLst>
          </p:cNvPr>
          <p:cNvGrpSpPr/>
          <p:nvPr/>
        </p:nvGrpSpPr>
        <p:grpSpPr>
          <a:xfrm>
            <a:off x="7593018" y="784634"/>
            <a:ext cx="1621209" cy="1458311"/>
            <a:chOff x="7593018" y="784634"/>
            <a:chExt cx="1621209" cy="145831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ACE5AC2-E6C5-41AB-86C2-BDFD88352B3B}"/>
                </a:ext>
              </a:extLst>
            </p:cNvPr>
            <p:cNvGrpSpPr/>
            <p:nvPr/>
          </p:nvGrpSpPr>
          <p:grpSpPr>
            <a:xfrm>
              <a:off x="7593018" y="784634"/>
              <a:ext cx="1621209" cy="1458311"/>
              <a:chOff x="7593018" y="784634"/>
              <a:chExt cx="1621209" cy="1458311"/>
            </a:xfrm>
          </p:grpSpPr>
          <p:grpSp>
            <p:nvGrpSpPr>
              <p:cNvPr id="180" name="7">
                <a:extLst>
                  <a:ext uri="{FF2B5EF4-FFF2-40B4-BE49-F238E27FC236}">
                    <a16:creationId xmlns:a16="http://schemas.microsoft.com/office/drawing/2014/main" id="{6E0102DF-E1F4-4ADA-9EAC-DA18F7B67875}"/>
                  </a:ext>
                </a:extLst>
              </p:cNvPr>
              <p:cNvGrpSpPr/>
              <p:nvPr/>
            </p:nvGrpSpPr>
            <p:grpSpPr>
              <a:xfrm>
                <a:off x="7593018" y="784634"/>
                <a:ext cx="1621209" cy="1458311"/>
                <a:chOff x="7593018" y="784634"/>
                <a:chExt cx="1621209" cy="1458311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F27822FC-5176-4EC0-B481-E3D7CC5C3A2B}"/>
                    </a:ext>
                  </a:extLst>
                </p:cNvPr>
                <p:cNvSpPr/>
                <p:nvPr/>
              </p:nvSpPr>
              <p:spPr>
                <a:xfrm>
                  <a:off x="7762593" y="784634"/>
                  <a:ext cx="1072731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th-TH" sz="2400" dirty="0">
                    <a:solidFill>
                      <a:srgbClr val="3A86FF"/>
                    </a:solidFill>
                    <a:latin typeface="Mali" panose="00000500000000000000" pitchFamily="2" charset="-34"/>
                    <a:cs typeface="Mali" panose="00000500000000000000" pitchFamily="2" charset="-34"/>
                  </a:endParaRPr>
                </a:p>
              </p:txBody>
            </p:sp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97AD0DE6-DE25-4295-892C-AE79C452DB94}"/>
                    </a:ext>
                  </a:extLst>
                </p:cNvPr>
                <p:cNvGrpSpPr/>
                <p:nvPr/>
              </p:nvGrpSpPr>
              <p:grpSpPr>
                <a:xfrm>
                  <a:off x="7593018" y="1839786"/>
                  <a:ext cx="1621209" cy="403159"/>
                  <a:chOff x="7974846" y="1622535"/>
                  <a:chExt cx="1621209" cy="403159"/>
                </a:xfrm>
              </p:grpSpPr>
              <p:sp>
                <p:nvSpPr>
                  <p:cNvPr id="81" name="Rectangle: Rounded Corners 80">
                    <a:extLst>
                      <a:ext uri="{FF2B5EF4-FFF2-40B4-BE49-F238E27FC236}">
                        <a16:creationId xmlns:a16="http://schemas.microsoft.com/office/drawing/2014/main" id="{83D32988-71F4-4ED8-A4B0-6B0DBACF7D29}"/>
                      </a:ext>
                    </a:extLst>
                  </p:cNvPr>
                  <p:cNvSpPr/>
                  <p:nvPr/>
                </p:nvSpPr>
                <p:spPr>
                  <a:xfrm>
                    <a:off x="7974846" y="1622535"/>
                    <a:ext cx="1621209" cy="40315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" name="Rectangle 81">
                    <a:extLst>
                      <a:ext uri="{FF2B5EF4-FFF2-40B4-BE49-F238E27FC236}">
                        <a16:creationId xmlns:a16="http://schemas.microsoft.com/office/drawing/2014/main" id="{AAC9BB76-70D2-4456-8DD5-D42A09A4B880}"/>
                      </a:ext>
                    </a:extLst>
                  </p:cNvPr>
                  <p:cNvSpPr/>
                  <p:nvPr/>
                </p:nvSpPr>
                <p:spPr>
                  <a:xfrm>
                    <a:off x="8000761" y="1659302"/>
                    <a:ext cx="1569378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endParaRPr lang="en-US" sz="16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81FE5AB0-9773-47FF-B8F9-A8F2796A821F}"/>
                    </a:ext>
                  </a:extLst>
                </p:cNvPr>
                <p:cNvGrpSpPr/>
                <p:nvPr/>
              </p:nvGrpSpPr>
              <p:grpSpPr>
                <a:xfrm>
                  <a:off x="7593018" y="1410431"/>
                  <a:ext cx="1621209" cy="403159"/>
                  <a:chOff x="7893610" y="1622535"/>
                  <a:chExt cx="1621209" cy="403159"/>
                </a:xfrm>
              </p:grpSpPr>
              <p:sp>
                <p:nvSpPr>
                  <p:cNvPr id="23" name="Rectangle: Rounded Corners 22">
                    <a:extLst>
                      <a:ext uri="{FF2B5EF4-FFF2-40B4-BE49-F238E27FC236}">
                        <a16:creationId xmlns:a16="http://schemas.microsoft.com/office/drawing/2014/main" id="{7812547C-6565-4B5B-B7D3-5DA3D41FB511}"/>
                      </a:ext>
                    </a:extLst>
                  </p:cNvPr>
                  <p:cNvSpPr/>
                  <p:nvPr/>
                </p:nvSpPr>
                <p:spPr>
                  <a:xfrm>
                    <a:off x="7893610" y="1622535"/>
                    <a:ext cx="1621209" cy="40315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9" name="Rectangle 38">
                    <a:extLst>
                      <a:ext uri="{FF2B5EF4-FFF2-40B4-BE49-F238E27FC236}">
                        <a16:creationId xmlns:a16="http://schemas.microsoft.com/office/drawing/2014/main" id="{2A93B3FD-5D16-4213-9097-91C0F84CE53C}"/>
                      </a:ext>
                    </a:extLst>
                  </p:cNvPr>
                  <p:cNvSpPr/>
                  <p:nvPr/>
                </p:nvSpPr>
                <p:spPr>
                  <a:xfrm>
                    <a:off x="7893610" y="1651682"/>
                    <a:ext cx="1621209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endParaRPr lang="en-US" sz="1600" dirty="0">
                      <a:solidFill>
                        <a:schemeClr val="bg1"/>
                      </a:solidFill>
                      <a:latin typeface="Mali" panose="00000500000000000000" pitchFamily="2" charset="-34"/>
                      <a:cs typeface="Mali" panose="00000500000000000000" pitchFamily="2" charset="-34"/>
                    </a:endParaRPr>
                  </a:p>
                </p:txBody>
              </p:sp>
            </p:grpSp>
          </p:grpSp>
          <p:pic>
            <p:nvPicPr>
              <p:cNvPr id="106" name="Graphic 105">
                <a:extLst>
                  <a:ext uri="{FF2B5EF4-FFF2-40B4-BE49-F238E27FC236}">
                    <a16:creationId xmlns:a16="http://schemas.microsoft.com/office/drawing/2014/main" id="{07D5228B-DA0F-4462-8173-AAB55ED9F2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tretch>
                <a:fillRect/>
              </a:stretch>
            </p:blipFill>
            <p:spPr>
              <a:xfrm>
                <a:off x="7692214" y="1441221"/>
                <a:ext cx="1420640" cy="331126"/>
              </a:xfrm>
              <a:prstGeom prst="rect">
                <a:avLst/>
              </a:prstGeom>
            </p:spPr>
          </p:pic>
          <p:pic>
            <p:nvPicPr>
              <p:cNvPr id="107" name="Graphic 106">
                <a:extLst>
                  <a:ext uri="{FF2B5EF4-FFF2-40B4-BE49-F238E27FC236}">
                    <a16:creationId xmlns:a16="http://schemas.microsoft.com/office/drawing/2014/main" id="{AADC7CAD-C038-442E-93E9-0FED96FA90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7666954" y="1884144"/>
                <a:ext cx="1481171" cy="320445"/>
              </a:xfrm>
              <a:prstGeom prst="rect">
                <a:avLst/>
              </a:pr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7BB4FED-F209-419A-ABAA-054509D6C781}"/>
                </a:ext>
              </a:extLst>
            </p:cNvPr>
            <p:cNvGrpSpPr/>
            <p:nvPr/>
          </p:nvGrpSpPr>
          <p:grpSpPr>
            <a:xfrm>
              <a:off x="7719064" y="810034"/>
              <a:ext cx="1162562" cy="461665"/>
              <a:chOff x="7719064" y="810034"/>
              <a:chExt cx="1162562" cy="461665"/>
            </a:xfrm>
          </p:grpSpPr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BC5EE689-4464-45F9-BD39-1308CB08AFDB}"/>
                  </a:ext>
                </a:extLst>
              </p:cNvPr>
              <p:cNvSpPr/>
              <p:nvPr/>
            </p:nvSpPr>
            <p:spPr>
              <a:xfrm>
                <a:off x="7719064" y="810034"/>
                <a:ext cx="1162562" cy="461665"/>
              </a:xfrm>
              <a:prstGeom prst="roundRect">
                <a:avLst>
                  <a:gd name="adj" fmla="val 50000"/>
                </a:avLst>
              </a:prstGeom>
              <a:solidFill>
                <a:srgbClr val="15A0D1"/>
              </a:solidFill>
              <a:ln w="19050">
                <a:solidFill>
                  <a:srgbClr val="15A0D1"/>
                </a:solidFill>
              </a:ln>
              <a:effectLst>
                <a:outerShdw dist="38100" dir="5400000" algn="ctr" rotWithShape="0">
                  <a:srgbClr val="C3EBF9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0" name="Graphic 119">
                <a:extLst>
                  <a:ext uri="{FF2B5EF4-FFF2-40B4-BE49-F238E27FC236}">
                    <a16:creationId xmlns:a16="http://schemas.microsoft.com/office/drawing/2014/main" id="{AF1CD3FC-576E-453E-AAC6-7B4012369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7861995" y="825202"/>
                <a:ext cx="859973" cy="429986"/>
              </a:xfrm>
              <a:prstGeom prst="rect">
                <a:avLst/>
              </a:prstGeom>
            </p:spPr>
          </p:pic>
        </p:grpSp>
      </p:grpSp>
      <p:pic>
        <p:nvPicPr>
          <p:cNvPr id="193" name="Graphic 192">
            <a:extLst>
              <a:ext uri="{FF2B5EF4-FFF2-40B4-BE49-F238E27FC236}">
                <a16:creationId xmlns:a16="http://schemas.microsoft.com/office/drawing/2014/main" id="{2A46AA29-5EEE-46E9-ADBB-7B2AD8030A97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3598073" flipH="1">
            <a:off x="7479467" y="1045588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16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7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37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750" tmFilter="0, 0; .2, .5; .8, .5; 1, 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375" autoRev="1" fill="hold"/>
                                        <p:tgtEl>
                                          <p:spTgt spid="1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750" tmFilter="0, 0; .2, .5; .8, .5; 1, 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375" autoRev="1" fill="hold"/>
                                        <p:tgtEl>
                                          <p:spTgt spid="1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 tmFilter="0, 0; .2, .5; .8, .5; 1, 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375" autoRev="1" fill="hold"/>
                                        <p:tgtEl>
                                          <p:spTgt spid="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750" tmFilter="0, 0; .2, .5; .8, .5; 1, 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375" autoRev="1" fill="hold"/>
                                        <p:tgtEl>
                                          <p:spTgt spid="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50" tmFilter="0, 0; .2, .5; .8, .5; 1, 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375" autoRev="1" fill="hold"/>
                                        <p:tgtEl>
                                          <p:spTgt spid="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50" tmFilter="0, 0; .2, .5; .8, .5; 1, 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375" autoRev="1" fill="hold"/>
                                        <p:tgtEl>
                                          <p:spTgt spid="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2.59259E-6 L -2.70833E-6 0.11528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6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8DDE61-FC04-44F5-9078-BB0715D452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6189" y="1587221"/>
            <a:ext cx="3617375" cy="418816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D677712-2836-4FB0-9C59-E186F055C2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62" y="319790"/>
            <a:ext cx="2876912" cy="605221"/>
          </a:xfrm>
          <a:prstGeom prst="rect">
            <a:avLst/>
          </a:prstGeom>
        </p:spPr>
      </p:pic>
      <p:grpSp>
        <p:nvGrpSpPr>
          <p:cNvPr id="188" name="Group 187">
            <a:extLst>
              <a:ext uri="{FF2B5EF4-FFF2-40B4-BE49-F238E27FC236}">
                <a16:creationId xmlns:a16="http://schemas.microsoft.com/office/drawing/2014/main" id="{E1A2399F-9DF0-4DDF-87EF-BEC1AAF6C800}"/>
              </a:ext>
            </a:extLst>
          </p:cNvPr>
          <p:cNvGrpSpPr/>
          <p:nvPr/>
        </p:nvGrpSpPr>
        <p:grpSpPr>
          <a:xfrm>
            <a:off x="6432588" y="919502"/>
            <a:ext cx="5259535" cy="1758559"/>
            <a:chOff x="6432588" y="919502"/>
            <a:chExt cx="5259535" cy="1758559"/>
          </a:xfrm>
        </p:grpSpPr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D12266B7-413E-4137-BFF1-37D4CA5F4C81}"/>
                </a:ext>
              </a:extLst>
            </p:cNvPr>
            <p:cNvGrpSpPr/>
            <p:nvPr/>
          </p:nvGrpSpPr>
          <p:grpSpPr>
            <a:xfrm>
              <a:off x="7493564" y="1208279"/>
              <a:ext cx="4198559" cy="1404156"/>
              <a:chOff x="7493564" y="1208279"/>
              <a:chExt cx="4198559" cy="1404156"/>
            </a:xfrm>
          </p:grpSpPr>
          <p:sp>
            <p:nvSpPr>
              <p:cNvPr id="137" name="Rectangle: Top Corners Rounded 136">
                <a:extLst>
                  <a:ext uri="{FF2B5EF4-FFF2-40B4-BE49-F238E27FC236}">
                    <a16:creationId xmlns:a16="http://schemas.microsoft.com/office/drawing/2014/main" id="{07DBDF0D-2B3D-41B0-8058-E068A14A54A1}"/>
                  </a:ext>
                </a:extLst>
              </p:cNvPr>
              <p:cNvSpPr/>
              <p:nvPr/>
            </p:nvSpPr>
            <p:spPr>
              <a:xfrm rot="5400000" flipH="1">
                <a:off x="8987644" y="-285801"/>
                <a:ext cx="598627" cy="358678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7ABC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EB5B6365-CDCB-48F8-99F7-DB5FDA621BF3}"/>
                  </a:ext>
                </a:extLst>
              </p:cNvPr>
              <p:cNvSpPr txBox="1"/>
              <p:nvPr/>
            </p:nvSpPr>
            <p:spPr>
              <a:xfrm>
                <a:off x="8105335" y="1887082"/>
                <a:ext cx="3586788" cy="725353"/>
              </a:xfrm>
              <a:prstGeom prst="rect">
                <a:avLst/>
              </a:prstGeom>
              <a:noFill/>
            </p:spPr>
            <p:txBody>
              <a:bodyPr wrap="square" lIns="108736" tIns="54369" rIns="108736" bIns="54369" rtlCol="0">
                <a:spAutoFit/>
              </a:bodyPr>
              <a:lstStyle/>
              <a:p>
                <a:r>
                  <a:rPr lang="th-TH" sz="2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- สายเอก </a:t>
                </a: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(เสียง</a:t>
                </a:r>
                <a:r>
                  <a:rPr lang="th-TH" sz="2000" dirty="0" err="1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เร</a:t>
                </a: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) บิดลูกบิดล่าง</a:t>
                </a:r>
              </a:p>
              <a:p>
                <a:r>
                  <a:rPr lang="th-TH" sz="2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- สายทุ้ม </a:t>
                </a: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(เสียงซอล) บิดลูกบิดบน </a:t>
                </a:r>
              </a:p>
            </p:txBody>
          </p:sp>
        </p:grpSp>
        <p:cxnSp>
          <p:nvCxnSpPr>
            <p:cNvPr id="184" name="Connector: Elbow 183">
              <a:extLst>
                <a:ext uri="{FF2B5EF4-FFF2-40B4-BE49-F238E27FC236}">
                  <a16:creationId xmlns:a16="http://schemas.microsoft.com/office/drawing/2014/main" id="{EDDB95BB-7B4E-4E63-938D-866FB8817880}"/>
                </a:ext>
              </a:extLst>
            </p:cNvPr>
            <p:cNvCxnSpPr>
              <a:cxnSpLocks/>
              <a:stCxn id="100" idx="2"/>
            </p:cNvCxnSpPr>
            <p:nvPr/>
          </p:nvCxnSpPr>
          <p:spPr>
            <a:xfrm rot="10800000" flipV="1">
              <a:off x="6432588" y="1516263"/>
              <a:ext cx="236027" cy="1161798"/>
            </a:xfrm>
            <a:prstGeom prst="bentConnector2">
              <a:avLst/>
            </a:prstGeom>
            <a:ln w="19050" cap="rnd">
              <a:solidFill>
                <a:srgbClr val="FB5607"/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F4E472A2-C47D-43A3-B773-AFB490FA4B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8614" y="919502"/>
              <a:ext cx="1193521" cy="119352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</p:pic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E4531F3C-63F5-4EA4-85BB-73834FC737F8}"/>
              </a:ext>
            </a:extLst>
          </p:cNvPr>
          <p:cNvGrpSpPr/>
          <p:nvPr/>
        </p:nvGrpSpPr>
        <p:grpSpPr>
          <a:xfrm>
            <a:off x="2092913" y="940337"/>
            <a:ext cx="3756951" cy="2325909"/>
            <a:chOff x="2092913" y="940337"/>
            <a:chExt cx="3756951" cy="2325909"/>
          </a:xfrm>
        </p:grpSpPr>
        <p:sp>
          <p:nvSpPr>
            <p:cNvPr id="38" name="Rectangle: Top Corners Rounded 37">
              <a:extLst>
                <a:ext uri="{FF2B5EF4-FFF2-40B4-BE49-F238E27FC236}">
                  <a16:creationId xmlns:a16="http://schemas.microsoft.com/office/drawing/2014/main" id="{BE033BEA-22EA-43AD-A18E-2DC639EABE84}"/>
                </a:ext>
              </a:extLst>
            </p:cNvPr>
            <p:cNvSpPr/>
            <p:nvPr/>
          </p:nvSpPr>
          <p:spPr>
            <a:xfrm rot="16200000">
              <a:off x="2864124" y="437070"/>
              <a:ext cx="605222" cy="214764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AB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cxnSp>
          <p:nvCxnSpPr>
            <p:cNvPr id="156" name="Connector: Elbow 155">
              <a:extLst>
                <a:ext uri="{FF2B5EF4-FFF2-40B4-BE49-F238E27FC236}">
                  <a16:creationId xmlns:a16="http://schemas.microsoft.com/office/drawing/2014/main" id="{73929E38-A240-4E4E-87AB-CFC4E9BD37A9}"/>
                </a:ext>
              </a:extLst>
            </p:cNvPr>
            <p:cNvCxnSpPr>
              <a:cxnSpLocks/>
            </p:cNvCxnSpPr>
            <p:nvPr/>
          </p:nvCxnSpPr>
          <p:spPr>
            <a:xfrm>
              <a:off x="4773818" y="1526877"/>
              <a:ext cx="1076046" cy="1739369"/>
            </a:xfrm>
            <a:prstGeom prst="bentConnector3">
              <a:avLst>
                <a:gd name="adj1" fmla="val 30172"/>
              </a:avLst>
            </a:prstGeom>
            <a:ln w="19050" cap="rnd">
              <a:solidFill>
                <a:srgbClr val="FB5607"/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DFB76B2-4137-421A-B31A-78017A9BCE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3796" y="940337"/>
              <a:ext cx="1193522" cy="1173080"/>
            </a:xfrm>
            <a:prstGeom prst="flowChartConnector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</p:pic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9C0C5928-D7D3-4BE4-92FA-3820D6C03B51}"/>
              </a:ext>
            </a:extLst>
          </p:cNvPr>
          <p:cNvGrpSpPr/>
          <p:nvPr/>
        </p:nvGrpSpPr>
        <p:grpSpPr>
          <a:xfrm>
            <a:off x="6005130" y="3116179"/>
            <a:ext cx="5217100" cy="1193522"/>
            <a:chOff x="6005130" y="3116179"/>
            <a:chExt cx="5217100" cy="1193522"/>
          </a:xfrm>
        </p:grpSpPr>
        <p:sp>
          <p:nvSpPr>
            <p:cNvPr id="134" name="Rectangle: Top Corners Rounded 133">
              <a:extLst>
                <a:ext uri="{FF2B5EF4-FFF2-40B4-BE49-F238E27FC236}">
                  <a16:creationId xmlns:a16="http://schemas.microsoft.com/office/drawing/2014/main" id="{2E4851EA-C688-4170-8D5F-68281C8CBE49}"/>
                </a:ext>
              </a:extLst>
            </p:cNvPr>
            <p:cNvSpPr/>
            <p:nvPr/>
          </p:nvSpPr>
          <p:spPr>
            <a:xfrm rot="5400000" flipH="1">
              <a:off x="9055286" y="1827232"/>
              <a:ext cx="605222" cy="372866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AB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63CC875-FE26-45C2-9E04-253FE0F47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5130" y="3333448"/>
              <a:ext cx="203016" cy="564264"/>
            </a:xfrm>
            <a:prstGeom prst="rect">
              <a:avLst/>
            </a:prstGeom>
          </p:spPr>
        </p:pic>
        <p:cxnSp>
          <p:nvCxnSpPr>
            <p:cNvPr id="181" name="Connector: Elbow 180">
              <a:extLst>
                <a:ext uri="{FF2B5EF4-FFF2-40B4-BE49-F238E27FC236}">
                  <a16:creationId xmlns:a16="http://schemas.microsoft.com/office/drawing/2014/main" id="{C22D58E3-6616-4527-8BCC-9945C7F112A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231556" y="3345780"/>
              <a:ext cx="1052925" cy="367160"/>
            </a:xfrm>
            <a:prstGeom prst="bentConnector3">
              <a:avLst>
                <a:gd name="adj1" fmla="val 50000"/>
              </a:avLst>
            </a:prstGeom>
            <a:ln w="19050" cap="rnd">
              <a:solidFill>
                <a:srgbClr val="FB5607"/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E47EC87C-DB58-43C8-B836-A4AA7E451E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90830" y="3116179"/>
              <a:ext cx="1193521" cy="119352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</p:pic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47000F8B-4AEA-4D9F-9D8E-67D65B9538FD}"/>
              </a:ext>
            </a:extLst>
          </p:cNvPr>
          <p:cNvGrpSpPr/>
          <p:nvPr/>
        </p:nvGrpSpPr>
        <p:grpSpPr>
          <a:xfrm>
            <a:off x="5180192" y="4530946"/>
            <a:ext cx="6767292" cy="1799195"/>
            <a:chOff x="5180192" y="4530946"/>
            <a:chExt cx="6767292" cy="1799195"/>
          </a:xfrm>
        </p:grpSpPr>
        <p:sp>
          <p:nvSpPr>
            <p:cNvPr id="130" name="Rectangle: Top Corners Rounded 129">
              <a:extLst>
                <a:ext uri="{FF2B5EF4-FFF2-40B4-BE49-F238E27FC236}">
                  <a16:creationId xmlns:a16="http://schemas.microsoft.com/office/drawing/2014/main" id="{08FA8343-058C-44AF-BC38-EC7B9EC626DA}"/>
                </a:ext>
              </a:extLst>
            </p:cNvPr>
            <p:cNvSpPr/>
            <p:nvPr/>
          </p:nvSpPr>
          <p:spPr>
            <a:xfrm rot="5400000" flipH="1">
              <a:off x="9336707" y="3438013"/>
              <a:ext cx="605222" cy="46163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AB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cxnSp>
          <p:nvCxnSpPr>
            <p:cNvPr id="174" name="Connector: Elbow 173">
              <a:extLst>
                <a:ext uri="{FF2B5EF4-FFF2-40B4-BE49-F238E27FC236}">
                  <a16:creationId xmlns:a16="http://schemas.microsoft.com/office/drawing/2014/main" id="{790AEEDA-A06A-4E93-B4D6-E544B590389D}"/>
                </a:ext>
              </a:extLst>
            </p:cNvPr>
            <p:cNvCxnSpPr>
              <a:cxnSpLocks/>
              <a:stCxn id="103" idx="2"/>
            </p:cNvCxnSpPr>
            <p:nvPr/>
          </p:nvCxnSpPr>
          <p:spPr>
            <a:xfrm rot="10800000">
              <a:off x="5180192" y="4530946"/>
              <a:ext cx="1488423" cy="1202434"/>
            </a:xfrm>
            <a:prstGeom prst="bentConnector3">
              <a:avLst>
                <a:gd name="adj1" fmla="val 98553"/>
              </a:avLst>
            </a:prstGeom>
            <a:ln w="19050" cap="rnd">
              <a:solidFill>
                <a:srgbClr val="FB5607"/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0CCFCA1B-4530-41EA-9E36-CF71414B45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68614" y="5136619"/>
              <a:ext cx="1193521" cy="119352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</p:pic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CDFD94DC-16CC-4705-BC32-64EF865082E1}"/>
              </a:ext>
            </a:extLst>
          </p:cNvPr>
          <p:cNvGrpSpPr/>
          <p:nvPr/>
        </p:nvGrpSpPr>
        <p:grpSpPr>
          <a:xfrm>
            <a:off x="776500" y="4635500"/>
            <a:ext cx="4227300" cy="1694013"/>
            <a:chOff x="776500" y="4635500"/>
            <a:chExt cx="4227300" cy="1694013"/>
          </a:xfrm>
        </p:grpSpPr>
        <p:sp>
          <p:nvSpPr>
            <p:cNvPr id="127" name="Rectangle: Top Corners Rounded 126">
              <a:extLst>
                <a:ext uri="{FF2B5EF4-FFF2-40B4-BE49-F238E27FC236}">
                  <a16:creationId xmlns:a16="http://schemas.microsoft.com/office/drawing/2014/main" id="{DA7BBBF7-5E07-4CFF-BA57-B03B39435F51}"/>
                </a:ext>
              </a:extLst>
            </p:cNvPr>
            <p:cNvSpPr/>
            <p:nvPr/>
          </p:nvSpPr>
          <p:spPr>
            <a:xfrm rot="16200000">
              <a:off x="2279149" y="3946887"/>
              <a:ext cx="605222" cy="361052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7AB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cxnSp>
          <p:nvCxnSpPr>
            <p:cNvPr id="167" name="Connector: Elbow 166">
              <a:extLst>
                <a:ext uri="{FF2B5EF4-FFF2-40B4-BE49-F238E27FC236}">
                  <a16:creationId xmlns:a16="http://schemas.microsoft.com/office/drawing/2014/main" id="{C3F98E7F-3961-4EAD-840A-3E24E067E300}"/>
                </a:ext>
              </a:extLst>
            </p:cNvPr>
            <p:cNvCxnSpPr>
              <a:cxnSpLocks/>
              <a:stCxn id="104" idx="6"/>
            </p:cNvCxnSpPr>
            <p:nvPr/>
          </p:nvCxnSpPr>
          <p:spPr>
            <a:xfrm flipV="1">
              <a:off x="4789509" y="4635500"/>
              <a:ext cx="214291" cy="1097252"/>
            </a:xfrm>
            <a:prstGeom prst="bentConnector2">
              <a:avLst/>
            </a:prstGeom>
            <a:ln w="19050" cap="rnd">
              <a:solidFill>
                <a:srgbClr val="FB5607"/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95A53C11-5798-4D39-8642-197B9AD925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95988" y="5135991"/>
              <a:ext cx="1193521" cy="119352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2CCB3A7D-278D-4D01-8027-17E1FAD9C6A5}"/>
              </a:ext>
            </a:extLst>
          </p:cNvPr>
          <p:cNvGrpSpPr/>
          <p:nvPr/>
        </p:nvGrpSpPr>
        <p:grpSpPr>
          <a:xfrm>
            <a:off x="133337" y="3070423"/>
            <a:ext cx="4419613" cy="1734834"/>
            <a:chOff x="133337" y="3070423"/>
            <a:chExt cx="4419613" cy="1734834"/>
          </a:xfrm>
        </p:grpSpPr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6CD66D05-6596-4D7B-9B5E-0350C61007E2}"/>
                </a:ext>
              </a:extLst>
            </p:cNvPr>
            <p:cNvGrpSpPr/>
            <p:nvPr/>
          </p:nvGrpSpPr>
          <p:grpSpPr>
            <a:xfrm>
              <a:off x="133337" y="3349795"/>
              <a:ext cx="3640710" cy="1455462"/>
              <a:chOff x="133337" y="3349795"/>
              <a:chExt cx="3640710" cy="1455462"/>
            </a:xfrm>
          </p:grpSpPr>
          <p:sp>
            <p:nvSpPr>
              <p:cNvPr id="116" name="Rectangle: Top Corners Rounded 115">
                <a:extLst>
                  <a:ext uri="{FF2B5EF4-FFF2-40B4-BE49-F238E27FC236}">
                    <a16:creationId xmlns:a16="http://schemas.microsoft.com/office/drawing/2014/main" id="{C971459E-5E64-4BD9-ACC7-40715393B100}"/>
                  </a:ext>
                </a:extLst>
              </p:cNvPr>
              <p:cNvSpPr/>
              <p:nvPr/>
            </p:nvSpPr>
            <p:spPr>
              <a:xfrm rot="16200000">
                <a:off x="1635986" y="1847146"/>
                <a:ext cx="605222" cy="361052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7ABC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083E1EFB-8114-4E28-BB1D-0A424325C386}"/>
                  </a:ext>
                </a:extLst>
              </p:cNvPr>
              <p:cNvSpPr txBox="1"/>
              <p:nvPr/>
            </p:nvSpPr>
            <p:spPr>
              <a:xfrm>
                <a:off x="535832" y="4079904"/>
                <a:ext cx="3238215" cy="725353"/>
              </a:xfrm>
              <a:prstGeom prst="rect">
                <a:avLst/>
              </a:prstGeom>
              <a:noFill/>
            </p:spPr>
            <p:txBody>
              <a:bodyPr wrap="square" lIns="108736" tIns="54369" rIns="108736" bIns="54369" rtlCol="0">
                <a:spAutoFit/>
              </a:bodyPr>
              <a:lstStyle/>
              <a:p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- ลากไปทางขวาของผู้เล่น เรียก </a:t>
                </a:r>
                <a:r>
                  <a:rPr lang="th-TH" sz="2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คันชักออก</a:t>
                </a:r>
              </a:p>
              <a:p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- ลากไปทางซ้ายของผู้เล่น เรียก </a:t>
                </a:r>
                <a:r>
                  <a:rPr lang="th-TH" sz="20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คันชักเข้า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A1A9FCF-943D-42F4-9C7B-2DA7B521525C}"/>
                </a:ext>
              </a:extLst>
            </p:cNvPr>
            <p:cNvGrpSpPr/>
            <p:nvPr/>
          </p:nvGrpSpPr>
          <p:grpSpPr>
            <a:xfrm>
              <a:off x="3229970" y="3070423"/>
              <a:ext cx="1193521" cy="1193522"/>
              <a:chOff x="2719510" y="2569270"/>
              <a:chExt cx="1463577" cy="1463578"/>
            </a:xfrm>
          </p:grpSpPr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3F9BCC65-979E-44F6-9C2E-9F1D47A7F0A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40377"/>
              <a:stretch/>
            </p:blipFill>
            <p:spPr>
              <a:xfrm>
                <a:off x="2719510" y="2569270"/>
                <a:ext cx="1463577" cy="1463578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</p:pic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FB027E21-35CE-4BC7-9E95-53CB88020410}"/>
                  </a:ext>
                </a:extLst>
              </p:cNvPr>
              <p:cNvGrpSpPr/>
              <p:nvPr/>
            </p:nvGrpSpPr>
            <p:grpSpPr>
              <a:xfrm>
                <a:off x="2977332" y="2733526"/>
                <a:ext cx="934680" cy="1024218"/>
                <a:chOff x="2977332" y="2733526"/>
                <a:chExt cx="934680" cy="1024218"/>
              </a:xfrm>
            </p:grpSpPr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EF747017-E700-4AD8-BACF-6C6E15C00BEE}"/>
                    </a:ext>
                  </a:extLst>
                </p:cNvPr>
                <p:cNvGrpSpPr/>
                <p:nvPr/>
              </p:nvGrpSpPr>
              <p:grpSpPr>
                <a:xfrm>
                  <a:off x="2977332" y="3202321"/>
                  <a:ext cx="934680" cy="451700"/>
                  <a:chOff x="2977332" y="3147872"/>
                  <a:chExt cx="934680" cy="451700"/>
                </a:xfrm>
              </p:grpSpPr>
              <p:cxnSp>
                <p:nvCxnSpPr>
                  <p:cNvPr id="19" name="Straight Arrow Connector 18">
                    <a:extLst>
                      <a:ext uri="{FF2B5EF4-FFF2-40B4-BE49-F238E27FC236}">
                        <a16:creationId xmlns:a16="http://schemas.microsoft.com/office/drawing/2014/main" id="{6C583289-B49B-408C-9B60-61B9DD3524EC}"/>
                      </a:ext>
                    </a:extLst>
                  </p:cNvPr>
                  <p:cNvCxnSpPr/>
                  <p:nvPr/>
                </p:nvCxnSpPr>
                <p:spPr>
                  <a:xfrm>
                    <a:off x="2990584" y="3599572"/>
                    <a:ext cx="921428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Arrow Connector 105">
                    <a:extLst>
                      <a:ext uri="{FF2B5EF4-FFF2-40B4-BE49-F238E27FC236}">
                        <a16:creationId xmlns:a16="http://schemas.microsoft.com/office/drawing/2014/main" id="{5CA056E0-DAB6-4F27-AC97-C6BE7C6069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977332" y="3147872"/>
                    <a:ext cx="922804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5EE68090-99FD-499B-923D-112A2F9A58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07329" y="2733526"/>
                  <a:ext cx="871804" cy="1024218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197" name="Connector: Elbow 196">
              <a:extLst>
                <a:ext uri="{FF2B5EF4-FFF2-40B4-BE49-F238E27FC236}">
                  <a16:creationId xmlns:a16="http://schemas.microsoft.com/office/drawing/2014/main" id="{753A2DD8-949F-4412-BBF8-8E9AE2836B7A}"/>
                </a:ext>
              </a:extLst>
            </p:cNvPr>
            <p:cNvCxnSpPr>
              <a:cxnSpLocks/>
            </p:cNvCxnSpPr>
            <p:nvPr/>
          </p:nvCxnSpPr>
          <p:spPr>
            <a:xfrm>
              <a:off x="4423491" y="3673534"/>
              <a:ext cx="129459" cy="815916"/>
            </a:xfrm>
            <a:prstGeom prst="bentConnector2">
              <a:avLst/>
            </a:prstGeom>
            <a:ln w="19050" cap="rnd">
              <a:solidFill>
                <a:srgbClr val="FB5607"/>
              </a:solidFill>
              <a:prstDash val="sysDash"/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874" y="162423"/>
            <a:ext cx="1685247" cy="83683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FE03D40-733B-411C-926D-9CCEFC74AFC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36354" y="1299696"/>
            <a:ext cx="1316726" cy="32802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3AA1A30-BE94-4487-B752-783E26026E8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938055" y="1280731"/>
            <a:ext cx="2869076" cy="32802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5C4C3D4-82B5-47FF-884C-00014D660FF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572204" y="3543369"/>
            <a:ext cx="2444026" cy="24024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8C9949FF-B3B3-4C31-99A0-C519AE75C92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921822" y="5521351"/>
            <a:ext cx="3936313" cy="31416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31AFDFA-382A-4024-B690-A66D1A8C99ED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69785" y="5521351"/>
            <a:ext cx="2527189" cy="32802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49016C0-6AD2-4922-A7DA-F8A402AC5CA4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29462" y="3534594"/>
            <a:ext cx="2767428" cy="23562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8D985B06-0696-40EF-81F2-78BE4932B0CF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54" name="teacher guide">
              <a:extLst>
                <a:ext uri="{FF2B5EF4-FFF2-40B4-BE49-F238E27FC236}">
                  <a16:creationId xmlns:a16="http://schemas.microsoft.com/office/drawing/2014/main" id="{AE9A538B-ACEA-41AB-A8D3-4949222BC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56" name="Picture 55">
              <a:hlinkClick r:id="rId29" action="ppaction://hlinksldjump"/>
              <a:extLst>
                <a:ext uri="{FF2B5EF4-FFF2-40B4-BE49-F238E27FC236}">
                  <a16:creationId xmlns:a16="http://schemas.microsoft.com/office/drawing/2014/main" id="{2386DD6A-C9E1-47C9-8E9A-7B696170A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1568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610FF86-1649-4AE4-B0B6-61514ABB201C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71" name="Rectangle: Rounded Corners 170">
              <a:extLst>
                <a:ext uri="{FF2B5EF4-FFF2-40B4-BE49-F238E27FC236}">
                  <a16:creationId xmlns:a16="http://schemas.microsoft.com/office/drawing/2014/main" id="{BF87FB83-E767-49CF-9FCD-247188DD2A94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Rectangle: Rounded Corners 171">
              <a:extLst>
                <a:ext uri="{FF2B5EF4-FFF2-40B4-BE49-F238E27FC236}">
                  <a16:creationId xmlns:a16="http://schemas.microsoft.com/office/drawing/2014/main" id="{AD7BFD23-0BF7-47A3-BB39-171B1E45319A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grpSp>
        <p:nvGrpSpPr>
          <p:cNvPr id="21" name="ซอล">
            <a:extLst>
              <a:ext uri="{FF2B5EF4-FFF2-40B4-BE49-F238E27FC236}">
                <a16:creationId xmlns:a16="http://schemas.microsoft.com/office/drawing/2014/main" id="{EAE7A4CF-EAF0-45E9-95F8-17D19D6E4EB8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DC58966-6C0C-4663-AE16-B81113F8765B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4C46965-FED7-48F3-8697-78535753D2D4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7" name="Rectangle: Rounded Corners 6">
                  <a:hlinkClick r:id="rId9" action="ppaction://hlinksldjump"/>
                  <a:extLst>
                    <a:ext uri="{FF2B5EF4-FFF2-40B4-BE49-F238E27FC236}">
                      <a16:creationId xmlns:a16="http://schemas.microsoft.com/office/drawing/2014/main" id="{1D956F42-280B-4FF5-BF05-33094B0DB7F5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6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C2BB0726-04FC-4212-852C-2FA1B24BC497}"/>
                    </a:ext>
                  </a:extLst>
                </p:cNvPr>
                <p:cNvPicPr>
                  <a:picLocks noChangeAspect="1"/>
                </p:cNvPicPr>
                <p:nvPr>
                  <a:audioFile r:link="rId2"/>
                  <p:extLst>
                    <p:ext uri="{DAA4B4D4-6D71-4841-9C94-3DE7FCFB9230}">
                      <p14:media xmlns:p14="http://schemas.microsoft.com/office/powerpoint/2010/main" r:embed="rId1"/>
                    </p:ext>
                  </p:extLst>
                </p:nvPr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42" name="Picture 41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63F25C87-401B-4F74-B2AC-52AB4EB028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9" name="Picture 18">
              <a:hlinkClick r:id="rId9" action="ppaction://hlinksldjump"/>
              <a:extLst>
                <a:ext uri="{FF2B5EF4-FFF2-40B4-BE49-F238E27FC236}">
                  <a16:creationId xmlns:a16="http://schemas.microsoft.com/office/drawing/2014/main" id="{B2059E37-EFF2-423E-9D73-F9D48F3DA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4" name="โด">
            <a:extLst>
              <a:ext uri="{FF2B5EF4-FFF2-40B4-BE49-F238E27FC236}">
                <a16:creationId xmlns:a16="http://schemas.microsoft.com/office/drawing/2014/main" id="{D357E08A-A31E-49D8-AF5D-C20C04151CE6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3EFA305D-0127-455C-8C6C-2388CD2D7D0D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23" name="Rectangle: Rounded Corners 122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E424A306-13E2-4E06-91D8-DE0ED6062039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6" name="Picture 25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18AA1486-7C34-4523-89D2-1CC7F78864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80" name="Picture 79">
              <a:hlinkClick r:id="rId13" action="ppaction://hlinksldjump"/>
              <a:extLst>
                <a:ext uri="{FF2B5EF4-FFF2-40B4-BE49-F238E27FC236}">
                  <a16:creationId xmlns:a16="http://schemas.microsoft.com/office/drawing/2014/main" id="{3C8FD715-0682-400B-B923-623D6AAC8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5" name="เร">
            <a:extLst>
              <a:ext uri="{FF2B5EF4-FFF2-40B4-BE49-F238E27FC236}">
                <a16:creationId xmlns:a16="http://schemas.microsoft.com/office/drawing/2014/main" id="{B43F12EC-6CA2-4B7D-A724-5C6ACA94D779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56B2FD2-7654-4169-AE4A-120638F3DF70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41" name="Rectangle: Rounded Corners 140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F37CDBB2-F7FC-4338-9F52-281117C74768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0" name="Picture 29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EA5DC4C2-E631-4DDC-9636-44202DFF60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81" name="Picture 80">
              <a:hlinkClick r:id="rId15" action="ppaction://hlinksldjump"/>
              <a:extLst>
                <a:ext uri="{FF2B5EF4-FFF2-40B4-BE49-F238E27FC236}">
                  <a16:creationId xmlns:a16="http://schemas.microsoft.com/office/drawing/2014/main" id="{1F57B802-024E-4D5B-B6C2-896B82A21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7" name="มี">
            <a:extLst>
              <a:ext uri="{FF2B5EF4-FFF2-40B4-BE49-F238E27FC236}">
                <a16:creationId xmlns:a16="http://schemas.microsoft.com/office/drawing/2014/main" id="{A9A6A8C9-008E-4A60-B180-17E8CF29CC50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8CB3B97D-5D30-4160-A0AD-840983B8FD28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46" name="Rectangle: Rounded Corners 145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804D962A-FD84-458D-8200-C46E3D7320C8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6" name="Picture 35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F1C92357-088B-4C6E-AF89-694C427EA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82" name="Picture 81">
              <a:hlinkClick r:id="rId17" action="ppaction://hlinksldjump"/>
              <a:extLst>
                <a:ext uri="{FF2B5EF4-FFF2-40B4-BE49-F238E27FC236}">
                  <a16:creationId xmlns:a16="http://schemas.microsoft.com/office/drawing/2014/main" id="{DEE04DBA-5534-4F13-A3A0-25219B97C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37" name="ฟา">
            <a:extLst>
              <a:ext uri="{FF2B5EF4-FFF2-40B4-BE49-F238E27FC236}">
                <a16:creationId xmlns:a16="http://schemas.microsoft.com/office/drawing/2014/main" id="{E6DC4B3C-C4EA-4083-BE96-A22E0D506B1C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02B2D46-C8BE-4BC3-BBF4-44A912029A2D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51" name="Rectangle: Rounded Corners 150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97165200-0091-49E8-98E4-040235772386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39" name="Picture 38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CCC16450-DFFB-4F6D-A3EA-60B553DEC3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97" name="Picture 96">
              <a:hlinkClick r:id="rId19" action="ppaction://hlinksldjump"/>
              <a:extLst>
                <a:ext uri="{FF2B5EF4-FFF2-40B4-BE49-F238E27FC236}">
                  <a16:creationId xmlns:a16="http://schemas.microsoft.com/office/drawing/2014/main" id="{705B0ED2-1752-4A62-BF80-E6142F46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35" name="ซอล2">
            <a:extLst>
              <a:ext uri="{FF2B5EF4-FFF2-40B4-BE49-F238E27FC236}">
                <a16:creationId xmlns:a16="http://schemas.microsoft.com/office/drawing/2014/main" id="{E867AC36-D5DF-473F-A0A3-338764853788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EB0329FE-C6DE-42BB-B525-CC8F9CB73514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62" name="Rectangle: Rounded Corners 161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E59BF971-8880-4918-99C7-F673A96A9FB5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1" name="Picture 160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77C1532F-AAD9-457E-A0FE-420DF0993D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00" name="Picture 99">
              <a:hlinkClick r:id="rId21" action="ppaction://hlinksldjump"/>
              <a:extLst>
                <a:ext uri="{FF2B5EF4-FFF2-40B4-BE49-F238E27FC236}">
                  <a16:creationId xmlns:a16="http://schemas.microsoft.com/office/drawing/2014/main" id="{FFF0ABDF-2CB8-4BBE-A087-750E915C8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24841149-02DB-4C6C-AA0F-DD10A3867F50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CA022855-7F59-474E-8CB1-8BF4FC731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ADBB9F18-C815-4385-A40F-DF7D7CEE3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E6514D77-5D67-47FF-AA89-7AF5D083A3C1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CBD9439B-9152-49B6-967B-2AC083AE1D17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9D753FB0-A6F3-C58D-4CA3-74CE11748EC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3598073" flipH="1">
            <a:off x="1666845" y="2872299"/>
            <a:ext cx="324852" cy="411480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A11A79C9-8A04-4BFE-930C-4EC5659E8567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63" name="teacher guide">
              <a:extLst>
                <a:ext uri="{FF2B5EF4-FFF2-40B4-BE49-F238E27FC236}">
                  <a16:creationId xmlns:a16="http://schemas.microsoft.com/office/drawing/2014/main" id="{E012E55E-60F9-42E1-ACEC-F847B29AD4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66" name="Picture 65">
              <a:hlinkClick r:id="rId27" action="ppaction://hlinksldjump"/>
              <a:extLst>
                <a:ext uri="{FF2B5EF4-FFF2-40B4-BE49-F238E27FC236}">
                  <a16:creationId xmlns:a16="http://schemas.microsoft.com/office/drawing/2014/main" id="{1C021A89-B93C-40A2-AADA-24A2080C5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67" name="ลา">
            <a:extLst>
              <a:ext uri="{FF2B5EF4-FFF2-40B4-BE49-F238E27FC236}">
                <a16:creationId xmlns:a16="http://schemas.microsoft.com/office/drawing/2014/main" id="{F7065A0C-8E5E-4D5D-92A0-33B4DCEE61C7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3CDE026-5F9A-463E-BEB2-BC9400591936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70" name="Rectangle: Rounded Corners 69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B646CB28-2951-4CE0-81E4-2DECAB9F3AE6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71" name="Picture 70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DDAA8EC6-4616-4A4A-A410-D3931BFDB5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69" name="Picture 68">
              <a:hlinkClick r:id="rId29" action="ppaction://hlinksldjump"/>
              <a:extLst>
                <a:ext uri="{FF2B5EF4-FFF2-40B4-BE49-F238E27FC236}">
                  <a16:creationId xmlns:a16="http://schemas.microsoft.com/office/drawing/2014/main" id="{8C352BCB-3640-4EF5-8FF6-DB77B3BAA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74" name="ที">
            <a:extLst>
              <a:ext uri="{FF2B5EF4-FFF2-40B4-BE49-F238E27FC236}">
                <a16:creationId xmlns:a16="http://schemas.microsoft.com/office/drawing/2014/main" id="{A4AD9C76-48DA-44CC-8FF0-ACAF94E211B2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DC61AFD-C4FD-4B06-80CE-E0EEFC1A2EB2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85" name="Rectangle: Rounded Corners 84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6B1D41BD-9E90-4BDC-968D-57F1C856C7C2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6" name="Picture 85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A1366670-5F70-484B-B76B-EB612B54F3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84" name="Picture 83">
              <a:hlinkClick r:id="rId31" action="ppaction://hlinksldjump"/>
              <a:extLst>
                <a:ext uri="{FF2B5EF4-FFF2-40B4-BE49-F238E27FC236}">
                  <a16:creationId xmlns:a16="http://schemas.microsoft.com/office/drawing/2014/main" id="{10A6901B-FC7A-404A-A2F6-2F145865B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87" name="ลา">
            <a:extLst>
              <a:ext uri="{FF2B5EF4-FFF2-40B4-BE49-F238E27FC236}">
                <a16:creationId xmlns:a16="http://schemas.microsoft.com/office/drawing/2014/main" id="{9C872498-8589-4C22-AED9-787D43EA218D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341A9EE-E8A3-4CF0-A5B7-6AD9E4EE06F6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90" name="Rectangle: Rounded Corners 89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B6803B08-35CB-42A9-9853-B37B9FD2DEA2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1" name="Picture 90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560B6F4A-1945-44EE-BB2E-2660E6524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89" name="Picture 88">
              <a:hlinkClick r:id="rId33" action="ppaction://hlinksldjump"/>
              <a:extLst>
                <a:ext uri="{FF2B5EF4-FFF2-40B4-BE49-F238E27FC236}">
                  <a16:creationId xmlns:a16="http://schemas.microsoft.com/office/drawing/2014/main" id="{64A155C9-7711-4496-B568-AC796245E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pic>
        <p:nvPicPr>
          <p:cNvPr id="4" name="สายเปล่า">
            <a:extLst>
              <a:ext uri="{FF2B5EF4-FFF2-40B4-BE49-F238E27FC236}">
                <a16:creationId xmlns:a16="http://schemas.microsoft.com/office/drawing/2014/main" id="{CF41A057-3C02-4476-B81B-7621D1713AE4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5575"/>
            <a:ext cx="26348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0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par>
              <p:cTn id="19"/>
            </p:par>
            <p:par>
              <p:cTn id="20"/>
            </p:par>
            <p:par>
              <p:cTn id="21"/>
            </p:par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EC9FD14D-415B-4AD5-A6D8-11B3F424AB7F}"/>
              </a:ext>
            </a:extLst>
          </p:cNvPr>
          <p:cNvGrpSpPr/>
          <p:nvPr/>
        </p:nvGrpSpPr>
        <p:grpSpPr>
          <a:xfrm>
            <a:off x="1779617" y="1900963"/>
            <a:ext cx="8250526" cy="4664923"/>
            <a:chOff x="2034143" y="1056115"/>
            <a:chExt cx="8250526" cy="4664923"/>
          </a:xfrm>
          <a:solidFill>
            <a:srgbClr val="F2F2F2">
              <a:alpha val="50196"/>
            </a:srgbClr>
          </a:solidFill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5ED59870-A115-4C0C-B926-DBD11F6128F3}"/>
                </a:ext>
              </a:extLst>
            </p:cNvPr>
            <p:cNvSpPr/>
            <p:nvPr/>
          </p:nvSpPr>
          <p:spPr>
            <a:xfrm>
              <a:off x="8633505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6A5C8A6E-10E7-4C0F-9886-BEC04EFC7B84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5" name="Slide 24-35 เสียงซอด้วง ซอล">
            <a:hlinkClick r:id="" action="ppaction://media"/>
            <a:extLst>
              <a:ext uri="{FF2B5EF4-FFF2-40B4-BE49-F238E27FC236}">
                <a16:creationId xmlns:a16="http://schemas.microsoft.com/office/drawing/2014/main" id="{7EC79FD2-852E-4371-B482-4F9F6A4577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58900" y="2327650"/>
            <a:ext cx="609600" cy="609600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64D85244-193B-46E7-8D94-960B4F875658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E66AD486-AB0F-43A7-886A-F49406A86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B1F8E268-B107-4D68-973A-2462EB648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4C4F9DBD-D605-4742-B9B5-F09CA42276F8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1D7FD545-63C3-4E30-8761-2376611C7FE2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6A34D0A-72AC-439D-9938-8B695B7A05FE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63" name="teacher guide">
              <a:extLst>
                <a:ext uri="{FF2B5EF4-FFF2-40B4-BE49-F238E27FC236}">
                  <a16:creationId xmlns:a16="http://schemas.microsoft.com/office/drawing/2014/main" id="{813D9D07-1AAA-4466-9CE8-93208B123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64" name="Picture 63">
              <a:hlinkClick r:id="rId15" action="ppaction://hlinksldjump"/>
              <a:extLst>
                <a:ext uri="{FF2B5EF4-FFF2-40B4-BE49-F238E27FC236}">
                  <a16:creationId xmlns:a16="http://schemas.microsoft.com/office/drawing/2014/main" id="{99BD68D4-ACF2-4D9A-B60F-214A65CFE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pic>
        <p:nvPicPr>
          <p:cNvPr id="70" name="สายเปล่า">
            <a:extLst>
              <a:ext uri="{FF2B5EF4-FFF2-40B4-BE49-F238E27FC236}">
                <a16:creationId xmlns:a16="http://schemas.microsoft.com/office/drawing/2014/main" id="{8B4F0A91-2FD2-479C-88FB-FF214DB57FD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4" cy="6856045"/>
          </a:xfrm>
          <a:prstGeom prst="rect">
            <a:avLst/>
          </a:prstGeom>
        </p:spPr>
      </p:pic>
      <p:grpSp>
        <p:nvGrpSpPr>
          <p:cNvPr id="98" name="ซอล">
            <a:extLst>
              <a:ext uri="{FF2B5EF4-FFF2-40B4-BE49-F238E27FC236}">
                <a16:creationId xmlns:a16="http://schemas.microsoft.com/office/drawing/2014/main" id="{92B6960B-A19B-4B36-877D-24211F0232E9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80EAFD58-040A-4BE7-8A91-A229D0356609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584046C0-8169-4335-B6C0-88012D8ADDF1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03" name="Rectangle: Rounded Corners 102">
                  <a:extLst>
                    <a:ext uri="{FF2B5EF4-FFF2-40B4-BE49-F238E27FC236}">
                      <a16:creationId xmlns:a16="http://schemas.microsoft.com/office/drawing/2014/main" id="{F3415068-23C5-40BA-AD4B-B7458DD410CB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75135"/>
                </a:solidFill>
                <a:ln>
                  <a:noFill/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D356DC73-F28A-473F-A611-D056682E3A43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ED12332A-63DA-4188-9B32-C05AC56A2B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19548"/>
                <a:ext cx="778529" cy="290878"/>
              </a:xfrm>
              <a:prstGeom prst="rect">
                <a:avLst/>
              </a:prstGeom>
            </p:spPr>
          </p:pic>
        </p:grp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E162AA56-5B5F-4004-AA3B-D05488DB4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05" name="โด">
            <a:extLst>
              <a:ext uri="{FF2B5EF4-FFF2-40B4-BE49-F238E27FC236}">
                <a16:creationId xmlns:a16="http://schemas.microsoft.com/office/drawing/2014/main" id="{1CF683D8-75DA-4752-9C8D-DD0063DE7156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E0FD874A-9C9D-4080-97B0-91177B7262A7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08" name="Rectangle: Rounded Corners 107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E878F324-0E2D-4F1D-8760-6DDA3FCD419A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9" name="Picture 108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8D9937E9-D46B-4558-B9DE-B05043A248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07" name="Picture 106">
              <a:hlinkClick r:id="rId21" action="ppaction://hlinksldjump"/>
              <a:extLst>
                <a:ext uri="{FF2B5EF4-FFF2-40B4-BE49-F238E27FC236}">
                  <a16:creationId xmlns:a16="http://schemas.microsoft.com/office/drawing/2014/main" id="{ACDEC371-AA57-4273-A2FA-D882A5A3E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10" name="เร">
            <a:extLst>
              <a:ext uri="{FF2B5EF4-FFF2-40B4-BE49-F238E27FC236}">
                <a16:creationId xmlns:a16="http://schemas.microsoft.com/office/drawing/2014/main" id="{7EAB7621-A659-469D-890C-5EC410CD4708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F15407A-64C7-4AC2-A2FB-9130EAFE4871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13" name="Rectangle: Rounded Corners 112">
                <a:hlinkClick r:id="rId23" action="ppaction://hlinksldjump"/>
                <a:extLst>
                  <a:ext uri="{FF2B5EF4-FFF2-40B4-BE49-F238E27FC236}">
                    <a16:creationId xmlns:a16="http://schemas.microsoft.com/office/drawing/2014/main" id="{AF186244-1319-4377-84E4-F9048268DDA1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4" name="Picture 113">
                <a:hlinkClick r:id="rId23" action="ppaction://hlinksldjump"/>
                <a:extLst>
                  <a:ext uri="{FF2B5EF4-FFF2-40B4-BE49-F238E27FC236}">
                    <a16:creationId xmlns:a16="http://schemas.microsoft.com/office/drawing/2014/main" id="{F3FBF79D-756D-4BD6-999D-98A10CA57E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12" name="Picture 111">
              <a:hlinkClick r:id="rId23" action="ppaction://hlinksldjump"/>
              <a:extLst>
                <a:ext uri="{FF2B5EF4-FFF2-40B4-BE49-F238E27FC236}">
                  <a16:creationId xmlns:a16="http://schemas.microsoft.com/office/drawing/2014/main" id="{9F7674AC-146A-489C-B40C-BAC7EC065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15" name="มี">
            <a:extLst>
              <a:ext uri="{FF2B5EF4-FFF2-40B4-BE49-F238E27FC236}">
                <a16:creationId xmlns:a16="http://schemas.microsoft.com/office/drawing/2014/main" id="{6C30FA6F-18C7-4842-914F-E3EE9EB8F8E1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0C5DA221-1E27-4E5F-875D-D0B6584E86C8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18" name="Rectangle: Rounded Corners 117">
                <a:hlinkClick r:id="rId25" action="ppaction://hlinksldjump"/>
                <a:extLst>
                  <a:ext uri="{FF2B5EF4-FFF2-40B4-BE49-F238E27FC236}">
                    <a16:creationId xmlns:a16="http://schemas.microsoft.com/office/drawing/2014/main" id="{28093AB8-C603-40D4-AD49-4B46F04BE39B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9" name="Picture 118">
                <a:hlinkClick r:id="rId25" action="ppaction://hlinksldjump"/>
                <a:extLst>
                  <a:ext uri="{FF2B5EF4-FFF2-40B4-BE49-F238E27FC236}">
                    <a16:creationId xmlns:a16="http://schemas.microsoft.com/office/drawing/2014/main" id="{5B1E164E-87EA-4C16-8EA9-DE7AC18444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17" name="Picture 116">
              <a:hlinkClick r:id="rId25" action="ppaction://hlinksldjump"/>
              <a:extLst>
                <a:ext uri="{FF2B5EF4-FFF2-40B4-BE49-F238E27FC236}">
                  <a16:creationId xmlns:a16="http://schemas.microsoft.com/office/drawing/2014/main" id="{F3FA7FE1-AC28-4EA8-9198-030F61300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20" name="ฟา">
            <a:extLst>
              <a:ext uri="{FF2B5EF4-FFF2-40B4-BE49-F238E27FC236}">
                <a16:creationId xmlns:a16="http://schemas.microsoft.com/office/drawing/2014/main" id="{CACDE9D9-3783-4EDB-A8B3-EA354B197F95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CC667DB6-422B-4CAB-89DB-EA6F0BA3EBA1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23" name="Rectangle: Rounded Corners 122">
                <a:hlinkClick r:id="rId27" action="ppaction://hlinksldjump"/>
                <a:extLst>
                  <a:ext uri="{FF2B5EF4-FFF2-40B4-BE49-F238E27FC236}">
                    <a16:creationId xmlns:a16="http://schemas.microsoft.com/office/drawing/2014/main" id="{FB242E5F-0C47-491A-8E10-4D65667A33F3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4" name="Picture 123">
                <a:hlinkClick r:id="rId27" action="ppaction://hlinksldjump"/>
                <a:extLst>
                  <a:ext uri="{FF2B5EF4-FFF2-40B4-BE49-F238E27FC236}">
                    <a16:creationId xmlns:a16="http://schemas.microsoft.com/office/drawing/2014/main" id="{625A7917-6049-4B81-B7A9-36D96D9232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22" name="Picture 121">
              <a:hlinkClick r:id="rId27" action="ppaction://hlinksldjump"/>
              <a:extLst>
                <a:ext uri="{FF2B5EF4-FFF2-40B4-BE49-F238E27FC236}">
                  <a16:creationId xmlns:a16="http://schemas.microsoft.com/office/drawing/2014/main" id="{0B1EF885-A71F-4AEB-994D-BCB7B800E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25" name="ซอล2">
            <a:extLst>
              <a:ext uri="{FF2B5EF4-FFF2-40B4-BE49-F238E27FC236}">
                <a16:creationId xmlns:a16="http://schemas.microsoft.com/office/drawing/2014/main" id="{08ED5536-8232-4130-AE42-6E814E7DF192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98FEA3D2-80CD-49EC-ADD8-0578B5FB413F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28" name="Rectangle: Rounded Corners 127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A53CB5DD-FD7A-4DED-B707-46AE6D8BA3BE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9" name="Picture 128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688C4E17-08AA-41AF-AFE3-45329CCE4C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7" name="Picture 126">
              <a:hlinkClick r:id="rId29" action="ppaction://hlinksldjump"/>
              <a:extLst>
                <a:ext uri="{FF2B5EF4-FFF2-40B4-BE49-F238E27FC236}">
                  <a16:creationId xmlns:a16="http://schemas.microsoft.com/office/drawing/2014/main" id="{78D66B19-BE89-49D3-A130-0E0E71C35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30" name="ลา">
            <a:extLst>
              <a:ext uri="{FF2B5EF4-FFF2-40B4-BE49-F238E27FC236}">
                <a16:creationId xmlns:a16="http://schemas.microsoft.com/office/drawing/2014/main" id="{B2068A72-8664-4F12-8743-987514FEE2F5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66A25F51-4208-4F56-A688-910C8D463953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33" name="Rectangle: Rounded Corners 132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E67B2A52-02C5-46B3-AB40-04F57F141B6F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34" name="Picture 133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EC7F2E8A-1A95-4290-B2C6-3A6083D225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32" name="Picture 131">
              <a:hlinkClick r:id="rId31" action="ppaction://hlinksldjump"/>
              <a:extLst>
                <a:ext uri="{FF2B5EF4-FFF2-40B4-BE49-F238E27FC236}">
                  <a16:creationId xmlns:a16="http://schemas.microsoft.com/office/drawing/2014/main" id="{324488A1-C823-4B29-B81E-76726D67C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35" name="ที">
            <a:extLst>
              <a:ext uri="{FF2B5EF4-FFF2-40B4-BE49-F238E27FC236}">
                <a16:creationId xmlns:a16="http://schemas.microsoft.com/office/drawing/2014/main" id="{6D479978-4D68-4608-9C31-44220867E98B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F2E4C32D-B049-492D-AF4A-A7B4E3F7E1AB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38" name="Rectangle: Rounded Corners 137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C3A10EF3-EE80-42BD-BAF3-8D6ADAB68505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9" name="Picture 138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9A59799F-A1C2-4A38-A143-90CD0AADD9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37" name="Picture 136">
              <a:hlinkClick r:id="rId33" action="ppaction://hlinksldjump"/>
              <a:extLst>
                <a:ext uri="{FF2B5EF4-FFF2-40B4-BE49-F238E27FC236}">
                  <a16:creationId xmlns:a16="http://schemas.microsoft.com/office/drawing/2014/main" id="{D45E7010-7E80-4673-934A-1A709C4A2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40" name="ลา">
            <a:extLst>
              <a:ext uri="{FF2B5EF4-FFF2-40B4-BE49-F238E27FC236}">
                <a16:creationId xmlns:a16="http://schemas.microsoft.com/office/drawing/2014/main" id="{FAC76DBA-8ACA-4B81-97B5-DBF53E9E1623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2F15A6C0-635B-4252-81CE-DA2E6959236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43" name="Rectangle: Rounded Corners 142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8A8ED00B-F6AE-4419-9483-57888AA278F5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4" name="Picture 143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06CAFEC4-D4F5-43D1-9A63-34089DEE64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42" name="Picture 141">
              <a:hlinkClick r:id="rId35" action="ppaction://hlinksldjump"/>
              <a:extLst>
                <a:ext uri="{FF2B5EF4-FFF2-40B4-BE49-F238E27FC236}">
                  <a16:creationId xmlns:a16="http://schemas.microsoft.com/office/drawing/2014/main" id="{4750BE27-F8B5-413C-977B-8F4A2AA22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962003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2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D316F8C-E824-4CFE-A35C-E6F5E5B11A95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2101A6FB-45F1-4175-A0F1-C226CD2CDA03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8487A675-74B0-47E1-8CF7-2698C3ABF6CB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ลา">
            <a:hlinkClick r:id="" action="ppaction://media"/>
            <a:extLst>
              <a:ext uri="{FF2B5EF4-FFF2-40B4-BE49-F238E27FC236}">
                <a16:creationId xmlns:a16="http://schemas.microsoft.com/office/drawing/2014/main" id="{766ED460-C2F9-4FEE-BECF-19078AE717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95827" y="3143001"/>
            <a:ext cx="609600" cy="60960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6AA8E490-B287-43D5-A6CB-25522D91DF57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D09F7518-B502-4434-AC58-578CAA44E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D7C29A10-B683-4A6F-A20E-D00998824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88EEE7C-44D1-4799-AB5A-B49B39162B49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9965D708-F506-4402-879D-1E85D2AC87EB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สายเปล่า">
            <a:extLst>
              <a:ext uri="{FF2B5EF4-FFF2-40B4-BE49-F238E27FC236}">
                <a16:creationId xmlns:a16="http://schemas.microsoft.com/office/drawing/2014/main" id="{A1F8FBAA-238B-47CD-82E6-FF5E8C988C1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448CA172-57FB-4D84-89A9-F82ED544EF1D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70" name="teacher guide">
              <a:extLst>
                <a:ext uri="{FF2B5EF4-FFF2-40B4-BE49-F238E27FC236}">
                  <a16:creationId xmlns:a16="http://schemas.microsoft.com/office/drawing/2014/main" id="{D12A9876-0F0E-450F-A6B3-EC6FC74A8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72" name="Picture 71">
              <a:hlinkClick r:id="rId16" action="ppaction://hlinksldjump"/>
              <a:extLst>
                <a:ext uri="{FF2B5EF4-FFF2-40B4-BE49-F238E27FC236}">
                  <a16:creationId xmlns:a16="http://schemas.microsoft.com/office/drawing/2014/main" id="{F2D0CF52-1A72-4F87-83E4-A3869C55C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1" name="ซอล">
            <a:extLst>
              <a:ext uri="{FF2B5EF4-FFF2-40B4-BE49-F238E27FC236}">
                <a16:creationId xmlns:a16="http://schemas.microsoft.com/office/drawing/2014/main" id="{977B1753-59A6-4152-B0E9-87698E2FA1A9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CCF6A655-9883-409E-89F7-AA8CFE78A6E8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009EEE75-22EC-4D3B-A299-A53376A376D7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83" name="Rectangle: Rounded Corners 82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2147CC69-F0AA-4803-85AA-D12DD0E50D27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8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02FF7524-321C-4976-9EB3-24A4A3F2A337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82" name="Picture 81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2853928D-4807-4053-8BE6-829AFB4E75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75" name="Picture 74">
              <a:hlinkClick r:id="rId18" action="ppaction://hlinksldjump"/>
              <a:extLst>
                <a:ext uri="{FF2B5EF4-FFF2-40B4-BE49-F238E27FC236}">
                  <a16:creationId xmlns:a16="http://schemas.microsoft.com/office/drawing/2014/main" id="{B186C1BA-0C4C-4F79-885B-58F452A05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85" name="โด">
            <a:extLst>
              <a:ext uri="{FF2B5EF4-FFF2-40B4-BE49-F238E27FC236}">
                <a16:creationId xmlns:a16="http://schemas.microsoft.com/office/drawing/2014/main" id="{BBE15676-1C88-4167-A5B5-58A66B534482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43FFD135-DC2C-4610-92FE-7C3D07733139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95" name="Rectangle: Rounded Corners 94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4F6F4825-9962-4B9F-94CD-6E0BBE5D7FCC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6" name="Picture 95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DB0A0880-7D92-4324-8B6F-82EFB6C617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94" name="Picture 93">
              <a:hlinkClick r:id="rId22" action="ppaction://hlinksldjump"/>
              <a:extLst>
                <a:ext uri="{FF2B5EF4-FFF2-40B4-BE49-F238E27FC236}">
                  <a16:creationId xmlns:a16="http://schemas.microsoft.com/office/drawing/2014/main" id="{2280842A-CA78-4ECA-A3C3-7B81BD3BA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97" name="เร">
            <a:extLst>
              <a:ext uri="{FF2B5EF4-FFF2-40B4-BE49-F238E27FC236}">
                <a16:creationId xmlns:a16="http://schemas.microsoft.com/office/drawing/2014/main" id="{C82900B8-8EDF-48AA-A007-9C54AFDB5500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99251A5C-77CC-4C4E-9227-9D115C537579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00" name="Rectangle: Rounded Corners 99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F2FB7583-7EAC-4577-9ECC-06EF9FDDD7D6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1" name="Picture 100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C4FD5B74-8796-43AE-9F4B-7B8A3A02AD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99" name="Picture 98">
              <a:hlinkClick r:id="rId24" action="ppaction://hlinksldjump"/>
              <a:extLst>
                <a:ext uri="{FF2B5EF4-FFF2-40B4-BE49-F238E27FC236}">
                  <a16:creationId xmlns:a16="http://schemas.microsoft.com/office/drawing/2014/main" id="{A5F32319-A552-4A89-B784-F894BA177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02" name="มี">
            <a:extLst>
              <a:ext uri="{FF2B5EF4-FFF2-40B4-BE49-F238E27FC236}">
                <a16:creationId xmlns:a16="http://schemas.microsoft.com/office/drawing/2014/main" id="{1F927F5A-CBF4-4CC9-B7A4-1EDC3C86E3B6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D28BC674-6CDB-49FB-931D-FDA472AB1981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05" name="Rectangle: Rounded Corners 104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DC157786-AF8A-44B9-A8C3-C083CF101883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" name="Picture 105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FF9CE42B-BA87-4873-8D30-B2EC0C47B6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04" name="Picture 103">
              <a:hlinkClick r:id="rId26" action="ppaction://hlinksldjump"/>
              <a:extLst>
                <a:ext uri="{FF2B5EF4-FFF2-40B4-BE49-F238E27FC236}">
                  <a16:creationId xmlns:a16="http://schemas.microsoft.com/office/drawing/2014/main" id="{AE263E8A-420C-488D-A284-382CEE242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07" name="ฟา">
            <a:extLst>
              <a:ext uri="{FF2B5EF4-FFF2-40B4-BE49-F238E27FC236}">
                <a16:creationId xmlns:a16="http://schemas.microsoft.com/office/drawing/2014/main" id="{692BC790-E4DD-45C0-8607-F8FBEA714B56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EE269D3A-D2E1-4FBB-9836-08FE07641E85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10" name="Rectangle: Rounded Corners 109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6ECF7098-DE46-4F2C-9C28-35ED17FFE6D8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1" name="Picture 110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7DE9678A-AEF9-4080-B996-DB94FDE5F2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09" name="Picture 108">
              <a:hlinkClick r:id="rId28" action="ppaction://hlinksldjump"/>
              <a:extLst>
                <a:ext uri="{FF2B5EF4-FFF2-40B4-BE49-F238E27FC236}">
                  <a16:creationId xmlns:a16="http://schemas.microsoft.com/office/drawing/2014/main" id="{2D59539C-304B-46BA-903D-39F896041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12" name="ซอล2">
            <a:extLst>
              <a:ext uri="{FF2B5EF4-FFF2-40B4-BE49-F238E27FC236}">
                <a16:creationId xmlns:a16="http://schemas.microsoft.com/office/drawing/2014/main" id="{E2C6AD7D-A8DB-47B7-AE70-4D43DA809A16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8D2C82A0-5BBE-4C72-AD86-C53C6BA2EAF6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15" name="Rectangle: Rounded Corners 114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44424AE3-B75F-4B73-8646-0283E9F79BF0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6" name="Picture 115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EE639A3E-CF46-4D94-83DB-426E667F36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14" name="Picture 113">
              <a:hlinkClick r:id="rId30" action="ppaction://hlinksldjump"/>
              <a:extLst>
                <a:ext uri="{FF2B5EF4-FFF2-40B4-BE49-F238E27FC236}">
                  <a16:creationId xmlns:a16="http://schemas.microsoft.com/office/drawing/2014/main" id="{DCBD10F4-E9AD-4185-87FA-AFFBC1B25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17" name="ลา2">
            <a:extLst>
              <a:ext uri="{FF2B5EF4-FFF2-40B4-BE49-F238E27FC236}">
                <a16:creationId xmlns:a16="http://schemas.microsoft.com/office/drawing/2014/main" id="{160F131A-D8BD-4258-83EE-60C6E2C6CEB3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1F6271F4-0F0F-4E71-B202-BFCF44683EFE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20" name="Rectangle: Rounded Corners 119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C79F7925-D988-48F8-87FB-06CE39DC1094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21" name="Picture 120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6427093B-2B13-4BCA-8201-3A5A5CF318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19" name="Picture 118">
              <a:hlinkClick r:id="rId31" action="ppaction://hlinksldjump"/>
              <a:extLst>
                <a:ext uri="{FF2B5EF4-FFF2-40B4-BE49-F238E27FC236}">
                  <a16:creationId xmlns:a16="http://schemas.microsoft.com/office/drawing/2014/main" id="{07D371D7-6677-4588-8BAF-06F92DBFD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22" name="ที">
            <a:extLst>
              <a:ext uri="{FF2B5EF4-FFF2-40B4-BE49-F238E27FC236}">
                <a16:creationId xmlns:a16="http://schemas.microsoft.com/office/drawing/2014/main" id="{7D8F22B2-31FF-4E77-9432-8C7239ADB7C2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B8BEE176-50EC-4132-8057-363C2DE6700F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25" name="Rectangle: Rounded Corners 124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B99EA462-2D90-4F98-BADF-0ABE3C5D1895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6" name="Picture 125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2505DD2F-145A-420B-99F7-5B4557F1E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24" name="Picture 123">
              <a:hlinkClick r:id="rId33" action="ppaction://hlinksldjump"/>
              <a:extLst>
                <a:ext uri="{FF2B5EF4-FFF2-40B4-BE49-F238E27FC236}">
                  <a16:creationId xmlns:a16="http://schemas.microsoft.com/office/drawing/2014/main" id="{1E0166FD-DA4C-405D-9E51-DE52BA104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32" name="ลา">
            <a:extLst>
              <a:ext uri="{FF2B5EF4-FFF2-40B4-BE49-F238E27FC236}">
                <a16:creationId xmlns:a16="http://schemas.microsoft.com/office/drawing/2014/main" id="{002D2A45-487D-4BF1-95A6-D229890BB188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5A3F95B4-DA3A-4B78-AD88-03195572CE7A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35" name="Rectangle: Rounded Corners 134">
                <a:extLst>
                  <a:ext uri="{FF2B5EF4-FFF2-40B4-BE49-F238E27FC236}">
                    <a16:creationId xmlns:a16="http://schemas.microsoft.com/office/drawing/2014/main" id="{7830FBB9-40B7-4A81-94A7-FDD7FA9127B0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F57F09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5598F864-64CE-4C2F-9A48-4F3791566E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0831"/>
                <a:ext cx="431677" cy="250651"/>
              </a:xfrm>
              <a:prstGeom prst="rect">
                <a:avLst/>
              </a:prstGeom>
            </p:spPr>
          </p:pic>
        </p:grp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3777CC8E-46DD-40DB-82F0-06978D0BB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362207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0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>
            <a:extLst>
              <a:ext uri="{FF2B5EF4-FFF2-40B4-BE49-F238E27FC236}">
                <a16:creationId xmlns:a16="http://schemas.microsoft.com/office/drawing/2014/main" id="{95B36C90-5114-4049-96FB-E5407D36628A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C8C3F373-117F-408A-AD33-15CD9F998320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7EBD09C7-6753-4E11-ABFE-6E4EB47449B2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ที">
            <a:hlinkClick r:id="" action="ppaction://media"/>
            <a:extLst>
              <a:ext uri="{FF2B5EF4-FFF2-40B4-BE49-F238E27FC236}">
                <a16:creationId xmlns:a16="http://schemas.microsoft.com/office/drawing/2014/main" id="{4BA99E32-4996-4529-8844-B23425AB44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511300" y="3354814"/>
            <a:ext cx="609600" cy="60960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9FD0FFE5-B6A4-4EBA-8C33-1FAE44DF2431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F41A751-9545-477D-BF75-10FE49A9D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49E37F99-B72D-4110-A6FF-F70AA20A4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50F2C6B-C8AE-45AF-A0D2-1216ED17EF72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36877F5-8C0E-4623-977F-3C966DB2B089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สายเปล่า">
            <a:extLst>
              <a:ext uri="{FF2B5EF4-FFF2-40B4-BE49-F238E27FC236}">
                <a16:creationId xmlns:a16="http://schemas.microsoft.com/office/drawing/2014/main" id="{7B867319-A7C7-4ADC-AD48-819E729E501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532515AD-4648-4E5F-9A29-C0D8C25277CB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72" name="teacher guide">
              <a:extLst>
                <a:ext uri="{FF2B5EF4-FFF2-40B4-BE49-F238E27FC236}">
                  <a16:creationId xmlns:a16="http://schemas.microsoft.com/office/drawing/2014/main" id="{3087E537-12CF-48FB-9FC2-0F503339DE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73" name="Picture 72">
              <a:hlinkClick r:id="rId16" action="ppaction://hlinksldjump"/>
              <a:extLst>
                <a:ext uri="{FF2B5EF4-FFF2-40B4-BE49-F238E27FC236}">
                  <a16:creationId xmlns:a16="http://schemas.microsoft.com/office/drawing/2014/main" id="{AE04F8BD-B516-4C72-936E-6768022B9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1" name="ซอล">
            <a:extLst>
              <a:ext uri="{FF2B5EF4-FFF2-40B4-BE49-F238E27FC236}">
                <a16:creationId xmlns:a16="http://schemas.microsoft.com/office/drawing/2014/main" id="{1F14D309-DB34-4A79-9697-43F25F796D6B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064CD92D-A510-4CD1-9BB6-CBD8C1AA77DC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48192E3F-9D5E-440F-8EAB-A76163E3404B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95" name="Rectangle: Rounded Corners 94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A18ECFA6-FA58-4633-8ABE-E8F8EBB017D0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96" name="เมื่อฉันเดินเข้าป่า">
                  <a:extLst>
                    <a:ext uri="{FF2B5EF4-FFF2-40B4-BE49-F238E27FC236}">
                      <a16:creationId xmlns:a16="http://schemas.microsoft.com/office/drawing/2014/main" id="{5FBF74F1-2661-46A7-A86D-9539AA4C9FAE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94" name="Picture 9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5CF50E5A-C31B-4340-8E3A-33AFBCC80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92" name="Picture 91">
              <a:hlinkClick r:id="rId18" action="ppaction://hlinksldjump"/>
              <a:extLst>
                <a:ext uri="{FF2B5EF4-FFF2-40B4-BE49-F238E27FC236}">
                  <a16:creationId xmlns:a16="http://schemas.microsoft.com/office/drawing/2014/main" id="{29F62D1F-EED0-4E7A-A36E-86E1CAF84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97" name="โด">
            <a:extLst>
              <a:ext uri="{FF2B5EF4-FFF2-40B4-BE49-F238E27FC236}">
                <a16:creationId xmlns:a16="http://schemas.microsoft.com/office/drawing/2014/main" id="{305C2DE9-18F4-45D2-9AE9-84678EF74FDE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8A0133A6-0A53-4DC5-900E-B084892FDD3F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00" name="Rectangle: Rounded Corners 99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AC097085-5B28-48C4-8FCE-BA9EFB09063C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1" name="Picture 100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2861370B-479A-45C4-8964-7728DD318D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99" name="Picture 98">
              <a:hlinkClick r:id="rId22" action="ppaction://hlinksldjump"/>
              <a:extLst>
                <a:ext uri="{FF2B5EF4-FFF2-40B4-BE49-F238E27FC236}">
                  <a16:creationId xmlns:a16="http://schemas.microsoft.com/office/drawing/2014/main" id="{B52BBE80-064B-4261-88B1-FE9AD5A1B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02" name="เร">
            <a:extLst>
              <a:ext uri="{FF2B5EF4-FFF2-40B4-BE49-F238E27FC236}">
                <a16:creationId xmlns:a16="http://schemas.microsoft.com/office/drawing/2014/main" id="{02BC747C-BEF2-4712-8546-9ACD3EDC8F78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31D2E455-2D0A-4366-8935-6FB7C79C5416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05" name="Rectangle: Rounded Corners 104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A32CB377-1B5A-41B3-B438-D1FF4458DA3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" name="Picture 105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3CF20C1E-1BC6-436C-BA1F-4D443129DF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04" name="Picture 103">
              <a:hlinkClick r:id="rId24" action="ppaction://hlinksldjump"/>
              <a:extLst>
                <a:ext uri="{FF2B5EF4-FFF2-40B4-BE49-F238E27FC236}">
                  <a16:creationId xmlns:a16="http://schemas.microsoft.com/office/drawing/2014/main" id="{4F0430E4-8080-4A4E-941B-E9E377D81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07" name="มี">
            <a:extLst>
              <a:ext uri="{FF2B5EF4-FFF2-40B4-BE49-F238E27FC236}">
                <a16:creationId xmlns:a16="http://schemas.microsoft.com/office/drawing/2014/main" id="{B2255E65-B84A-4E70-A02E-4FD736591553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89D05442-AA67-4449-81C1-1463C32B27E7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10" name="Rectangle: Rounded Corners 109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6B70BCB3-42A5-4FB2-ABAC-661E0A2A46D1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1" name="Picture 110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2FC0C5C0-5B2C-4340-BEC8-018C580EBC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09" name="Picture 108">
              <a:hlinkClick r:id="rId26" action="ppaction://hlinksldjump"/>
              <a:extLst>
                <a:ext uri="{FF2B5EF4-FFF2-40B4-BE49-F238E27FC236}">
                  <a16:creationId xmlns:a16="http://schemas.microsoft.com/office/drawing/2014/main" id="{80534B01-9DE3-4B8B-92F8-0F047F1DA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12" name="ฟา">
            <a:extLst>
              <a:ext uri="{FF2B5EF4-FFF2-40B4-BE49-F238E27FC236}">
                <a16:creationId xmlns:a16="http://schemas.microsoft.com/office/drawing/2014/main" id="{E564A500-F553-4118-9B8C-677B67754E29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5B0E0797-AA41-4AB8-837F-6767127E05A8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15" name="Rectangle: Rounded Corners 114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90207F11-6671-47B9-B550-3ACA2EF9D932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6" name="Picture 115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A5239CA3-471B-43E3-B8EF-A167ADDDDC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14" name="Picture 113">
              <a:hlinkClick r:id="rId28" action="ppaction://hlinksldjump"/>
              <a:extLst>
                <a:ext uri="{FF2B5EF4-FFF2-40B4-BE49-F238E27FC236}">
                  <a16:creationId xmlns:a16="http://schemas.microsoft.com/office/drawing/2014/main" id="{A91F3A23-B6B4-4AE6-A02F-FA153C5CB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17" name="ซอล2">
            <a:extLst>
              <a:ext uri="{FF2B5EF4-FFF2-40B4-BE49-F238E27FC236}">
                <a16:creationId xmlns:a16="http://schemas.microsoft.com/office/drawing/2014/main" id="{2B09D457-F9C9-48E1-BF06-F925E437A91F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FB8557CA-FA4C-4540-8F0D-B2BC8DF573DF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20" name="Rectangle: Rounded Corners 119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32506ADD-72C5-4862-A7E0-C5F3665049D3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1" name="Picture 120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D8098C10-686F-4E44-BE60-5A3E84EC4F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19" name="Picture 118">
              <a:hlinkClick r:id="rId30" action="ppaction://hlinksldjump"/>
              <a:extLst>
                <a:ext uri="{FF2B5EF4-FFF2-40B4-BE49-F238E27FC236}">
                  <a16:creationId xmlns:a16="http://schemas.microsoft.com/office/drawing/2014/main" id="{1C91E693-C3C9-4378-87FF-66FD704AD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22" name="ลา">
            <a:extLst>
              <a:ext uri="{FF2B5EF4-FFF2-40B4-BE49-F238E27FC236}">
                <a16:creationId xmlns:a16="http://schemas.microsoft.com/office/drawing/2014/main" id="{9FF83416-1650-423C-BF0A-B6E73FDF75F7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03B6B6AD-0003-459B-8FE0-3B80F0ED8DAF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25" name="Rectangle: Rounded Corners 124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DB6D3173-CB69-424D-9F2D-1755405C76BA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26" name="Picture 125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5890AF0E-161F-4F91-99AA-C76F1209C1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24" name="Picture 123">
              <a:hlinkClick r:id="rId31" action="ppaction://hlinksldjump"/>
              <a:extLst>
                <a:ext uri="{FF2B5EF4-FFF2-40B4-BE49-F238E27FC236}">
                  <a16:creationId xmlns:a16="http://schemas.microsoft.com/office/drawing/2014/main" id="{AE59E5A5-247F-4881-840A-7FFACD432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32" name="ลา">
            <a:extLst>
              <a:ext uri="{FF2B5EF4-FFF2-40B4-BE49-F238E27FC236}">
                <a16:creationId xmlns:a16="http://schemas.microsoft.com/office/drawing/2014/main" id="{74796C18-C0EF-43A5-A280-7D20F656FA90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08B71A4D-88DB-4853-84E1-965B02A473B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39" name="Rectangle: Rounded Corners 138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7B53628A-329B-41E4-AFFF-2B5F84D08A27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0" name="Picture 139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885B1548-1882-4778-A09A-0403CC3283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34" name="Picture 133">
              <a:hlinkClick r:id="rId33" action="ppaction://hlinksldjump"/>
              <a:extLst>
                <a:ext uri="{FF2B5EF4-FFF2-40B4-BE49-F238E27FC236}">
                  <a16:creationId xmlns:a16="http://schemas.microsoft.com/office/drawing/2014/main" id="{548D7C40-F61D-4002-A611-5FCEB45CC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41" name="ที">
            <a:extLst>
              <a:ext uri="{FF2B5EF4-FFF2-40B4-BE49-F238E27FC236}">
                <a16:creationId xmlns:a16="http://schemas.microsoft.com/office/drawing/2014/main" id="{C8A6D68E-4124-4572-A3F0-C8E0D3885930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3A28B450-1B5F-419B-AC4F-662508AB989D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44" name="Rectangle: Rounded Corners 143">
                <a:extLst>
                  <a:ext uri="{FF2B5EF4-FFF2-40B4-BE49-F238E27FC236}">
                    <a16:creationId xmlns:a16="http://schemas.microsoft.com/office/drawing/2014/main" id="{CAC235FA-68FD-4D65-ACF8-582EE8FCBB94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5" name="Picture 144">
                <a:extLst>
                  <a:ext uri="{FF2B5EF4-FFF2-40B4-BE49-F238E27FC236}">
                    <a16:creationId xmlns:a16="http://schemas.microsoft.com/office/drawing/2014/main" id="{35F57A6B-3182-494E-B437-4015E14638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8675" y="3805155"/>
                <a:ext cx="276644" cy="423435"/>
              </a:xfrm>
              <a:prstGeom prst="rect">
                <a:avLst/>
              </a:prstGeom>
            </p:spPr>
          </p:pic>
        </p:grpSp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32F5E5E2-2EDE-41B8-A4DC-39E40DE6C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444515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0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roup 182">
            <a:extLst>
              <a:ext uri="{FF2B5EF4-FFF2-40B4-BE49-F238E27FC236}">
                <a16:creationId xmlns:a16="http://schemas.microsoft.com/office/drawing/2014/main" id="{D6987444-62EE-4FB5-AF8C-353F4BE778F1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84" name="Rectangle: Rounded Corners 183">
              <a:extLst>
                <a:ext uri="{FF2B5EF4-FFF2-40B4-BE49-F238E27FC236}">
                  <a16:creationId xmlns:a16="http://schemas.microsoft.com/office/drawing/2014/main" id="{A42068B8-99CE-48C9-9C68-59B903080D44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Rectangle: Rounded Corners 184">
              <a:extLst>
                <a:ext uri="{FF2B5EF4-FFF2-40B4-BE49-F238E27FC236}">
                  <a16:creationId xmlns:a16="http://schemas.microsoft.com/office/drawing/2014/main" id="{3AB1CA12-A1AB-4961-8F14-92E05F77A49A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โด">
            <a:hlinkClick r:id="" action="ppaction://media"/>
            <a:extLst>
              <a:ext uri="{FF2B5EF4-FFF2-40B4-BE49-F238E27FC236}">
                <a16:creationId xmlns:a16="http://schemas.microsoft.com/office/drawing/2014/main" id="{BD4DE326-B3FC-4B67-B1CA-A5AE007CD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965200" y="3538050"/>
            <a:ext cx="609600" cy="609600"/>
          </a:xfrm>
          <a:prstGeom prst="rect">
            <a:avLst/>
          </a:prstGeom>
        </p:spPr>
      </p:pic>
      <p:grpSp>
        <p:nvGrpSpPr>
          <p:cNvPr id="78" name="Group 77">
            <a:extLst>
              <a:ext uri="{FF2B5EF4-FFF2-40B4-BE49-F238E27FC236}">
                <a16:creationId xmlns:a16="http://schemas.microsoft.com/office/drawing/2014/main" id="{7D818B10-9E3A-413A-B98F-CD6F37DF321B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ABECADB3-30FC-4B54-83DB-282D71DFC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6330C1E4-B447-4AC9-87F1-18E152E26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8FB59FE-114C-4AA0-9CD7-3801D7BA849B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88343E9-A9CB-4592-8B7D-9CAD266219B1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4" name="สายเปล่า">
            <a:extLst>
              <a:ext uri="{FF2B5EF4-FFF2-40B4-BE49-F238E27FC236}">
                <a16:creationId xmlns:a16="http://schemas.microsoft.com/office/drawing/2014/main" id="{1AF50DBD-D31B-4B72-B584-62D00ADBEC4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406D4C78-19FD-4A05-98E4-CEF3DBD163C3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73" name="teacher guide">
              <a:extLst>
                <a:ext uri="{FF2B5EF4-FFF2-40B4-BE49-F238E27FC236}">
                  <a16:creationId xmlns:a16="http://schemas.microsoft.com/office/drawing/2014/main" id="{969873E9-1588-4BB1-8B96-A7AAD5708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75" name="Picture 74">
              <a:hlinkClick r:id="rId16" action="ppaction://hlinksldjump"/>
              <a:extLst>
                <a:ext uri="{FF2B5EF4-FFF2-40B4-BE49-F238E27FC236}">
                  <a16:creationId xmlns:a16="http://schemas.microsoft.com/office/drawing/2014/main" id="{FB97B346-61CC-4CFF-8546-511737AAC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97" name="ซอล">
            <a:extLst>
              <a:ext uri="{FF2B5EF4-FFF2-40B4-BE49-F238E27FC236}">
                <a16:creationId xmlns:a16="http://schemas.microsoft.com/office/drawing/2014/main" id="{76D04C4D-EB3A-4C27-8C1B-FE37DF907674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D5B91BC7-2953-4D43-B33B-5A90C85755E0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12497893-9FA1-4D38-BAF0-7623793CE968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02" name="Rectangle: Rounded Corners 101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EF33E836-5811-4EA0-9A01-AA6223E3A5B3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3" name="เมื่อฉันเดินเข้าป่า">
                  <a:extLst>
                    <a:ext uri="{FF2B5EF4-FFF2-40B4-BE49-F238E27FC236}">
                      <a16:creationId xmlns:a16="http://schemas.microsoft.com/office/drawing/2014/main" id="{2F01CC87-8BC3-42A1-BE16-088392A450A8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01" name="Picture 100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52E045E2-7108-442C-9C41-C08B4CA064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99" name="Picture 98">
              <a:hlinkClick r:id="rId18" action="ppaction://hlinksldjump"/>
              <a:extLst>
                <a:ext uri="{FF2B5EF4-FFF2-40B4-BE49-F238E27FC236}">
                  <a16:creationId xmlns:a16="http://schemas.microsoft.com/office/drawing/2014/main" id="{ED2B5AF6-DA22-4BD0-974E-4F535C2AD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09" name="เร">
            <a:extLst>
              <a:ext uri="{FF2B5EF4-FFF2-40B4-BE49-F238E27FC236}">
                <a16:creationId xmlns:a16="http://schemas.microsoft.com/office/drawing/2014/main" id="{A030C50E-9AA7-41C5-A3ED-407262946527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56CE776-117F-4186-A23A-8CD55BA4CD0B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12" name="Rectangle: Rounded Corners 111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96DB00D5-B19D-4ACE-932B-A04A0306C30A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3" name="Picture 112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3D685C3A-D544-498C-B93D-CB85CED124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11" name="Picture 110">
              <a:hlinkClick r:id="rId22" action="ppaction://hlinksldjump"/>
              <a:extLst>
                <a:ext uri="{FF2B5EF4-FFF2-40B4-BE49-F238E27FC236}">
                  <a16:creationId xmlns:a16="http://schemas.microsoft.com/office/drawing/2014/main" id="{0E874E74-D5EB-4CB7-8EE4-67F23F69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14" name="มี">
            <a:extLst>
              <a:ext uri="{FF2B5EF4-FFF2-40B4-BE49-F238E27FC236}">
                <a16:creationId xmlns:a16="http://schemas.microsoft.com/office/drawing/2014/main" id="{D0B0AB09-2505-4D01-A7C7-6C25B8A3D24F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E32598CE-CA4A-423A-96D6-98BC3000AD43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17" name="Rectangle: Rounded Corners 116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ADE85C70-9B76-4422-86C5-DC74B2092A99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8" name="Picture 117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D22A89EF-F4B8-4CF4-8D40-885B4CAEC4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16" name="Picture 115">
              <a:hlinkClick r:id="rId24" action="ppaction://hlinksldjump"/>
              <a:extLst>
                <a:ext uri="{FF2B5EF4-FFF2-40B4-BE49-F238E27FC236}">
                  <a16:creationId xmlns:a16="http://schemas.microsoft.com/office/drawing/2014/main" id="{5D847347-931C-40E1-8333-F03529458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19" name="ฟา">
            <a:extLst>
              <a:ext uri="{FF2B5EF4-FFF2-40B4-BE49-F238E27FC236}">
                <a16:creationId xmlns:a16="http://schemas.microsoft.com/office/drawing/2014/main" id="{EAB81ACC-7978-47D3-A191-13B1D78D7DA5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BB98F356-576C-493D-AF65-4C939348DD9D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22" name="Rectangle: Rounded Corners 121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D79D912C-EE81-4BC1-AB20-BC43D8C567E3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3" name="Picture 122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1297E798-3185-4FF8-BEA8-296DA0CBAD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21" name="Picture 120">
              <a:hlinkClick r:id="rId26" action="ppaction://hlinksldjump"/>
              <a:extLst>
                <a:ext uri="{FF2B5EF4-FFF2-40B4-BE49-F238E27FC236}">
                  <a16:creationId xmlns:a16="http://schemas.microsoft.com/office/drawing/2014/main" id="{D67E8FA1-B2B6-44A6-9AC2-B6FCDD6ED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24" name="ซอล2">
            <a:extLst>
              <a:ext uri="{FF2B5EF4-FFF2-40B4-BE49-F238E27FC236}">
                <a16:creationId xmlns:a16="http://schemas.microsoft.com/office/drawing/2014/main" id="{8C367063-51BD-4935-9397-71CA3F39E150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67FAD55D-31F6-4071-B533-3401362EBE52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27" name="Rectangle: Rounded Corners 126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DB857DFA-D86C-4B76-988E-E220FEC819C9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8" name="Picture 127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E7D69FCA-5381-464B-9036-5FA568317E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6" name="Picture 125">
              <a:hlinkClick r:id="rId28" action="ppaction://hlinksldjump"/>
              <a:extLst>
                <a:ext uri="{FF2B5EF4-FFF2-40B4-BE49-F238E27FC236}">
                  <a16:creationId xmlns:a16="http://schemas.microsoft.com/office/drawing/2014/main" id="{57BF97A9-B0E9-4B3B-807F-501CA0F1F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29" name="ลา">
            <a:extLst>
              <a:ext uri="{FF2B5EF4-FFF2-40B4-BE49-F238E27FC236}">
                <a16:creationId xmlns:a16="http://schemas.microsoft.com/office/drawing/2014/main" id="{DDA01109-D674-4F4B-B4BD-99A8C4C34C21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CB4A65D6-5F47-49B4-92D7-80C4EC770B4B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32" name="Rectangle: Rounded Corners 131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203C0205-D36E-41B8-954C-7EB8DA2104AE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33" name="Picture 132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2F844E0C-FD0A-4DC3-B042-FC6E65C83B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31" name="Picture 130">
              <a:hlinkClick r:id="rId29" action="ppaction://hlinksldjump"/>
              <a:extLst>
                <a:ext uri="{FF2B5EF4-FFF2-40B4-BE49-F238E27FC236}">
                  <a16:creationId xmlns:a16="http://schemas.microsoft.com/office/drawing/2014/main" id="{FC17ED42-6B52-428B-ADA9-494DDC898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34" name="ที">
            <a:extLst>
              <a:ext uri="{FF2B5EF4-FFF2-40B4-BE49-F238E27FC236}">
                <a16:creationId xmlns:a16="http://schemas.microsoft.com/office/drawing/2014/main" id="{F3810B70-51AA-493A-BB95-C24A7B8535AD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8E248838-9301-44E1-A156-129B76C09B05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37" name="Rectangle: Rounded Corners 136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A69D719C-FD5A-4412-BCFA-8E8249B1C3BE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8" name="Picture 137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A7BE906A-6857-4202-89C3-54AF304C5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36" name="Picture 135">
              <a:hlinkClick r:id="rId31" action="ppaction://hlinksldjump"/>
              <a:extLst>
                <a:ext uri="{FF2B5EF4-FFF2-40B4-BE49-F238E27FC236}">
                  <a16:creationId xmlns:a16="http://schemas.microsoft.com/office/drawing/2014/main" id="{45A7FCFB-F787-4A03-B841-1E3FA6B4B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39" name="ลา">
            <a:extLst>
              <a:ext uri="{FF2B5EF4-FFF2-40B4-BE49-F238E27FC236}">
                <a16:creationId xmlns:a16="http://schemas.microsoft.com/office/drawing/2014/main" id="{B875AEF5-BC80-4F42-B370-E4121AA3D0EE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4FE11C9F-3087-4D93-92E9-91C9CC1B06AA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42" name="Rectangle: Rounded Corners 141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DB090C2B-4DB5-4530-A24A-D4E02C4CBFBD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3" name="Picture 142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6EDE2FBE-7AD6-4C1A-BF02-12109514A0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41" name="Picture 140">
              <a:hlinkClick r:id="rId33" action="ppaction://hlinksldjump"/>
              <a:extLst>
                <a:ext uri="{FF2B5EF4-FFF2-40B4-BE49-F238E27FC236}">
                  <a16:creationId xmlns:a16="http://schemas.microsoft.com/office/drawing/2014/main" id="{20CAF073-C743-439F-9028-5701E774C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44" name="โด">
            <a:extLst>
              <a:ext uri="{FF2B5EF4-FFF2-40B4-BE49-F238E27FC236}">
                <a16:creationId xmlns:a16="http://schemas.microsoft.com/office/drawing/2014/main" id="{D587DFA9-0268-4EFC-9579-F867BED0A45F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D505C663-175E-4F6C-B211-EF65B391E590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47" name="Rectangle: Rounded Corners 146">
                <a:extLst>
                  <a:ext uri="{FF2B5EF4-FFF2-40B4-BE49-F238E27FC236}">
                    <a16:creationId xmlns:a16="http://schemas.microsoft.com/office/drawing/2014/main" id="{679CDBB9-760F-4473-829B-F4109BC84A8E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66B43D"/>
              </a:solidFill>
              <a:ln>
                <a:noFill/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7CEE70D0-75E0-4AD5-A239-9ECB70B3ED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2552"/>
                <a:ext cx="488831" cy="389900"/>
              </a:xfrm>
              <a:prstGeom prst="rect">
                <a:avLst/>
              </a:prstGeom>
            </p:spPr>
          </p:pic>
        </p:grpSp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3E0C3BE9-3BF8-4739-A6E6-E57A3DAA1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228928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0311ADE7-4A20-41ED-82B7-6DAAF844C04E}"/>
              </a:ext>
            </a:extLst>
          </p:cNvPr>
          <p:cNvGrpSpPr/>
          <p:nvPr/>
        </p:nvGrpSpPr>
        <p:grpSpPr>
          <a:xfrm>
            <a:off x="7465943" y="4530263"/>
            <a:ext cx="2287342" cy="737612"/>
            <a:chOff x="7518765" y="3147911"/>
            <a:chExt cx="2142596" cy="690935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4D318C4-2561-435A-9049-C0F7753AA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6113AF3-EBF0-4AD7-B8E3-91336C70B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7CD22EC-2854-4ADF-8EAF-ACEB6BB29FC3}"/>
              </a:ext>
            </a:extLst>
          </p:cNvPr>
          <p:cNvGrpSpPr/>
          <p:nvPr/>
        </p:nvGrpSpPr>
        <p:grpSpPr>
          <a:xfrm>
            <a:off x="7465943" y="4492852"/>
            <a:ext cx="2287342" cy="752671"/>
            <a:chOff x="7518765" y="3090603"/>
            <a:chExt cx="2142596" cy="70504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EFDDD23-3F1F-478B-A1BE-AAC998CEF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317EE0B6-C23F-4190-8873-C2A18823E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1A5C3C0B-6E14-4CAE-9FA6-6AC8E519F9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285" y="0"/>
            <a:ext cx="5070698" cy="6858000"/>
          </a:xfrm>
          <a:prstGeom prst="rect">
            <a:avLst/>
          </a:prstGeom>
        </p:spPr>
      </p:pic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DFC0C0-E431-4081-B785-03BCD692072E}"/>
              </a:ext>
            </a:extLst>
          </p:cNvPr>
          <p:cNvSpPr txBox="1"/>
          <p:nvPr/>
        </p:nvSpPr>
        <p:spPr>
          <a:xfrm>
            <a:off x="7909699" y="923852"/>
            <a:ext cx="126188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4000" b="1" dirty="0">
                <a:latin typeface="Mali" panose="00000500000000000000" pitchFamily="2" charset="-34"/>
                <a:cs typeface="Mali" panose="00000500000000000000" pitchFamily="2" charset="-34"/>
              </a:rPr>
              <a:t>3</a:t>
            </a:r>
            <a:endParaRPr lang="en-US" sz="14000" b="1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35F965-FBEC-4CAD-8A54-A7DDDDF56F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5815" y="2885686"/>
            <a:ext cx="5809992" cy="1603387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1"/>
            <a:ext cx="9016457" cy="1491297"/>
            <a:chOff x="1542902" y="4187298"/>
            <a:chExt cx="9016457" cy="149129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8"/>
              <a:ext cx="9016457" cy="1491297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3" y="4730574"/>
              <a:ext cx="769105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ร้องเพลง และใช้เครื่องดนตรีบรรเลงประกอบการร้องเพลงด้วยบทเพลงที่หลากหลายรูปแบบ (ศ 2.1 ม.1/3)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09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0509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9213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5921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6050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roup 171">
            <a:extLst>
              <a:ext uri="{FF2B5EF4-FFF2-40B4-BE49-F238E27FC236}">
                <a16:creationId xmlns:a16="http://schemas.microsoft.com/office/drawing/2014/main" id="{D5F6608E-6386-4089-ADB3-56151C6CE1EF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73" name="Rectangle: Rounded Corners 172">
              <a:extLst>
                <a:ext uri="{FF2B5EF4-FFF2-40B4-BE49-F238E27FC236}">
                  <a16:creationId xmlns:a16="http://schemas.microsoft.com/office/drawing/2014/main" id="{F0030158-93BB-42C1-B2D2-3CB5FE7AD14F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Rectangle: Rounded Corners 173">
              <a:extLst>
                <a:ext uri="{FF2B5EF4-FFF2-40B4-BE49-F238E27FC236}">
                  <a16:creationId xmlns:a16="http://schemas.microsoft.com/office/drawing/2014/main" id="{3D2ECC7C-E637-4F93-84FA-2B93441E303D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เร">
            <a:hlinkClick r:id="" action="ppaction://media"/>
            <a:extLst>
              <a:ext uri="{FF2B5EF4-FFF2-40B4-BE49-F238E27FC236}">
                <a16:creationId xmlns:a16="http://schemas.microsoft.com/office/drawing/2014/main" id="{EDB85832-A24F-42DD-A27C-ACC11BEDCA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509486" y="2202326"/>
            <a:ext cx="609600" cy="60960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94737E3D-68A2-4F51-B1B8-F92FD7D1C840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B9F6AD1B-71B7-45D9-8189-F199F19F2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4AB5BAB4-C8D7-4763-B614-813B9D8F6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777278B6-0981-4930-94CC-E67587782D96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7DC5370-7A00-4550-AE22-A17FA1D74552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4" name="สายเปล่า">
            <a:extLst>
              <a:ext uri="{FF2B5EF4-FFF2-40B4-BE49-F238E27FC236}">
                <a16:creationId xmlns:a16="http://schemas.microsoft.com/office/drawing/2014/main" id="{7DB54ECE-C136-40A2-B087-82C16EE4284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085E3283-2526-40C6-A5A1-38FB5E4A3446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70" name="teacher guide">
              <a:extLst>
                <a:ext uri="{FF2B5EF4-FFF2-40B4-BE49-F238E27FC236}">
                  <a16:creationId xmlns:a16="http://schemas.microsoft.com/office/drawing/2014/main" id="{85FD6C2E-D8E9-418E-9A00-01875E26B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92" name="Picture 91">
              <a:hlinkClick r:id="rId16" action="ppaction://hlinksldjump"/>
              <a:extLst>
                <a:ext uri="{FF2B5EF4-FFF2-40B4-BE49-F238E27FC236}">
                  <a16:creationId xmlns:a16="http://schemas.microsoft.com/office/drawing/2014/main" id="{E731E365-18E7-4150-A57E-B116FC24D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1" name="ซอล">
            <a:extLst>
              <a:ext uri="{FF2B5EF4-FFF2-40B4-BE49-F238E27FC236}">
                <a16:creationId xmlns:a16="http://schemas.microsoft.com/office/drawing/2014/main" id="{73B6A25F-41A7-40A7-8322-5C0F83A61C01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EAC2863-7327-41F7-8084-D988C2513A01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CD2E11A4-69B8-4759-84B6-C233732BE18E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98" name="Rectangle: Rounded Corners 97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E1DD239E-98BD-47FB-A449-3846EDE1866E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9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26D37F3B-F758-442D-BE2B-61B5AA8EAEE1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97" name="Picture 96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53DFED93-8C58-4466-BBC1-AAABFAF1A3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95" name="Picture 94">
              <a:hlinkClick r:id="rId18" action="ppaction://hlinksldjump"/>
              <a:extLst>
                <a:ext uri="{FF2B5EF4-FFF2-40B4-BE49-F238E27FC236}">
                  <a16:creationId xmlns:a16="http://schemas.microsoft.com/office/drawing/2014/main" id="{88CC9010-78D5-4500-9998-E83C0F2C6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00" name="โด">
            <a:extLst>
              <a:ext uri="{FF2B5EF4-FFF2-40B4-BE49-F238E27FC236}">
                <a16:creationId xmlns:a16="http://schemas.microsoft.com/office/drawing/2014/main" id="{9A17E137-95C7-4637-98B7-D2AF870E765E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4896988-BEE0-4CFC-9725-F9C4235E404C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03" name="Rectangle: Rounded Corners 102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C677AE30-8891-4F43-B3B3-5016D61D789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4" name="Picture 103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EEF5D3F5-A237-4F30-BE65-BE95395DE4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02" name="Picture 101">
              <a:hlinkClick r:id="rId22" action="ppaction://hlinksldjump"/>
              <a:extLst>
                <a:ext uri="{FF2B5EF4-FFF2-40B4-BE49-F238E27FC236}">
                  <a16:creationId xmlns:a16="http://schemas.microsoft.com/office/drawing/2014/main" id="{1AA3CC18-9034-44EA-B3B9-DCA76663F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10" name="มี">
            <a:extLst>
              <a:ext uri="{FF2B5EF4-FFF2-40B4-BE49-F238E27FC236}">
                <a16:creationId xmlns:a16="http://schemas.microsoft.com/office/drawing/2014/main" id="{47464420-F099-4C80-9917-036E9FC76441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D7A0D03-8ED2-4B49-A3F0-77A4B72BA88B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13" name="Rectangle: Rounded Corners 112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F79F94AA-9AE8-4687-80BF-D92C0737094D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4" name="Picture 113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75D24655-6618-4B01-94F6-1E07579FF6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12" name="Picture 111">
              <a:hlinkClick r:id="rId24" action="ppaction://hlinksldjump"/>
              <a:extLst>
                <a:ext uri="{FF2B5EF4-FFF2-40B4-BE49-F238E27FC236}">
                  <a16:creationId xmlns:a16="http://schemas.microsoft.com/office/drawing/2014/main" id="{2C76B434-025A-49E6-9CE7-62253FC5A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15" name="ฟา">
            <a:extLst>
              <a:ext uri="{FF2B5EF4-FFF2-40B4-BE49-F238E27FC236}">
                <a16:creationId xmlns:a16="http://schemas.microsoft.com/office/drawing/2014/main" id="{5D2FE4A0-E764-45B7-9CB7-F434DF2ED4EA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854153AC-E16B-4703-8B2D-EE13A0398C42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18" name="Rectangle: Rounded Corners 117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D023119B-7D46-4DB3-9732-556A4B5500F5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9" name="Picture 118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17088714-C8F5-4178-991F-0582FDED0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17" name="Picture 116">
              <a:hlinkClick r:id="rId26" action="ppaction://hlinksldjump"/>
              <a:extLst>
                <a:ext uri="{FF2B5EF4-FFF2-40B4-BE49-F238E27FC236}">
                  <a16:creationId xmlns:a16="http://schemas.microsoft.com/office/drawing/2014/main" id="{A42C7A56-44F5-4144-A2B5-5E4717FCF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20" name="ซอล2">
            <a:extLst>
              <a:ext uri="{FF2B5EF4-FFF2-40B4-BE49-F238E27FC236}">
                <a16:creationId xmlns:a16="http://schemas.microsoft.com/office/drawing/2014/main" id="{DE24F100-B9AB-48F8-A783-2E5F77FA460A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6BC5A1BC-0A9B-4C38-B146-8D682ECCE2FB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23" name="Rectangle: Rounded Corners 122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FC67E12C-854E-4CC4-94A3-C7D193E6B3C7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4" name="Picture 123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0F2F0345-47FB-400C-A876-B88B4A3E0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2" name="Picture 121">
              <a:hlinkClick r:id="rId28" action="ppaction://hlinksldjump"/>
              <a:extLst>
                <a:ext uri="{FF2B5EF4-FFF2-40B4-BE49-F238E27FC236}">
                  <a16:creationId xmlns:a16="http://schemas.microsoft.com/office/drawing/2014/main" id="{26A746BA-B7B8-48E6-917F-A72F0705E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25" name="ลา">
            <a:extLst>
              <a:ext uri="{FF2B5EF4-FFF2-40B4-BE49-F238E27FC236}">
                <a16:creationId xmlns:a16="http://schemas.microsoft.com/office/drawing/2014/main" id="{C6F65AFC-7E70-43B8-B4E9-D2182E58AEFD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24526F30-2354-4760-96E3-479C96739D8A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28" name="Rectangle: Rounded Corners 127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DC1D3158-6E9E-4FCF-8650-5CB25FFF1080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29" name="Picture 128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B12504D6-6879-4989-9F69-06BE68E218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27" name="Picture 126">
              <a:hlinkClick r:id="rId29" action="ppaction://hlinksldjump"/>
              <a:extLst>
                <a:ext uri="{FF2B5EF4-FFF2-40B4-BE49-F238E27FC236}">
                  <a16:creationId xmlns:a16="http://schemas.microsoft.com/office/drawing/2014/main" id="{A0A0C9C5-706A-4465-B697-376D6437E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30" name="ที">
            <a:extLst>
              <a:ext uri="{FF2B5EF4-FFF2-40B4-BE49-F238E27FC236}">
                <a16:creationId xmlns:a16="http://schemas.microsoft.com/office/drawing/2014/main" id="{5A69AE9A-AEC8-4B87-82B0-75808ACCCFAE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A80D35B0-AD71-444B-B9FD-525A60634220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33" name="Rectangle: Rounded Corners 132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8CC77A68-8877-4312-8D91-5F2AFA9953D9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4" name="Picture 133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6B098363-9399-48B2-9411-98FDBBA22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32" name="Picture 131">
              <a:hlinkClick r:id="rId31" action="ppaction://hlinksldjump"/>
              <a:extLst>
                <a:ext uri="{FF2B5EF4-FFF2-40B4-BE49-F238E27FC236}">
                  <a16:creationId xmlns:a16="http://schemas.microsoft.com/office/drawing/2014/main" id="{E45F328A-4592-4A7A-88A0-71898DF4C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35" name="ลา">
            <a:extLst>
              <a:ext uri="{FF2B5EF4-FFF2-40B4-BE49-F238E27FC236}">
                <a16:creationId xmlns:a16="http://schemas.microsoft.com/office/drawing/2014/main" id="{1DC75874-CC40-490E-8889-652C482177D9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FC983353-AF68-4832-A222-FBB41F38BBFB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38" name="Rectangle: Rounded Corners 137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267E940E-1F38-4D9B-B325-C197ECA30791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9" name="Picture 138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499077C1-27CD-4C23-8C80-13F886D844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37" name="Picture 136">
              <a:hlinkClick r:id="rId33" action="ppaction://hlinksldjump"/>
              <a:extLst>
                <a:ext uri="{FF2B5EF4-FFF2-40B4-BE49-F238E27FC236}">
                  <a16:creationId xmlns:a16="http://schemas.microsoft.com/office/drawing/2014/main" id="{FB88D31A-27A1-4F38-B9C3-1899DDEB1A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40" name="เร">
            <a:extLst>
              <a:ext uri="{FF2B5EF4-FFF2-40B4-BE49-F238E27FC236}">
                <a16:creationId xmlns:a16="http://schemas.microsoft.com/office/drawing/2014/main" id="{71454505-EAD5-477F-80C3-45290BDF30BE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4D80294A-9861-4FE3-A889-563B72C25A4D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43" name="Rectangle: Rounded Corners 142">
                <a:extLst>
                  <a:ext uri="{FF2B5EF4-FFF2-40B4-BE49-F238E27FC236}">
                    <a16:creationId xmlns:a16="http://schemas.microsoft.com/office/drawing/2014/main" id="{75042D97-848C-4797-BA6F-598E1ACA29DF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05A9E5"/>
              </a:solidFill>
              <a:ln>
                <a:noFill/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F81A5FE8-C5F7-4F3F-B8B8-4874272AB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4109"/>
                <a:ext cx="365288" cy="244461"/>
              </a:xfrm>
              <a:prstGeom prst="rect">
                <a:avLst/>
              </a:prstGeom>
            </p:spPr>
          </p:pic>
        </p:grpSp>
        <p:pic>
          <p:nvPicPr>
            <p:cNvPr id="142" name="Picture 141">
              <a:extLst>
                <a:ext uri="{FF2B5EF4-FFF2-40B4-BE49-F238E27FC236}">
                  <a16:creationId xmlns:a16="http://schemas.microsoft.com/office/drawing/2014/main" id="{D9FEDED5-28FD-415E-94A4-FDE044B50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553164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>
            <a:extLst>
              <a:ext uri="{FF2B5EF4-FFF2-40B4-BE49-F238E27FC236}">
                <a16:creationId xmlns:a16="http://schemas.microsoft.com/office/drawing/2014/main" id="{99E2C92C-F399-4A26-A9F8-113F0C4ABA52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55" name="Rectangle: Rounded Corners 154">
              <a:extLst>
                <a:ext uri="{FF2B5EF4-FFF2-40B4-BE49-F238E27FC236}">
                  <a16:creationId xmlns:a16="http://schemas.microsoft.com/office/drawing/2014/main" id="{E97F582C-5ADF-46AE-AA9A-9F0B3401E7D3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Rectangle: Rounded Corners 155">
              <a:extLst>
                <a:ext uri="{FF2B5EF4-FFF2-40B4-BE49-F238E27FC236}">
                  <a16:creationId xmlns:a16="http://schemas.microsoft.com/office/drawing/2014/main" id="{15315EA5-1C3C-455C-8607-420774B1A608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มี">
            <a:hlinkClick r:id="" action="ppaction://media"/>
            <a:extLst>
              <a:ext uri="{FF2B5EF4-FFF2-40B4-BE49-F238E27FC236}">
                <a16:creationId xmlns:a16="http://schemas.microsoft.com/office/drawing/2014/main" id="{34E6F3A4-9092-4D0D-B4C6-D3580F0964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122332" y="2819400"/>
            <a:ext cx="609600" cy="609600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FED7EFAA-6CAC-4D0E-A32D-3C06C8C5B0F6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25D8D12F-6580-414F-AB2A-B6D822BB5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31CEB5DB-FC18-4355-9234-8E95B647C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1B90977E-D182-4128-ADA0-9A81E0DCC6B4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A50181-793C-4636-85BA-C51D8C568647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4" name="สายเปล่า">
            <a:extLst>
              <a:ext uri="{FF2B5EF4-FFF2-40B4-BE49-F238E27FC236}">
                <a16:creationId xmlns:a16="http://schemas.microsoft.com/office/drawing/2014/main" id="{E4C1E0C6-8EC4-48D1-9DF8-69988F132D4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32BDC896-C4D5-44CD-904D-28F17E68BF90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95" name="teacher guide">
              <a:extLst>
                <a:ext uri="{FF2B5EF4-FFF2-40B4-BE49-F238E27FC236}">
                  <a16:creationId xmlns:a16="http://schemas.microsoft.com/office/drawing/2014/main" id="{058C369F-D189-4313-9CE2-2CE44FF17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96" name="Picture 95">
              <a:hlinkClick r:id="rId16" action="ppaction://hlinksldjump"/>
              <a:extLst>
                <a:ext uri="{FF2B5EF4-FFF2-40B4-BE49-F238E27FC236}">
                  <a16:creationId xmlns:a16="http://schemas.microsoft.com/office/drawing/2014/main" id="{54E4E1F3-8DB8-4B9B-AD86-F6DC25971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69" name="ซอล">
            <a:extLst>
              <a:ext uri="{FF2B5EF4-FFF2-40B4-BE49-F238E27FC236}">
                <a16:creationId xmlns:a16="http://schemas.microsoft.com/office/drawing/2014/main" id="{A74DA3D6-B71E-4FC0-8291-4944DECAC559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E209350C-0F02-4B88-9CBC-629E11E4ADA3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F98E9510-1157-4126-B5DD-916792FC545F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98" name="Rectangle: Rounded Corners 97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18CCA0E1-92EE-49A5-8A77-A0D4295A7ADB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9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B018CE1E-4EDF-4E7F-8598-D5E587F5F8CF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97" name="Picture 96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0615FCC8-9468-4970-96BD-F31512E01E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71" name="Picture 70">
              <a:hlinkClick r:id="rId18" action="ppaction://hlinksldjump"/>
              <a:extLst>
                <a:ext uri="{FF2B5EF4-FFF2-40B4-BE49-F238E27FC236}">
                  <a16:creationId xmlns:a16="http://schemas.microsoft.com/office/drawing/2014/main" id="{59217757-2152-4C1D-BB49-D126775AA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00" name="โด">
            <a:extLst>
              <a:ext uri="{FF2B5EF4-FFF2-40B4-BE49-F238E27FC236}">
                <a16:creationId xmlns:a16="http://schemas.microsoft.com/office/drawing/2014/main" id="{CD26002C-F3C6-42FA-94CE-9080DDE873D0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07DFBA3E-AD80-4B30-865C-40C2A8E846C4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03" name="Rectangle: Rounded Corners 102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157EC479-3298-49CE-BE33-49DE46326E3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4" name="Picture 103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E080119E-84D6-4F9C-A344-167FCD152E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02" name="Picture 101">
              <a:hlinkClick r:id="rId22" action="ppaction://hlinksldjump"/>
              <a:extLst>
                <a:ext uri="{FF2B5EF4-FFF2-40B4-BE49-F238E27FC236}">
                  <a16:creationId xmlns:a16="http://schemas.microsoft.com/office/drawing/2014/main" id="{F50E088D-9D91-43C6-99C6-6362307A0E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05" name="เร">
            <a:extLst>
              <a:ext uri="{FF2B5EF4-FFF2-40B4-BE49-F238E27FC236}">
                <a16:creationId xmlns:a16="http://schemas.microsoft.com/office/drawing/2014/main" id="{2213C497-BB04-452A-BC9A-68DCD4210600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5C115670-CE4A-440D-A27E-E7D81D25C92F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08" name="Rectangle: Rounded Corners 107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E6872A3D-A59F-4FAA-8435-8F31DB326F66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9" name="Picture 108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1570EAE1-C779-4DB2-811E-C36A5BB762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07" name="Picture 106">
              <a:hlinkClick r:id="rId24" action="ppaction://hlinksldjump"/>
              <a:extLst>
                <a:ext uri="{FF2B5EF4-FFF2-40B4-BE49-F238E27FC236}">
                  <a16:creationId xmlns:a16="http://schemas.microsoft.com/office/drawing/2014/main" id="{EB9BA159-32D3-4918-98AD-82524AE77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15" name="ฟา">
            <a:extLst>
              <a:ext uri="{FF2B5EF4-FFF2-40B4-BE49-F238E27FC236}">
                <a16:creationId xmlns:a16="http://schemas.microsoft.com/office/drawing/2014/main" id="{1D7582C5-8051-4D49-8626-1194AC0D6F69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E1EEF38-436D-41EC-BBEF-BB4AADAFFC02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18" name="Rectangle: Rounded Corners 117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1A6CDAD2-98A7-4C52-86A5-1AE83AFAEBC5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9" name="Picture 118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B8B6651A-91F5-4856-9B38-71FA4D26D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17" name="Picture 116">
              <a:hlinkClick r:id="rId26" action="ppaction://hlinksldjump"/>
              <a:extLst>
                <a:ext uri="{FF2B5EF4-FFF2-40B4-BE49-F238E27FC236}">
                  <a16:creationId xmlns:a16="http://schemas.microsoft.com/office/drawing/2014/main" id="{0BA43B5D-5C48-4728-B986-57E544515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20" name="ซอล2">
            <a:extLst>
              <a:ext uri="{FF2B5EF4-FFF2-40B4-BE49-F238E27FC236}">
                <a16:creationId xmlns:a16="http://schemas.microsoft.com/office/drawing/2014/main" id="{CABCD637-D619-42D9-A3A5-D08AD6154491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1C682A36-2199-48A0-999D-FA653987243F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23" name="Rectangle: Rounded Corners 122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7EEF8230-0674-4727-A82E-FBBDCBF94768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4" name="Picture 123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8174EED6-7F68-49D4-9CAA-8FE139D9A5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2" name="Picture 121">
              <a:hlinkClick r:id="rId28" action="ppaction://hlinksldjump"/>
              <a:extLst>
                <a:ext uri="{FF2B5EF4-FFF2-40B4-BE49-F238E27FC236}">
                  <a16:creationId xmlns:a16="http://schemas.microsoft.com/office/drawing/2014/main" id="{89A83609-7E55-4FE2-A4DE-D7BC2B2998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25" name="ลา">
            <a:extLst>
              <a:ext uri="{FF2B5EF4-FFF2-40B4-BE49-F238E27FC236}">
                <a16:creationId xmlns:a16="http://schemas.microsoft.com/office/drawing/2014/main" id="{46E2902B-30F1-4B8B-B7C0-8C3806098B01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71E33D15-EE0A-4319-A555-0E934222DF6D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28" name="Rectangle: Rounded Corners 127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E3B2C8D4-EA26-4550-BC56-230D4B279C9E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29" name="Picture 128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2C0F7991-906F-4312-B51E-8A1620F11A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27" name="Picture 126">
              <a:hlinkClick r:id="rId29" action="ppaction://hlinksldjump"/>
              <a:extLst>
                <a:ext uri="{FF2B5EF4-FFF2-40B4-BE49-F238E27FC236}">
                  <a16:creationId xmlns:a16="http://schemas.microsoft.com/office/drawing/2014/main" id="{7073D7E5-360F-4264-85FE-EF014ABA4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30" name="ที">
            <a:extLst>
              <a:ext uri="{FF2B5EF4-FFF2-40B4-BE49-F238E27FC236}">
                <a16:creationId xmlns:a16="http://schemas.microsoft.com/office/drawing/2014/main" id="{2853F911-A814-4CF1-AA1D-D13BED22DC04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FB900ACA-B33B-4F14-85E4-E63861B01F61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40" name="Rectangle: Rounded Corners 139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095542C4-530C-4B40-988E-59F3FCDB640E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1" name="Picture 140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62B39EAB-38E9-4D02-8BF9-148A2EB9F7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39" name="Picture 138">
              <a:hlinkClick r:id="rId31" action="ppaction://hlinksldjump"/>
              <a:extLst>
                <a:ext uri="{FF2B5EF4-FFF2-40B4-BE49-F238E27FC236}">
                  <a16:creationId xmlns:a16="http://schemas.microsoft.com/office/drawing/2014/main" id="{743E96FD-504B-43C5-A38C-949BA5AAD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42" name="ลา">
            <a:extLst>
              <a:ext uri="{FF2B5EF4-FFF2-40B4-BE49-F238E27FC236}">
                <a16:creationId xmlns:a16="http://schemas.microsoft.com/office/drawing/2014/main" id="{507D4341-6C7A-4E3C-8C48-C440FBE2A1A3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CDC673C0-58D0-45EA-902D-83A69B6A266A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45" name="Rectangle: Rounded Corners 144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15DDD1AB-8364-49BE-A0C4-90906CBAD941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6" name="Picture 145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471C2D99-BA97-4891-B9FC-C390155AE9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44" name="Picture 143">
              <a:hlinkClick r:id="rId33" action="ppaction://hlinksldjump"/>
              <a:extLst>
                <a:ext uri="{FF2B5EF4-FFF2-40B4-BE49-F238E27FC236}">
                  <a16:creationId xmlns:a16="http://schemas.microsoft.com/office/drawing/2014/main" id="{70C90A06-510E-46BB-BA2D-8B8485A50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47" name="มี">
            <a:extLst>
              <a:ext uri="{FF2B5EF4-FFF2-40B4-BE49-F238E27FC236}">
                <a16:creationId xmlns:a16="http://schemas.microsoft.com/office/drawing/2014/main" id="{CC5927C7-9C76-42BF-8D39-34AC0799AA7D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5AC41104-C860-4A57-B293-DDAF545DEEE0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E0DD7106-3B9C-4FCA-88C3-4227B5A84FDA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3F4096"/>
              </a:solidFill>
              <a:ln>
                <a:noFill/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1" name="Picture 150">
                <a:extLst>
                  <a:ext uri="{FF2B5EF4-FFF2-40B4-BE49-F238E27FC236}">
                    <a16:creationId xmlns:a16="http://schemas.microsoft.com/office/drawing/2014/main" id="{28163280-6397-4126-A21A-65C4A0B33D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3795" y="3270473"/>
                <a:ext cx="252042" cy="417271"/>
              </a:xfrm>
              <a:prstGeom prst="rect">
                <a:avLst/>
              </a:prstGeom>
            </p:spPr>
          </p:pic>
        </p:grpSp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76EDF8BF-6318-4CBB-A629-B17B98B7F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075941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0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>
            <a:extLst>
              <a:ext uri="{FF2B5EF4-FFF2-40B4-BE49-F238E27FC236}">
                <a16:creationId xmlns:a16="http://schemas.microsoft.com/office/drawing/2014/main" id="{44B52BEA-F3B8-4115-A0B0-D5B125E976C8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3E148139-6421-4599-BBD1-00F9490DD4CD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D8D3E351-1494-40D4-B3F4-4E1E2F604B13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ฟา">
            <a:hlinkClick r:id="" action="ppaction://media"/>
            <a:extLst>
              <a:ext uri="{FF2B5EF4-FFF2-40B4-BE49-F238E27FC236}">
                <a16:creationId xmlns:a16="http://schemas.microsoft.com/office/drawing/2014/main" id="{F44CEA56-0898-4AE4-941F-911FD21504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893166" y="2360781"/>
            <a:ext cx="609600" cy="609600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14A108AD-D4DB-4280-92D8-D1C547AB2275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CB19246F-F68F-475A-8597-165F08D172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26601F28-FAFD-403E-BFF3-88788BDE1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AD73B7B-A003-4DA9-980C-793340480CA9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CDAD7224-75EC-4AAF-BF92-F11E6B6A7DBF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4" name="สายเปล่า">
            <a:extLst>
              <a:ext uri="{FF2B5EF4-FFF2-40B4-BE49-F238E27FC236}">
                <a16:creationId xmlns:a16="http://schemas.microsoft.com/office/drawing/2014/main" id="{14167505-0955-4562-BBD1-21B39718345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B40B8B91-E3C2-40F7-859B-42BB228B4CD6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92" name="teacher guide">
              <a:extLst>
                <a:ext uri="{FF2B5EF4-FFF2-40B4-BE49-F238E27FC236}">
                  <a16:creationId xmlns:a16="http://schemas.microsoft.com/office/drawing/2014/main" id="{5EB5D9C5-EF5A-40EA-A448-0638D2F08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93" name="Picture 92">
              <a:hlinkClick r:id="rId16" action="ppaction://hlinksldjump"/>
              <a:extLst>
                <a:ext uri="{FF2B5EF4-FFF2-40B4-BE49-F238E27FC236}">
                  <a16:creationId xmlns:a16="http://schemas.microsoft.com/office/drawing/2014/main" id="{78F79120-4CAB-4185-AB3D-8DEBBD5FD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1" name="ซอล">
            <a:extLst>
              <a:ext uri="{FF2B5EF4-FFF2-40B4-BE49-F238E27FC236}">
                <a16:creationId xmlns:a16="http://schemas.microsoft.com/office/drawing/2014/main" id="{B7C12535-B08C-46F2-BAB5-A56892B5880C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97F57DBC-E991-47DF-9C7E-EA08848E56F0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7D472027-2BBD-415C-B015-58A98BCA03CD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05" name="Rectangle: Rounded Corners 104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38B191B4-2876-45E1-A757-ED74E15EBD08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6" name="เมื่อฉันเดินเข้าป่า">
                  <a:extLst>
                    <a:ext uri="{FF2B5EF4-FFF2-40B4-BE49-F238E27FC236}">
                      <a16:creationId xmlns:a16="http://schemas.microsoft.com/office/drawing/2014/main" id="{E9681B7A-A670-4D39-A413-053A6434552A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04" name="Picture 10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5977C269-4AFC-4B01-ACC0-A14E0629B6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02" name="Picture 101">
              <a:hlinkClick r:id="rId18" action="ppaction://hlinksldjump"/>
              <a:extLst>
                <a:ext uri="{FF2B5EF4-FFF2-40B4-BE49-F238E27FC236}">
                  <a16:creationId xmlns:a16="http://schemas.microsoft.com/office/drawing/2014/main" id="{3134DF7C-9418-482D-AA99-DF7E448A5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07" name="โด">
            <a:extLst>
              <a:ext uri="{FF2B5EF4-FFF2-40B4-BE49-F238E27FC236}">
                <a16:creationId xmlns:a16="http://schemas.microsoft.com/office/drawing/2014/main" id="{DC225C44-B5D9-49FE-9298-7EA7FC3EAC2A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E286ADE3-89AC-43D8-8E97-181ED3A59F9F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10" name="Rectangle: Rounded Corners 109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15C71360-5654-41B5-B14C-8F60A05A372E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1" name="Picture 110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B0ACF04E-E4A0-4184-805B-2298F4383B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09" name="Picture 108">
              <a:hlinkClick r:id="rId22" action="ppaction://hlinksldjump"/>
              <a:extLst>
                <a:ext uri="{FF2B5EF4-FFF2-40B4-BE49-F238E27FC236}">
                  <a16:creationId xmlns:a16="http://schemas.microsoft.com/office/drawing/2014/main" id="{6394DD24-3818-4824-9D58-31D7EAC82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12" name="เร">
            <a:extLst>
              <a:ext uri="{FF2B5EF4-FFF2-40B4-BE49-F238E27FC236}">
                <a16:creationId xmlns:a16="http://schemas.microsoft.com/office/drawing/2014/main" id="{C6CBA855-5ED3-495E-97BC-5355FA440D9E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F365C8DC-7299-46AD-A710-8F6FC8B1F422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15" name="Rectangle: Rounded Corners 114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690252AE-91BC-4579-8598-2E14026D522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6" name="Picture 115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8E80CD3D-E793-42E3-8838-3F1EB5CDA1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14" name="Picture 113">
              <a:hlinkClick r:id="rId24" action="ppaction://hlinksldjump"/>
              <a:extLst>
                <a:ext uri="{FF2B5EF4-FFF2-40B4-BE49-F238E27FC236}">
                  <a16:creationId xmlns:a16="http://schemas.microsoft.com/office/drawing/2014/main" id="{2F48B24D-D727-4F72-952B-00DD66525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17" name="มี">
            <a:extLst>
              <a:ext uri="{FF2B5EF4-FFF2-40B4-BE49-F238E27FC236}">
                <a16:creationId xmlns:a16="http://schemas.microsoft.com/office/drawing/2014/main" id="{F348117A-FDF9-4290-A58F-E66C942F3142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1E1D858D-E02C-4748-A72C-DC6A4153296A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20" name="Rectangle: Rounded Corners 119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2D35861F-54BF-4029-846B-3FCF1AEF8A1A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1" name="Picture 120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6E8D2719-2426-4DAA-B9E3-39EC2B6A22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19" name="Picture 118">
              <a:hlinkClick r:id="rId26" action="ppaction://hlinksldjump"/>
              <a:extLst>
                <a:ext uri="{FF2B5EF4-FFF2-40B4-BE49-F238E27FC236}">
                  <a16:creationId xmlns:a16="http://schemas.microsoft.com/office/drawing/2014/main" id="{00980C14-CDFE-496B-B51A-73AC89EE0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31" name="ซอล2">
            <a:extLst>
              <a:ext uri="{FF2B5EF4-FFF2-40B4-BE49-F238E27FC236}">
                <a16:creationId xmlns:a16="http://schemas.microsoft.com/office/drawing/2014/main" id="{3A1E5B81-0D9B-494A-AEC6-EAC81E829BE5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896F9F00-27DF-42A5-A617-A8493626C9BD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34" name="Rectangle: Rounded Corners 133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05EA6E30-C225-486D-AEA3-E95B42CCBD21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5" name="Picture 134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8649AE36-5E3D-4058-BA38-202804873B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33" name="Picture 132">
              <a:hlinkClick r:id="rId28" action="ppaction://hlinksldjump"/>
              <a:extLst>
                <a:ext uri="{FF2B5EF4-FFF2-40B4-BE49-F238E27FC236}">
                  <a16:creationId xmlns:a16="http://schemas.microsoft.com/office/drawing/2014/main" id="{5A006E7B-13C0-4277-8200-A7E2F07A0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36" name="ลา">
            <a:extLst>
              <a:ext uri="{FF2B5EF4-FFF2-40B4-BE49-F238E27FC236}">
                <a16:creationId xmlns:a16="http://schemas.microsoft.com/office/drawing/2014/main" id="{38220ECF-7EA7-434D-8DB5-3BBCB8C59ED8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DE133254-238C-4ACE-8525-CA553575C59D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39" name="Rectangle: Rounded Corners 138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0B1AC912-8000-4D68-AC69-870BA4C9B61C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40" name="Picture 139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BBB0B01D-8782-4197-9290-E098D53CBD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38" name="Picture 137">
              <a:hlinkClick r:id="rId29" action="ppaction://hlinksldjump"/>
              <a:extLst>
                <a:ext uri="{FF2B5EF4-FFF2-40B4-BE49-F238E27FC236}">
                  <a16:creationId xmlns:a16="http://schemas.microsoft.com/office/drawing/2014/main" id="{679A274A-9A50-430F-B987-D038F79A1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41" name="ที">
            <a:extLst>
              <a:ext uri="{FF2B5EF4-FFF2-40B4-BE49-F238E27FC236}">
                <a16:creationId xmlns:a16="http://schemas.microsoft.com/office/drawing/2014/main" id="{65C2AB4A-1E86-4302-B2E8-346FE6D9BB49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30B10E12-5135-48AB-BE3B-F2C61ACE8A2B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44" name="Rectangle: Rounded Corners 143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5D565544-A631-4774-BDC9-8111A0EE3780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5" name="Picture 144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D0C65BCC-E136-4D90-A26F-F468F120F9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43" name="Picture 142">
              <a:hlinkClick r:id="rId31" action="ppaction://hlinksldjump"/>
              <a:extLst>
                <a:ext uri="{FF2B5EF4-FFF2-40B4-BE49-F238E27FC236}">
                  <a16:creationId xmlns:a16="http://schemas.microsoft.com/office/drawing/2014/main" id="{317B91CB-79E6-409E-A971-CE8D566F1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46" name="ลา">
            <a:extLst>
              <a:ext uri="{FF2B5EF4-FFF2-40B4-BE49-F238E27FC236}">
                <a16:creationId xmlns:a16="http://schemas.microsoft.com/office/drawing/2014/main" id="{ECCF302E-2441-43D4-8DFD-80D7C85CE176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3A7B7172-6288-4394-A16B-5ACB12971608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49" name="Rectangle: Rounded Corners 148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17431C46-9F52-46BC-8F37-D7F89BD96839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0" name="Picture 149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FF6C6777-4D9A-4E4C-9B2D-8C90400A94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48" name="Picture 147">
              <a:hlinkClick r:id="rId33" action="ppaction://hlinksldjump"/>
              <a:extLst>
                <a:ext uri="{FF2B5EF4-FFF2-40B4-BE49-F238E27FC236}">
                  <a16:creationId xmlns:a16="http://schemas.microsoft.com/office/drawing/2014/main" id="{04A1DB31-0BF3-4849-96A2-42C9E19ED7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51" name="ฟา">
            <a:extLst>
              <a:ext uri="{FF2B5EF4-FFF2-40B4-BE49-F238E27FC236}">
                <a16:creationId xmlns:a16="http://schemas.microsoft.com/office/drawing/2014/main" id="{1673ED92-A3AD-4720-BFFF-D7E555A693B4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819A4F6-C1DD-4340-A1B2-98C957D238FD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54" name="Rectangle: Rounded Corners 153">
                <a:extLst>
                  <a:ext uri="{FF2B5EF4-FFF2-40B4-BE49-F238E27FC236}">
                    <a16:creationId xmlns:a16="http://schemas.microsoft.com/office/drawing/2014/main" id="{38CCFB3C-C619-4FA1-9C2B-BB1C3499BE1A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664897"/>
              </a:solidFill>
              <a:ln>
                <a:noFill/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5" name="Picture 154">
                <a:extLst>
                  <a:ext uri="{FF2B5EF4-FFF2-40B4-BE49-F238E27FC236}">
                    <a16:creationId xmlns:a16="http://schemas.microsoft.com/office/drawing/2014/main" id="{0DA43D74-C86D-4DA8-9749-1B2BBA7C60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54099" y="4472658"/>
                <a:ext cx="494453" cy="352768"/>
              </a:xfrm>
              <a:prstGeom prst="rect">
                <a:avLst/>
              </a:prstGeom>
            </p:spPr>
          </p:pic>
        </p:grpSp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D70BAC4A-C9A2-4F56-8EF2-C6AC30AA4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306069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CDD5AF2-CF18-4014-9A4C-3F22CA04ACB3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18" name="Rectangle: Rounded Corners 117">
              <a:extLst>
                <a:ext uri="{FF2B5EF4-FFF2-40B4-BE49-F238E27FC236}">
                  <a16:creationId xmlns:a16="http://schemas.microsoft.com/office/drawing/2014/main" id="{0F4EC69A-DAD3-45AD-A246-1A93AEBE79A7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178E86C0-93CD-40CB-98A2-3087E9E32D3A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3" name="Slide 24-35 เสียงซอด้วง ซอลสูง">
            <a:hlinkClick r:id="" action="ppaction://media"/>
            <a:extLst>
              <a:ext uri="{FF2B5EF4-FFF2-40B4-BE49-F238E27FC236}">
                <a16:creationId xmlns:a16="http://schemas.microsoft.com/office/drawing/2014/main" id="{D37A26AD-50FE-47E1-99B5-3684E4A2EE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433885" y="4479405"/>
            <a:ext cx="609600" cy="609600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D9BC387F-5FD8-49D7-B0E0-07639C6D2F65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D11A313-69E2-4B04-BA6A-239D09FFB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581FF20-C058-404D-AF41-52E7EF0BD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C1C7F73F-7D52-402E-B3E5-4D15E49143CD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0947A2C3-9CD4-4D4E-AD72-678488AFEF17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4" name="สายเปล่า">
            <a:extLst>
              <a:ext uri="{FF2B5EF4-FFF2-40B4-BE49-F238E27FC236}">
                <a16:creationId xmlns:a16="http://schemas.microsoft.com/office/drawing/2014/main" id="{0A347338-7A19-4AAA-A939-B86F1147695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71F4FA92-467A-43A5-95D3-C10097D0B7D1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93" name="teacher guide">
              <a:extLst>
                <a:ext uri="{FF2B5EF4-FFF2-40B4-BE49-F238E27FC236}">
                  <a16:creationId xmlns:a16="http://schemas.microsoft.com/office/drawing/2014/main" id="{9447BB2B-93DA-4060-B524-AB4D33742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95" name="Picture 94">
              <a:hlinkClick r:id="rId16" action="ppaction://hlinksldjump"/>
              <a:extLst>
                <a:ext uri="{FF2B5EF4-FFF2-40B4-BE49-F238E27FC236}">
                  <a16:creationId xmlns:a16="http://schemas.microsoft.com/office/drawing/2014/main" id="{E83CD33C-E350-46F0-AAAF-9A9D85F11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1" name="ซอล">
            <a:extLst>
              <a:ext uri="{FF2B5EF4-FFF2-40B4-BE49-F238E27FC236}">
                <a16:creationId xmlns:a16="http://schemas.microsoft.com/office/drawing/2014/main" id="{5A97681A-8E8F-4331-8E53-27957B4020EA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040BBFF-44AC-4AD8-8054-57861FC87112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AE4FEFA-F829-4C2D-A5F1-5E8B182497A4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00" name="Rectangle: Rounded Corners 99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707345F2-9B28-47D8-8EC9-A8E2E4BE8B93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01" name="เมื่อฉันเดินเข้าป่า">
                  <a:extLst>
                    <a:ext uri="{FF2B5EF4-FFF2-40B4-BE49-F238E27FC236}">
                      <a16:creationId xmlns:a16="http://schemas.microsoft.com/office/drawing/2014/main" id="{3C7F0934-A80A-493E-ACD1-852043744210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99" name="Picture 98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9784064D-3AFF-44AC-9F65-C119DA5C9E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97" name="Picture 96">
              <a:hlinkClick r:id="rId18" action="ppaction://hlinksldjump"/>
              <a:extLst>
                <a:ext uri="{FF2B5EF4-FFF2-40B4-BE49-F238E27FC236}">
                  <a16:creationId xmlns:a16="http://schemas.microsoft.com/office/drawing/2014/main" id="{79BC8D0D-AFC8-4C3E-AEE6-12CDB152B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02" name="โด">
            <a:extLst>
              <a:ext uri="{FF2B5EF4-FFF2-40B4-BE49-F238E27FC236}">
                <a16:creationId xmlns:a16="http://schemas.microsoft.com/office/drawing/2014/main" id="{488C2960-9B52-467E-BBE9-002B05E198E0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FBD3F478-A74D-4649-9BC6-B85302ABF723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05" name="Rectangle: Rounded Corners 104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58965813-75F4-409E-A2C9-A3C728FD890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6" name="Picture 105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9D09E103-4B1C-4C94-B2D4-75EB8A6D8D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04" name="Picture 103">
              <a:hlinkClick r:id="rId22" action="ppaction://hlinksldjump"/>
              <a:extLst>
                <a:ext uri="{FF2B5EF4-FFF2-40B4-BE49-F238E27FC236}">
                  <a16:creationId xmlns:a16="http://schemas.microsoft.com/office/drawing/2014/main" id="{5A8B877B-E014-410F-9F2C-C8FB3F052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07" name="เร">
            <a:extLst>
              <a:ext uri="{FF2B5EF4-FFF2-40B4-BE49-F238E27FC236}">
                <a16:creationId xmlns:a16="http://schemas.microsoft.com/office/drawing/2014/main" id="{81EFCA9D-8392-481F-9E3F-43AB16639610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DFC7BEA5-5E80-4FF7-AC3C-05067D5D8F22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23" name="Rectangle: Rounded Corners 122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B446D146-1646-4C50-8959-9B09834903AE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4" name="Picture 123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1E967E11-B60D-4F72-9DAD-C7E7200F5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22" name="Picture 121">
              <a:hlinkClick r:id="rId24" action="ppaction://hlinksldjump"/>
              <a:extLst>
                <a:ext uri="{FF2B5EF4-FFF2-40B4-BE49-F238E27FC236}">
                  <a16:creationId xmlns:a16="http://schemas.microsoft.com/office/drawing/2014/main" id="{B7CC7AAD-A45F-4541-873B-37FAE916E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25" name="มี">
            <a:extLst>
              <a:ext uri="{FF2B5EF4-FFF2-40B4-BE49-F238E27FC236}">
                <a16:creationId xmlns:a16="http://schemas.microsoft.com/office/drawing/2014/main" id="{7424F089-46D2-4491-86F7-69FF5FD7F974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E72C327F-1615-4538-AEC6-BEDA402168D6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28" name="Rectangle: Rounded Corners 127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24DA4415-A2CB-4C83-8413-69EADB69A23E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9" name="Picture 128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0CF95C59-0900-4191-8AD8-1DB4872994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27" name="Picture 126">
              <a:hlinkClick r:id="rId26" action="ppaction://hlinksldjump"/>
              <a:extLst>
                <a:ext uri="{FF2B5EF4-FFF2-40B4-BE49-F238E27FC236}">
                  <a16:creationId xmlns:a16="http://schemas.microsoft.com/office/drawing/2014/main" id="{B6493098-13A9-4F46-B0E2-250996DCD8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30" name="ฟา">
            <a:extLst>
              <a:ext uri="{FF2B5EF4-FFF2-40B4-BE49-F238E27FC236}">
                <a16:creationId xmlns:a16="http://schemas.microsoft.com/office/drawing/2014/main" id="{B74D8B69-4AF6-436D-B48D-B7D5C4002AEF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A8A972A3-FE6A-4934-8C04-96B3A9BF0C99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33" name="Rectangle: Rounded Corners 132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725B372D-D217-4F21-AFBC-5E2F6A391439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4" name="Picture 133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F0222FAB-98FF-4B52-A458-4FD9FDD8AB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32" name="Picture 131">
              <a:hlinkClick r:id="rId28" action="ppaction://hlinksldjump"/>
              <a:extLst>
                <a:ext uri="{FF2B5EF4-FFF2-40B4-BE49-F238E27FC236}">
                  <a16:creationId xmlns:a16="http://schemas.microsoft.com/office/drawing/2014/main" id="{882600A9-F06E-4DD3-BA46-A4548FE55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40" name="ลา">
            <a:extLst>
              <a:ext uri="{FF2B5EF4-FFF2-40B4-BE49-F238E27FC236}">
                <a16:creationId xmlns:a16="http://schemas.microsoft.com/office/drawing/2014/main" id="{48ED4FD1-526A-4124-8F7C-A1B5BC71492B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1840408F-1EAF-41E0-9BE5-3717D28407E4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43" name="Rectangle: Rounded Corners 142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8A58E5B5-4ED9-4346-B661-0D2A1658FEBB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v</a:t>
                </a:r>
              </a:p>
            </p:txBody>
          </p:sp>
          <p:pic>
            <p:nvPicPr>
              <p:cNvPr id="144" name="Picture 143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21FCEE2D-7A32-4426-97B3-D4D744C01F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42" name="Picture 141">
              <a:hlinkClick r:id="rId30" action="ppaction://hlinksldjump"/>
              <a:extLst>
                <a:ext uri="{FF2B5EF4-FFF2-40B4-BE49-F238E27FC236}">
                  <a16:creationId xmlns:a16="http://schemas.microsoft.com/office/drawing/2014/main" id="{ACE22648-B0BD-4B77-8B69-41594459F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45" name="ที">
            <a:extLst>
              <a:ext uri="{FF2B5EF4-FFF2-40B4-BE49-F238E27FC236}">
                <a16:creationId xmlns:a16="http://schemas.microsoft.com/office/drawing/2014/main" id="{B0AA65D9-003F-40F7-A320-0A7D6D46A1A3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7EFC151-EFC6-40F3-81FE-58FFB1FBEA37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48" name="Rectangle: Rounded Corners 14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F385D73D-27EB-4ADD-AD24-D21D116505A4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9" name="Picture 14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56FDC779-2BFA-4A7A-9797-1A0B6E27EF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BEBA8EAE-BF5A-486C-A8C5-ECC9F3942E4B}">
                    <a14:imgProps xmlns:a14="http://schemas.microsoft.com/office/drawing/2010/main">
                      <a14:imgLayer r:embed="rId34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47" name="Picture 146">
              <a:hlinkClick r:id="rId32" action="ppaction://hlinksldjump"/>
              <a:extLst>
                <a:ext uri="{FF2B5EF4-FFF2-40B4-BE49-F238E27FC236}">
                  <a16:creationId xmlns:a16="http://schemas.microsoft.com/office/drawing/2014/main" id="{625A2EBF-228F-432F-B372-B37DB1AD6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50" name="ลา">
            <a:extLst>
              <a:ext uri="{FF2B5EF4-FFF2-40B4-BE49-F238E27FC236}">
                <a16:creationId xmlns:a16="http://schemas.microsoft.com/office/drawing/2014/main" id="{4671A781-1EFC-45EA-9C6A-B2894BE21761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6261E4B6-491C-4E66-B48C-FC433B9414E1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53" name="Rectangle: Rounded Corners 152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92ACA3FA-8EB4-4189-A863-C44BB7803E5B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4" name="Picture 153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BEF1DA2C-57BA-4E41-8293-BFBF049EFB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52" name="Picture 151">
              <a:hlinkClick r:id="rId35" action="ppaction://hlinksldjump"/>
              <a:extLst>
                <a:ext uri="{FF2B5EF4-FFF2-40B4-BE49-F238E27FC236}">
                  <a16:creationId xmlns:a16="http://schemas.microsoft.com/office/drawing/2014/main" id="{5CA3D4A3-8AC5-4732-8053-75AF0E35D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55" name="ซอล2">
            <a:extLst>
              <a:ext uri="{FF2B5EF4-FFF2-40B4-BE49-F238E27FC236}">
                <a16:creationId xmlns:a16="http://schemas.microsoft.com/office/drawing/2014/main" id="{1DAF1926-66F9-477C-9164-3EAC0C3AD908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34A133BB-62ED-43FF-B99D-9C7DAFBDDD51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58" name="Rectangle: Rounded Corners 157">
                <a:extLst>
                  <a:ext uri="{FF2B5EF4-FFF2-40B4-BE49-F238E27FC236}">
                    <a16:creationId xmlns:a16="http://schemas.microsoft.com/office/drawing/2014/main" id="{9050987D-C56C-484B-A3CB-C8E5C550DDFC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E75135"/>
              </a:solidFill>
              <a:ln>
                <a:noFill/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5030F90E-78CF-47E0-B906-105D95123B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8" y="2419547"/>
                <a:ext cx="778526" cy="290878"/>
              </a:xfrm>
              <a:prstGeom prst="rect">
                <a:avLst/>
              </a:prstGeom>
            </p:spPr>
          </p:pic>
        </p:grpSp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84EF10B6-5D93-471B-A1A7-446E4B25F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732100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par>
              <p:cTn id="28"/>
            </p:par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1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FC64814-425C-49A1-AB3E-AEA225AD97E4}"/>
              </a:ext>
            </a:extLst>
          </p:cNvPr>
          <p:cNvGrpSpPr/>
          <p:nvPr/>
        </p:nvGrpSpPr>
        <p:grpSpPr>
          <a:xfrm>
            <a:off x="1779617" y="1900963"/>
            <a:ext cx="8255288" cy="4664923"/>
            <a:chOff x="2034143" y="1056115"/>
            <a:chExt cx="8255288" cy="4664923"/>
          </a:xfrm>
          <a:solidFill>
            <a:srgbClr val="F2F2F2">
              <a:alpha val="50196"/>
            </a:srgbClr>
          </a:solidFill>
        </p:grpSpPr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E14C4845-2D88-4C61-A0B3-01B2767AE2EA}"/>
                </a:ext>
              </a:extLst>
            </p:cNvPr>
            <p:cNvSpPr/>
            <p:nvPr/>
          </p:nvSpPr>
          <p:spPr>
            <a:xfrm>
              <a:off x="8638267" y="1056115"/>
              <a:ext cx="1651164" cy="4664923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B8F4932A-06B2-4D82-8BF6-A217961B3C14}"/>
                </a:ext>
              </a:extLst>
            </p:cNvPr>
            <p:cNvSpPr/>
            <p:nvPr/>
          </p:nvSpPr>
          <p:spPr>
            <a:xfrm>
              <a:off x="2034143" y="1481579"/>
              <a:ext cx="1651164" cy="3883439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633126C-5664-415B-999A-70B2EF4728E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495" y="162423"/>
            <a:ext cx="1685247" cy="8368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C10AB02-5F26-4A6A-A09B-A61796328B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46" y="315345"/>
            <a:ext cx="1565322" cy="605221"/>
          </a:xfrm>
          <a:prstGeom prst="rect">
            <a:avLst/>
          </a:prstGeom>
        </p:spPr>
      </p:pic>
      <p:pic>
        <p:nvPicPr>
          <p:cNvPr id="2" name="Slide 24-35 เสียงซอด้วง ลาสูง">
            <a:hlinkClick r:id="" action="ppaction://media"/>
            <a:extLst>
              <a:ext uri="{FF2B5EF4-FFF2-40B4-BE49-F238E27FC236}">
                <a16:creationId xmlns:a16="http://schemas.microsoft.com/office/drawing/2014/main" id="{B807C3BE-B6C8-4021-AA31-C1D74CDA98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9582" y="3147039"/>
            <a:ext cx="609600" cy="609600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AFA1D8A9-31F3-48E4-BBAC-AED2153C7B5B}"/>
              </a:ext>
            </a:extLst>
          </p:cNvPr>
          <p:cNvGrpSpPr/>
          <p:nvPr/>
        </p:nvGrpSpPr>
        <p:grpSpPr>
          <a:xfrm>
            <a:off x="1703049" y="1162986"/>
            <a:ext cx="8398178" cy="581247"/>
            <a:chOff x="1703049" y="1162986"/>
            <a:chExt cx="8398178" cy="581247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5CDFE5C4-F0C2-4569-9381-BF7707B2A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27813" y="1210700"/>
              <a:ext cx="1356158" cy="528672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753E4CCD-2331-44F2-BE38-6FD98885C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2974" y="1162986"/>
              <a:ext cx="1250820" cy="581247"/>
            </a:xfrm>
            <a:prstGeom prst="rect">
              <a:avLst/>
            </a:prstGeom>
          </p:spPr>
        </p:pic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8007AC-81DA-4227-BA26-0BE441758524}"/>
                </a:ext>
              </a:extLst>
            </p:cNvPr>
            <p:cNvCxnSpPr>
              <a:cxnSpLocks/>
            </p:cNvCxnSpPr>
            <p:nvPr/>
          </p:nvCxnSpPr>
          <p:spPr>
            <a:xfrm>
              <a:off x="1703049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8F90BF41-AEB3-4151-8D73-C32FFDE44487}"/>
                </a:ext>
              </a:extLst>
            </p:cNvPr>
            <p:cNvCxnSpPr>
              <a:cxnSpLocks/>
            </p:cNvCxnSpPr>
            <p:nvPr/>
          </p:nvCxnSpPr>
          <p:spPr>
            <a:xfrm>
              <a:off x="8310557" y="1739372"/>
              <a:ext cx="1790670" cy="0"/>
            </a:xfrm>
            <a:prstGeom prst="line">
              <a:avLst/>
            </a:prstGeom>
            <a:ln w="38100" cap="rnd" cmpd="sng">
              <a:solidFill>
                <a:srgbClr val="737373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4" name="สายเปล่า">
            <a:extLst>
              <a:ext uri="{FF2B5EF4-FFF2-40B4-BE49-F238E27FC236}">
                <a16:creationId xmlns:a16="http://schemas.microsoft.com/office/drawing/2014/main" id="{A32A8323-F46B-409E-B18E-3F2F0E27257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6006" y="-154598"/>
            <a:ext cx="2634833" cy="6856045"/>
          </a:xfrm>
          <a:prstGeom prst="rect">
            <a:avLst/>
          </a:prstGeom>
        </p:spPr>
      </p:pic>
      <p:grpSp>
        <p:nvGrpSpPr>
          <p:cNvPr id="69" name="Group 68">
            <a:extLst>
              <a:ext uri="{FF2B5EF4-FFF2-40B4-BE49-F238E27FC236}">
                <a16:creationId xmlns:a16="http://schemas.microsoft.com/office/drawing/2014/main" id="{E9A67319-9AE8-49A4-9ED8-38525CAF2A62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70" name="teacher guide">
              <a:extLst>
                <a:ext uri="{FF2B5EF4-FFF2-40B4-BE49-F238E27FC236}">
                  <a16:creationId xmlns:a16="http://schemas.microsoft.com/office/drawing/2014/main" id="{8B7ECD97-5826-4261-A92E-4BE934388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72" name="Picture 71">
              <a:hlinkClick r:id="rId16" action="ppaction://hlinksldjump"/>
              <a:extLst>
                <a:ext uri="{FF2B5EF4-FFF2-40B4-BE49-F238E27FC236}">
                  <a16:creationId xmlns:a16="http://schemas.microsoft.com/office/drawing/2014/main" id="{E40D481D-31FE-4EAB-B2A6-588842E73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1" name="ซอล">
            <a:extLst>
              <a:ext uri="{FF2B5EF4-FFF2-40B4-BE49-F238E27FC236}">
                <a16:creationId xmlns:a16="http://schemas.microsoft.com/office/drawing/2014/main" id="{DA5EC3EC-955E-464C-AB6D-2544CB5C499F}"/>
              </a:ext>
            </a:extLst>
          </p:cNvPr>
          <p:cNvGrpSpPr/>
          <p:nvPr/>
        </p:nvGrpSpPr>
        <p:grpSpPr>
          <a:xfrm>
            <a:off x="1849598" y="2438746"/>
            <a:ext cx="1515933" cy="605222"/>
            <a:chOff x="1849598" y="2438746"/>
            <a:chExt cx="1515933" cy="605222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9D2ABFF0-FF0C-4030-8AEE-8A9D4258583A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EA9431E5-B86A-4625-90CD-D824D95D9D3C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93" name="Rectangle: Rounded Corners 92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2BCFA21C-251E-4F89-B245-9877742913FC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9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05AF9B35-6B0F-480F-BEA7-97252FBEA938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92" name="Picture 91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9049B107-F8B3-421A-9950-1809EE09F8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75" name="Picture 74">
              <a:hlinkClick r:id="rId18" action="ppaction://hlinksldjump"/>
              <a:extLst>
                <a:ext uri="{FF2B5EF4-FFF2-40B4-BE49-F238E27FC236}">
                  <a16:creationId xmlns:a16="http://schemas.microsoft.com/office/drawing/2014/main" id="{9D878BA2-D14B-42B7-834D-20E50E7A8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95" name="โด">
            <a:extLst>
              <a:ext uri="{FF2B5EF4-FFF2-40B4-BE49-F238E27FC236}">
                <a16:creationId xmlns:a16="http://schemas.microsoft.com/office/drawing/2014/main" id="{3828EC00-44C6-41E1-A984-C0A1BA27E9BF}"/>
              </a:ext>
            </a:extLst>
          </p:cNvPr>
          <p:cNvGrpSpPr/>
          <p:nvPr/>
        </p:nvGrpSpPr>
        <p:grpSpPr>
          <a:xfrm>
            <a:off x="1849598" y="5453528"/>
            <a:ext cx="1515933" cy="605222"/>
            <a:chOff x="1849598" y="5453528"/>
            <a:chExt cx="1515933" cy="605222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60665CDF-26DC-446C-8A44-19BD0FC71490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09" name="Rectangle: Rounded Corners 108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DE89CD21-7C83-4DE3-B4E5-258D0C85E229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0" name="Picture 109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1109964D-52D5-4C3C-83C4-67D4F97FBD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08" name="Picture 107">
              <a:hlinkClick r:id="rId22" action="ppaction://hlinksldjump"/>
              <a:extLst>
                <a:ext uri="{FF2B5EF4-FFF2-40B4-BE49-F238E27FC236}">
                  <a16:creationId xmlns:a16="http://schemas.microsoft.com/office/drawing/2014/main" id="{2759C346-95B9-410B-BBA5-85D762FB2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11" name="เร">
            <a:extLst>
              <a:ext uri="{FF2B5EF4-FFF2-40B4-BE49-F238E27FC236}">
                <a16:creationId xmlns:a16="http://schemas.microsoft.com/office/drawing/2014/main" id="{5D1312FD-A8C2-499B-95B6-C74421426832}"/>
              </a:ext>
            </a:extLst>
          </p:cNvPr>
          <p:cNvGrpSpPr/>
          <p:nvPr/>
        </p:nvGrpSpPr>
        <p:grpSpPr>
          <a:xfrm>
            <a:off x="8455239" y="1991939"/>
            <a:ext cx="1515933" cy="605222"/>
            <a:chOff x="8455239" y="1991939"/>
            <a:chExt cx="1515933" cy="605222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EAF58279-E4BC-45F4-A799-7CA036EEFAA9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14" name="Rectangle: Rounded Corners 113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2F926BF1-B460-4954-8509-04BC72EB4D09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5" name="Picture 114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4F1E50B1-AE7C-46F8-A297-D451231866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13" name="Picture 112">
              <a:hlinkClick r:id="rId24" action="ppaction://hlinksldjump"/>
              <a:extLst>
                <a:ext uri="{FF2B5EF4-FFF2-40B4-BE49-F238E27FC236}">
                  <a16:creationId xmlns:a16="http://schemas.microsoft.com/office/drawing/2014/main" id="{E6A6001D-E05E-4B17-9D21-09BBB95CF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16" name="มี">
            <a:extLst>
              <a:ext uri="{FF2B5EF4-FFF2-40B4-BE49-F238E27FC236}">
                <a16:creationId xmlns:a16="http://schemas.microsoft.com/office/drawing/2014/main" id="{34C99FBD-5D59-46A0-AE8F-B5C439B54754}"/>
              </a:ext>
            </a:extLst>
          </p:cNvPr>
          <p:cNvGrpSpPr/>
          <p:nvPr/>
        </p:nvGrpSpPr>
        <p:grpSpPr>
          <a:xfrm>
            <a:off x="8455239" y="2952238"/>
            <a:ext cx="1515933" cy="605222"/>
            <a:chOff x="8455239" y="2952238"/>
            <a:chExt cx="1515933" cy="605222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AB76881D-2C8B-4E40-A235-4043CF04CD4C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19" name="Rectangle: Rounded Corners 118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625106EA-8CCC-4739-8516-0781DC695063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0" name="Picture 119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1711B097-8E25-4DD1-8918-FFDD09F7C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18" name="Picture 117">
              <a:hlinkClick r:id="rId26" action="ppaction://hlinksldjump"/>
              <a:extLst>
                <a:ext uri="{FF2B5EF4-FFF2-40B4-BE49-F238E27FC236}">
                  <a16:creationId xmlns:a16="http://schemas.microsoft.com/office/drawing/2014/main" id="{A7091C94-EF94-4AD1-B081-25B2073CB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21" name="ฟา">
            <a:extLst>
              <a:ext uri="{FF2B5EF4-FFF2-40B4-BE49-F238E27FC236}">
                <a16:creationId xmlns:a16="http://schemas.microsoft.com/office/drawing/2014/main" id="{927565D5-C9BC-4C69-8F78-5868BE57BDA9}"/>
              </a:ext>
            </a:extLst>
          </p:cNvPr>
          <p:cNvGrpSpPr/>
          <p:nvPr/>
        </p:nvGrpSpPr>
        <p:grpSpPr>
          <a:xfrm>
            <a:off x="8455239" y="3912537"/>
            <a:ext cx="1515933" cy="605222"/>
            <a:chOff x="8455239" y="3912537"/>
            <a:chExt cx="1515933" cy="605222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1C7852FE-4861-49A7-9F1B-686955D739B1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24" name="Rectangle: Rounded Corners 123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D1E6B5CE-B3E5-4982-81DA-CEB75EC12640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5" name="Picture 124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718F2683-DC63-4FA7-9E64-E7FBC3D5E5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23" name="Picture 122">
              <a:hlinkClick r:id="rId28" action="ppaction://hlinksldjump"/>
              <a:extLst>
                <a:ext uri="{FF2B5EF4-FFF2-40B4-BE49-F238E27FC236}">
                  <a16:creationId xmlns:a16="http://schemas.microsoft.com/office/drawing/2014/main" id="{5742EBFA-D2DC-4786-9F65-9E03ACF0B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26" name="ซอล2">
            <a:extLst>
              <a:ext uri="{FF2B5EF4-FFF2-40B4-BE49-F238E27FC236}">
                <a16:creationId xmlns:a16="http://schemas.microsoft.com/office/drawing/2014/main" id="{5688EA0F-D8FE-441E-8B49-8705A59D326F}"/>
              </a:ext>
            </a:extLst>
          </p:cNvPr>
          <p:cNvGrpSpPr/>
          <p:nvPr/>
        </p:nvGrpSpPr>
        <p:grpSpPr>
          <a:xfrm>
            <a:off x="8455239" y="4872836"/>
            <a:ext cx="1515933" cy="605222"/>
            <a:chOff x="8455239" y="4872836"/>
            <a:chExt cx="1515933" cy="605222"/>
          </a:xfrm>
        </p:grpSpPr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52C8F1FE-F0D6-4283-B046-89E1477944DB}"/>
                </a:ext>
              </a:extLst>
            </p:cNvPr>
            <p:cNvGrpSpPr/>
            <p:nvPr/>
          </p:nvGrpSpPr>
          <p:grpSpPr>
            <a:xfrm>
              <a:off x="8455239" y="4872836"/>
              <a:ext cx="1515933" cy="605222"/>
              <a:chOff x="1277872" y="2261132"/>
              <a:chExt cx="1515933" cy="605222"/>
            </a:xfrm>
          </p:grpSpPr>
          <p:sp>
            <p:nvSpPr>
              <p:cNvPr id="129" name="Rectangle: Rounded Corners 128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000A6199-0DFB-4B74-96DE-2A70AA341ADA}"/>
                  </a:ext>
                </a:extLst>
              </p:cNvPr>
              <p:cNvSpPr/>
              <p:nvPr/>
            </p:nvSpPr>
            <p:spPr>
              <a:xfrm>
                <a:off x="1277872" y="226113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E75135"/>
                </a:solidFill>
              </a:ln>
              <a:effectLst>
                <a:outerShdw dist="38100" dir="5400000" algn="t" rotWithShape="0">
                  <a:srgbClr val="B32F1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0" name="Picture 129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59BBC8E9-C497-4748-93E5-FE60B31353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8" name="Picture 127">
              <a:hlinkClick r:id="rId30" action="ppaction://hlinksldjump"/>
              <a:extLst>
                <a:ext uri="{FF2B5EF4-FFF2-40B4-BE49-F238E27FC236}">
                  <a16:creationId xmlns:a16="http://schemas.microsoft.com/office/drawing/2014/main" id="{857A8B66-0362-494C-8C38-E254D66E2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4917967"/>
              <a:ext cx="514299" cy="528487"/>
            </a:xfrm>
            <a:prstGeom prst="rect">
              <a:avLst/>
            </a:prstGeom>
          </p:spPr>
        </p:pic>
      </p:grpSp>
      <p:grpSp>
        <p:nvGrpSpPr>
          <p:cNvPr id="131" name="ลา2">
            <a:extLst>
              <a:ext uri="{FF2B5EF4-FFF2-40B4-BE49-F238E27FC236}">
                <a16:creationId xmlns:a16="http://schemas.microsoft.com/office/drawing/2014/main" id="{5D0C0891-592E-4F83-AF83-B51454D40541}"/>
              </a:ext>
            </a:extLst>
          </p:cNvPr>
          <p:cNvGrpSpPr/>
          <p:nvPr/>
        </p:nvGrpSpPr>
        <p:grpSpPr>
          <a:xfrm>
            <a:off x="8455239" y="5833135"/>
            <a:ext cx="1515933" cy="605222"/>
            <a:chOff x="8455239" y="5833135"/>
            <a:chExt cx="1515933" cy="605222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3DA4F5FF-86C9-4A10-9011-627CB691DED9}"/>
                </a:ext>
              </a:extLst>
            </p:cNvPr>
            <p:cNvGrpSpPr/>
            <p:nvPr/>
          </p:nvGrpSpPr>
          <p:grpSpPr>
            <a:xfrm>
              <a:off x="8455239" y="5833135"/>
              <a:ext cx="1515933" cy="605222"/>
              <a:chOff x="1357499" y="2483190"/>
              <a:chExt cx="1515933" cy="605222"/>
            </a:xfrm>
          </p:grpSpPr>
          <p:sp>
            <p:nvSpPr>
              <p:cNvPr id="134" name="Rectangle: Rounded Corners 133">
                <a:extLst>
                  <a:ext uri="{FF2B5EF4-FFF2-40B4-BE49-F238E27FC236}">
                    <a16:creationId xmlns:a16="http://schemas.microsoft.com/office/drawing/2014/main" id="{07C30747-0CE5-4A4F-8448-E70D49DC792D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F57F09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2682EC45-879C-42AA-9192-2B792C15FD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667" y="2675757"/>
                <a:ext cx="414709" cy="240799"/>
              </a:xfrm>
              <a:prstGeom prst="rect">
                <a:avLst/>
              </a:prstGeom>
            </p:spPr>
          </p:pic>
        </p:grpSp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BECD86D4-D10A-494A-A602-B4BCF6C54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3" y="5871502"/>
              <a:ext cx="514299" cy="528487"/>
            </a:xfrm>
            <a:prstGeom prst="rect">
              <a:avLst/>
            </a:prstGeom>
          </p:spPr>
        </p:pic>
      </p:grpSp>
      <p:grpSp>
        <p:nvGrpSpPr>
          <p:cNvPr id="136" name="ที">
            <a:extLst>
              <a:ext uri="{FF2B5EF4-FFF2-40B4-BE49-F238E27FC236}">
                <a16:creationId xmlns:a16="http://schemas.microsoft.com/office/drawing/2014/main" id="{C406E64B-A213-483F-BBB3-BE819F210A59}"/>
              </a:ext>
            </a:extLst>
          </p:cNvPr>
          <p:cNvGrpSpPr/>
          <p:nvPr/>
        </p:nvGrpSpPr>
        <p:grpSpPr>
          <a:xfrm>
            <a:off x="1849598" y="4448600"/>
            <a:ext cx="1515933" cy="605222"/>
            <a:chOff x="1849598" y="4448600"/>
            <a:chExt cx="1515933" cy="605222"/>
          </a:xfrm>
        </p:grpSpPr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D1E8C0E-3FA7-45A2-B01E-A1709762230C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39" name="Rectangle: Rounded Corners 13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DC4EB65D-AD9B-4246-A508-E311DC59D8A7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0" name="Picture 139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85D2877E-F2AA-4EB1-BE37-8877F22A98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38" name="Picture 137">
              <a:hlinkClick r:id="rId32" action="ppaction://hlinksldjump"/>
              <a:extLst>
                <a:ext uri="{FF2B5EF4-FFF2-40B4-BE49-F238E27FC236}">
                  <a16:creationId xmlns:a16="http://schemas.microsoft.com/office/drawing/2014/main" id="{FAE42A8F-FB62-43C3-B7C4-9F6F1A6EA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41" name="ลา">
            <a:extLst>
              <a:ext uri="{FF2B5EF4-FFF2-40B4-BE49-F238E27FC236}">
                <a16:creationId xmlns:a16="http://schemas.microsoft.com/office/drawing/2014/main" id="{726164B4-27FA-4C30-88EB-1222B474C917}"/>
              </a:ext>
            </a:extLst>
          </p:cNvPr>
          <p:cNvGrpSpPr/>
          <p:nvPr/>
        </p:nvGrpSpPr>
        <p:grpSpPr>
          <a:xfrm>
            <a:off x="1849598" y="3443673"/>
            <a:ext cx="1515933" cy="605222"/>
            <a:chOff x="1849598" y="3443673"/>
            <a:chExt cx="1515933" cy="605222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8CB46709-5156-4A65-AA7E-C387E4D09E43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44" name="Rectangle: Rounded Corners 14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BBD86054-FE6B-4154-A5EC-C7B9EE8E0B00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45" name="Picture 144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52C4E53E-2FA9-4A05-9C6A-7F9CA62F46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43" name="Picture 142">
              <a:hlinkClick r:id="rId34" action="ppaction://hlinksldjump"/>
              <a:extLst>
                <a:ext uri="{FF2B5EF4-FFF2-40B4-BE49-F238E27FC236}">
                  <a16:creationId xmlns:a16="http://schemas.microsoft.com/office/drawing/2014/main" id="{F30EA857-F513-423C-B3C0-D4696B9FC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05412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26"/>
            </p:par>
            <p:par>
              <p:cTn id="27"/>
            </p:par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821E91B-8B2D-42E3-B8FC-16BC65648DAD}"/>
              </a:ext>
            </a:extLst>
          </p:cNvPr>
          <p:cNvSpPr/>
          <p:nvPr/>
        </p:nvSpPr>
        <p:spPr>
          <a:xfrm>
            <a:off x="46523" y="1948404"/>
            <a:ext cx="2369302" cy="247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A339A18-7F18-48B9-A82B-8FB889322556}"/>
              </a:ext>
            </a:extLst>
          </p:cNvPr>
          <p:cNvSpPr/>
          <p:nvPr/>
        </p:nvSpPr>
        <p:spPr>
          <a:xfrm>
            <a:off x="2478936" y="1948404"/>
            <a:ext cx="2369302" cy="247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B19C7205-7538-4992-956C-DDA67312255C}"/>
              </a:ext>
            </a:extLst>
          </p:cNvPr>
          <p:cNvSpPr/>
          <p:nvPr/>
        </p:nvSpPr>
        <p:spPr>
          <a:xfrm>
            <a:off x="4911349" y="1948404"/>
            <a:ext cx="2369302" cy="247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42FF9A9-21CE-45E3-BC64-9FE28B10D30E}"/>
              </a:ext>
            </a:extLst>
          </p:cNvPr>
          <p:cNvSpPr/>
          <p:nvPr/>
        </p:nvSpPr>
        <p:spPr>
          <a:xfrm>
            <a:off x="7343762" y="1948404"/>
            <a:ext cx="2369302" cy="247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101C45E-0CDE-43C6-804B-55ABA28062FC}"/>
              </a:ext>
            </a:extLst>
          </p:cNvPr>
          <p:cNvSpPr/>
          <p:nvPr/>
        </p:nvSpPr>
        <p:spPr>
          <a:xfrm>
            <a:off x="9776175" y="1948404"/>
            <a:ext cx="2369302" cy="2477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6C0EAA6E-2C04-483C-B2F7-22D4789AEE8E}"/>
              </a:ext>
            </a:extLst>
          </p:cNvPr>
          <p:cNvGrpSpPr/>
          <p:nvPr/>
        </p:nvGrpSpPr>
        <p:grpSpPr>
          <a:xfrm>
            <a:off x="0" y="1953442"/>
            <a:ext cx="11775511" cy="2248831"/>
            <a:chOff x="590173" y="-2300100"/>
            <a:chExt cx="8089577" cy="1544908"/>
          </a:xfrm>
        </p:grpSpPr>
        <p:pic>
          <p:nvPicPr>
            <p:cNvPr id="140" name="สายเปล่า">
              <a:extLst>
                <a:ext uri="{FF2B5EF4-FFF2-40B4-BE49-F238E27FC236}">
                  <a16:creationId xmlns:a16="http://schemas.microsoft.com/office/drawing/2014/main" id="{12A17F49-F633-4121-95B8-AED11E72AA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173" y="-2294165"/>
              <a:ext cx="1459959" cy="1538973"/>
            </a:xfrm>
            <a:prstGeom prst="rect">
              <a:avLst/>
            </a:prstGeom>
          </p:spPr>
        </p:pic>
        <p:pic>
          <p:nvPicPr>
            <p:cNvPr id="141" name="สายเปล่า">
              <a:extLst>
                <a:ext uri="{FF2B5EF4-FFF2-40B4-BE49-F238E27FC236}">
                  <a16:creationId xmlns:a16="http://schemas.microsoft.com/office/drawing/2014/main" id="{250B6410-FBF3-493A-A4DD-2ED62A0E38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41078" y="-2300099"/>
              <a:ext cx="1467167" cy="1529610"/>
            </a:xfrm>
            <a:prstGeom prst="rect">
              <a:avLst/>
            </a:prstGeom>
          </p:spPr>
        </p:pic>
        <p:pic>
          <p:nvPicPr>
            <p:cNvPr id="142" name="สายเปล่า">
              <a:extLst>
                <a:ext uri="{FF2B5EF4-FFF2-40B4-BE49-F238E27FC236}">
                  <a16:creationId xmlns:a16="http://schemas.microsoft.com/office/drawing/2014/main" id="{6DAAEB12-7C65-4DE5-B4B8-51C1DEB807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21765" y="-2300100"/>
              <a:ext cx="1465158" cy="1529610"/>
            </a:xfrm>
            <a:prstGeom prst="rect">
              <a:avLst/>
            </a:prstGeom>
          </p:spPr>
        </p:pic>
        <p:pic>
          <p:nvPicPr>
            <p:cNvPr id="143" name="สายเปล่า">
              <a:extLst>
                <a:ext uri="{FF2B5EF4-FFF2-40B4-BE49-F238E27FC236}">
                  <a16:creationId xmlns:a16="http://schemas.microsoft.com/office/drawing/2014/main" id="{6C5FCCF4-82FF-48DF-A5A6-90699246D8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1450" y="-2300100"/>
              <a:ext cx="1471801" cy="1529611"/>
            </a:xfrm>
            <a:prstGeom prst="rect">
              <a:avLst/>
            </a:prstGeom>
          </p:spPr>
        </p:pic>
        <p:pic>
          <p:nvPicPr>
            <p:cNvPr id="144" name="สายเปล่า">
              <a:extLst>
                <a:ext uri="{FF2B5EF4-FFF2-40B4-BE49-F238E27FC236}">
                  <a16:creationId xmlns:a16="http://schemas.microsoft.com/office/drawing/2014/main" id="{DCF57C8B-0616-45E5-9356-5B4A1ABEA2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34061" y="-2294166"/>
              <a:ext cx="1445689" cy="151827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BF5F194-B007-4022-80D8-96E22CAE9065}"/>
              </a:ext>
            </a:extLst>
          </p:cNvPr>
          <p:cNvGrpSpPr/>
          <p:nvPr/>
        </p:nvGrpSpPr>
        <p:grpSpPr>
          <a:xfrm>
            <a:off x="2013832" y="5760090"/>
            <a:ext cx="1562098" cy="636269"/>
            <a:chOff x="2013832" y="5772132"/>
            <a:chExt cx="1562098" cy="636269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3638375-5AA9-47A1-8CCF-3D2BA0949C0E}"/>
                </a:ext>
              </a:extLst>
            </p:cNvPr>
            <p:cNvSpPr/>
            <p:nvPr/>
          </p:nvSpPr>
          <p:spPr>
            <a:xfrm>
              <a:off x="2013832" y="5772132"/>
              <a:ext cx="1562098" cy="63626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7A20C162-C620-4F3F-A8C9-501747A12C28}"/>
                </a:ext>
              </a:extLst>
            </p:cNvPr>
            <p:cNvSpPr/>
            <p:nvPr/>
          </p:nvSpPr>
          <p:spPr>
            <a:xfrm>
              <a:off x="2794881" y="6344293"/>
              <a:ext cx="112244" cy="4571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208F2BA-AB88-45A5-AAEC-2E738C8F8748}"/>
              </a:ext>
            </a:extLst>
          </p:cNvPr>
          <p:cNvGrpSpPr/>
          <p:nvPr/>
        </p:nvGrpSpPr>
        <p:grpSpPr>
          <a:xfrm>
            <a:off x="3670215" y="5932933"/>
            <a:ext cx="1562098" cy="636269"/>
            <a:chOff x="2013832" y="5772132"/>
            <a:chExt cx="1562098" cy="636269"/>
          </a:xfrm>
        </p:grpSpPr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CDB05EEC-5040-4C0B-AF17-93752C14925F}"/>
                </a:ext>
              </a:extLst>
            </p:cNvPr>
            <p:cNvSpPr/>
            <p:nvPr/>
          </p:nvSpPr>
          <p:spPr>
            <a:xfrm>
              <a:off x="2013832" y="5772132"/>
              <a:ext cx="1562098" cy="63626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BAB0B04C-515D-4BF1-8148-3D9848C0B4BF}"/>
                </a:ext>
              </a:extLst>
            </p:cNvPr>
            <p:cNvSpPr/>
            <p:nvPr/>
          </p:nvSpPr>
          <p:spPr>
            <a:xfrm>
              <a:off x="2794881" y="6344293"/>
              <a:ext cx="112244" cy="4571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94D57A27-653F-437A-9D5A-793377DF7B1A}"/>
              </a:ext>
            </a:extLst>
          </p:cNvPr>
          <p:cNvGrpSpPr/>
          <p:nvPr/>
        </p:nvGrpSpPr>
        <p:grpSpPr>
          <a:xfrm>
            <a:off x="5326335" y="5763407"/>
            <a:ext cx="1562098" cy="636269"/>
            <a:chOff x="2013832" y="5772132"/>
            <a:chExt cx="1562098" cy="636269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6242DC7B-8FFB-429F-BBC3-C44BA6615C0B}"/>
                </a:ext>
              </a:extLst>
            </p:cNvPr>
            <p:cNvSpPr/>
            <p:nvPr/>
          </p:nvSpPr>
          <p:spPr>
            <a:xfrm>
              <a:off x="2013832" y="5772132"/>
              <a:ext cx="1562098" cy="63626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: Rounded Corners 126">
              <a:extLst>
                <a:ext uri="{FF2B5EF4-FFF2-40B4-BE49-F238E27FC236}">
                  <a16:creationId xmlns:a16="http://schemas.microsoft.com/office/drawing/2014/main" id="{C3C7CE81-B08A-413C-A7EA-2AA126299952}"/>
                </a:ext>
              </a:extLst>
            </p:cNvPr>
            <p:cNvSpPr/>
            <p:nvPr/>
          </p:nvSpPr>
          <p:spPr>
            <a:xfrm>
              <a:off x="2794881" y="6344293"/>
              <a:ext cx="112244" cy="4571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02B2CC65-35C2-4BA7-9902-DC477EBBFA09}"/>
              </a:ext>
            </a:extLst>
          </p:cNvPr>
          <p:cNvGrpSpPr/>
          <p:nvPr/>
        </p:nvGrpSpPr>
        <p:grpSpPr>
          <a:xfrm>
            <a:off x="6982455" y="5930018"/>
            <a:ext cx="1562098" cy="636269"/>
            <a:chOff x="2013832" y="5772132"/>
            <a:chExt cx="1562098" cy="636269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BC57B895-7723-4BC5-8DEE-F8D18098072D}"/>
                </a:ext>
              </a:extLst>
            </p:cNvPr>
            <p:cNvSpPr/>
            <p:nvPr/>
          </p:nvSpPr>
          <p:spPr>
            <a:xfrm>
              <a:off x="2013832" y="5772132"/>
              <a:ext cx="1562098" cy="63626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: Rounded Corners 129">
              <a:extLst>
                <a:ext uri="{FF2B5EF4-FFF2-40B4-BE49-F238E27FC236}">
                  <a16:creationId xmlns:a16="http://schemas.microsoft.com/office/drawing/2014/main" id="{528E6E5E-7CA4-4175-A547-DD302D7D86A3}"/>
                </a:ext>
              </a:extLst>
            </p:cNvPr>
            <p:cNvSpPr/>
            <p:nvPr/>
          </p:nvSpPr>
          <p:spPr>
            <a:xfrm>
              <a:off x="2794881" y="6344293"/>
              <a:ext cx="112244" cy="4571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5F969D3F-FEFA-4EC6-BD6D-06644F264841}"/>
              </a:ext>
            </a:extLst>
          </p:cNvPr>
          <p:cNvGrpSpPr/>
          <p:nvPr/>
        </p:nvGrpSpPr>
        <p:grpSpPr>
          <a:xfrm>
            <a:off x="8638575" y="5763406"/>
            <a:ext cx="1562098" cy="636269"/>
            <a:chOff x="2013832" y="5772132"/>
            <a:chExt cx="1562098" cy="636269"/>
          </a:xfrm>
        </p:grpSpPr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77188C0E-E2BB-4A9B-85ED-68D043244DEC}"/>
                </a:ext>
              </a:extLst>
            </p:cNvPr>
            <p:cNvSpPr/>
            <p:nvPr/>
          </p:nvSpPr>
          <p:spPr>
            <a:xfrm>
              <a:off x="2013832" y="5772132"/>
              <a:ext cx="1562098" cy="63626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0DFAF72F-E442-409A-B364-6C32382575F9}"/>
                </a:ext>
              </a:extLst>
            </p:cNvPr>
            <p:cNvSpPr/>
            <p:nvPr/>
          </p:nvSpPr>
          <p:spPr>
            <a:xfrm>
              <a:off x="2794881" y="6344293"/>
              <a:ext cx="112244" cy="45719"/>
            </a:xfrm>
            <a:prstGeom prst="roundRect">
              <a:avLst>
                <a:gd name="adj" fmla="val 50000"/>
              </a:avLst>
            </a:prstGeom>
            <a:solidFill>
              <a:srgbClr val="AF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35C20BE-3278-4176-9834-11E80BB99C58}"/>
              </a:ext>
            </a:extLst>
          </p:cNvPr>
          <p:cNvGrpSpPr/>
          <p:nvPr/>
        </p:nvGrpSpPr>
        <p:grpSpPr>
          <a:xfrm>
            <a:off x="100993" y="4699030"/>
            <a:ext cx="12003642" cy="810089"/>
            <a:chOff x="100993" y="4699030"/>
            <a:chExt cx="12003642" cy="81008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CD428F0-3F4C-4878-A1BF-51DE1C6D9A95}"/>
                </a:ext>
              </a:extLst>
            </p:cNvPr>
            <p:cNvSpPr/>
            <p:nvPr/>
          </p:nvSpPr>
          <p:spPr>
            <a:xfrm>
              <a:off x="100993" y="4699030"/>
              <a:ext cx="2246734" cy="810089"/>
            </a:xfrm>
            <a:prstGeom prst="roundRect">
              <a:avLst/>
            </a:prstGeom>
            <a:solidFill>
              <a:srgbClr val="007ED3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D930C649-5046-4C09-94B6-D84859428448}"/>
                </a:ext>
              </a:extLst>
            </p:cNvPr>
            <p:cNvSpPr/>
            <p:nvPr/>
          </p:nvSpPr>
          <p:spPr>
            <a:xfrm>
              <a:off x="2540220" y="4699030"/>
              <a:ext cx="2246734" cy="810089"/>
            </a:xfrm>
            <a:prstGeom prst="roundRect">
              <a:avLst/>
            </a:prstGeom>
            <a:solidFill>
              <a:srgbClr val="007ED3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E437B2B2-96C0-4760-BE8E-1C465B3698D7}"/>
                </a:ext>
              </a:extLst>
            </p:cNvPr>
            <p:cNvSpPr/>
            <p:nvPr/>
          </p:nvSpPr>
          <p:spPr>
            <a:xfrm>
              <a:off x="4979447" y="4699030"/>
              <a:ext cx="2246734" cy="810089"/>
            </a:xfrm>
            <a:prstGeom prst="roundRect">
              <a:avLst/>
            </a:prstGeom>
            <a:solidFill>
              <a:srgbClr val="007ED3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97FDCCA8-991E-4A3B-B8F4-2C5823FD9786}"/>
                </a:ext>
              </a:extLst>
            </p:cNvPr>
            <p:cNvSpPr/>
            <p:nvPr/>
          </p:nvSpPr>
          <p:spPr>
            <a:xfrm>
              <a:off x="7418674" y="4699030"/>
              <a:ext cx="2246734" cy="810089"/>
            </a:xfrm>
            <a:prstGeom prst="roundRect">
              <a:avLst/>
            </a:prstGeom>
            <a:solidFill>
              <a:srgbClr val="007ED3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B30857B3-0B45-4B35-BEF0-BB3AF4BE596B}"/>
                </a:ext>
              </a:extLst>
            </p:cNvPr>
            <p:cNvSpPr/>
            <p:nvPr/>
          </p:nvSpPr>
          <p:spPr>
            <a:xfrm>
              <a:off x="9857901" y="4699030"/>
              <a:ext cx="2246734" cy="810089"/>
            </a:xfrm>
            <a:prstGeom prst="roundRect">
              <a:avLst/>
            </a:prstGeom>
            <a:solidFill>
              <a:srgbClr val="007ED3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65087A-F064-44F7-9037-845935DD0214}"/>
              </a:ext>
            </a:extLst>
          </p:cNvPr>
          <p:cNvGrpSpPr/>
          <p:nvPr/>
        </p:nvGrpSpPr>
        <p:grpSpPr>
          <a:xfrm>
            <a:off x="100993" y="4699029"/>
            <a:ext cx="2246734" cy="810089"/>
            <a:chOff x="100993" y="4699030"/>
            <a:chExt cx="2246734" cy="810089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D44615C-B151-40B7-B0A1-E039CA8EEF17}"/>
                </a:ext>
              </a:extLst>
            </p:cNvPr>
            <p:cNvSpPr/>
            <p:nvPr/>
          </p:nvSpPr>
          <p:spPr>
            <a:xfrm>
              <a:off x="100993" y="4699030"/>
              <a:ext cx="2246734" cy="81008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478E1F81-9EEA-4F96-ADCA-2B2197084DEE}"/>
                </a:ext>
              </a:extLst>
            </p:cNvPr>
            <p:cNvSpPr/>
            <p:nvPr/>
          </p:nvSpPr>
          <p:spPr>
            <a:xfrm>
              <a:off x="1155864" y="5316149"/>
              <a:ext cx="195095" cy="7034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F88A24A-F71F-4A7F-836C-ECBC361FD0D0}"/>
              </a:ext>
            </a:extLst>
          </p:cNvPr>
          <p:cNvGrpSpPr/>
          <p:nvPr/>
        </p:nvGrpSpPr>
        <p:grpSpPr>
          <a:xfrm>
            <a:off x="2540220" y="4699029"/>
            <a:ext cx="2246734" cy="810089"/>
            <a:chOff x="100993" y="4699030"/>
            <a:chExt cx="2246734" cy="810089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612807E6-E2BC-45FD-8A0A-2573E079AD59}"/>
                </a:ext>
              </a:extLst>
            </p:cNvPr>
            <p:cNvSpPr/>
            <p:nvPr/>
          </p:nvSpPr>
          <p:spPr>
            <a:xfrm>
              <a:off x="100993" y="4699030"/>
              <a:ext cx="2246734" cy="81008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88274407-B7F7-47F1-9BE9-DB67E02259CB}"/>
                </a:ext>
              </a:extLst>
            </p:cNvPr>
            <p:cNvSpPr/>
            <p:nvPr/>
          </p:nvSpPr>
          <p:spPr>
            <a:xfrm>
              <a:off x="1155864" y="5316149"/>
              <a:ext cx="195095" cy="7034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CE47B30-DF86-46A7-9308-23F2D5D32486}"/>
              </a:ext>
            </a:extLst>
          </p:cNvPr>
          <p:cNvGrpSpPr/>
          <p:nvPr/>
        </p:nvGrpSpPr>
        <p:grpSpPr>
          <a:xfrm>
            <a:off x="4979447" y="4699029"/>
            <a:ext cx="2246734" cy="810089"/>
            <a:chOff x="100993" y="4699030"/>
            <a:chExt cx="2246734" cy="810089"/>
          </a:xfrm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D19711CD-C4EF-4F8A-86EB-A61E58FFB111}"/>
                </a:ext>
              </a:extLst>
            </p:cNvPr>
            <p:cNvSpPr/>
            <p:nvPr/>
          </p:nvSpPr>
          <p:spPr>
            <a:xfrm>
              <a:off x="100993" y="4699030"/>
              <a:ext cx="2246734" cy="81008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98F5D282-C138-493B-8E13-FB0B4A0F0AC3}"/>
                </a:ext>
              </a:extLst>
            </p:cNvPr>
            <p:cNvSpPr/>
            <p:nvPr/>
          </p:nvSpPr>
          <p:spPr>
            <a:xfrm>
              <a:off x="1155864" y="5316149"/>
              <a:ext cx="195095" cy="7034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DF5FFB3A-27A1-4F4E-8403-8E368AE0DAF4}"/>
              </a:ext>
            </a:extLst>
          </p:cNvPr>
          <p:cNvGrpSpPr/>
          <p:nvPr/>
        </p:nvGrpSpPr>
        <p:grpSpPr>
          <a:xfrm>
            <a:off x="7418674" y="4699029"/>
            <a:ext cx="2246734" cy="810089"/>
            <a:chOff x="100993" y="4699030"/>
            <a:chExt cx="2246734" cy="810089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A4138567-569C-49CF-BB51-0152E87F48B2}"/>
                </a:ext>
              </a:extLst>
            </p:cNvPr>
            <p:cNvSpPr/>
            <p:nvPr/>
          </p:nvSpPr>
          <p:spPr>
            <a:xfrm>
              <a:off x="100993" y="4699030"/>
              <a:ext cx="2246734" cy="81008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BC68A499-645F-49AA-97F3-6811E4531AA5}"/>
                </a:ext>
              </a:extLst>
            </p:cNvPr>
            <p:cNvSpPr/>
            <p:nvPr/>
          </p:nvSpPr>
          <p:spPr>
            <a:xfrm>
              <a:off x="1155864" y="5316149"/>
              <a:ext cx="195095" cy="7034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E2AACF82-57D0-48B0-8E2F-6026A61ADD32}"/>
              </a:ext>
            </a:extLst>
          </p:cNvPr>
          <p:cNvGrpSpPr/>
          <p:nvPr/>
        </p:nvGrpSpPr>
        <p:grpSpPr>
          <a:xfrm>
            <a:off x="9857901" y="4699029"/>
            <a:ext cx="2246734" cy="810089"/>
            <a:chOff x="100993" y="4699030"/>
            <a:chExt cx="2246734" cy="810089"/>
          </a:xfrm>
        </p:grpSpPr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BCAE238D-A766-4C9B-8B1C-A1BB777EAE6C}"/>
                </a:ext>
              </a:extLst>
            </p:cNvPr>
            <p:cNvSpPr/>
            <p:nvPr/>
          </p:nvSpPr>
          <p:spPr>
            <a:xfrm>
              <a:off x="100993" y="4699030"/>
              <a:ext cx="2246734" cy="81008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78C26CF0-6622-43D4-B295-9D18448CCCCE}"/>
                </a:ext>
              </a:extLst>
            </p:cNvPr>
            <p:cNvSpPr/>
            <p:nvPr/>
          </p:nvSpPr>
          <p:spPr>
            <a:xfrm>
              <a:off x="1155864" y="5316149"/>
              <a:ext cx="195095" cy="7034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29A8D70-D0B4-4C22-94E8-A529B2085501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98" name="teacher guide">
              <a:extLst>
                <a:ext uri="{FF2B5EF4-FFF2-40B4-BE49-F238E27FC236}">
                  <a16:creationId xmlns:a16="http://schemas.microsoft.com/office/drawing/2014/main" id="{A0ACFC95-82CD-492F-8BCD-35C61EA77F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96" name="Picture 195">
              <a:hlinkClick r:id="rId21" action="ppaction://hlinksldjump"/>
              <a:extLst>
                <a:ext uri="{FF2B5EF4-FFF2-40B4-BE49-F238E27FC236}">
                  <a16:creationId xmlns:a16="http://schemas.microsoft.com/office/drawing/2014/main" id="{1A14D200-865D-4C82-961C-6CDD85DF92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64DCB09-5589-4671-AF38-AB9E7D01E119}"/>
              </a:ext>
            </a:extLst>
          </p:cNvPr>
          <p:cNvGrpSpPr/>
          <p:nvPr/>
        </p:nvGrpSpPr>
        <p:grpSpPr>
          <a:xfrm>
            <a:off x="689600" y="276756"/>
            <a:ext cx="8283598" cy="856729"/>
            <a:chOff x="1255513" y="650743"/>
            <a:chExt cx="8283598" cy="856729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0B7D43AC-32D1-4547-83F7-9F777569E4B8}"/>
                </a:ext>
              </a:extLst>
            </p:cNvPr>
            <p:cNvGrpSpPr/>
            <p:nvPr/>
          </p:nvGrpSpPr>
          <p:grpSpPr>
            <a:xfrm>
              <a:off x="1255513" y="650743"/>
              <a:ext cx="8159420" cy="856729"/>
              <a:chOff x="1032387" y="627584"/>
              <a:chExt cx="8159420" cy="856729"/>
            </a:xfrm>
          </p:grpSpPr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669689DD-ABE1-4938-BF13-1F031FF06A81}"/>
                  </a:ext>
                </a:extLst>
              </p:cNvPr>
              <p:cNvSpPr/>
              <p:nvPr/>
            </p:nvSpPr>
            <p:spPr>
              <a:xfrm>
                <a:off x="1032387" y="627584"/>
                <a:ext cx="8159420" cy="85672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3F351162-6B99-48A0-A719-660B6C8DFE1F}"/>
                  </a:ext>
                </a:extLst>
              </p:cNvPr>
              <p:cNvSpPr/>
              <p:nvPr/>
            </p:nvSpPr>
            <p:spPr>
              <a:xfrm>
                <a:off x="1986912" y="796637"/>
                <a:ext cx="651011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เมื่อรู้จักวิธีการเล่นซอด้วงแล้ว เรามาลองเล่นเกมกันนะคะ</a:t>
                </a: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14F03672-2C0F-406F-B1AA-A02A041DDECD}"/>
                </a:ext>
              </a:extLst>
            </p:cNvPr>
            <p:cNvGrpSpPr/>
            <p:nvPr/>
          </p:nvGrpSpPr>
          <p:grpSpPr>
            <a:xfrm>
              <a:off x="8858814" y="832916"/>
              <a:ext cx="680297" cy="462825"/>
              <a:chOff x="8684958" y="1338612"/>
              <a:chExt cx="1162050" cy="790575"/>
            </a:xfrm>
          </p:grpSpPr>
          <p:pic>
            <p:nvPicPr>
              <p:cNvPr id="77" name="Graphic 76">
                <a:extLst>
                  <a:ext uri="{FF2B5EF4-FFF2-40B4-BE49-F238E27FC236}">
                    <a16:creationId xmlns:a16="http://schemas.microsoft.com/office/drawing/2014/main" id="{835582BE-28B0-481C-89C9-E9FD52DA7D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 rot="18900000">
                <a:off x="8684958" y="1338612"/>
                <a:ext cx="1162050" cy="790575"/>
              </a:xfrm>
              <a:prstGeom prst="rect">
                <a:avLst/>
              </a:prstGeom>
            </p:spPr>
          </p:pic>
          <p:pic>
            <p:nvPicPr>
              <p:cNvPr id="78" name="Graphic 77">
                <a:extLst>
                  <a:ext uri="{FF2B5EF4-FFF2-40B4-BE49-F238E27FC236}">
                    <a16:creationId xmlns:a16="http://schemas.microsoft.com/office/drawing/2014/main" id="{C08E6E79-1796-44C0-ACCC-AD45D68240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 rot="18900000">
                <a:off x="8717472" y="1369802"/>
                <a:ext cx="1097022" cy="728195"/>
              </a:xfrm>
              <a:prstGeom prst="rect">
                <a:avLst/>
              </a:prstGeom>
            </p:spPr>
          </p:pic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7D51A31-2AB5-4B93-B810-A86D99B3B7A8}"/>
              </a:ext>
            </a:extLst>
          </p:cNvPr>
          <p:cNvGrpSpPr/>
          <p:nvPr/>
        </p:nvGrpSpPr>
        <p:grpSpPr>
          <a:xfrm>
            <a:off x="403136" y="68905"/>
            <a:ext cx="1042751" cy="1153363"/>
            <a:chOff x="0" y="-4390283"/>
            <a:chExt cx="4662757" cy="5157369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91B22B1-B7D4-4ED3-8E04-752CDEC36007}"/>
                </a:ext>
              </a:extLst>
            </p:cNvPr>
            <p:cNvSpPr/>
            <p:nvPr/>
          </p:nvSpPr>
          <p:spPr>
            <a:xfrm>
              <a:off x="0" y="-3980249"/>
              <a:ext cx="4662757" cy="4662758"/>
            </a:xfrm>
            <a:prstGeom prst="ellipse">
              <a:avLst/>
            </a:prstGeom>
            <a:solidFill>
              <a:srgbClr val="FFF9DD"/>
            </a:solidFill>
            <a:ln w="57150" cap="rnd" cmpd="thickThin">
              <a:solidFill>
                <a:srgbClr val="FFE044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FDCF9DFE-8334-41C1-814E-AF58EB96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5" y="-4390283"/>
              <a:ext cx="4588842" cy="5157369"/>
            </a:xfrm>
            <a:prstGeom prst="rect">
              <a:avLst/>
            </a:prstGeom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85" name="Rectangle 84">
            <a:extLst>
              <a:ext uri="{FF2B5EF4-FFF2-40B4-BE49-F238E27FC236}">
                <a16:creationId xmlns:a16="http://schemas.microsoft.com/office/drawing/2014/main" id="{182EEE35-4B48-4A26-8EAD-B65517106526}"/>
              </a:ext>
            </a:extLst>
          </p:cNvPr>
          <p:cNvSpPr/>
          <p:nvPr/>
        </p:nvSpPr>
        <p:spPr>
          <a:xfrm>
            <a:off x="342900" y="1313967"/>
            <a:ext cx="7994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คลิกที่เสียงของโน้ตเพื่อจับคู่รูปภาพกับข้อความให้สอดคล้องกับการวางนิ้วซอด้วง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7440744-EFE3-4D25-B402-9264D2104010}"/>
              </a:ext>
            </a:extLst>
          </p:cNvPr>
          <p:cNvGrpSpPr/>
          <p:nvPr/>
        </p:nvGrpSpPr>
        <p:grpSpPr>
          <a:xfrm>
            <a:off x="100993" y="4193836"/>
            <a:ext cx="2246734" cy="464317"/>
            <a:chOff x="311572" y="4231936"/>
            <a:chExt cx="2246734" cy="46431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671182E-49B7-4187-A8F6-6A9B7044D039}"/>
                </a:ext>
              </a:extLst>
            </p:cNvPr>
            <p:cNvSpPr/>
            <p:nvPr/>
          </p:nvSpPr>
          <p:spPr>
            <a:xfrm>
              <a:off x="311572" y="4231936"/>
              <a:ext cx="2246734" cy="4643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076CC91F-F80D-4C30-A6D3-B1E0F6BD2AFD}"/>
                </a:ext>
              </a:extLst>
            </p:cNvPr>
            <p:cNvSpPr/>
            <p:nvPr/>
          </p:nvSpPr>
          <p:spPr>
            <a:xfrm>
              <a:off x="489008" y="4272279"/>
              <a:ext cx="189186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ใช้นิ้วชี้กดและสีที่สายทุ้ม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AC03E2A-C2D4-4789-A836-62D6B9718F0B}"/>
              </a:ext>
            </a:extLst>
          </p:cNvPr>
          <p:cNvGrpSpPr/>
          <p:nvPr/>
        </p:nvGrpSpPr>
        <p:grpSpPr>
          <a:xfrm>
            <a:off x="2540220" y="4193836"/>
            <a:ext cx="2246734" cy="464317"/>
            <a:chOff x="311572" y="4231936"/>
            <a:chExt cx="2246734" cy="464317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55AF9657-CEF8-4729-BD3D-9D8626F3D232}"/>
                </a:ext>
              </a:extLst>
            </p:cNvPr>
            <p:cNvSpPr/>
            <p:nvPr/>
          </p:nvSpPr>
          <p:spPr>
            <a:xfrm>
              <a:off x="311572" y="4231936"/>
              <a:ext cx="2246734" cy="4643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5D9742AB-46E1-4FFE-B57D-4980D72F7A1F}"/>
                </a:ext>
              </a:extLst>
            </p:cNvPr>
            <p:cNvSpPr/>
            <p:nvPr/>
          </p:nvSpPr>
          <p:spPr>
            <a:xfrm>
              <a:off x="570761" y="4272279"/>
              <a:ext cx="172835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สีสายเปล่าของสายทุ้ม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3BD8D5C-1DDC-4C93-8CE3-8DFE38A545D1}"/>
              </a:ext>
            </a:extLst>
          </p:cNvPr>
          <p:cNvGrpSpPr/>
          <p:nvPr/>
        </p:nvGrpSpPr>
        <p:grpSpPr>
          <a:xfrm>
            <a:off x="4979447" y="4193836"/>
            <a:ext cx="2246734" cy="464317"/>
            <a:chOff x="311572" y="4231936"/>
            <a:chExt cx="2246734" cy="464317"/>
          </a:xfrm>
        </p:grpSpPr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96313AA4-3205-4802-A911-41EF538A6CD4}"/>
                </a:ext>
              </a:extLst>
            </p:cNvPr>
            <p:cNvSpPr/>
            <p:nvPr/>
          </p:nvSpPr>
          <p:spPr>
            <a:xfrm>
              <a:off x="311572" y="4231936"/>
              <a:ext cx="2246734" cy="4643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DC911405-9450-43CA-AB58-FCCD6ADA5C2F}"/>
                </a:ext>
              </a:extLst>
            </p:cNvPr>
            <p:cNvSpPr/>
            <p:nvPr/>
          </p:nvSpPr>
          <p:spPr>
            <a:xfrm>
              <a:off x="402447" y="4272279"/>
              <a:ext cx="20649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ใช้นิ้วนางกดและสีที่สายทุ้ม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F07382E-FAFE-46C3-9967-66682FE0362C}"/>
              </a:ext>
            </a:extLst>
          </p:cNvPr>
          <p:cNvGrpSpPr/>
          <p:nvPr/>
        </p:nvGrpSpPr>
        <p:grpSpPr>
          <a:xfrm>
            <a:off x="7418674" y="4193836"/>
            <a:ext cx="2246734" cy="464317"/>
            <a:chOff x="311572" y="4231936"/>
            <a:chExt cx="2246734" cy="464317"/>
          </a:xfrm>
        </p:grpSpPr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B7C26A9D-9814-46EF-8235-E34E8F236846}"/>
                </a:ext>
              </a:extLst>
            </p:cNvPr>
            <p:cNvSpPr/>
            <p:nvPr/>
          </p:nvSpPr>
          <p:spPr>
            <a:xfrm>
              <a:off x="311572" y="4231936"/>
              <a:ext cx="2246734" cy="4643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5648F634-41C5-492E-962A-F061A4485889}"/>
                </a:ext>
              </a:extLst>
            </p:cNvPr>
            <p:cNvSpPr/>
            <p:nvPr/>
          </p:nvSpPr>
          <p:spPr>
            <a:xfrm>
              <a:off x="553128" y="4272279"/>
              <a:ext cx="17636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สีสายเปล่าของสายเอก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D422DD3-4D61-458D-A96A-600C0198ADC1}"/>
              </a:ext>
            </a:extLst>
          </p:cNvPr>
          <p:cNvGrpSpPr/>
          <p:nvPr/>
        </p:nvGrpSpPr>
        <p:grpSpPr>
          <a:xfrm>
            <a:off x="9857901" y="4193836"/>
            <a:ext cx="2246734" cy="464317"/>
            <a:chOff x="311572" y="4231936"/>
            <a:chExt cx="2246734" cy="464317"/>
          </a:xfrm>
        </p:grpSpPr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EB4EE92B-C8AB-4CD0-A829-E925C307FF8B}"/>
                </a:ext>
              </a:extLst>
            </p:cNvPr>
            <p:cNvSpPr/>
            <p:nvPr/>
          </p:nvSpPr>
          <p:spPr>
            <a:xfrm>
              <a:off x="311572" y="4231936"/>
              <a:ext cx="2246734" cy="4643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1544319-9413-42A1-943D-D114F6489546}"/>
                </a:ext>
              </a:extLst>
            </p:cNvPr>
            <p:cNvSpPr/>
            <p:nvPr/>
          </p:nvSpPr>
          <p:spPr>
            <a:xfrm>
              <a:off x="355959" y="4272279"/>
              <a:ext cx="215796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ใช้นิ้วกลางกดและสีที่สายทุ้ม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13036E2-C1C9-4DA4-A03D-A5E039B4F4A0}"/>
              </a:ext>
            </a:extLst>
          </p:cNvPr>
          <p:cNvGrpSpPr/>
          <p:nvPr/>
        </p:nvGrpSpPr>
        <p:grpSpPr>
          <a:xfrm>
            <a:off x="26767" y="1431594"/>
            <a:ext cx="363632" cy="262639"/>
            <a:chOff x="26767" y="1431594"/>
            <a:chExt cx="363632" cy="262639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351FC387-0254-45BB-A10D-62741DD49C3B}"/>
                </a:ext>
              </a:extLst>
            </p:cNvPr>
            <p:cNvSpPr/>
            <p:nvPr/>
          </p:nvSpPr>
          <p:spPr>
            <a:xfrm>
              <a:off x="26767" y="1482416"/>
              <a:ext cx="259080" cy="160995"/>
            </a:xfrm>
            <a:prstGeom prst="roundRect">
              <a:avLst/>
            </a:prstGeom>
            <a:solidFill>
              <a:srgbClr val="FFE04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82F88EA-2ADB-4AA4-85AC-BEBBF559917E}"/>
                </a:ext>
              </a:extLst>
            </p:cNvPr>
            <p:cNvSpPr/>
            <p:nvPr/>
          </p:nvSpPr>
          <p:spPr>
            <a:xfrm>
              <a:off x="127760" y="1431594"/>
              <a:ext cx="262639" cy="262639"/>
            </a:xfrm>
            <a:prstGeom prst="ellipse">
              <a:avLst/>
            </a:prstGeom>
            <a:solidFill>
              <a:srgbClr val="FFE04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ลา">
            <a:extLst>
              <a:ext uri="{FF2B5EF4-FFF2-40B4-BE49-F238E27FC236}">
                <a16:creationId xmlns:a16="http://schemas.microsoft.com/office/drawing/2014/main" id="{FA001D46-7A9C-4A8B-8E13-41E1213C7E4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848" y="5735354"/>
            <a:ext cx="1564875" cy="636269"/>
          </a:xfrm>
          <a:prstGeom prst="rect">
            <a:avLst/>
          </a:prstGeom>
        </p:spPr>
      </p:pic>
      <p:pic>
        <p:nvPicPr>
          <p:cNvPr id="20" name="เร">
            <a:extLst>
              <a:ext uri="{FF2B5EF4-FFF2-40B4-BE49-F238E27FC236}">
                <a16:creationId xmlns:a16="http://schemas.microsoft.com/office/drawing/2014/main" id="{F5AD64A4-435D-4143-B7C9-5704CA045E2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839" y="5909173"/>
            <a:ext cx="1566438" cy="636269"/>
          </a:xfrm>
          <a:prstGeom prst="rect">
            <a:avLst/>
          </a:prstGeom>
        </p:spPr>
      </p:pic>
      <p:pic>
        <p:nvPicPr>
          <p:cNvPr id="22" name="ที">
            <a:extLst>
              <a:ext uri="{FF2B5EF4-FFF2-40B4-BE49-F238E27FC236}">
                <a16:creationId xmlns:a16="http://schemas.microsoft.com/office/drawing/2014/main" id="{A3DE7CB0-B53A-4241-A4E7-9315E9219EC7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4170" y="5735833"/>
            <a:ext cx="1566438" cy="636269"/>
          </a:xfrm>
          <a:prstGeom prst="rect">
            <a:avLst/>
          </a:prstGeom>
        </p:spPr>
      </p:pic>
      <p:pic>
        <p:nvPicPr>
          <p:cNvPr id="24" name="ซอล">
            <a:extLst>
              <a:ext uri="{FF2B5EF4-FFF2-40B4-BE49-F238E27FC236}">
                <a16:creationId xmlns:a16="http://schemas.microsoft.com/office/drawing/2014/main" id="{2ADEE8C9-23AB-48C5-9108-ABAE0ACC7D5E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723" y="5909173"/>
            <a:ext cx="1566438" cy="636269"/>
          </a:xfrm>
          <a:prstGeom prst="rect">
            <a:avLst/>
          </a:prstGeom>
        </p:spPr>
      </p:pic>
      <p:pic>
        <p:nvPicPr>
          <p:cNvPr id="26" name="โด">
            <a:extLst>
              <a:ext uri="{FF2B5EF4-FFF2-40B4-BE49-F238E27FC236}">
                <a16:creationId xmlns:a16="http://schemas.microsoft.com/office/drawing/2014/main" id="{3796B298-CA28-4EC6-90E7-4B3B0B87A9B0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277" y="5735353"/>
            <a:ext cx="1564875" cy="63626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39CF7D3-0010-8D97-D8C7-EBFBE0BD4B0C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3598073" flipH="1">
            <a:off x="1953000" y="6196453"/>
            <a:ext cx="324852" cy="411480"/>
          </a:xfrm>
          <a:prstGeom prst="rect">
            <a:avLst/>
          </a:prstGeom>
        </p:spPr>
      </p:pic>
      <p:grpSp>
        <p:nvGrpSpPr>
          <p:cNvPr id="17" name="ปุ่มลา">
            <a:extLst>
              <a:ext uri="{FF2B5EF4-FFF2-40B4-BE49-F238E27FC236}">
                <a16:creationId xmlns:a16="http://schemas.microsoft.com/office/drawing/2014/main" id="{714A0153-E4CE-4E70-BCF4-3C5D3E2F6BDA}"/>
              </a:ext>
            </a:extLst>
          </p:cNvPr>
          <p:cNvGrpSpPr/>
          <p:nvPr/>
        </p:nvGrpSpPr>
        <p:grpSpPr>
          <a:xfrm>
            <a:off x="1625833" y="3504885"/>
            <a:ext cx="631394" cy="631394"/>
            <a:chOff x="1625833" y="3504885"/>
            <a:chExt cx="631394" cy="631394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A4957F0-9FCB-440C-935F-444E7EC4C828}"/>
                </a:ext>
              </a:extLst>
            </p:cNvPr>
            <p:cNvSpPr/>
            <p:nvPr/>
          </p:nvSpPr>
          <p:spPr>
            <a:xfrm>
              <a:off x="1625833" y="3504885"/>
              <a:ext cx="631394" cy="631394"/>
            </a:xfrm>
            <a:prstGeom prst="ellipse">
              <a:avLst/>
            </a:prstGeom>
            <a:solidFill>
              <a:srgbClr val="F8D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4FB2CDBF-9CEA-4593-916B-846656A21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4381" y="3556339"/>
              <a:ext cx="514299" cy="528487"/>
            </a:xfrm>
            <a:prstGeom prst="rect">
              <a:avLst/>
            </a:prstGeom>
          </p:spPr>
        </p:pic>
      </p:grpSp>
      <p:grpSp>
        <p:nvGrpSpPr>
          <p:cNvPr id="146" name="ปุ่มซอล">
            <a:extLst>
              <a:ext uri="{FF2B5EF4-FFF2-40B4-BE49-F238E27FC236}">
                <a16:creationId xmlns:a16="http://schemas.microsoft.com/office/drawing/2014/main" id="{F0B27C74-B388-46CE-9A0F-FD5005F103DF}"/>
              </a:ext>
            </a:extLst>
          </p:cNvPr>
          <p:cNvGrpSpPr/>
          <p:nvPr/>
        </p:nvGrpSpPr>
        <p:grpSpPr>
          <a:xfrm>
            <a:off x="4068106" y="3498538"/>
            <a:ext cx="631394" cy="631394"/>
            <a:chOff x="1625833" y="3504885"/>
            <a:chExt cx="631394" cy="631394"/>
          </a:xfrm>
        </p:grpSpPr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51BCAD7B-BD1A-4E89-A3B7-412440C806DB}"/>
                </a:ext>
              </a:extLst>
            </p:cNvPr>
            <p:cNvSpPr/>
            <p:nvPr/>
          </p:nvSpPr>
          <p:spPr>
            <a:xfrm>
              <a:off x="1625833" y="3504885"/>
              <a:ext cx="631394" cy="631394"/>
            </a:xfrm>
            <a:prstGeom prst="ellipse">
              <a:avLst/>
            </a:prstGeom>
            <a:solidFill>
              <a:srgbClr val="F8D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C7294481-9269-46CD-B635-8755B8326B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4381" y="3556339"/>
              <a:ext cx="514299" cy="528487"/>
            </a:xfrm>
            <a:prstGeom prst="rect">
              <a:avLst/>
            </a:prstGeom>
          </p:spPr>
        </p:pic>
      </p:grpSp>
      <p:grpSp>
        <p:nvGrpSpPr>
          <p:cNvPr id="149" name="ปุ่มโด">
            <a:extLst>
              <a:ext uri="{FF2B5EF4-FFF2-40B4-BE49-F238E27FC236}">
                <a16:creationId xmlns:a16="http://schemas.microsoft.com/office/drawing/2014/main" id="{444D9524-8588-41BD-AD21-16C38651604F}"/>
              </a:ext>
            </a:extLst>
          </p:cNvPr>
          <p:cNvGrpSpPr/>
          <p:nvPr/>
        </p:nvGrpSpPr>
        <p:grpSpPr>
          <a:xfrm>
            <a:off x="6510379" y="3492191"/>
            <a:ext cx="631394" cy="631394"/>
            <a:chOff x="1625833" y="3504885"/>
            <a:chExt cx="631394" cy="631394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32C0EFAD-74DA-492A-873E-28F195245533}"/>
                </a:ext>
              </a:extLst>
            </p:cNvPr>
            <p:cNvSpPr/>
            <p:nvPr/>
          </p:nvSpPr>
          <p:spPr>
            <a:xfrm>
              <a:off x="1625833" y="3504885"/>
              <a:ext cx="631394" cy="631394"/>
            </a:xfrm>
            <a:prstGeom prst="ellipse">
              <a:avLst/>
            </a:prstGeom>
            <a:solidFill>
              <a:srgbClr val="F8D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1" name="Picture 150">
              <a:extLst>
                <a:ext uri="{FF2B5EF4-FFF2-40B4-BE49-F238E27FC236}">
                  <a16:creationId xmlns:a16="http://schemas.microsoft.com/office/drawing/2014/main" id="{2A5D23D2-8DB8-4ABF-88E1-07B33D8E9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4381" y="3556339"/>
              <a:ext cx="514299" cy="528487"/>
            </a:xfrm>
            <a:prstGeom prst="rect">
              <a:avLst/>
            </a:prstGeom>
          </p:spPr>
        </p:pic>
      </p:grpSp>
      <p:grpSp>
        <p:nvGrpSpPr>
          <p:cNvPr id="152" name="ปุ่มเร">
            <a:extLst>
              <a:ext uri="{FF2B5EF4-FFF2-40B4-BE49-F238E27FC236}">
                <a16:creationId xmlns:a16="http://schemas.microsoft.com/office/drawing/2014/main" id="{CAFBE23F-9CE2-4712-BF64-6BEFA1E5CE76}"/>
              </a:ext>
            </a:extLst>
          </p:cNvPr>
          <p:cNvGrpSpPr/>
          <p:nvPr/>
        </p:nvGrpSpPr>
        <p:grpSpPr>
          <a:xfrm>
            <a:off x="8933602" y="3485844"/>
            <a:ext cx="631394" cy="631394"/>
            <a:chOff x="1625833" y="3504885"/>
            <a:chExt cx="631394" cy="631394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9D090757-1372-4EE6-A4A4-020D77B80A54}"/>
                </a:ext>
              </a:extLst>
            </p:cNvPr>
            <p:cNvSpPr/>
            <p:nvPr/>
          </p:nvSpPr>
          <p:spPr>
            <a:xfrm>
              <a:off x="1625833" y="3504885"/>
              <a:ext cx="631394" cy="631394"/>
            </a:xfrm>
            <a:prstGeom prst="ellipse">
              <a:avLst/>
            </a:prstGeom>
            <a:solidFill>
              <a:srgbClr val="F8D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E0B680E4-16D4-455F-B9C5-369A4482C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4381" y="3556339"/>
              <a:ext cx="514299" cy="528487"/>
            </a:xfrm>
            <a:prstGeom prst="rect">
              <a:avLst/>
            </a:prstGeom>
          </p:spPr>
        </p:pic>
      </p:grpSp>
      <p:grpSp>
        <p:nvGrpSpPr>
          <p:cNvPr id="155" name="ปุ่มที">
            <a:extLst>
              <a:ext uri="{FF2B5EF4-FFF2-40B4-BE49-F238E27FC236}">
                <a16:creationId xmlns:a16="http://schemas.microsoft.com/office/drawing/2014/main" id="{FFB239A8-8866-41A3-B41B-D985AD86D010}"/>
              </a:ext>
            </a:extLst>
          </p:cNvPr>
          <p:cNvGrpSpPr/>
          <p:nvPr/>
        </p:nvGrpSpPr>
        <p:grpSpPr>
          <a:xfrm>
            <a:off x="11363175" y="3479497"/>
            <a:ext cx="631394" cy="631394"/>
            <a:chOff x="1625833" y="3504885"/>
            <a:chExt cx="631394" cy="631394"/>
          </a:xfrm>
        </p:grpSpPr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ABA85286-1239-4D5A-8D5A-74DAF68C3E1E}"/>
                </a:ext>
              </a:extLst>
            </p:cNvPr>
            <p:cNvSpPr/>
            <p:nvPr/>
          </p:nvSpPr>
          <p:spPr>
            <a:xfrm>
              <a:off x="1625833" y="3504885"/>
              <a:ext cx="631394" cy="631394"/>
            </a:xfrm>
            <a:prstGeom prst="ellipse">
              <a:avLst/>
            </a:prstGeom>
            <a:solidFill>
              <a:srgbClr val="F8D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7" name="Picture 156">
              <a:extLst>
                <a:ext uri="{FF2B5EF4-FFF2-40B4-BE49-F238E27FC236}">
                  <a16:creationId xmlns:a16="http://schemas.microsoft.com/office/drawing/2014/main" id="{3AABAE6F-79C7-4DCF-A3D5-73F937A84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4381" y="3556339"/>
              <a:ext cx="514299" cy="528487"/>
            </a:xfrm>
            <a:prstGeom prst="rect">
              <a:avLst/>
            </a:prstGeom>
          </p:spPr>
        </p:pic>
      </p:grpSp>
      <p:pic>
        <p:nvPicPr>
          <p:cNvPr id="158" name="ด้วง ลา">
            <a:hlinkClick r:id="" action="ppaction://media"/>
            <a:extLst>
              <a:ext uri="{FF2B5EF4-FFF2-40B4-BE49-F238E27FC236}">
                <a16:creationId xmlns:a16="http://schemas.microsoft.com/office/drawing/2014/main" id="{15E13861-1B16-4203-8BE4-C832BDA346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4745" y="755650"/>
            <a:ext cx="609600" cy="609600"/>
          </a:xfrm>
          <a:prstGeom prst="rect">
            <a:avLst/>
          </a:prstGeom>
        </p:spPr>
      </p:pic>
      <p:pic>
        <p:nvPicPr>
          <p:cNvPr id="159" name="ด้วง ซอล">
            <a:hlinkClick r:id="" action="ppaction://media"/>
            <a:extLst>
              <a:ext uri="{FF2B5EF4-FFF2-40B4-BE49-F238E27FC236}">
                <a16:creationId xmlns:a16="http://schemas.microsoft.com/office/drawing/2014/main" id="{5CF1EC72-0DCE-4384-86F5-1BF767C3901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4745" y="1532387"/>
            <a:ext cx="609600" cy="609600"/>
          </a:xfrm>
          <a:prstGeom prst="rect">
            <a:avLst/>
          </a:prstGeom>
        </p:spPr>
      </p:pic>
      <p:pic>
        <p:nvPicPr>
          <p:cNvPr id="160" name="ด้วง โด">
            <a:hlinkClick r:id="" action="ppaction://media"/>
            <a:extLst>
              <a:ext uri="{FF2B5EF4-FFF2-40B4-BE49-F238E27FC236}">
                <a16:creationId xmlns:a16="http://schemas.microsoft.com/office/drawing/2014/main" id="{59814C93-F665-4217-BB38-FB0192A8582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4745" y="2309124"/>
            <a:ext cx="609600" cy="609600"/>
          </a:xfrm>
          <a:prstGeom prst="rect">
            <a:avLst/>
          </a:prstGeom>
        </p:spPr>
      </p:pic>
      <p:pic>
        <p:nvPicPr>
          <p:cNvPr id="161" name="ด้วง เร">
            <a:hlinkClick r:id="" action="ppaction://media"/>
            <a:extLst>
              <a:ext uri="{FF2B5EF4-FFF2-40B4-BE49-F238E27FC236}">
                <a16:creationId xmlns:a16="http://schemas.microsoft.com/office/drawing/2014/main" id="{76B93EF6-22DF-4B61-A149-56449C607FB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4745" y="3066723"/>
            <a:ext cx="609600" cy="609600"/>
          </a:xfrm>
          <a:prstGeom prst="rect">
            <a:avLst/>
          </a:prstGeom>
        </p:spPr>
      </p:pic>
      <p:pic>
        <p:nvPicPr>
          <p:cNvPr id="162" name="ด้วง ที">
            <a:hlinkClick r:id="" action="ppaction://media"/>
            <a:extLst>
              <a:ext uri="{FF2B5EF4-FFF2-40B4-BE49-F238E27FC236}">
                <a16:creationId xmlns:a16="http://schemas.microsoft.com/office/drawing/2014/main" id="{FECA9094-C597-4CE3-A820-3CA0804F8D8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1094745" y="38627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6038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-0.12552 -0.1402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76" y="-701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L -0.12552 -0.14028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76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33659 -0.16435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-821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33659 -0.16435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0.39987 -0.13912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87" y="-696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0.39987 -0.13912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87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L -0.33646 -0.16435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23" y="-821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7 L -0.33646 -0.16435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23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-0.27214 -0.13912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7" y="-696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07407E-6 L -0.27214 -0.13912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7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8"/>
                </p:tgtEl>
              </p:cMediaNode>
            </p:audio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  <p:audio>
              <p:cMediaNode vol="8000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0"/>
                </p:tgtEl>
              </p:cMediaNode>
            </p:audio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1"/>
                </p:tgtEl>
              </p:cMediaNode>
            </p:audio>
            <p:audio>
              <p:cMediaNode vol="8000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2037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0" dur="1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2" dur="1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4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2220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1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3" dur="1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5" dur="1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7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1880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4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8" dur="1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0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2168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7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9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1" dur="1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3" dur="1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37" fill="hold"/>
                                        <p:tgtEl>
                                          <p:spTgt spid="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2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4" dur="1" fill="hold"/>
                                        <p:tgtEl>
                                          <p:spTgt spid="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6" dur="1" fill="hold"/>
                                        <p:tgtEl>
                                          <p:spTgt spid="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33C9AEA-EACC-4EE2-B66C-6A1177A5E6DC}"/>
              </a:ext>
            </a:extLst>
          </p:cNvPr>
          <p:cNvGrpSpPr/>
          <p:nvPr/>
        </p:nvGrpSpPr>
        <p:grpSpPr>
          <a:xfrm>
            <a:off x="-632046" y="362653"/>
            <a:ext cx="11173046" cy="5664167"/>
            <a:chOff x="-632046" y="362653"/>
            <a:chExt cx="11173046" cy="5664167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4BA473F4-92BF-4DE9-B2DE-186C64911B1A}"/>
                </a:ext>
              </a:extLst>
            </p:cNvPr>
            <p:cNvSpPr/>
            <p:nvPr/>
          </p:nvSpPr>
          <p:spPr>
            <a:xfrm>
              <a:off x="1673071" y="1557108"/>
              <a:ext cx="8867929" cy="4469712"/>
            </a:xfrm>
            <a:prstGeom prst="roundRect">
              <a:avLst>
                <a:gd name="adj" fmla="val 9701"/>
              </a:avLst>
            </a:prstGeom>
            <a:solidFill>
              <a:srgbClr val="F1E9FD">
                <a:alpha val="29804"/>
              </a:srgbClr>
            </a:solidFill>
            <a:ln w="28575" cap="rnd" cmpd="sng"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2477EDD-8D13-4888-9D56-BDFD4C6F6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632046" y="362653"/>
              <a:ext cx="247650" cy="276225"/>
            </a:xfrm>
            <a:prstGeom prst="rect">
              <a:avLst/>
            </a:prstGeom>
          </p:spPr>
        </p:pic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95CC0EAD-B79F-4A22-BB15-6B537A324166}"/>
              </a:ext>
            </a:extLst>
          </p:cNvPr>
          <p:cNvSpPr/>
          <p:nvPr/>
        </p:nvSpPr>
        <p:spPr>
          <a:xfrm>
            <a:off x="3198942" y="356028"/>
            <a:ext cx="43172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Mali" panose="00000500000000000000" pitchFamily="2" charset="-34"/>
                <a:cs typeface="Mali" panose="00000500000000000000" pitchFamily="2" charset="-34"/>
              </a:rPr>
              <a:t>ส่วนประกอบของขลุ่ยเพียงออ</a:t>
            </a:r>
            <a:endParaRPr lang="en-US" sz="2400" dirty="0"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101" name="Picture 100">
            <a:extLst>
              <a:ext uri="{FF2B5EF4-FFF2-40B4-BE49-F238E27FC236}">
                <a16:creationId xmlns:a16="http://schemas.microsoft.com/office/drawing/2014/main" id="{A785F47E-7156-44DB-8208-3199085400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71486">
            <a:off x="1523569" y="2488327"/>
            <a:ext cx="4883757" cy="2468422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72A22F4B-9BE7-40F4-B235-C5BF6B21698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07218">
            <a:off x="5793624" y="2737460"/>
            <a:ext cx="4945574" cy="2051646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1A9F525E-E0EC-4014-AC98-667033CAB2E2}"/>
              </a:ext>
            </a:extLst>
          </p:cNvPr>
          <p:cNvGrpSpPr/>
          <p:nvPr/>
        </p:nvGrpSpPr>
        <p:grpSpPr>
          <a:xfrm>
            <a:off x="3937501" y="918272"/>
            <a:ext cx="4352814" cy="591307"/>
            <a:chOff x="3937501" y="918272"/>
            <a:chExt cx="4352814" cy="591307"/>
          </a:xfrm>
        </p:grpSpPr>
        <p:cxnSp>
          <p:nvCxnSpPr>
            <p:cNvPr id="174" name="Connector: Elbow 173">
              <a:extLst>
                <a:ext uri="{FF2B5EF4-FFF2-40B4-BE49-F238E27FC236}">
                  <a16:creationId xmlns:a16="http://schemas.microsoft.com/office/drawing/2014/main" id="{7BD838A9-60E0-4E12-89BE-46989CAE4818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rot="10800000" flipV="1">
              <a:off x="3937501" y="1213926"/>
              <a:ext cx="961394" cy="58766"/>
            </a:xfrm>
            <a:prstGeom prst="bentConnector3">
              <a:avLst>
                <a:gd name="adj1" fmla="val 99732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nector: Elbow 174">
              <a:extLst>
                <a:ext uri="{FF2B5EF4-FFF2-40B4-BE49-F238E27FC236}">
                  <a16:creationId xmlns:a16="http://schemas.microsoft.com/office/drawing/2014/main" id="{0A73732A-BBCD-48D9-AFB5-39B636B23D27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>
              <a:off x="7293104" y="1213926"/>
              <a:ext cx="997211" cy="57009"/>
            </a:xfrm>
            <a:prstGeom prst="bentConnector3">
              <a:avLst>
                <a:gd name="adj1" fmla="val 100343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37D0096-CDC6-4AB9-B64C-F269AEAAA1C0}"/>
                </a:ext>
              </a:extLst>
            </p:cNvPr>
            <p:cNvSpPr/>
            <p:nvPr/>
          </p:nvSpPr>
          <p:spPr>
            <a:xfrm>
              <a:off x="4898895" y="918272"/>
              <a:ext cx="2394209" cy="591307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28575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5BF22787-8C08-4D99-8E81-BAE12D968F6F}"/>
              </a:ext>
            </a:extLst>
          </p:cNvPr>
          <p:cNvGrpSpPr/>
          <p:nvPr/>
        </p:nvGrpSpPr>
        <p:grpSpPr>
          <a:xfrm>
            <a:off x="8450729" y="1612695"/>
            <a:ext cx="2431536" cy="591307"/>
            <a:chOff x="4422932" y="918272"/>
            <a:chExt cx="2431536" cy="591307"/>
          </a:xfrm>
        </p:grpSpPr>
        <p:cxnSp>
          <p:nvCxnSpPr>
            <p:cNvPr id="183" name="Connector: Elbow 176">
              <a:extLst>
                <a:ext uri="{FF2B5EF4-FFF2-40B4-BE49-F238E27FC236}">
                  <a16:creationId xmlns:a16="http://schemas.microsoft.com/office/drawing/2014/main" id="{D5C92FE7-83EB-4B34-8C31-C1D01799AA93}"/>
                </a:ext>
              </a:extLst>
            </p:cNvPr>
            <p:cNvCxnSpPr>
              <a:cxnSpLocks/>
              <a:stCxn id="185" idx="1"/>
            </p:cNvCxnSpPr>
            <p:nvPr/>
          </p:nvCxnSpPr>
          <p:spPr>
            <a:xfrm flipH="1">
              <a:off x="4422932" y="1213926"/>
              <a:ext cx="475963" cy="0"/>
            </a:xfrm>
            <a:prstGeom prst="straightConnector1">
              <a:avLst/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Rectangle: Rounded Corners 184">
              <a:extLst>
                <a:ext uri="{FF2B5EF4-FFF2-40B4-BE49-F238E27FC236}">
                  <a16:creationId xmlns:a16="http://schemas.microsoft.com/office/drawing/2014/main" id="{0E3D1D2A-A2A4-4CB0-A73C-D8F0242F5067}"/>
                </a:ext>
              </a:extLst>
            </p:cNvPr>
            <p:cNvSpPr/>
            <p:nvPr/>
          </p:nvSpPr>
          <p:spPr>
            <a:xfrm>
              <a:off x="4898895" y="918272"/>
              <a:ext cx="1955573" cy="591307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28575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23FB1C67-8AD0-4112-AE3D-354988E94026}"/>
              </a:ext>
            </a:extLst>
          </p:cNvPr>
          <p:cNvGrpSpPr/>
          <p:nvPr/>
        </p:nvGrpSpPr>
        <p:grpSpPr>
          <a:xfrm>
            <a:off x="9046709" y="3241192"/>
            <a:ext cx="2189118" cy="1322542"/>
            <a:chOff x="3580826" y="486503"/>
            <a:chExt cx="2189118" cy="1322542"/>
          </a:xfrm>
        </p:grpSpPr>
        <p:sp>
          <p:nvSpPr>
            <p:cNvPr id="188" name="Rectangle: Rounded Corners 187">
              <a:extLst>
                <a:ext uri="{FF2B5EF4-FFF2-40B4-BE49-F238E27FC236}">
                  <a16:creationId xmlns:a16="http://schemas.microsoft.com/office/drawing/2014/main" id="{AE48F417-5DC0-4DBE-AAE7-A569FB4BAB40}"/>
                </a:ext>
              </a:extLst>
            </p:cNvPr>
            <p:cNvSpPr/>
            <p:nvPr/>
          </p:nvSpPr>
          <p:spPr>
            <a:xfrm>
              <a:off x="3580826" y="486503"/>
              <a:ext cx="2110463" cy="1295883"/>
            </a:xfrm>
            <a:prstGeom prst="roundRect">
              <a:avLst/>
            </a:prstGeom>
            <a:solidFill>
              <a:schemeClr val="bg1"/>
            </a:solidFill>
            <a:ln w="9525" cap="rnd">
              <a:solidFill>
                <a:srgbClr val="D9D9D9"/>
              </a:solidFill>
              <a:prstDash val="lg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7DF6108-9A55-40DC-B788-E33A1FEB3A92}"/>
                </a:ext>
              </a:extLst>
            </p:cNvPr>
            <p:cNvSpPr/>
            <p:nvPr/>
          </p:nvSpPr>
          <p:spPr>
            <a:xfrm>
              <a:off x="3604196" y="854938"/>
              <a:ext cx="216574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(ปิดนิ้วหัวแม่มือขวา)</a:t>
              </a:r>
            </a:p>
            <a:p>
              <a:pPr algn="thaiDist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เสียงโดสูง (</a:t>
              </a:r>
              <a:r>
                <a:rPr lang="th-TH" sz="28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ดํ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C1E2DD22-45C1-4331-BC1B-E7AF1C9DA5AC}"/>
              </a:ext>
            </a:extLst>
          </p:cNvPr>
          <p:cNvGrpSpPr/>
          <p:nvPr/>
        </p:nvGrpSpPr>
        <p:grpSpPr>
          <a:xfrm>
            <a:off x="8450729" y="2953043"/>
            <a:ext cx="1949278" cy="591307"/>
            <a:chOff x="4449308" y="918272"/>
            <a:chExt cx="1949278" cy="591307"/>
          </a:xfrm>
        </p:grpSpPr>
        <p:cxnSp>
          <p:nvCxnSpPr>
            <p:cNvPr id="177" name="Connector: Elbow 176">
              <a:extLst>
                <a:ext uri="{FF2B5EF4-FFF2-40B4-BE49-F238E27FC236}">
                  <a16:creationId xmlns:a16="http://schemas.microsoft.com/office/drawing/2014/main" id="{6C3C2FAA-4136-4357-A3E3-6EC16E9B239D}"/>
                </a:ext>
              </a:extLst>
            </p:cNvPr>
            <p:cNvCxnSpPr>
              <a:cxnSpLocks/>
              <a:stCxn id="180" idx="1"/>
            </p:cNvCxnSpPr>
            <p:nvPr/>
          </p:nvCxnSpPr>
          <p:spPr>
            <a:xfrm flipH="1">
              <a:off x="4449308" y="1213926"/>
              <a:ext cx="449588" cy="0"/>
            </a:xfrm>
            <a:prstGeom prst="straightConnector1">
              <a:avLst/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16BBE2B8-4524-4E0B-A43E-DA4AF3EF2F52}"/>
                </a:ext>
              </a:extLst>
            </p:cNvPr>
            <p:cNvSpPr/>
            <p:nvPr/>
          </p:nvSpPr>
          <p:spPr>
            <a:xfrm>
              <a:off x="4898896" y="918272"/>
              <a:ext cx="1499690" cy="591307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28575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33C9C44A-E57D-4A4E-9CFD-492622008EA0}"/>
              </a:ext>
            </a:extLst>
          </p:cNvPr>
          <p:cNvGrpSpPr/>
          <p:nvPr/>
        </p:nvGrpSpPr>
        <p:grpSpPr>
          <a:xfrm>
            <a:off x="4099859" y="5027162"/>
            <a:ext cx="3998259" cy="591307"/>
            <a:chOff x="4930894" y="918272"/>
            <a:chExt cx="3998259" cy="591307"/>
          </a:xfrm>
        </p:grpSpPr>
        <p:cxnSp>
          <p:nvCxnSpPr>
            <p:cNvPr id="199" name="Connector: Elbow 176">
              <a:extLst>
                <a:ext uri="{FF2B5EF4-FFF2-40B4-BE49-F238E27FC236}">
                  <a16:creationId xmlns:a16="http://schemas.microsoft.com/office/drawing/2014/main" id="{24DBB3F4-3DCB-41C8-8316-4C95B035710E}"/>
                </a:ext>
              </a:extLst>
            </p:cNvPr>
            <p:cNvCxnSpPr>
              <a:cxnSpLocks/>
            </p:cNvCxnSpPr>
            <p:nvPr/>
          </p:nvCxnSpPr>
          <p:spPr>
            <a:xfrm>
              <a:off x="8301207" y="1213926"/>
              <a:ext cx="627946" cy="0"/>
            </a:xfrm>
            <a:prstGeom prst="straightConnector1">
              <a:avLst/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Connector: Elbow 176">
              <a:extLst>
                <a:ext uri="{FF2B5EF4-FFF2-40B4-BE49-F238E27FC236}">
                  <a16:creationId xmlns:a16="http://schemas.microsoft.com/office/drawing/2014/main" id="{E693EB69-24D3-4C56-A9F6-6C49505B43A8}"/>
                </a:ext>
              </a:extLst>
            </p:cNvPr>
            <p:cNvCxnSpPr>
              <a:cxnSpLocks/>
              <a:stCxn id="197" idx="1"/>
            </p:cNvCxnSpPr>
            <p:nvPr/>
          </p:nvCxnSpPr>
          <p:spPr>
            <a:xfrm flipH="1">
              <a:off x="4930894" y="1213926"/>
              <a:ext cx="634347" cy="0"/>
            </a:xfrm>
            <a:prstGeom prst="straightConnector1">
              <a:avLst/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Rectangle: Rounded Corners 196">
              <a:extLst>
                <a:ext uri="{FF2B5EF4-FFF2-40B4-BE49-F238E27FC236}">
                  <a16:creationId xmlns:a16="http://schemas.microsoft.com/office/drawing/2014/main" id="{9278B2AF-CE9C-4D43-B2E6-0163A4020F34}"/>
                </a:ext>
              </a:extLst>
            </p:cNvPr>
            <p:cNvSpPr/>
            <p:nvPr/>
          </p:nvSpPr>
          <p:spPr>
            <a:xfrm>
              <a:off x="5565241" y="918272"/>
              <a:ext cx="2741942" cy="591307"/>
            </a:xfrm>
            <a:prstGeom prst="roundRect">
              <a:avLst>
                <a:gd name="adj" fmla="val 50000"/>
              </a:avLst>
            </a:prstGeom>
            <a:solidFill>
              <a:srgbClr val="15A0D1"/>
            </a:solidFill>
            <a:ln w="28575">
              <a:solidFill>
                <a:srgbClr val="15A0D1"/>
              </a:solidFill>
            </a:ln>
            <a:effectLst>
              <a:outerShdw dist="38100" dir="5400000" algn="ctr" rotWithShape="0">
                <a:srgbClr val="C3EB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316CAE-52AB-400B-905A-D4ED44F7AFEE}"/>
              </a:ext>
            </a:extLst>
          </p:cNvPr>
          <p:cNvGrpSpPr/>
          <p:nvPr/>
        </p:nvGrpSpPr>
        <p:grpSpPr>
          <a:xfrm>
            <a:off x="4099860" y="4330900"/>
            <a:ext cx="3529113" cy="551903"/>
            <a:chOff x="3518067" y="4182652"/>
            <a:chExt cx="3529113" cy="551903"/>
          </a:xfrm>
        </p:grpSpPr>
        <p:cxnSp>
          <p:nvCxnSpPr>
            <p:cNvPr id="202" name="Connector: Elbow 176">
              <a:extLst>
                <a:ext uri="{FF2B5EF4-FFF2-40B4-BE49-F238E27FC236}">
                  <a16:creationId xmlns:a16="http://schemas.microsoft.com/office/drawing/2014/main" id="{A16EED8D-1BD4-4110-8A9E-76436ACBAF4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518067" y="4251583"/>
              <a:ext cx="591299" cy="188451"/>
            </a:xfrm>
            <a:prstGeom prst="bentConnector3">
              <a:avLst>
                <a:gd name="adj1" fmla="val 50000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Rectangle: Rounded Corners 215">
              <a:extLst>
                <a:ext uri="{FF2B5EF4-FFF2-40B4-BE49-F238E27FC236}">
                  <a16:creationId xmlns:a16="http://schemas.microsoft.com/office/drawing/2014/main" id="{EDCA1C73-9716-41BB-A63C-12094728649B}"/>
                </a:ext>
              </a:extLst>
            </p:cNvPr>
            <p:cNvSpPr/>
            <p:nvPr/>
          </p:nvSpPr>
          <p:spPr>
            <a:xfrm>
              <a:off x="4109365" y="4182652"/>
              <a:ext cx="2925100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rgbClr val="D9D9D9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0B0E5F99-705A-48A1-8ADD-0034C8D89E3F}"/>
                </a:ext>
              </a:extLst>
            </p:cNvPr>
            <p:cNvSpPr/>
            <p:nvPr/>
          </p:nvSpPr>
          <p:spPr>
            <a:xfrm>
              <a:off x="4094225" y="4211335"/>
              <a:ext cx="29529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ปิดนิ้วนางมือซ้าย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</a:t>
              </a:r>
              <a:r>
                <a:rPr lang="th-TH" sz="28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(ร)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C7BA83DC-D82E-45D7-AA65-FB4F9C37CF63}"/>
              </a:ext>
            </a:extLst>
          </p:cNvPr>
          <p:cNvGrpSpPr/>
          <p:nvPr/>
        </p:nvGrpSpPr>
        <p:grpSpPr>
          <a:xfrm>
            <a:off x="4104985" y="3635819"/>
            <a:ext cx="3360090" cy="551903"/>
            <a:chOff x="3519333" y="4182652"/>
            <a:chExt cx="3360090" cy="551903"/>
          </a:xfrm>
        </p:grpSpPr>
        <p:cxnSp>
          <p:nvCxnSpPr>
            <p:cNvPr id="218" name="Connector: Elbow 176">
              <a:extLst>
                <a:ext uri="{FF2B5EF4-FFF2-40B4-BE49-F238E27FC236}">
                  <a16:creationId xmlns:a16="http://schemas.microsoft.com/office/drawing/2014/main" id="{70C546CC-E668-4F0D-BF8D-1079694AAD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19333" y="4419938"/>
              <a:ext cx="585226" cy="1"/>
            </a:xfrm>
            <a:prstGeom prst="straightConnector1">
              <a:avLst/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Rectangle: Rounded Corners 218">
              <a:extLst>
                <a:ext uri="{FF2B5EF4-FFF2-40B4-BE49-F238E27FC236}">
                  <a16:creationId xmlns:a16="http://schemas.microsoft.com/office/drawing/2014/main" id="{579D31DE-F022-4927-8821-BBE2D48B7D32}"/>
                </a:ext>
              </a:extLst>
            </p:cNvPr>
            <p:cNvSpPr/>
            <p:nvPr/>
          </p:nvSpPr>
          <p:spPr>
            <a:xfrm>
              <a:off x="3994360" y="4182652"/>
              <a:ext cx="2810153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rgbClr val="D9D9D9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95DBBB1B-1F4A-4569-8202-BEFA19F429F6}"/>
                </a:ext>
              </a:extLst>
            </p:cNvPr>
            <p:cNvSpPr/>
            <p:nvPr/>
          </p:nvSpPr>
          <p:spPr>
            <a:xfrm>
              <a:off x="3926468" y="4211335"/>
              <a:ext cx="29529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ปิดนิ้วชี้มือซ้าย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เสียงฟา (ฟ)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8C265832-E102-46F4-B408-21807283AF17}"/>
              </a:ext>
            </a:extLst>
          </p:cNvPr>
          <p:cNvGrpSpPr/>
          <p:nvPr/>
        </p:nvGrpSpPr>
        <p:grpSpPr>
          <a:xfrm>
            <a:off x="4104982" y="2940738"/>
            <a:ext cx="3781833" cy="551903"/>
            <a:chOff x="3523189" y="4182652"/>
            <a:chExt cx="3781833" cy="551903"/>
          </a:xfrm>
        </p:grpSpPr>
        <p:cxnSp>
          <p:nvCxnSpPr>
            <p:cNvPr id="223" name="Connector: Elbow 176">
              <a:extLst>
                <a:ext uri="{FF2B5EF4-FFF2-40B4-BE49-F238E27FC236}">
                  <a16:creationId xmlns:a16="http://schemas.microsoft.com/office/drawing/2014/main" id="{5C927FC7-20CE-49D5-BB57-6A53FB7DF06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523189" y="4422104"/>
              <a:ext cx="717653" cy="208237"/>
            </a:xfrm>
            <a:prstGeom prst="bentConnector3">
              <a:avLst>
                <a:gd name="adj1" fmla="val 50000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Rectangle: Rounded Corners 223">
              <a:extLst>
                <a:ext uri="{FF2B5EF4-FFF2-40B4-BE49-F238E27FC236}">
                  <a16:creationId xmlns:a16="http://schemas.microsoft.com/office/drawing/2014/main" id="{4FDFAB54-428D-4D1C-9B73-3C3981251705}"/>
                </a:ext>
              </a:extLst>
            </p:cNvPr>
            <p:cNvSpPr/>
            <p:nvPr/>
          </p:nvSpPr>
          <p:spPr>
            <a:xfrm>
              <a:off x="4109365" y="4182652"/>
              <a:ext cx="3128030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rgbClr val="D9D9D9"/>
              </a:solidFill>
              <a:prstDash val="lg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B3DB4CEE-F341-4F0D-BCE8-88BE2EB226B1}"/>
                </a:ext>
              </a:extLst>
            </p:cNvPr>
            <p:cNvSpPr/>
            <p:nvPr/>
          </p:nvSpPr>
          <p:spPr>
            <a:xfrm>
              <a:off x="4094225" y="4211335"/>
              <a:ext cx="32107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ปิดนิ้วกลางมือขวา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เสียงลา (ล)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3DC55EFE-F191-4F30-AF20-FF78DAB51C3B}"/>
              </a:ext>
            </a:extLst>
          </p:cNvPr>
          <p:cNvGrpSpPr/>
          <p:nvPr/>
        </p:nvGrpSpPr>
        <p:grpSpPr>
          <a:xfrm>
            <a:off x="554583" y="4728343"/>
            <a:ext cx="3196815" cy="849302"/>
            <a:chOff x="4019503" y="3885253"/>
            <a:chExt cx="3196815" cy="849302"/>
          </a:xfrm>
        </p:grpSpPr>
        <p:cxnSp>
          <p:nvCxnSpPr>
            <p:cNvPr id="232" name="Connector: Elbow 176">
              <a:extLst>
                <a:ext uri="{FF2B5EF4-FFF2-40B4-BE49-F238E27FC236}">
                  <a16:creationId xmlns:a16="http://schemas.microsoft.com/office/drawing/2014/main" id="{E40B30BC-46C7-41D2-89F4-EA6392334C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6778" y="3885253"/>
              <a:ext cx="309540" cy="536852"/>
            </a:xfrm>
            <a:prstGeom prst="bentConnector3">
              <a:avLst>
                <a:gd name="adj1" fmla="val 65446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Rectangle: Rounded Corners 232">
              <a:extLst>
                <a:ext uri="{FF2B5EF4-FFF2-40B4-BE49-F238E27FC236}">
                  <a16:creationId xmlns:a16="http://schemas.microsoft.com/office/drawing/2014/main" id="{9AC76FC1-B3D8-4991-9197-D57895E35BFB}"/>
                </a:ext>
              </a:extLst>
            </p:cNvPr>
            <p:cNvSpPr/>
            <p:nvPr/>
          </p:nvSpPr>
          <p:spPr>
            <a:xfrm>
              <a:off x="4019503" y="4182652"/>
              <a:ext cx="2994848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9AA6693B-B882-4287-BC75-1B7630409455}"/>
                </a:ext>
              </a:extLst>
            </p:cNvPr>
            <p:cNvSpPr/>
            <p:nvPr/>
          </p:nvSpPr>
          <p:spPr>
            <a:xfrm>
              <a:off x="4021375" y="4211335"/>
              <a:ext cx="2991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ปิดนิ้วก้อยมือซ้าย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เสียงโด (ด)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67060A9B-D9A5-428D-BA2C-4CC90FF07ABC}"/>
              </a:ext>
            </a:extLst>
          </p:cNvPr>
          <p:cNvGrpSpPr/>
          <p:nvPr/>
        </p:nvGrpSpPr>
        <p:grpSpPr>
          <a:xfrm>
            <a:off x="344746" y="4114838"/>
            <a:ext cx="3410883" cy="790284"/>
            <a:chOff x="3809666" y="3944271"/>
            <a:chExt cx="3410883" cy="790284"/>
          </a:xfrm>
        </p:grpSpPr>
        <p:cxnSp>
          <p:nvCxnSpPr>
            <p:cNvPr id="247" name="Connector: Elbow 176">
              <a:extLst>
                <a:ext uri="{FF2B5EF4-FFF2-40B4-BE49-F238E27FC236}">
                  <a16:creationId xmlns:a16="http://schemas.microsoft.com/office/drawing/2014/main" id="{2B21E3AE-038E-4900-938D-800817C140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6942" y="3944271"/>
              <a:ext cx="523607" cy="471858"/>
            </a:xfrm>
            <a:prstGeom prst="bentConnector3">
              <a:avLst>
                <a:gd name="adj1" fmla="val 50000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Rectangle: Rounded Corners 247">
              <a:extLst>
                <a:ext uri="{FF2B5EF4-FFF2-40B4-BE49-F238E27FC236}">
                  <a16:creationId xmlns:a16="http://schemas.microsoft.com/office/drawing/2014/main" id="{85DB9770-451F-4702-BE93-A6BF20241839}"/>
                </a:ext>
              </a:extLst>
            </p:cNvPr>
            <p:cNvSpPr/>
            <p:nvPr/>
          </p:nvSpPr>
          <p:spPr>
            <a:xfrm>
              <a:off x="3809666" y="4182652"/>
              <a:ext cx="2994848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6005172B-2F5D-4CD6-90CE-BCDA9534841B}"/>
                </a:ext>
              </a:extLst>
            </p:cNvPr>
            <p:cNvSpPr/>
            <p:nvPr/>
          </p:nvSpPr>
          <p:spPr>
            <a:xfrm>
              <a:off x="3811538" y="4211335"/>
              <a:ext cx="2991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ปิดนิ้วกลางมือซ้าย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เสียงมี (ม)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531074C8-7320-4EB0-A6DC-2F2C84F62D51}"/>
              </a:ext>
            </a:extLst>
          </p:cNvPr>
          <p:cNvGrpSpPr/>
          <p:nvPr/>
        </p:nvGrpSpPr>
        <p:grpSpPr>
          <a:xfrm>
            <a:off x="149961" y="2980040"/>
            <a:ext cx="3605666" cy="670208"/>
            <a:chOff x="3615116" y="4182652"/>
            <a:chExt cx="3605666" cy="670208"/>
          </a:xfrm>
        </p:grpSpPr>
        <p:cxnSp>
          <p:nvCxnSpPr>
            <p:cNvPr id="251" name="Connector: Elbow 176">
              <a:extLst>
                <a:ext uri="{FF2B5EF4-FFF2-40B4-BE49-F238E27FC236}">
                  <a16:creationId xmlns:a16="http://schemas.microsoft.com/office/drawing/2014/main" id="{EE31742A-BA63-4205-AE7E-E3A97F40E7E6}"/>
                </a:ext>
              </a:extLst>
            </p:cNvPr>
            <p:cNvCxnSpPr>
              <a:cxnSpLocks/>
            </p:cNvCxnSpPr>
            <p:nvPr/>
          </p:nvCxnSpPr>
          <p:spPr>
            <a:xfrm>
              <a:off x="6696940" y="4422105"/>
              <a:ext cx="523842" cy="430755"/>
            </a:xfrm>
            <a:prstGeom prst="bentConnector3">
              <a:avLst>
                <a:gd name="adj1" fmla="val 56845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Rectangle: Rounded Corners 251">
              <a:extLst>
                <a:ext uri="{FF2B5EF4-FFF2-40B4-BE49-F238E27FC236}">
                  <a16:creationId xmlns:a16="http://schemas.microsoft.com/office/drawing/2014/main" id="{24EC8D7F-53FF-4C2D-9A81-2CE9D7D661D9}"/>
                </a:ext>
              </a:extLst>
            </p:cNvPr>
            <p:cNvSpPr/>
            <p:nvPr/>
          </p:nvSpPr>
          <p:spPr>
            <a:xfrm>
              <a:off x="3615116" y="4182652"/>
              <a:ext cx="3189398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4AC51E8C-FD1F-45FE-9455-51CA3B2A38EE}"/>
                </a:ext>
              </a:extLst>
            </p:cNvPr>
            <p:cNvSpPr/>
            <p:nvPr/>
          </p:nvSpPr>
          <p:spPr>
            <a:xfrm>
              <a:off x="3637510" y="4211335"/>
              <a:ext cx="31651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ปิดนิ้วนางมือขวา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เสียงซอล (ซ)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4CA6C1B5-F82B-4A96-B638-8CE3E16211E3}"/>
              </a:ext>
            </a:extLst>
          </p:cNvPr>
          <p:cNvGrpSpPr/>
          <p:nvPr/>
        </p:nvGrpSpPr>
        <p:grpSpPr>
          <a:xfrm>
            <a:off x="818232" y="2314560"/>
            <a:ext cx="2951095" cy="748734"/>
            <a:chOff x="4283622" y="4216814"/>
            <a:chExt cx="2951095" cy="748734"/>
          </a:xfrm>
        </p:grpSpPr>
        <p:cxnSp>
          <p:nvCxnSpPr>
            <p:cNvPr id="255" name="Connector: Elbow 176">
              <a:extLst>
                <a:ext uri="{FF2B5EF4-FFF2-40B4-BE49-F238E27FC236}">
                  <a16:creationId xmlns:a16="http://schemas.microsoft.com/office/drawing/2014/main" id="{66C0C1C3-7CB3-4729-8C67-13554ABF706A}"/>
                </a:ext>
              </a:extLst>
            </p:cNvPr>
            <p:cNvCxnSpPr>
              <a:cxnSpLocks/>
            </p:cNvCxnSpPr>
            <p:nvPr/>
          </p:nvCxnSpPr>
          <p:spPr>
            <a:xfrm>
              <a:off x="6916532" y="4444315"/>
              <a:ext cx="318185" cy="521233"/>
            </a:xfrm>
            <a:prstGeom prst="bentConnector3">
              <a:avLst>
                <a:gd name="adj1" fmla="val 50000"/>
              </a:avLst>
            </a:prstGeom>
            <a:ln w="28575" cap="rnd">
              <a:solidFill>
                <a:srgbClr val="C05BDF"/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Rectangle: Rounded Corners 255">
              <a:extLst>
                <a:ext uri="{FF2B5EF4-FFF2-40B4-BE49-F238E27FC236}">
                  <a16:creationId xmlns:a16="http://schemas.microsoft.com/office/drawing/2014/main" id="{10FFB54D-3751-48B4-9664-F3ECA97C4E80}"/>
                </a:ext>
              </a:extLst>
            </p:cNvPr>
            <p:cNvSpPr/>
            <p:nvPr/>
          </p:nvSpPr>
          <p:spPr>
            <a:xfrm>
              <a:off x="4283622" y="4216814"/>
              <a:ext cx="2722554" cy="478906"/>
            </a:xfrm>
            <a:prstGeom prst="roundRect">
              <a:avLst>
                <a:gd name="adj" fmla="val 23928"/>
              </a:avLst>
            </a:prstGeom>
            <a:solidFill>
              <a:schemeClr val="bg1"/>
            </a:solidFill>
            <a:ln w="9525" cap="rnd">
              <a:solidFill>
                <a:schemeClr val="bg1">
                  <a:lumMod val="85000"/>
                </a:schemeClr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C83154DA-ADF6-4EEE-AAFE-12EA29CF3F66}"/>
                </a:ext>
              </a:extLst>
            </p:cNvPr>
            <p:cNvSpPr/>
            <p:nvPr/>
          </p:nvSpPr>
          <p:spPr>
            <a:xfrm>
              <a:off x="4304424" y="4245497"/>
              <a:ext cx="272255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ปิดนิ้วชี้มือขวา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เสียงที (ท)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3B7175D2-C6D1-42E5-8AB3-B83B87B7BE9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9530" y="-785331"/>
            <a:ext cx="4972941" cy="70058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6BC2BEB-410C-4478-B427-45F671BD8F9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02036" y="1760500"/>
            <a:ext cx="1575095" cy="301322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FB50B9EC-439F-4120-B5A2-F1BFEA2FBA8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75003" y="1065709"/>
            <a:ext cx="2017947" cy="301322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ADBB8169-1276-4C4F-9D23-A8BB0EBF846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871280" y="5134428"/>
            <a:ext cx="2433408" cy="438287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5F128638-544F-4524-B4B6-6DCC0C5F859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177392" y="2995067"/>
            <a:ext cx="928803" cy="524176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92D55046-F2C4-4041-BE41-5E8DD98481C1}"/>
              </a:ext>
            </a:extLst>
          </p:cNvPr>
          <p:cNvGrpSpPr/>
          <p:nvPr/>
        </p:nvGrpSpPr>
        <p:grpSpPr>
          <a:xfrm>
            <a:off x="-5429656" y="973817"/>
            <a:ext cx="4921435" cy="4982976"/>
            <a:chOff x="943429" y="973817"/>
            <a:chExt cx="4921435" cy="4982976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5F1753F9-4CD7-483E-A463-F2B62051CC94}"/>
                </a:ext>
              </a:extLst>
            </p:cNvPr>
            <p:cNvSpPr/>
            <p:nvPr/>
          </p:nvSpPr>
          <p:spPr>
            <a:xfrm>
              <a:off x="943429" y="973817"/>
              <a:ext cx="4921435" cy="4982976"/>
            </a:xfrm>
            <a:prstGeom prst="roundRect">
              <a:avLst>
                <a:gd name="adj" fmla="val 7524"/>
              </a:avLst>
            </a:prstGeom>
            <a:solidFill>
              <a:srgbClr val="FFFFFF"/>
            </a:solidFill>
            <a:ln>
              <a:noFill/>
            </a:ln>
            <a:effectLst>
              <a:outerShdw dist="76200" dir="5400000" algn="t" rotWithShape="0">
                <a:schemeClr val="bg1">
                  <a:lumMod val="7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6792620-2E54-4B6A-A2E8-20E6CDDA3ED7}"/>
                </a:ext>
              </a:extLst>
            </p:cNvPr>
            <p:cNvSpPr/>
            <p:nvPr/>
          </p:nvSpPr>
          <p:spPr>
            <a:xfrm>
              <a:off x="1230535" y="4976215"/>
              <a:ext cx="423386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เป็นเครื่องดนตรีไทยประเภทเครื่องสี มีเสียงแหลม มี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สาย ได้แก่ สายทุ้ม และสายเอก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A2AF5A03-7109-4A63-B44B-2848AF281AE7}"/>
              </a:ext>
            </a:extLst>
          </p:cNvPr>
          <p:cNvSpPr/>
          <p:nvPr/>
        </p:nvSpPr>
        <p:spPr>
          <a:xfrm>
            <a:off x="-4132850" y="1496108"/>
            <a:ext cx="2214460" cy="2286000"/>
          </a:xfrm>
          <a:prstGeom prst="roundRect">
            <a:avLst>
              <a:gd name="adj" fmla="val 50000"/>
            </a:avLst>
          </a:prstGeom>
          <a:solidFill>
            <a:srgbClr val="FEEBE2"/>
          </a:solidFill>
          <a:ln w="28575" cap="rnd" cmpd="sng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0BA73AB-B0B3-49B9-8AED-DD72A363DEB7}"/>
              </a:ext>
            </a:extLst>
          </p:cNvPr>
          <p:cNvGrpSpPr/>
          <p:nvPr/>
        </p:nvGrpSpPr>
        <p:grpSpPr>
          <a:xfrm>
            <a:off x="-3653575" y="4165185"/>
            <a:ext cx="1350985" cy="540687"/>
            <a:chOff x="3800462" y="3456250"/>
            <a:chExt cx="2252921" cy="901657"/>
          </a:xfrm>
        </p:grpSpPr>
        <p:sp>
          <p:nvSpPr>
            <p:cNvPr id="72" name="Rectangle: Rounded Corners 71">
              <a:hlinkClick r:id="rId17" action="ppaction://hlinksldjump"/>
              <a:extLst>
                <a:ext uri="{FF2B5EF4-FFF2-40B4-BE49-F238E27FC236}">
                  <a16:creationId xmlns:a16="http://schemas.microsoft.com/office/drawing/2014/main" id="{2B1C3384-D247-4CA5-B4DC-C81BE812A28B}"/>
                </a:ext>
              </a:extLst>
            </p:cNvPr>
            <p:cNvSpPr/>
            <p:nvPr/>
          </p:nvSpPr>
          <p:spPr>
            <a:xfrm>
              <a:off x="3800462" y="3456250"/>
              <a:ext cx="2252921" cy="901657"/>
            </a:xfrm>
            <a:prstGeom prst="roundRect">
              <a:avLst>
                <a:gd name="adj" fmla="val 50000"/>
              </a:avLst>
            </a:prstGeom>
            <a:solidFill>
              <a:srgbClr val="FB5607"/>
            </a:solidFill>
            <a:ln>
              <a:noFill/>
            </a:ln>
            <a:effectLst>
              <a:outerShdw dist="63500" dir="5400000" algn="t" rotWithShape="0">
                <a:srgbClr val="C5440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3" name="Picture 72">
              <a:hlinkClick r:id="rId17" action="ppaction://hlinksldjump"/>
              <a:extLst>
                <a:ext uri="{FF2B5EF4-FFF2-40B4-BE49-F238E27FC236}">
                  <a16:creationId xmlns:a16="http://schemas.microsoft.com/office/drawing/2014/main" id="{63A5A087-96B4-4C70-85EF-B7B703A99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0719" y="3596512"/>
              <a:ext cx="1512407" cy="747551"/>
            </a:xfrm>
            <a:prstGeom prst="rect">
              <a:avLst/>
            </a:prstGeom>
          </p:spPr>
        </p:pic>
      </p:grpSp>
      <p:pic>
        <p:nvPicPr>
          <p:cNvPr id="75" name="Picture 74">
            <a:extLst>
              <a:ext uri="{FF2B5EF4-FFF2-40B4-BE49-F238E27FC236}">
                <a16:creationId xmlns:a16="http://schemas.microsoft.com/office/drawing/2014/main" id="{82B3ED0D-8BEA-415B-8E7B-D37B12D1837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43424" y="973817"/>
            <a:ext cx="1112628" cy="3092451"/>
          </a:xfrm>
          <a:prstGeom prst="rect">
            <a:avLst/>
          </a:prstGeom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768FDB9A-8011-4006-B0E0-59B743B6584F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80" name="teacher guide">
              <a:extLst>
                <a:ext uri="{FF2B5EF4-FFF2-40B4-BE49-F238E27FC236}">
                  <a16:creationId xmlns:a16="http://schemas.microsoft.com/office/drawing/2014/main" id="{0616C912-7E83-4463-8065-98D134D20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81" name="Picture 80">
              <a:hlinkClick r:id="rId21" action="ppaction://hlinksldjump"/>
              <a:extLst>
                <a:ext uri="{FF2B5EF4-FFF2-40B4-BE49-F238E27FC236}">
                  <a16:creationId xmlns:a16="http://schemas.microsoft.com/office/drawing/2014/main" id="{3CE6CE61-6ED7-4787-83D8-9A10A14F3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0BAF54B-16F1-41B7-BF4B-A9D12A92EB64}"/>
              </a:ext>
            </a:extLst>
          </p:cNvPr>
          <p:cNvSpPr txBox="1"/>
          <p:nvPr/>
        </p:nvSpPr>
        <p:spPr>
          <a:xfrm>
            <a:off x="153220" y="175102"/>
            <a:ext cx="3143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>
                <a:solidFill>
                  <a:srgbClr val="7030A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ขลุ่ยเพียงออ</a:t>
            </a:r>
            <a:endParaRPr lang="en-US" sz="4000" b="1" dirty="0">
              <a:solidFill>
                <a:srgbClr val="7030A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1295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54"/>
            </p:par>
            <p:par>
              <p:cTn id="55"/>
            </p:par>
            <p:par>
              <p:cTn id="56"/>
            </p:par>
            <p:par>
              <p:cTn id="57"/>
            </p:par>
            <p:par>
              <p:cTn id="58"/>
            </p:par>
            <p:par>
              <p:cTn id="59"/>
            </p:par>
            <p:par>
              <p:cTn id="60"/>
            </p:par>
            <p:par>
              <p:cTn id="61"/>
            </p:par>
            <p:par>
              <p:cTn id="62"/>
            </p:par>
            <p:par>
              <p:cTn id="63"/>
            </p:par>
            <p:par>
              <p:cTn id="64"/>
            </p:par>
            <p:par>
              <p:cTn id="65"/>
            </p:par>
            <p:par>
              <p:cTn id="66"/>
            </p:par>
            <p:par>
              <p:cTn id="67"/>
            </p:par>
            <p:par>
              <p:cTn id="68"/>
            </p:par>
            <p:par>
              <p:cTn id="69"/>
            </p:par>
            <p:par>
              <p:cTn id="70"/>
            </p:par>
            <p:par>
              <p:cTn id="71"/>
            </p:par>
            <p:par>
              <p:cTn id="72"/>
            </p:par>
            <p:par>
              <p:cTn id="73"/>
            </p:par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0DD6FD1-2F6F-44E6-8C3A-153AA5EA2E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62" y="319790"/>
            <a:ext cx="2876912" cy="60522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F8DC10B-DFC3-4829-9F1A-5E24EE68552D}"/>
              </a:ext>
            </a:extLst>
          </p:cNvPr>
          <p:cNvGrpSpPr/>
          <p:nvPr/>
        </p:nvGrpSpPr>
        <p:grpSpPr>
          <a:xfrm>
            <a:off x="4973386" y="1443479"/>
            <a:ext cx="2970464" cy="602242"/>
            <a:chOff x="4973386" y="1443479"/>
            <a:chExt cx="2970464" cy="602242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CB53626-92D1-4CEE-B379-DB4FFEB6C92E}"/>
                </a:ext>
              </a:extLst>
            </p:cNvPr>
            <p:cNvSpPr txBox="1"/>
            <p:nvPr/>
          </p:nvSpPr>
          <p:spPr>
            <a:xfrm>
              <a:off x="5311082" y="1443479"/>
              <a:ext cx="2632768" cy="60224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นั่งพับเพียบ ตัวตรง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7BDDF2D-41E7-462C-8FE3-1E316FF154AC}"/>
                </a:ext>
              </a:extLst>
            </p:cNvPr>
            <p:cNvGrpSpPr/>
            <p:nvPr/>
          </p:nvGrpSpPr>
          <p:grpSpPr>
            <a:xfrm>
              <a:off x="4973386" y="1536576"/>
              <a:ext cx="337696" cy="337696"/>
              <a:chOff x="4973386" y="1527050"/>
              <a:chExt cx="337696" cy="337696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779F0B3B-BDB7-4E66-849F-444669D0F903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54978D6B-1B40-4EEF-B56B-266E205099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55101" y="1534012"/>
                <a:ext cx="246455" cy="309121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7C6986F-4DA3-4CEF-83D7-6FA01EE7FBD7}"/>
              </a:ext>
            </a:extLst>
          </p:cNvPr>
          <p:cNvGrpSpPr/>
          <p:nvPr/>
        </p:nvGrpSpPr>
        <p:grpSpPr>
          <a:xfrm>
            <a:off x="4973386" y="2107433"/>
            <a:ext cx="4951664" cy="602242"/>
            <a:chOff x="4973386" y="2107433"/>
            <a:chExt cx="4951664" cy="602242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42B84DA-4788-4B14-88EF-7B8F9E6A5938}"/>
                </a:ext>
              </a:extLst>
            </p:cNvPr>
            <p:cNvSpPr txBox="1"/>
            <p:nvPr/>
          </p:nvSpPr>
          <p:spPr>
            <a:xfrm>
              <a:off x="5311082" y="2107433"/>
              <a:ext cx="4613968" cy="60224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หัวแม่มือขวาวางให้ตรงรูนิ้วค้ำด้านหลัง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135B833B-425C-4E2D-A5DB-DDD7C05454F4}"/>
                </a:ext>
              </a:extLst>
            </p:cNvPr>
            <p:cNvGrpSpPr/>
            <p:nvPr/>
          </p:nvGrpSpPr>
          <p:grpSpPr>
            <a:xfrm>
              <a:off x="4973386" y="2191045"/>
              <a:ext cx="337696" cy="337696"/>
              <a:chOff x="4973386" y="1527050"/>
              <a:chExt cx="337696" cy="337696"/>
            </a:xfrm>
          </p:grpSpPr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94E1CD47-BC84-49BF-A235-673135502F93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36ED5378-2A21-466A-AF4C-099DE97E8F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963" y="1534012"/>
                <a:ext cx="267593" cy="309121"/>
              </a:xfrm>
              <a:prstGeom prst="rect">
                <a:avLst/>
              </a:prstGeom>
            </p:spPr>
          </p:pic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9274CB-5EBF-4E36-BF9F-836CBB043E9A}"/>
              </a:ext>
            </a:extLst>
          </p:cNvPr>
          <p:cNvGrpSpPr/>
          <p:nvPr/>
        </p:nvGrpSpPr>
        <p:grpSpPr>
          <a:xfrm>
            <a:off x="4973386" y="2771387"/>
            <a:ext cx="5567614" cy="1094685"/>
            <a:chOff x="4973386" y="2771387"/>
            <a:chExt cx="5567614" cy="1094685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EF02EAE-DFAE-475E-9673-057611C5EB67}"/>
                </a:ext>
              </a:extLst>
            </p:cNvPr>
            <p:cNvSpPr txBox="1"/>
            <p:nvPr/>
          </p:nvSpPr>
          <p:spPr>
            <a:xfrm>
              <a:off x="5311082" y="2771387"/>
              <a:ext cx="5229918" cy="1094685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นิ้วชี้ นิ้วกลาง และนิ้วนางมือขวา วางเรียงลงมาให้ตรงกับรูที่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และ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ด้านหน้า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90169317-1AF3-4D65-A211-FB98A68E4908}"/>
                </a:ext>
              </a:extLst>
            </p:cNvPr>
            <p:cNvGrpSpPr/>
            <p:nvPr/>
          </p:nvGrpSpPr>
          <p:grpSpPr>
            <a:xfrm>
              <a:off x="4973386" y="2842735"/>
              <a:ext cx="337696" cy="337696"/>
              <a:chOff x="4973386" y="1527050"/>
              <a:chExt cx="337696" cy="337696"/>
            </a:xfrm>
          </p:grpSpPr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BA8C4439-D0B1-4281-8EA5-7B3EDAD1C03F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7FE38BB6-B320-4DC4-BA35-B3F05EE518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072" y="1534012"/>
                <a:ext cx="267593" cy="309121"/>
              </a:xfrm>
              <a:prstGeom prst="rect">
                <a:avLst/>
              </a:prstGeom>
            </p:spPr>
          </p:pic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68FA98-9E9F-4C4A-BD7F-67C0445B237F}"/>
              </a:ext>
            </a:extLst>
          </p:cNvPr>
          <p:cNvGrpSpPr/>
          <p:nvPr/>
        </p:nvGrpSpPr>
        <p:grpSpPr>
          <a:xfrm>
            <a:off x="4973386" y="3927784"/>
            <a:ext cx="6056565" cy="1094685"/>
            <a:chOff x="4973386" y="3927784"/>
            <a:chExt cx="6056565" cy="1094685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D3761CC-0324-41C3-BD94-ADC9462A6705}"/>
                </a:ext>
              </a:extLst>
            </p:cNvPr>
            <p:cNvSpPr txBox="1"/>
            <p:nvPr/>
          </p:nvSpPr>
          <p:spPr>
            <a:xfrm>
              <a:off x="5311083" y="3927784"/>
              <a:ext cx="5718868" cy="1094685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นิ้วชี้ นิ้วกลาง นิ้วนาง และนิ้วก้อยมือซ้าย 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วางเรียงลงมาให้ตรงกับรูที่ 4 5 6 และ 7 ตามลำดับ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01A15ED-D07F-48E7-807A-868E7B333868}"/>
                </a:ext>
              </a:extLst>
            </p:cNvPr>
            <p:cNvGrpSpPr/>
            <p:nvPr/>
          </p:nvGrpSpPr>
          <p:grpSpPr>
            <a:xfrm>
              <a:off x="4973386" y="4027416"/>
              <a:ext cx="337696" cy="337696"/>
              <a:chOff x="4973386" y="1527050"/>
              <a:chExt cx="337696" cy="337696"/>
            </a:xfrm>
          </p:grpSpPr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07C396B0-5099-42E2-B9B6-59D41A4573BF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FA639EF4-ACD2-482D-94C3-9668DF50FA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072" y="1534012"/>
                <a:ext cx="267593" cy="309121"/>
              </a:xfrm>
              <a:prstGeom prst="rect">
                <a:avLst/>
              </a:prstGeom>
            </p:spPr>
          </p:pic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39C2AF5-C709-4105-9E40-E8C3DE14A26B}"/>
              </a:ext>
            </a:extLst>
          </p:cNvPr>
          <p:cNvGrpSpPr/>
          <p:nvPr/>
        </p:nvGrpSpPr>
        <p:grpSpPr>
          <a:xfrm>
            <a:off x="4973386" y="5084179"/>
            <a:ext cx="6885239" cy="602242"/>
            <a:chOff x="4973386" y="5084179"/>
            <a:chExt cx="6885239" cy="602242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14F5FAF-1BAE-407C-8D35-BB0382BA1BAA}"/>
                </a:ext>
              </a:extLst>
            </p:cNvPr>
            <p:cNvSpPr txBox="1"/>
            <p:nvPr/>
          </p:nvSpPr>
          <p:spPr>
            <a:xfrm>
              <a:off x="5311082" y="5084179"/>
              <a:ext cx="6547543" cy="60224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ปิดรูนิ้วให้ตรงตามเสียงโน้ตที่ต้องการ แล้วเป่าลมเข้าไป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A8AA0F23-00DA-4595-8B94-AB59F60EB280}"/>
                </a:ext>
              </a:extLst>
            </p:cNvPr>
            <p:cNvGrpSpPr/>
            <p:nvPr/>
          </p:nvGrpSpPr>
          <p:grpSpPr>
            <a:xfrm>
              <a:off x="4973386" y="5182299"/>
              <a:ext cx="337696" cy="337696"/>
              <a:chOff x="4973386" y="1527050"/>
              <a:chExt cx="337696" cy="337696"/>
            </a:xfrm>
          </p:grpSpPr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E925AF09-2CC4-480E-B6DB-A28A95AEE37B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422E1977-AB98-4B0F-B874-29CDDFEE43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072" y="1534012"/>
                <a:ext cx="267593" cy="309121"/>
              </a:xfrm>
              <a:prstGeom prst="rect">
                <a:avLst/>
              </a:prstGeom>
            </p:spPr>
          </p:pic>
        </p:grp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03B4A6FD-7E41-410C-AF1E-A2CBD6B4F0D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21" t="-1" r="-8977" b="-12098"/>
          <a:stretch/>
        </p:blipFill>
        <p:spPr>
          <a:xfrm>
            <a:off x="689695" y="1043247"/>
            <a:ext cx="4302519" cy="5652330"/>
          </a:xfrm>
          <a:prstGeom prst="ellipse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5BEDC9CD-334E-4DDD-A5FE-B9744051D13D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35" name="teacher guide">
              <a:extLst>
                <a:ext uri="{FF2B5EF4-FFF2-40B4-BE49-F238E27FC236}">
                  <a16:creationId xmlns:a16="http://schemas.microsoft.com/office/drawing/2014/main" id="{9DCFB5BA-7EBE-4D5E-8FF5-2A028834FC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36" name="Picture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D49BF441-38FC-4AD9-97C6-5A2427BED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4E8752B4-C727-4A9A-B0E7-A50156181C64}"/>
              </a:ext>
            </a:extLst>
          </p:cNvPr>
          <p:cNvSpPr txBox="1"/>
          <p:nvPr/>
        </p:nvSpPr>
        <p:spPr>
          <a:xfrm>
            <a:off x="3111674" y="175102"/>
            <a:ext cx="3143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>
                <a:solidFill>
                  <a:srgbClr val="7030A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ขลุ่ยเพียงออ</a:t>
            </a:r>
            <a:endParaRPr lang="en-US" sz="4000" b="1" dirty="0">
              <a:solidFill>
                <a:srgbClr val="7030A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1649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par>
              <p:cTn id="42"/>
            </p:par>
            <p:par>
              <p:cTn id="43"/>
            </p:par>
            <p:par>
              <p:cTn id="44"/>
            </p:par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0DD6FD1-2F6F-44E6-8C3A-153AA5EA2E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62" y="319790"/>
            <a:ext cx="2876912" cy="60522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F8DC10B-DFC3-4829-9F1A-5E24EE68552D}"/>
              </a:ext>
            </a:extLst>
          </p:cNvPr>
          <p:cNvGrpSpPr/>
          <p:nvPr/>
        </p:nvGrpSpPr>
        <p:grpSpPr>
          <a:xfrm>
            <a:off x="4973386" y="1443479"/>
            <a:ext cx="2970464" cy="602242"/>
            <a:chOff x="4973386" y="1443479"/>
            <a:chExt cx="2970464" cy="602242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CB53626-92D1-4CEE-B379-DB4FFEB6C92E}"/>
                </a:ext>
              </a:extLst>
            </p:cNvPr>
            <p:cNvSpPr txBox="1"/>
            <p:nvPr/>
          </p:nvSpPr>
          <p:spPr>
            <a:xfrm>
              <a:off x="5311082" y="1443479"/>
              <a:ext cx="2632768" cy="60224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นั่งพับเพียบ ตัวตรง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7BDDF2D-41E7-462C-8FE3-1E316FF154AC}"/>
                </a:ext>
              </a:extLst>
            </p:cNvPr>
            <p:cNvGrpSpPr/>
            <p:nvPr/>
          </p:nvGrpSpPr>
          <p:grpSpPr>
            <a:xfrm>
              <a:off x="4973386" y="1536576"/>
              <a:ext cx="337696" cy="337696"/>
              <a:chOff x="4973386" y="1527050"/>
              <a:chExt cx="337696" cy="337696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779F0B3B-BDB7-4E66-849F-444669D0F903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54978D6B-1B40-4EEF-B56B-266E205099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55101" y="1534012"/>
                <a:ext cx="246455" cy="309121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7C6986F-4DA3-4CEF-83D7-6FA01EE7FBD7}"/>
              </a:ext>
            </a:extLst>
          </p:cNvPr>
          <p:cNvGrpSpPr/>
          <p:nvPr/>
        </p:nvGrpSpPr>
        <p:grpSpPr>
          <a:xfrm>
            <a:off x="4973386" y="2107433"/>
            <a:ext cx="4951664" cy="602242"/>
            <a:chOff x="4973386" y="2107433"/>
            <a:chExt cx="4951664" cy="602242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42B84DA-4788-4B14-88EF-7B8F9E6A5938}"/>
                </a:ext>
              </a:extLst>
            </p:cNvPr>
            <p:cNvSpPr txBox="1"/>
            <p:nvPr/>
          </p:nvSpPr>
          <p:spPr>
            <a:xfrm>
              <a:off x="5311082" y="2107433"/>
              <a:ext cx="4613968" cy="60224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หัวแม่มือขวาวางให้ตรงรูนิ้วค้ำด้านหลัง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135B833B-425C-4E2D-A5DB-DDD7C05454F4}"/>
                </a:ext>
              </a:extLst>
            </p:cNvPr>
            <p:cNvGrpSpPr/>
            <p:nvPr/>
          </p:nvGrpSpPr>
          <p:grpSpPr>
            <a:xfrm>
              <a:off x="4973386" y="2191045"/>
              <a:ext cx="337696" cy="337696"/>
              <a:chOff x="4973386" y="1527050"/>
              <a:chExt cx="337696" cy="337696"/>
            </a:xfrm>
          </p:grpSpPr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94E1CD47-BC84-49BF-A235-673135502F93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36ED5378-2A21-466A-AF4C-099DE97E8F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963" y="1534012"/>
                <a:ext cx="267593" cy="309121"/>
              </a:xfrm>
              <a:prstGeom prst="rect">
                <a:avLst/>
              </a:prstGeom>
            </p:spPr>
          </p:pic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9274CB-5EBF-4E36-BF9F-836CBB043E9A}"/>
              </a:ext>
            </a:extLst>
          </p:cNvPr>
          <p:cNvGrpSpPr/>
          <p:nvPr/>
        </p:nvGrpSpPr>
        <p:grpSpPr>
          <a:xfrm>
            <a:off x="4973386" y="2771387"/>
            <a:ext cx="5567614" cy="1094685"/>
            <a:chOff x="4973386" y="2771387"/>
            <a:chExt cx="5567614" cy="1094685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EF02EAE-DFAE-475E-9673-057611C5EB67}"/>
                </a:ext>
              </a:extLst>
            </p:cNvPr>
            <p:cNvSpPr txBox="1"/>
            <p:nvPr/>
          </p:nvSpPr>
          <p:spPr>
            <a:xfrm>
              <a:off x="5311082" y="2771387"/>
              <a:ext cx="5229918" cy="1094685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นิ้วชี้ นิ้วกลาง และนิ้วนางมือขวา วางเรียงลงมาให้ตรงกับรูที่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และ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ด้านหน้า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90169317-1AF3-4D65-A211-FB98A68E4908}"/>
                </a:ext>
              </a:extLst>
            </p:cNvPr>
            <p:cNvGrpSpPr/>
            <p:nvPr/>
          </p:nvGrpSpPr>
          <p:grpSpPr>
            <a:xfrm>
              <a:off x="4973386" y="2842735"/>
              <a:ext cx="337696" cy="337696"/>
              <a:chOff x="4973386" y="1527050"/>
              <a:chExt cx="337696" cy="337696"/>
            </a:xfrm>
          </p:grpSpPr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BA8C4439-D0B1-4281-8EA5-7B3EDAD1C03F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7FE38BB6-B320-4DC4-BA35-B3F05EE518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072" y="1534012"/>
                <a:ext cx="267593" cy="309121"/>
              </a:xfrm>
              <a:prstGeom prst="rect">
                <a:avLst/>
              </a:prstGeom>
            </p:spPr>
          </p:pic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68FA98-9E9F-4C4A-BD7F-67C0445B237F}"/>
              </a:ext>
            </a:extLst>
          </p:cNvPr>
          <p:cNvGrpSpPr/>
          <p:nvPr/>
        </p:nvGrpSpPr>
        <p:grpSpPr>
          <a:xfrm>
            <a:off x="4973386" y="3927784"/>
            <a:ext cx="6056565" cy="1094685"/>
            <a:chOff x="4973386" y="3927784"/>
            <a:chExt cx="6056565" cy="1094685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D3761CC-0324-41C3-BD94-ADC9462A6705}"/>
                </a:ext>
              </a:extLst>
            </p:cNvPr>
            <p:cNvSpPr txBox="1"/>
            <p:nvPr/>
          </p:nvSpPr>
          <p:spPr>
            <a:xfrm>
              <a:off x="5311083" y="3927784"/>
              <a:ext cx="5718868" cy="1094685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นิ้วชี้ นิ้วกลาง นิ้วนาง และนิ้วก้อยมือซ้าย </a:t>
              </a: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วางเรียงลงมาให้ตรงกับรูที่ 4 5 6 และ 7 ตามลำดับ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01A15ED-D07F-48E7-807A-868E7B333868}"/>
                </a:ext>
              </a:extLst>
            </p:cNvPr>
            <p:cNvGrpSpPr/>
            <p:nvPr/>
          </p:nvGrpSpPr>
          <p:grpSpPr>
            <a:xfrm>
              <a:off x="4973386" y="4027416"/>
              <a:ext cx="337696" cy="337696"/>
              <a:chOff x="4973386" y="1527050"/>
              <a:chExt cx="337696" cy="337696"/>
            </a:xfrm>
          </p:grpSpPr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07C396B0-5099-42E2-B9B6-59D41A4573BF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FA639EF4-ACD2-482D-94C3-9668DF50FA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072" y="1534012"/>
                <a:ext cx="267593" cy="309121"/>
              </a:xfrm>
              <a:prstGeom prst="rect">
                <a:avLst/>
              </a:prstGeom>
            </p:spPr>
          </p:pic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39C2AF5-C709-4105-9E40-E8C3DE14A26B}"/>
              </a:ext>
            </a:extLst>
          </p:cNvPr>
          <p:cNvGrpSpPr/>
          <p:nvPr/>
        </p:nvGrpSpPr>
        <p:grpSpPr>
          <a:xfrm>
            <a:off x="4973386" y="5084179"/>
            <a:ext cx="6885239" cy="602242"/>
            <a:chOff x="4973386" y="5084179"/>
            <a:chExt cx="6885239" cy="602242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14F5FAF-1BAE-407C-8D35-BB0382BA1BAA}"/>
                </a:ext>
              </a:extLst>
            </p:cNvPr>
            <p:cNvSpPr txBox="1"/>
            <p:nvPr/>
          </p:nvSpPr>
          <p:spPr>
            <a:xfrm>
              <a:off x="5311082" y="5084179"/>
              <a:ext cx="6547543" cy="60224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ปิดรูนิ้วให้ตรงตามเสียงโน้ตที่ต้องการ แล้วเป่าลมเข้าไป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A8AA0F23-00DA-4595-8B94-AB59F60EB280}"/>
                </a:ext>
              </a:extLst>
            </p:cNvPr>
            <p:cNvGrpSpPr/>
            <p:nvPr/>
          </p:nvGrpSpPr>
          <p:grpSpPr>
            <a:xfrm>
              <a:off x="4973386" y="5182299"/>
              <a:ext cx="337696" cy="337696"/>
              <a:chOff x="4973386" y="1527050"/>
              <a:chExt cx="337696" cy="337696"/>
            </a:xfrm>
          </p:grpSpPr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E925AF09-2CC4-480E-B6DB-A28A95AEE37B}"/>
                  </a:ext>
                </a:extLst>
              </p:cNvPr>
              <p:cNvSpPr/>
              <p:nvPr/>
            </p:nvSpPr>
            <p:spPr>
              <a:xfrm>
                <a:off x="4973386" y="1527050"/>
                <a:ext cx="337696" cy="337696"/>
              </a:xfrm>
              <a:prstGeom prst="roundRect">
                <a:avLst/>
              </a:prstGeom>
              <a:solidFill>
                <a:srgbClr val="007E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422E1977-AB98-4B0F-B874-29CDDFEE438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033072" y="1534012"/>
                <a:ext cx="267593" cy="309121"/>
              </a:xfrm>
              <a:prstGeom prst="rect">
                <a:avLst/>
              </a:prstGeom>
            </p:spPr>
          </p:pic>
        </p:grpSp>
      </p:grp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313C5257-E84F-46DE-8980-50E2353F4285}"/>
              </a:ext>
            </a:extLst>
          </p:cNvPr>
          <p:cNvSpPr/>
          <p:nvPr/>
        </p:nvSpPr>
        <p:spPr>
          <a:xfrm>
            <a:off x="2813289" y="3533492"/>
            <a:ext cx="399345" cy="411986"/>
          </a:xfrm>
          <a:prstGeom prst="roundRect">
            <a:avLst>
              <a:gd name="adj" fmla="val 9701"/>
            </a:avLst>
          </a:prstGeom>
          <a:solidFill>
            <a:srgbClr val="E9DCFC"/>
          </a:solidFill>
          <a:ln w="28575" cap="rnd" cmpd="sng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9" name="Picture 118">
            <a:extLst>
              <a:ext uri="{FF2B5EF4-FFF2-40B4-BE49-F238E27FC236}">
                <a16:creationId xmlns:a16="http://schemas.microsoft.com/office/drawing/2014/main" id="{AE7DC438-2A78-4677-B104-9720B30490C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71486">
            <a:off x="2731196" y="3597071"/>
            <a:ext cx="563530" cy="284828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2F570239-B59C-466E-B7DB-3C9043F0332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407218">
            <a:off x="2727629" y="3621117"/>
            <a:ext cx="570664" cy="236737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3B4A6FD-7E41-410C-AF1E-A2CBD6B4F0D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325" y="1629777"/>
            <a:ext cx="3624025" cy="3768691"/>
          </a:xfrm>
          <a:prstGeom prst="ellipse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3C7E74DB-7349-4C53-BE1B-1B1A7DC25EA0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37" name="teacher guide">
              <a:extLst>
                <a:ext uri="{FF2B5EF4-FFF2-40B4-BE49-F238E27FC236}">
                  <a16:creationId xmlns:a16="http://schemas.microsoft.com/office/drawing/2014/main" id="{C5879C41-2592-45BE-BB95-684AD454C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38" name="Picture 37">
              <a:hlinkClick r:id="rId15" action="ppaction://hlinksldjump"/>
              <a:extLst>
                <a:ext uri="{FF2B5EF4-FFF2-40B4-BE49-F238E27FC236}">
                  <a16:creationId xmlns:a16="http://schemas.microsoft.com/office/drawing/2014/main" id="{D2D20B1C-52AC-439E-97E7-440C7D81F0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D7706DB6-C6AB-4DFC-AD6F-030914DC8ADF}"/>
              </a:ext>
            </a:extLst>
          </p:cNvPr>
          <p:cNvSpPr txBox="1"/>
          <p:nvPr/>
        </p:nvSpPr>
        <p:spPr>
          <a:xfrm>
            <a:off x="3111674" y="175102"/>
            <a:ext cx="3143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>
                <a:solidFill>
                  <a:srgbClr val="7030A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ขลุ่ยเพียงออ</a:t>
            </a:r>
            <a:endParaRPr lang="en-US" sz="4000" b="1" dirty="0">
              <a:solidFill>
                <a:srgbClr val="7030A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58369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110">
            <a:extLst>
              <a:ext uri="{FF2B5EF4-FFF2-40B4-BE49-F238E27FC236}">
                <a16:creationId xmlns:a16="http://schemas.microsoft.com/office/drawing/2014/main" id="{B1BD9708-552F-41BD-A91D-62D90938BD1E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C2B245C0-662F-4DB5-8365-5ADA52DA7F51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A31E8A8A-0084-4BE6-947E-3BEB78D790C0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700995-65BF-45C3-AEBB-2BC3989A4F7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0BC96D7E-2697-4D8A-8DAE-756A2616A33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EF9ACC6-023C-46B5-9BA3-A8C3C77A618E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6C486A0-32F9-473F-B1F4-8FDB0E4618CD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9970EBA-AD24-44E9-BFE5-43E3D744F294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B80C9315-C58A-4556-B770-28D3F758ABC5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123A63D-7969-435B-B0FD-826158652F68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C9E6675-1542-4545-AC3E-8A6FF085A79D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BDE2AEC-2302-48E5-A207-DC9E9840EEBC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D3170B99-A24A-4ADF-BCE5-DA76FC7ADC07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9B6309D5-E966-4BF2-86D1-D0A91E336874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3A4EE56-3669-4CBB-A5A3-A530F8EBFDF0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64EF488-6A7F-4DE9-8080-0877675E1B70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3DB5EB4-6B1B-4524-9B93-48CF16085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9E1682E-77EA-4286-BB0B-15C1D5A58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D7D24D5-A157-4D64-8B2C-6BB1225C4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41127A8-3E99-4C45-8D51-574966819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1FE7BC2-0B41-414F-B3BF-8D31CFBE3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9B10221-F746-42AA-BEEA-A4920B054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E1725D-A49B-456D-BAB9-EDD5268D1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A35979F8-07CA-4242-90BF-D21B83C55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00D8BE77-8E3A-45EA-B79C-32318BECE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94D56E2C-39FB-4401-972D-9FC2F4CF0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3A36DE-770B-4F6E-879A-B995CBC8E6EA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04C149B8-DDEB-4A75-B2BC-72F70FC80E46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0399B5FA-9E0C-4FAC-B4E3-DFA3D1B27AC3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BCB1F5A4-C293-4C51-8683-5A688695590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6F4DA6D-DB3D-490D-BED4-91022875AC4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103" name="Oval 102">
            <a:extLst>
              <a:ext uri="{FF2B5EF4-FFF2-40B4-BE49-F238E27FC236}">
                <a16:creationId xmlns:a16="http://schemas.microsoft.com/office/drawing/2014/main" id="{D38B9FCE-E8CD-4B2A-AF0A-2E205277AD33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E1C1F94F-CDB8-40D8-A879-E956D193978C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ซอล">
            <a:extLst>
              <a:ext uri="{FF2B5EF4-FFF2-40B4-BE49-F238E27FC236}">
                <a16:creationId xmlns:a16="http://schemas.microsoft.com/office/drawing/2014/main" id="{2FEF208E-7CCD-49A4-9DC8-1A5AD29544AA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5DBB89E7-137D-4191-B2A7-AD16EDE4A3C6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7A46E310-182F-49EE-ABD5-A44F8CD5DDCF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25" name="Rectangle: Rounded Corners 124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23114F6E-0412-4E63-8360-9C035F2E17B7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26" name="เมื่อฉันเดินเข้าป่า">
                  <a:extLst>
                    <a:ext uri="{FF2B5EF4-FFF2-40B4-BE49-F238E27FC236}">
                      <a16:creationId xmlns:a16="http://schemas.microsoft.com/office/drawing/2014/main" id="{3C070B5F-3CBC-479C-A243-4016CE4148E5}"/>
                    </a:ext>
                  </a:extLst>
                </p:cNvPr>
                <p:cNvPicPr>
                  <a:picLocks noChangeAspect="1"/>
                </p:cNvPicPr>
                <p:nvPr>
                  <a:audioFile r:link="rId2"/>
                  <p:extLst>
                    <p:ext uri="{DAA4B4D4-6D71-4841-9C94-3DE7FCFB9230}">
                      <p14:media xmlns:p14="http://schemas.microsoft.com/office/powerpoint/2010/main" r:embed="rId1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24" name="Picture 12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A8482442-9CE1-4660-9F50-6505FCDDB1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2" name="Picture 121">
              <a:hlinkClick r:id="rId18" action="ppaction://hlinksldjump"/>
              <a:extLst>
                <a:ext uri="{FF2B5EF4-FFF2-40B4-BE49-F238E27FC236}">
                  <a16:creationId xmlns:a16="http://schemas.microsoft.com/office/drawing/2014/main" id="{0976860D-10BA-4CC7-BB60-0EB05C056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27" name="ลา">
            <a:extLst>
              <a:ext uri="{FF2B5EF4-FFF2-40B4-BE49-F238E27FC236}">
                <a16:creationId xmlns:a16="http://schemas.microsoft.com/office/drawing/2014/main" id="{B56BC23F-32D9-4BB2-9414-FB8073290038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D581A842-25B2-4087-AF3E-0208985A7DF8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30" name="Rectangle: Rounded Corners 129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150D24CF-56DF-45CF-B768-01A38F364A03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31" name="Picture 130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33A93D8E-EFAA-4E10-BF91-AB457BC900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29" name="Picture 128">
              <a:hlinkClick r:id="rId22" action="ppaction://hlinksldjump"/>
              <a:extLst>
                <a:ext uri="{FF2B5EF4-FFF2-40B4-BE49-F238E27FC236}">
                  <a16:creationId xmlns:a16="http://schemas.microsoft.com/office/drawing/2014/main" id="{4301AF24-71D3-4625-983F-52021D31E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32" name="ที">
            <a:extLst>
              <a:ext uri="{FF2B5EF4-FFF2-40B4-BE49-F238E27FC236}">
                <a16:creationId xmlns:a16="http://schemas.microsoft.com/office/drawing/2014/main" id="{A02DBB96-F807-4176-A52F-DFA121EA1F94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0F22ADF5-95F2-4807-B95D-9AFB382196E4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35" name="Rectangle: Rounded Corners 134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B7EE7BA5-01C8-489A-9771-98E737F0DE81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6" name="Picture 135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E11A0F88-8C07-4E3C-B7F9-0B77A3E6C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34" name="Picture 133">
              <a:hlinkClick r:id="rId24" action="ppaction://hlinksldjump"/>
              <a:extLst>
                <a:ext uri="{FF2B5EF4-FFF2-40B4-BE49-F238E27FC236}">
                  <a16:creationId xmlns:a16="http://schemas.microsoft.com/office/drawing/2014/main" id="{AF5EAA3A-6005-4838-8D3C-A4321C10E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37" name="โด">
            <a:extLst>
              <a:ext uri="{FF2B5EF4-FFF2-40B4-BE49-F238E27FC236}">
                <a16:creationId xmlns:a16="http://schemas.microsoft.com/office/drawing/2014/main" id="{2EF7864B-E98D-474B-AC71-48AD2B527791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3BC8F7C4-0AE3-47FD-A4AC-81724CFA33DE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40" name="Rectangle: Rounded Corners 139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DDD44A08-7293-4391-B60B-D6D2B6BCAE05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1" name="Picture 140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id="{273D4E1C-D814-4614-B10A-7A7B69C161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39" name="Picture 138">
              <a:hlinkClick r:id="rId26" action="ppaction://hlinksldjump"/>
              <a:extLst>
                <a:ext uri="{FF2B5EF4-FFF2-40B4-BE49-F238E27FC236}">
                  <a16:creationId xmlns:a16="http://schemas.microsoft.com/office/drawing/2014/main" id="{3D2506E3-C744-4D64-8108-38B39DD3B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42" name="เร">
            <a:extLst>
              <a:ext uri="{FF2B5EF4-FFF2-40B4-BE49-F238E27FC236}">
                <a16:creationId xmlns:a16="http://schemas.microsoft.com/office/drawing/2014/main" id="{7A565811-1B9B-48C2-9DC0-AEE10DDE7725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9A3524F4-CF24-4BE8-99BC-E7396805B141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45" name="Rectangle: Rounded Corners 144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FCCC1F0B-F38C-45D5-90CC-BD1E2E59E0EF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6" name="Picture 145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1DDA4AEF-08CA-4B0A-8C28-F21A840A3B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44" name="Picture 143">
              <a:hlinkClick r:id="rId28" action="ppaction://hlinksldjump"/>
              <a:extLst>
                <a:ext uri="{FF2B5EF4-FFF2-40B4-BE49-F238E27FC236}">
                  <a16:creationId xmlns:a16="http://schemas.microsoft.com/office/drawing/2014/main" id="{2550ADE1-C9EE-451E-B5CA-597EBC322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47" name="มี">
            <a:extLst>
              <a:ext uri="{FF2B5EF4-FFF2-40B4-BE49-F238E27FC236}">
                <a16:creationId xmlns:a16="http://schemas.microsoft.com/office/drawing/2014/main" id="{7D4B1854-B5EB-4765-817E-E1BF04873A10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6C91F4AF-A4B6-45F6-A206-F2CBAC1D377E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50" name="Rectangle: Rounded Corners 149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26C591F6-F452-41DB-845F-C72E3BF69C49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1" name="Picture 150">
                <a:hlinkClick r:id="rId30" action="ppaction://hlinksldjump"/>
                <a:extLst>
                  <a:ext uri="{FF2B5EF4-FFF2-40B4-BE49-F238E27FC236}">
                    <a16:creationId xmlns:a16="http://schemas.microsoft.com/office/drawing/2014/main" id="{4D6534A6-390C-49C4-ADB7-546CC58A15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49" name="Picture 148">
              <a:hlinkClick r:id="rId30" action="ppaction://hlinksldjump"/>
              <a:extLst>
                <a:ext uri="{FF2B5EF4-FFF2-40B4-BE49-F238E27FC236}">
                  <a16:creationId xmlns:a16="http://schemas.microsoft.com/office/drawing/2014/main" id="{E0DE641E-D6D4-4992-BCC9-621C410E6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52" name="ฟา">
            <a:extLst>
              <a:ext uri="{FF2B5EF4-FFF2-40B4-BE49-F238E27FC236}">
                <a16:creationId xmlns:a16="http://schemas.microsoft.com/office/drawing/2014/main" id="{EDCC16BE-5E75-4D4A-B7E3-AD321E7BBF71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00EC3435-FE45-4FC7-9E25-1FAC20155478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55" name="Rectangle: Rounded Corners 154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4B578DF8-CD4D-4334-89DE-A870113C6A53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6" name="Picture 155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DECAB6A7-751E-4952-BFB5-497BA26C7D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54" name="Picture 153">
              <a:hlinkClick r:id="rId32" action="ppaction://hlinksldjump"/>
              <a:extLst>
                <a:ext uri="{FF2B5EF4-FFF2-40B4-BE49-F238E27FC236}">
                  <a16:creationId xmlns:a16="http://schemas.microsoft.com/office/drawing/2014/main" id="{1A0C3263-6D3C-4A69-86B8-6A0B233F1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00" name="ซอล2">
            <a:extLst>
              <a:ext uri="{FF2B5EF4-FFF2-40B4-BE49-F238E27FC236}">
                <a16:creationId xmlns:a16="http://schemas.microsoft.com/office/drawing/2014/main" id="{09938B6D-0E5E-49EE-A0B8-B3B990B19448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5EB78BD0-9077-4B05-A2F4-A548FCDAABBF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03" name="Group 202">
                <a:extLst>
                  <a:ext uri="{FF2B5EF4-FFF2-40B4-BE49-F238E27FC236}">
                    <a16:creationId xmlns:a16="http://schemas.microsoft.com/office/drawing/2014/main" id="{A59625C3-68FB-43EE-A8D4-CE50C00D47DA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05" name="Rectangle: Rounded Corners 204">
                  <a:hlinkClick r:id="rId34" action="ppaction://hlinksldjump"/>
                  <a:extLst>
                    <a:ext uri="{FF2B5EF4-FFF2-40B4-BE49-F238E27FC236}">
                      <a16:creationId xmlns:a16="http://schemas.microsoft.com/office/drawing/2014/main" id="{8E2EED95-97A9-4572-BF16-6C6249E869C5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06" name="เมื่อฉันเดินเข้าป่า">
                  <a:extLst>
                    <a:ext uri="{FF2B5EF4-FFF2-40B4-BE49-F238E27FC236}">
                      <a16:creationId xmlns:a16="http://schemas.microsoft.com/office/drawing/2014/main" id="{8729EE07-32EE-44CF-989A-7B0A854C79B7}"/>
                    </a:ext>
                  </a:extLst>
                </p:cNvPr>
                <p:cNvPicPr>
                  <a:picLocks noChangeAspect="1"/>
                </p:cNvPicPr>
                <p:nvPr>
                  <a:audioFile r:link="rId2"/>
                  <p:extLst>
                    <p:ext uri="{DAA4B4D4-6D71-4841-9C94-3DE7FCFB9230}">
                      <p14:media xmlns:p14="http://schemas.microsoft.com/office/powerpoint/2010/main" r:embed="rId1"/>
                    </p:ext>
                  </p:extLst>
                </p:nvPr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04" name="Picture 20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8C6F2498-F5A1-442F-BB35-D44052E938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202" name="Picture 201">
              <a:hlinkClick r:id="rId34" action="ppaction://hlinksldjump"/>
              <a:extLst>
                <a:ext uri="{FF2B5EF4-FFF2-40B4-BE49-F238E27FC236}">
                  <a16:creationId xmlns:a16="http://schemas.microsoft.com/office/drawing/2014/main" id="{2113E77B-DDE8-46BA-9E5F-2397C50DB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07" name="ลา2">
            <a:extLst>
              <a:ext uri="{FF2B5EF4-FFF2-40B4-BE49-F238E27FC236}">
                <a16:creationId xmlns:a16="http://schemas.microsoft.com/office/drawing/2014/main" id="{109C7643-6894-46F3-91D5-A84D1D063517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A9D13534-0043-4333-892A-D3CB6592060B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10" name="Rectangle: Rounded Corners 209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A073A777-5F67-4642-9F5D-99C5F2016EB3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1" name="Picture 210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4547F21C-B0F4-4A43-80B6-64BFD62CDF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09" name="Picture 208">
              <a:hlinkClick r:id="rId35" action="ppaction://hlinksldjump"/>
              <a:extLst>
                <a:ext uri="{FF2B5EF4-FFF2-40B4-BE49-F238E27FC236}">
                  <a16:creationId xmlns:a16="http://schemas.microsoft.com/office/drawing/2014/main" id="{9DB7AD58-2F98-40EA-914F-8D3947C8F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12" name="โด2">
            <a:extLst>
              <a:ext uri="{FF2B5EF4-FFF2-40B4-BE49-F238E27FC236}">
                <a16:creationId xmlns:a16="http://schemas.microsoft.com/office/drawing/2014/main" id="{C36D0F30-B116-4990-A8C0-E7B85BDC6F0B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5F8025E4-CB75-4BE4-855E-A1B5E448F8B4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15" name="Rectangle: Rounded Corners 214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D3D3FE7E-6B6D-4D91-B0EA-65EA80233705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6" name="Picture 215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D97F0889-3CEC-40AC-AB5D-A04972B4EB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14" name="Picture 213">
              <a:hlinkClick r:id="rId36" action="ppaction://hlinksldjump"/>
              <a:extLst>
                <a:ext uri="{FF2B5EF4-FFF2-40B4-BE49-F238E27FC236}">
                  <a16:creationId xmlns:a16="http://schemas.microsoft.com/office/drawing/2014/main" id="{6FCD2E2B-E1E4-42EE-B0B9-0EE54D458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17" name="เร2">
            <a:extLst>
              <a:ext uri="{FF2B5EF4-FFF2-40B4-BE49-F238E27FC236}">
                <a16:creationId xmlns:a16="http://schemas.microsoft.com/office/drawing/2014/main" id="{1DDF8819-361B-474E-BFEF-F9C17D52770A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1F34A2D1-7FB2-4542-94D5-F326859BBC4B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20" name="Rectangle: Rounded Corners 219">
                <a:hlinkClick r:id="rId37" action="ppaction://hlinksldjump"/>
                <a:extLst>
                  <a:ext uri="{FF2B5EF4-FFF2-40B4-BE49-F238E27FC236}">
                    <a16:creationId xmlns:a16="http://schemas.microsoft.com/office/drawing/2014/main" id="{175068BC-618B-462B-B6DB-DFF447EC0D3F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1" name="Picture 220">
                <a:hlinkClick r:id="rId37" action="ppaction://hlinksldjump"/>
                <a:extLst>
                  <a:ext uri="{FF2B5EF4-FFF2-40B4-BE49-F238E27FC236}">
                    <a16:creationId xmlns:a16="http://schemas.microsoft.com/office/drawing/2014/main" id="{994D2439-67C7-44B1-BD9E-4E4B6EEF76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19" name="Picture 218">
              <a:hlinkClick r:id="rId37" action="ppaction://hlinksldjump"/>
              <a:extLst>
                <a:ext uri="{FF2B5EF4-FFF2-40B4-BE49-F238E27FC236}">
                  <a16:creationId xmlns:a16="http://schemas.microsoft.com/office/drawing/2014/main" id="{F655D9CC-195F-4C96-A020-C2D1506D1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22" name="มี2">
            <a:extLst>
              <a:ext uri="{FF2B5EF4-FFF2-40B4-BE49-F238E27FC236}">
                <a16:creationId xmlns:a16="http://schemas.microsoft.com/office/drawing/2014/main" id="{327EBC5D-A25B-41E7-9955-CD2035ED54A0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F14334C6-B009-4E17-995A-795195B5A270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25" name="Rectangle: Rounded Corners 224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F0876713-FCB4-4C8D-8662-5B79D0BF4C45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6" name="Picture 225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2EDB5ECD-F0B2-470F-B47A-23D188B06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24" name="Picture 223">
              <a:hlinkClick r:id="rId38" action="ppaction://hlinksldjump"/>
              <a:extLst>
                <a:ext uri="{FF2B5EF4-FFF2-40B4-BE49-F238E27FC236}">
                  <a16:creationId xmlns:a16="http://schemas.microsoft.com/office/drawing/2014/main" id="{651D12EE-2DB5-4A32-9A69-3AD2B60A1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27" name="ฟา2">
            <a:extLst>
              <a:ext uri="{FF2B5EF4-FFF2-40B4-BE49-F238E27FC236}">
                <a16:creationId xmlns:a16="http://schemas.microsoft.com/office/drawing/2014/main" id="{FD259BBF-6BD2-4840-99B9-7760CDDAC51F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638EE16D-F43E-4A8E-BF7F-427C1ECB4F82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30" name="Rectangle: Rounded Corners 229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0D05D5C0-65F9-4E63-AA8C-7374CBCF9ECA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31" name="Picture 230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94B0F21E-8977-45D4-AA0A-D9F3F1A496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29" name="Picture 228">
              <a:hlinkClick r:id="rId39" action="ppaction://hlinksldjump"/>
              <a:extLst>
                <a:ext uri="{FF2B5EF4-FFF2-40B4-BE49-F238E27FC236}">
                  <a16:creationId xmlns:a16="http://schemas.microsoft.com/office/drawing/2014/main" id="{CA10BB51-49D0-4592-984D-67C4DF83E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7FA97E67-6071-43A3-82C8-69DFC6E52546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14E6B286-A1D2-495C-98BF-EB8AEC5C67CB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233" name="Graphic 232">
            <a:extLst>
              <a:ext uri="{FF2B5EF4-FFF2-40B4-BE49-F238E27FC236}">
                <a16:creationId xmlns:a16="http://schemas.microsoft.com/office/drawing/2014/main" id="{B150BB9F-580E-4AE2-B244-387454E2DE79}"/>
              </a:ext>
            </a:extLst>
          </p:cNvPr>
          <p:cNvPicPr>
            <a:picLocks noChangeAspect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373CDE0-69BE-1CC0-8C50-AD74947515FF}"/>
              </a:ext>
            </a:extLst>
          </p:cNvPr>
          <p:cNvPicPr>
            <a:picLocks noChangeAspect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 rot="3598073" flipH="1">
            <a:off x="1937869" y="1870479"/>
            <a:ext cx="324852" cy="411480"/>
          </a:xfrm>
          <a:prstGeom prst="rect">
            <a:avLst/>
          </a:prstGeom>
        </p:spPr>
      </p:pic>
      <p:grpSp>
        <p:nvGrpSpPr>
          <p:cNvPr id="109" name="Group 108">
            <a:extLst>
              <a:ext uri="{FF2B5EF4-FFF2-40B4-BE49-F238E27FC236}">
                <a16:creationId xmlns:a16="http://schemas.microsoft.com/office/drawing/2014/main" id="{DBBD49E3-C7A3-48A3-B622-BC2D2AAEED6B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10" name="teacher guide">
              <a:extLst>
                <a:ext uri="{FF2B5EF4-FFF2-40B4-BE49-F238E27FC236}">
                  <a16:creationId xmlns:a16="http://schemas.microsoft.com/office/drawing/2014/main" id="{918990C0-E5B4-4F2C-B5E6-A350D34DF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12" name="Picture 111">
              <a:hlinkClick r:id="rId46" action="ppaction://hlinksldjump"/>
              <a:extLst>
                <a:ext uri="{FF2B5EF4-FFF2-40B4-BE49-F238E27FC236}">
                  <a16:creationId xmlns:a16="http://schemas.microsoft.com/office/drawing/2014/main" id="{4F7F4F53-A68C-457C-91EB-39F8429E9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sp>
        <p:nvSpPr>
          <p:cNvPr id="115" name="TextBox 114">
            <a:extLst>
              <a:ext uri="{FF2B5EF4-FFF2-40B4-BE49-F238E27FC236}">
                <a16:creationId xmlns:a16="http://schemas.microsoft.com/office/drawing/2014/main" id="{A8FA7664-4AC3-4908-A018-16D0EACB1B2B}"/>
              </a:ext>
            </a:extLst>
          </p:cNvPr>
          <p:cNvSpPr txBox="1"/>
          <p:nvPr/>
        </p:nvSpPr>
        <p:spPr>
          <a:xfrm>
            <a:off x="3214234" y="270651"/>
            <a:ext cx="2547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rgbClr val="7030A0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ขลุ่ยเพียงออ</a:t>
            </a:r>
            <a:endParaRPr lang="en-US" sz="3200" b="1" dirty="0">
              <a:solidFill>
                <a:srgbClr val="7030A0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322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"/>
                </p:tgtEl>
              </p:cMediaNode>
            </p:audio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2646B1-65E8-4B81-9D45-165BD700CF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22118"/>
            <a:ext cx="12188739" cy="5635882"/>
          </a:xfrm>
          <a:prstGeom prst="roundRect">
            <a:avLst>
              <a:gd name="adj" fmla="val 0"/>
            </a:avLst>
          </a:prstGeom>
        </p:spPr>
      </p:pic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D28588-1BEF-44B7-A8B9-FAAFCF608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teacher guide">
            <a:extLst>
              <a:ext uri="{FF2B5EF4-FFF2-40B4-BE49-F238E27FC236}">
                <a16:creationId xmlns:a16="http://schemas.microsoft.com/office/drawing/2014/main" id="{A7BB8AFE-04F1-4B02-8A54-24FBD34032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CD42A1A6-71BD-4BA9-A748-DFCDF0FB4938}"/>
              </a:ext>
            </a:extLst>
          </p:cNvPr>
          <p:cNvGrpSpPr/>
          <p:nvPr/>
        </p:nvGrpSpPr>
        <p:grpSpPr>
          <a:xfrm>
            <a:off x="3018970" y="5730259"/>
            <a:ext cx="6154057" cy="841829"/>
            <a:chOff x="3018970" y="5748868"/>
            <a:chExt cx="6154057" cy="841829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07158F41-463B-487A-94A3-FFF10F4A8CEA}"/>
                </a:ext>
              </a:extLst>
            </p:cNvPr>
            <p:cNvSpPr/>
            <p:nvPr/>
          </p:nvSpPr>
          <p:spPr>
            <a:xfrm>
              <a:off x="3018970" y="5748868"/>
              <a:ext cx="6154057" cy="8418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439FE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CCF1765-0A37-4E1C-B69B-EE99320D0B75}"/>
                </a:ext>
              </a:extLst>
            </p:cNvPr>
            <p:cNvGrpSpPr/>
            <p:nvPr/>
          </p:nvGrpSpPr>
          <p:grpSpPr>
            <a:xfrm>
              <a:off x="3674609" y="5797484"/>
              <a:ext cx="5096556" cy="744598"/>
              <a:chOff x="3674609" y="5797484"/>
              <a:chExt cx="5096556" cy="744598"/>
            </a:xfrm>
          </p:grpSpPr>
          <p:pic>
            <p:nvPicPr>
              <p:cNvPr id="29" name="Graphic 28">
                <a:extLst>
                  <a:ext uri="{FF2B5EF4-FFF2-40B4-BE49-F238E27FC236}">
                    <a16:creationId xmlns:a16="http://schemas.microsoft.com/office/drawing/2014/main" id="{84A56B9E-758B-4205-A0A5-BDAEA95334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870415">
                <a:off x="8549654" y="5797484"/>
                <a:ext cx="221511" cy="744598"/>
              </a:xfrm>
              <a:prstGeom prst="rect">
                <a:avLst/>
              </a:prstGeom>
            </p:spPr>
          </p:pic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392184E-E3F6-49E0-B7BF-3CE73AA471A3}"/>
                  </a:ext>
                </a:extLst>
              </p:cNvPr>
              <p:cNvGrpSpPr/>
              <p:nvPr/>
            </p:nvGrpSpPr>
            <p:grpSpPr>
              <a:xfrm>
                <a:off x="3674609" y="5917483"/>
                <a:ext cx="4852610" cy="584775"/>
                <a:chOff x="3674609" y="5793399"/>
                <a:chExt cx="4852610" cy="584775"/>
              </a:xfrm>
              <a:effectLst>
                <a:outerShdw blurRad="25400" dist="12700" dir="5400000" algn="t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1607B1BB-C43E-4E10-BDE6-17505384542C}"/>
                    </a:ext>
                  </a:extLst>
                </p:cNvPr>
                <p:cNvSpPr/>
                <p:nvPr/>
              </p:nvSpPr>
              <p:spPr>
                <a:xfrm>
                  <a:off x="3674609" y="5793399"/>
                  <a:ext cx="4852610" cy="584775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ln w="19050">
                        <a:solidFill>
                          <a:schemeClr val="bg1"/>
                        </a:solidFill>
                      </a:ln>
                      <a:solidFill>
                        <a:schemeClr val="bg1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การแสดงดนตรีไทยประกอบการขับร้องหมู่</a:t>
                  </a:r>
                  <a:endParaRPr lang="en-US" sz="3200" b="1" dirty="0">
                    <a:ln w="1905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10E2D406-D1E5-4F26-9A28-7715A05081F8}"/>
                    </a:ext>
                  </a:extLst>
                </p:cNvPr>
                <p:cNvSpPr/>
                <p:nvPr/>
              </p:nvSpPr>
              <p:spPr>
                <a:xfrm>
                  <a:off x="3674609" y="5793399"/>
                  <a:ext cx="4852610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3200" b="1" dirty="0">
                      <a:solidFill>
                        <a:srgbClr val="1A79C0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การแสดงดนตรีไทยประกอบการขับร้องหมู่</a:t>
                  </a:r>
                  <a:endParaRPr lang="en-US" sz="3200" b="1" dirty="0">
                    <a:solidFill>
                      <a:srgbClr val="1A79C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2493151-DECD-4A46-87BC-FC4B85E7E115}"/>
              </a:ext>
            </a:extLst>
          </p:cNvPr>
          <p:cNvGrpSpPr/>
          <p:nvPr/>
        </p:nvGrpSpPr>
        <p:grpSpPr>
          <a:xfrm>
            <a:off x="1272379" y="600787"/>
            <a:ext cx="10063847" cy="1046883"/>
            <a:chOff x="1272379" y="600787"/>
            <a:chExt cx="10063847" cy="104688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1BD5C75-D323-4793-83CD-C9043C10F7DA}"/>
                </a:ext>
              </a:extLst>
            </p:cNvPr>
            <p:cNvGrpSpPr/>
            <p:nvPr/>
          </p:nvGrpSpPr>
          <p:grpSpPr>
            <a:xfrm>
              <a:off x="1272379" y="790941"/>
              <a:ext cx="9989574" cy="856729"/>
              <a:chOff x="1032387" y="627584"/>
              <a:chExt cx="9989574" cy="856729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61BEE416-9526-45CF-BFDA-E7683B7B25BC}"/>
                  </a:ext>
                </a:extLst>
              </p:cNvPr>
              <p:cNvSpPr/>
              <p:nvPr/>
            </p:nvSpPr>
            <p:spPr>
              <a:xfrm>
                <a:off x="1032387" y="627584"/>
                <a:ext cx="9989574" cy="85672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5736ED3-E23D-4536-9371-27263EC094CE}"/>
                  </a:ext>
                </a:extLst>
              </p:cNvPr>
              <p:cNvSpPr/>
              <p:nvPr/>
            </p:nvSpPr>
            <p:spPr>
              <a:xfrm>
                <a:off x="1834915" y="796637"/>
                <a:ext cx="881844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นักเรียนรู้จักการแสดงในภาพนี้หรือไม่  และคิดว่าการแสดงในภาพเรียกว่าอะไร</a:t>
                </a:r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F8DE5ED-9CEB-4C28-81E2-F0B64DB641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9731" t="29673" r="33617" b="37186"/>
            <a:stretch/>
          </p:blipFill>
          <p:spPr>
            <a:xfrm>
              <a:off x="10741529" y="600787"/>
              <a:ext cx="594697" cy="840513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445EE55-883C-461C-8928-BCD372079F52}"/>
              </a:ext>
            </a:extLst>
          </p:cNvPr>
          <p:cNvGrpSpPr/>
          <p:nvPr/>
        </p:nvGrpSpPr>
        <p:grpSpPr>
          <a:xfrm>
            <a:off x="189486" y="195958"/>
            <a:ext cx="1768918" cy="1947696"/>
            <a:chOff x="-21223" y="-4319498"/>
            <a:chExt cx="4683980" cy="5157373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F591CAE-8B28-49DE-A4DF-EB39CB4BBDF5}"/>
                </a:ext>
              </a:extLst>
            </p:cNvPr>
            <p:cNvSpPr/>
            <p:nvPr/>
          </p:nvSpPr>
          <p:spPr>
            <a:xfrm>
              <a:off x="0" y="-3980249"/>
              <a:ext cx="4662757" cy="4662758"/>
            </a:xfrm>
            <a:prstGeom prst="ellipse">
              <a:avLst/>
            </a:prstGeom>
            <a:solidFill>
              <a:srgbClr val="FFF9DD"/>
            </a:solidFill>
            <a:ln w="57150" cap="rnd" cmpd="thickThin">
              <a:solidFill>
                <a:srgbClr val="FFE044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D368EE0-99A4-49E8-A66D-5888F5CAB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1223" y="-4319498"/>
              <a:ext cx="4588843" cy="5157373"/>
            </a:xfrm>
            <a:prstGeom prst="rect">
              <a:avLst/>
            </a:prstGeom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49383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F78B4AA-E357-495B-A999-513552915A0E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D5464FC1-1F45-4B42-BEF8-3807CCF2943F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C8526BB7-1083-47C9-B4A4-1E02977B6FDD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B68A937-BE7A-46FB-A4C7-B4FCC056E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0E86ED5B-C539-4121-A679-DA0B1A55F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20317014-BCB8-46EC-956C-CBE67C81DD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6BF2FE1D-A656-48C8-BD35-F5A228092C4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701DE6DA-6614-4F60-B94F-46B133F333A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75" name="Oval 374">
            <a:extLst>
              <a:ext uri="{FF2B5EF4-FFF2-40B4-BE49-F238E27FC236}">
                <a16:creationId xmlns:a16="http://schemas.microsoft.com/office/drawing/2014/main" id="{E62838C9-3DB8-4442-8C3E-77D2B10CAE2E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Oval 375">
            <a:extLst>
              <a:ext uri="{FF2B5EF4-FFF2-40B4-BE49-F238E27FC236}">
                <a16:creationId xmlns:a16="http://schemas.microsoft.com/office/drawing/2014/main" id="{149243F0-0FC8-4B68-85D3-19F233D7B4E2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Oval 376">
            <a:extLst>
              <a:ext uri="{FF2B5EF4-FFF2-40B4-BE49-F238E27FC236}">
                <a16:creationId xmlns:a16="http://schemas.microsoft.com/office/drawing/2014/main" id="{15B5A9A9-46A5-4151-95F4-6BF9EC351BA6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Oval 377">
            <a:extLst>
              <a:ext uri="{FF2B5EF4-FFF2-40B4-BE49-F238E27FC236}">
                <a16:creationId xmlns:a16="http://schemas.microsoft.com/office/drawing/2014/main" id="{15C33E32-89B2-4746-B33C-4D0B88174599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Oval 378">
            <a:extLst>
              <a:ext uri="{FF2B5EF4-FFF2-40B4-BE49-F238E27FC236}">
                <a16:creationId xmlns:a16="http://schemas.microsoft.com/office/drawing/2014/main" id="{063B8E24-9720-425A-B59B-44931EEC30E3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Oval 379">
            <a:extLst>
              <a:ext uri="{FF2B5EF4-FFF2-40B4-BE49-F238E27FC236}">
                <a16:creationId xmlns:a16="http://schemas.microsoft.com/office/drawing/2014/main" id="{1EB2083F-99B9-440E-9FD1-E330E177CC95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Oval 380">
            <a:extLst>
              <a:ext uri="{FF2B5EF4-FFF2-40B4-BE49-F238E27FC236}">
                <a16:creationId xmlns:a16="http://schemas.microsoft.com/office/drawing/2014/main" id="{296C062D-C7BD-4148-840C-0F2D889C9945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Oval 381">
            <a:extLst>
              <a:ext uri="{FF2B5EF4-FFF2-40B4-BE49-F238E27FC236}">
                <a16:creationId xmlns:a16="http://schemas.microsoft.com/office/drawing/2014/main" id="{2E9D82DF-6769-4C34-92C5-86080EAD42E5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Oval 382">
            <a:extLst>
              <a:ext uri="{FF2B5EF4-FFF2-40B4-BE49-F238E27FC236}">
                <a16:creationId xmlns:a16="http://schemas.microsoft.com/office/drawing/2014/main" id="{FB7E21E3-BEC3-4432-BD53-D19485868A7F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79C9FF7B-1E0C-4171-8BD6-4314D7ACADB2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C2372BE7-D2F6-4F1F-93A8-CF3B84398E7F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E0DBE0C3-7C02-4B39-825F-13E6D945A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1BA3B199-5C75-495D-8AB5-9A8180690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054B30EC-B854-4C22-8BA0-4B1655D64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9FBC668C-6A74-4E73-A184-DA209F58B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853EE784-5B10-4365-A055-CF5B990AF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57C601EF-74D4-4F35-9391-9E63F669C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43C3DE14-3094-4CC2-B7CF-22FCE975B9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485A4AF4-71FA-446F-ABBC-B570C0C81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94829FEA-D4CF-42EF-B5F2-50699D270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094A9B6C-7A31-422E-ADC0-6EB94FB249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7D6C6E17-B7FC-4693-A7DB-0F2E9A2287E4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4BA22F7E-D1CA-49D4-9954-6550D13A67CA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1C80BA97-8993-49DA-88F9-3A74A9C14CB3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BE7AD573-AB2A-4270-955C-B6639C30A8A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E0B4662A-1C99-475C-9D13-2BAAD39BE27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98E69554-DA78-48D3-BAD9-BE4E2867D782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53BAF590-8C5E-4B53-81A2-488E49BEACA6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99F5219E-A5DD-4A5B-BE30-036B1283CCA1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A6A0C4D8-698B-452D-9BB0-1C27E857E8C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5622D45A-C1BE-41C0-88A1-69FA495D1DF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โด">
            <a:hlinkClick r:id="" action="ppaction://media"/>
            <a:extLst>
              <a:ext uri="{FF2B5EF4-FFF2-40B4-BE49-F238E27FC236}">
                <a16:creationId xmlns:a16="http://schemas.microsoft.com/office/drawing/2014/main" id="{DA076557-B26C-492C-BE4B-4B8113A359B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82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714500" y="1992331"/>
            <a:ext cx="609600" cy="609600"/>
          </a:xfrm>
          <a:prstGeom prst="rect">
            <a:avLst/>
          </a:prstGeom>
        </p:spPr>
      </p:pic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4DEB0A4-9D13-4526-9CC4-ED148BF0C7FB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13" name="teacher guide">
              <a:extLst>
                <a:ext uri="{FF2B5EF4-FFF2-40B4-BE49-F238E27FC236}">
                  <a16:creationId xmlns:a16="http://schemas.microsoft.com/office/drawing/2014/main" id="{B1D0C58E-15E4-406B-90E6-2C641A1BF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20" name="Picture 119">
              <a:hlinkClick r:id="rId26" action="ppaction://hlinksldjump"/>
              <a:extLst>
                <a:ext uri="{FF2B5EF4-FFF2-40B4-BE49-F238E27FC236}">
                  <a16:creationId xmlns:a16="http://schemas.microsoft.com/office/drawing/2014/main" id="{F269CFB1-9AB4-49F3-AF7B-492F3B224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30" name="ซอล">
            <a:extLst>
              <a:ext uri="{FF2B5EF4-FFF2-40B4-BE49-F238E27FC236}">
                <a16:creationId xmlns:a16="http://schemas.microsoft.com/office/drawing/2014/main" id="{278A00A9-3279-4916-AF64-481D4F64FD5C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DFC73E5C-1251-4EC3-9A21-16F6F3D08747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09684D90-2905-43C5-A0F6-2B92CD45DAD4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50" name="Rectangle: Rounded Corners 149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7DB7EF20-4FDE-4F83-BC55-F8E434FA7FE2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51" name="เมื่อฉันเดินเข้าป่า">
                  <a:extLst>
                    <a:ext uri="{FF2B5EF4-FFF2-40B4-BE49-F238E27FC236}">
                      <a16:creationId xmlns:a16="http://schemas.microsoft.com/office/drawing/2014/main" id="{B5F5F526-8B3B-4F12-9704-1F65E03FDFD7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49" name="Picture 148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63266736-52F4-404E-9B64-53BAA07503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47" name="Picture 146">
              <a:hlinkClick r:id="rId28" action="ppaction://hlinksldjump"/>
              <a:extLst>
                <a:ext uri="{FF2B5EF4-FFF2-40B4-BE49-F238E27FC236}">
                  <a16:creationId xmlns:a16="http://schemas.microsoft.com/office/drawing/2014/main" id="{FA6EBA3A-D050-4624-9DED-F0E59BEA6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52" name="ลา">
            <a:extLst>
              <a:ext uri="{FF2B5EF4-FFF2-40B4-BE49-F238E27FC236}">
                <a16:creationId xmlns:a16="http://schemas.microsoft.com/office/drawing/2014/main" id="{3A1DF349-456F-4E7D-8627-7A5314573874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6FD17B3A-E414-4100-8DE8-296F55250CAA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55" name="Rectangle: Rounded Corners 154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1C725726-89C2-4C02-9824-D642BD4DCE5C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6" name="Picture 155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01A69D97-8230-4DDF-ABD5-2D15F68ED8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54" name="Picture 153">
              <a:hlinkClick r:id="rId32" action="ppaction://hlinksldjump"/>
              <a:extLst>
                <a:ext uri="{FF2B5EF4-FFF2-40B4-BE49-F238E27FC236}">
                  <a16:creationId xmlns:a16="http://schemas.microsoft.com/office/drawing/2014/main" id="{9A2FA134-270F-4B7E-9293-CDC953336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57" name="ที">
            <a:extLst>
              <a:ext uri="{FF2B5EF4-FFF2-40B4-BE49-F238E27FC236}">
                <a16:creationId xmlns:a16="http://schemas.microsoft.com/office/drawing/2014/main" id="{BA11C9BF-0954-4C17-AFD7-D9408E10FE02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F3B7D28A-1C26-432C-8A4B-3677098CC4AA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60" name="Rectangle: Rounded Corners 159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70FC057D-B0D0-47B7-AD39-B8F8582A1037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1" name="Picture 160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12816598-55F9-4A66-9E55-1A92E347DD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59" name="Picture 158">
              <a:hlinkClick r:id="rId34" action="ppaction://hlinksldjump"/>
              <a:extLst>
                <a:ext uri="{FF2B5EF4-FFF2-40B4-BE49-F238E27FC236}">
                  <a16:creationId xmlns:a16="http://schemas.microsoft.com/office/drawing/2014/main" id="{A4CB1B33-AB16-4C63-A0ED-849D8E4CE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67" name="เร">
            <a:extLst>
              <a:ext uri="{FF2B5EF4-FFF2-40B4-BE49-F238E27FC236}">
                <a16:creationId xmlns:a16="http://schemas.microsoft.com/office/drawing/2014/main" id="{2CA08861-DA08-4E4A-BDB8-D548B41683F5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B961FA0C-3749-4F75-AA23-6EF4AE06AA17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70" name="Rectangle: Rounded Corners 169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63834A7F-5977-4952-B3BC-D6EBA8D319C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1" name="Picture 170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2CE67071-E943-4272-B4F1-8F54981CAA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69" name="Picture 168">
              <a:hlinkClick r:id="rId36" action="ppaction://hlinksldjump"/>
              <a:extLst>
                <a:ext uri="{FF2B5EF4-FFF2-40B4-BE49-F238E27FC236}">
                  <a16:creationId xmlns:a16="http://schemas.microsoft.com/office/drawing/2014/main" id="{50A559B5-6807-4C6E-B593-DD32049FD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72" name="มี">
            <a:extLst>
              <a:ext uri="{FF2B5EF4-FFF2-40B4-BE49-F238E27FC236}">
                <a16:creationId xmlns:a16="http://schemas.microsoft.com/office/drawing/2014/main" id="{0CE176D8-488E-453E-9FC6-76F86673FC26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39B90889-3B07-47FD-8807-D1956BF28044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75" name="Rectangle: Rounded Corners 174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F3598960-4B81-4A96-883F-B1C5DD1AFC7F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6" name="Picture 175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961968FB-11AA-4B76-A518-829DCECE82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74" name="Picture 173">
              <a:hlinkClick r:id="rId38" action="ppaction://hlinksldjump"/>
              <a:extLst>
                <a:ext uri="{FF2B5EF4-FFF2-40B4-BE49-F238E27FC236}">
                  <a16:creationId xmlns:a16="http://schemas.microsoft.com/office/drawing/2014/main" id="{DF858A97-4046-48E1-8CA3-2D31514F1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77" name="ฟา">
            <a:extLst>
              <a:ext uri="{FF2B5EF4-FFF2-40B4-BE49-F238E27FC236}">
                <a16:creationId xmlns:a16="http://schemas.microsoft.com/office/drawing/2014/main" id="{67BEE472-BC93-4551-B0A9-1CA385DB1956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87B565DB-64DE-455D-9408-6E532453A925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80" name="Rectangle: Rounded Corners 179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71D2C6E7-A86B-4151-AC7C-D593236BEA1E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1" name="Picture 180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72074B31-CC92-4095-A225-45D298408D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79" name="Picture 178">
              <a:hlinkClick r:id="rId40" action="ppaction://hlinksldjump"/>
              <a:extLst>
                <a:ext uri="{FF2B5EF4-FFF2-40B4-BE49-F238E27FC236}">
                  <a16:creationId xmlns:a16="http://schemas.microsoft.com/office/drawing/2014/main" id="{547525EF-F57A-46BC-8C52-4BBD2DD1A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82" name="ซอล2">
            <a:extLst>
              <a:ext uri="{FF2B5EF4-FFF2-40B4-BE49-F238E27FC236}">
                <a16:creationId xmlns:a16="http://schemas.microsoft.com/office/drawing/2014/main" id="{BF6B5218-8914-4775-9F58-620A9650AFC3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83" name="Group 182">
              <a:extLst>
                <a:ext uri="{FF2B5EF4-FFF2-40B4-BE49-F238E27FC236}">
                  <a16:creationId xmlns:a16="http://schemas.microsoft.com/office/drawing/2014/main" id="{D42B6FE5-8CD2-4961-80EB-ED48FA85D237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F0B07B38-1DCA-46A2-91CA-240166029E19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87" name="Rectangle: Rounded Corners 186">
                  <a:hlinkClick r:id="rId42" action="ppaction://hlinksldjump"/>
                  <a:extLst>
                    <a:ext uri="{FF2B5EF4-FFF2-40B4-BE49-F238E27FC236}">
                      <a16:creationId xmlns:a16="http://schemas.microsoft.com/office/drawing/2014/main" id="{B62173A8-C7FF-4A70-85AB-8EC04E1F475F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88" name="เมื่อฉันเดินเข้าป่า">
                  <a:extLst>
                    <a:ext uri="{FF2B5EF4-FFF2-40B4-BE49-F238E27FC236}">
                      <a16:creationId xmlns:a16="http://schemas.microsoft.com/office/drawing/2014/main" id="{63CC3E64-39F0-49FF-9070-C5E05A0C24F7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86" name="Picture 185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5942BD9B-2810-4593-804B-00285AAF6C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84" name="Picture 183">
              <a:hlinkClick r:id="rId42" action="ppaction://hlinksldjump"/>
              <a:extLst>
                <a:ext uri="{FF2B5EF4-FFF2-40B4-BE49-F238E27FC236}">
                  <a16:creationId xmlns:a16="http://schemas.microsoft.com/office/drawing/2014/main" id="{203C22E7-AC88-4FCB-9290-10C7A25D6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89" name="ลา2">
            <a:extLst>
              <a:ext uri="{FF2B5EF4-FFF2-40B4-BE49-F238E27FC236}">
                <a16:creationId xmlns:a16="http://schemas.microsoft.com/office/drawing/2014/main" id="{63C5017A-A691-4D99-AB49-C8C552E5A1E5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B59853D5-4EAB-4144-86D7-B33B6BCEC4D3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92" name="Rectangle: Rounded Corners 191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EF75ACCA-3C53-4327-B45F-5651A43AD625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3" name="Picture 192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1CA2CE51-814F-4EA4-8524-9F6A82546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91" name="Picture 190">
              <a:hlinkClick r:id="rId43" action="ppaction://hlinksldjump"/>
              <a:extLst>
                <a:ext uri="{FF2B5EF4-FFF2-40B4-BE49-F238E27FC236}">
                  <a16:creationId xmlns:a16="http://schemas.microsoft.com/office/drawing/2014/main" id="{63027499-F2C7-4675-904B-3B56EE153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94" name="โด2">
            <a:extLst>
              <a:ext uri="{FF2B5EF4-FFF2-40B4-BE49-F238E27FC236}">
                <a16:creationId xmlns:a16="http://schemas.microsoft.com/office/drawing/2014/main" id="{C5BB2CDA-47F1-4B5B-B14F-27DF0082DC99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id="{1578CC44-948C-4D8D-A85A-0F4F0EC476A2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7" name="Rectangle: Rounded Corners 196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5CCAB090-A943-4BE0-955D-C92B147A412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8" name="Picture 197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CC1EE902-E0AE-4E9A-BE94-E7E77E1B6A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6" name="Picture 195">
              <a:hlinkClick r:id="rId44" action="ppaction://hlinksldjump"/>
              <a:extLst>
                <a:ext uri="{FF2B5EF4-FFF2-40B4-BE49-F238E27FC236}">
                  <a16:creationId xmlns:a16="http://schemas.microsoft.com/office/drawing/2014/main" id="{A1CC1192-34C2-47BC-9571-C70744DBA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9" name="เร2">
            <a:extLst>
              <a:ext uri="{FF2B5EF4-FFF2-40B4-BE49-F238E27FC236}">
                <a16:creationId xmlns:a16="http://schemas.microsoft.com/office/drawing/2014/main" id="{183916EC-1F3F-4CDB-82F2-0DB61AEAEC5D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0ADB57C1-6AE1-41B2-BCBB-431AE98F1761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2" name="Rectangle: Rounded Corners 201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F060AD99-AE8A-4662-99AF-AF74AA1A34D9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3" name="Picture 202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5C4241A8-EB9C-4AE1-9154-446CD7E7EC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01" name="Picture 200">
              <a:hlinkClick r:id="rId46" action="ppaction://hlinksldjump"/>
              <a:extLst>
                <a:ext uri="{FF2B5EF4-FFF2-40B4-BE49-F238E27FC236}">
                  <a16:creationId xmlns:a16="http://schemas.microsoft.com/office/drawing/2014/main" id="{9E108552-535A-408F-B062-A7D4B08FE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4" name="มี2">
            <a:extLst>
              <a:ext uri="{FF2B5EF4-FFF2-40B4-BE49-F238E27FC236}">
                <a16:creationId xmlns:a16="http://schemas.microsoft.com/office/drawing/2014/main" id="{AD6123DA-C875-478A-AB09-73D93C835E09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id="{0C5B3E19-4650-4E3E-B5BC-B66DB0EA7146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7" name="Rectangle: Rounded Corners 206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1A8B1395-12BC-4645-A68B-965337DDBE8E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8" name="Picture 207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D6A45501-8E6C-44A4-98EC-E11BD2D67A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6" name="Picture 205">
              <a:hlinkClick r:id="rId47" action="ppaction://hlinksldjump"/>
              <a:extLst>
                <a:ext uri="{FF2B5EF4-FFF2-40B4-BE49-F238E27FC236}">
                  <a16:creationId xmlns:a16="http://schemas.microsoft.com/office/drawing/2014/main" id="{2982565A-14E7-4A15-9030-5110D61AD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9" name="ฟา2">
            <a:extLst>
              <a:ext uri="{FF2B5EF4-FFF2-40B4-BE49-F238E27FC236}">
                <a16:creationId xmlns:a16="http://schemas.microsoft.com/office/drawing/2014/main" id="{FA902908-01EE-4C01-B3FE-6A8DDA02A57C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9F803C3A-5862-48E7-859C-5168613BC898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2" name="Rectangle: Rounded Corners 211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75D07AEB-4DF5-4E41-97A0-E57EDDFF8A70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3" name="Picture 212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DDB1DAF7-673F-481A-89B6-5E192E4E9B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11" name="Picture 210">
              <a:hlinkClick r:id="rId48" action="ppaction://hlinksldjump"/>
              <a:extLst>
                <a:ext uri="{FF2B5EF4-FFF2-40B4-BE49-F238E27FC236}">
                  <a16:creationId xmlns:a16="http://schemas.microsoft.com/office/drawing/2014/main" id="{D844C433-ED8A-4F37-B913-7B3AC3410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4" name="โด">
            <a:extLst>
              <a:ext uri="{FF2B5EF4-FFF2-40B4-BE49-F238E27FC236}">
                <a16:creationId xmlns:a16="http://schemas.microsoft.com/office/drawing/2014/main" id="{E068F757-81EA-4CBE-B00B-6C68627B52A5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D7306AE1-FF8C-411A-8851-7511D4816C04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17" name="Rectangle: Rounded Corners 216">
                <a:extLst>
                  <a:ext uri="{FF2B5EF4-FFF2-40B4-BE49-F238E27FC236}">
                    <a16:creationId xmlns:a16="http://schemas.microsoft.com/office/drawing/2014/main" id="{8A1DFA96-A62B-4F9B-8ADC-249C9CFF9ED3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66B43D"/>
              </a:solidFill>
              <a:ln>
                <a:noFill/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8" name="Picture 217">
                <a:extLst>
                  <a:ext uri="{FF2B5EF4-FFF2-40B4-BE49-F238E27FC236}">
                    <a16:creationId xmlns:a16="http://schemas.microsoft.com/office/drawing/2014/main" id="{6CC80718-4FE0-4708-8B63-B8DA87B31C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2552"/>
                <a:ext cx="488831" cy="389900"/>
              </a:xfrm>
              <a:prstGeom prst="rect">
                <a:avLst/>
              </a:prstGeom>
            </p:spPr>
          </p:pic>
        </p:grpSp>
        <p:pic>
          <p:nvPicPr>
            <p:cNvPr id="216" name="Picture 215">
              <a:extLst>
                <a:ext uri="{FF2B5EF4-FFF2-40B4-BE49-F238E27FC236}">
                  <a16:creationId xmlns:a16="http://schemas.microsoft.com/office/drawing/2014/main" id="{7A4FE954-CC68-41A6-969B-D00C0B85D2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719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1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8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roup 135">
            <a:extLst>
              <a:ext uri="{FF2B5EF4-FFF2-40B4-BE49-F238E27FC236}">
                <a16:creationId xmlns:a16="http://schemas.microsoft.com/office/drawing/2014/main" id="{8ED29925-3EAE-4A3D-8531-A2B43AB7D5F4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DF0FDA35-FD0D-4D65-92E3-FA8752F386F1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A17E6576-46FE-4A3D-9EBF-235336A0D2F1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7893D7-5515-4CAA-802D-12A86F363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0567E625-89AB-4398-82E9-F54EF224C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8A6159A2-605A-444F-B433-7EA5D25304A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D8F6451C-19D2-4317-AED0-C6C8BD6531F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DDB56EFF-6197-43CA-989A-AC41BF0CBA7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83" name="Oval 382">
            <a:extLst>
              <a:ext uri="{FF2B5EF4-FFF2-40B4-BE49-F238E27FC236}">
                <a16:creationId xmlns:a16="http://schemas.microsoft.com/office/drawing/2014/main" id="{B5B86805-BDA0-49EE-87C8-A80766BFF35D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9A887684-C03A-4FDE-B176-7A7EBA075A62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B32BA4F1-6D9E-4473-8C6B-05FEA4FA6A3A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DEA3B95D-7E08-4985-B9D0-0123996F4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1C74EDDA-76D7-46BE-A1EB-32881E39F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A730DFFB-C27A-40CE-B7DB-66DB94F6B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3FF20440-ADE0-46D3-BB24-1E0D3991B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D209C74D-15E1-44FE-A789-37F8F676A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7496D56E-B2F9-4426-8FC0-ED135454B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55F97836-4CED-4334-8E27-8DA41350E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4E2B5B93-12A6-4F0A-B6C8-14E0AAFCE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C523D2FB-E52C-4880-96A9-33E3D2DE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BF99A1EA-AC99-4185-B38A-9D651AEAB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037F5CA5-D6F7-4A84-B49D-2A8F253A6533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D4F5EE1A-4634-4178-BF5F-078892065FED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AECDD11F-F19F-4642-9597-14D2CB1A917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334F0BA8-9378-4B9F-83A9-41AB0FD04A59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7292C4DC-E0CA-4B7A-BEAF-2C5F6752EDF1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C8602B58-4EC4-4EAE-93AC-D42930CDA3D3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612465F7-05D0-468D-837E-746E3959D88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3B35129B-B002-4902-BA3B-C02F130D1618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5E12967B-0816-4A24-A91B-D290E482FBF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DEC560C1-3B9B-4A67-9324-81B4E6634220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42A83C56-963A-464A-9767-18CF023C5378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66DC93C0-B61A-47F7-898D-F697F403D184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429143FC-71DD-4AEB-8F2E-D1D57B27D9D3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7BF6A196-B9D8-4C41-B72E-1F14087FE8B8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23D8A17E-369E-4AE3-B1E6-AFBE732BD336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68C5A126-B67F-43FD-A7D2-D6FD93BA5616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83EC38B7-FE39-4B59-A54F-389BB6ED2F3F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E9665179-8FAB-4040-85A0-C67980F2664A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Slide 39-52 เสียงขลุ่ย เร">
            <a:hlinkClick r:id="" action="ppaction://media"/>
            <a:extLst>
              <a:ext uri="{FF2B5EF4-FFF2-40B4-BE49-F238E27FC236}">
                <a16:creationId xmlns:a16="http://schemas.microsoft.com/office/drawing/2014/main" id="{54525D78-9DB1-40BF-84CA-6D4C69EED0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714500" y="1929021"/>
            <a:ext cx="609600" cy="609600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E82F7172-C1C5-4D66-8E07-451A6141FD7B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25" name="teacher guide">
              <a:extLst>
                <a:ext uri="{FF2B5EF4-FFF2-40B4-BE49-F238E27FC236}">
                  <a16:creationId xmlns:a16="http://schemas.microsoft.com/office/drawing/2014/main" id="{6A1EF7A2-07AD-4393-86E4-5D13F621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26" name="Picture 125">
              <a:hlinkClick r:id="rId26" action="ppaction://hlinksldjump"/>
              <a:extLst>
                <a:ext uri="{FF2B5EF4-FFF2-40B4-BE49-F238E27FC236}">
                  <a16:creationId xmlns:a16="http://schemas.microsoft.com/office/drawing/2014/main" id="{B46E59B8-2A98-4B8E-9410-794041F5E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27" name="ซอล">
            <a:extLst>
              <a:ext uri="{FF2B5EF4-FFF2-40B4-BE49-F238E27FC236}">
                <a16:creationId xmlns:a16="http://schemas.microsoft.com/office/drawing/2014/main" id="{20ED9A9D-5C1E-4219-A4B8-706DCF81FFF0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3F03EBA1-53DB-4AB9-BF5C-C8D508DAA28A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7F637BEF-1EDE-459F-B7A8-F375A971A385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57" name="Rectangle: Rounded Corners 156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25563090-F6C0-4BC4-A372-1ABB46CE9409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58" name="เมื่อฉันเดินเข้าป่า">
                  <a:extLst>
                    <a:ext uri="{FF2B5EF4-FFF2-40B4-BE49-F238E27FC236}">
                      <a16:creationId xmlns:a16="http://schemas.microsoft.com/office/drawing/2014/main" id="{79E4E2BC-2920-4C00-B1DE-994A5CA68BD9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56" name="Picture 155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69C18764-1CC6-462E-9DAC-CB1FC82113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29" name="Picture 128">
              <a:hlinkClick r:id="rId28" action="ppaction://hlinksldjump"/>
              <a:extLst>
                <a:ext uri="{FF2B5EF4-FFF2-40B4-BE49-F238E27FC236}">
                  <a16:creationId xmlns:a16="http://schemas.microsoft.com/office/drawing/2014/main" id="{CEFF3976-A2CF-4561-A6B4-776958E52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59" name="ลา">
            <a:extLst>
              <a:ext uri="{FF2B5EF4-FFF2-40B4-BE49-F238E27FC236}">
                <a16:creationId xmlns:a16="http://schemas.microsoft.com/office/drawing/2014/main" id="{3E9E5886-CEDB-4BFB-89D5-110B5BB4A862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6F4E311F-2E59-4234-8B75-AD40025795D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62" name="Rectangle: Rounded Corners 161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87DD2264-F42A-480B-8238-ACBAC356F245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63" name="Picture 162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5CE4705A-07D0-4A7C-9D89-A4BEB7F951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61" name="Picture 160">
              <a:hlinkClick r:id="rId32" action="ppaction://hlinksldjump"/>
              <a:extLst>
                <a:ext uri="{FF2B5EF4-FFF2-40B4-BE49-F238E27FC236}">
                  <a16:creationId xmlns:a16="http://schemas.microsoft.com/office/drawing/2014/main" id="{7CCF8BBD-3DFC-4548-B707-9B7B93018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64" name="ที">
            <a:extLst>
              <a:ext uri="{FF2B5EF4-FFF2-40B4-BE49-F238E27FC236}">
                <a16:creationId xmlns:a16="http://schemas.microsoft.com/office/drawing/2014/main" id="{01ACD80A-0C50-41B4-9C3C-5A819153C008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51338207-789C-4167-A9F1-239DB9A5F0B4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67" name="Rectangle: Rounded Corners 166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E1E8BDBD-72DC-4AAB-AA19-3601E5E11064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8" name="Picture 167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05DC3DB0-1F47-4505-8822-7C95116992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66" name="Picture 165">
              <a:hlinkClick r:id="rId34" action="ppaction://hlinksldjump"/>
              <a:extLst>
                <a:ext uri="{FF2B5EF4-FFF2-40B4-BE49-F238E27FC236}">
                  <a16:creationId xmlns:a16="http://schemas.microsoft.com/office/drawing/2014/main" id="{DF477F0B-25DF-47B0-9B63-DA4BDA949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69" name="โด">
            <a:extLst>
              <a:ext uri="{FF2B5EF4-FFF2-40B4-BE49-F238E27FC236}">
                <a16:creationId xmlns:a16="http://schemas.microsoft.com/office/drawing/2014/main" id="{B3F41138-AE35-420D-B8B7-3DC38FC41BBC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DCCA9152-5BF0-4A0E-B988-DCC99DE7EDCA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72" name="Rectangle: Rounded Corners 171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0101B71E-AA2E-4CA5-BDCC-D1D8F6F8C509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3" name="Picture 172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ACE9A1DC-5E4C-4864-8BB4-2780656D02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71" name="Picture 170">
              <a:hlinkClick r:id="rId36" action="ppaction://hlinksldjump"/>
              <a:extLst>
                <a:ext uri="{FF2B5EF4-FFF2-40B4-BE49-F238E27FC236}">
                  <a16:creationId xmlns:a16="http://schemas.microsoft.com/office/drawing/2014/main" id="{54B01D97-34FC-47C1-85F6-F34FC7688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79" name="มี">
            <a:extLst>
              <a:ext uri="{FF2B5EF4-FFF2-40B4-BE49-F238E27FC236}">
                <a16:creationId xmlns:a16="http://schemas.microsoft.com/office/drawing/2014/main" id="{CA902259-1806-44DF-83B4-4626A7BD0F69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6A13FC3A-FD93-4762-A6AB-92238A8F2246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82" name="Rectangle: Rounded Corners 181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DD74CED0-6FF3-4410-9125-17FADF4DAA34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3" name="Picture 182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03DD653A-396A-4FB9-948B-CF0B868416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81" name="Picture 180">
              <a:hlinkClick r:id="rId38" action="ppaction://hlinksldjump"/>
              <a:extLst>
                <a:ext uri="{FF2B5EF4-FFF2-40B4-BE49-F238E27FC236}">
                  <a16:creationId xmlns:a16="http://schemas.microsoft.com/office/drawing/2014/main" id="{E08556A8-9DB9-40CE-A526-2CE7D5D75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84" name="ฟา">
            <a:extLst>
              <a:ext uri="{FF2B5EF4-FFF2-40B4-BE49-F238E27FC236}">
                <a16:creationId xmlns:a16="http://schemas.microsoft.com/office/drawing/2014/main" id="{E083ACEB-A99F-45BA-A156-4D5FC12A2B74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1F477D60-4F71-4D12-961E-8D724D7F1E65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87" name="Rectangle: Rounded Corners 186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40D6F1BD-D5DC-482A-8B4F-D292620CB977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8" name="Picture 187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F83FC571-DAD4-452D-B3D6-4070293975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86" name="Picture 185">
              <a:hlinkClick r:id="rId40" action="ppaction://hlinksldjump"/>
              <a:extLst>
                <a:ext uri="{FF2B5EF4-FFF2-40B4-BE49-F238E27FC236}">
                  <a16:creationId xmlns:a16="http://schemas.microsoft.com/office/drawing/2014/main" id="{7690D7BE-7E53-4A43-A1FC-643210075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89" name="ซอล2">
            <a:extLst>
              <a:ext uri="{FF2B5EF4-FFF2-40B4-BE49-F238E27FC236}">
                <a16:creationId xmlns:a16="http://schemas.microsoft.com/office/drawing/2014/main" id="{8EB4697B-AA32-4F37-8331-40BCA4A538E8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A0F193F3-A91C-4F09-891C-972341EEB85C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02DDC76D-81FE-4731-A3B6-C68196308FF5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94" name="Rectangle: Rounded Corners 193">
                  <a:hlinkClick r:id="rId42" action="ppaction://hlinksldjump"/>
                  <a:extLst>
                    <a:ext uri="{FF2B5EF4-FFF2-40B4-BE49-F238E27FC236}">
                      <a16:creationId xmlns:a16="http://schemas.microsoft.com/office/drawing/2014/main" id="{CA3D9684-775B-407C-9FAE-5B9043CF1F29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95" name="เมื่อฉันเดินเข้าป่า">
                  <a:extLst>
                    <a:ext uri="{FF2B5EF4-FFF2-40B4-BE49-F238E27FC236}">
                      <a16:creationId xmlns:a16="http://schemas.microsoft.com/office/drawing/2014/main" id="{F3F2226E-E80B-4CA4-A052-8903F6EEFD38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93" name="Picture 192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258F33D8-3672-4099-965C-5BC9899344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91" name="Picture 190">
              <a:hlinkClick r:id="rId42" action="ppaction://hlinksldjump"/>
              <a:extLst>
                <a:ext uri="{FF2B5EF4-FFF2-40B4-BE49-F238E27FC236}">
                  <a16:creationId xmlns:a16="http://schemas.microsoft.com/office/drawing/2014/main" id="{9B986994-C7A2-408E-87C8-E113912E3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96" name="ลา2">
            <a:extLst>
              <a:ext uri="{FF2B5EF4-FFF2-40B4-BE49-F238E27FC236}">
                <a16:creationId xmlns:a16="http://schemas.microsoft.com/office/drawing/2014/main" id="{4CA40214-B797-48AE-A540-47E0316FBA4F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D29BCA82-FAAE-4A1B-B410-D7960F932F06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99" name="Rectangle: Rounded Corners 198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EC7D60AC-2F40-4BC9-B66B-539A57AB7D05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0" name="Picture 199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64D35B64-3C2B-4C55-8080-9026719A79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98" name="Picture 197">
              <a:hlinkClick r:id="rId43" action="ppaction://hlinksldjump"/>
              <a:extLst>
                <a:ext uri="{FF2B5EF4-FFF2-40B4-BE49-F238E27FC236}">
                  <a16:creationId xmlns:a16="http://schemas.microsoft.com/office/drawing/2014/main" id="{9F95FBF8-483D-4635-9922-5B9C4A9C0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01" name="โด2">
            <a:extLst>
              <a:ext uri="{FF2B5EF4-FFF2-40B4-BE49-F238E27FC236}">
                <a16:creationId xmlns:a16="http://schemas.microsoft.com/office/drawing/2014/main" id="{1150B68C-9794-453C-86F2-96BF0C73FAF8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373CD52E-4999-4A3A-9E6E-37B35F3AE182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04" name="Rectangle: Rounded Corners 203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A4FA46A2-FDAC-4557-9F81-483E43E48491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5" name="Picture 204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A7CC0F2D-668F-4BC6-B3CE-9AD725D9AE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03" name="Picture 202">
              <a:hlinkClick r:id="rId44" action="ppaction://hlinksldjump"/>
              <a:extLst>
                <a:ext uri="{FF2B5EF4-FFF2-40B4-BE49-F238E27FC236}">
                  <a16:creationId xmlns:a16="http://schemas.microsoft.com/office/drawing/2014/main" id="{0E70DBED-1B05-4C14-85BF-1E7D62285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06" name="เร2">
            <a:extLst>
              <a:ext uri="{FF2B5EF4-FFF2-40B4-BE49-F238E27FC236}">
                <a16:creationId xmlns:a16="http://schemas.microsoft.com/office/drawing/2014/main" id="{6819D36A-B711-45AB-8B34-C2D50ABD3B0B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A0BBED95-1197-42CD-9D94-874F9B8BD793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9" name="Rectangle: Rounded Corners 208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B2283D75-67D2-44C3-A0EE-2CE9D0FF912C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0" name="Picture 209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8A8C814E-29B9-473A-BBF2-51472FFD10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08" name="Picture 207">
              <a:hlinkClick r:id="rId45" action="ppaction://hlinksldjump"/>
              <a:extLst>
                <a:ext uri="{FF2B5EF4-FFF2-40B4-BE49-F238E27FC236}">
                  <a16:creationId xmlns:a16="http://schemas.microsoft.com/office/drawing/2014/main" id="{2CCDF9DE-9090-4E27-8263-2118804C5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11" name="มี2">
            <a:extLst>
              <a:ext uri="{FF2B5EF4-FFF2-40B4-BE49-F238E27FC236}">
                <a16:creationId xmlns:a16="http://schemas.microsoft.com/office/drawing/2014/main" id="{9C523986-DEFD-4D66-B0E1-81863241CD6B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0664837F-CA54-4BC3-8195-9F6B924B5E62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14" name="Rectangle: Rounded Corners 213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FBE31CC2-48CE-40D0-99DD-E4C3A4BB5D79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5" name="Picture 214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DFAA10CE-7983-4707-810A-72E4D405F4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13" name="Picture 212">
              <a:hlinkClick r:id="rId47" action="ppaction://hlinksldjump"/>
              <a:extLst>
                <a:ext uri="{FF2B5EF4-FFF2-40B4-BE49-F238E27FC236}">
                  <a16:creationId xmlns:a16="http://schemas.microsoft.com/office/drawing/2014/main" id="{E3D1B7EE-9AB2-496B-9285-3F4AAF59F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16" name="ฟา2">
            <a:extLst>
              <a:ext uri="{FF2B5EF4-FFF2-40B4-BE49-F238E27FC236}">
                <a16:creationId xmlns:a16="http://schemas.microsoft.com/office/drawing/2014/main" id="{B192900E-26A5-407F-A46C-86D9DD7C734D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D867F9D5-7466-4397-A1CE-492081F35BFF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9" name="Rectangle: Rounded Corners 218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11DC5F55-9BAE-44BD-9ED0-73BE7D5E0C3F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0" name="Picture 219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5F146ADF-1618-4E5F-9242-8657C8359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18" name="Picture 217">
              <a:hlinkClick r:id="rId48" action="ppaction://hlinksldjump"/>
              <a:extLst>
                <a:ext uri="{FF2B5EF4-FFF2-40B4-BE49-F238E27FC236}">
                  <a16:creationId xmlns:a16="http://schemas.microsoft.com/office/drawing/2014/main" id="{3665E5B3-1A27-4BB0-9759-90FA27CD3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21" name="เร">
            <a:extLst>
              <a:ext uri="{FF2B5EF4-FFF2-40B4-BE49-F238E27FC236}">
                <a16:creationId xmlns:a16="http://schemas.microsoft.com/office/drawing/2014/main" id="{3724F7BE-B7B8-40F0-82E6-08FF304E293A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C7FE3E8A-EECE-4A2C-B19C-5C6AE8A18E08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24" name="Rectangle: Rounded Corners 223">
                <a:extLst>
                  <a:ext uri="{FF2B5EF4-FFF2-40B4-BE49-F238E27FC236}">
                    <a16:creationId xmlns:a16="http://schemas.microsoft.com/office/drawing/2014/main" id="{9C14224E-940E-4E1F-B8A8-5C93FD67F614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05A9E5"/>
              </a:solidFill>
              <a:ln>
                <a:noFill/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5" name="Picture 224">
                <a:extLst>
                  <a:ext uri="{FF2B5EF4-FFF2-40B4-BE49-F238E27FC236}">
                    <a16:creationId xmlns:a16="http://schemas.microsoft.com/office/drawing/2014/main" id="{4B563C4B-0970-45F6-9C0F-19296453F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4109"/>
                <a:ext cx="365288" cy="244461"/>
              </a:xfrm>
              <a:prstGeom prst="rect">
                <a:avLst/>
              </a:prstGeom>
            </p:spPr>
          </p:pic>
        </p:grpSp>
        <p:pic>
          <p:nvPicPr>
            <p:cNvPr id="223" name="Picture 222">
              <a:extLst>
                <a:ext uri="{FF2B5EF4-FFF2-40B4-BE49-F238E27FC236}">
                  <a16:creationId xmlns:a16="http://schemas.microsoft.com/office/drawing/2014/main" id="{3D755D01-6FE2-48E6-8F25-B2CC33967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260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8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35599C10-958E-48A3-9AFC-42FAB88BB80F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31" name="Rectangle: Rounded Corners 130">
              <a:extLst>
                <a:ext uri="{FF2B5EF4-FFF2-40B4-BE49-F238E27FC236}">
                  <a16:creationId xmlns:a16="http://schemas.microsoft.com/office/drawing/2014/main" id="{03E10014-9E61-40B5-8EA1-EF00F405B79B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42CA062B-C528-40B5-A10B-80CD4AB0967B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3A9EA4-7379-43E9-867A-8BD9744E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F7DF901A-0D26-4A69-B9D4-C55AE66D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77FB7526-30AF-4943-8C48-C222DD6F14D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809BEE53-680D-418A-898E-0F91037BD04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DD1D402F-EF93-42BE-A0A7-4D3B8D5D2A0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83" name="Oval 382">
            <a:extLst>
              <a:ext uri="{FF2B5EF4-FFF2-40B4-BE49-F238E27FC236}">
                <a16:creationId xmlns:a16="http://schemas.microsoft.com/office/drawing/2014/main" id="{09D10ABA-0617-4C5F-81EB-322410771B49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D5DBA9B9-BDB2-4A61-A91B-FD788777E2E0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C999A204-5F83-417B-9437-C7AD3535D9FC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2B0B05C1-E3F5-4BFE-AC61-5C1A6781F8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39C6DFE9-99CA-4F34-9901-09E6B7AE0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E0634EE4-4E5E-4E75-AFFB-0347978FD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12233698-F604-4391-8AC8-DA60614B5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0AE6EEA3-7A57-411C-9746-2C3D76C50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EB4DA4DF-E5A8-40CB-A4D6-E381445C5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ECAD8684-E2AE-4D3D-8818-702F353B8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2D9C8BD6-B218-47B7-94F9-A1FCBB4BC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78372E2E-6088-47B1-9289-EBEA72599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93E86561-4F14-4A49-804E-A0327321B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A18E7D0C-3574-49D2-8AF6-DBA8B3F14BBD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19EB8800-CB84-4191-9D79-AC69333A002E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23037240-9502-4731-ACA5-C4F68FC0CF3B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EE01A662-F87D-48D4-8234-BFB753E6CE36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1D037B70-FEF8-419A-B414-97B3949184C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5FD55117-89B9-4A70-A2E8-0608DAD70636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468BD692-A3D0-428E-A272-2E7E399EC31C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34DC3BA9-EED1-4025-9626-B5EDB8DF248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2CAE330A-746F-48B2-B74B-60FBA8A82FC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1D142A95-9386-40BA-86FA-4487791AD55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sp>
        <p:nvSpPr>
          <p:cNvPr id="132" name="Oval 131">
            <a:extLst>
              <a:ext uri="{FF2B5EF4-FFF2-40B4-BE49-F238E27FC236}">
                <a16:creationId xmlns:a16="http://schemas.microsoft.com/office/drawing/2014/main" id="{FC7195F6-4AF1-4C04-A844-BC22D8E20ADB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908B93C2-4C53-4261-BAC9-F4E42B3B976B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A08142A0-4DEF-47AD-9253-6AC88EC30F67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6F6C3E18-726B-42A5-B607-F84207A76FFC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C14099F3-A500-4E51-83FB-3462A7106F99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EFC05B6B-E1F5-415D-928B-F08DFF56496A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06805E9B-5B40-4F89-B465-0BB3783C371D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43618011-5302-4B35-845B-94C44565E100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lide 39-52 เสียงขลุ่ย มี">
            <a:hlinkClick r:id="" action="ppaction://media"/>
            <a:extLst>
              <a:ext uri="{FF2B5EF4-FFF2-40B4-BE49-F238E27FC236}">
                <a16:creationId xmlns:a16="http://schemas.microsoft.com/office/drawing/2014/main" id="{4161D8E7-B71A-4DD3-A135-2F737057AA4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21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298700" y="1450448"/>
            <a:ext cx="609600" cy="609600"/>
          </a:xfrm>
          <a:prstGeom prst="rect">
            <a:avLst/>
          </a:prstGeom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427A2829-501F-4EB4-AE51-A4B858D1F614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55" name="teacher guide">
              <a:extLst>
                <a:ext uri="{FF2B5EF4-FFF2-40B4-BE49-F238E27FC236}">
                  <a16:creationId xmlns:a16="http://schemas.microsoft.com/office/drawing/2014/main" id="{6F8FCBCD-94E6-426F-9A36-DDC783EB3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56" name="Picture 155">
              <a:hlinkClick r:id="rId26" action="ppaction://hlinksldjump"/>
              <a:extLst>
                <a:ext uri="{FF2B5EF4-FFF2-40B4-BE49-F238E27FC236}">
                  <a16:creationId xmlns:a16="http://schemas.microsoft.com/office/drawing/2014/main" id="{1F8BF8D4-A389-489B-A7D8-7804828CB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57" name="ซอล">
            <a:extLst>
              <a:ext uri="{FF2B5EF4-FFF2-40B4-BE49-F238E27FC236}">
                <a16:creationId xmlns:a16="http://schemas.microsoft.com/office/drawing/2014/main" id="{4AD4AA55-C2CD-4030-BEA7-609BF163640D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F33077AB-096A-44B7-909C-CD258AABF99B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6FF153E6-5020-476C-99B6-5A8CEC4ED548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62" name="Rectangle: Rounded Corners 161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488147CE-B867-4576-8A1B-8DCD60820401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3" name="เมื่อฉันเดินเข้าป่า">
                  <a:extLst>
                    <a:ext uri="{FF2B5EF4-FFF2-40B4-BE49-F238E27FC236}">
                      <a16:creationId xmlns:a16="http://schemas.microsoft.com/office/drawing/2014/main" id="{579BC04A-29D9-45E5-9353-5EAE508ADA08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61" name="Picture 160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ED4991FB-7E60-47CB-9C76-D3A7D2FE75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59" name="Picture 158">
              <a:hlinkClick r:id="rId28" action="ppaction://hlinksldjump"/>
              <a:extLst>
                <a:ext uri="{FF2B5EF4-FFF2-40B4-BE49-F238E27FC236}">
                  <a16:creationId xmlns:a16="http://schemas.microsoft.com/office/drawing/2014/main" id="{EAC08572-CE39-499D-8190-B7763DF56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64" name="ลา">
            <a:extLst>
              <a:ext uri="{FF2B5EF4-FFF2-40B4-BE49-F238E27FC236}">
                <a16:creationId xmlns:a16="http://schemas.microsoft.com/office/drawing/2014/main" id="{A718DB27-EE90-4EF2-B63B-709F76D1BC83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7C7AC724-AED8-4CDB-B065-7314749F16EF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67" name="Rectangle: Rounded Corners 166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AC9E11CD-3916-40D9-A006-0CFB7AF0B2A8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68" name="Picture 16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3F3E2AD6-CBEF-4D88-AE94-52DC18C83C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66" name="Picture 165">
              <a:hlinkClick r:id="rId32" action="ppaction://hlinksldjump"/>
              <a:extLst>
                <a:ext uri="{FF2B5EF4-FFF2-40B4-BE49-F238E27FC236}">
                  <a16:creationId xmlns:a16="http://schemas.microsoft.com/office/drawing/2014/main" id="{3605AEBD-7914-44F7-A13B-273D9B5A8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69" name="ที">
            <a:extLst>
              <a:ext uri="{FF2B5EF4-FFF2-40B4-BE49-F238E27FC236}">
                <a16:creationId xmlns:a16="http://schemas.microsoft.com/office/drawing/2014/main" id="{7FD45421-0D9C-40CB-9167-14B69D3CCF29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C29E410E-4087-4C6D-9390-89FE2C955A94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72" name="Rectangle: Rounded Corners 171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BE409AE1-0D8E-4B8F-8262-14D9D8763318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3" name="Picture 172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6707DB34-3834-445A-A374-4F1694932F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71" name="Picture 170">
              <a:hlinkClick r:id="rId34" action="ppaction://hlinksldjump"/>
              <a:extLst>
                <a:ext uri="{FF2B5EF4-FFF2-40B4-BE49-F238E27FC236}">
                  <a16:creationId xmlns:a16="http://schemas.microsoft.com/office/drawing/2014/main" id="{6AA308FF-F809-4D2F-8A12-FE34B7B1F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74" name="โด">
            <a:extLst>
              <a:ext uri="{FF2B5EF4-FFF2-40B4-BE49-F238E27FC236}">
                <a16:creationId xmlns:a16="http://schemas.microsoft.com/office/drawing/2014/main" id="{284E64B9-3AB9-4841-80FB-47D2B87E05D2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9509BF90-3737-48AC-AA03-54C3D60F4196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77" name="Rectangle: Rounded Corners 176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6B1C34B3-1B79-4E8B-9E2C-D36EC1FC86D1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8" name="Picture 177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C9C9D2CE-2CBC-4E9E-8BDB-0B719CDC75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76" name="Picture 175">
              <a:hlinkClick r:id="rId36" action="ppaction://hlinksldjump"/>
              <a:extLst>
                <a:ext uri="{FF2B5EF4-FFF2-40B4-BE49-F238E27FC236}">
                  <a16:creationId xmlns:a16="http://schemas.microsoft.com/office/drawing/2014/main" id="{ADF8A8EE-B68A-4F91-93C8-1F0DAF6AD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79" name="เร">
            <a:extLst>
              <a:ext uri="{FF2B5EF4-FFF2-40B4-BE49-F238E27FC236}">
                <a16:creationId xmlns:a16="http://schemas.microsoft.com/office/drawing/2014/main" id="{1372C8D1-41EA-465F-AB8C-407AAF33A37D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CF7E74F2-81A7-45EE-B181-2E6A8DFDE8EE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82" name="Rectangle: Rounded Corners 181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DEBEAA67-204A-4529-B2A0-D6D12D5A5303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3" name="Picture 182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6692551A-89BE-450A-8BA7-82BACE2369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81" name="Picture 180">
              <a:hlinkClick r:id="rId38" action="ppaction://hlinksldjump"/>
              <a:extLst>
                <a:ext uri="{FF2B5EF4-FFF2-40B4-BE49-F238E27FC236}">
                  <a16:creationId xmlns:a16="http://schemas.microsoft.com/office/drawing/2014/main" id="{A63FB47B-529A-4F4A-A9E6-A27B6228B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89" name="ฟา">
            <a:extLst>
              <a:ext uri="{FF2B5EF4-FFF2-40B4-BE49-F238E27FC236}">
                <a16:creationId xmlns:a16="http://schemas.microsoft.com/office/drawing/2014/main" id="{0009138A-E1DD-4857-AC96-3CA22CA66F84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D03E5B4B-130C-45F4-AF95-E144A8757B7D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92" name="Rectangle: Rounded Corners 191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83DE5252-8DC5-4EB3-AEAF-9523D1F747FA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3" name="Picture 192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17E34CFA-2C28-4A90-875C-08B3DE541B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91" name="Picture 190">
              <a:hlinkClick r:id="rId40" action="ppaction://hlinksldjump"/>
              <a:extLst>
                <a:ext uri="{FF2B5EF4-FFF2-40B4-BE49-F238E27FC236}">
                  <a16:creationId xmlns:a16="http://schemas.microsoft.com/office/drawing/2014/main" id="{53652F97-316F-4724-832E-A29A65914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94" name="ซอล2">
            <a:extLst>
              <a:ext uri="{FF2B5EF4-FFF2-40B4-BE49-F238E27FC236}">
                <a16:creationId xmlns:a16="http://schemas.microsoft.com/office/drawing/2014/main" id="{AB5B4D40-5917-41D5-BCAC-96D270AB982B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id="{4AA68BB6-3D95-49E6-A25B-A89903D49393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4ECACBF1-43BD-4DB5-AA18-44AEA9F6D31F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99" name="Rectangle: Rounded Corners 198">
                  <a:hlinkClick r:id="rId42" action="ppaction://hlinksldjump"/>
                  <a:extLst>
                    <a:ext uri="{FF2B5EF4-FFF2-40B4-BE49-F238E27FC236}">
                      <a16:creationId xmlns:a16="http://schemas.microsoft.com/office/drawing/2014/main" id="{AF5518C3-2207-47FC-8E20-AF5969B01450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00" name="เมื่อฉันเดินเข้าป่า">
                  <a:extLst>
                    <a:ext uri="{FF2B5EF4-FFF2-40B4-BE49-F238E27FC236}">
                      <a16:creationId xmlns:a16="http://schemas.microsoft.com/office/drawing/2014/main" id="{C8CCDBF7-CB18-4167-A7A3-BC4BEDBD6004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98" name="Picture 197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C1B2A865-C2C2-4811-A254-06FA69CEBD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96" name="Picture 195">
              <a:hlinkClick r:id="rId42" action="ppaction://hlinksldjump"/>
              <a:extLst>
                <a:ext uri="{FF2B5EF4-FFF2-40B4-BE49-F238E27FC236}">
                  <a16:creationId xmlns:a16="http://schemas.microsoft.com/office/drawing/2014/main" id="{0549D5E0-2BAD-466D-9C93-3F39E4A5F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01" name="ลา2">
            <a:extLst>
              <a:ext uri="{FF2B5EF4-FFF2-40B4-BE49-F238E27FC236}">
                <a16:creationId xmlns:a16="http://schemas.microsoft.com/office/drawing/2014/main" id="{BAEA37B2-A523-4D3E-ADD8-D244EFF04CBB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E9C8A7E4-B5FB-4799-B74A-198571A37A45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04" name="Rectangle: Rounded Corners 203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28658257-E355-4652-9182-E3C9FF2AFE11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5" name="Picture 204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746A68D1-CCBF-442F-8C0F-1B460D6EE9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03" name="Picture 202">
              <a:hlinkClick r:id="rId43" action="ppaction://hlinksldjump"/>
              <a:extLst>
                <a:ext uri="{FF2B5EF4-FFF2-40B4-BE49-F238E27FC236}">
                  <a16:creationId xmlns:a16="http://schemas.microsoft.com/office/drawing/2014/main" id="{C037DAA6-A785-407A-8A0C-6FD84ECE4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06" name="โด2">
            <a:extLst>
              <a:ext uri="{FF2B5EF4-FFF2-40B4-BE49-F238E27FC236}">
                <a16:creationId xmlns:a16="http://schemas.microsoft.com/office/drawing/2014/main" id="{A7AA0025-60BE-403B-978B-9829ED587942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8E453859-D890-4AD2-92BC-D42A71FA05A7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09" name="Rectangle: Rounded Corners 208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BBA68BEF-63E4-4DB0-B57D-C9B8983A8F11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0" name="Picture 209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78DD5374-4A2C-468F-A241-3125AF3E62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08" name="Picture 207">
              <a:hlinkClick r:id="rId44" action="ppaction://hlinksldjump"/>
              <a:extLst>
                <a:ext uri="{FF2B5EF4-FFF2-40B4-BE49-F238E27FC236}">
                  <a16:creationId xmlns:a16="http://schemas.microsoft.com/office/drawing/2014/main" id="{D5485E2A-AA82-41FA-8188-2D4F4E6A2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11" name="เร2">
            <a:extLst>
              <a:ext uri="{FF2B5EF4-FFF2-40B4-BE49-F238E27FC236}">
                <a16:creationId xmlns:a16="http://schemas.microsoft.com/office/drawing/2014/main" id="{BA9D0879-25E7-4BD8-9E8F-CDFEF5B244CA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A8057AA0-A9F3-4BBB-A167-CC7C5B568DB3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14" name="Rectangle: Rounded Corners 213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84FBBD08-8932-47BF-96EF-8020180DCF90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5" name="Picture 214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6E7BF4CA-8ECA-4773-94DF-9AD02C1C82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13" name="Picture 212">
              <a:hlinkClick r:id="rId45" action="ppaction://hlinksldjump"/>
              <a:extLst>
                <a:ext uri="{FF2B5EF4-FFF2-40B4-BE49-F238E27FC236}">
                  <a16:creationId xmlns:a16="http://schemas.microsoft.com/office/drawing/2014/main" id="{8C339EC5-7212-4174-BD98-F5C3575EC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16" name="มี2">
            <a:extLst>
              <a:ext uri="{FF2B5EF4-FFF2-40B4-BE49-F238E27FC236}">
                <a16:creationId xmlns:a16="http://schemas.microsoft.com/office/drawing/2014/main" id="{0D0CC533-19EF-4864-904B-AD2FC018D31B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72D489F9-3A90-4478-85E2-3E8A2AEA36C7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19" name="Rectangle: Rounded Corners 218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1567750F-26AD-4FF7-AC13-687A77F08401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0" name="Picture 219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FDDCE8FD-790F-4B8C-820D-A43CE04E9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18" name="Picture 217">
              <a:hlinkClick r:id="rId46" action="ppaction://hlinksldjump"/>
              <a:extLst>
                <a:ext uri="{FF2B5EF4-FFF2-40B4-BE49-F238E27FC236}">
                  <a16:creationId xmlns:a16="http://schemas.microsoft.com/office/drawing/2014/main" id="{8A109112-2E45-4719-8EDB-FB114534D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21" name="ฟา2">
            <a:extLst>
              <a:ext uri="{FF2B5EF4-FFF2-40B4-BE49-F238E27FC236}">
                <a16:creationId xmlns:a16="http://schemas.microsoft.com/office/drawing/2014/main" id="{B02B3120-40DB-468D-B96F-B698994C197A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FA67AA47-627B-4CB8-82E2-93116E5EBE72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24" name="Rectangle: Rounded Corners 223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C3CB4D84-9B9B-4A71-82C4-04062E41124F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5" name="Picture 224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F5B3768A-5E15-4E0D-AF1D-309A54C480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23" name="Picture 222">
              <a:hlinkClick r:id="rId48" action="ppaction://hlinksldjump"/>
              <a:extLst>
                <a:ext uri="{FF2B5EF4-FFF2-40B4-BE49-F238E27FC236}">
                  <a16:creationId xmlns:a16="http://schemas.microsoft.com/office/drawing/2014/main" id="{BF585D6F-36A0-477E-9603-009BC176F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26" name="มี">
            <a:extLst>
              <a:ext uri="{FF2B5EF4-FFF2-40B4-BE49-F238E27FC236}">
                <a16:creationId xmlns:a16="http://schemas.microsoft.com/office/drawing/2014/main" id="{87778AE8-4B22-44DB-BCD3-8C5254125776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CC64C975-9F66-4E0B-B56F-D6B3F9D4F40F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29" name="Rectangle: Rounded Corners 228">
                <a:extLst>
                  <a:ext uri="{FF2B5EF4-FFF2-40B4-BE49-F238E27FC236}">
                    <a16:creationId xmlns:a16="http://schemas.microsoft.com/office/drawing/2014/main" id="{E1DB8812-5FCB-4428-A57C-D7F6DA909F51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3F4096"/>
              </a:solidFill>
              <a:ln>
                <a:noFill/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0" name="Picture 229">
                <a:extLst>
                  <a:ext uri="{FF2B5EF4-FFF2-40B4-BE49-F238E27FC236}">
                    <a16:creationId xmlns:a16="http://schemas.microsoft.com/office/drawing/2014/main" id="{19F26EA8-44A6-499A-B6DB-250503019F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3795" y="3270473"/>
                <a:ext cx="252042" cy="417271"/>
              </a:xfrm>
              <a:prstGeom prst="rect">
                <a:avLst/>
              </a:prstGeom>
            </p:spPr>
          </p:pic>
        </p:grpSp>
        <p:pic>
          <p:nvPicPr>
            <p:cNvPr id="228" name="Picture 227">
              <a:extLst>
                <a:ext uri="{FF2B5EF4-FFF2-40B4-BE49-F238E27FC236}">
                  <a16:creationId xmlns:a16="http://schemas.microsoft.com/office/drawing/2014/main" id="{4026D234-6912-4F3B-B8BD-41FDC5091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430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>
            <a:extLst>
              <a:ext uri="{FF2B5EF4-FFF2-40B4-BE49-F238E27FC236}">
                <a16:creationId xmlns:a16="http://schemas.microsoft.com/office/drawing/2014/main" id="{BCBA39EA-9CB0-4F9C-9A69-6B663834A417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2422EE7B-5B9D-46C8-96FF-46FBF5206B90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BA8DA825-242E-4E92-AF47-192DC58287F3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9BA02B3-C9AF-4934-AAB8-64BBADC9B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2A85101A-064D-4E72-9F97-6D7346FE6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6D35EB1A-106F-4CD6-A77B-20ACD62DE3F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9EF291CB-034A-48B3-AB7D-912FF13C857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16815C9F-92EB-4957-BB54-727815459D2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83" name="Oval 382">
            <a:extLst>
              <a:ext uri="{FF2B5EF4-FFF2-40B4-BE49-F238E27FC236}">
                <a16:creationId xmlns:a16="http://schemas.microsoft.com/office/drawing/2014/main" id="{170E8B29-A2CE-4FBC-8C15-076866F1186B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5275742A-2C79-4A70-8061-C52F73161953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924CB96E-E460-4BF9-91B9-3259C669D10D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73A829FC-5E01-4CC7-83CE-28EDC1548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ED4CC466-1192-4CEC-A522-80B3EC802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8140CF6F-EB71-4656-A6F0-B9BD855EE2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271BE5FF-8E6C-48E8-87A2-82DD3C0DF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32ED1C53-DAAC-4BCF-82DB-2D34AC67B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03B2BE3C-DE48-4833-85BB-D05212A9E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72A4F5CC-1677-4ACA-8919-4D019664C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3DCDC80A-4C72-4748-A65B-5AA15D97A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654110B6-5FDF-46CA-9178-69C8F570C2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AA950611-DA9F-4072-AC80-EFFBC713C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2C1F1BC9-18B8-475A-BA24-A69328398DC3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E2F7FDE7-C1DC-4495-8DF7-65E8B41EC099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FC6B4676-215D-4D12-88CB-0962D8C94F1D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8547DFD0-5684-4C66-918D-5898DAF377A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6A4E6A18-DEE1-4BCC-BA48-7C0B2BE24A7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9F92EDEE-E2F3-41E2-938F-29E49DB81DC8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07DAF2AD-0F08-47C2-A279-354EDEC6D0E7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FD3C7115-C818-4E2D-A2AC-65E5BBB6393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62943CE6-C55C-4683-8FFF-1CC8ADEE30F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34E1B4CB-5C0F-4E61-AEAA-40B81D24E1B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CB647BE3-9F92-4500-AA94-2D9ACA1E9D1D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2910E49B-ACDB-44AF-9048-82935EF07FF0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CBC632A0-2695-4831-861F-8DF108DBDF78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9F0F56C7-68A3-4763-80F2-AF2D50E7484E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F24B202D-0F0A-4828-8B12-F01C343A3CD2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D6F5B8BF-8D50-44E9-BBD5-84CB03D4AF2C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BF3EFD0-9244-4D76-A673-F205B19E1EB2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1C8AF430-D4D0-4447-8636-A156AC8A32C2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lide 39-52 เสียงขลุ่ย ฟา">
            <a:hlinkClick r:id="" action="ppaction://media"/>
            <a:extLst>
              <a:ext uri="{FF2B5EF4-FFF2-40B4-BE49-F238E27FC236}">
                <a16:creationId xmlns:a16="http://schemas.microsoft.com/office/drawing/2014/main" id="{F6D481E6-4788-4D00-A277-C9FD855D39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769814" y="2489994"/>
            <a:ext cx="609600" cy="609600"/>
          </a:xfrm>
          <a:prstGeom prst="rect">
            <a:avLst/>
          </a:prstGeom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270E27A8-790A-44A0-870C-B4A73BCCBFC8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55" name="teacher guide">
              <a:extLst>
                <a:ext uri="{FF2B5EF4-FFF2-40B4-BE49-F238E27FC236}">
                  <a16:creationId xmlns:a16="http://schemas.microsoft.com/office/drawing/2014/main" id="{A827BDC2-0286-48EE-B38B-92EA1397C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56" name="Picture 155">
              <a:hlinkClick r:id="rId26" action="ppaction://hlinksldjump"/>
              <a:extLst>
                <a:ext uri="{FF2B5EF4-FFF2-40B4-BE49-F238E27FC236}">
                  <a16:creationId xmlns:a16="http://schemas.microsoft.com/office/drawing/2014/main" id="{137E5E02-46FA-4E9E-87B3-B5B83B417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28" name="ซอล">
            <a:extLst>
              <a:ext uri="{FF2B5EF4-FFF2-40B4-BE49-F238E27FC236}">
                <a16:creationId xmlns:a16="http://schemas.microsoft.com/office/drawing/2014/main" id="{FBF38716-79C4-4EEF-9FCE-85FE209AC26B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62F21029-4957-402B-92E8-EFEE9F7BBEF5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E5EF3207-C02F-41F8-95AA-2BC863260E0B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61" name="Rectangle: Rounded Corners 160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95B86F8B-9321-4A5F-AF14-3EDDEC4997BC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2" name="เมื่อฉันเดินเข้าป่า">
                  <a:extLst>
                    <a:ext uri="{FF2B5EF4-FFF2-40B4-BE49-F238E27FC236}">
                      <a16:creationId xmlns:a16="http://schemas.microsoft.com/office/drawing/2014/main" id="{84902FEA-0BB7-4C98-BFD2-CC47F6263B62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60" name="Picture 159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381DCE52-E733-44A9-88D8-6866FBFBE8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58" name="Picture 157">
              <a:hlinkClick r:id="rId28" action="ppaction://hlinksldjump"/>
              <a:extLst>
                <a:ext uri="{FF2B5EF4-FFF2-40B4-BE49-F238E27FC236}">
                  <a16:creationId xmlns:a16="http://schemas.microsoft.com/office/drawing/2014/main" id="{99AAE57A-220A-42DD-88A0-8D3E9EA04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63" name="ลา">
            <a:extLst>
              <a:ext uri="{FF2B5EF4-FFF2-40B4-BE49-F238E27FC236}">
                <a16:creationId xmlns:a16="http://schemas.microsoft.com/office/drawing/2014/main" id="{89A8BDBB-F709-415A-878C-88258F5D7AFE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92E8D93E-22C4-4FE3-BC6A-4E7BCB4A7F83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66" name="Rectangle: Rounded Corners 165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3475A40F-47FA-4B9A-9121-0B5A669AA733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67" name="Picture 166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9187063B-9409-4A14-B947-D8641628E6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65" name="Picture 164">
              <a:hlinkClick r:id="rId32" action="ppaction://hlinksldjump"/>
              <a:extLst>
                <a:ext uri="{FF2B5EF4-FFF2-40B4-BE49-F238E27FC236}">
                  <a16:creationId xmlns:a16="http://schemas.microsoft.com/office/drawing/2014/main" id="{09EBDBDD-A6EC-4EC6-B46C-73725DC10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68" name="ที">
            <a:extLst>
              <a:ext uri="{FF2B5EF4-FFF2-40B4-BE49-F238E27FC236}">
                <a16:creationId xmlns:a16="http://schemas.microsoft.com/office/drawing/2014/main" id="{B128E546-175D-4F6F-9395-4E194BB101AC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08111446-AFE5-44AE-B987-B7ACC2910F73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71" name="Rectangle: Rounded Corners 170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8E136607-A098-4E9F-B910-9C7B92895694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2" name="Picture 171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5CC409BA-1454-408C-8B5F-BA5AFAC130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70" name="Picture 169">
              <a:hlinkClick r:id="rId34" action="ppaction://hlinksldjump"/>
              <a:extLst>
                <a:ext uri="{FF2B5EF4-FFF2-40B4-BE49-F238E27FC236}">
                  <a16:creationId xmlns:a16="http://schemas.microsoft.com/office/drawing/2014/main" id="{E5695EE2-11BF-4191-920C-AC3B328FB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73" name="โด">
            <a:extLst>
              <a:ext uri="{FF2B5EF4-FFF2-40B4-BE49-F238E27FC236}">
                <a16:creationId xmlns:a16="http://schemas.microsoft.com/office/drawing/2014/main" id="{31E37E48-5082-4B37-9A9F-3BC4D896F22F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08812E60-CF7B-4C48-85D0-9058212BE1E4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76" name="Rectangle: Rounded Corners 175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370DC14B-56B5-484D-939E-B78C2F76FFF6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7" name="Picture 176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91E8C9D5-0270-4527-92FF-CCB34471CB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75" name="Picture 174">
              <a:hlinkClick r:id="rId36" action="ppaction://hlinksldjump"/>
              <a:extLst>
                <a:ext uri="{FF2B5EF4-FFF2-40B4-BE49-F238E27FC236}">
                  <a16:creationId xmlns:a16="http://schemas.microsoft.com/office/drawing/2014/main" id="{9C932084-C3FC-48D9-9CCE-FFAC5D362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78" name="เร">
            <a:extLst>
              <a:ext uri="{FF2B5EF4-FFF2-40B4-BE49-F238E27FC236}">
                <a16:creationId xmlns:a16="http://schemas.microsoft.com/office/drawing/2014/main" id="{9A7EFF6E-B892-4A36-977E-497E86220A42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8EB30440-00A1-4984-B4DD-3697D5D3C7AD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81" name="Rectangle: Rounded Corners 180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69BFFE0D-90A2-4CFE-B5E6-3423C59B0B4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2" name="Picture 181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1330A260-EEA2-4D47-8883-6BBEB3871D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80" name="Picture 179">
              <a:hlinkClick r:id="rId38" action="ppaction://hlinksldjump"/>
              <a:extLst>
                <a:ext uri="{FF2B5EF4-FFF2-40B4-BE49-F238E27FC236}">
                  <a16:creationId xmlns:a16="http://schemas.microsoft.com/office/drawing/2014/main" id="{B9396F46-61EC-4D67-8A23-9EEDADF20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83" name="มี">
            <a:extLst>
              <a:ext uri="{FF2B5EF4-FFF2-40B4-BE49-F238E27FC236}">
                <a16:creationId xmlns:a16="http://schemas.microsoft.com/office/drawing/2014/main" id="{7B45630F-BD20-432F-8BCB-481AA7618AC7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AA48FD53-AC06-4CB3-ADC9-1BA617BF2549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86" name="Rectangle: Rounded Corners 185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FB47571E-DA39-4A33-A593-2E0D21496DCD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7" name="Picture 186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6958D91D-A642-4985-829F-E1400665DD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85" name="Picture 184">
              <a:hlinkClick r:id="rId40" action="ppaction://hlinksldjump"/>
              <a:extLst>
                <a:ext uri="{FF2B5EF4-FFF2-40B4-BE49-F238E27FC236}">
                  <a16:creationId xmlns:a16="http://schemas.microsoft.com/office/drawing/2014/main" id="{E0DEE826-874D-42FD-B393-264C1F59C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93" name="ซอล2">
            <a:extLst>
              <a:ext uri="{FF2B5EF4-FFF2-40B4-BE49-F238E27FC236}">
                <a16:creationId xmlns:a16="http://schemas.microsoft.com/office/drawing/2014/main" id="{210F3AAB-A11B-4222-89B9-272A6F4390C5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C083E2B7-FC41-44D3-8841-AFFAEE103E02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B5714643-1961-45E9-A3F6-E910BEAB8914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98" name="Rectangle: Rounded Corners 197">
                  <a:hlinkClick r:id="rId42" action="ppaction://hlinksldjump"/>
                  <a:extLst>
                    <a:ext uri="{FF2B5EF4-FFF2-40B4-BE49-F238E27FC236}">
                      <a16:creationId xmlns:a16="http://schemas.microsoft.com/office/drawing/2014/main" id="{CC588C71-9634-4A16-8B66-0F0E42875CB7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9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9C031102-D67F-4784-B7AE-6479B9EE6A67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97" name="Picture 196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C10716A9-4591-49B7-840D-8879B596A0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95" name="Picture 194">
              <a:hlinkClick r:id="rId42" action="ppaction://hlinksldjump"/>
              <a:extLst>
                <a:ext uri="{FF2B5EF4-FFF2-40B4-BE49-F238E27FC236}">
                  <a16:creationId xmlns:a16="http://schemas.microsoft.com/office/drawing/2014/main" id="{383F0F03-E8E2-4C66-88EE-A433BC828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00" name="ลา2">
            <a:extLst>
              <a:ext uri="{FF2B5EF4-FFF2-40B4-BE49-F238E27FC236}">
                <a16:creationId xmlns:a16="http://schemas.microsoft.com/office/drawing/2014/main" id="{04583FA1-6A38-4E3C-B182-22EE78E2295F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DF922EB3-9011-433A-AB4A-A40442394B68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03" name="Rectangle: Rounded Corners 202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C7A4878D-E766-4B9E-94D6-A2581F21646E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4" name="Picture 203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BBCA7E2A-7E03-4283-BA39-2E42F3E6E9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02" name="Picture 201">
              <a:hlinkClick r:id="rId43" action="ppaction://hlinksldjump"/>
              <a:extLst>
                <a:ext uri="{FF2B5EF4-FFF2-40B4-BE49-F238E27FC236}">
                  <a16:creationId xmlns:a16="http://schemas.microsoft.com/office/drawing/2014/main" id="{3546F52F-E1C4-4067-B571-4FE4679FC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05" name="โด2">
            <a:extLst>
              <a:ext uri="{FF2B5EF4-FFF2-40B4-BE49-F238E27FC236}">
                <a16:creationId xmlns:a16="http://schemas.microsoft.com/office/drawing/2014/main" id="{7D64DC2C-14AA-49A4-810E-AEEFA997AC61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D7223947-5CC2-4C79-9518-E9DF49722A56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08" name="Rectangle: Rounded Corners 207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F0152A67-7CD1-4E90-AD12-C45EC7FA1633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9" name="Picture 208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0EE1DB1D-BCD4-49FF-BD28-4324C13AB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07" name="Picture 206">
              <a:hlinkClick r:id="rId44" action="ppaction://hlinksldjump"/>
              <a:extLst>
                <a:ext uri="{FF2B5EF4-FFF2-40B4-BE49-F238E27FC236}">
                  <a16:creationId xmlns:a16="http://schemas.microsoft.com/office/drawing/2014/main" id="{FEF503E8-1E2F-470A-8C1E-1F8B7F142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10" name="เร2">
            <a:extLst>
              <a:ext uri="{FF2B5EF4-FFF2-40B4-BE49-F238E27FC236}">
                <a16:creationId xmlns:a16="http://schemas.microsoft.com/office/drawing/2014/main" id="{3FA12F72-2CCE-4BC8-89A1-320411F93ED5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049AB8B8-FF8F-4E6B-A210-A21F8E7E187E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13" name="Rectangle: Rounded Corners 212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091DE1FA-DAD2-455C-B769-4FFA37475C37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4" name="Picture 213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98A6965C-4A5C-4BE4-9D5B-574232A2D0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12" name="Picture 211">
              <a:hlinkClick r:id="rId45" action="ppaction://hlinksldjump"/>
              <a:extLst>
                <a:ext uri="{FF2B5EF4-FFF2-40B4-BE49-F238E27FC236}">
                  <a16:creationId xmlns:a16="http://schemas.microsoft.com/office/drawing/2014/main" id="{224427AF-83C4-455B-B43D-7060647B3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15" name="มี2">
            <a:extLst>
              <a:ext uri="{FF2B5EF4-FFF2-40B4-BE49-F238E27FC236}">
                <a16:creationId xmlns:a16="http://schemas.microsoft.com/office/drawing/2014/main" id="{6B26CCD2-240F-4F3E-9096-AEC5E6E78F02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45AB7049-2AC4-4349-AEAD-26D082CD65CD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18" name="Rectangle: Rounded Corners 217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E7C66041-1F6A-4F99-BE0E-2A115B4332CF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9" name="Picture 218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B0F56DA9-03C6-4F0E-93E2-ECC8B8C569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17" name="Picture 216">
              <a:hlinkClick r:id="rId46" action="ppaction://hlinksldjump"/>
              <a:extLst>
                <a:ext uri="{FF2B5EF4-FFF2-40B4-BE49-F238E27FC236}">
                  <a16:creationId xmlns:a16="http://schemas.microsoft.com/office/drawing/2014/main" id="{B9F12383-51DC-4A92-ACE8-E0DA5739DB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20" name="ฟา2">
            <a:extLst>
              <a:ext uri="{FF2B5EF4-FFF2-40B4-BE49-F238E27FC236}">
                <a16:creationId xmlns:a16="http://schemas.microsoft.com/office/drawing/2014/main" id="{B1894CEF-AC6C-4306-B3C7-4CCF211EB2C9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8B007B07-D0FF-4015-91B3-2610BB61E73E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23" name="Rectangle: Rounded Corners 222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21CC9B28-735C-4993-8713-4CB4A9C9C313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4" name="Picture 223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A9F74D4A-1426-4478-A3BA-E003EA4448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22" name="Picture 221">
              <a:hlinkClick r:id="rId47" action="ppaction://hlinksldjump"/>
              <a:extLst>
                <a:ext uri="{FF2B5EF4-FFF2-40B4-BE49-F238E27FC236}">
                  <a16:creationId xmlns:a16="http://schemas.microsoft.com/office/drawing/2014/main" id="{CA79FF17-EBDE-4C1B-869A-C23321D8B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25" name="ฟา">
            <a:extLst>
              <a:ext uri="{FF2B5EF4-FFF2-40B4-BE49-F238E27FC236}">
                <a16:creationId xmlns:a16="http://schemas.microsoft.com/office/drawing/2014/main" id="{A8903735-8B4F-402F-AA75-814A291193AC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02CEB60A-C6E0-4DAE-BE59-0A4A4A420463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28" name="Rectangle: Rounded Corners 227">
                <a:extLst>
                  <a:ext uri="{FF2B5EF4-FFF2-40B4-BE49-F238E27FC236}">
                    <a16:creationId xmlns:a16="http://schemas.microsoft.com/office/drawing/2014/main" id="{75710788-A40B-4DB3-9FBF-E2DE9AEB327F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664897"/>
              </a:solidFill>
              <a:ln>
                <a:noFill/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9" name="Picture 228">
                <a:extLst>
                  <a:ext uri="{FF2B5EF4-FFF2-40B4-BE49-F238E27FC236}">
                    <a16:creationId xmlns:a16="http://schemas.microsoft.com/office/drawing/2014/main" id="{17728A64-8529-4DB8-9569-2BA12B8DB9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2658"/>
                <a:ext cx="490433" cy="352768"/>
              </a:xfrm>
              <a:prstGeom prst="rect">
                <a:avLst/>
              </a:prstGeom>
            </p:spPr>
          </p:pic>
        </p:grpSp>
        <p:pic>
          <p:nvPicPr>
            <p:cNvPr id="227" name="Picture 226">
              <a:extLst>
                <a:ext uri="{FF2B5EF4-FFF2-40B4-BE49-F238E27FC236}">
                  <a16:creationId xmlns:a16="http://schemas.microsoft.com/office/drawing/2014/main" id="{B4CDB755-F4C9-4341-AD54-14ABA702C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933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9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86B11BD-50B4-4FA3-9C85-C53BD0E268F2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ED23C68C-8B6E-43D1-8C6F-850E065BA332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B93F6880-E5D9-444E-9AE3-17B1DCE2F30C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5ADABC4-E868-4C4D-A343-ECDB5DB4C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DE6C0705-5953-49F4-B4B7-FC02FCD91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A29F7087-BF62-4037-895F-50328EA6C4D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E49CA9CF-4C3F-43BC-B926-56BD8960005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F13DB495-8356-4B5E-8743-47634A528D1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83" name="Oval 382">
            <a:extLst>
              <a:ext uri="{FF2B5EF4-FFF2-40B4-BE49-F238E27FC236}">
                <a16:creationId xmlns:a16="http://schemas.microsoft.com/office/drawing/2014/main" id="{295085E8-7D61-42E0-A594-AD141CC5C896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3B021CF1-B389-4B0E-B2BF-EECE3F9B7677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C8198897-86E1-4FB6-8CB6-04D91B4AEB89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7BFFC735-64E9-44DF-9FDF-DC4DA456B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38E16D78-3038-40EF-931D-F522B73C4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B0E7C356-58BB-4F70-9E61-C92525A0E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0AEDED64-3245-4F16-B0DC-692E2D637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79B4D227-C6C7-44CC-9AFA-634E2D380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BDE18800-85C3-461C-A736-99E2AF47F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48F70C78-BF5E-4D1D-AF79-AF5356FF5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52C12AC0-A309-4EF3-B6D7-FA8C69048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871BD955-D12F-4306-98FB-0B49685B9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7298E3E7-089B-4C78-A4F7-48234E3A7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1A58399C-7A0B-4C73-A24F-0EAC5224781E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C26A9C3F-4726-406D-8C4F-B1567A842307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47CE2642-F46E-46D0-9BB2-2A6448710CF1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C510A664-4B21-4BC0-A99A-68D2DF28EF6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14CEFB43-69BA-497B-8627-3930FDF94A0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05F91D17-DA78-4DDB-B5DB-5E07F54D27D1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75F261A8-850D-4BBD-8410-15C714217108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E8A6C95B-E141-4ACE-9FEA-7C243D031FC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D1BD319A-D73A-468C-8B1D-8E54C03DFC9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ABF99025-6A62-471A-A008-849B15290A27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sp>
        <p:nvSpPr>
          <p:cNvPr id="114" name="Oval 113">
            <a:extLst>
              <a:ext uri="{FF2B5EF4-FFF2-40B4-BE49-F238E27FC236}">
                <a16:creationId xmlns:a16="http://schemas.microsoft.com/office/drawing/2014/main" id="{986ABBE1-1B1F-4F81-A7C6-D88EE56D59E1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97088A31-0953-44ED-8860-879F351AD6DF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8FB0FEC9-722C-4781-960C-2355BEC57EE2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B923C583-55DA-43DA-8843-21C9ED06C8CD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D6E68B5A-C99E-4D44-8A31-31FB22CBC0FD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38A77E66-2496-4859-B24B-BC9329244DCB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F7247E25-0DA0-4220-8845-E47BD49D24C7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3225FBEA-55A9-46F6-8397-6C39E43C16EA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lide 39-52 เสียงขลุ่ย ซอล">
            <a:hlinkClick r:id="" action="ppaction://media"/>
            <a:extLst>
              <a:ext uri="{FF2B5EF4-FFF2-40B4-BE49-F238E27FC236}">
                <a16:creationId xmlns:a16="http://schemas.microsoft.com/office/drawing/2014/main" id="{97FB4CB1-781B-4305-B6D0-A5319FBCE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801879" y="3321251"/>
            <a:ext cx="609600" cy="609600"/>
          </a:xfrm>
          <a:prstGeom prst="rect">
            <a:avLst/>
          </a:prstGeom>
        </p:spPr>
      </p:pic>
      <p:grpSp>
        <p:nvGrpSpPr>
          <p:cNvPr id="156" name="Group 155">
            <a:extLst>
              <a:ext uri="{FF2B5EF4-FFF2-40B4-BE49-F238E27FC236}">
                <a16:creationId xmlns:a16="http://schemas.microsoft.com/office/drawing/2014/main" id="{9AA73767-A1BE-45D1-8C6F-8794C82051A3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57" name="teacher guide">
              <a:extLst>
                <a:ext uri="{FF2B5EF4-FFF2-40B4-BE49-F238E27FC236}">
                  <a16:creationId xmlns:a16="http://schemas.microsoft.com/office/drawing/2014/main" id="{C433C42D-CFAC-41D2-BC01-8BE227648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58" name="Picture 157">
              <a:hlinkClick r:id="rId26" action="ppaction://hlinksldjump"/>
              <a:extLst>
                <a:ext uri="{FF2B5EF4-FFF2-40B4-BE49-F238E27FC236}">
                  <a16:creationId xmlns:a16="http://schemas.microsoft.com/office/drawing/2014/main" id="{51FDEFBC-430C-48AB-BF51-D439821FE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65" name="ลา">
            <a:extLst>
              <a:ext uri="{FF2B5EF4-FFF2-40B4-BE49-F238E27FC236}">
                <a16:creationId xmlns:a16="http://schemas.microsoft.com/office/drawing/2014/main" id="{A911FCC3-EB8C-47F7-A0B4-0C924E76CAE7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1884F6BC-18DE-45DA-9B51-6134B00633FC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68" name="Rectangle: Rounded Corners 167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F6D2BDFD-56B9-4E2C-A05D-784C3F697DC2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69" name="Picture 168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1C3FA023-3D6D-447D-A269-59BA844B6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67" name="Picture 166">
              <a:hlinkClick r:id="rId28" action="ppaction://hlinksldjump"/>
              <a:extLst>
                <a:ext uri="{FF2B5EF4-FFF2-40B4-BE49-F238E27FC236}">
                  <a16:creationId xmlns:a16="http://schemas.microsoft.com/office/drawing/2014/main" id="{9000EF4C-B7D0-48F5-A294-7FCBE1CF7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70" name="ที">
            <a:extLst>
              <a:ext uri="{FF2B5EF4-FFF2-40B4-BE49-F238E27FC236}">
                <a16:creationId xmlns:a16="http://schemas.microsoft.com/office/drawing/2014/main" id="{5EABB7B8-01FF-40AC-99C4-E2E870F8DFAB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2D76C358-D86B-4EAA-BCBA-E37AACD50DA9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73" name="Rectangle: Rounded Corners 172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8AB5737C-F1F4-426E-A7B0-46B36A9C4837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4" name="Picture 173">
                <a:hlinkClick r:id="rId31" action="ppaction://hlinksldjump"/>
                <a:extLst>
                  <a:ext uri="{FF2B5EF4-FFF2-40B4-BE49-F238E27FC236}">
                    <a16:creationId xmlns:a16="http://schemas.microsoft.com/office/drawing/2014/main" id="{04CAE32D-8070-4017-9C83-9DA36EDA72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72" name="Picture 171">
              <a:hlinkClick r:id="rId31" action="ppaction://hlinksldjump"/>
              <a:extLst>
                <a:ext uri="{FF2B5EF4-FFF2-40B4-BE49-F238E27FC236}">
                  <a16:creationId xmlns:a16="http://schemas.microsoft.com/office/drawing/2014/main" id="{7ADA64CA-7090-4F34-B3DC-435A16EA2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โด">
            <a:extLst>
              <a:ext uri="{FF2B5EF4-FFF2-40B4-BE49-F238E27FC236}">
                <a16:creationId xmlns:a16="http://schemas.microsoft.com/office/drawing/2014/main" id="{DADA3A95-869D-403F-A683-1A0D6CFF23FB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08CA43F1-518B-4046-B30C-242DF9BA5715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78" name="Rectangle: Rounded Corners 177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3BF030EB-83A9-4673-A259-BB73E9480055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9" name="Picture 178">
                <a:hlinkClick r:id="rId33" action="ppaction://hlinksldjump"/>
                <a:extLst>
                  <a:ext uri="{FF2B5EF4-FFF2-40B4-BE49-F238E27FC236}">
                    <a16:creationId xmlns:a16="http://schemas.microsoft.com/office/drawing/2014/main" id="{9B6F39E0-7898-4194-A3FC-249A94666B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33" action="ppaction://hlinksldjump"/>
              <a:extLst>
                <a:ext uri="{FF2B5EF4-FFF2-40B4-BE49-F238E27FC236}">
                  <a16:creationId xmlns:a16="http://schemas.microsoft.com/office/drawing/2014/main" id="{7D4D1AE7-1E6D-463E-93A0-169A211AA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เร">
            <a:extLst>
              <a:ext uri="{FF2B5EF4-FFF2-40B4-BE49-F238E27FC236}">
                <a16:creationId xmlns:a16="http://schemas.microsoft.com/office/drawing/2014/main" id="{CF2341D6-AF40-4976-8214-EECA8E192A2A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AAF633D9-8C70-498F-8CB7-D964669F1162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83" name="Rectangle: Rounded Corners 182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1D77E14B-647B-4A7F-8066-DC0A2020E1AC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4" name="Picture 183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965763C0-18A9-4A37-8041-C1A7EACBB2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82" name="Picture 181">
              <a:hlinkClick r:id="rId35" action="ppaction://hlinksldjump"/>
              <a:extLst>
                <a:ext uri="{FF2B5EF4-FFF2-40B4-BE49-F238E27FC236}">
                  <a16:creationId xmlns:a16="http://schemas.microsoft.com/office/drawing/2014/main" id="{5D843704-0075-4A83-99BA-51BBB484B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85" name="มี">
            <a:extLst>
              <a:ext uri="{FF2B5EF4-FFF2-40B4-BE49-F238E27FC236}">
                <a16:creationId xmlns:a16="http://schemas.microsoft.com/office/drawing/2014/main" id="{55069F64-D168-48FA-9D45-79DA420AA7FF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8A23222D-D87B-471E-8146-56C956B7C95E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88" name="Rectangle: Rounded Corners 187">
                <a:hlinkClick r:id="rId37" action="ppaction://hlinksldjump"/>
                <a:extLst>
                  <a:ext uri="{FF2B5EF4-FFF2-40B4-BE49-F238E27FC236}">
                    <a16:creationId xmlns:a16="http://schemas.microsoft.com/office/drawing/2014/main" id="{D5D0A3CC-A52D-4C42-A816-3916ACB232DC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9" name="Picture 188">
                <a:hlinkClick r:id="rId37" action="ppaction://hlinksldjump"/>
                <a:extLst>
                  <a:ext uri="{FF2B5EF4-FFF2-40B4-BE49-F238E27FC236}">
                    <a16:creationId xmlns:a16="http://schemas.microsoft.com/office/drawing/2014/main" id="{19E29A4B-6263-429D-A643-53C373F57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87" name="Picture 186">
              <a:hlinkClick r:id="rId37" action="ppaction://hlinksldjump"/>
              <a:extLst>
                <a:ext uri="{FF2B5EF4-FFF2-40B4-BE49-F238E27FC236}">
                  <a16:creationId xmlns:a16="http://schemas.microsoft.com/office/drawing/2014/main" id="{E1C437D2-D8CA-485B-A8FD-8B1F80ADA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90" name="ฟา">
            <a:extLst>
              <a:ext uri="{FF2B5EF4-FFF2-40B4-BE49-F238E27FC236}">
                <a16:creationId xmlns:a16="http://schemas.microsoft.com/office/drawing/2014/main" id="{3E7B3B55-3C8E-4AF1-9995-CF98F80D6D47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2FB20B57-0A84-4BCB-AFB4-167C3CA723E9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93" name="Rectangle: Rounded Corners 192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28B618EE-7817-47EA-A77E-7FE3EB2E25CA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4" name="Picture 193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49954B55-3016-4F9C-8200-49D11DDE7A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92" name="Picture 191">
              <a:hlinkClick r:id="rId39" action="ppaction://hlinksldjump"/>
              <a:extLst>
                <a:ext uri="{FF2B5EF4-FFF2-40B4-BE49-F238E27FC236}">
                  <a16:creationId xmlns:a16="http://schemas.microsoft.com/office/drawing/2014/main" id="{80E17E8B-AD38-45B0-AF33-BAE7FDB25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95" name="ซอล2">
            <a:extLst>
              <a:ext uri="{FF2B5EF4-FFF2-40B4-BE49-F238E27FC236}">
                <a16:creationId xmlns:a16="http://schemas.microsoft.com/office/drawing/2014/main" id="{BB85CB86-DDFA-4559-8CA3-AC97904E1B02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7460EC60-3951-4BE7-856E-68245090D28F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40DF4DA2-7C0D-4EFB-B925-2FAB695E238A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00" name="Rectangle: Rounded Corners 199">
                  <a:hlinkClick r:id="rId41" action="ppaction://hlinksldjump"/>
                  <a:extLst>
                    <a:ext uri="{FF2B5EF4-FFF2-40B4-BE49-F238E27FC236}">
                      <a16:creationId xmlns:a16="http://schemas.microsoft.com/office/drawing/2014/main" id="{EDD4BC06-26ED-4813-9467-501E905B7731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01" name="เมื่อฉันเดินเข้าป่า">
                  <a:extLst>
                    <a:ext uri="{FF2B5EF4-FFF2-40B4-BE49-F238E27FC236}">
                      <a16:creationId xmlns:a16="http://schemas.microsoft.com/office/drawing/2014/main" id="{316F1EE3-E920-47DF-870E-E37AE969B09C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99" name="Picture 198">
                <a:hlinkClick r:id="rId41" action="ppaction://hlinksldjump"/>
                <a:extLst>
                  <a:ext uri="{FF2B5EF4-FFF2-40B4-BE49-F238E27FC236}">
                    <a16:creationId xmlns:a16="http://schemas.microsoft.com/office/drawing/2014/main" id="{6FCB3555-553A-47BB-836C-F6A4E0D1AE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97" name="Picture 196">
              <a:hlinkClick r:id="rId41" action="ppaction://hlinksldjump"/>
              <a:extLst>
                <a:ext uri="{FF2B5EF4-FFF2-40B4-BE49-F238E27FC236}">
                  <a16:creationId xmlns:a16="http://schemas.microsoft.com/office/drawing/2014/main" id="{1406BF4B-9450-4367-AC14-3C21A7328C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02" name="ลา2">
            <a:extLst>
              <a:ext uri="{FF2B5EF4-FFF2-40B4-BE49-F238E27FC236}">
                <a16:creationId xmlns:a16="http://schemas.microsoft.com/office/drawing/2014/main" id="{1067BA7E-DA6C-4B8B-A984-68AB2005EFCC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C3428005-B428-4F93-BD3D-1283634D3CD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05" name="Rectangle: Rounded Corners 204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00D220F1-59A0-4F96-B893-93DE9A4807D1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6" name="Picture 205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EADDCEB1-A0C0-4C68-821C-D596598410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04" name="Picture 203">
              <a:hlinkClick r:id="rId44" action="ppaction://hlinksldjump"/>
              <a:extLst>
                <a:ext uri="{FF2B5EF4-FFF2-40B4-BE49-F238E27FC236}">
                  <a16:creationId xmlns:a16="http://schemas.microsoft.com/office/drawing/2014/main" id="{68B524B2-AFD1-4E36-90F9-3C8056AEE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07" name="โด2">
            <a:extLst>
              <a:ext uri="{FF2B5EF4-FFF2-40B4-BE49-F238E27FC236}">
                <a16:creationId xmlns:a16="http://schemas.microsoft.com/office/drawing/2014/main" id="{CC6D7705-82FC-4376-9CC1-8626786A9367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07F608BC-F37D-4C4D-8ADA-0860AE6DC235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10" name="Rectangle: Rounded Corners 209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242A248E-F87A-437E-9199-F8D1A8935B3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1" name="Picture 210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41E73A94-37ED-462D-9454-4FC8AE97FA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09" name="Picture 208">
              <a:hlinkClick r:id="rId45" action="ppaction://hlinksldjump"/>
              <a:extLst>
                <a:ext uri="{FF2B5EF4-FFF2-40B4-BE49-F238E27FC236}">
                  <a16:creationId xmlns:a16="http://schemas.microsoft.com/office/drawing/2014/main" id="{FA386A06-57B9-468B-9280-DA09079EA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12" name="เร2">
            <a:extLst>
              <a:ext uri="{FF2B5EF4-FFF2-40B4-BE49-F238E27FC236}">
                <a16:creationId xmlns:a16="http://schemas.microsoft.com/office/drawing/2014/main" id="{9FF351E0-E0DC-4B5D-AD35-26C4234FD064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77F51217-7DB6-40F7-8446-2A9BE5E3FBCD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15" name="Rectangle: Rounded Corners 214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25E49B2A-4201-4924-AC92-D814EEEFA765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6" name="Picture 215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72FAA0F5-E5EC-46C5-AA66-85EC2800D9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14" name="Picture 213">
              <a:hlinkClick r:id="rId46" action="ppaction://hlinksldjump"/>
              <a:extLst>
                <a:ext uri="{FF2B5EF4-FFF2-40B4-BE49-F238E27FC236}">
                  <a16:creationId xmlns:a16="http://schemas.microsoft.com/office/drawing/2014/main" id="{E2646BA9-F794-48B4-A06B-CBEC8F44E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17" name="มี2">
            <a:extLst>
              <a:ext uri="{FF2B5EF4-FFF2-40B4-BE49-F238E27FC236}">
                <a16:creationId xmlns:a16="http://schemas.microsoft.com/office/drawing/2014/main" id="{BC435C1A-FDDE-4988-85A2-95AC53563975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7F3E1348-F5FD-4F52-B084-4BA19A86A6BF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20" name="Rectangle: Rounded Corners 219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5E8D4C15-5A38-447E-ACD6-6A6DF1B30E82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1" name="Picture 220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50D27340-5DE9-4458-ADEC-8F14F58C7C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19" name="Picture 218">
              <a:hlinkClick r:id="rId47" action="ppaction://hlinksldjump"/>
              <a:extLst>
                <a:ext uri="{FF2B5EF4-FFF2-40B4-BE49-F238E27FC236}">
                  <a16:creationId xmlns:a16="http://schemas.microsoft.com/office/drawing/2014/main" id="{E472E337-9258-4C60-A2E7-A2CDFD567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22" name="ฟา2">
            <a:extLst>
              <a:ext uri="{FF2B5EF4-FFF2-40B4-BE49-F238E27FC236}">
                <a16:creationId xmlns:a16="http://schemas.microsoft.com/office/drawing/2014/main" id="{5B20B67F-897C-4345-891A-14AEBB086AC9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3EE406C1-FADB-45F7-A807-95D222F1AEF3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25" name="Rectangle: Rounded Corners 224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D49D3EC2-378A-4ACF-984C-249E6C68283B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6" name="Picture 225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9FCA93EE-4D84-440B-9B7B-075F12670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24" name="Picture 223">
              <a:hlinkClick r:id="rId48" action="ppaction://hlinksldjump"/>
              <a:extLst>
                <a:ext uri="{FF2B5EF4-FFF2-40B4-BE49-F238E27FC236}">
                  <a16:creationId xmlns:a16="http://schemas.microsoft.com/office/drawing/2014/main" id="{080CEBB5-43F1-4587-AAB2-54AB7F9D0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27" name="ซอล">
            <a:extLst>
              <a:ext uri="{FF2B5EF4-FFF2-40B4-BE49-F238E27FC236}">
                <a16:creationId xmlns:a16="http://schemas.microsoft.com/office/drawing/2014/main" id="{9DAB87DF-988F-4AC7-9EAC-6B51A616D67E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1A6953D0-5ACD-4B28-8187-C1550D7C19F0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30" name="Group 229">
                <a:extLst>
                  <a:ext uri="{FF2B5EF4-FFF2-40B4-BE49-F238E27FC236}">
                    <a16:creationId xmlns:a16="http://schemas.microsoft.com/office/drawing/2014/main" id="{D2E182BB-AFA2-4D0E-A3F6-86EB41472499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32" name="Rectangle: Rounded Corners 231">
                  <a:extLst>
                    <a:ext uri="{FF2B5EF4-FFF2-40B4-BE49-F238E27FC236}">
                      <a16:creationId xmlns:a16="http://schemas.microsoft.com/office/drawing/2014/main" id="{FAA53DE5-5C6E-408E-9636-8F93F9331065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75135"/>
                </a:solidFill>
                <a:ln>
                  <a:noFill/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33" name="เมื่อฉันเดินเข้าป่า">
                  <a:extLst>
                    <a:ext uri="{FF2B5EF4-FFF2-40B4-BE49-F238E27FC236}">
                      <a16:creationId xmlns:a16="http://schemas.microsoft.com/office/drawing/2014/main" id="{B299CD62-F2E1-41E0-93DA-123005C23594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31" name="Picture 230">
                <a:extLst>
                  <a:ext uri="{FF2B5EF4-FFF2-40B4-BE49-F238E27FC236}">
                    <a16:creationId xmlns:a16="http://schemas.microsoft.com/office/drawing/2014/main" id="{C8B9D945-896F-4B3D-9DCD-38C7BC0941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19547"/>
                <a:ext cx="778529" cy="290878"/>
              </a:xfrm>
              <a:prstGeom prst="rect">
                <a:avLst/>
              </a:prstGeom>
            </p:spPr>
          </p:pic>
        </p:grpSp>
        <p:pic>
          <p:nvPicPr>
            <p:cNvPr id="229" name="Picture 228">
              <a:extLst>
                <a:ext uri="{FF2B5EF4-FFF2-40B4-BE49-F238E27FC236}">
                  <a16:creationId xmlns:a16="http://schemas.microsoft.com/office/drawing/2014/main" id="{B035ABD5-54E7-4E42-86FB-2496F0DDD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755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7"/>
            </p:par>
            <p:par>
              <p:cTn id="38"/>
            </p:par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1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3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2DDA9DB-BF6C-4B9E-A974-2E63A6E2F40E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F646C964-D1D8-4C35-A316-561D3DA9F023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E901ECD7-EB88-4204-92CF-459546075B7F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927BFB0-677B-474D-BEEF-0290DDA4B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2F80D0F0-0A5B-4CE1-A9C3-D0D40D71D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762C7E23-11FE-4BBF-98BF-10C9A656EB8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F0D7517B-82C2-4901-A3B7-CAD61D243CB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A480CBA5-0CF0-4FB7-8FEA-4F4EEFE7611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75" name="Oval 374">
            <a:extLst>
              <a:ext uri="{FF2B5EF4-FFF2-40B4-BE49-F238E27FC236}">
                <a16:creationId xmlns:a16="http://schemas.microsoft.com/office/drawing/2014/main" id="{2927F228-7F17-4001-B1A1-54DD6EB681A1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Oval 375">
            <a:extLst>
              <a:ext uri="{FF2B5EF4-FFF2-40B4-BE49-F238E27FC236}">
                <a16:creationId xmlns:a16="http://schemas.microsoft.com/office/drawing/2014/main" id="{F4340C42-F93B-454F-8043-0DFA9AA402E6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Oval 376">
            <a:extLst>
              <a:ext uri="{FF2B5EF4-FFF2-40B4-BE49-F238E27FC236}">
                <a16:creationId xmlns:a16="http://schemas.microsoft.com/office/drawing/2014/main" id="{305B5945-C14A-4028-B642-4BC9B176A09D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Oval 377">
            <a:extLst>
              <a:ext uri="{FF2B5EF4-FFF2-40B4-BE49-F238E27FC236}">
                <a16:creationId xmlns:a16="http://schemas.microsoft.com/office/drawing/2014/main" id="{B903F53F-5B68-4E2C-9707-2CF70DFBBB04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Oval 378">
            <a:extLst>
              <a:ext uri="{FF2B5EF4-FFF2-40B4-BE49-F238E27FC236}">
                <a16:creationId xmlns:a16="http://schemas.microsoft.com/office/drawing/2014/main" id="{652F76AF-6A6C-4D30-AB04-90DE9C08E82A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Oval 379">
            <a:extLst>
              <a:ext uri="{FF2B5EF4-FFF2-40B4-BE49-F238E27FC236}">
                <a16:creationId xmlns:a16="http://schemas.microsoft.com/office/drawing/2014/main" id="{C8105B00-CA0E-45F4-9542-E00DD367038D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Oval 380">
            <a:extLst>
              <a:ext uri="{FF2B5EF4-FFF2-40B4-BE49-F238E27FC236}">
                <a16:creationId xmlns:a16="http://schemas.microsoft.com/office/drawing/2014/main" id="{64AE2AFF-4999-4329-97B0-C15C3B257BBF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Oval 381">
            <a:extLst>
              <a:ext uri="{FF2B5EF4-FFF2-40B4-BE49-F238E27FC236}">
                <a16:creationId xmlns:a16="http://schemas.microsoft.com/office/drawing/2014/main" id="{87805875-DFF4-4BFE-B3E9-F8B626667A01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Oval 382">
            <a:extLst>
              <a:ext uri="{FF2B5EF4-FFF2-40B4-BE49-F238E27FC236}">
                <a16:creationId xmlns:a16="http://schemas.microsoft.com/office/drawing/2014/main" id="{EE6DB3FA-0996-43F4-A2CF-402002F8D342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256A1FF7-27A6-46D1-92C5-50DEA9075933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C3BBCCAA-DB78-4D6F-BA11-952C7FE61BEE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553EADC1-6D17-469F-9698-6C525AE6C5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EA7796E6-8B2D-4AEE-88F9-DEAB9BC1B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C61897CB-A296-4796-8068-5C461EEC3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E895F44C-1986-4F95-899D-5A98AB9AC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59520C0F-6051-49DC-BEC1-B0D29253C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FF17F19E-8B9B-4C1E-B541-4DF8CBEF3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51F200F9-CEDE-4EE6-A2A7-B1143DF8B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554AAD70-7D57-4CFF-9C7F-269163F9AE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8EFA4768-6DCC-45B1-A196-D142048D0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6147E986-4D8C-427F-9D30-E7FA6A023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5F833E90-59DB-47BB-9F01-3A41F2E04542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A09497B7-FBF3-47CE-A727-356AAABE477B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C19DB66C-2AE0-4ED2-A7E7-6A4B2D84CEAB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1F39495D-5449-49F3-8283-215D325E041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33E72BFE-7267-4FFC-BD49-2A24488FF43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A72D4BDF-A803-43D0-BA00-A5A839F43F5A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72CDA265-03C0-40CE-9753-DD35C0A6AA55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98ED3BF6-374B-4752-BFEE-438F48E2CCF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8AB33CA0-405A-4091-AF16-EB2CBA6D07F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092ED901-3237-4658-9F96-0343C82FDCE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ลา">
            <a:hlinkClick r:id="" action="ppaction://media"/>
            <a:extLst>
              <a:ext uri="{FF2B5EF4-FFF2-40B4-BE49-F238E27FC236}">
                <a16:creationId xmlns:a16="http://schemas.microsoft.com/office/drawing/2014/main" id="{5C0B8C5C-CA0C-4AFA-9C6C-892E45ACAC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387600" y="2988818"/>
            <a:ext cx="609600" cy="609600"/>
          </a:xfrm>
          <a:prstGeom prst="rect">
            <a:avLst/>
          </a:prstGeom>
        </p:spPr>
      </p:pic>
      <p:grpSp>
        <p:nvGrpSpPr>
          <p:cNvPr id="131" name="Group 130">
            <a:extLst>
              <a:ext uri="{FF2B5EF4-FFF2-40B4-BE49-F238E27FC236}">
                <a16:creationId xmlns:a16="http://schemas.microsoft.com/office/drawing/2014/main" id="{AB21AF43-FEA6-4D5A-9706-25CBFF585BEB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32" name="teacher guide">
              <a:extLst>
                <a:ext uri="{FF2B5EF4-FFF2-40B4-BE49-F238E27FC236}">
                  <a16:creationId xmlns:a16="http://schemas.microsoft.com/office/drawing/2014/main" id="{F8EFFFBD-E0EC-4F88-9354-8F78FAF54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33" name="Picture 132">
              <a:hlinkClick r:id="rId26" action="ppaction://hlinksldjump"/>
              <a:extLst>
                <a:ext uri="{FF2B5EF4-FFF2-40B4-BE49-F238E27FC236}">
                  <a16:creationId xmlns:a16="http://schemas.microsoft.com/office/drawing/2014/main" id="{FFF0C269-DA04-4D8E-8AD6-501E7EEED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20" name="ซอล">
            <a:extLst>
              <a:ext uri="{FF2B5EF4-FFF2-40B4-BE49-F238E27FC236}">
                <a16:creationId xmlns:a16="http://schemas.microsoft.com/office/drawing/2014/main" id="{B00F84AB-6E45-42A1-9440-D3205568E3D2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6B09EAD0-E3DF-4B86-A579-D0A65B6A5208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22885D44-884B-4DB9-B611-1E048DAEDB08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38" name="Rectangle: Rounded Corners 137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AAFDF9B2-6FCB-4B35-B809-7CA68E50A9E5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3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839D8CBF-45D2-40AC-88F7-E17052BF1225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37" name="Picture 136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FEBDB063-4534-4041-89A3-C3CD0DAAA1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35" name="Picture 134">
              <a:hlinkClick r:id="rId28" action="ppaction://hlinksldjump"/>
              <a:extLst>
                <a:ext uri="{FF2B5EF4-FFF2-40B4-BE49-F238E27FC236}">
                  <a16:creationId xmlns:a16="http://schemas.microsoft.com/office/drawing/2014/main" id="{83CF189B-7C59-42E8-AD51-210C45995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45" name="ที">
            <a:extLst>
              <a:ext uri="{FF2B5EF4-FFF2-40B4-BE49-F238E27FC236}">
                <a16:creationId xmlns:a16="http://schemas.microsoft.com/office/drawing/2014/main" id="{241F9CF4-5ABC-428B-B015-99EC546267B6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A30A4F72-38A1-4862-A828-309BF8522144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48" name="Rectangle: Rounded Corners 14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BA355307-547B-4AC8-B008-2F13E4628248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9" name="Picture 14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B4B196EF-BF9D-44CF-B326-49B8C71321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47" name="Picture 146">
              <a:hlinkClick r:id="rId32" action="ppaction://hlinksldjump"/>
              <a:extLst>
                <a:ext uri="{FF2B5EF4-FFF2-40B4-BE49-F238E27FC236}">
                  <a16:creationId xmlns:a16="http://schemas.microsoft.com/office/drawing/2014/main" id="{2C46AAFA-0D1F-4EDD-A46B-D8ECC819C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50" name="โด">
            <a:extLst>
              <a:ext uri="{FF2B5EF4-FFF2-40B4-BE49-F238E27FC236}">
                <a16:creationId xmlns:a16="http://schemas.microsoft.com/office/drawing/2014/main" id="{D413E435-28EE-4D2C-9299-3A3112178074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412A193E-56C0-4E41-BE16-12EB2259FEC5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63" name="Rectangle: Rounded Corners 162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146559DD-C7DF-4777-8AA1-7C9DE895B83D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4" name="Picture 16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D0CF37AD-146F-4AAF-943F-477F3F3F78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62" name="Picture 161">
              <a:hlinkClick r:id="rId34" action="ppaction://hlinksldjump"/>
              <a:extLst>
                <a:ext uri="{FF2B5EF4-FFF2-40B4-BE49-F238E27FC236}">
                  <a16:creationId xmlns:a16="http://schemas.microsoft.com/office/drawing/2014/main" id="{663D8147-63D0-4CFF-B1C7-F8AFFA02B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65" name="เร">
            <a:extLst>
              <a:ext uri="{FF2B5EF4-FFF2-40B4-BE49-F238E27FC236}">
                <a16:creationId xmlns:a16="http://schemas.microsoft.com/office/drawing/2014/main" id="{3FA26634-938F-4E60-A992-E7BCEEE9D556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01A94FBC-2ACD-48D3-BCCF-16CBFD8A6255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68" name="Rectangle: Rounded Corners 167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8889084D-AD61-4601-A23E-11E8919CE794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9" name="Picture 168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F7B4769F-ECB7-4A5B-BFEC-967151D3BC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67" name="Picture 166">
              <a:hlinkClick r:id="rId36" action="ppaction://hlinksldjump"/>
              <a:extLst>
                <a:ext uri="{FF2B5EF4-FFF2-40B4-BE49-F238E27FC236}">
                  <a16:creationId xmlns:a16="http://schemas.microsoft.com/office/drawing/2014/main" id="{228A23A6-3839-4B05-B1D9-4AC45D076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70" name="มี">
            <a:extLst>
              <a:ext uri="{FF2B5EF4-FFF2-40B4-BE49-F238E27FC236}">
                <a16:creationId xmlns:a16="http://schemas.microsoft.com/office/drawing/2014/main" id="{6B1E3DD3-3217-41A3-B0DE-607F71AABEB2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F304F3CD-EDF7-4C6B-A0C6-B88BA980E84C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73" name="Rectangle: Rounded Corners 172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8CA8832C-3B09-44C1-A2D9-416EB0582CC9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4" name="Picture 173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DFD2C7F5-7368-47FB-9224-BD4359ED84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72" name="Picture 171">
              <a:hlinkClick r:id="rId38" action="ppaction://hlinksldjump"/>
              <a:extLst>
                <a:ext uri="{FF2B5EF4-FFF2-40B4-BE49-F238E27FC236}">
                  <a16:creationId xmlns:a16="http://schemas.microsoft.com/office/drawing/2014/main" id="{BA9DD63D-38DA-47BB-810A-C8C576983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ฟา">
            <a:extLst>
              <a:ext uri="{FF2B5EF4-FFF2-40B4-BE49-F238E27FC236}">
                <a16:creationId xmlns:a16="http://schemas.microsoft.com/office/drawing/2014/main" id="{30347675-0611-44C6-8750-79AB9CD7ECA1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43CAD5C4-9C04-4CF7-95E1-6ABEC41EBE3E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78" name="Rectangle: Rounded Corners 177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67ACCCB5-A0AB-4E75-9E8F-C8BFA42C3498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9" name="Picture 178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C2C9ACDA-A7D2-4325-B148-AE66274F6A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40" action="ppaction://hlinksldjump"/>
              <a:extLst>
                <a:ext uri="{FF2B5EF4-FFF2-40B4-BE49-F238E27FC236}">
                  <a16:creationId xmlns:a16="http://schemas.microsoft.com/office/drawing/2014/main" id="{F3225DB9-403F-4EC7-92E6-DB68B1A5E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ซอล2">
            <a:extLst>
              <a:ext uri="{FF2B5EF4-FFF2-40B4-BE49-F238E27FC236}">
                <a16:creationId xmlns:a16="http://schemas.microsoft.com/office/drawing/2014/main" id="{D5F4FD47-9A6E-4518-992D-66037E2318F2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F10C8F7F-809F-4280-A204-1468999FB999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B558C5F0-1DD2-4755-8BD0-6583BB425437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85" name="Rectangle: Rounded Corners 184">
                  <a:hlinkClick r:id="rId42" action="ppaction://hlinksldjump"/>
                  <a:extLst>
                    <a:ext uri="{FF2B5EF4-FFF2-40B4-BE49-F238E27FC236}">
                      <a16:creationId xmlns:a16="http://schemas.microsoft.com/office/drawing/2014/main" id="{403968D6-08ED-4DDC-9A19-A41A90E855D7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86" name="เมื่อฉันเดินเข้าป่า">
                  <a:extLst>
                    <a:ext uri="{FF2B5EF4-FFF2-40B4-BE49-F238E27FC236}">
                      <a16:creationId xmlns:a16="http://schemas.microsoft.com/office/drawing/2014/main" id="{F54A00CA-8DC3-4766-8DA5-03E53617A612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84" name="Picture 183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4AB49392-24AE-43A2-AC1B-8B2914F29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82" name="Picture 181">
              <a:hlinkClick r:id="rId42" action="ppaction://hlinksldjump"/>
              <a:extLst>
                <a:ext uri="{FF2B5EF4-FFF2-40B4-BE49-F238E27FC236}">
                  <a16:creationId xmlns:a16="http://schemas.microsoft.com/office/drawing/2014/main" id="{D9EE5F86-88B9-47FE-BA29-6F3B58DB8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87" name="ลา2">
            <a:extLst>
              <a:ext uri="{FF2B5EF4-FFF2-40B4-BE49-F238E27FC236}">
                <a16:creationId xmlns:a16="http://schemas.microsoft.com/office/drawing/2014/main" id="{2852B475-6CB7-4B16-9973-4ED2EC270F69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248D5738-C34E-4435-9BF7-1234F33A851C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90" name="Rectangle: Rounded Corners 189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F74A975F-DB45-4D15-818E-067A0CC086E2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1" name="Picture 190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9D4CA159-7B70-424D-AF3C-0E72D9B61E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89" name="Picture 188">
              <a:hlinkClick r:id="rId43" action="ppaction://hlinksldjump"/>
              <a:extLst>
                <a:ext uri="{FF2B5EF4-FFF2-40B4-BE49-F238E27FC236}">
                  <a16:creationId xmlns:a16="http://schemas.microsoft.com/office/drawing/2014/main" id="{9D26AD41-1467-462D-9310-404AB7727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92" name="โด2">
            <a:extLst>
              <a:ext uri="{FF2B5EF4-FFF2-40B4-BE49-F238E27FC236}">
                <a16:creationId xmlns:a16="http://schemas.microsoft.com/office/drawing/2014/main" id="{471D83DC-D7B9-4164-977E-4927B7A760A9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A053B24B-F130-4632-8CAE-D1983E4642FA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5" name="Rectangle: Rounded Corners 194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0CC410EC-8F52-4CC4-87EB-7D1D9FC6E0A4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6" name="Picture 195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B4824756-21F7-493E-93A8-426DA99C5B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4" name="Picture 193">
              <a:hlinkClick r:id="rId45" action="ppaction://hlinksldjump"/>
              <a:extLst>
                <a:ext uri="{FF2B5EF4-FFF2-40B4-BE49-F238E27FC236}">
                  <a16:creationId xmlns:a16="http://schemas.microsoft.com/office/drawing/2014/main" id="{7188D3EB-9A33-4569-95A6-432410DDA7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7" name="เร2">
            <a:extLst>
              <a:ext uri="{FF2B5EF4-FFF2-40B4-BE49-F238E27FC236}">
                <a16:creationId xmlns:a16="http://schemas.microsoft.com/office/drawing/2014/main" id="{B7A35F11-8662-42F2-9596-8EE07E5A704F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D58B1073-6142-41BB-A8DE-F7DD7B7B4B5D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0" name="Rectangle: Rounded Corners 199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5D30F8AF-2807-44AA-8970-80A5FF44D4D5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1" name="Picture 200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222A5FE7-DF6F-4ADD-BAE8-756E9BD2DF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99" name="Picture 198">
              <a:hlinkClick r:id="rId46" action="ppaction://hlinksldjump"/>
              <a:extLst>
                <a:ext uri="{FF2B5EF4-FFF2-40B4-BE49-F238E27FC236}">
                  <a16:creationId xmlns:a16="http://schemas.microsoft.com/office/drawing/2014/main" id="{8AF3C1ED-98D3-439D-A5E0-6495A7EECE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2" name="มี2">
            <a:extLst>
              <a:ext uri="{FF2B5EF4-FFF2-40B4-BE49-F238E27FC236}">
                <a16:creationId xmlns:a16="http://schemas.microsoft.com/office/drawing/2014/main" id="{A106029C-4913-441E-B5EB-93591B5BABF3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0E77FFB6-79A0-479B-A7B3-22544C84417A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5" name="Rectangle: Rounded Corners 204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17C94A7E-6429-4FE4-B9FD-913C942E1782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6" name="Picture 205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66BA5D41-BB5D-4351-B123-3401117F5C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4" name="Picture 203">
              <a:hlinkClick r:id="rId47" action="ppaction://hlinksldjump"/>
              <a:extLst>
                <a:ext uri="{FF2B5EF4-FFF2-40B4-BE49-F238E27FC236}">
                  <a16:creationId xmlns:a16="http://schemas.microsoft.com/office/drawing/2014/main" id="{B7BA02FC-1CDA-489B-A2F8-820DC361D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7" name="ฟา2">
            <a:extLst>
              <a:ext uri="{FF2B5EF4-FFF2-40B4-BE49-F238E27FC236}">
                <a16:creationId xmlns:a16="http://schemas.microsoft.com/office/drawing/2014/main" id="{1207F87B-48AD-46E0-AF49-73B3F0265382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A54A835C-D6C8-4DD4-8C17-1688A2AE984B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0" name="Rectangle: Rounded Corners 209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B35FC6CA-68A0-44E1-8C02-3104B46B86BC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1" name="Picture 210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486B5EAB-2AEF-4671-81C6-F29D3D5FDE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09" name="Picture 208">
              <a:hlinkClick r:id="rId48" action="ppaction://hlinksldjump"/>
              <a:extLst>
                <a:ext uri="{FF2B5EF4-FFF2-40B4-BE49-F238E27FC236}">
                  <a16:creationId xmlns:a16="http://schemas.microsoft.com/office/drawing/2014/main" id="{294EC560-EB31-470C-8BA1-522D27E1B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2" name="ลา">
            <a:extLst>
              <a:ext uri="{FF2B5EF4-FFF2-40B4-BE49-F238E27FC236}">
                <a16:creationId xmlns:a16="http://schemas.microsoft.com/office/drawing/2014/main" id="{390695DE-689E-4087-AF92-89D975C8A03E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28B9C17B-6B5B-4310-9C04-1B06194AAF05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15" name="Rectangle: Rounded Corners 214">
                <a:extLst>
                  <a:ext uri="{FF2B5EF4-FFF2-40B4-BE49-F238E27FC236}">
                    <a16:creationId xmlns:a16="http://schemas.microsoft.com/office/drawing/2014/main" id="{FB080C3D-1010-42B0-9D2C-93028F3CCFB9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F57F09"/>
              </a:solidFill>
              <a:ln>
                <a:noFill/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6" name="Picture 215">
                <a:extLst>
                  <a:ext uri="{FF2B5EF4-FFF2-40B4-BE49-F238E27FC236}">
                    <a16:creationId xmlns:a16="http://schemas.microsoft.com/office/drawing/2014/main" id="{C58F9374-A15E-4FFC-A777-E41CED00FC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0831"/>
                <a:ext cx="431677" cy="250651"/>
              </a:xfrm>
              <a:prstGeom prst="rect">
                <a:avLst/>
              </a:prstGeom>
            </p:spPr>
          </p:pic>
        </p:grpSp>
        <p:pic>
          <p:nvPicPr>
            <p:cNvPr id="214" name="Picture 213">
              <a:extLst>
                <a:ext uri="{FF2B5EF4-FFF2-40B4-BE49-F238E27FC236}">
                  <a16:creationId xmlns:a16="http://schemas.microsoft.com/office/drawing/2014/main" id="{D123E45F-3942-405B-B7DF-1133E9ECB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591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7"/>
            </p:par>
            <p:par>
              <p:cTn id="38"/>
            </p:par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9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6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4B9E27C-A4B2-44A6-9877-8A5FF83AF944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2207414B-A19E-492F-BBFC-00F56CD5A3EA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A18CD760-0669-43C3-9206-7D7AA3412EDC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83432EB-A019-4A56-A94B-8C457BE35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D46212D9-374A-4024-91A7-222C5EF2B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55C3BE91-50D2-469F-B1C0-29A07FBD0FF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65CD8527-A24E-4230-AA52-F98D6C70B7C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0CB0E93B-5AEF-45E4-B970-2B766FE6C53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75" name="Oval 374">
            <a:extLst>
              <a:ext uri="{FF2B5EF4-FFF2-40B4-BE49-F238E27FC236}">
                <a16:creationId xmlns:a16="http://schemas.microsoft.com/office/drawing/2014/main" id="{0F4C0A1B-73A6-40F5-BB53-1CADDB74609F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Oval 375">
            <a:extLst>
              <a:ext uri="{FF2B5EF4-FFF2-40B4-BE49-F238E27FC236}">
                <a16:creationId xmlns:a16="http://schemas.microsoft.com/office/drawing/2014/main" id="{EE44BC21-2A44-4207-B188-53CE4B9E141D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Oval 376">
            <a:extLst>
              <a:ext uri="{FF2B5EF4-FFF2-40B4-BE49-F238E27FC236}">
                <a16:creationId xmlns:a16="http://schemas.microsoft.com/office/drawing/2014/main" id="{B06DDEC4-BCBD-47CB-9022-E9A7CDFFE841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Oval 377">
            <a:extLst>
              <a:ext uri="{FF2B5EF4-FFF2-40B4-BE49-F238E27FC236}">
                <a16:creationId xmlns:a16="http://schemas.microsoft.com/office/drawing/2014/main" id="{0CCEEC1E-5C91-4590-A3D1-69C686F494B4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Oval 378">
            <a:extLst>
              <a:ext uri="{FF2B5EF4-FFF2-40B4-BE49-F238E27FC236}">
                <a16:creationId xmlns:a16="http://schemas.microsoft.com/office/drawing/2014/main" id="{1B6C4C18-FA0E-4F65-AE0A-D38ADB0D99B2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Oval 379">
            <a:extLst>
              <a:ext uri="{FF2B5EF4-FFF2-40B4-BE49-F238E27FC236}">
                <a16:creationId xmlns:a16="http://schemas.microsoft.com/office/drawing/2014/main" id="{79534988-D3ED-4BE3-BC3A-A61BBB4EAB47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Oval 380">
            <a:extLst>
              <a:ext uri="{FF2B5EF4-FFF2-40B4-BE49-F238E27FC236}">
                <a16:creationId xmlns:a16="http://schemas.microsoft.com/office/drawing/2014/main" id="{5AB40B31-61E6-40C4-9230-B2C15157B39C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Oval 381">
            <a:extLst>
              <a:ext uri="{FF2B5EF4-FFF2-40B4-BE49-F238E27FC236}">
                <a16:creationId xmlns:a16="http://schemas.microsoft.com/office/drawing/2014/main" id="{466804FE-5BEE-4122-A013-D8E30A99C0AB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Oval 382">
            <a:extLst>
              <a:ext uri="{FF2B5EF4-FFF2-40B4-BE49-F238E27FC236}">
                <a16:creationId xmlns:a16="http://schemas.microsoft.com/office/drawing/2014/main" id="{6CA4CD45-E8C7-47E1-8BD3-B7A8FE9C296A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56F71467-726E-49AA-96E5-CEF21878FE07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8862AFAD-BF33-45C5-B9F8-37C1EFE58A40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54DA94EB-A41E-4078-9D99-34F61DF39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70B4AC7A-AAB2-414E-AFED-5983A59CB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5FAD2172-3538-46F1-9838-A1A4AE028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63799142-A66C-4DF5-BBEE-8AE7407E5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7B6FD8EA-5055-464E-BC85-676BD6909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0DF85C14-5677-4110-8FE4-FFD71E2DF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D98E1DD4-1D62-4E02-A7CD-D8F746F81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5F72CCE3-D259-442B-A9B9-4BEFE3C9D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58596EE0-A197-45D2-A4ED-62D3FAE4B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03EF81EA-D7B2-47EA-ACFB-1627E36046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C11E431A-63F6-4C12-9973-C26E80FE7F2E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9A439043-D9F8-4D1E-8E66-36EFC29B9468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FFC3072D-C00F-49B1-A4B3-045B355096C8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A416C835-6BBD-466B-9491-E0DEE000BA0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39F34E10-E000-4220-B095-085321CBC7D9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4258F9DE-EC17-46E6-A66D-430EF864B626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37648623-CA49-4CB2-81C8-15F818D85BD6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75879B60-3DFE-4F4E-ABDB-2F161A32CB8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2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3E6A51E6-9653-4FFF-90EF-15E98EC07BF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4CCEF334-BA2A-4CB0-ACB3-C20DC8925081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ที">
            <a:hlinkClick r:id="" action="ppaction://media"/>
            <a:extLst>
              <a:ext uri="{FF2B5EF4-FFF2-40B4-BE49-F238E27FC236}">
                <a16:creationId xmlns:a16="http://schemas.microsoft.com/office/drawing/2014/main" id="{E39B327F-D06D-4E5D-B2B4-E5BACE754B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177616" y="2819400"/>
            <a:ext cx="609600" cy="609600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7E41E4D3-12A9-40E3-9A17-37B3C6AF9757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37" name="teacher guide">
              <a:extLst>
                <a:ext uri="{FF2B5EF4-FFF2-40B4-BE49-F238E27FC236}">
                  <a16:creationId xmlns:a16="http://schemas.microsoft.com/office/drawing/2014/main" id="{5CBAF448-D912-4B60-AD3B-0CDD51605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38" name="Picture 137">
              <a:hlinkClick r:id="rId26" action="ppaction://hlinksldjump"/>
              <a:extLst>
                <a:ext uri="{FF2B5EF4-FFF2-40B4-BE49-F238E27FC236}">
                  <a16:creationId xmlns:a16="http://schemas.microsoft.com/office/drawing/2014/main" id="{6BAF8220-F413-427C-89B2-68319DE4FE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20" name="ซอล">
            <a:extLst>
              <a:ext uri="{FF2B5EF4-FFF2-40B4-BE49-F238E27FC236}">
                <a16:creationId xmlns:a16="http://schemas.microsoft.com/office/drawing/2014/main" id="{BED8D52A-FC82-46F3-8D8C-B7A9E0755AEB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4DB0CE14-0537-4CF2-91D9-889E96CFD46E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D7B5DB07-FAA7-4CB8-834B-AC625F246833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48" name="Rectangle: Rounded Corners 147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D0750623-BDC0-4E86-BB39-B8E1322905D8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4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F20592CE-358C-4180-91A0-9E71C776DDD7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47" name="Picture 146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BF7C83EF-0CCB-49FC-9F8E-24A973E734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40" name="Picture 139">
              <a:hlinkClick r:id="rId28" action="ppaction://hlinksldjump"/>
              <a:extLst>
                <a:ext uri="{FF2B5EF4-FFF2-40B4-BE49-F238E27FC236}">
                  <a16:creationId xmlns:a16="http://schemas.microsoft.com/office/drawing/2014/main" id="{F2EA8C1B-B286-4255-9805-F38A4971C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50" name="ลา">
            <a:extLst>
              <a:ext uri="{FF2B5EF4-FFF2-40B4-BE49-F238E27FC236}">
                <a16:creationId xmlns:a16="http://schemas.microsoft.com/office/drawing/2014/main" id="{C021C03C-B5A1-490B-AE90-5E26960ADF6E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FC22B5A8-8696-4FF9-A720-006F2684E1B6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53" name="Rectangle: Rounded Corners 152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0B4D7473-3E58-4598-BF1C-DEE8B364D4DC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4" name="Picture 153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2E2E0244-8CF8-48CF-935A-9A711DB878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52" name="Picture 151">
              <a:hlinkClick r:id="rId32" action="ppaction://hlinksldjump"/>
              <a:extLst>
                <a:ext uri="{FF2B5EF4-FFF2-40B4-BE49-F238E27FC236}">
                  <a16:creationId xmlns:a16="http://schemas.microsoft.com/office/drawing/2014/main" id="{CCCA8976-19EF-452B-93EB-88A09CB5C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60" name="โด">
            <a:extLst>
              <a:ext uri="{FF2B5EF4-FFF2-40B4-BE49-F238E27FC236}">
                <a16:creationId xmlns:a16="http://schemas.microsoft.com/office/drawing/2014/main" id="{260D25E8-F894-4B84-9C3C-12C1648A6601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6919F274-73DD-49AF-9E21-3C3026A158BA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63" name="Rectangle: Rounded Corners 162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E8EE198C-6F1F-4AA0-98CC-AABF077238C2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4" name="Picture 16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0751768C-10E1-4F34-A697-CFDB4FA23C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62" name="Picture 161">
              <a:hlinkClick r:id="rId34" action="ppaction://hlinksldjump"/>
              <a:extLst>
                <a:ext uri="{FF2B5EF4-FFF2-40B4-BE49-F238E27FC236}">
                  <a16:creationId xmlns:a16="http://schemas.microsoft.com/office/drawing/2014/main" id="{70C392B1-F619-49A8-8B45-57512337C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65" name="เร">
            <a:extLst>
              <a:ext uri="{FF2B5EF4-FFF2-40B4-BE49-F238E27FC236}">
                <a16:creationId xmlns:a16="http://schemas.microsoft.com/office/drawing/2014/main" id="{6A33DCD4-6C22-4C15-8811-DDF87CD4CAEF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0AF5F4D4-0856-409D-8370-1B297961DAF2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68" name="Rectangle: Rounded Corners 167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C868DEFB-2F07-407C-9B11-FB204A95060A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9" name="Picture 168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215B275D-1E66-4A86-A23D-330C6A8034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67" name="Picture 166">
              <a:hlinkClick r:id="rId36" action="ppaction://hlinksldjump"/>
              <a:extLst>
                <a:ext uri="{FF2B5EF4-FFF2-40B4-BE49-F238E27FC236}">
                  <a16:creationId xmlns:a16="http://schemas.microsoft.com/office/drawing/2014/main" id="{C4550508-3468-4773-984A-E6488031D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70" name="มี">
            <a:extLst>
              <a:ext uri="{FF2B5EF4-FFF2-40B4-BE49-F238E27FC236}">
                <a16:creationId xmlns:a16="http://schemas.microsoft.com/office/drawing/2014/main" id="{33E002AF-3EE1-4B58-96A6-EF841E0A5C7C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9921C824-0DF3-4182-A5D1-4BA62F5A96A8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73" name="Rectangle: Rounded Corners 172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A084021E-C1FF-4D9F-AC32-8FDF925C582D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4" name="Picture 173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816D826E-AB0B-4128-AFBE-3CB45BB305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72" name="Picture 171">
              <a:hlinkClick r:id="rId38" action="ppaction://hlinksldjump"/>
              <a:extLst>
                <a:ext uri="{FF2B5EF4-FFF2-40B4-BE49-F238E27FC236}">
                  <a16:creationId xmlns:a16="http://schemas.microsoft.com/office/drawing/2014/main" id="{5C32E41C-7244-497D-93D0-5C14D36F1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ฟา">
            <a:extLst>
              <a:ext uri="{FF2B5EF4-FFF2-40B4-BE49-F238E27FC236}">
                <a16:creationId xmlns:a16="http://schemas.microsoft.com/office/drawing/2014/main" id="{ECD2440E-99DF-4DA9-837A-304C57D1F316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B7230789-3709-42BA-93DA-A77405D8EF80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78" name="Rectangle: Rounded Corners 177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D68F8E28-3615-4DBC-BDD0-29BDCA8E7E0B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9" name="Picture 178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F1BD6B88-B373-489F-84F6-9ADFC0438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40" action="ppaction://hlinksldjump"/>
              <a:extLst>
                <a:ext uri="{FF2B5EF4-FFF2-40B4-BE49-F238E27FC236}">
                  <a16:creationId xmlns:a16="http://schemas.microsoft.com/office/drawing/2014/main" id="{5C9B842E-1D98-44FC-B007-09F4BFBE1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ซอล2">
            <a:extLst>
              <a:ext uri="{FF2B5EF4-FFF2-40B4-BE49-F238E27FC236}">
                <a16:creationId xmlns:a16="http://schemas.microsoft.com/office/drawing/2014/main" id="{3C1EC7F8-E57B-43D3-9D0E-272B8E8FB676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BA3110C8-399A-41E4-A6AA-2A9F0F23BE7C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3BEC4ACC-E0FE-4B17-A819-9B1121EEC5E3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85" name="Rectangle: Rounded Corners 184">
                  <a:hlinkClick r:id="rId42" action="ppaction://hlinksldjump"/>
                  <a:extLst>
                    <a:ext uri="{FF2B5EF4-FFF2-40B4-BE49-F238E27FC236}">
                      <a16:creationId xmlns:a16="http://schemas.microsoft.com/office/drawing/2014/main" id="{DA7DCEAC-4328-4F98-8078-D3E55F55806E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86" name="เมื่อฉันเดินเข้าป่า">
                  <a:extLst>
                    <a:ext uri="{FF2B5EF4-FFF2-40B4-BE49-F238E27FC236}">
                      <a16:creationId xmlns:a16="http://schemas.microsoft.com/office/drawing/2014/main" id="{AD1FE61D-95F0-416E-AA64-2E82203E7004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84" name="Picture 183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05DBEFBD-9A98-4187-9B62-C59ABBACCD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82" name="Picture 181">
              <a:hlinkClick r:id="rId42" action="ppaction://hlinksldjump"/>
              <a:extLst>
                <a:ext uri="{FF2B5EF4-FFF2-40B4-BE49-F238E27FC236}">
                  <a16:creationId xmlns:a16="http://schemas.microsoft.com/office/drawing/2014/main" id="{7B65C6F6-40D9-4C4E-965E-92484481B2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87" name="ลา2">
            <a:extLst>
              <a:ext uri="{FF2B5EF4-FFF2-40B4-BE49-F238E27FC236}">
                <a16:creationId xmlns:a16="http://schemas.microsoft.com/office/drawing/2014/main" id="{3AEEAB2F-CBB4-4F51-9BDA-A79701A7BF3D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7ABCEF63-95B1-41FC-8E36-8A4768A72775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90" name="Rectangle: Rounded Corners 189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16BB353F-F201-47A5-A88C-BE3E36CD6C61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1" name="Picture 190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4720F0B6-D499-4932-B2C9-1C26B9B2F2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89" name="Picture 188">
              <a:hlinkClick r:id="rId43" action="ppaction://hlinksldjump"/>
              <a:extLst>
                <a:ext uri="{FF2B5EF4-FFF2-40B4-BE49-F238E27FC236}">
                  <a16:creationId xmlns:a16="http://schemas.microsoft.com/office/drawing/2014/main" id="{2A4A2920-4ADE-4CB9-AB7F-262C9AE0C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92" name="โด2">
            <a:extLst>
              <a:ext uri="{FF2B5EF4-FFF2-40B4-BE49-F238E27FC236}">
                <a16:creationId xmlns:a16="http://schemas.microsoft.com/office/drawing/2014/main" id="{841B3E8C-8D9A-4DF9-B5F4-7A21DFFEBDD5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D7DFE104-37DF-4918-8024-5F9AA4D79AAC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5" name="Rectangle: Rounded Corners 194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DBA006D1-D5B1-4F45-9B21-86F903BFCCF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6" name="Picture 195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5FA2398A-9A95-4609-9EAF-1C1FE57EA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4" name="Picture 193">
              <a:hlinkClick r:id="rId44" action="ppaction://hlinksldjump"/>
              <a:extLst>
                <a:ext uri="{FF2B5EF4-FFF2-40B4-BE49-F238E27FC236}">
                  <a16:creationId xmlns:a16="http://schemas.microsoft.com/office/drawing/2014/main" id="{9209C9BC-1A2F-48CE-B624-560204E88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7" name="เร2">
            <a:extLst>
              <a:ext uri="{FF2B5EF4-FFF2-40B4-BE49-F238E27FC236}">
                <a16:creationId xmlns:a16="http://schemas.microsoft.com/office/drawing/2014/main" id="{D5A0A853-B4C5-4F5B-87AA-BB43E777D22A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6A3F1AFC-3DEF-4F21-AC8C-5130B5366EF3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0" name="Rectangle: Rounded Corners 199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18C86378-BED7-4863-93BC-90C2261161D1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1" name="Picture 200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859F0A84-F8EA-432D-8DBF-D6E78F70BF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99" name="Picture 198">
              <a:hlinkClick r:id="rId45" action="ppaction://hlinksldjump"/>
              <a:extLst>
                <a:ext uri="{FF2B5EF4-FFF2-40B4-BE49-F238E27FC236}">
                  <a16:creationId xmlns:a16="http://schemas.microsoft.com/office/drawing/2014/main" id="{C00DBF78-F04E-46BC-8296-A15E36C9B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2" name="มี2">
            <a:extLst>
              <a:ext uri="{FF2B5EF4-FFF2-40B4-BE49-F238E27FC236}">
                <a16:creationId xmlns:a16="http://schemas.microsoft.com/office/drawing/2014/main" id="{A7070F98-5F93-42C9-8CE3-C7B98ECFA2C4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2C3F3631-733E-4645-B5EA-FCDE51666585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5" name="Rectangle: Rounded Corners 204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74DD2DF1-E31C-4E20-ACCC-854B0796D103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6" name="Picture 205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49B1F0D5-405A-4BED-A7C0-BBEE1B4605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4" name="Picture 203">
              <a:hlinkClick r:id="rId46" action="ppaction://hlinksldjump"/>
              <a:extLst>
                <a:ext uri="{FF2B5EF4-FFF2-40B4-BE49-F238E27FC236}">
                  <a16:creationId xmlns:a16="http://schemas.microsoft.com/office/drawing/2014/main" id="{EB1162E9-BC4D-4D43-8C96-9DBABC7523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7" name="ฟา2">
            <a:extLst>
              <a:ext uri="{FF2B5EF4-FFF2-40B4-BE49-F238E27FC236}">
                <a16:creationId xmlns:a16="http://schemas.microsoft.com/office/drawing/2014/main" id="{044BCD2C-6A9B-4FA6-87E5-FF712D16EADE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62760959-A28D-40DA-839D-56DB2CE46155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0" name="Rectangle: Rounded Corners 209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9CC3CBD6-8C49-4ADE-8394-D7746577859B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1" name="Picture 210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35E689D1-73F9-4411-8649-68A83E2234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09" name="Picture 208">
              <a:hlinkClick r:id="rId47" action="ppaction://hlinksldjump"/>
              <a:extLst>
                <a:ext uri="{FF2B5EF4-FFF2-40B4-BE49-F238E27FC236}">
                  <a16:creationId xmlns:a16="http://schemas.microsoft.com/office/drawing/2014/main" id="{1E7E932E-BDDC-4243-A6F4-D4C843F7B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7" name="ที">
            <a:extLst>
              <a:ext uri="{FF2B5EF4-FFF2-40B4-BE49-F238E27FC236}">
                <a16:creationId xmlns:a16="http://schemas.microsoft.com/office/drawing/2014/main" id="{86D887BF-F963-443D-BB6E-140F04460315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5BEC1EA0-AF36-4120-99CD-9B5E392DEF61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220" name="Rectangle: Rounded Corners 219">
                <a:extLst>
                  <a:ext uri="{FF2B5EF4-FFF2-40B4-BE49-F238E27FC236}">
                    <a16:creationId xmlns:a16="http://schemas.microsoft.com/office/drawing/2014/main" id="{5D1228BB-6657-4A06-A4FA-E8FC24DDAF5D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1" name="Picture 220">
                <a:extLst>
                  <a:ext uri="{FF2B5EF4-FFF2-40B4-BE49-F238E27FC236}">
                    <a16:creationId xmlns:a16="http://schemas.microsoft.com/office/drawing/2014/main" id="{1BEEC5CB-254E-4C31-8912-29D9C02F87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8675" y="3805155"/>
                <a:ext cx="276644" cy="423435"/>
              </a:xfrm>
              <a:prstGeom prst="rect">
                <a:avLst/>
              </a:prstGeom>
            </p:spPr>
          </p:pic>
        </p:grpSp>
        <p:pic>
          <p:nvPicPr>
            <p:cNvPr id="219" name="Picture 218">
              <a:extLst>
                <a:ext uri="{FF2B5EF4-FFF2-40B4-BE49-F238E27FC236}">
                  <a16:creationId xmlns:a16="http://schemas.microsoft.com/office/drawing/2014/main" id="{AB7DB159-2CC6-41B8-973A-26AE02BFA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720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7"/>
            </p:par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9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6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7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>
            <a:extLst>
              <a:ext uri="{FF2B5EF4-FFF2-40B4-BE49-F238E27FC236}">
                <a16:creationId xmlns:a16="http://schemas.microsoft.com/office/drawing/2014/main" id="{8054A539-5152-48FB-91B1-F534CFDB8A69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6EA987F9-DB04-45DD-B701-F554C13A292C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DD94F39A-2051-4D30-892D-6CEA6956EC82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597ED90-5D13-4044-B9A6-DEF8DBD02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D3C762C6-92DD-456B-B07A-DDF38563C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B5146A31-0A1F-49AB-9569-41FB37B84F2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4B7C42A6-9E77-4FA4-B354-8A99FAB46BF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74" name="Picture 373">
            <a:extLst>
              <a:ext uri="{FF2B5EF4-FFF2-40B4-BE49-F238E27FC236}">
                <a16:creationId xmlns:a16="http://schemas.microsoft.com/office/drawing/2014/main" id="{E4CFEFE0-FB67-4F03-B059-098E31D9DBF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375" name="Oval 374">
            <a:extLst>
              <a:ext uri="{FF2B5EF4-FFF2-40B4-BE49-F238E27FC236}">
                <a16:creationId xmlns:a16="http://schemas.microsoft.com/office/drawing/2014/main" id="{757A9B0A-3599-49E7-9AEA-E40A3BA1D668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Oval 375">
            <a:extLst>
              <a:ext uri="{FF2B5EF4-FFF2-40B4-BE49-F238E27FC236}">
                <a16:creationId xmlns:a16="http://schemas.microsoft.com/office/drawing/2014/main" id="{BEB98A96-2E66-4217-8A66-5527844152CC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Oval 376">
            <a:extLst>
              <a:ext uri="{FF2B5EF4-FFF2-40B4-BE49-F238E27FC236}">
                <a16:creationId xmlns:a16="http://schemas.microsoft.com/office/drawing/2014/main" id="{AF91D5E9-510C-4C4D-B89E-E97ED2931321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Oval 377">
            <a:extLst>
              <a:ext uri="{FF2B5EF4-FFF2-40B4-BE49-F238E27FC236}">
                <a16:creationId xmlns:a16="http://schemas.microsoft.com/office/drawing/2014/main" id="{50E5016C-A7F4-43C7-A672-49585026B259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Oval 378">
            <a:extLst>
              <a:ext uri="{FF2B5EF4-FFF2-40B4-BE49-F238E27FC236}">
                <a16:creationId xmlns:a16="http://schemas.microsoft.com/office/drawing/2014/main" id="{153891B8-175C-4C8A-8941-D497AC808373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Oval 379">
            <a:extLst>
              <a:ext uri="{FF2B5EF4-FFF2-40B4-BE49-F238E27FC236}">
                <a16:creationId xmlns:a16="http://schemas.microsoft.com/office/drawing/2014/main" id="{5B2ABB95-24F7-4E6C-900C-E84AD57FD264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Oval 380">
            <a:extLst>
              <a:ext uri="{FF2B5EF4-FFF2-40B4-BE49-F238E27FC236}">
                <a16:creationId xmlns:a16="http://schemas.microsoft.com/office/drawing/2014/main" id="{DFF1F874-DE7C-4ECF-A207-980550AC628B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Oval 381">
            <a:extLst>
              <a:ext uri="{FF2B5EF4-FFF2-40B4-BE49-F238E27FC236}">
                <a16:creationId xmlns:a16="http://schemas.microsoft.com/office/drawing/2014/main" id="{945AB62D-B42A-48F9-9FC5-A133D750B1E7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Oval 382">
            <a:extLst>
              <a:ext uri="{FF2B5EF4-FFF2-40B4-BE49-F238E27FC236}">
                <a16:creationId xmlns:a16="http://schemas.microsoft.com/office/drawing/2014/main" id="{C02B38AC-2BF2-473B-8B75-064D1E61BCDA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Oval 383">
            <a:extLst>
              <a:ext uri="{FF2B5EF4-FFF2-40B4-BE49-F238E27FC236}">
                <a16:creationId xmlns:a16="http://schemas.microsoft.com/office/drawing/2014/main" id="{37ED16A6-11E4-4985-BA01-5D54A92DE546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5" name="Group 384">
            <a:extLst>
              <a:ext uri="{FF2B5EF4-FFF2-40B4-BE49-F238E27FC236}">
                <a16:creationId xmlns:a16="http://schemas.microsoft.com/office/drawing/2014/main" id="{7D383530-FB8E-420C-8686-AFDB55B78689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386" name="Picture 385">
              <a:extLst>
                <a:ext uri="{FF2B5EF4-FFF2-40B4-BE49-F238E27FC236}">
                  <a16:creationId xmlns:a16="http://schemas.microsoft.com/office/drawing/2014/main" id="{F52E8906-BBF0-4389-AE16-D2243BCD6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387" name="Picture 386">
              <a:extLst>
                <a:ext uri="{FF2B5EF4-FFF2-40B4-BE49-F238E27FC236}">
                  <a16:creationId xmlns:a16="http://schemas.microsoft.com/office/drawing/2014/main" id="{8ADB9A14-0743-47E0-ABB8-4CC786661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388" name="Picture 387">
              <a:extLst>
                <a:ext uri="{FF2B5EF4-FFF2-40B4-BE49-F238E27FC236}">
                  <a16:creationId xmlns:a16="http://schemas.microsoft.com/office/drawing/2014/main" id="{B594F29A-6C1C-4FA9-BEC8-8060E7B0E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389" name="Picture 388">
              <a:extLst>
                <a:ext uri="{FF2B5EF4-FFF2-40B4-BE49-F238E27FC236}">
                  <a16:creationId xmlns:a16="http://schemas.microsoft.com/office/drawing/2014/main" id="{9B6A418C-FF1C-4608-B580-4E2AB9DC7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390" name="Picture 389">
              <a:extLst>
                <a:ext uri="{FF2B5EF4-FFF2-40B4-BE49-F238E27FC236}">
                  <a16:creationId xmlns:a16="http://schemas.microsoft.com/office/drawing/2014/main" id="{CCD6BA89-3310-4477-A53C-85FB50C75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391" name="Picture 390">
              <a:extLst>
                <a:ext uri="{FF2B5EF4-FFF2-40B4-BE49-F238E27FC236}">
                  <a16:creationId xmlns:a16="http://schemas.microsoft.com/office/drawing/2014/main" id="{01EE7B2D-1C76-4B26-94F7-116DB45C3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392" name="Picture 391">
              <a:extLst>
                <a:ext uri="{FF2B5EF4-FFF2-40B4-BE49-F238E27FC236}">
                  <a16:creationId xmlns:a16="http://schemas.microsoft.com/office/drawing/2014/main" id="{2B32B42F-1E23-40AC-834B-46CDA900E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393" name="Picture 392">
              <a:extLst>
                <a:ext uri="{FF2B5EF4-FFF2-40B4-BE49-F238E27FC236}">
                  <a16:creationId xmlns:a16="http://schemas.microsoft.com/office/drawing/2014/main" id="{CD8DA426-26C4-419B-9334-1FEFFD764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394" name="Picture 393">
              <a:extLst>
                <a:ext uri="{FF2B5EF4-FFF2-40B4-BE49-F238E27FC236}">
                  <a16:creationId xmlns:a16="http://schemas.microsoft.com/office/drawing/2014/main" id="{753E453C-45D8-49E4-B9A6-6D9147AF5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395" name="Picture 394">
              <a:extLst>
                <a:ext uri="{FF2B5EF4-FFF2-40B4-BE49-F238E27FC236}">
                  <a16:creationId xmlns:a16="http://schemas.microsoft.com/office/drawing/2014/main" id="{762A8FFD-0884-4B78-8E71-7ADCE2852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98C6629D-DBEF-45C8-A4B1-AB50BF554050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A7DA05A1-2A29-454A-99FA-B40E71EDD939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Connector 397">
            <a:extLst>
              <a:ext uri="{FF2B5EF4-FFF2-40B4-BE49-F238E27FC236}">
                <a16:creationId xmlns:a16="http://schemas.microsoft.com/office/drawing/2014/main" id="{017CC4F7-0CAE-42FA-AC8A-4C4B567F8DCA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" name="Picture 398">
            <a:extLst>
              <a:ext uri="{FF2B5EF4-FFF2-40B4-BE49-F238E27FC236}">
                <a16:creationId xmlns:a16="http://schemas.microsoft.com/office/drawing/2014/main" id="{46C51F7C-6DAF-47AD-9F45-1B8FEEC22AD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11FC83DD-8FC6-4C06-AB29-E8A34352CCE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9015681C-F4CD-44AC-BC04-A39FEB5C4D9D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6C22345D-F85E-45E9-87B4-8BBDA1E3A8A2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2" name="Picture 471">
            <a:extLst>
              <a:ext uri="{FF2B5EF4-FFF2-40B4-BE49-F238E27FC236}">
                <a16:creationId xmlns:a16="http://schemas.microsoft.com/office/drawing/2014/main" id="{D4B9C25B-E2AF-42BD-8CBF-8BBDF1EB0F7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1"/>
          </a:xfrm>
          <a:prstGeom prst="rect">
            <a:avLst/>
          </a:prstGeom>
        </p:spPr>
      </p:pic>
      <p:pic>
        <p:nvPicPr>
          <p:cNvPr id="473" name="Graphic 472">
            <a:extLst>
              <a:ext uri="{FF2B5EF4-FFF2-40B4-BE49-F238E27FC236}">
                <a16:creationId xmlns:a16="http://schemas.microsoft.com/office/drawing/2014/main" id="{284ECAE8-1835-43C0-B602-30B203F3463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474" name="Graphic 473">
            <a:extLst>
              <a:ext uri="{FF2B5EF4-FFF2-40B4-BE49-F238E27FC236}">
                <a16:creationId xmlns:a16="http://schemas.microsoft.com/office/drawing/2014/main" id="{86A15423-CB1D-4373-8776-8B3B81EB714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3" name="Slide 39-52 เสียงขลุ่ย โดสูง">
            <a:hlinkClick r:id="" action="ppaction://media"/>
            <a:extLst>
              <a:ext uri="{FF2B5EF4-FFF2-40B4-BE49-F238E27FC236}">
                <a16:creationId xmlns:a16="http://schemas.microsoft.com/office/drawing/2014/main" id="{97C28F5A-6261-4147-9394-C10A038BAF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482416" y="2095280"/>
            <a:ext cx="609600" cy="609600"/>
          </a:xfrm>
          <a:prstGeom prst="rect">
            <a:avLst/>
          </a:prstGeom>
        </p:spPr>
      </p:pic>
      <p:grpSp>
        <p:nvGrpSpPr>
          <p:cNvPr id="138" name="Group 137">
            <a:extLst>
              <a:ext uri="{FF2B5EF4-FFF2-40B4-BE49-F238E27FC236}">
                <a16:creationId xmlns:a16="http://schemas.microsoft.com/office/drawing/2014/main" id="{7ADC6BFA-CD35-4242-B76F-81DC5956EA4B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39" name="teacher guide">
              <a:extLst>
                <a:ext uri="{FF2B5EF4-FFF2-40B4-BE49-F238E27FC236}">
                  <a16:creationId xmlns:a16="http://schemas.microsoft.com/office/drawing/2014/main" id="{F65CF9C1-9032-42DF-8524-1205EEE04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40" name="Picture 139">
              <a:hlinkClick r:id="rId26" action="ppaction://hlinksldjump"/>
              <a:extLst>
                <a:ext uri="{FF2B5EF4-FFF2-40B4-BE49-F238E27FC236}">
                  <a16:creationId xmlns:a16="http://schemas.microsoft.com/office/drawing/2014/main" id="{67E324CF-E280-424A-9A14-A7E99B588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41" name="ซอล">
            <a:extLst>
              <a:ext uri="{FF2B5EF4-FFF2-40B4-BE49-F238E27FC236}">
                <a16:creationId xmlns:a16="http://schemas.microsoft.com/office/drawing/2014/main" id="{A0F19A2F-40A2-43A6-AF3B-FAA36153E961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2050C642-2508-42C4-A05C-638332B59BD8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76BC93A6-8EF9-460B-8CDD-19096C1D8FBB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46" name="Rectangle: Rounded Corners 145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045B5F40-7E44-47F5-BEC5-BF37857E7D01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47" name="เมื่อฉันเดินเข้าป่า">
                  <a:extLst>
                    <a:ext uri="{FF2B5EF4-FFF2-40B4-BE49-F238E27FC236}">
                      <a16:creationId xmlns:a16="http://schemas.microsoft.com/office/drawing/2014/main" id="{3092E985-F545-48B7-A815-1C48497AB79D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45" name="Picture 144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0B2F2E98-AF87-427B-BED3-1218EB1E78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43" name="Picture 142">
              <a:hlinkClick r:id="rId28" action="ppaction://hlinksldjump"/>
              <a:extLst>
                <a:ext uri="{FF2B5EF4-FFF2-40B4-BE49-F238E27FC236}">
                  <a16:creationId xmlns:a16="http://schemas.microsoft.com/office/drawing/2014/main" id="{26674696-7489-4A03-B7A7-BFAA00D86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48" name="ลา">
            <a:extLst>
              <a:ext uri="{FF2B5EF4-FFF2-40B4-BE49-F238E27FC236}">
                <a16:creationId xmlns:a16="http://schemas.microsoft.com/office/drawing/2014/main" id="{A1B3A8BB-ED5D-4A79-8725-99624D1E425E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3EDD0317-9CB0-4644-B589-EB129A0693E8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51" name="Rectangle: Rounded Corners 150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3DD30F00-6685-4025-B27A-4AC8F4F64793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52" name="Picture 151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EAB1D358-A52E-4B1A-97A7-8A91E26DDF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50" name="Picture 149">
              <a:hlinkClick r:id="rId32" action="ppaction://hlinksldjump"/>
              <a:extLst>
                <a:ext uri="{FF2B5EF4-FFF2-40B4-BE49-F238E27FC236}">
                  <a16:creationId xmlns:a16="http://schemas.microsoft.com/office/drawing/2014/main" id="{34E38959-12C6-47C4-BF95-80C01C0B8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53" name="ที">
            <a:extLst>
              <a:ext uri="{FF2B5EF4-FFF2-40B4-BE49-F238E27FC236}">
                <a16:creationId xmlns:a16="http://schemas.microsoft.com/office/drawing/2014/main" id="{AD042B23-EC8E-401C-9923-C7A260E1B44D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81897DA2-1A5E-49C2-9BEE-FEBC7AE0A38D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63" name="Rectangle: Rounded Corners 162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306DC69D-7E3F-4491-BDE6-B9079E8F2700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4" name="Picture 16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74F39AE0-9CB4-475C-9496-0B5F9B15F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62" name="Picture 161">
              <a:hlinkClick r:id="rId34" action="ppaction://hlinksldjump"/>
              <a:extLst>
                <a:ext uri="{FF2B5EF4-FFF2-40B4-BE49-F238E27FC236}">
                  <a16:creationId xmlns:a16="http://schemas.microsoft.com/office/drawing/2014/main" id="{90577724-8907-4FA0-9F0D-8043BBADF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65" name="โด">
            <a:extLst>
              <a:ext uri="{FF2B5EF4-FFF2-40B4-BE49-F238E27FC236}">
                <a16:creationId xmlns:a16="http://schemas.microsoft.com/office/drawing/2014/main" id="{0A4E7C42-5081-4ED8-ACD5-BDFC722A8EBB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815DE683-8F41-4B12-ABEB-981FCB1D9CBA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68" name="Rectangle: Rounded Corners 167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BE7DB2AC-CC59-401C-9861-7409B42D9F8F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9" name="Picture 168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DD3B4F11-5F7D-4E39-9F81-ACB713C283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67" name="Picture 166">
              <a:hlinkClick r:id="rId36" action="ppaction://hlinksldjump"/>
              <a:extLst>
                <a:ext uri="{FF2B5EF4-FFF2-40B4-BE49-F238E27FC236}">
                  <a16:creationId xmlns:a16="http://schemas.microsoft.com/office/drawing/2014/main" id="{891E4C50-3DEB-4932-958E-4CF8DC434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70" name="เร">
            <a:extLst>
              <a:ext uri="{FF2B5EF4-FFF2-40B4-BE49-F238E27FC236}">
                <a16:creationId xmlns:a16="http://schemas.microsoft.com/office/drawing/2014/main" id="{B590DBC7-6738-4FB4-98F3-4B4D805D0B1A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3C277A59-9983-4425-B452-AA238E2B6460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73" name="Rectangle: Rounded Corners 172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544A7476-0847-4710-A858-A64276E3640E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4" name="Picture 173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F896FB96-945F-4237-BDC3-5FC929A44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72" name="Picture 171">
              <a:hlinkClick r:id="rId38" action="ppaction://hlinksldjump"/>
              <a:extLst>
                <a:ext uri="{FF2B5EF4-FFF2-40B4-BE49-F238E27FC236}">
                  <a16:creationId xmlns:a16="http://schemas.microsoft.com/office/drawing/2014/main" id="{1E30C034-935A-4B73-AD69-B6C48BAF94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มี">
            <a:extLst>
              <a:ext uri="{FF2B5EF4-FFF2-40B4-BE49-F238E27FC236}">
                <a16:creationId xmlns:a16="http://schemas.microsoft.com/office/drawing/2014/main" id="{25464870-CE48-406D-91B6-A03E96B0742B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81370D0F-36D1-48A5-9E92-689B1EB46D32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178" name="Rectangle: Rounded Corners 177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6A84D5BA-F4D9-4A4F-BE5D-F450E6ED38A4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9" name="Picture 178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C6EE1A92-ACE0-43E7-BE6D-432FA253CB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40" action="ppaction://hlinksldjump"/>
              <a:extLst>
                <a:ext uri="{FF2B5EF4-FFF2-40B4-BE49-F238E27FC236}">
                  <a16:creationId xmlns:a16="http://schemas.microsoft.com/office/drawing/2014/main" id="{3E6A8DB7-A509-4D79-AB01-F73BB2065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ฟา">
            <a:extLst>
              <a:ext uri="{FF2B5EF4-FFF2-40B4-BE49-F238E27FC236}">
                <a16:creationId xmlns:a16="http://schemas.microsoft.com/office/drawing/2014/main" id="{EEEF0CFA-3AA1-43CE-B903-76658C3AAF45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0ECF2308-4200-4FFC-99D3-8AB854753947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184" name="Rectangle: Rounded Corners 183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EA078DE7-4800-49F7-9914-767621C91942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5" name="Picture 184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94B67E50-319B-4248-831B-59BB02EBA0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183" name="Picture 182">
              <a:hlinkClick r:id="rId42" action="ppaction://hlinksldjump"/>
              <a:extLst>
                <a:ext uri="{FF2B5EF4-FFF2-40B4-BE49-F238E27FC236}">
                  <a16:creationId xmlns:a16="http://schemas.microsoft.com/office/drawing/2014/main" id="{FF0C1AB3-9B80-4837-96A0-6DC9DC2E8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186" name="ซอล2">
            <a:extLst>
              <a:ext uri="{FF2B5EF4-FFF2-40B4-BE49-F238E27FC236}">
                <a16:creationId xmlns:a16="http://schemas.microsoft.com/office/drawing/2014/main" id="{1F24D08D-AEC3-4275-A62A-90AE56E84BE1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5F7DFAE7-4B1B-4C56-8A65-C139AEE134D5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4DF5B346-3683-4005-BF5C-1E6CEE4AAD07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91" name="Rectangle: Rounded Corners 190">
                  <a:hlinkClick r:id="rId44" action="ppaction://hlinksldjump"/>
                  <a:extLst>
                    <a:ext uri="{FF2B5EF4-FFF2-40B4-BE49-F238E27FC236}">
                      <a16:creationId xmlns:a16="http://schemas.microsoft.com/office/drawing/2014/main" id="{BB2E053E-31F9-4855-A74A-9604DF3AA994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92" name="เมื่อฉันเดินเข้าป่า">
                  <a:extLst>
                    <a:ext uri="{FF2B5EF4-FFF2-40B4-BE49-F238E27FC236}">
                      <a16:creationId xmlns:a16="http://schemas.microsoft.com/office/drawing/2014/main" id="{9184FA70-25F6-4933-9D93-EA581B571092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90" name="Picture 189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178E324B-EF9F-4EC1-9FB8-4697A0A9F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88" name="Picture 187">
              <a:hlinkClick r:id="rId44" action="ppaction://hlinksldjump"/>
              <a:extLst>
                <a:ext uri="{FF2B5EF4-FFF2-40B4-BE49-F238E27FC236}">
                  <a16:creationId xmlns:a16="http://schemas.microsoft.com/office/drawing/2014/main" id="{20175DF5-B1F0-49B8-B6BA-83C50B272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93" name="ลา2">
            <a:extLst>
              <a:ext uri="{FF2B5EF4-FFF2-40B4-BE49-F238E27FC236}">
                <a16:creationId xmlns:a16="http://schemas.microsoft.com/office/drawing/2014/main" id="{7F737C6F-CE5D-488D-A69D-22731120ACD3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3A971F04-791E-450A-9D9D-F955BA53F3F9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96" name="Rectangle: Rounded Corners 195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D94E3993-6C62-4A8E-A1C9-28741926580A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7" name="Picture 196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387D02A6-4536-4D71-A048-C8A10EF6DA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195" name="Picture 194">
              <a:hlinkClick r:id="rId45" action="ppaction://hlinksldjump"/>
              <a:extLst>
                <a:ext uri="{FF2B5EF4-FFF2-40B4-BE49-F238E27FC236}">
                  <a16:creationId xmlns:a16="http://schemas.microsoft.com/office/drawing/2014/main" id="{50630CDC-3847-4F47-8C0A-4366AD2BC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03" name="เร2">
            <a:extLst>
              <a:ext uri="{FF2B5EF4-FFF2-40B4-BE49-F238E27FC236}">
                <a16:creationId xmlns:a16="http://schemas.microsoft.com/office/drawing/2014/main" id="{9E9D54C4-1849-4187-B644-D2AFE150C948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E2745AC1-CEAC-4EE1-843D-507250A1B58F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6" name="Rectangle: Rounded Corners 205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996A4826-07D8-49FE-983E-9F4B20874E25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7" name="Picture 206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56DB105D-F527-4DCA-9FE3-C4CEDDB174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05" name="Picture 204">
              <a:hlinkClick r:id="rId46" action="ppaction://hlinksldjump"/>
              <a:extLst>
                <a:ext uri="{FF2B5EF4-FFF2-40B4-BE49-F238E27FC236}">
                  <a16:creationId xmlns:a16="http://schemas.microsoft.com/office/drawing/2014/main" id="{EEEC046C-31EE-41E9-8766-6638AB7D5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8" name="มี2">
            <a:extLst>
              <a:ext uri="{FF2B5EF4-FFF2-40B4-BE49-F238E27FC236}">
                <a16:creationId xmlns:a16="http://schemas.microsoft.com/office/drawing/2014/main" id="{4517B519-98BA-4CFD-AAC9-9E4DBF2AD59F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E7ED5262-2E77-46F1-A019-525BB0BB1A94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11" name="Rectangle: Rounded Corners 210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B4CF50E6-B150-40AB-B1FF-ECB0CEE4D945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12" name="Picture 211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CA4B857A-815C-4599-A7C2-2255218960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10" name="Picture 209">
              <a:hlinkClick r:id="rId47" action="ppaction://hlinksldjump"/>
              <a:extLst>
                <a:ext uri="{FF2B5EF4-FFF2-40B4-BE49-F238E27FC236}">
                  <a16:creationId xmlns:a16="http://schemas.microsoft.com/office/drawing/2014/main" id="{ACB43AE8-58B4-41A3-8D00-CB31B610C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13" name="ฟา2">
            <a:extLst>
              <a:ext uri="{FF2B5EF4-FFF2-40B4-BE49-F238E27FC236}">
                <a16:creationId xmlns:a16="http://schemas.microsoft.com/office/drawing/2014/main" id="{43370DFD-D83D-4020-9ECC-2C535C981E6B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9744996B-8E85-497A-BA7A-4663EA48FC07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6" name="Rectangle: Rounded Corners 215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2BE2204B-201A-43AA-A537-727C945E6E5B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7" name="Picture 216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EA7197CD-5B94-4F5D-A844-48F6484E5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15" name="Picture 214">
              <a:hlinkClick r:id="rId48" action="ppaction://hlinksldjump"/>
              <a:extLst>
                <a:ext uri="{FF2B5EF4-FFF2-40B4-BE49-F238E27FC236}">
                  <a16:creationId xmlns:a16="http://schemas.microsoft.com/office/drawing/2014/main" id="{9F0AA815-BAC4-438A-AC46-E8B52B1FE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8" name="โด2">
            <a:extLst>
              <a:ext uri="{FF2B5EF4-FFF2-40B4-BE49-F238E27FC236}">
                <a16:creationId xmlns:a16="http://schemas.microsoft.com/office/drawing/2014/main" id="{664AC757-0708-4183-AA10-B05BDAA872AD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311444FD-9BC2-4DC1-A4C8-9EC6B12547E7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21" name="Rectangle: Rounded Corners 220">
                <a:extLst>
                  <a:ext uri="{FF2B5EF4-FFF2-40B4-BE49-F238E27FC236}">
                    <a16:creationId xmlns:a16="http://schemas.microsoft.com/office/drawing/2014/main" id="{4110D42C-091C-4333-8B4A-7ABFA9584A10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66B43D"/>
              </a:solidFill>
              <a:ln>
                <a:noFill/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2" name="Picture 221">
                <a:extLst>
                  <a:ext uri="{FF2B5EF4-FFF2-40B4-BE49-F238E27FC236}">
                    <a16:creationId xmlns:a16="http://schemas.microsoft.com/office/drawing/2014/main" id="{39B7F1FE-E815-4A8D-9D9E-418FB1BBF0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0986" y="5384007"/>
                <a:ext cx="485181" cy="386990"/>
              </a:xfrm>
              <a:prstGeom prst="rect">
                <a:avLst/>
              </a:prstGeom>
            </p:spPr>
          </p:pic>
        </p:grpSp>
        <p:pic>
          <p:nvPicPr>
            <p:cNvPr id="220" name="Picture 219">
              <a:extLst>
                <a:ext uri="{FF2B5EF4-FFF2-40B4-BE49-F238E27FC236}">
                  <a16:creationId xmlns:a16="http://schemas.microsoft.com/office/drawing/2014/main" id="{2FBA72E8-3D95-49FD-9B19-78FFF54A5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068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par>
              <p:cTn id="37"/>
            </p:par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7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2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4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59FC4CD-3953-4C12-98A7-58ECDCBD0BDC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9E249525-201E-4519-98D9-809805863613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8244711D-51ED-4C74-BE7E-DE666DDBF3AE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7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B750AF4-0796-4354-98D9-85EA5BED7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" name="Picture 28">
            <a:extLst>
              <a:ext uri="{FF2B5EF4-FFF2-40B4-BE49-F238E27FC236}">
                <a16:creationId xmlns:a16="http://schemas.microsoft.com/office/drawing/2014/main" id="{4C0DF64A-EECC-4244-B5CC-2DC77AC0B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" name="Picture 261">
            <a:extLst>
              <a:ext uri="{FF2B5EF4-FFF2-40B4-BE49-F238E27FC236}">
                <a16:creationId xmlns:a16="http://schemas.microsoft.com/office/drawing/2014/main" id="{74355C2C-0423-4619-B3E8-66ED898E72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263" name="Picture 262">
            <a:extLst>
              <a:ext uri="{FF2B5EF4-FFF2-40B4-BE49-F238E27FC236}">
                <a16:creationId xmlns:a16="http://schemas.microsoft.com/office/drawing/2014/main" id="{2F8CFE65-0035-4E4E-9C34-85B9D9F748E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290" name="Picture 289">
            <a:extLst>
              <a:ext uri="{FF2B5EF4-FFF2-40B4-BE49-F238E27FC236}">
                <a16:creationId xmlns:a16="http://schemas.microsoft.com/office/drawing/2014/main" id="{7CC57BD9-4909-4AA1-8597-A212B1BF047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291" name="Picture 290">
            <a:extLst>
              <a:ext uri="{FF2B5EF4-FFF2-40B4-BE49-F238E27FC236}">
                <a16:creationId xmlns:a16="http://schemas.microsoft.com/office/drawing/2014/main" id="{17183520-C44C-4B6D-9D91-802D23B739D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292" name="Oval 291">
            <a:extLst>
              <a:ext uri="{FF2B5EF4-FFF2-40B4-BE49-F238E27FC236}">
                <a16:creationId xmlns:a16="http://schemas.microsoft.com/office/drawing/2014/main" id="{CC74C2B3-FB3F-487B-A5A7-ACE84C3D70F4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Oval 292">
            <a:extLst>
              <a:ext uri="{FF2B5EF4-FFF2-40B4-BE49-F238E27FC236}">
                <a16:creationId xmlns:a16="http://schemas.microsoft.com/office/drawing/2014/main" id="{77C89E39-CAA7-4A42-A07C-8F6B5B5687C0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846F0D51-D48B-498D-B04C-CCF9E1997E1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115" name="Oval 114">
            <a:extLst>
              <a:ext uri="{FF2B5EF4-FFF2-40B4-BE49-F238E27FC236}">
                <a16:creationId xmlns:a16="http://schemas.microsoft.com/office/drawing/2014/main" id="{5EA1C56E-7F75-4781-BECD-0E8BD24E6EB2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06B58090-D89A-4554-85F0-BC09817B3073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AC1E88C1-B16D-490A-B4DF-641A9AF7DFE2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15D69CAB-F29C-4347-822A-FAC607CF10D5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9E732C98-1DC7-403A-AB65-01365F0F0821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495C44F-F481-47FF-9A06-CBE84F6A47ED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B920C4AF-7380-4D71-AD56-E7888D39E624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2868E58A-43D3-4F8C-B580-85E95647D1D9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3AD87E83-6857-438A-8689-2FB8CAF6B74A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DF61D37E-941D-467E-AF16-55AF3F0BF8D1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0B92746-252F-41DD-BF19-FF65BA95E92B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105295BB-DC00-4D04-84E8-80FB6D618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D9442DB7-92E1-4450-8B49-8A4DF3648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B8378D74-195D-4DD8-8030-C0DEFB2DD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C76ED4D1-2097-433D-AD59-02AEA15E4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BD91AC8C-C6CD-4FBB-97E4-8F55FA9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F690D0B9-7DA6-4F4D-8FF5-DF3D57528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3F28D5B5-9050-4847-A95B-511AD6F182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9DEB2363-55C5-4600-9838-67A09873D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3B280C9D-323F-47F3-8837-8737CFC03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5CDEB6CB-3FDA-4273-9ADB-A3F052C4A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350E4E04-88AE-4AE8-BD9A-95C3F71ED942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4C4798C5-934E-4072-8303-6D5300BB88F3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9FB8ECDD-DFD3-4E28-81B9-03843C2B1AD9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76BD0A94-1250-4DF4-B674-440AC0958FA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1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25447178-50D2-4E78-9F4A-2902D8F43E6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9B63A334-72A8-479E-8BAB-D12994AE65DB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เรสูง">
            <a:hlinkClick r:id="" action="ppaction://media"/>
            <a:extLst>
              <a:ext uri="{FF2B5EF4-FFF2-40B4-BE49-F238E27FC236}">
                <a16:creationId xmlns:a16="http://schemas.microsoft.com/office/drawing/2014/main" id="{DF4CB720-7A09-4E82-BAA0-BBBA57522E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667000" y="1604345"/>
            <a:ext cx="609600" cy="609600"/>
          </a:xfrm>
          <a:prstGeom prst="rect">
            <a:avLst/>
          </a:prstGeom>
        </p:spPr>
      </p:pic>
      <p:grpSp>
        <p:nvGrpSpPr>
          <p:cNvPr id="166" name="Group 165">
            <a:extLst>
              <a:ext uri="{FF2B5EF4-FFF2-40B4-BE49-F238E27FC236}">
                <a16:creationId xmlns:a16="http://schemas.microsoft.com/office/drawing/2014/main" id="{73C3FA2E-9E09-4CAA-8972-BCF330466A20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67" name="teacher guide">
              <a:extLst>
                <a:ext uri="{FF2B5EF4-FFF2-40B4-BE49-F238E27FC236}">
                  <a16:creationId xmlns:a16="http://schemas.microsoft.com/office/drawing/2014/main" id="{3BA55FB9-BEBA-4583-87DF-83581967C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68" name="Picture 167">
              <a:hlinkClick r:id="rId26" action="ppaction://hlinksldjump"/>
              <a:extLst>
                <a:ext uri="{FF2B5EF4-FFF2-40B4-BE49-F238E27FC236}">
                  <a16:creationId xmlns:a16="http://schemas.microsoft.com/office/drawing/2014/main" id="{CB77E3FD-9CD9-48E0-A12B-4241110E8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48" name="ซอล">
            <a:extLst>
              <a:ext uri="{FF2B5EF4-FFF2-40B4-BE49-F238E27FC236}">
                <a16:creationId xmlns:a16="http://schemas.microsoft.com/office/drawing/2014/main" id="{56BC3EE1-1108-401D-BA08-9C4E7ADAA234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D47F4972-0711-4330-AE86-A03D4D8CEBA3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653FED58-C56E-4FDD-AF9A-7079461144A5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73" name="Rectangle: Rounded Corners 172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B8071447-443E-4349-B3B8-C89398A4318B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01DBEBE7-5016-4A98-972C-7976AC5B56DE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72" name="Picture 171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B8AF973F-1770-4D98-A6C2-EF49FF37E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70" name="Picture 169">
              <a:hlinkClick r:id="rId28" action="ppaction://hlinksldjump"/>
              <a:extLst>
                <a:ext uri="{FF2B5EF4-FFF2-40B4-BE49-F238E27FC236}">
                  <a16:creationId xmlns:a16="http://schemas.microsoft.com/office/drawing/2014/main" id="{4A0FDE9F-095B-4729-A262-B25649E0A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ลา">
            <a:extLst>
              <a:ext uri="{FF2B5EF4-FFF2-40B4-BE49-F238E27FC236}">
                <a16:creationId xmlns:a16="http://schemas.microsoft.com/office/drawing/2014/main" id="{44E627EC-8CF7-4B99-83B4-1B05DC094CED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5A8F520D-8B97-4025-B0A9-30DAEC9A184F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78" name="Rectangle: Rounded Corners 17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14C3F05A-193B-4FDA-ADDB-5E1EDF9E9FC3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9" name="Picture 17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4A92D7A8-AC07-42B4-9FEE-EC0C54A5BD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32" action="ppaction://hlinksldjump"/>
              <a:extLst>
                <a:ext uri="{FF2B5EF4-FFF2-40B4-BE49-F238E27FC236}">
                  <a16:creationId xmlns:a16="http://schemas.microsoft.com/office/drawing/2014/main" id="{749AF89B-4614-49C2-AC4E-99A3CED06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ที">
            <a:extLst>
              <a:ext uri="{FF2B5EF4-FFF2-40B4-BE49-F238E27FC236}">
                <a16:creationId xmlns:a16="http://schemas.microsoft.com/office/drawing/2014/main" id="{F403D0C7-123F-481C-B9AF-A67B45D6B0E5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19E31D5C-C754-40C2-80F1-D77EC2BEC25E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90" name="Rectangle: Rounded Corners 189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C92BAFE6-033A-4524-9ED0-527383D7B02D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1" name="Picture 190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57868D92-3D0E-47D2-9864-49C86C0AD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89" name="Picture 188">
              <a:hlinkClick r:id="rId34" action="ppaction://hlinksldjump"/>
              <a:extLst>
                <a:ext uri="{FF2B5EF4-FFF2-40B4-BE49-F238E27FC236}">
                  <a16:creationId xmlns:a16="http://schemas.microsoft.com/office/drawing/2014/main" id="{617C9051-2378-419F-B5D6-7E826C042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92" name="โด">
            <a:extLst>
              <a:ext uri="{FF2B5EF4-FFF2-40B4-BE49-F238E27FC236}">
                <a16:creationId xmlns:a16="http://schemas.microsoft.com/office/drawing/2014/main" id="{04303ECD-5882-4EE7-8E3B-1F76CCB4A2A1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73A635A5-AC73-4B35-8E82-9C863A07E61C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5" name="Rectangle: Rounded Corners 194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BE0C844F-D9AA-4F66-BBD9-1E1E04A1125B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6" name="Picture 195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7D1B7917-5B00-400C-AE5F-93D695E1F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4" name="Picture 193">
              <a:hlinkClick r:id="rId36" action="ppaction://hlinksldjump"/>
              <a:extLst>
                <a:ext uri="{FF2B5EF4-FFF2-40B4-BE49-F238E27FC236}">
                  <a16:creationId xmlns:a16="http://schemas.microsoft.com/office/drawing/2014/main" id="{501AA161-95B5-4961-9107-2B37D65AF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7" name="เร">
            <a:extLst>
              <a:ext uri="{FF2B5EF4-FFF2-40B4-BE49-F238E27FC236}">
                <a16:creationId xmlns:a16="http://schemas.microsoft.com/office/drawing/2014/main" id="{7CE16B02-F4FA-4945-8818-81254401EDB1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2FA223BC-6560-40C4-9ADF-11340B584011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0" name="Rectangle: Rounded Corners 199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4B5CCC2A-D379-4C29-A3C3-EDFCEA18886C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1" name="Picture 200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F07F0F5A-E293-40F2-A164-AFE1EF9E83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99" name="Picture 198">
              <a:hlinkClick r:id="rId38" action="ppaction://hlinksldjump"/>
              <a:extLst>
                <a:ext uri="{FF2B5EF4-FFF2-40B4-BE49-F238E27FC236}">
                  <a16:creationId xmlns:a16="http://schemas.microsoft.com/office/drawing/2014/main" id="{ED60ABF3-F713-438C-9D85-F052FECA4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2" name="มี">
            <a:extLst>
              <a:ext uri="{FF2B5EF4-FFF2-40B4-BE49-F238E27FC236}">
                <a16:creationId xmlns:a16="http://schemas.microsoft.com/office/drawing/2014/main" id="{785BE6E2-F859-4830-809B-18EBB13FBFC0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3BA3B425-CE70-492F-B17E-9F19E0763726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6" name="Rectangle: Rounded Corners 205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ACABF3F0-7D85-4EBD-A966-B14790D513C1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7" name="Picture 206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14FC11B6-D81E-46BE-80F2-D4FFDB1B3F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5" name="Picture 204">
              <a:hlinkClick r:id="rId40" action="ppaction://hlinksldjump"/>
              <a:extLst>
                <a:ext uri="{FF2B5EF4-FFF2-40B4-BE49-F238E27FC236}">
                  <a16:creationId xmlns:a16="http://schemas.microsoft.com/office/drawing/2014/main" id="{B1EB8C6B-C00A-428A-AD3A-6177770F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8" name="ฟา">
            <a:extLst>
              <a:ext uri="{FF2B5EF4-FFF2-40B4-BE49-F238E27FC236}">
                <a16:creationId xmlns:a16="http://schemas.microsoft.com/office/drawing/2014/main" id="{0A64A2FC-023F-4460-B0CB-C160D9E22016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DA82F7D0-0FA0-48E1-81E9-8E8A2150C861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1" name="Rectangle: Rounded Corners 210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805F4E83-CF66-4128-A937-0F642A9EBB51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2" name="Picture 211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E5F474FB-AED4-4432-A93F-52F33A3839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210" name="Picture 209">
              <a:hlinkClick r:id="rId42" action="ppaction://hlinksldjump"/>
              <a:extLst>
                <a:ext uri="{FF2B5EF4-FFF2-40B4-BE49-F238E27FC236}">
                  <a16:creationId xmlns:a16="http://schemas.microsoft.com/office/drawing/2014/main" id="{201495E9-ECE7-44E9-8422-23B7FA6C6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3" name="ซอล2">
            <a:extLst>
              <a:ext uri="{FF2B5EF4-FFF2-40B4-BE49-F238E27FC236}">
                <a16:creationId xmlns:a16="http://schemas.microsoft.com/office/drawing/2014/main" id="{2ACBBC00-4060-4564-81F8-5966E03A2729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D630A952-A21E-4E12-8072-0BFF1745B194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0F5E794E-3C0A-465A-A2CB-997515AAE50A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18" name="Rectangle: Rounded Corners 217">
                  <a:hlinkClick r:id="rId44" action="ppaction://hlinksldjump"/>
                  <a:extLst>
                    <a:ext uri="{FF2B5EF4-FFF2-40B4-BE49-F238E27FC236}">
                      <a16:creationId xmlns:a16="http://schemas.microsoft.com/office/drawing/2014/main" id="{8D2EA955-225A-4855-9A04-EFD5B7F1BCAE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1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9AD2484C-F3BF-4B8C-8C3B-DB18335A7EC9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17" name="Picture 216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3EF59C05-7263-4C0B-A8AA-EC717924B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215" name="Picture 214">
              <a:hlinkClick r:id="rId44" action="ppaction://hlinksldjump"/>
              <a:extLst>
                <a:ext uri="{FF2B5EF4-FFF2-40B4-BE49-F238E27FC236}">
                  <a16:creationId xmlns:a16="http://schemas.microsoft.com/office/drawing/2014/main" id="{4011E95B-A83A-4CFF-B6B0-8B63F31E8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20" name="ลา2">
            <a:extLst>
              <a:ext uri="{FF2B5EF4-FFF2-40B4-BE49-F238E27FC236}">
                <a16:creationId xmlns:a16="http://schemas.microsoft.com/office/drawing/2014/main" id="{967EAB29-3F1D-4C96-B3B8-8F6637A88D98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70297E5C-15BF-4368-BBF1-4E136B568797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23" name="Rectangle: Rounded Corners 222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A9D45DFC-7DFB-42C9-837B-BDC01B6601B4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4" name="Picture 223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7F1A4BA5-9E21-46AB-A37E-12FE3D836B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22" name="Picture 221">
              <a:hlinkClick r:id="rId45" action="ppaction://hlinksldjump"/>
              <a:extLst>
                <a:ext uri="{FF2B5EF4-FFF2-40B4-BE49-F238E27FC236}">
                  <a16:creationId xmlns:a16="http://schemas.microsoft.com/office/drawing/2014/main" id="{52DEEF53-C95C-460D-8BC6-620D8363B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25" name="โด2">
            <a:extLst>
              <a:ext uri="{FF2B5EF4-FFF2-40B4-BE49-F238E27FC236}">
                <a16:creationId xmlns:a16="http://schemas.microsoft.com/office/drawing/2014/main" id="{3DB9D3C8-E34B-4748-BC12-A61F43C412BD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019E8D69-76D5-445B-93B3-1A6C4877D7B3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28" name="Rectangle: Rounded Corners 227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0D6FEAD6-94A2-4B13-B6AE-4DB695479313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9" name="Picture 228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80FB509C-8C46-4CD6-BA4D-BC2FAE2CF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27" name="Picture 226">
              <a:hlinkClick r:id="rId46" action="ppaction://hlinksldjump"/>
              <a:extLst>
                <a:ext uri="{FF2B5EF4-FFF2-40B4-BE49-F238E27FC236}">
                  <a16:creationId xmlns:a16="http://schemas.microsoft.com/office/drawing/2014/main" id="{DE6D4FFA-34AC-41A8-9FE3-9B5A47BF6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35" name="มี2">
            <a:extLst>
              <a:ext uri="{FF2B5EF4-FFF2-40B4-BE49-F238E27FC236}">
                <a16:creationId xmlns:a16="http://schemas.microsoft.com/office/drawing/2014/main" id="{5DC5B50C-AA01-4DAC-99F2-654D5B9EA6BE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5BA08B9C-D33D-44C7-82DE-358646B897A6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38" name="Rectangle: Rounded Corners 237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F023662C-332F-4934-9197-11B0662DC9E1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9" name="Picture 238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D6475CAF-C621-4947-B8CE-604DF3461B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37" name="Picture 236">
              <a:hlinkClick r:id="rId47" action="ppaction://hlinksldjump"/>
              <a:extLst>
                <a:ext uri="{FF2B5EF4-FFF2-40B4-BE49-F238E27FC236}">
                  <a16:creationId xmlns:a16="http://schemas.microsoft.com/office/drawing/2014/main" id="{0BD290AD-630F-4AD6-91DD-7BC74B976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40" name="ฟา2">
            <a:extLst>
              <a:ext uri="{FF2B5EF4-FFF2-40B4-BE49-F238E27FC236}">
                <a16:creationId xmlns:a16="http://schemas.microsoft.com/office/drawing/2014/main" id="{81C80DA0-96C0-479F-9C0C-0EAA14703C55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4A816009-FED4-4622-BC30-750C4A4A8BAA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43" name="Rectangle: Rounded Corners 242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B9A5092D-EE98-4492-94CD-FDED83D35EC8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44" name="Picture 243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AB2A1E8E-3218-497A-B514-5BE4E3AA46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42" name="Picture 241">
              <a:hlinkClick r:id="rId48" action="ppaction://hlinksldjump"/>
              <a:extLst>
                <a:ext uri="{FF2B5EF4-FFF2-40B4-BE49-F238E27FC236}">
                  <a16:creationId xmlns:a16="http://schemas.microsoft.com/office/drawing/2014/main" id="{718890D3-F5A5-485E-8011-EDA2EA94D7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45" name="เร2">
            <a:extLst>
              <a:ext uri="{FF2B5EF4-FFF2-40B4-BE49-F238E27FC236}">
                <a16:creationId xmlns:a16="http://schemas.microsoft.com/office/drawing/2014/main" id="{3919DDA8-8CC1-48CB-B3AB-C5BA5458BA6E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47720755-3431-4906-82E9-E10A5112D508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48" name="Rectangle: Rounded Corners 247">
                <a:extLst>
                  <a:ext uri="{FF2B5EF4-FFF2-40B4-BE49-F238E27FC236}">
                    <a16:creationId xmlns:a16="http://schemas.microsoft.com/office/drawing/2014/main" id="{FB63040E-9253-4F52-B0AC-A0E94CBD01F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05A9E5"/>
              </a:solidFill>
              <a:ln>
                <a:noFill/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9" name="Picture 248">
                <a:extLst>
                  <a:ext uri="{FF2B5EF4-FFF2-40B4-BE49-F238E27FC236}">
                    <a16:creationId xmlns:a16="http://schemas.microsoft.com/office/drawing/2014/main" id="{40B40E46-A72A-49C6-A2E9-C452E8B63C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6375" y="5415514"/>
                <a:ext cx="361089" cy="241652"/>
              </a:xfrm>
              <a:prstGeom prst="rect">
                <a:avLst/>
              </a:prstGeom>
            </p:spPr>
          </p:pic>
        </p:grpSp>
        <p:pic>
          <p:nvPicPr>
            <p:cNvPr id="247" name="Picture 246">
              <a:extLst>
                <a:ext uri="{FF2B5EF4-FFF2-40B4-BE49-F238E27FC236}">
                  <a16:creationId xmlns:a16="http://schemas.microsoft.com/office/drawing/2014/main" id="{829ADFBC-6BDD-4AC2-9435-6F986D054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136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4EC23A1-72E4-4D82-B7CE-21CD588D5230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3A00A1E5-4BAD-4224-82CF-B7C2C507CCD7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B5550B9A-C945-4B8A-AF63-E7C64B55EC46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9E7201-4583-46DF-A419-67B7EE583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EF0BF061-6565-4AAB-9B81-82D8C5351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EFA90169-B3CB-4C45-876A-57948641A6D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DB0BC4F3-EBE4-40B8-B44B-32085BB15BC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99" name="Picture 398">
            <a:extLst>
              <a:ext uri="{FF2B5EF4-FFF2-40B4-BE49-F238E27FC236}">
                <a16:creationId xmlns:a16="http://schemas.microsoft.com/office/drawing/2014/main" id="{4AE1EB94-6FB6-413D-A084-F67E1DD93A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1653FBC5-961C-4F5B-837A-63B2FB7FCF0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3926260D-7BA6-4E17-B6BD-B79EC5FB41D2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8C4C5482-2B24-40A7-86B9-7BE865BA1F5C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097F335A-91D4-4A3A-B7C6-1A41CEE203A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115" name="Oval 114">
            <a:extLst>
              <a:ext uri="{FF2B5EF4-FFF2-40B4-BE49-F238E27FC236}">
                <a16:creationId xmlns:a16="http://schemas.microsoft.com/office/drawing/2014/main" id="{BF09CE7E-ADA0-4EE9-9A6E-8C5B5FFE5E9D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686A6507-0D3B-4AE7-A659-906EA475E05E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29B48E53-6DC6-425E-A4CC-38AC2BEE1787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956607F9-511C-46E9-8B78-9ECEBB15F3D6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857C9397-F3BD-49E3-B56B-BB347BEF425A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D170E730-2A79-46D8-A9DF-290A0881A6BF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2CB873EE-C394-4956-9C35-7482A10832C4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794F5275-D2E9-418E-841E-A9F68A47861A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E46BBC3C-B65B-4C56-8DF7-B8B580F0047E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C6A8C46A-E8CC-4BD5-AF6A-2A9D1C1189CD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71D4454A-16B9-4576-85CB-792B2579A34F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C80DC6F0-340F-4002-AFAD-3FCFE0D44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91317430-B514-474D-9DDE-8E8D1FF07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64835A6D-0CDC-4BCF-9906-5B73C7922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29AF5621-8212-4558-8652-CAC082A75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EFC422E3-0DEE-4EEF-BD9A-1D8EB8A6F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CED42B24-FA0F-4B15-89AF-A33B9D4DE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92A8260A-33A2-478D-9D8A-68623C8DF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C66B13D2-BC5D-4F26-B568-3871F78CE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1C4C4A03-1A66-4AF1-8978-21B2E93D6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9EA1299E-09FC-4CB2-9578-93A500522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E0A6EA1-A600-4668-8BB5-E8A44544DE58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D7526F07-D7B4-4775-BAD5-0D8B7CADC737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2CF3AE9F-3492-4C98-9208-6C6465FD0EAA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366BE365-C9AB-4D5E-9F56-C1B3B3C514C5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1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5A6EF530-5C21-47B0-816B-8EC710DDEDA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0363FA09-B4A2-4EB4-9674-A1C574149A63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มีสูง">
            <a:hlinkClick r:id="" action="ppaction://media"/>
            <a:extLst>
              <a:ext uri="{FF2B5EF4-FFF2-40B4-BE49-F238E27FC236}">
                <a16:creationId xmlns:a16="http://schemas.microsoft.com/office/drawing/2014/main" id="{32304223-0DDD-4DF5-A5FC-25D17497F0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362200" y="3492322"/>
            <a:ext cx="609600" cy="609600"/>
          </a:xfrm>
          <a:prstGeom prst="rect">
            <a:avLst/>
          </a:prstGeom>
        </p:spPr>
      </p:pic>
      <p:grpSp>
        <p:nvGrpSpPr>
          <p:cNvPr id="166" name="Group 165">
            <a:extLst>
              <a:ext uri="{FF2B5EF4-FFF2-40B4-BE49-F238E27FC236}">
                <a16:creationId xmlns:a16="http://schemas.microsoft.com/office/drawing/2014/main" id="{C2DC8272-FA02-4A0D-B3E3-790437DABCC3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67" name="teacher guide">
              <a:extLst>
                <a:ext uri="{FF2B5EF4-FFF2-40B4-BE49-F238E27FC236}">
                  <a16:creationId xmlns:a16="http://schemas.microsoft.com/office/drawing/2014/main" id="{3BC2057E-1431-4D38-811F-44409BE86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68" name="Picture 167">
              <a:hlinkClick r:id="rId26" action="ppaction://hlinksldjump"/>
              <a:extLst>
                <a:ext uri="{FF2B5EF4-FFF2-40B4-BE49-F238E27FC236}">
                  <a16:creationId xmlns:a16="http://schemas.microsoft.com/office/drawing/2014/main" id="{AC644AC0-05DD-4182-98EA-EC6546885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48" name="ซอล">
            <a:extLst>
              <a:ext uri="{FF2B5EF4-FFF2-40B4-BE49-F238E27FC236}">
                <a16:creationId xmlns:a16="http://schemas.microsoft.com/office/drawing/2014/main" id="{EBED72B6-2B77-4DBC-B7BA-AF3B572225AA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3CC42067-07FE-407A-B218-26C48F9CAD11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99EE85F8-40EB-4446-93FE-9DA9CBB583C6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73" name="Rectangle: Rounded Corners 172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921728C5-CC2B-43ED-BD69-C4F04194A47F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0BD0FCE2-60B8-4737-BC42-1000C5C47161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72" name="Picture 171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6D6CA90F-1426-4045-ABC4-E08B91B4F0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70" name="Picture 169">
              <a:hlinkClick r:id="rId28" action="ppaction://hlinksldjump"/>
              <a:extLst>
                <a:ext uri="{FF2B5EF4-FFF2-40B4-BE49-F238E27FC236}">
                  <a16:creationId xmlns:a16="http://schemas.microsoft.com/office/drawing/2014/main" id="{1865E7EC-70C1-4CC6-9B1A-C219104EA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ลา">
            <a:extLst>
              <a:ext uri="{FF2B5EF4-FFF2-40B4-BE49-F238E27FC236}">
                <a16:creationId xmlns:a16="http://schemas.microsoft.com/office/drawing/2014/main" id="{779512DB-7CC1-45B5-81C0-A045B919D3A1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D20FBFEA-4416-4774-A63D-A48142280C58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78" name="Rectangle: Rounded Corners 17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DCB6873B-6AEE-4C1A-A955-C4F199AA9B80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9" name="Picture 17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89C1B701-33BC-4902-8CED-9BE76BFA22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32" action="ppaction://hlinksldjump"/>
              <a:extLst>
                <a:ext uri="{FF2B5EF4-FFF2-40B4-BE49-F238E27FC236}">
                  <a16:creationId xmlns:a16="http://schemas.microsoft.com/office/drawing/2014/main" id="{96D397C1-47D5-47A0-842F-8181F2C41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ที">
            <a:extLst>
              <a:ext uri="{FF2B5EF4-FFF2-40B4-BE49-F238E27FC236}">
                <a16:creationId xmlns:a16="http://schemas.microsoft.com/office/drawing/2014/main" id="{E0EA6708-1253-4D86-9DC6-8629080AD262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7C2BA111-29E9-4A57-B833-76F421D27BAD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90" name="Rectangle: Rounded Corners 189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D8AA724A-D7C5-43E6-B5AF-585E1758B49F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1" name="Picture 190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AFD10F38-9B84-4974-A31A-1D869D444B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89" name="Picture 188">
              <a:hlinkClick r:id="rId34" action="ppaction://hlinksldjump"/>
              <a:extLst>
                <a:ext uri="{FF2B5EF4-FFF2-40B4-BE49-F238E27FC236}">
                  <a16:creationId xmlns:a16="http://schemas.microsoft.com/office/drawing/2014/main" id="{11823CC3-044A-4A21-8F71-F7777779C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92" name="โด">
            <a:extLst>
              <a:ext uri="{FF2B5EF4-FFF2-40B4-BE49-F238E27FC236}">
                <a16:creationId xmlns:a16="http://schemas.microsoft.com/office/drawing/2014/main" id="{5004E352-36BA-4CB7-A582-8547B08B3F18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0FA17117-B3B6-4718-852A-A66351A8E204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5" name="Rectangle: Rounded Corners 194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99F7E127-561C-41EC-A435-2994ABE2B080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7" name="Picture 196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660F3ED4-193B-4A39-8097-DD6F44FE6A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4" name="Picture 193">
              <a:hlinkClick r:id="rId36" action="ppaction://hlinksldjump"/>
              <a:extLst>
                <a:ext uri="{FF2B5EF4-FFF2-40B4-BE49-F238E27FC236}">
                  <a16:creationId xmlns:a16="http://schemas.microsoft.com/office/drawing/2014/main" id="{B727DCF3-D6A5-43D3-9697-DBA7197B0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8" name="เร">
            <a:extLst>
              <a:ext uri="{FF2B5EF4-FFF2-40B4-BE49-F238E27FC236}">
                <a16:creationId xmlns:a16="http://schemas.microsoft.com/office/drawing/2014/main" id="{52492E0B-0031-4E9B-B9E1-FF89F5D9FC98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14D16EB1-E141-498A-B4BF-74178A0F9F91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1" name="Rectangle: Rounded Corners 200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6684074C-BDB9-458C-B16B-6E23FBB065BC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2" name="Picture 201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9899B77A-4A9F-472A-8666-6DDE75E308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00" name="Picture 199">
              <a:hlinkClick r:id="rId38" action="ppaction://hlinksldjump"/>
              <a:extLst>
                <a:ext uri="{FF2B5EF4-FFF2-40B4-BE49-F238E27FC236}">
                  <a16:creationId xmlns:a16="http://schemas.microsoft.com/office/drawing/2014/main" id="{55360B99-DD0B-4720-AF67-D69D41F10C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3" name="มี">
            <a:extLst>
              <a:ext uri="{FF2B5EF4-FFF2-40B4-BE49-F238E27FC236}">
                <a16:creationId xmlns:a16="http://schemas.microsoft.com/office/drawing/2014/main" id="{4691918C-7A8C-477C-B804-CAFA8A30CB20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BA1C909C-A940-4432-BE3D-9F8CAE6DAFFA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6" name="Rectangle: Rounded Corners 205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6A06959D-A07C-41A8-B7D8-7D77F8E775EB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7" name="Picture 206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04FF8DF1-AF35-4A85-8038-9D66F1E343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5" name="Picture 204">
              <a:hlinkClick r:id="rId40" action="ppaction://hlinksldjump"/>
              <a:extLst>
                <a:ext uri="{FF2B5EF4-FFF2-40B4-BE49-F238E27FC236}">
                  <a16:creationId xmlns:a16="http://schemas.microsoft.com/office/drawing/2014/main" id="{13D62850-D82B-4978-85E1-B687C7ADB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8" name="ฟา">
            <a:extLst>
              <a:ext uri="{FF2B5EF4-FFF2-40B4-BE49-F238E27FC236}">
                <a16:creationId xmlns:a16="http://schemas.microsoft.com/office/drawing/2014/main" id="{7541B97F-F91B-4AFC-BD98-B05CE14152B4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5E3B24CB-6D5D-42B7-8A82-EEFF357D0153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1" name="Rectangle: Rounded Corners 210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33D8BEB1-A2F8-4D7D-8905-545F96572E63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2" name="Picture 211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B615853D-E40A-41B5-88FF-1A7411BD62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210" name="Picture 209">
              <a:hlinkClick r:id="rId42" action="ppaction://hlinksldjump"/>
              <a:extLst>
                <a:ext uri="{FF2B5EF4-FFF2-40B4-BE49-F238E27FC236}">
                  <a16:creationId xmlns:a16="http://schemas.microsoft.com/office/drawing/2014/main" id="{AC644C1F-C0AF-4464-AD42-EF5E3A948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3" name="ซอล2">
            <a:extLst>
              <a:ext uri="{FF2B5EF4-FFF2-40B4-BE49-F238E27FC236}">
                <a16:creationId xmlns:a16="http://schemas.microsoft.com/office/drawing/2014/main" id="{E05B0D2F-F3BE-4B0F-BA08-95C4CB2DFC1C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162085DF-A492-461A-BB63-D2C5D06E3F5E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9EF7B046-D80C-4DB5-B53B-9894F1288BC6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18" name="Rectangle: Rounded Corners 217">
                  <a:hlinkClick r:id="rId44" action="ppaction://hlinksldjump"/>
                  <a:extLst>
                    <a:ext uri="{FF2B5EF4-FFF2-40B4-BE49-F238E27FC236}">
                      <a16:creationId xmlns:a16="http://schemas.microsoft.com/office/drawing/2014/main" id="{F5FF80A1-C59B-4A77-803B-74E10686DC7C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1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42677AD4-0BC9-4B91-BB53-DDD836D0382F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17" name="Picture 216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5330DA05-7181-43EA-B0D9-2CA682737D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215" name="Picture 214">
              <a:hlinkClick r:id="rId44" action="ppaction://hlinksldjump"/>
              <a:extLst>
                <a:ext uri="{FF2B5EF4-FFF2-40B4-BE49-F238E27FC236}">
                  <a16:creationId xmlns:a16="http://schemas.microsoft.com/office/drawing/2014/main" id="{238AB811-985E-4289-A533-80D0F70383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20" name="ลา2">
            <a:extLst>
              <a:ext uri="{FF2B5EF4-FFF2-40B4-BE49-F238E27FC236}">
                <a16:creationId xmlns:a16="http://schemas.microsoft.com/office/drawing/2014/main" id="{58CF1A9B-AD53-4334-B571-042E4439A61B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28346284-DA0F-4D56-B821-08F76E835FCD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23" name="Rectangle: Rounded Corners 222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21543E7C-0926-47B4-8114-899F33A329C0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4" name="Picture 223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73E9C631-78C7-4D4E-AB6D-78176D192B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22" name="Picture 221">
              <a:hlinkClick r:id="rId45" action="ppaction://hlinksldjump"/>
              <a:extLst>
                <a:ext uri="{FF2B5EF4-FFF2-40B4-BE49-F238E27FC236}">
                  <a16:creationId xmlns:a16="http://schemas.microsoft.com/office/drawing/2014/main" id="{DBF8E5FB-D718-4443-BDEF-8B4AA2658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25" name="โด2">
            <a:extLst>
              <a:ext uri="{FF2B5EF4-FFF2-40B4-BE49-F238E27FC236}">
                <a16:creationId xmlns:a16="http://schemas.microsoft.com/office/drawing/2014/main" id="{A4A290E7-AE54-4BDC-8130-627D48ADD407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2D8545D0-5315-4677-BBA2-12E92DED8514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28" name="Rectangle: Rounded Corners 227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E7CEA761-2BA0-4E2C-A6B4-29E51E46D015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9" name="Picture 228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E96D961B-5BCF-47AF-A7FA-24C52B6345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27" name="Picture 226">
              <a:hlinkClick r:id="rId46" action="ppaction://hlinksldjump"/>
              <a:extLst>
                <a:ext uri="{FF2B5EF4-FFF2-40B4-BE49-F238E27FC236}">
                  <a16:creationId xmlns:a16="http://schemas.microsoft.com/office/drawing/2014/main" id="{1C46D07F-AFD8-410B-9E5B-069798FBE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30" name="เร2">
            <a:extLst>
              <a:ext uri="{FF2B5EF4-FFF2-40B4-BE49-F238E27FC236}">
                <a16:creationId xmlns:a16="http://schemas.microsoft.com/office/drawing/2014/main" id="{FF2EC84F-3AC8-4FD3-AB86-BB52428D1D5B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7CB495FD-53D1-440A-AF72-440BAD2B82A0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33" name="Rectangle: Rounded Corners 232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E1B3FE96-2B40-484F-B585-2E4752F0B3ED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4" name="Picture 233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88279D7F-18AD-42E9-9D08-DA20489FCF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32" name="Picture 231">
              <a:hlinkClick r:id="rId47" action="ppaction://hlinksldjump"/>
              <a:extLst>
                <a:ext uri="{FF2B5EF4-FFF2-40B4-BE49-F238E27FC236}">
                  <a16:creationId xmlns:a16="http://schemas.microsoft.com/office/drawing/2014/main" id="{C531806F-791B-4569-939E-1A07B7AB8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40" name="ฟา2">
            <a:extLst>
              <a:ext uri="{FF2B5EF4-FFF2-40B4-BE49-F238E27FC236}">
                <a16:creationId xmlns:a16="http://schemas.microsoft.com/office/drawing/2014/main" id="{37976462-AB54-4AB2-82EA-0D713489AA33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CB75FBD8-0A73-43F8-8382-3E508A778F8E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43" name="Rectangle: Rounded Corners 242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E9ADEA48-49B7-40E7-B070-E8A731E07445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44" name="Picture 243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108B80AB-FE0B-4E09-A858-C535FF2A63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42" name="Picture 241">
              <a:hlinkClick r:id="rId48" action="ppaction://hlinksldjump"/>
              <a:extLst>
                <a:ext uri="{FF2B5EF4-FFF2-40B4-BE49-F238E27FC236}">
                  <a16:creationId xmlns:a16="http://schemas.microsoft.com/office/drawing/2014/main" id="{54AD0270-429C-4246-B4DC-5CBC9E5FB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45" name="มี2">
            <a:extLst>
              <a:ext uri="{FF2B5EF4-FFF2-40B4-BE49-F238E27FC236}">
                <a16:creationId xmlns:a16="http://schemas.microsoft.com/office/drawing/2014/main" id="{A95F831A-28EF-493E-9B02-71240A661130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09502EB7-7EDD-4448-B0D6-F066D5E2828F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48" name="Rectangle: Rounded Corners 247">
                <a:extLst>
                  <a:ext uri="{FF2B5EF4-FFF2-40B4-BE49-F238E27FC236}">
                    <a16:creationId xmlns:a16="http://schemas.microsoft.com/office/drawing/2014/main" id="{D2E11BC9-74C6-4B6B-9B11-49B598189100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3F4096"/>
              </a:solidFill>
              <a:ln>
                <a:noFill/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9" name="Picture 248">
                <a:extLst>
                  <a:ext uri="{FF2B5EF4-FFF2-40B4-BE49-F238E27FC236}">
                    <a16:creationId xmlns:a16="http://schemas.microsoft.com/office/drawing/2014/main" id="{6A16DA89-C332-4D4F-BC22-49334543C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3794" y="3270473"/>
                <a:ext cx="252042" cy="417271"/>
              </a:xfrm>
              <a:prstGeom prst="rect">
                <a:avLst/>
              </a:prstGeom>
            </p:spPr>
          </p:pic>
        </p:grpSp>
        <p:pic>
          <p:nvPicPr>
            <p:cNvPr id="247" name="Picture 246">
              <a:extLst>
                <a:ext uri="{FF2B5EF4-FFF2-40B4-BE49-F238E27FC236}">
                  <a16:creationId xmlns:a16="http://schemas.microsoft.com/office/drawing/2014/main" id="{DE179A15-AA32-4A27-B9DF-C51F6A757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83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7"/>
            </p:par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9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A659A9B-F280-461A-BA0A-788A364373E7}"/>
              </a:ext>
            </a:extLst>
          </p:cNvPr>
          <p:cNvGrpSpPr/>
          <p:nvPr/>
        </p:nvGrpSpPr>
        <p:grpSpPr>
          <a:xfrm>
            <a:off x="1255513" y="2333311"/>
            <a:ext cx="8361772" cy="1056894"/>
            <a:chOff x="1255513" y="2333311"/>
            <a:chExt cx="8361772" cy="105689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C6FE95A-85E8-4851-B8BE-C8D4B8C630DD}"/>
                </a:ext>
              </a:extLst>
            </p:cNvPr>
            <p:cNvGrpSpPr/>
            <p:nvPr/>
          </p:nvGrpSpPr>
          <p:grpSpPr>
            <a:xfrm>
              <a:off x="1255513" y="2533476"/>
              <a:ext cx="8270624" cy="856729"/>
              <a:chOff x="1032387" y="627584"/>
              <a:chExt cx="8270624" cy="856729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9E76EA18-2633-4895-99C3-0F2D861DA6A7}"/>
                  </a:ext>
                </a:extLst>
              </p:cNvPr>
              <p:cNvSpPr/>
              <p:nvPr/>
            </p:nvSpPr>
            <p:spPr>
              <a:xfrm>
                <a:off x="1032387" y="627584"/>
                <a:ext cx="8270624" cy="85672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92C480F5-9FB2-4FAA-A03E-233279DE47A3}"/>
                  </a:ext>
                </a:extLst>
              </p:cNvPr>
              <p:cNvSpPr/>
              <p:nvPr/>
            </p:nvSpPr>
            <p:spPr>
              <a:xfrm>
                <a:off x="1746466" y="796637"/>
                <a:ext cx="699101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sz="2400" b="1" dirty="0">
                    <a:solidFill>
                      <a:srgbClr val="FF4980"/>
                    </a:solidFill>
                    <a:latin typeface="Mali" panose="00000500000000000000" pitchFamily="2" charset="-34"/>
                    <a:cs typeface="Mali" panose="00000500000000000000" pitchFamily="2" charset="-34"/>
                  </a:rPr>
                  <a:t>            </a:t>
                </a: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และ</a:t>
                </a:r>
                <a:r>
                  <a: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         </a:t>
                </a: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เหมือนหรือแตกต่างกันอย่างไร </a:t>
                </a: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EAA74B9-C565-45F4-8DE6-67AE7FC593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9731" t="29673" r="33617" b="37186"/>
            <a:stretch/>
          </p:blipFill>
          <p:spPr>
            <a:xfrm>
              <a:off x="9022588" y="2333311"/>
              <a:ext cx="594697" cy="840513"/>
            </a:xfrm>
            <a:prstGeom prst="rect">
              <a:avLst/>
            </a:prstGeom>
          </p:spPr>
        </p:pic>
      </p:grp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D28588-1BEF-44B7-A8B9-FAAFCF608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1D5F40B9-5262-4266-BB1A-176078B60189}"/>
              </a:ext>
            </a:extLst>
          </p:cNvPr>
          <p:cNvGrpSpPr/>
          <p:nvPr/>
        </p:nvGrpSpPr>
        <p:grpSpPr>
          <a:xfrm>
            <a:off x="440214" y="2117557"/>
            <a:ext cx="1352465" cy="1487438"/>
            <a:chOff x="-26622" y="-4390283"/>
            <a:chExt cx="4689379" cy="515737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99EC022-7BF1-445A-821B-0D6EBB28F231}"/>
                </a:ext>
              </a:extLst>
            </p:cNvPr>
            <p:cNvSpPr/>
            <p:nvPr/>
          </p:nvSpPr>
          <p:spPr>
            <a:xfrm>
              <a:off x="0" y="-3980249"/>
              <a:ext cx="4662757" cy="4662758"/>
            </a:xfrm>
            <a:prstGeom prst="ellipse">
              <a:avLst/>
            </a:prstGeom>
            <a:solidFill>
              <a:srgbClr val="FFF9DD"/>
            </a:solidFill>
            <a:ln w="57150" cap="rnd" cmpd="thickThin">
              <a:solidFill>
                <a:srgbClr val="FFE044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36FC673-51F8-41BF-B12B-48502BC9F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622" y="-4390283"/>
              <a:ext cx="4588842" cy="5157370"/>
            </a:xfrm>
            <a:prstGeom prst="rect">
              <a:avLst/>
            </a:prstGeom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89" name="Picture 88">
            <a:extLst>
              <a:ext uri="{FF2B5EF4-FFF2-40B4-BE49-F238E27FC236}">
                <a16:creationId xmlns:a16="http://schemas.microsoft.com/office/drawing/2014/main" id="{7693D7E2-9CF2-4235-9EF8-49B47EA8F9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5847" y="342900"/>
            <a:ext cx="1780306" cy="55819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6FC93D8-FF79-4F9A-B390-0460E281A014}"/>
              </a:ext>
            </a:extLst>
          </p:cNvPr>
          <p:cNvGrpSpPr/>
          <p:nvPr/>
        </p:nvGrpSpPr>
        <p:grpSpPr>
          <a:xfrm>
            <a:off x="846743" y="821575"/>
            <a:ext cx="10644444" cy="1089475"/>
            <a:chOff x="901173" y="821575"/>
            <a:chExt cx="10644444" cy="108947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81E2C62-A91D-4F11-8970-06D899ED326B}"/>
                </a:ext>
              </a:extLst>
            </p:cNvPr>
            <p:cNvSpPr txBox="1"/>
            <p:nvPr/>
          </p:nvSpPr>
          <p:spPr>
            <a:xfrm>
              <a:off x="901173" y="821575"/>
              <a:ext cx="10644444" cy="10894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18817" tIns="59409" rIns="118817" bIns="59409" rtlCol="0">
              <a:spAutoFit/>
            </a:bodyPr>
            <a:lstStyle/>
            <a:p>
              <a:pPr>
                <a:tabLst>
                  <a:tab pos="361950" algn="l"/>
                </a:tabLst>
              </a:pP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3200" dirty="0">
                  <a:latin typeface="Itim" panose="00000500000000000000" pitchFamily="2" charset="-34"/>
                  <a:cs typeface="Itim" panose="00000500000000000000" pitchFamily="2" charset="-34"/>
                </a:rPr>
                <a:t>                   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หมายถึง การเปล่งเสียงออกมาเป็นถ้อยคำ สูง</a:t>
              </a:r>
              <a:r>
                <a:rPr lang="en-US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 ตามทำนองที่มีจังหวะกำหนดแน่นอน โดยคำว่าขับร้อง มาจากคำว่า </a:t>
              </a:r>
              <a:r>
                <a:rPr lang="th-TH" sz="2800" dirty="0">
                  <a:latin typeface="Itim" panose="00000500000000000000" pitchFamily="2" charset="-34"/>
                  <a:cs typeface="Itim" panose="00000500000000000000" pitchFamily="2" charset="-34"/>
                </a:rPr>
                <a:t>      </a:t>
              </a:r>
              <a:r>
                <a:rPr lang="th-TH" sz="3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และคำว่า</a:t>
              </a:r>
              <a:endParaRPr lang="en-US" sz="3100" dirty="0">
                <a:latin typeface="Itim" panose="00000500000000000000" pitchFamily="2" charset="-34"/>
                <a:cs typeface="Itim" panose="00000500000000000000" pitchFamily="2" charset="-34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5033C55-DE0B-4B2E-BD85-BF732E3FD9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3" r="64661"/>
            <a:stretch/>
          </p:blipFill>
          <p:spPr>
            <a:xfrm>
              <a:off x="4952675" y="1405352"/>
              <a:ext cx="403550" cy="45897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34BA30D-BDAE-4E89-A0EE-F20E2B96F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06" r="43065"/>
            <a:stretch/>
          </p:blipFill>
          <p:spPr>
            <a:xfrm>
              <a:off x="6443228" y="1405372"/>
              <a:ext cx="565150" cy="45897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2BEEA400-5BD3-416F-AFAE-9608A16A17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" r="42443"/>
            <a:stretch/>
          </p:blipFill>
          <p:spPr>
            <a:xfrm>
              <a:off x="1433465" y="894172"/>
              <a:ext cx="1678708" cy="515963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C70C83EA-B3C1-4E87-9496-2C9DA92F655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44"/>
          <a:stretch/>
        </p:blipFill>
        <p:spPr>
          <a:xfrm>
            <a:off x="2048352" y="2751054"/>
            <a:ext cx="1375886" cy="50085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61EE07F-ACA8-4B53-A668-5E38E81795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9" r="-480"/>
          <a:stretch/>
        </p:blipFill>
        <p:spPr>
          <a:xfrm>
            <a:off x="3924551" y="2747477"/>
            <a:ext cx="1490555" cy="50085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16C57FF-98E1-45C2-B8E2-7D0E5E57375D}"/>
              </a:ext>
            </a:extLst>
          </p:cNvPr>
          <p:cNvGrpSpPr/>
          <p:nvPr/>
        </p:nvGrpSpPr>
        <p:grpSpPr>
          <a:xfrm>
            <a:off x="1577375" y="3716921"/>
            <a:ext cx="4295816" cy="2779529"/>
            <a:chOff x="1577375" y="3716921"/>
            <a:chExt cx="4295816" cy="2779529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C364EB4-3694-4718-A748-57C119DE7AF8}"/>
                </a:ext>
              </a:extLst>
            </p:cNvPr>
            <p:cNvGrpSpPr/>
            <p:nvPr/>
          </p:nvGrpSpPr>
          <p:grpSpPr>
            <a:xfrm>
              <a:off x="1577375" y="3716921"/>
              <a:ext cx="4295816" cy="2779529"/>
              <a:chOff x="1577375" y="3716921"/>
              <a:chExt cx="4295816" cy="2779529"/>
            </a:xfrm>
          </p:grpSpPr>
          <p:sp>
            <p:nvSpPr>
              <p:cNvPr id="63" name="Rectangle: Top Corners Rounded 62">
                <a:extLst>
                  <a:ext uri="{FF2B5EF4-FFF2-40B4-BE49-F238E27FC236}">
                    <a16:creationId xmlns:a16="http://schemas.microsoft.com/office/drawing/2014/main" id="{49971887-E7C6-49B5-A24B-722D77B9093D}"/>
                  </a:ext>
                </a:extLst>
              </p:cNvPr>
              <p:cNvSpPr/>
              <p:nvPr/>
            </p:nvSpPr>
            <p:spPr>
              <a:xfrm rot="16200000">
                <a:off x="1577380" y="3995368"/>
                <a:ext cx="372605" cy="372605"/>
              </a:xfrm>
              <a:prstGeom prst="round2SameRect">
                <a:avLst/>
              </a:prstGeom>
              <a:solidFill>
                <a:srgbClr val="FF19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8323C39D-1432-4755-82CD-7F93F66377BE}"/>
                  </a:ext>
                </a:extLst>
              </p:cNvPr>
              <p:cNvSpPr/>
              <p:nvPr/>
            </p:nvSpPr>
            <p:spPr>
              <a:xfrm>
                <a:off x="1745192" y="3797956"/>
                <a:ext cx="4127343" cy="2698494"/>
              </a:xfrm>
              <a:prstGeom prst="roundRect">
                <a:avLst>
                  <a:gd name="adj" fmla="val 6148"/>
                </a:avLst>
              </a:prstGeom>
              <a:solidFill>
                <a:srgbClr val="FF1960"/>
              </a:solidFill>
              <a:ln w="38100">
                <a:solidFill>
                  <a:srgbClr val="FF19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4BC7E79C-0B0F-4BD6-8159-8FE3EA489703}"/>
                  </a:ext>
                </a:extLst>
              </p:cNvPr>
              <p:cNvSpPr/>
              <p:nvPr/>
            </p:nvSpPr>
            <p:spPr>
              <a:xfrm>
                <a:off x="1683385" y="3716921"/>
                <a:ext cx="4127343" cy="2698494"/>
              </a:xfrm>
              <a:prstGeom prst="roundRect">
                <a:avLst>
                  <a:gd name="adj" fmla="val 6148"/>
                </a:avLst>
              </a:prstGeom>
              <a:solidFill>
                <a:schemeClr val="bg1"/>
              </a:solidFill>
              <a:ln w="38100">
                <a:solidFill>
                  <a:srgbClr val="FF49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8526FCC-041C-45D5-83FE-8618EF98F679}"/>
                  </a:ext>
                </a:extLst>
              </p:cNvPr>
              <p:cNvSpPr/>
              <p:nvPr/>
            </p:nvSpPr>
            <p:spPr>
              <a:xfrm>
                <a:off x="2072897" y="4292687"/>
                <a:ext cx="3800294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71463" algn="l"/>
                  </a:tabLst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การเปล่งเสียงออกมาเป็นถ้อยคำ สูง-ต่ำ ตามทำนอง</a:t>
                </a:r>
              </a:p>
              <a:p>
                <a:pPr>
                  <a:tabLst>
                    <a:tab pos="271463" algn="l"/>
                  </a:tabLst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ไม่กำหนดความสั้น - ยาวของเสียง</a:t>
                </a:r>
              </a:p>
              <a:p>
                <a:pPr>
                  <a:tabLst>
                    <a:tab pos="271463" algn="l"/>
                  </a:tabLst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จังหวะไม่แน่นอน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829D92D3-7F97-4067-A1B6-9D594D0C8C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934463" y="4497990"/>
                <a:ext cx="132529" cy="144786"/>
              </a:xfrm>
              <a:prstGeom prst="rect">
                <a:avLst/>
              </a:prstGeom>
            </p:spPr>
          </p:pic>
          <p:pic>
            <p:nvPicPr>
              <p:cNvPr id="41" name="Graphic 40">
                <a:extLst>
                  <a:ext uri="{FF2B5EF4-FFF2-40B4-BE49-F238E27FC236}">
                    <a16:creationId xmlns:a16="http://schemas.microsoft.com/office/drawing/2014/main" id="{FBD62D0D-0511-4B50-BE81-D179357C03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934463" y="5480517"/>
                <a:ext cx="132529" cy="144786"/>
              </a:xfrm>
              <a:prstGeom prst="rect">
                <a:avLst/>
              </a:prstGeom>
            </p:spPr>
          </p:pic>
          <p:pic>
            <p:nvPicPr>
              <p:cNvPr id="42" name="Graphic 41">
                <a:extLst>
                  <a:ext uri="{FF2B5EF4-FFF2-40B4-BE49-F238E27FC236}">
                    <a16:creationId xmlns:a16="http://schemas.microsoft.com/office/drawing/2014/main" id="{1FB6229F-5468-4EAA-A1FD-90D7AC146F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934463" y="5981654"/>
                <a:ext cx="132529" cy="144786"/>
              </a:xfrm>
              <a:prstGeom prst="rect">
                <a:avLst/>
              </a:prstGeom>
            </p:spPr>
          </p:pic>
          <p:sp>
            <p:nvSpPr>
              <p:cNvPr id="61" name="Rectangle: Top Corners Rounded 60">
                <a:extLst>
                  <a:ext uri="{FF2B5EF4-FFF2-40B4-BE49-F238E27FC236}">
                    <a16:creationId xmlns:a16="http://schemas.microsoft.com/office/drawing/2014/main" id="{5258CEF1-1867-4EED-B06F-041DA338381E}"/>
                  </a:ext>
                </a:extLst>
              </p:cNvPr>
              <p:cNvSpPr/>
              <p:nvPr/>
            </p:nvSpPr>
            <p:spPr>
              <a:xfrm rot="5400000">
                <a:off x="2034843" y="3379048"/>
                <a:ext cx="475952" cy="139088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49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621AB4B-DAD9-450C-845B-794286C7A7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706"/>
            <a:stretch/>
          </p:blipFill>
          <p:spPr>
            <a:xfrm>
              <a:off x="1767506" y="3884581"/>
              <a:ext cx="1051894" cy="484751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3056F44-4943-44FF-8A53-831EA44594BE}"/>
              </a:ext>
            </a:extLst>
          </p:cNvPr>
          <p:cNvGrpSpPr/>
          <p:nvPr/>
        </p:nvGrpSpPr>
        <p:grpSpPr>
          <a:xfrm>
            <a:off x="6196332" y="3716921"/>
            <a:ext cx="4312283" cy="2779529"/>
            <a:chOff x="6196332" y="3716921"/>
            <a:chExt cx="4312283" cy="2779529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0D8DE8FD-9D64-490A-8169-850F89F81CBD}"/>
                </a:ext>
              </a:extLst>
            </p:cNvPr>
            <p:cNvGrpSpPr/>
            <p:nvPr/>
          </p:nvGrpSpPr>
          <p:grpSpPr>
            <a:xfrm>
              <a:off x="6196332" y="3716921"/>
              <a:ext cx="4312283" cy="2779529"/>
              <a:chOff x="6196332" y="3716921"/>
              <a:chExt cx="4312283" cy="2779529"/>
            </a:xfrm>
          </p:grpSpPr>
          <p:sp>
            <p:nvSpPr>
              <p:cNvPr id="64" name="Rectangle: Top Corners Rounded 63">
                <a:extLst>
                  <a:ext uri="{FF2B5EF4-FFF2-40B4-BE49-F238E27FC236}">
                    <a16:creationId xmlns:a16="http://schemas.microsoft.com/office/drawing/2014/main" id="{3A4A9232-A689-4168-BC54-B51645785369}"/>
                  </a:ext>
                </a:extLst>
              </p:cNvPr>
              <p:cNvSpPr/>
              <p:nvPr/>
            </p:nvSpPr>
            <p:spPr>
              <a:xfrm rot="16200000">
                <a:off x="6196337" y="4014690"/>
                <a:ext cx="372605" cy="372605"/>
              </a:xfrm>
              <a:prstGeom prst="round2SameRect">
                <a:avLst/>
              </a:prstGeom>
              <a:solidFill>
                <a:srgbClr val="FF19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A95A4DC4-B7EF-445F-B8EE-7B5B8E8E21BC}"/>
                  </a:ext>
                </a:extLst>
              </p:cNvPr>
              <p:cNvSpPr/>
              <p:nvPr/>
            </p:nvSpPr>
            <p:spPr>
              <a:xfrm>
                <a:off x="6381272" y="3797956"/>
                <a:ext cx="4127343" cy="2698494"/>
              </a:xfrm>
              <a:prstGeom prst="roundRect">
                <a:avLst>
                  <a:gd name="adj" fmla="val 6148"/>
                </a:avLst>
              </a:prstGeom>
              <a:solidFill>
                <a:srgbClr val="FF1960"/>
              </a:solidFill>
              <a:ln w="38100">
                <a:solidFill>
                  <a:srgbClr val="FF19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17CFB7CE-E26B-4D66-ABD1-D6C9E8EF20CB}"/>
                  </a:ext>
                </a:extLst>
              </p:cNvPr>
              <p:cNvSpPr/>
              <p:nvPr/>
            </p:nvSpPr>
            <p:spPr>
              <a:xfrm>
                <a:off x="6319465" y="3716921"/>
                <a:ext cx="4127343" cy="2698494"/>
              </a:xfrm>
              <a:prstGeom prst="roundRect">
                <a:avLst>
                  <a:gd name="adj" fmla="val 6148"/>
                </a:avLst>
              </a:prstGeom>
              <a:solidFill>
                <a:schemeClr val="bg1"/>
              </a:solidFill>
              <a:ln w="38100">
                <a:solidFill>
                  <a:srgbClr val="FF49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199DDC68-8741-4C1C-A7E5-E30B5AF98EE6}"/>
                  </a:ext>
                </a:extLst>
              </p:cNvPr>
              <p:cNvSpPr/>
              <p:nvPr/>
            </p:nvSpPr>
            <p:spPr>
              <a:xfrm>
                <a:off x="6708977" y="4292687"/>
                <a:ext cx="3694289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271463" algn="l"/>
                  </a:tabLst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การเปล่งเสียงร้องออกมาเป็นทำนองเพลง</a:t>
                </a:r>
              </a:p>
              <a:p>
                <a:pPr>
                  <a:tabLst>
                    <a:tab pos="271463" algn="l"/>
                  </a:tabLst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กำหนดความสั้น - ยาวของเสียง</a:t>
                </a:r>
              </a:p>
              <a:p>
                <a:pPr>
                  <a:tabLst>
                    <a:tab pos="271463" algn="l"/>
                  </a:tabLst>
                </a:pPr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จังหวะแน่นอน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57" name="Graphic 56">
                <a:extLst>
                  <a:ext uri="{FF2B5EF4-FFF2-40B4-BE49-F238E27FC236}">
                    <a16:creationId xmlns:a16="http://schemas.microsoft.com/office/drawing/2014/main" id="{23F121AA-FC65-434D-94C5-671FDAC3A7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70543" y="4497990"/>
                <a:ext cx="132529" cy="144786"/>
              </a:xfrm>
              <a:prstGeom prst="rect">
                <a:avLst/>
              </a:prstGeom>
            </p:spPr>
          </p:pic>
          <p:pic>
            <p:nvPicPr>
              <p:cNvPr id="58" name="Graphic 57">
                <a:extLst>
                  <a:ext uri="{FF2B5EF4-FFF2-40B4-BE49-F238E27FC236}">
                    <a16:creationId xmlns:a16="http://schemas.microsoft.com/office/drawing/2014/main" id="{EAA5EF36-5CA4-4573-913E-BA9AB436F3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70543" y="5480517"/>
                <a:ext cx="132529" cy="144786"/>
              </a:xfrm>
              <a:prstGeom prst="rect">
                <a:avLst/>
              </a:prstGeom>
            </p:spPr>
          </p:pic>
          <p:pic>
            <p:nvPicPr>
              <p:cNvPr id="59" name="Graphic 58">
                <a:extLst>
                  <a:ext uri="{FF2B5EF4-FFF2-40B4-BE49-F238E27FC236}">
                    <a16:creationId xmlns:a16="http://schemas.microsoft.com/office/drawing/2014/main" id="{8AC91740-1072-4D1B-B39B-C43269EF32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570543" y="5981654"/>
                <a:ext cx="132529" cy="144786"/>
              </a:xfrm>
              <a:prstGeom prst="rect">
                <a:avLst/>
              </a:prstGeom>
            </p:spPr>
          </p:pic>
          <p:sp>
            <p:nvSpPr>
              <p:cNvPr id="62" name="Rectangle: Top Corners Rounded 61">
                <a:extLst>
                  <a:ext uri="{FF2B5EF4-FFF2-40B4-BE49-F238E27FC236}">
                    <a16:creationId xmlns:a16="http://schemas.microsoft.com/office/drawing/2014/main" id="{5F35D115-2ACC-4DC4-BD79-B9AC1A74F16A}"/>
                  </a:ext>
                </a:extLst>
              </p:cNvPr>
              <p:cNvSpPr/>
              <p:nvPr/>
            </p:nvSpPr>
            <p:spPr>
              <a:xfrm rot="5400000">
                <a:off x="6739550" y="3293298"/>
                <a:ext cx="475951" cy="156238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49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48AE013F-13D6-4FBF-A84F-32EAA62283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37" r="-2617"/>
            <a:stretch/>
          </p:blipFill>
          <p:spPr>
            <a:xfrm>
              <a:off x="6408086" y="3884581"/>
              <a:ext cx="1173814" cy="484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596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>
            <a:extLst>
              <a:ext uri="{FF2B5EF4-FFF2-40B4-BE49-F238E27FC236}">
                <a16:creationId xmlns:a16="http://schemas.microsoft.com/office/drawing/2014/main" id="{EE7D8136-72F5-4F35-AD30-4FC57BE459D9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800DDB9E-130D-4C3B-99F9-914C110702D4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4E4FF056-B675-4B76-972F-51AD990926DF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6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5EA9F60-10C1-4FB8-8025-CBA6B4E4B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28">
            <a:extLst>
              <a:ext uri="{FF2B5EF4-FFF2-40B4-BE49-F238E27FC236}">
                <a16:creationId xmlns:a16="http://schemas.microsoft.com/office/drawing/2014/main" id="{14D25259-4B66-4AC2-A063-DE6A161FB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AD5514DA-4675-4793-A064-E056EA3F5AE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D1B71914-1C3F-4AD9-BE5B-F29792A7027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99" name="Picture 398">
            <a:extLst>
              <a:ext uri="{FF2B5EF4-FFF2-40B4-BE49-F238E27FC236}">
                <a16:creationId xmlns:a16="http://schemas.microsoft.com/office/drawing/2014/main" id="{053D817C-61F8-448A-8F3F-847FA84C12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400" name="Picture 399">
            <a:extLst>
              <a:ext uri="{FF2B5EF4-FFF2-40B4-BE49-F238E27FC236}">
                <a16:creationId xmlns:a16="http://schemas.microsoft.com/office/drawing/2014/main" id="{A4F041AD-296B-4B1D-8AAA-6669F7A27E9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401" name="Oval 400">
            <a:extLst>
              <a:ext uri="{FF2B5EF4-FFF2-40B4-BE49-F238E27FC236}">
                <a16:creationId xmlns:a16="http://schemas.microsoft.com/office/drawing/2014/main" id="{FFAA6F57-E776-4BB9-8AF9-F9DED12D3A78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id="{477D759A-7F8A-4113-93CF-F519B8E94400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86026262-5A76-4F03-9158-E4873121D41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115" name="Oval 114">
            <a:extLst>
              <a:ext uri="{FF2B5EF4-FFF2-40B4-BE49-F238E27FC236}">
                <a16:creationId xmlns:a16="http://schemas.microsoft.com/office/drawing/2014/main" id="{6E75B374-1BF9-4F5F-84EB-4151115E477A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974779D5-4010-490D-B363-36B2B260D9E3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ED7E7E0B-DA0E-4606-9EB5-B9900200A1DE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94A3ABAB-A481-4569-BB65-CA0CC4BDC4A9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E1B37448-F823-4736-B2C9-3D6EB01DCBAA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35DC10F-ABE1-4EAF-887F-F2339CC91D0B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37DA0B0A-EE10-4B66-8795-56BBD05B0D31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DD7ED61F-5D69-4A63-96F3-161B977476AB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B6D5C02B-619D-41E2-98DE-15D6CACCCE01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6D2DADB3-116A-441A-A243-E79B8B33945C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3DEC28D-1EAF-41B5-ADB9-A1986D96B9AD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0872EA71-D65D-458B-879B-A02C75E70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1927E865-4B30-441F-B888-E9933B8C7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1C042B09-EEFE-4D15-BC2A-89242166D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B098AADB-99B0-4CA9-88CD-CF5AE92D3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F1944F04-F2A0-4C45-99B2-48E9AB2A7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E2B05B7C-08F3-40F7-B65B-063635903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A1D9C72E-19A2-42D9-8996-7F4C8AD74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444FF348-53C3-4F63-8D17-73EB10266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3BB6B17D-FAA9-4EBF-8B2A-9594198F2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A22C5DA8-46A8-4E66-AD7C-9E0601D4E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D61C81CC-1749-4DF9-A4B0-23D7605F9656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6125B094-F491-4428-B516-D8867BDAA7B6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B24D964B-3B2C-4940-B690-219FBC930021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E7FB7658-4193-4B21-BD5E-1F2B7A5F6BC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1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1E7215C4-8DD8-4B28-8771-3BF839B7F7F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BFE45F56-81AE-433A-8168-516E0150F60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ฟาสูง">
            <a:hlinkClick r:id="" action="ppaction://media"/>
            <a:extLst>
              <a:ext uri="{FF2B5EF4-FFF2-40B4-BE49-F238E27FC236}">
                <a16:creationId xmlns:a16="http://schemas.microsoft.com/office/drawing/2014/main" id="{C6EF097B-B26F-4609-9848-48CFEBB693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769012" y="4035213"/>
            <a:ext cx="609600" cy="609600"/>
          </a:xfrm>
          <a:prstGeom prst="rect">
            <a:avLst/>
          </a:prstGeom>
        </p:spPr>
      </p:pic>
      <p:grpSp>
        <p:nvGrpSpPr>
          <p:cNvPr id="166" name="Group 165">
            <a:extLst>
              <a:ext uri="{FF2B5EF4-FFF2-40B4-BE49-F238E27FC236}">
                <a16:creationId xmlns:a16="http://schemas.microsoft.com/office/drawing/2014/main" id="{A0287A16-FA64-4E43-A424-BDD4FE762D11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67" name="teacher guide">
              <a:extLst>
                <a:ext uri="{FF2B5EF4-FFF2-40B4-BE49-F238E27FC236}">
                  <a16:creationId xmlns:a16="http://schemas.microsoft.com/office/drawing/2014/main" id="{73B02559-B57E-4EE6-9B3B-532627D02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68" name="Picture 167">
              <a:hlinkClick r:id="rId26" action="ppaction://hlinksldjump"/>
              <a:extLst>
                <a:ext uri="{FF2B5EF4-FFF2-40B4-BE49-F238E27FC236}">
                  <a16:creationId xmlns:a16="http://schemas.microsoft.com/office/drawing/2014/main" id="{3F3CAD2E-93C2-4A3F-BD0B-51952DB69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48" name="ซอล">
            <a:extLst>
              <a:ext uri="{FF2B5EF4-FFF2-40B4-BE49-F238E27FC236}">
                <a16:creationId xmlns:a16="http://schemas.microsoft.com/office/drawing/2014/main" id="{C14D335D-8292-41D1-9FC3-A34C411D620A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889A71D7-4E7B-41DC-995F-2753F2537D4A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BD41EB94-356A-47AB-85D9-0608D63861F6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73" name="Rectangle: Rounded Corners 172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D2585947-FDB2-45C2-9BBD-6BEDFB28AF42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F43F3417-0BA4-43C2-A411-D2D44265C092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72" name="Picture 171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8075F670-8541-44DB-BC87-817DCAB31B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70" name="Picture 169">
              <a:hlinkClick r:id="rId28" action="ppaction://hlinksldjump"/>
              <a:extLst>
                <a:ext uri="{FF2B5EF4-FFF2-40B4-BE49-F238E27FC236}">
                  <a16:creationId xmlns:a16="http://schemas.microsoft.com/office/drawing/2014/main" id="{0A05EAAD-1579-4110-BB76-645E91254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75" name="ลา">
            <a:extLst>
              <a:ext uri="{FF2B5EF4-FFF2-40B4-BE49-F238E27FC236}">
                <a16:creationId xmlns:a16="http://schemas.microsoft.com/office/drawing/2014/main" id="{58B2D1DC-6892-4147-B187-1B91847773CA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AF36C0FB-AEA3-4998-9701-ECC74F3EC88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78" name="Rectangle: Rounded Corners 17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F032EDED-8509-4C21-A4FA-3C4115B3C00E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9" name="Picture 17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352E99C7-08A3-4CCF-A805-DD109B490A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77" name="Picture 176">
              <a:hlinkClick r:id="rId32" action="ppaction://hlinksldjump"/>
              <a:extLst>
                <a:ext uri="{FF2B5EF4-FFF2-40B4-BE49-F238E27FC236}">
                  <a16:creationId xmlns:a16="http://schemas.microsoft.com/office/drawing/2014/main" id="{76708B36-BCB2-46D6-A759-8F530CDAB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80" name="ที">
            <a:extLst>
              <a:ext uri="{FF2B5EF4-FFF2-40B4-BE49-F238E27FC236}">
                <a16:creationId xmlns:a16="http://schemas.microsoft.com/office/drawing/2014/main" id="{A1070F46-6675-45FA-B7AF-A7ADCCA3666B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03E37643-7F54-449B-9BE1-2D6482F80F61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91" name="Rectangle: Rounded Corners 190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D0654D50-D2CD-4594-A38E-7240B2B9C5C1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2" name="Picture 191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85AC1D44-30EB-49AA-B947-E164AB64B4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90" name="Picture 189">
              <a:hlinkClick r:id="rId34" action="ppaction://hlinksldjump"/>
              <a:extLst>
                <a:ext uri="{FF2B5EF4-FFF2-40B4-BE49-F238E27FC236}">
                  <a16:creationId xmlns:a16="http://schemas.microsoft.com/office/drawing/2014/main" id="{C823FB5B-C2CE-4A96-8783-6CDBF1ED1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93" name="โด">
            <a:extLst>
              <a:ext uri="{FF2B5EF4-FFF2-40B4-BE49-F238E27FC236}">
                <a16:creationId xmlns:a16="http://schemas.microsoft.com/office/drawing/2014/main" id="{9AFF8C7C-644F-4B3B-B6B9-21D43C98AE44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817B47E3-591E-45C3-A895-1993FABB1408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6" name="Rectangle: Rounded Corners 195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2B9C1AFF-421E-4518-B7B2-E8A0A5514355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7" name="Picture 196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430E5121-A02F-4CA3-B476-A93ADEB525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5" name="Picture 194">
              <a:hlinkClick r:id="rId36" action="ppaction://hlinksldjump"/>
              <a:extLst>
                <a:ext uri="{FF2B5EF4-FFF2-40B4-BE49-F238E27FC236}">
                  <a16:creationId xmlns:a16="http://schemas.microsoft.com/office/drawing/2014/main" id="{34283943-49A8-4C46-905E-2B245BF5C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8" name="เร">
            <a:extLst>
              <a:ext uri="{FF2B5EF4-FFF2-40B4-BE49-F238E27FC236}">
                <a16:creationId xmlns:a16="http://schemas.microsoft.com/office/drawing/2014/main" id="{E072085B-56B0-484B-A2A3-8822F136BA74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0E176DCF-26C7-4CFD-82DE-DA5E11F3F8E0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1" name="Rectangle: Rounded Corners 200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64DB23DD-4BF7-4382-BB61-8BE121057162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2" name="Picture 201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6298C23B-0F06-462A-A43E-1E418D2359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00" name="Picture 199">
              <a:hlinkClick r:id="rId38" action="ppaction://hlinksldjump"/>
              <a:extLst>
                <a:ext uri="{FF2B5EF4-FFF2-40B4-BE49-F238E27FC236}">
                  <a16:creationId xmlns:a16="http://schemas.microsoft.com/office/drawing/2014/main" id="{9AB2DB70-B2AA-4E4C-A8F9-B2D565BDE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3" name="มี">
            <a:extLst>
              <a:ext uri="{FF2B5EF4-FFF2-40B4-BE49-F238E27FC236}">
                <a16:creationId xmlns:a16="http://schemas.microsoft.com/office/drawing/2014/main" id="{4C017F22-30BB-4251-B31E-42262039F4BD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EACA9420-4333-492C-9048-51054E77B4CE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6" name="Rectangle: Rounded Corners 205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CC119715-81BA-4223-97C8-6A881EA75AC5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7" name="Picture 206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2865A955-81A4-4FBA-ADF7-20BF2B3E08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5" name="Picture 204">
              <a:hlinkClick r:id="rId40" action="ppaction://hlinksldjump"/>
              <a:extLst>
                <a:ext uri="{FF2B5EF4-FFF2-40B4-BE49-F238E27FC236}">
                  <a16:creationId xmlns:a16="http://schemas.microsoft.com/office/drawing/2014/main" id="{A5F8023B-01F6-48C4-8AB0-9A35708FB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8" name="ฟา">
            <a:extLst>
              <a:ext uri="{FF2B5EF4-FFF2-40B4-BE49-F238E27FC236}">
                <a16:creationId xmlns:a16="http://schemas.microsoft.com/office/drawing/2014/main" id="{981E86D7-F6BB-44B9-B369-B7282312A895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E9AF7131-85D9-4167-A8CE-1D3916FD1591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1" name="Rectangle: Rounded Corners 210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8B61DC64-D584-4631-A761-7D4DDAA85233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2" name="Picture 211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DD973033-2F9C-4B48-B74D-C0FDED5425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210" name="Picture 209">
              <a:hlinkClick r:id="rId42" action="ppaction://hlinksldjump"/>
              <a:extLst>
                <a:ext uri="{FF2B5EF4-FFF2-40B4-BE49-F238E27FC236}">
                  <a16:creationId xmlns:a16="http://schemas.microsoft.com/office/drawing/2014/main" id="{855EBF4E-E0C3-4E58-B340-D55BC1CF7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13" name="ซอล2">
            <a:extLst>
              <a:ext uri="{FF2B5EF4-FFF2-40B4-BE49-F238E27FC236}">
                <a16:creationId xmlns:a16="http://schemas.microsoft.com/office/drawing/2014/main" id="{4EA4F571-BA4A-4EF9-AC17-18C5A46854A2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A7E4DF93-AB55-4551-A62C-1D74BA4728D2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601555A7-9A14-46EA-81F4-DB02D62BFB40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18" name="Rectangle: Rounded Corners 217">
                  <a:hlinkClick r:id="rId44" action="ppaction://hlinksldjump"/>
                  <a:extLst>
                    <a:ext uri="{FF2B5EF4-FFF2-40B4-BE49-F238E27FC236}">
                      <a16:creationId xmlns:a16="http://schemas.microsoft.com/office/drawing/2014/main" id="{7C87FEF7-28D5-41C4-943E-32928885A768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19" name="เมื่อฉันเดินเข้าป่า">
                  <a:extLst>
                    <a:ext uri="{FF2B5EF4-FFF2-40B4-BE49-F238E27FC236}">
                      <a16:creationId xmlns:a16="http://schemas.microsoft.com/office/drawing/2014/main" id="{7170EF45-73A1-4D48-B6EE-CEE97D0DAA6D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17" name="Picture 216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5EE92B96-8B79-4CE7-9812-81FAFB5D4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215" name="Picture 214">
              <a:hlinkClick r:id="rId44" action="ppaction://hlinksldjump"/>
              <a:extLst>
                <a:ext uri="{FF2B5EF4-FFF2-40B4-BE49-F238E27FC236}">
                  <a16:creationId xmlns:a16="http://schemas.microsoft.com/office/drawing/2014/main" id="{4B386542-E1A7-4D6F-9ED4-E8C19B830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20" name="ลา2">
            <a:extLst>
              <a:ext uri="{FF2B5EF4-FFF2-40B4-BE49-F238E27FC236}">
                <a16:creationId xmlns:a16="http://schemas.microsoft.com/office/drawing/2014/main" id="{A6EB5541-5EA0-49B1-941D-81A885821E6A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FAFD52E8-F944-4899-8524-172E50860D46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23" name="Rectangle: Rounded Corners 222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C5C10190-883F-4987-84EA-09EAC504371D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4" name="Picture 223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9EF76720-1218-4D59-8988-E32989EEFF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22" name="Picture 221">
              <a:hlinkClick r:id="rId45" action="ppaction://hlinksldjump"/>
              <a:extLst>
                <a:ext uri="{FF2B5EF4-FFF2-40B4-BE49-F238E27FC236}">
                  <a16:creationId xmlns:a16="http://schemas.microsoft.com/office/drawing/2014/main" id="{98198C99-7D99-4A81-B178-18FE65B3A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25" name="โด2">
            <a:extLst>
              <a:ext uri="{FF2B5EF4-FFF2-40B4-BE49-F238E27FC236}">
                <a16:creationId xmlns:a16="http://schemas.microsoft.com/office/drawing/2014/main" id="{99483D1A-76EE-4052-8ED6-6FEEF87BF38D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2E8E3E0F-52B5-4B2C-9187-DCAB25954AA7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28" name="Rectangle: Rounded Corners 227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763CB90C-7EFA-4162-828D-7469A96FE127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9" name="Picture 228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55276CCC-D49D-4F69-AC6D-9DAEA00239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27" name="Picture 226">
              <a:hlinkClick r:id="rId46" action="ppaction://hlinksldjump"/>
              <a:extLst>
                <a:ext uri="{FF2B5EF4-FFF2-40B4-BE49-F238E27FC236}">
                  <a16:creationId xmlns:a16="http://schemas.microsoft.com/office/drawing/2014/main" id="{82F76DFA-E173-4CBE-9ACC-E06F16111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30" name="เร2">
            <a:extLst>
              <a:ext uri="{FF2B5EF4-FFF2-40B4-BE49-F238E27FC236}">
                <a16:creationId xmlns:a16="http://schemas.microsoft.com/office/drawing/2014/main" id="{E45F4A65-07E7-4F81-BCB2-23198AC765A9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779760EC-4357-4CA3-8D27-16095A1BB992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33" name="Rectangle: Rounded Corners 232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430BADC8-98EF-469E-BFDC-48988B4EB51C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4" name="Picture 233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C5C2D1FA-5406-41E2-A396-56B75328B2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32" name="Picture 231">
              <a:hlinkClick r:id="rId47" action="ppaction://hlinksldjump"/>
              <a:extLst>
                <a:ext uri="{FF2B5EF4-FFF2-40B4-BE49-F238E27FC236}">
                  <a16:creationId xmlns:a16="http://schemas.microsoft.com/office/drawing/2014/main" id="{0DD9F006-6021-44FB-A252-3E4C1B86D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35" name="มี2">
            <a:extLst>
              <a:ext uri="{FF2B5EF4-FFF2-40B4-BE49-F238E27FC236}">
                <a16:creationId xmlns:a16="http://schemas.microsoft.com/office/drawing/2014/main" id="{A849D870-D92B-4191-9469-2B4E79F21945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818AB4ED-F5E7-4B81-9B1E-B4747A90E95A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38" name="Rectangle: Rounded Corners 237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0FE85BF4-E24A-4365-83F8-E3F9EB4CC276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9" name="Picture 238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E5C0280A-EEF7-4763-8F55-963E0F0F12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37" name="Picture 236">
              <a:hlinkClick r:id="rId48" action="ppaction://hlinksldjump"/>
              <a:extLst>
                <a:ext uri="{FF2B5EF4-FFF2-40B4-BE49-F238E27FC236}">
                  <a16:creationId xmlns:a16="http://schemas.microsoft.com/office/drawing/2014/main" id="{5DD6F16C-CCDB-4F5B-958B-983771341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45" name="ฟา2">
            <a:extLst>
              <a:ext uri="{FF2B5EF4-FFF2-40B4-BE49-F238E27FC236}">
                <a16:creationId xmlns:a16="http://schemas.microsoft.com/office/drawing/2014/main" id="{58E02142-262A-40D0-A07C-2F9A5163F0D2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69751683-5D3D-463E-984B-314EEAEBD046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48" name="Rectangle: Rounded Corners 247">
                <a:extLst>
                  <a:ext uri="{FF2B5EF4-FFF2-40B4-BE49-F238E27FC236}">
                    <a16:creationId xmlns:a16="http://schemas.microsoft.com/office/drawing/2014/main" id="{8643CD57-54BD-42EE-BDF6-E2486DA583EA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664897"/>
              </a:solidFill>
              <a:ln>
                <a:noFill/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49" name="Picture 248">
                <a:extLst>
                  <a:ext uri="{FF2B5EF4-FFF2-40B4-BE49-F238E27FC236}">
                    <a16:creationId xmlns:a16="http://schemas.microsoft.com/office/drawing/2014/main" id="{FD91D5D1-C930-45A9-BD8B-72D5C53A9A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2658"/>
                <a:ext cx="490433" cy="352767"/>
              </a:xfrm>
              <a:prstGeom prst="rect">
                <a:avLst/>
              </a:prstGeom>
            </p:spPr>
          </p:pic>
        </p:grpSp>
        <p:pic>
          <p:nvPicPr>
            <p:cNvPr id="247" name="Picture 246">
              <a:extLst>
                <a:ext uri="{FF2B5EF4-FFF2-40B4-BE49-F238E27FC236}">
                  <a16:creationId xmlns:a16="http://schemas.microsoft.com/office/drawing/2014/main" id="{C25818C7-C362-4263-B858-7BC5111F6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615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7"/>
            </p:par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9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roup 141">
            <a:extLst>
              <a:ext uri="{FF2B5EF4-FFF2-40B4-BE49-F238E27FC236}">
                <a16:creationId xmlns:a16="http://schemas.microsoft.com/office/drawing/2014/main" id="{6240685B-C576-4D8C-9DD4-CA53FB262150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CE8B6F42-84DB-48A1-ACBA-31BDD0DFCE68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A555CA43-DC36-4CB4-80AD-9E5087ADB1DA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9652EF-482B-42A2-AFCA-EBA5A31AA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" name="Picture 28">
            <a:extLst>
              <a:ext uri="{FF2B5EF4-FFF2-40B4-BE49-F238E27FC236}">
                <a16:creationId xmlns:a16="http://schemas.microsoft.com/office/drawing/2014/main" id="{2ED46238-9978-4749-9F8A-B6196E4E1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" name="Picture 298">
            <a:extLst>
              <a:ext uri="{FF2B5EF4-FFF2-40B4-BE49-F238E27FC236}">
                <a16:creationId xmlns:a16="http://schemas.microsoft.com/office/drawing/2014/main" id="{B3865367-A0C8-443D-8F1D-0D69BA9937C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00" name="Picture 299">
            <a:extLst>
              <a:ext uri="{FF2B5EF4-FFF2-40B4-BE49-F238E27FC236}">
                <a16:creationId xmlns:a16="http://schemas.microsoft.com/office/drawing/2014/main" id="{75145D75-949F-4C1C-BF76-B2B47C9AB23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27" name="Picture 326">
            <a:extLst>
              <a:ext uri="{FF2B5EF4-FFF2-40B4-BE49-F238E27FC236}">
                <a16:creationId xmlns:a16="http://schemas.microsoft.com/office/drawing/2014/main" id="{E3284526-CA38-4689-B887-21216C80A79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328" name="Picture 327">
            <a:extLst>
              <a:ext uri="{FF2B5EF4-FFF2-40B4-BE49-F238E27FC236}">
                <a16:creationId xmlns:a16="http://schemas.microsoft.com/office/drawing/2014/main" id="{B54C977F-2BDC-4435-B73F-58AC37A2969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329" name="Oval 328">
            <a:extLst>
              <a:ext uri="{FF2B5EF4-FFF2-40B4-BE49-F238E27FC236}">
                <a16:creationId xmlns:a16="http://schemas.microsoft.com/office/drawing/2014/main" id="{1FE68B7A-F432-4298-92EF-2882E386848E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Oval 329">
            <a:extLst>
              <a:ext uri="{FF2B5EF4-FFF2-40B4-BE49-F238E27FC236}">
                <a16:creationId xmlns:a16="http://schemas.microsoft.com/office/drawing/2014/main" id="{D3332A04-5BB6-4D35-A34A-22CF72A83F2C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062CC9E0-7318-436B-8619-34F4B7DBC1B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115" name="Oval 114">
            <a:extLst>
              <a:ext uri="{FF2B5EF4-FFF2-40B4-BE49-F238E27FC236}">
                <a16:creationId xmlns:a16="http://schemas.microsoft.com/office/drawing/2014/main" id="{DCCE0BA3-499C-4207-8E1F-94CCF9B4679D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FD01FD36-A3F8-4AB1-9067-4166FD0053D7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290F881F-49E3-49F5-8A11-0B41AC8112F4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E1374774-EC3D-4E44-AA31-6213E3CBF0FF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DD9087E3-FDC1-498C-AFCE-40F6FBDA4177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7ABFD6F1-D603-4E16-A1B7-7A5038865551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04F73A44-43DE-4A01-911A-68DF69CB416E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DC67EE95-2C79-4A9F-A42D-9F031AF073AB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D7444F84-AB5C-467B-8899-3CA438B09584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4A4244F2-4F6C-41B0-BECB-16D37ECD8885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3BF1012-768E-4F7D-B63D-B8A672A6C1C3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E7A26585-C175-4737-94CC-8A4D3E4D6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A3AEA3D9-F6C5-4813-A5FF-6E8089A01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709AC1ED-0DFE-4600-A530-678CFC8BB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67963359-89D1-4CD8-8800-3E10B626D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DBA1DEEE-A5BF-4C05-B38F-4D830A229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0F4F4FBA-D265-4259-B490-2A5D2D86F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098B19ED-5A91-4D41-B246-F81117563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EE4D119F-8BE9-474A-A42E-9837770E6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BB51A6B0-10F7-439C-B0BA-AA31B3738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7901B8EE-EFBD-4876-8E92-3804FAC7A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FF6B8DA6-72AD-465A-A83E-34BB1E1EA4C4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B0A74346-BB35-4FCB-9D9B-3CB751E6A1D3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4873EBC-9E0A-47B0-9D48-004AFD04E5DB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0D55A472-51A4-4F4D-A957-773DB9A5C66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1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60D8C1AF-A066-48DC-AFDD-D13B90A71E9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03ECEB3D-5268-4496-BBD7-016635DE92B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2" name="Slide 39-52 เสียงขลุ่ย ซอลสูง">
            <a:hlinkClick r:id="" action="ppaction://media"/>
            <a:extLst>
              <a:ext uri="{FF2B5EF4-FFF2-40B4-BE49-F238E27FC236}">
                <a16:creationId xmlns:a16="http://schemas.microsoft.com/office/drawing/2014/main" id="{2A1A27D8-CC4B-44FD-838A-5160BE77A0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80.0408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816262" y="2559983"/>
            <a:ext cx="609600" cy="609600"/>
          </a:xfrm>
          <a:prstGeom prst="rect">
            <a:avLst/>
          </a:prstGeom>
        </p:spPr>
      </p:pic>
      <p:grpSp>
        <p:nvGrpSpPr>
          <p:cNvPr id="175" name="Group 174">
            <a:extLst>
              <a:ext uri="{FF2B5EF4-FFF2-40B4-BE49-F238E27FC236}">
                <a16:creationId xmlns:a16="http://schemas.microsoft.com/office/drawing/2014/main" id="{AEA6C88F-075C-49E9-B3BE-A6F497E54790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76" name="teacher guide">
              <a:extLst>
                <a:ext uri="{FF2B5EF4-FFF2-40B4-BE49-F238E27FC236}">
                  <a16:creationId xmlns:a16="http://schemas.microsoft.com/office/drawing/2014/main" id="{A413DB33-7788-49FA-AB9E-9360C78BA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77" name="Picture 176">
              <a:hlinkClick r:id="rId26" action="ppaction://hlinksldjump"/>
              <a:extLst>
                <a:ext uri="{FF2B5EF4-FFF2-40B4-BE49-F238E27FC236}">
                  <a16:creationId xmlns:a16="http://schemas.microsoft.com/office/drawing/2014/main" id="{C4970F58-CED1-4BEB-BB24-943BD018F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48" name="ซอล">
            <a:extLst>
              <a:ext uri="{FF2B5EF4-FFF2-40B4-BE49-F238E27FC236}">
                <a16:creationId xmlns:a16="http://schemas.microsoft.com/office/drawing/2014/main" id="{0AD5A21A-360B-4DDF-AD3F-6FB65CFA8224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413B0D0C-077D-4753-A6D4-D96DF77F1166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6B750751-A80F-4B64-A6EF-C23FB2EB65A2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83" name="Rectangle: Rounded Corners 182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7E3FD23C-067C-434B-83CC-C95556772A2F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8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54FAFD53-6A48-4DA3-8D9E-7A1B72BE972C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81" name="Picture 180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A1F40318-B38A-4E63-805C-815EEE13E7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79" name="Picture 178">
              <a:hlinkClick r:id="rId28" action="ppaction://hlinksldjump"/>
              <a:extLst>
                <a:ext uri="{FF2B5EF4-FFF2-40B4-BE49-F238E27FC236}">
                  <a16:creationId xmlns:a16="http://schemas.microsoft.com/office/drawing/2014/main" id="{56615694-51EE-4187-9EC0-6BC160028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85" name="ลา">
            <a:extLst>
              <a:ext uri="{FF2B5EF4-FFF2-40B4-BE49-F238E27FC236}">
                <a16:creationId xmlns:a16="http://schemas.microsoft.com/office/drawing/2014/main" id="{BA17269B-3EAA-44A6-B89A-7B5D838C928E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D0D84CF2-0B29-47C0-97C8-58AA3E01562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88" name="Rectangle: Rounded Corners 187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D1C2575E-D276-4D6C-A089-6A539E92946B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9" name="Picture 18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E8B030E2-40DE-4ECF-9168-CD04DBBFEC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87" name="Picture 186">
              <a:hlinkClick r:id="rId32" action="ppaction://hlinksldjump"/>
              <a:extLst>
                <a:ext uri="{FF2B5EF4-FFF2-40B4-BE49-F238E27FC236}">
                  <a16:creationId xmlns:a16="http://schemas.microsoft.com/office/drawing/2014/main" id="{CA10D4A4-710B-4D5D-8515-C9384C5368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90" name="ที">
            <a:extLst>
              <a:ext uri="{FF2B5EF4-FFF2-40B4-BE49-F238E27FC236}">
                <a16:creationId xmlns:a16="http://schemas.microsoft.com/office/drawing/2014/main" id="{759E455B-D314-404E-8557-D0CFD3A4AE3C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5D258479-71F7-4CD1-AC73-24E5726E2ED7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93" name="Rectangle: Rounded Corners 192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B239A72C-9949-400F-B138-03BCAC3C3A70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4" name="Picture 19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F87B2336-6155-4F9C-9F36-490F4EF82C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92" name="Picture 191">
              <a:hlinkClick r:id="rId34" action="ppaction://hlinksldjump"/>
              <a:extLst>
                <a:ext uri="{FF2B5EF4-FFF2-40B4-BE49-F238E27FC236}">
                  <a16:creationId xmlns:a16="http://schemas.microsoft.com/office/drawing/2014/main" id="{48743385-EEE0-48EF-9C32-E98562C064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95" name="โด">
            <a:extLst>
              <a:ext uri="{FF2B5EF4-FFF2-40B4-BE49-F238E27FC236}">
                <a16:creationId xmlns:a16="http://schemas.microsoft.com/office/drawing/2014/main" id="{FAA72231-E50E-4701-9C66-A8533AF40D39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CFFFEF8D-E769-4273-92AF-CC7A40EF648C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8" name="Rectangle: Rounded Corners 197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8A1C1DB6-3FAA-4BE1-97B0-72285E28D99C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9" name="Picture 198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0CC6E7CC-9DEF-4542-A970-442F41B54D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7" name="Picture 196">
              <a:hlinkClick r:id="rId36" action="ppaction://hlinksldjump"/>
              <a:extLst>
                <a:ext uri="{FF2B5EF4-FFF2-40B4-BE49-F238E27FC236}">
                  <a16:creationId xmlns:a16="http://schemas.microsoft.com/office/drawing/2014/main" id="{E98200E7-3632-4DDD-AD86-1D58A05B2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00" name="เร">
            <a:extLst>
              <a:ext uri="{FF2B5EF4-FFF2-40B4-BE49-F238E27FC236}">
                <a16:creationId xmlns:a16="http://schemas.microsoft.com/office/drawing/2014/main" id="{D4575B08-109A-4BAA-ABBF-E18B1B37CCA8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BF6DF1A9-1347-4D3D-A359-8FD7FB3770B3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03" name="Rectangle: Rounded Corners 202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91F802E3-D480-46EB-8A17-4856EEADCDB2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4" name="Picture 203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CC9DB43E-1494-492D-B973-6ACD098F18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02" name="Picture 201">
              <a:hlinkClick r:id="rId38" action="ppaction://hlinksldjump"/>
              <a:extLst>
                <a:ext uri="{FF2B5EF4-FFF2-40B4-BE49-F238E27FC236}">
                  <a16:creationId xmlns:a16="http://schemas.microsoft.com/office/drawing/2014/main" id="{C2863C0B-7292-41D7-A5A1-1B46DF164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05" name="มี">
            <a:extLst>
              <a:ext uri="{FF2B5EF4-FFF2-40B4-BE49-F238E27FC236}">
                <a16:creationId xmlns:a16="http://schemas.microsoft.com/office/drawing/2014/main" id="{91A4A68B-02FE-4477-A347-DED3BC7BB1AE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id="{AAA44F96-92C1-4741-A4A8-DF331A3AFD92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8" name="Rectangle: Rounded Corners 207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5F935D09-9910-4157-944F-850FA3395E5B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9" name="Picture 208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3DE5ABE8-F1AB-4D71-9AED-4A44022A07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7" name="Picture 206">
              <a:hlinkClick r:id="rId40" action="ppaction://hlinksldjump"/>
              <a:extLst>
                <a:ext uri="{FF2B5EF4-FFF2-40B4-BE49-F238E27FC236}">
                  <a16:creationId xmlns:a16="http://schemas.microsoft.com/office/drawing/2014/main" id="{1CC41840-EECE-446C-B8DC-F4F259D31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10" name="ฟา">
            <a:extLst>
              <a:ext uri="{FF2B5EF4-FFF2-40B4-BE49-F238E27FC236}">
                <a16:creationId xmlns:a16="http://schemas.microsoft.com/office/drawing/2014/main" id="{1E80E2E8-E96C-4539-AB25-923C612CAD85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068767E9-CE1F-4BA6-B010-C27DDFE07946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13" name="Rectangle: Rounded Corners 212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A24B96B9-153B-4EF2-A4E3-9C73D4ADAC27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4" name="Picture 213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0F9A1AEC-F0DE-4D80-9BCE-A1D727407C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212" name="Picture 211">
              <a:hlinkClick r:id="rId42" action="ppaction://hlinksldjump"/>
              <a:extLst>
                <a:ext uri="{FF2B5EF4-FFF2-40B4-BE49-F238E27FC236}">
                  <a16:creationId xmlns:a16="http://schemas.microsoft.com/office/drawing/2014/main" id="{50298A18-9177-4828-BA19-566E14A7C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22" name="ลา2">
            <a:extLst>
              <a:ext uri="{FF2B5EF4-FFF2-40B4-BE49-F238E27FC236}">
                <a16:creationId xmlns:a16="http://schemas.microsoft.com/office/drawing/2014/main" id="{483B2B42-2B0B-40D3-8A94-DD5827ABDAA9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8AE2EC22-A8C5-4A8E-AF68-31ADD031E8CB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25" name="Rectangle: Rounded Corners 224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D5DB0514-0D0E-43CB-AB5F-A6476D56B4EB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26" name="Picture 225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92684A3B-A56F-444C-BF8A-CD0F20A13F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2183" y="2675757"/>
                <a:ext cx="431677" cy="240799"/>
              </a:xfrm>
              <a:prstGeom prst="rect">
                <a:avLst/>
              </a:prstGeom>
            </p:spPr>
          </p:pic>
        </p:grpSp>
        <p:pic>
          <p:nvPicPr>
            <p:cNvPr id="224" name="Picture 223">
              <a:hlinkClick r:id="rId44" action="ppaction://hlinksldjump"/>
              <a:extLst>
                <a:ext uri="{FF2B5EF4-FFF2-40B4-BE49-F238E27FC236}">
                  <a16:creationId xmlns:a16="http://schemas.microsoft.com/office/drawing/2014/main" id="{91F5F438-97B1-4C65-B341-C0493EB6D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27" name="โด2">
            <a:extLst>
              <a:ext uri="{FF2B5EF4-FFF2-40B4-BE49-F238E27FC236}">
                <a16:creationId xmlns:a16="http://schemas.microsoft.com/office/drawing/2014/main" id="{FA4CF105-82E0-48F9-A967-1ED4003E4037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28" name="Group 227">
              <a:extLst>
                <a:ext uri="{FF2B5EF4-FFF2-40B4-BE49-F238E27FC236}">
                  <a16:creationId xmlns:a16="http://schemas.microsoft.com/office/drawing/2014/main" id="{9A8038E1-5FBA-49BE-BE4A-15E437165ACE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30" name="Rectangle: Rounded Corners 229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0D40B558-200B-4624-B237-E9E5225AD324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1" name="Picture 230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C0956DA7-AC46-4D49-8F34-775644EFFD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29" name="Picture 228">
              <a:hlinkClick r:id="rId45" action="ppaction://hlinksldjump"/>
              <a:extLst>
                <a:ext uri="{FF2B5EF4-FFF2-40B4-BE49-F238E27FC236}">
                  <a16:creationId xmlns:a16="http://schemas.microsoft.com/office/drawing/2014/main" id="{4EF81FB6-89A7-4A2E-B6D5-F1C03356A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32" name="เร2">
            <a:extLst>
              <a:ext uri="{FF2B5EF4-FFF2-40B4-BE49-F238E27FC236}">
                <a16:creationId xmlns:a16="http://schemas.microsoft.com/office/drawing/2014/main" id="{3C1F4C4F-BFEA-45ED-9F64-289706BDD496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1BA95239-6A22-4FFF-B89A-429C9E940566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35" name="Rectangle: Rounded Corners 234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AA1A9D63-4BEA-449D-9986-9D96B83B1FE8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6" name="Picture 235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D17BDED2-18B6-463B-9AD1-5A14CF7DA5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34" name="Picture 233">
              <a:hlinkClick r:id="rId46" action="ppaction://hlinksldjump"/>
              <a:extLst>
                <a:ext uri="{FF2B5EF4-FFF2-40B4-BE49-F238E27FC236}">
                  <a16:creationId xmlns:a16="http://schemas.microsoft.com/office/drawing/2014/main" id="{5D7F779C-14CD-4815-8599-EB44B7324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37" name="มี2">
            <a:extLst>
              <a:ext uri="{FF2B5EF4-FFF2-40B4-BE49-F238E27FC236}">
                <a16:creationId xmlns:a16="http://schemas.microsoft.com/office/drawing/2014/main" id="{8882F91B-597B-4985-A72E-D83EA0BCEEE8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38" name="Group 237">
              <a:extLst>
                <a:ext uri="{FF2B5EF4-FFF2-40B4-BE49-F238E27FC236}">
                  <a16:creationId xmlns:a16="http://schemas.microsoft.com/office/drawing/2014/main" id="{EF32F576-3B27-40E3-84E2-13F95B745103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40" name="Rectangle: Rounded Corners 239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865DA237-6E49-4F37-8260-74264D349B37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1" name="Picture 240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40D3BF7C-AD9D-466C-8060-2A6D288B1F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39" name="Picture 238">
              <a:hlinkClick r:id="rId47" action="ppaction://hlinksldjump"/>
              <a:extLst>
                <a:ext uri="{FF2B5EF4-FFF2-40B4-BE49-F238E27FC236}">
                  <a16:creationId xmlns:a16="http://schemas.microsoft.com/office/drawing/2014/main" id="{372338A1-CADF-4BE7-898C-B7446D5EC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42" name="ฟา2">
            <a:extLst>
              <a:ext uri="{FF2B5EF4-FFF2-40B4-BE49-F238E27FC236}">
                <a16:creationId xmlns:a16="http://schemas.microsoft.com/office/drawing/2014/main" id="{B7D121C1-4D2E-444F-99D3-E46D586AF70F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2F0743D6-3613-43CB-8A99-CA3FB1211ECA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45" name="Rectangle: Rounded Corners 244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37C9CF71-CC50-42AD-AF58-941E78E6D83A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46" name="Picture 245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142B0289-4CE0-4A31-9BB6-13E7247ABE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44" name="Picture 243">
              <a:hlinkClick r:id="rId48" action="ppaction://hlinksldjump"/>
              <a:extLst>
                <a:ext uri="{FF2B5EF4-FFF2-40B4-BE49-F238E27FC236}">
                  <a16:creationId xmlns:a16="http://schemas.microsoft.com/office/drawing/2014/main" id="{27A98F0F-578F-418C-A1BE-ED40BE6B2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47" name="ซอล2">
            <a:extLst>
              <a:ext uri="{FF2B5EF4-FFF2-40B4-BE49-F238E27FC236}">
                <a16:creationId xmlns:a16="http://schemas.microsoft.com/office/drawing/2014/main" id="{5FCE478A-5F13-4DEF-B46C-4D3384B4C83C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4CC0CE63-FC56-4624-BB7F-2386DEAAD63E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50" name="Group 249">
                <a:extLst>
                  <a:ext uri="{FF2B5EF4-FFF2-40B4-BE49-F238E27FC236}">
                    <a16:creationId xmlns:a16="http://schemas.microsoft.com/office/drawing/2014/main" id="{C70809BD-E3EB-4D13-A8F7-B5BA321F349C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52" name="Rectangle: Rounded Corners 251">
                  <a:extLst>
                    <a:ext uri="{FF2B5EF4-FFF2-40B4-BE49-F238E27FC236}">
                      <a16:creationId xmlns:a16="http://schemas.microsoft.com/office/drawing/2014/main" id="{337AAEA5-928F-467F-A110-79877625EB3E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75135"/>
                </a:solidFill>
                <a:ln>
                  <a:noFill/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53" name="เมื่อฉันเดินเข้าป่า">
                  <a:extLst>
                    <a:ext uri="{FF2B5EF4-FFF2-40B4-BE49-F238E27FC236}">
                      <a16:creationId xmlns:a16="http://schemas.microsoft.com/office/drawing/2014/main" id="{65A96763-5539-4A37-B2E1-6F1E4FA6451A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51" name="Picture 250">
                <a:extLst>
                  <a:ext uri="{FF2B5EF4-FFF2-40B4-BE49-F238E27FC236}">
                    <a16:creationId xmlns:a16="http://schemas.microsoft.com/office/drawing/2014/main" id="{A01A07A4-E7B5-4BBF-A087-D023525800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8" y="2419547"/>
                <a:ext cx="778526" cy="290878"/>
              </a:xfrm>
              <a:prstGeom prst="rect">
                <a:avLst/>
              </a:prstGeom>
            </p:spPr>
          </p:pic>
        </p:grpSp>
        <p:pic>
          <p:nvPicPr>
            <p:cNvPr id="249" name="Picture 248">
              <a:extLst>
                <a:ext uri="{FF2B5EF4-FFF2-40B4-BE49-F238E27FC236}">
                  <a16:creationId xmlns:a16="http://schemas.microsoft.com/office/drawing/2014/main" id="{8FDC044D-B4E4-4F72-A139-1ACAFF10F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422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par>
              <p:cTn id="35"/>
            </p:par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"/>
                </p:tgtEl>
              </p:cMediaNode>
            </p:audio>
            <p:par>
              <p:cTn id="37"/>
            </p:par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3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roup 161">
            <a:extLst>
              <a:ext uri="{FF2B5EF4-FFF2-40B4-BE49-F238E27FC236}">
                <a16:creationId xmlns:a16="http://schemas.microsoft.com/office/drawing/2014/main" id="{CC4BA022-2727-47DE-A3C2-182E9BA03449}"/>
              </a:ext>
            </a:extLst>
          </p:cNvPr>
          <p:cNvGrpSpPr/>
          <p:nvPr/>
        </p:nvGrpSpPr>
        <p:grpSpPr>
          <a:xfrm>
            <a:off x="2048432" y="1481579"/>
            <a:ext cx="8098636" cy="5260858"/>
            <a:chOff x="2048432" y="1481579"/>
            <a:chExt cx="8098636" cy="5260858"/>
          </a:xfrm>
          <a:solidFill>
            <a:srgbClr val="F2F2F2">
              <a:alpha val="50196"/>
            </a:srgbClr>
          </a:solidFill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F914C959-ECDD-41F6-8DE3-69F624C7C4E1}"/>
                </a:ext>
              </a:extLst>
            </p:cNvPr>
            <p:cNvSpPr/>
            <p:nvPr/>
          </p:nvSpPr>
          <p:spPr>
            <a:xfrm>
              <a:off x="8495904" y="1879546"/>
              <a:ext cx="1651164" cy="4539060"/>
            </a:xfrm>
            <a:prstGeom prst="roundRect">
              <a:avLst>
                <a:gd name="adj" fmla="val 2296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E3C65159-5C66-4E52-AB59-9B92741B024E}"/>
                </a:ext>
              </a:extLst>
            </p:cNvPr>
            <p:cNvSpPr/>
            <p:nvPr/>
          </p:nvSpPr>
          <p:spPr>
            <a:xfrm>
              <a:off x="2048432" y="1481579"/>
              <a:ext cx="1651164" cy="5260858"/>
            </a:xfrm>
            <a:prstGeom prst="roundRect">
              <a:avLst>
                <a:gd name="adj" fmla="val 168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3C57288-203B-4DC9-8930-B4B1AA76E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" name="Picture 28">
            <a:extLst>
              <a:ext uri="{FF2B5EF4-FFF2-40B4-BE49-F238E27FC236}">
                <a16:creationId xmlns:a16="http://schemas.microsoft.com/office/drawing/2014/main" id="{E7166A0F-4BA8-4E7E-AFC9-7153E9000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" name="Picture 298">
            <a:extLst>
              <a:ext uri="{FF2B5EF4-FFF2-40B4-BE49-F238E27FC236}">
                <a16:creationId xmlns:a16="http://schemas.microsoft.com/office/drawing/2014/main" id="{B27F99B8-28E0-4F64-8874-AB9D1507FC9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7497" y="144138"/>
            <a:ext cx="2955289" cy="856606"/>
          </a:xfrm>
          <a:prstGeom prst="rect">
            <a:avLst/>
          </a:prstGeom>
        </p:spPr>
      </p:pic>
      <p:pic>
        <p:nvPicPr>
          <p:cNvPr id="300" name="Picture 299">
            <a:extLst>
              <a:ext uri="{FF2B5EF4-FFF2-40B4-BE49-F238E27FC236}">
                <a16:creationId xmlns:a16="http://schemas.microsoft.com/office/drawing/2014/main" id="{9F6CFEA9-E406-4476-9378-7CDDABD2D6A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38" y="318754"/>
            <a:ext cx="2946320" cy="599113"/>
          </a:xfrm>
          <a:prstGeom prst="rect">
            <a:avLst/>
          </a:prstGeom>
        </p:spPr>
      </p:pic>
      <p:pic>
        <p:nvPicPr>
          <p:cNvPr id="327" name="Picture 326">
            <a:extLst>
              <a:ext uri="{FF2B5EF4-FFF2-40B4-BE49-F238E27FC236}">
                <a16:creationId xmlns:a16="http://schemas.microsoft.com/office/drawing/2014/main" id="{294C5394-EA61-4A1A-96E1-63B4C88BC0D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882" y="909930"/>
            <a:ext cx="830657" cy="485706"/>
          </a:xfrm>
          <a:prstGeom prst="rect">
            <a:avLst/>
          </a:prstGeom>
        </p:spPr>
      </p:pic>
      <p:pic>
        <p:nvPicPr>
          <p:cNvPr id="328" name="Picture 327">
            <a:extLst>
              <a:ext uri="{FF2B5EF4-FFF2-40B4-BE49-F238E27FC236}">
                <a16:creationId xmlns:a16="http://schemas.microsoft.com/office/drawing/2014/main" id="{49A4A323-BCFF-4957-9B64-4A073A1E87F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536" y="922630"/>
            <a:ext cx="737479" cy="485706"/>
          </a:xfrm>
          <a:prstGeom prst="rect">
            <a:avLst/>
          </a:prstGeom>
        </p:spPr>
      </p:pic>
      <p:sp>
        <p:nvSpPr>
          <p:cNvPr id="329" name="Oval 328">
            <a:extLst>
              <a:ext uri="{FF2B5EF4-FFF2-40B4-BE49-F238E27FC236}">
                <a16:creationId xmlns:a16="http://schemas.microsoft.com/office/drawing/2014/main" id="{E4ECDD7B-FFE6-463D-BE96-08A8FE082419}"/>
              </a:ext>
            </a:extLst>
          </p:cNvPr>
          <p:cNvSpPr/>
          <p:nvPr/>
        </p:nvSpPr>
        <p:spPr>
          <a:xfrm>
            <a:off x="340905" y="1045331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Oval 329">
            <a:extLst>
              <a:ext uri="{FF2B5EF4-FFF2-40B4-BE49-F238E27FC236}">
                <a16:creationId xmlns:a16="http://schemas.microsoft.com/office/drawing/2014/main" id="{B9036885-0C4D-4901-A1F7-E3E726BD8345}"/>
              </a:ext>
            </a:extLst>
          </p:cNvPr>
          <p:cNvSpPr/>
          <p:nvPr/>
        </p:nvSpPr>
        <p:spPr>
          <a:xfrm>
            <a:off x="1676745" y="10442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9A1438A9-04B2-47E6-974A-24880D7B503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317" y="766164"/>
            <a:ext cx="399838" cy="6025161"/>
          </a:xfrm>
          <a:prstGeom prst="rect">
            <a:avLst/>
          </a:prstGeom>
        </p:spPr>
      </p:pic>
      <p:sp>
        <p:nvSpPr>
          <p:cNvPr id="115" name="Oval 114">
            <a:extLst>
              <a:ext uri="{FF2B5EF4-FFF2-40B4-BE49-F238E27FC236}">
                <a16:creationId xmlns:a16="http://schemas.microsoft.com/office/drawing/2014/main" id="{24DCD83D-90F8-46D9-84C6-92C96C90B38D}"/>
              </a:ext>
            </a:extLst>
          </p:cNvPr>
          <p:cNvSpPr/>
          <p:nvPr/>
        </p:nvSpPr>
        <p:spPr>
          <a:xfrm>
            <a:off x="5769338" y="1917376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3CFCB6D9-830F-4042-BD15-8461C6DB5741}"/>
              </a:ext>
            </a:extLst>
          </p:cNvPr>
          <p:cNvSpPr/>
          <p:nvPr/>
        </p:nvSpPr>
        <p:spPr>
          <a:xfrm>
            <a:off x="6163204" y="2167939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BDBA0AF3-B676-4B94-A530-046C5E74CB70}"/>
              </a:ext>
            </a:extLst>
          </p:cNvPr>
          <p:cNvSpPr/>
          <p:nvPr/>
        </p:nvSpPr>
        <p:spPr>
          <a:xfrm>
            <a:off x="5769338" y="2438751"/>
            <a:ext cx="242464" cy="242464"/>
          </a:xfrm>
          <a:prstGeom prst="ellipse">
            <a:avLst/>
          </a:prstGeom>
          <a:solidFill>
            <a:srgbClr val="494949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0C74FF73-0497-469C-AE4E-4CE3CB017B1E}"/>
              </a:ext>
            </a:extLst>
          </p:cNvPr>
          <p:cNvSpPr/>
          <p:nvPr/>
        </p:nvSpPr>
        <p:spPr>
          <a:xfrm>
            <a:off x="5769338" y="2939409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3E014163-9A04-4431-B6C5-4565719A08FA}"/>
              </a:ext>
            </a:extLst>
          </p:cNvPr>
          <p:cNvSpPr/>
          <p:nvPr/>
        </p:nvSpPr>
        <p:spPr>
          <a:xfrm>
            <a:off x="5769338" y="3433474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5E58B177-B23F-4221-BA98-944E560B09C7}"/>
              </a:ext>
            </a:extLst>
          </p:cNvPr>
          <p:cNvSpPr/>
          <p:nvPr/>
        </p:nvSpPr>
        <p:spPr>
          <a:xfrm>
            <a:off x="5769338" y="399281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3ABE9E2D-C584-4BC2-B404-6562616EF735}"/>
              </a:ext>
            </a:extLst>
          </p:cNvPr>
          <p:cNvSpPr/>
          <p:nvPr/>
        </p:nvSpPr>
        <p:spPr>
          <a:xfrm>
            <a:off x="5769338" y="4502655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0E7F0A60-79F0-494C-85A2-A3E2909B2B85}"/>
              </a:ext>
            </a:extLst>
          </p:cNvPr>
          <p:cNvSpPr/>
          <p:nvPr/>
        </p:nvSpPr>
        <p:spPr>
          <a:xfrm>
            <a:off x="5769338" y="4998273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2E8915CC-6A69-427A-A057-6401D17B7352}"/>
              </a:ext>
            </a:extLst>
          </p:cNvPr>
          <p:cNvSpPr/>
          <p:nvPr/>
        </p:nvSpPr>
        <p:spPr>
          <a:xfrm>
            <a:off x="5769338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04F9600A-A82A-428B-9E1B-B9293CCCEBDB}"/>
              </a:ext>
            </a:extLst>
          </p:cNvPr>
          <p:cNvSpPr/>
          <p:nvPr/>
        </p:nvSpPr>
        <p:spPr>
          <a:xfrm>
            <a:off x="6163204" y="6204716"/>
            <a:ext cx="242464" cy="242464"/>
          </a:xfrm>
          <a:prstGeom prst="ellipse">
            <a:avLst/>
          </a:prstGeom>
          <a:solidFill>
            <a:schemeClr val="bg1"/>
          </a:solidFill>
          <a:ln w="9525">
            <a:solidFill>
              <a:srgbClr val="494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CB689077-EAEE-4AAB-AB4F-B274A7DE0D2A}"/>
              </a:ext>
            </a:extLst>
          </p:cNvPr>
          <p:cNvGrpSpPr/>
          <p:nvPr/>
        </p:nvGrpSpPr>
        <p:grpSpPr>
          <a:xfrm>
            <a:off x="4071232" y="1755248"/>
            <a:ext cx="2856444" cy="3857364"/>
            <a:chOff x="-7211012" y="-2394491"/>
            <a:chExt cx="9340124" cy="12612976"/>
          </a:xfrm>
        </p:grpSpPr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8655F96A-80FF-487F-903E-76F270034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13961" y="-2394491"/>
              <a:ext cx="552476" cy="1632034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1E8D1273-2449-4847-822C-EE6C67605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231" y="-1177586"/>
              <a:ext cx="1574881" cy="1289116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C8E0F8AE-2B19-4049-AA72-CF58CB893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86167" y="-185100"/>
              <a:ext cx="2127357" cy="1168459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7FA8E8B1-28E8-4632-A005-AE95371A9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44514" y="1467279"/>
              <a:ext cx="1600284" cy="1168459"/>
            </a:xfrm>
            <a:prstGeom prst="rect">
              <a:avLst/>
            </a:prstGeom>
          </p:spPr>
        </p:pic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BB404461-C45C-4B88-8BCA-2CC2E6E6F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197972" y="2042101"/>
              <a:ext cx="2521082" cy="1308166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7ED85833-43D3-4524-8238-DAC455468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11012" y="8910319"/>
              <a:ext cx="2667136" cy="1308166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C986B4F9-BB84-450F-AACE-48D27F41C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24730" y="8010906"/>
              <a:ext cx="1676488" cy="1289116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9B5A16BE-4B2C-4430-8306-C74D12486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335225" y="2574615"/>
              <a:ext cx="552476" cy="1632034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D8002606-ABF3-48D9-A1A3-8EED25964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07431" y="4861870"/>
              <a:ext cx="2127360" cy="1168459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F4788975-6EA5-4501-AFF7-8C449B204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365778" y="6576540"/>
              <a:ext cx="1600284" cy="1168459"/>
            </a:xfrm>
            <a:prstGeom prst="rect">
              <a:avLst/>
            </a:prstGeom>
          </p:spPr>
        </p:pic>
      </p:grp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0FA67D0B-17B8-4655-ACB7-F98B64E09E45}"/>
              </a:ext>
            </a:extLst>
          </p:cNvPr>
          <p:cNvCxnSpPr>
            <a:cxnSpLocks/>
          </p:cNvCxnSpPr>
          <p:nvPr/>
        </p:nvCxnSpPr>
        <p:spPr>
          <a:xfrm>
            <a:off x="4918181" y="3308191"/>
            <a:ext cx="683888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507390F0-0605-44A9-AC15-53FA035DCAEB}"/>
              </a:ext>
            </a:extLst>
          </p:cNvPr>
          <p:cNvCxnSpPr>
            <a:cxnSpLocks/>
          </p:cNvCxnSpPr>
          <p:nvPr/>
        </p:nvCxnSpPr>
        <p:spPr>
          <a:xfrm>
            <a:off x="4918181" y="5398468"/>
            <a:ext cx="1379645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BA9C3DDD-E345-46B5-8B79-FD92D028F0C1}"/>
              </a:ext>
            </a:extLst>
          </p:cNvPr>
          <p:cNvCxnSpPr>
            <a:cxnSpLocks/>
          </p:cNvCxnSpPr>
          <p:nvPr/>
        </p:nvCxnSpPr>
        <p:spPr>
          <a:xfrm>
            <a:off x="5769338" y="3308191"/>
            <a:ext cx="522817" cy="0"/>
          </a:xfrm>
          <a:prstGeom prst="line">
            <a:avLst/>
          </a:prstGeom>
          <a:ln w="38100" cap="rnd">
            <a:solidFill>
              <a:srgbClr val="7D7D7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Picture 138">
            <a:extLst>
              <a:ext uri="{FF2B5EF4-FFF2-40B4-BE49-F238E27FC236}">
                <a16:creationId xmlns:a16="http://schemas.microsoft.com/office/drawing/2014/main" id="{96C0495C-CCE3-439F-8E69-C64405DF62B3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0587" y="994059"/>
            <a:ext cx="2229487" cy="637761"/>
          </a:xfrm>
          <a:prstGeom prst="rect">
            <a:avLst/>
          </a:prstGeom>
        </p:spPr>
      </p:pic>
      <p:pic>
        <p:nvPicPr>
          <p:cNvPr id="140" name="Graphic 139">
            <a:extLst>
              <a:ext uri="{FF2B5EF4-FFF2-40B4-BE49-F238E27FC236}">
                <a16:creationId xmlns:a16="http://schemas.microsoft.com/office/drawing/2014/main" id="{22D8722A-2EA9-4ECB-B0EB-CC970F72056D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04792" y="1131762"/>
            <a:ext cx="243436" cy="311717"/>
          </a:xfrm>
          <a:prstGeom prst="rect">
            <a:avLst/>
          </a:prstGeom>
        </p:spPr>
      </p:pic>
      <p:pic>
        <p:nvPicPr>
          <p:cNvPr id="141" name="Graphic 140">
            <a:extLst>
              <a:ext uri="{FF2B5EF4-FFF2-40B4-BE49-F238E27FC236}">
                <a16:creationId xmlns:a16="http://schemas.microsoft.com/office/drawing/2014/main" id="{B617430A-4745-478E-83FA-E02F1C914CB3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579701" y="1131762"/>
            <a:ext cx="243436" cy="311717"/>
          </a:xfrm>
          <a:prstGeom prst="rect">
            <a:avLst/>
          </a:prstGeom>
        </p:spPr>
      </p:pic>
      <p:pic>
        <p:nvPicPr>
          <p:cNvPr id="3" name="วิธีการปิดเปิดขลุ่ยเพียงออ (เสียงขลุ่ย ลาสูง)">
            <a:hlinkClick r:id="" action="ppaction://media"/>
            <a:extLst>
              <a:ext uri="{FF2B5EF4-FFF2-40B4-BE49-F238E27FC236}">
                <a16:creationId xmlns:a16="http://schemas.microsoft.com/office/drawing/2014/main" id="{71C97132-4139-43CD-9F3B-E71E7C5B2C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309866" y="1610813"/>
            <a:ext cx="609600" cy="609600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8B290AA5-58DB-4BF9-8EF2-070C45D84888}"/>
              </a:ext>
            </a:extLst>
          </p:cNvPr>
          <p:cNvGrpSpPr/>
          <p:nvPr/>
        </p:nvGrpSpPr>
        <p:grpSpPr>
          <a:xfrm>
            <a:off x="152946" y="6209871"/>
            <a:ext cx="1696652" cy="487796"/>
            <a:chOff x="152946" y="6209871"/>
            <a:chExt cx="1696652" cy="487796"/>
          </a:xfrm>
        </p:grpSpPr>
        <p:pic>
          <p:nvPicPr>
            <p:cNvPr id="158" name="teacher guide">
              <a:extLst>
                <a:ext uri="{FF2B5EF4-FFF2-40B4-BE49-F238E27FC236}">
                  <a16:creationId xmlns:a16="http://schemas.microsoft.com/office/drawing/2014/main" id="{FE9ED14B-CBF3-438E-99A7-0EB56EA80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7499" y="6209871"/>
              <a:ext cx="492099" cy="485706"/>
            </a:xfrm>
            <a:prstGeom prst="rect">
              <a:avLst/>
            </a:prstGeom>
          </p:spPr>
        </p:pic>
        <p:pic>
          <p:nvPicPr>
            <p:cNvPr id="159" name="Picture 158">
              <a:hlinkClick r:id="rId26" action="ppaction://hlinksldjump"/>
              <a:extLst>
                <a:ext uri="{FF2B5EF4-FFF2-40B4-BE49-F238E27FC236}">
                  <a16:creationId xmlns:a16="http://schemas.microsoft.com/office/drawing/2014/main" id="{8A65A508-27EB-4729-BCA7-94C71DC23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6" y="6215973"/>
              <a:ext cx="1094758" cy="481694"/>
            </a:xfrm>
            <a:prstGeom prst="rect">
              <a:avLst/>
            </a:prstGeom>
          </p:spPr>
        </p:pic>
      </p:grpSp>
      <p:grpSp>
        <p:nvGrpSpPr>
          <p:cNvPr id="160" name="ซอล">
            <a:extLst>
              <a:ext uri="{FF2B5EF4-FFF2-40B4-BE49-F238E27FC236}">
                <a16:creationId xmlns:a16="http://schemas.microsoft.com/office/drawing/2014/main" id="{CBBFB551-ABB7-47DB-B61B-18DBB6056295}"/>
              </a:ext>
            </a:extLst>
          </p:cNvPr>
          <p:cNvGrpSpPr/>
          <p:nvPr/>
        </p:nvGrpSpPr>
        <p:grpSpPr>
          <a:xfrm>
            <a:off x="2111732" y="4537797"/>
            <a:ext cx="1515933" cy="605222"/>
            <a:chOff x="1849598" y="2438746"/>
            <a:chExt cx="1515933" cy="605222"/>
          </a:xfrm>
        </p:grpSpPr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0505F3F3-F3B5-46D8-9067-DA5CC5C7D4C7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CAA8300F-AFED-45E3-9499-6D1DCDB2C687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176" name="Rectangle: Rounded Corners 175">
                  <a:hlinkClick r:id="rId28" action="ppaction://hlinksldjump"/>
                  <a:extLst>
                    <a:ext uri="{FF2B5EF4-FFF2-40B4-BE49-F238E27FC236}">
                      <a16:creationId xmlns:a16="http://schemas.microsoft.com/office/drawing/2014/main" id="{3E95B1C3-304D-46BA-B7BE-93F560FEC8D2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7" name="เมื่อฉันเดินเข้าป่า">
                  <a:extLst>
                    <a:ext uri="{FF2B5EF4-FFF2-40B4-BE49-F238E27FC236}">
                      <a16:creationId xmlns:a16="http://schemas.microsoft.com/office/drawing/2014/main" id="{147467DB-7C99-49AE-99B5-AD757B76DD63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175" name="Picture 174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id="{C59D73DE-CA36-4388-B332-9A8858703A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8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173" name="Picture 172">
              <a:hlinkClick r:id="rId28" action="ppaction://hlinksldjump"/>
              <a:extLst>
                <a:ext uri="{FF2B5EF4-FFF2-40B4-BE49-F238E27FC236}">
                  <a16:creationId xmlns:a16="http://schemas.microsoft.com/office/drawing/2014/main" id="{565F97E2-8447-4300-90CE-CB730866D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178" name="ลา">
            <a:extLst>
              <a:ext uri="{FF2B5EF4-FFF2-40B4-BE49-F238E27FC236}">
                <a16:creationId xmlns:a16="http://schemas.microsoft.com/office/drawing/2014/main" id="{9C4903A7-C5F4-4844-A4A5-E946FAFB3B10}"/>
              </a:ext>
            </a:extLst>
          </p:cNvPr>
          <p:cNvGrpSpPr/>
          <p:nvPr/>
        </p:nvGrpSpPr>
        <p:grpSpPr>
          <a:xfrm>
            <a:off x="2108936" y="5278472"/>
            <a:ext cx="1515933" cy="605222"/>
            <a:chOff x="1849598" y="3443673"/>
            <a:chExt cx="1515933" cy="605222"/>
          </a:xfrm>
        </p:grpSpPr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B2D8EF12-516F-4D07-84D0-424582243EC2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181" name="Rectangle: Rounded Corners 180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2C51FC09-2A0D-4D4B-B355-9E3D59848FC9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82" name="Picture 181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76E052BC-C06E-475A-8CE5-F1A7DA4455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9758" y="2674404"/>
                <a:ext cx="436527" cy="243504"/>
              </a:xfrm>
              <a:prstGeom prst="rect">
                <a:avLst/>
              </a:prstGeom>
            </p:spPr>
          </p:pic>
        </p:grpSp>
        <p:pic>
          <p:nvPicPr>
            <p:cNvPr id="180" name="Picture 179">
              <a:hlinkClick r:id="rId32" action="ppaction://hlinksldjump"/>
              <a:extLst>
                <a:ext uri="{FF2B5EF4-FFF2-40B4-BE49-F238E27FC236}">
                  <a16:creationId xmlns:a16="http://schemas.microsoft.com/office/drawing/2014/main" id="{5C8F8C5B-DD1C-46EC-A897-0486C227C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183" name="ที">
            <a:extLst>
              <a:ext uri="{FF2B5EF4-FFF2-40B4-BE49-F238E27FC236}">
                <a16:creationId xmlns:a16="http://schemas.microsoft.com/office/drawing/2014/main" id="{3559C709-BCCB-4367-9F7D-A07C1C968C9B}"/>
              </a:ext>
            </a:extLst>
          </p:cNvPr>
          <p:cNvGrpSpPr/>
          <p:nvPr/>
        </p:nvGrpSpPr>
        <p:grpSpPr>
          <a:xfrm>
            <a:off x="2116048" y="6019148"/>
            <a:ext cx="1515933" cy="605222"/>
            <a:chOff x="1849598" y="4448600"/>
            <a:chExt cx="1515933" cy="605222"/>
          </a:xfrm>
        </p:grpSpPr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9A6A40C9-A5AF-4886-A3E3-841CF2D3EF03}"/>
                </a:ext>
              </a:extLst>
            </p:cNvPr>
            <p:cNvGrpSpPr/>
            <p:nvPr/>
          </p:nvGrpSpPr>
          <p:grpSpPr>
            <a:xfrm>
              <a:off x="1849598" y="4448600"/>
              <a:ext cx="1515933" cy="605222"/>
              <a:chOff x="1271721" y="3743859"/>
              <a:chExt cx="1515933" cy="605222"/>
            </a:xfrm>
          </p:grpSpPr>
          <p:sp>
            <p:nvSpPr>
              <p:cNvPr id="186" name="Rectangle: Rounded Corners 185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4AFC38AA-1F71-4733-A053-F0B2AE555620}"/>
                  </a:ext>
                </a:extLst>
              </p:cNvPr>
              <p:cNvSpPr/>
              <p:nvPr/>
            </p:nvSpPr>
            <p:spPr>
              <a:xfrm>
                <a:off x="1271721" y="374385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  <a:effectLst>
                <a:outerShdw dist="38100" dir="5400000" algn="t" rotWithShape="0">
                  <a:srgbClr val="C898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87" name="Picture 186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C631ED55-D37B-4D7A-BF4C-1E35987A10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1859" y="3805155"/>
                <a:ext cx="270277" cy="423435"/>
              </a:xfrm>
              <a:prstGeom prst="rect">
                <a:avLst/>
              </a:prstGeom>
            </p:spPr>
          </p:pic>
        </p:grpSp>
        <p:pic>
          <p:nvPicPr>
            <p:cNvPr id="185" name="Picture 184">
              <a:hlinkClick r:id="rId34" action="ppaction://hlinksldjump"/>
              <a:extLst>
                <a:ext uri="{FF2B5EF4-FFF2-40B4-BE49-F238E27FC236}">
                  <a16:creationId xmlns:a16="http://schemas.microsoft.com/office/drawing/2014/main" id="{D9A8FD80-DB18-44DA-A347-C0DB7B723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4484318"/>
              <a:ext cx="514299" cy="528487"/>
            </a:xfrm>
            <a:prstGeom prst="rect">
              <a:avLst/>
            </a:prstGeom>
          </p:spPr>
        </p:pic>
      </p:grpSp>
      <p:grpSp>
        <p:nvGrpSpPr>
          <p:cNvPr id="188" name="โด">
            <a:extLst>
              <a:ext uri="{FF2B5EF4-FFF2-40B4-BE49-F238E27FC236}">
                <a16:creationId xmlns:a16="http://schemas.microsoft.com/office/drawing/2014/main" id="{CA50AE4E-7E34-4D06-8F05-5200B174A7A1}"/>
              </a:ext>
            </a:extLst>
          </p:cNvPr>
          <p:cNvGrpSpPr/>
          <p:nvPr/>
        </p:nvGrpSpPr>
        <p:grpSpPr>
          <a:xfrm>
            <a:off x="2116048" y="1575097"/>
            <a:ext cx="1515933" cy="605222"/>
            <a:chOff x="1849598" y="5453528"/>
            <a:chExt cx="1515933" cy="605222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AEA0A283-3A9D-4619-A8CD-DF4264147200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191" name="Rectangle: Rounded Corners 190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1CA7C6E9-C99C-4531-9AC4-088C0AE64DD2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2" name="Picture 191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60D3DC16-128C-414F-8D97-0862E6942A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190" name="Picture 189">
              <a:hlinkClick r:id="rId36" action="ppaction://hlinksldjump"/>
              <a:extLst>
                <a:ext uri="{FF2B5EF4-FFF2-40B4-BE49-F238E27FC236}">
                  <a16:creationId xmlns:a16="http://schemas.microsoft.com/office/drawing/2014/main" id="{EE2D5E7A-294D-44DE-A275-2B2F1EA5B0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193" name="เร">
            <a:extLst>
              <a:ext uri="{FF2B5EF4-FFF2-40B4-BE49-F238E27FC236}">
                <a16:creationId xmlns:a16="http://schemas.microsoft.com/office/drawing/2014/main" id="{393DB55A-0B64-4C09-906A-611369783A80}"/>
              </a:ext>
            </a:extLst>
          </p:cNvPr>
          <p:cNvGrpSpPr/>
          <p:nvPr/>
        </p:nvGrpSpPr>
        <p:grpSpPr>
          <a:xfrm>
            <a:off x="2114836" y="2315772"/>
            <a:ext cx="1515933" cy="605222"/>
            <a:chOff x="8455239" y="1991939"/>
            <a:chExt cx="1515933" cy="605222"/>
          </a:xfrm>
        </p:grpSpPr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F5F3CA44-3198-4F6E-A7DF-56D5CA3B73E8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196" name="Rectangle: Rounded Corners 195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E3AB8E94-FF7F-4AF4-A1E4-C84EA007BDB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7" name="Picture 196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7224FFD2-A6A7-41A6-B511-038F05482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195" name="Picture 194">
              <a:hlinkClick r:id="rId38" action="ppaction://hlinksldjump"/>
              <a:extLst>
                <a:ext uri="{FF2B5EF4-FFF2-40B4-BE49-F238E27FC236}">
                  <a16:creationId xmlns:a16="http://schemas.microsoft.com/office/drawing/2014/main" id="{9FD1437F-5072-4593-B7DB-B6F72D5B1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198" name="มี">
            <a:extLst>
              <a:ext uri="{FF2B5EF4-FFF2-40B4-BE49-F238E27FC236}">
                <a16:creationId xmlns:a16="http://schemas.microsoft.com/office/drawing/2014/main" id="{7198CD74-D6C5-482B-99CC-3150F1315747}"/>
              </a:ext>
            </a:extLst>
          </p:cNvPr>
          <p:cNvGrpSpPr/>
          <p:nvPr/>
        </p:nvGrpSpPr>
        <p:grpSpPr>
          <a:xfrm>
            <a:off x="2113050" y="3056447"/>
            <a:ext cx="1515933" cy="605222"/>
            <a:chOff x="8455239" y="2952238"/>
            <a:chExt cx="1515933" cy="605222"/>
          </a:xfrm>
        </p:grpSpPr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E860A912-1430-4E16-A34E-91F1F1B0801D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01" name="Rectangle: Rounded Corners 200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032B7D97-54A2-4BBD-BB59-6F623F8AF17D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2" name="Picture 201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12799B26-AD5C-4889-B026-F9A7229422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00" name="Picture 199">
              <a:hlinkClick r:id="rId40" action="ppaction://hlinksldjump"/>
              <a:extLst>
                <a:ext uri="{FF2B5EF4-FFF2-40B4-BE49-F238E27FC236}">
                  <a16:creationId xmlns:a16="http://schemas.microsoft.com/office/drawing/2014/main" id="{4F60BC9F-5A25-4CDF-AFD0-5A7166B9F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03" name="ฟา">
            <a:extLst>
              <a:ext uri="{FF2B5EF4-FFF2-40B4-BE49-F238E27FC236}">
                <a16:creationId xmlns:a16="http://schemas.microsoft.com/office/drawing/2014/main" id="{8DBEB453-2ABB-41C9-87F4-050F95DE20B8}"/>
              </a:ext>
            </a:extLst>
          </p:cNvPr>
          <p:cNvGrpSpPr/>
          <p:nvPr/>
        </p:nvGrpSpPr>
        <p:grpSpPr>
          <a:xfrm>
            <a:off x="2113049" y="3797122"/>
            <a:ext cx="1515933" cy="605222"/>
            <a:chOff x="8455239" y="3912537"/>
            <a:chExt cx="1515933" cy="605222"/>
          </a:xfrm>
        </p:grpSpPr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297D729A-E2B6-4E96-A03E-DF2F6ACCC1DE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06" name="Rectangle: Rounded Corners 205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F5D4A6EA-2A4B-4860-B70A-20DB2BA117C9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7" name="Picture 206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282E9217-C6A6-4A25-8D43-06ECD6A6C2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099" y="4474618"/>
                <a:ext cx="494453" cy="348847"/>
              </a:xfrm>
              <a:prstGeom prst="rect">
                <a:avLst/>
              </a:prstGeom>
            </p:spPr>
          </p:pic>
        </p:grpSp>
        <p:pic>
          <p:nvPicPr>
            <p:cNvPr id="205" name="Picture 204">
              <a:hlinkClick r:id="rId42" action="ppaction://hlinksldjump"/>
              <a:extLst>
                <a:ext uri="{FF2B5EF4-FFF2-40B4-BE49-F238E27FC236}">
                  <a16:creationId xmlns:a16="http://schemas.microsoft.com/office/drawing/2014/main" id="{6915E66E-F2E9-48ED-B730-4C2D3B52C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  <p:grpSp>
        <p:nvGrpSpPr>
          <p:cNvPr id="208" name="ซอล2">
            <a:extLst>
              <a:ext uri="{FF2B5EF4-FFF2-40B4-BE49-F238E27FC236}">
                <a16:creationId xmlns:a16="http://schemas.microsoft.com/office/drawing/2014/main" id="{53FCF584-88F6-4E83-89A4-2848AA931935}"/>
              </a:ext>
            </a:extLst>
          </p:cNvPr>
          <p:cNvGrpSpPr/>
          <p:nvPr/>
        </p:nvGrpSpPr>
        <p:grpSpPr>
          <a:xfrm>
            <a:off x="8559374" y="4954115"/>
            <a:ext cx="1515933" cy="605222"/>
            <a:chOff x="1849598" y="2438746"/>
            <a:chExt cx="1515933" cy="605222"/>
          </a:xfrm>
        </p:grpSpPr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0A28EDB1-F5CF-432B-B676-95EE1F4518A4}"/>
                </a:ext>
              </a:extLst>
            </p:cNvPr>
            <p:cNvGrpSpPr/>
            <p:nvPr/>
          </p:nvGrpSpPr>
          <p:grpSpPr>
            <a:xfrm>
              <a:off x="1849598" y="2438746"/>
              <a:ext cx="1515933" cy="605222"/>
              <a:chOff x="1277872" y="2261132"/>
              <a:chExt cx="1515933" cy="605222"/>
            </a:xfrm>
          </p:grpSpPr>
          <p:grpSp>
            <p:nvGrpSpPr>
              <p:cNvPr id="211" name="Group 210">
                <a:extLst>
                  <a:ext uri="{FF2B5EF4-FFF2-40B4-BE49-F238E27FC236}">
                    <a16:creationId xmlns:a16="http://schemas.microsoft.com/office/drawing/2014/main" id="{FC57DEDE-ED75-4297-BE89-E24B955E58C2}"/>
                  </a:ext>
                </a:extLst>
              </p:cNvPr>
              <p:cNvGrpSpPr/>
              <p:nvPr/>
            </p:nvGrpSpPr>
            <p:grpSpPr>
              <a:xfrm>
                <a:off x="1277872" y="2261132"/>
                <a:ext cx="1515933" cy="605222"/>
                <a:chOff x="1976685" y="2102213"/>
                <a:chExt cx="1515933" cy="605222"/>
              </a:xfrm>
            </p:grpSpPr>
            <p:sp>
              <p:nvSpPr>
                <p:cNvPr id="213" name="Rectangle: Rounded Corners 212">
                  <a:hlinkClick r:id="rId44" action="ppaction://hlinksldjump"/>
                  <a:extLst>
                    <a:ext uri="{FF2B5EF4-FFF2-40B4-BE49-F238E27FC236}">
                      <a16:creationId xmlns:a16="http://schemas.microsoft.com/office/drawing/2014/main" id="{DA0A871A-FE99-4768-938B-392FD08E3968}"/>
                    </a:ext>
                  </a:extLst>
                </p:cNvPr>
                <p:cNvSpPr/>
                <p:nvPr/>
              </p:nvSpPr>
              <p:spPr>
                <a:xfrm>
                  <a:off x="1976685" y="2102213"/>
                  <a:ext cx="1515933" cy="6052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E75135"/>
                  </a:solidFill>
                </a:ln>
                <a:effectLst>
                  <a:outerShdw dist="38100" dir="5400000" algn="t" rotWithShape="0">
                    <a:srgbClr val="B32F15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14" name="เมื่อฉันเดินเข้าป่า">
                  <a:extLst>
                    <a:ext uri="{FF2B5EF4-FFF2-40B4-BE49-F238E27FC236}">
                      <a16:creationId xmlns:a16="http://schemas.microsoft.com/office/drawing/2014/main" id="{B09BE539-9511-404B-91B4-67BE60A4D1A8}"/>
                    </a:ext>
                  </a:extLst>
                </p:cNvPr>
                <p:cNvPicPr>
                  <a:picLocks noChangeAspect="1"/>
                </p:cNvPicPr>
                <p:nvPr>
                  <a:audioFile r:link="rId4"/>
                  <p:extLst>
                    <p:ext uri="{DAA4B4D4-6D71-4841-9C94-3DE7FCFB9230}">
                      <p14:media xmlns:p14="http://schemas.microsoft.com/office/powerpoint/2010/main" r:embed="rId3"/>
                    </p:ext>
                  </p:extLst>
                </p:nvPr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1174" y="2137931"/>
                  <a:ext cx="515130" cy="528487"/>
                </a:xfrm>
                <a:prstGeom prst="rect">
                  <a:avLst/>
                </a:prstGeom>
              </p:spPr>
            </p:pic>
          </p:grpSp>
          <p:pic>
            <p:nvPicPr>
              <p:cNvPr id="212" name="Picture 211">
                <a:hlinkClick r:id="rId44" action="ppaction://hlinksldjump"/>
                <a:extLst>
                  <a:ext uri="{FF2B5EF4-FFF2-40B4-BE49-F238E27FC236}">
                    <a16:creationId xmlns:a16="http://schemas.microsoft.com/office/drawing/2014/main" id="{28927ABB-B5D7-4E32-BF18-5139B7BEA0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6767" y="2426907"/>
                <a:ext cx="778529" cy="276157"/>
              </a:xfrm>
              <a:prstGeom prst="rect">
                <a:avLst/>
              </a:prstGeom>
            </p:spPr>
          </p:pic>
        </p:grpSp>
        <p:pic>
          <p:nvPicPr>
            <p:cNvPr id="210" name="Picture 209">
              <a:hlinkClick r:id="rId44" action="ppaction://hlinksldjump"/>
              <a:extLst>
                <a:ext uri="{FF2B5EF4-FFF2-40B4-BE49-F238E27FC236}">
                  <a16:creationId xmlns:a16="http://schemas.microsoft.com/office/drawing/2014/main" id="{03BE1F9D-B15E-4D4E-B4E5-046FB0565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4918" y="2474464"/>
              <a:ext cx="514299" cy="528487"/>
            </a:xfrm>
            <a:prstGeom prst="rect">
              <a:avLst/>
            </a:prstGeom>
          </p:spPr>
        </p:pic>
      </p:grpSp>
      <p:grpSp>
        <p:nvGrpSpPr>
          <p:cNvPr id="215" name="ลา2">
            <a:extLst>
              <a:ext uri="{FF2B5EF4-FFF2-40B4-BE49-F238E27FC236}">
                <a16:creationId xmlns:a16="http://schemas.microsoft.com/office/drawing/2014/main" id="{994D9864-C268-4D9B-8055-6DE6717A88AB}"/>
              </a:ext>
            </a:extLst>
          </p:cNvPr>
          <p:cNvGrpSpPr/>
          <p:nvPr/>
        </p:nvGrpSpPr>
        <p:grpSpPr>
          <a:xfrm>
            <a:off x="8556578" y="5703858"/>
            <a:ext cx="1515933" cy="605222"/>
            <a:chOff x="1849598" y="3443673"/>
            <a:chExt cx="1515933" cy="605222"/>
          </a:xfrm>
        </p:grpSpPr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A8672F03-845F-4EBF-BDD9-8D2C456E3FC4}"/>
                </a:ext>
              </a:extLst>
            </p:cNvPr>
            <p:cNvGrpSpPr/>
            <p:nvPr/>
          </p:nvGrpSpPr>
          <p:grpSpPr>
            <a:xfrm>
              <a:off x="1849598" y="3443673"/>
              <a:ext cx="1515933" cy="605222"/>
              <a:chOff x="1357499" y="2483190"/>
              <a:chExt cx="1515933" cy="605222"/>
            </a:xfrm>
          </p:grpSpPr>
          <p:sp>
            <p:nvSpPr>
              <p:cNvPr id="218" name="Rectangle: Rounded Corners 217">
                <a:extLst>
                  <a:ext uri="{FF2B5EF4-FFF2-40B4-BE49-F238E27FC236}">
                    <a16:creationId xmlns:a16="http://schemas.microsoft.com/office/drawing/2014/main" id="{540C2E4A-D22C-45FF-A663-E6B1C0341019}"/>
                  </a:ext>
                </a:extLst>
              </p:cNvPr>
              <p:cNvSpPr/>
              <p:nvPr/>
            </p:nvSpPr>
            <p:spPr>
              <a:xfrm>
                <a:off x="1357499" y="2483190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rgbClr val="F57F09"/>
              </a:solidFill>
              <a:ln>
                <a:solidFill>
                  <a:srgbClr val="F57F09"/>
                </a:solidFill>
              </a:ln>
              <a:effectLst>
                <a:outerShdw dist="38100" dir="5400000" algn="t" rotWithShape="0">
                  <a:srgbClr val="A25406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19" name="Picture 218">
                <a:extLst>
                  <a:ext uri="{FF2B5EF4-FFF2-40B4-BE49-F238E27FC236}">
                    <a16:creationId xmlns:a16="http://schemas.microsoft.com/office/drawing/2014/main" id="{08A9CD83-3F86-4FB4-A438-16A70BA95C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80667" y="2675757"/>
                <a:ext cx="414709" cy="240799"/>
              </a:xfrm>
              <a:prstGeom prst="rect">
                <a:avLst/>
              </a:prstGeom>
            </p:spPr>
          </p:pic>
        </p:grpSp>
        <p:pic>
          <p:nvPicPr>
            <p:cNvPr id="217" name="Picture 216">
              <a:extLst>
                <a:ext uri="{FF2B5EF4-FFF2-40B4-BE49-F238E27FC236}">
                  <a16:creationId xmlns:a16="http://schemas.microsoft.com/office/drawing/2014/main" id="{1D30D0E8-9685-4F41-96BD-B3BA469C3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6" y="3475882"/>
              <a:ext cx="514299" cy="528487"/>
            </a:xfrm>
            <a:prstGeom prst="rect">
              <a:avLst/>
            </a:prstGeom>
          </p:spPr>
        </p:pic>
      </p:grpSp>
      <p:grpSp>
        <p:nvGrpSpPr>
          <p:cNvPr id="220" name="โด2">
            <a:extLst>
              <a:ext uri="{FF2B5EF4-FFF2-40B4-BE49-F238E27FC236}">
                <a16:creationId xmlns:a16="http://schemas.microsoft.com/office/drawing/2014/main" id="{6A0F0E49-21FF-43AB-BC16-7DFF65D9EBBD}"/>
              </a:ext>
            </a:extLst>
          </p:cNvPr>
          <p:cNvGrpSpPr/>
          <p:nvPr/>
        </p:nvGrpSpPr>
        <p:grpSpPr>
          <a:xfrm>
            <a:off x="8563690" y="1955135"/>
            <a:ext cx="1515933" cy="605222"/>
            <a:chOff x="1849598" y="5453528"/>
            <a:chExt cx="1515933" cy="605222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09C738C5-853A-4F9D-A4A1-776D8B8128C1}"/>
                </a:ext>
              </a:extLst>
            </p:cNvPr>
            <p:cNvGrpSpPr/>
            <p:nvPr/>
          </p:nvGrpSpPr>
          <p:grpSpPr>
            <a:xfrm>
              <a:off x="1849598" y="5453528"/>
              <a:ext cx="1515933" cy="605222"/>
              <a:chOff x="719538" y="5277542"/>
              <a:chExt cx="1515933" cy="605222"/>
            </a:xfrm>
          </p:grpSpPr>
          <p:sp>
            <p:nvSpPr>
              <p:cNvPr id="223" name="Rectangle: Rounded Corners 222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11FBEF46-94DB-480B-A413-81AB16929F34}"/>
                  </a:ext>
                </a:extLst>
              </p:cNvPr>
              <p:cNvSpPr/>
              <p:nvPr/>
            </p:nvSpPr>
            <p:spPr>
              <a:xfrm>
                <a:off x="719538" y="5277542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B43D"/>
                </a:solidFill>
              </a:ln>
              <a:effectLst>
                <a:outerShdw dist="38100" dir="5400000" algn="t" rotWithShape="0">
                  <a:srgbClr val="4A832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4" name="Picture 223">
                <a:hlinkClick r:id="rId46" action="ppaction://hlinksldjump"/>
                <a:extLst>
                  <a:ext uri="{FF2B5EF4-FFF2-40B4-BE49-F238E27FC236}">
                    <a16:creationId xmlns:a16="http://schemas.microsoft.com/office/drawing/2014/main" id="{0E847607-4206-4124-81FC-022066370A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9161" y="5385025"/>
                <a:ext cx="488831" cy="384954"/>
              </a:xfrm>
              <a:prstGeom prst="rect">
                <a:avLst/>
              </a:prstGeom>
            </p:spPr>
          </p:pic>
        </p:grpSp>
        <p:pic>
          <p:nvPicPr>
            <p:cNvPr id="222" name="Picture 221">
              <a:hlinkClick r:id="rId46" action="ppaction://hlinksldjump"/>
              <a:extLst>
                <a:ext uri="{FF2B5EF4-FFF2-40B4-BE49-F238E27FC236}">
                  <a16:creationId xmlns:a16="http://schemas.microsoft.com/office/drawing/2014/main" id="{F8191E78-BF42-4ADF-B961-53ABE62B5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8355" y="5489244"/>
              <a:ext cx="514299" cy="528487"/>
            </a:xfrm>
            <a:prstGeom prst="rect">
              <a:avLst/>
            </a:prstGeom>
          </p:spPr>
        </p:pic>
      </p:grpSp>
      <p:grpSp>
        <p:nvGrpSpPr>
          <p:cNvPr id="225" name="เร2">
            <a:extLst>
              <a:ext uri="{FF2B5EF4-FFF2-40B4-BE49-F238E27FC236}">
                <a16:creationId xmlns:a16="http://schemas.microsoft.com/office/drawing/2014/main" id="{4087EC49-FEA8-4953-A6E0-C64436B5EFE5}"/>
              </a:ext>
            </a:extLst>
          </p:cNvPr>
          <p:cNvGrpSpPr/>
          <p:nvPr/>
        </p:nvGrpSpPr>
        <p:grpSpPr>
          <a:xfrm>
            <a:off x="8562478" y="2704880"/>
            <a:ext cx="1515933" cy="605222"/>
            <a:chOff x="8455239" y="1991939"/>
            <a:chExt cx="1515933" cy="605222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F95AE71B-6587-4039-BBC0-F38E1B412773}"/>
                </a:ext>
              </a:extLst>
            </p:cNvPr>
            <p:cNvGrpSpPr/>
            <p:nvPr/>
          </p:nvGrpSpPr>
          <p:grpSpPr>
            <a:xfrm>
              <a:off x="8455239" y="1991939"/>
              <a:ext cx="1515933" cy="605222"/>
              <a:chOff x="2747010" y="5236379"/>
              <a:chExt cx="1515933" cy="605222"/>
            </a:xfrm>
          </p:grpSpPr>
          <p:sp>
            <p:nvSpPr>
              <p:cNvPr id="228" name="Rectangle: Rounded Corners 227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7A4A19F6-1C52-4AE0-986E-30333721682B}"/>
                  </a:ext>
                </a:extLst>
              </p:cNvPr>
              <p:cNvSpPr/>
              <p:nvPr/>
            </p:nvSpPr>
            <p:spPr>
              <a:xfrm>
                <a:off x="2747010" y="5236379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5A9E5"/>
                </a:solidFill>
              </a:ln>
              <a:effectLst>
                <a:outerShdw dist="38100" dir="5400000" algn="t" rotWithShape="0">
                  <a:srgbClr val="036A8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9" name="Picture 228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B4E4BE8A-31B7-46D1-B6DD-2DD64E2C69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94276" y="5419568"/>
                <a:ext cx="365288" cy="233544"/>
              </a:xfrm>
              <a:prstGeom prst="rect">
                <a:avLst/>
              </a:prstGeom>
            </p:spPr>
          </p:pic>
        </p:grpSp>
        <p:pic>
          <p:nvPicPr>
            <p:cNvPr id="227" name="Picture 226">
              <a:hlinkClick r:id="rId47" action="ppaction://hlinksldjump"/>
              <a:extLst>
                <a:ext uri="{FF2B5EF4-FFF2-40B4-BE49-F238E27FC236}">
                  <a16:creationId xmlns:a16="http://schemas.microsoft.com/office/drawing/2014/main" id="{BA679DF0-18A3-4B3A-9E4C-8A4003065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6520" y="2035385"/>
              <a:ext cx="514299" cy="528487"/>
            </a:xfrm>
            <a:prstGeom prst="rect">
              <a:avLst/>
            </a:prstGeom>
          </p:spPr>
        </p:pic>
      </p:grpSp>
      <p:grpSp>
        <p:nvGrpSpPr>
          <p:cNvPr id="230" name="มี2">
            <a:extLst>
              <a:ext uri="{FF2B5EF4-FFF2-40B4-BE49-F238E27FC236}">
                <a16:creationId xmlns:a16="http://schemas.microsoft.com/office/drawing/2014/main" id="{015AF4BC-B2D2-4C03-A9D9-CFD1A978AC06}"/>
              </a:ext>
            </a:extLst>
          </p:cNvPr>
          <p:cNvGrpSpPr/>
          <p:nvPr/>
        </p:nvGrpSpPr>
        <p:grpSpPr>
          <a:xfrm>
            <a:off x="8560692" y="3454625"/>
            <a:ext cx="1515933" cy="605222"/>
            <a:chOff x="8455239" y="2952238"/>
            <a:chExt cx="1515933" cy="605222"/>
          </a:xfrm>
        </p:grpSpPr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5117550E-3C3A-4445-AA69-80F0F4BAC51A}"/>
                </a:ext>
              </a:extLst>
            </p:cNvPr>
            <p:cNvGrpSpPr/>
            <p:nvPr/>
          </p:nvGrpSpPr>
          <p:grpSpPr>
            <a:xfrm>
              <a:off x="8455239" y="2952238"/>
              <a:ext cx="1515933" cy="605222"/>
              <a:chOff x="3841707" y="3188246"/>
              <a:chExt cx="1515933" cy="605222"/>
            </a:xfrm>
          </p:grpSpPr>
          <p:sp>
            <p:nvSpPr>
              <p:cNvPr id="233" name="Rectangle: Rounded Corners 232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4271757E-73B9-4D99-BEFB-1312A24FDB30}"/>
                  </a:ext>
                </a:extLst>
              </p:cNvPr>
              <p:cNvSpPr/>
              <p:nvPr/>
            </p:nvSpPr>
            <p:spPr>
              <a:xfrm>
                <a:off x="3841707" y="3188246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F4096"/>
                </a:solidFill>
              </a:ln>
              <a:effectLst>
                <a:outerShdw dist="38100" dir="5400000" algn="t" rotWithShape="0">
                  <a:srgbClr val="29296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34" name="Picture 233">
                <a:hlinkClick r:id="rId48" action="ppaction://hlinksldjump"/>
                <a:extLst>
                  <a:ext uri="{FF2B5EF4-FFF2-40B4-BE49-F238E27FC236}">
                    <a16:creationId xmlns:a16="http://schemas.microsoft.com/office/drawing/2014/main" id="{B887F10D-C80B-4B3E-9048-9F1A1876E9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615" y="3270473"/>
                <a:ext cx="244401" cy="417271"/>
              </a:xfrm>
              <a:prstGeom prst="rect">
                <a:avLst/>
              </a:prstGeom>
            </p:spPr>
          </p:pic>
        </p:grpSp>
        <p:pic>
          <p:nvPicPr>
            <p:cNvPr id="232" name="Picture 231">
              <a:hlinkClick r:id="rId48" action="ppaction://hlinksldjump"/>
              <a:extLst>
                <a:ext uri="{FF2B5EF4-FFF2-40B4-BE49-F238E27FC236}">
                  <a16:creationId xmlns:a16="http://schemas.microsoft.com/office/drawing/2014/main" id="{1AB81F15-4BF8-47DC-AF4A-9E3DADC0A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9958" y="2992565"/>
              <a:ext cx="514299" cy="528487"/>
            </a:xfrm>
            <a:prstGeom prst="rect">
              <a:avLst/>
            </a:prstGeom>
          </p:spPr>
        </p:pic>
      </p:grpSp>
      <p:grpSp>
        <p:nvGrpSpPr>
          <p:cNvPr id="235" name="ฟา2">
            <a:extLst>
              <a:ext uri="{FF2B5EF4-FFF2-40B4-BE49-F238E27FC236}">
                <a16:creationId xmlns:a16="http://schemas.microsoft.com/office/drawing/2014/main" id="{67AD6A26-9EB9-4F5D-B971-6147C6651498}"/>
              </a:ext>
            </a:extLst>
          </p:cNvPr>
          <p:cNvGrpSpPr/>
          <p:nvPr/>
        </p:nvGrpSpPr>
        <p:grpSpPr>
          <a:xfrm>
            <a:off x="8560691" y="4204370"/>
            <a:ext cx="1515933" cy="605222"/>
            <a:chOff x="8455239" y="3912537"/>
            <a:chExt cx="1515933" cy="605222"/>
          </a:xfrm>
        </p:grpSpPr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403D07BB-D985-4DBC-AF1E-66E900299DA2}"/>
                </a:ext>
              </a:extLst>
            </p:cNvPr>
            <p:cNvGrpSpPr/>
            <p:nvPr/>
          </p:nvGrpSpPr>
          <p:grpSpPr>
            <a:xfrm>
              <a:off x="8455239" y="3912537"/>
              <a:ext cx="1515933" cy="605222"/>
              <a:chOff x="4791902" y="4349081"/>
              <a:chExt cx="1515933" cy="605222"/>
            </a:xfrm>
          </p:grpSpPr>
          <p:sp>
            <p:nvSpPr>
              <p:cNvPr id="238" name="Rectangle: Rounded Corners 237">
                <a:hlinkClick r:id="rId49" action="ppaction://hlinksldjump"/>
                <a:extLst>
                  <a:ext uri="{FF2B5EF4-FFF2-40B4-BE49-F238E27FC236}">
                    <a16:creationId xmlns:a16="http://schemas.microsoft.com/office/drawing/2014/main" id="{6C3C0619-5938-49E0-B1B6-9B948D638BB4}"/>
                  </a:ext>
                </a:extLst>
              </p:cNvPr>
              <p:cNvSpPr/>
              <p:nvPr/>
            </p:nvSpPr>
            <p:spPr>
              <a:xfrm>
                <a:off x="4791902" y="4349081"/>
                <a:ext cx="1515933" cy="6052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664897"/>
                </a:solidFill>
              </a:ln>
              <a:effectLst>
                <a:outerShdw dist="38100" dir="5400000" algn="t" rotWithShape="0">
                  <a:srgbClr val="453165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39" name="Picture 238">
                <a:hlinkClick r:id="rId49" action="ppaction://hlinksldjump"/>
                <a:extLst>
                  <a:ext uri="{FF2B5EF4-FFF2-40B4-BE49-F238E27FC236}">
                    <a16:creationId xmlns:a16="http://schemas.microsoft.com/office/drawing/2014/main" id="{8E9824E4-E3E1-4CA9-8691-D13F7FAF68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6109" y="4476036"/>
                <a:ext cx="490433" cy="346011"/>
              </a:xfrm>
              <a:prstGeom prst="rect">
                <a:avLst/>
              </a:prstGeom>
            </p:spPr>
          </p:pic>
        </p:grpSp>
        <p:pic>
          <p:nvPicPr>
            <p:cNvPr id="237" name="Picture 236">
              <a:hlinkClick r:id="rId49" action="ppaction://hlinksldjump"/>
              <a:extLst>
                <a:ext uri="{FF2B5EF4-FFF2-40B4-BE49-F238E27FC236}">
                  <a16:creationId xmlns:a16="http://schemas.microsoft.com/office/drawing/2014/main" id="{5C7B1584-06AE-460E-BC27-DC2E75EC5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03644" y="3955831"/>
              <a:ext cx="514299" cy="5284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008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par>
              <p:cTn id="22"/>
            </p:par>
            <p:par>
              <p:cTn id="23"/>
            </p:par>
            <p:par>
              <p:cTn id="24"/>
            </p:par>
            <p:par>
              <p:cTn id="25"/>
            </p:par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7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4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6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0EA951BF-E50F-4E2C-9FCD-3FAFA2AC5581}"/>
              </a:ext>
            </a:extLst>
          </p:cNvPr>
          <p:cNvGrpSpPr/>
          <p:nvPr/>
        </p:nvGrpSpPr>
        <p:grpSpPr>
          <a:xfrm>
            <a:off x="892493" y="4656498"/>
            <a:ext cx="4824408" cy="1806198"/>
            <a:chOff x="892493" y="4512662"/>
            <a:chExt cx="4824408" cy="1806198"/>
          </a:xfrm>
        </p:grpSpPr>
        <p:sp>
          <p:nvSpPr>
            <p:cNvPr id="128" name="Rectangle: Top Corners Rounded 127">
              <a:extLst>
                <a:ext uri="{FF2B5EF4-FFF2-40B4-BE49-F238E27FC236}">
                  <a16:creationId xmlns:a16="http://schemas.microsoft.com/office/drawing/2014/main" id="{A34135F4-5799-ED71-679D-984F096ECDAB}"/>
                </a:ext>
              </a:extLst>
            </p:cNvPr>
            <p:cNvSpPr/>
            <p:nvPr/>
          </p:nvSpPr>
          <p:spPr>
            <a:xfrm rot="10800000">
              <a:off x="1086679" y="4569976"/>
              <a:ext cx="4630222" cy="1748884"/>
            </a:xfrm>
            <a:prstGeom prst="round2SameRect">
              <a:avLst>
                <a:gd name="adj1" fmla="val 10991"/>
                <a:gd name="adj2" fmla="val 13071"/>
              </a:avLst>
            </a:prstGeom>
            <a:noFill/>
            <a:ln>
              <a:solidFill>
                <a:srgbClr val="F16109"/>
              </a:solidFill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1" name="Group 190">
              <a:extLst>
                <a:ext uri="{FF2B5EF4-FFF2-40B4-BE49-F238E27FC236}">
                  <a16:creationId xmlns:a16="http://schemas.microsoft.com/office/drawing/2014/main" id="{0068EAE7-86D9-E9AC-0EA1-1A30BFDB9D94}"/>
                </a:ext>
              </a:extLst>
            </p:cNvPr>
            <p:cNvGrpSpPr/>
            <p:nvPr/>
          </p:nvGrpSpPr>
          <p:grpSpPr>
            <a:xfrm rot="21351475">
              <a:off x="892493" y="4512662"/>
              <a:ext cx="905207" cy="340250"/>
              <a:chOff x="6431632" y="7607773"/>
              <a:chExt cx="1541785" cy="502478"/>
            </a:xfrm>
          </p:grpSpPr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8AD44F51-9F3C-8235-0FBB-744D76732586}"/>
                  </a:ext>
                </a:extLst>
              </p:cNvPr>
              <p:cNvSpPr/>
              <p:nvPr/>
            </p:nvSpPr>
            <p:spPr>
              <a:xfrm>
                <a:off x="6431632" y="7607773"/>
                <a:ext cx="1541785" cy="502478"/>
              </a:xfrm>
              <a:prstGeom prst="rect">
                <a:avLst/>
              </a:prstGeom>
              <a:solidFill>
                <a:srgbClr val="F161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57" name="Graphic 256">
                <a:extLst>
                  <a:ext uri="{FF2B5EF4-FFF2-40B4-BE49-F238E27FC236}">
                    <a16:creationId xmlns:a16="http://schemas.microsoft.com/office/drawing/2014/main" id="{40D67188-7F64-FFF8-3AEF-C7E47AC99D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13528" y="7703270"/>
                <a:ext cx="1177992" cy="311483"/>
              </a:xfrm>
              <a:prstGeom prst="rect">
                <a:avLst/>
              </a:prstGeom>
            </p:spPr>
          </p:pic>
        </p:grpSp>
      </p:grpSp>
      <p:pic>
        <p:nvPicPr>
          <p:cNvPr id="29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3C57288-203B-4DC9-8930-B4B1AA76E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" name="Picture 28">
            <a:extLst>
              <a:ext uri="{FF2B5EF4-FFF2-40B4-BE49-F238E27FC236}">
                <a16:creationId xmlns:a16="http://schemas.microsoft.com/office/drawing/2014/main" id="{E7166A0F-4BA8-4E7E-AFC9-7153E9000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40DC4F-A62C-4A35-B3FE-1169CD642C6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668" y="285841"/>
            <a:ext cx="7592665" cy="59645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D0F0018-5CF5-442A-8B59-9DC235798513}"/>
              </a:ext>
            </a:extLst>
          </p:cNvPr>
          <p:cNvGrpSpPr/>
          <p:nvPr/>
        </p:nvGrpSpPr>
        <p:grpSpPr>
          <a:xfrm>
            <a:off x="1086684" y="3455924"/>
            <a:ext cx="4630219" cy="1122926"/>
            <a:chOff x="1086684" y="3312088"/>
            <a:chExt cx="4630219" cy="112292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A8DD38C-DA94-402C-A356-0A09CB9D4521}"/>
                </a:ext>
              </a:extLst>
            </p:cNvPr>
            <p:cNvGrpSpPr/>
            <p:nvPr/>
          </p:nvGrpSpPr>
          <p:grpSpPr>
            <a:xfrm>
              <a:off x="1086684" y="3312088"/>
              <a:ext cx="4630219" cy="1122926"/>
              <a:chOff x="-182880" y="3258666"/>
              <a:chExt cx="3471608" cy="1727822"/>
            </a:xfrm>
          </p:grpSpPr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49DB4A9A-86CC-46A7-B3EE-FF71B1FA05A9}"/>
                  </a:ext>
                </a:extLst>
              </p:cNvPr>
              <p:cNvSpPr/>
              <p:nvPr/>
            </p:nvSpPr>
            <p:spPr>
              <a:xfrm>
                <a:off x="-182880" y="3258666"/>
                <a:ext cx="3471608" cy="1727822"/>
              </a:xfrm>
              <a:prstGeom prst="rect">
                <a:avLst/>
              </a:prstGeom>
              <a:solidFill>
                <a:srgbClr val="FDD9C3">
                  <a:alpha val="4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Rectangle: Rounded Corners 167">
                <a:extLst>
                  <a:ext uri="{FF2B5EF4-FFF2-40B4-BE49-F238E27FC236}">
                    <a16:creationId xmlns:a16="http://schemas.microsoft.com/office/drawing/2014/main" id="{4332CF67-6C6D-5B39-ED69-EDB16B86E45A}"/>
                  </a:ext>
                </a:extLst>
              </p:cNvPr>
              <p:cNvSpPr/>
              <p:nvPr/>
            </p:nvSpPr>
            <p:spPr>
              <a:xfrm>
                <a:off x="-101196" y="3429495"/>
                <a:ext cx="3308240" cy="138616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701411F-067E-4172-B6F0-22F50885DBF4}"/>
                </a:ext>
              </a:extLst>
            </p:cNvPr>
            <p:cNvSpPr/>
            <p:nvPr/>
          </p:nvSpPr>
          <p:spPr>
            <a:xfrm>
              <a:off x="1789117" y="3455439"/>
              <a:ext cx="316579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เพลงที่ประพันธ์ขึ้นสำหรับดนตรีบรรเลงร่วมกับการขับร้อง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B3AFCED-ECE5-49C9-A9AE-F7991EBC0605}"/>
              </a:ext>
            </a:extLst>
          </p:cNvPr>
          <p:cNvGrpSpPr/>
          <p:nvPr/>
        </p:nvGrpSpPr>
        <p:grpSpPr>
          <a:xfrm>
            <a:off x="6498462" y="3474342"/>
            <a:ext cx="4630219" cy="1104379"/>
            <a:chOff x="6498462" y="3330506"/>
            <a:chExt cx="4630219" cy="110437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4E580AE-4820-490F-B38E-9AD4850A289E}"/>
                </a:ext>
              </a:extLst>
            </p:cNvPr>
            <p:cNvGrpSpPr/>
            <p:nvPr/>
          </p:nvGrpSpPr>
          <p:grpSpPr>
            <a:xfrm>
              <a:off x="6498462" y="3330506"/>
              <a:ext cx="4630219" cy="1104379"/>
              <a:chOff x="-182881" y="4486574"/>
              <a:chExt cx="3481365" cy="1104379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BC614E66-3DE0-4956-A9E5-32A83E157094}"/>
                  </a:ext>
                </a:extLst>
              </p:cNvPr>
              <p:cNvSpPr/>
              <p:nvPr/>
            </p:nvSpPr>
            <p:spPr>
              <a:xfrm>
                <a:off x="-182881" y="4486574"/>
                <a:ext cx="3481365" cy="1104379"/>
              </a:xfrm>
              <a:prstGeom prst="rect">
                <a:avLst/>
              </a:prstGeom>
              <a:solidFill>
                <a:srgbClr val="FFC5D7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Rectangle: Rounded Corners 168">
                <a:extLst>
                  <a:ext uri="{FF2B5EF4-FFF2-40B4-BE49-F238E27FC236}">
                    <a16:creationId xmlns:a16="http://schemas.microsoft.com/office/drawing/2014/main" id="{D3DF648F-0891-8629-F74B-7E3440D84008}"/>
                  </a:ext>
                </a:extLst>
              </p:cNvPr>
              <p:cNvSpPr/>
              <p:nvPr/>
            </p:nvSpPr>
            <p:spPr>
              <a:xfrm>
                <a:off x="-101195" y="4583787"/>
                <a:ext cx="3308240" cy="90995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9433322-1FC2-4A69-8EA2-A1127FFA41DD}"/>
                </a:ext>
              </a:extLst>
            </p:cNvPr>
            <p:cNvSpPr/>
            <p:nvPr/>
          </p:nvSpPr>
          <p:spPr>
            <a:xfrm>
              <a:off x="7192160" y="3468139"/>
              <a:ext cx="321843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เพลงที่ประพันธ์ขึ้นเฉพาะสำหรับเครื่องดนตรีบรรเลง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801427D-2CC1-4EE2-87FD-C7A97642C54E}"/>
              </a:ext>
            </a:extLst>
          </p:cNvPr>
          <p:cNvGrpSpPr/>
          <p:nvPr/>
        </p:nvGrpSpPr>
        <p:grpSpPr>
          <a:xfrm>
            <a:off x="7796829" y="929042"/>
            <a:ext cx="2009098" cy="2365035"/>
            <a:chOff x="6921715" y="1414791"/>
            <a:chExt cx="2830009" cy="3331382"/>
          </a:xfrm>
        </p:grpSpPr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D4E210B7-65E0-46A7-99C1-1C9184C0A1A2}"/>
                </a:ext>
              </a:extLst>
            </p:cNvPr>
            <p:cNvSpPr/>
            <p:nvPr/>
          </p:nvSpPr>
          <p:spPr>
            <a:xfrm>
              <a:off x="7209091" y="1414791"/>
              <a:ext cx="2365357" cy="3331382"/>
            </a:xfrm>
            <a:prstGeom prst="round2SameRect">
              <a:avLst>
                <a:gd name="adj1" fmla="val 50000"/>
                <a:gd name="adj2" fmla="val 13705"/>
              </a:avLst>
            </a:prstGeom>
            <a:solidFill>
              <a:srgbClr val="FFC5D7"/>
            </a:solidFill>
            <a:ln w="19050">
              <a:solidFill>
                <a:srgbClr val="FF49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26941C0-83C9-429D-96F1-7EECF7ABF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21715" y="1670375"/>
              <a:ext cx="2830009" cy="2970845"/>
            </a:xfrm>
            <a:prstGeom prst="rect">
              <a:avLst/>
            </a:prstGeom>
          </p:spPr>
        </p:pic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C2827CB3-3DA7-F313-AA5C-C3416B68F2D7}"/>
              </a:ext>
            </a:extLst>
          </p:cNvPr>
          <p:cNvGrpSpPr/>
          <p:nvPr/>
        </p:nvGrpSpPr>
        <p:grpSpPr>
          <a:xfrm>
            <a:off x="7877848" y="2864020"/>
            <a:ext cx="1904904" cy="403352"/>
            <a:chOff x="6377072" y="4861202"/>
            <a:chExt cx="2472386" cy="523513"/>
          </a:xfrm>
          <a:effectLst/>
        </p:grpSpPr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1A12E1F9-0C9F-8404-8DD4-15FD6A18FD06}"/>
                </a:ext>
              </a:extLst>
            </p:cNvPr>
            <p:cNvSpPr/>
            <p:nvPr/>
          </p:nvSpPr>
          <p:spPr>
            <a:xfrm>
              <a:off x="6377072" y="4861202"/>
              <a:ext cx="2472386" cy="5235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rgbClr val="FF4980"/>
              </a:solidFill>
              <a:prstDash val="solid"/>
              <a:round/>
            </a:ln>
            <a:effectLst>
              <a:outerShdw dist="38100" dir="5400000" algn="t" rotWithShape="0">
                <a:srgbClr val="B0003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9" name="Graphic 148">
              <a:extLst>
                <a:ext uri="{FF2B5EF4-FFF2-40B4-BE49-F238E27FC236}">
                  <a16:creationId xmlns:a16="http://schemas.microsoft.com/office/drawing/2014/main" id="{4401B522-2124-E97B-D5B5-91D46AC72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624846" y="5065810"/>
              <a:ext cx="1976835" cy="20069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64F8114-53E1-4F33-9D3C-ECEF7392FBB4}"/>
              </a:ext>
            </a:extLst>
          </p:cNvPr>
          <p:cNvGrpSpPr/>
          <p:nvPr/>
        </p:nvGrpSpPr>
        <p:grpSpPr>
          <a:xfrm>
            <a:off x="2457404" y="929043"/>
            <a:ext cx="2004140" cy="2391920"/>
            <a:chOff x="2299668" y="1439019"/>
            <a:chExt cx="2823025" cy="3369252"/>
          </a:xfrm>
        </p:grpSpPr>
        <p:sp>
          <p:nvSpPr>
            <p:cNvPr id="9" name="Rectangle: Top Corners Rounded 8">
              <a:extLst>
                <a:ext uri="{FF2B5EF4-FFF2-40B4-BE49-F238E27FC236}">
                  <a16:creationId xmlns:a16="http://schemas.microsoft.com/office/drawing/2014/main" id="{235F08B9-26DE-4154-BD1E-50AA03F8BC6C}"/>
                </a:ext>
              </a:extLst>
            </p:cNvPr>
            <p:cNvSpPr/>
            <p:nvPr/>
          </p:nvSpPr>
          <p:spPr>
            <a:xfrm>
              <a:off x="2409215" y="1439019"/>
              <a:ext cx="2365356" cy="3369252"/>
            </a:xfrm>
            <a:prstGeom prst="round2SameRect">
              <a:avLst>
                <a:gd name="adj1" fmla="val 50000"/>
                <a:gd name="adj2" fmla="val 13985"/>
              </a:avLst>
            </a:prstGeom>
            <a:solidFill>
              <a:srgbClr val="FDD9C3"/>
            </a:solidFill>
            <a:ln w="19050">
              <a:solidFill>
                <a:srgbClr val="F161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7B3DE4B-40FA-4704-86D0-C13C9A20C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9668" y="1561467"/>
              <a:ext cx="2823025" cy="3226314"/>
            </a:xfrm>
            <a:prstGeom prst="rect">
              <a:avLst/>
            </a:prstGeom>
          </p:spPr>
        </p:pic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AADB5730-B921-DF50-EF54-4C8D76A1DFF3}"/>
              </a:ext>
            </a:extLst>
          </p:cNvPr>
          <p:cNvGrpSpPr/>
          <p:nvPr/>
        </p:nvGrpSpPr>
        <p:grpSpPr>
          <a:xfrm>
            <a:off x="2422336" y="2902374"/>
            <a:ext cx="1904903" cy="403352"/>
            <a:chOff x="111485" y="4996952"/>
            <a:chExt cx="2472386" cy="523513"/>
          </a:xfrm>
          <a:effectLst/>
        </p:grpSpPr>
        <p:sp>
          <p:nvSpPr>
            <p:cNvPr id="153" name="Rectangle: Rounded Corners 152">
              <a:extLst>
                <a:ext uri="{FF2B5EF4-FFF2-40B4-BE49-F238E27FC236}">
                  <a16:creationId xmlns:a16="http://schemas.microsoft.com/office/drawing/2014/main" id="{15F6C66C-CCDB-3103-B066-64BDE9F01A70}"/>
                </a:ext>
              </a:extLst>
            </p:cNvPr>
            <p:cNvSpPr/>
            <p:nvPr/>
          </p:nvSpPr>
          <p:spPr>
            <a:xfrm>
              <a:off x="111485" y="4996952"/>
              <a:ext cx="2472386" cy="5235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rgbClr val="F16109"/>
              </a:solidFill>
              <a:prstDash val="solid"/>
              <a:round/>
            </a:ln>
            <a:effectLst>
              <a:outerShdw dist="38100" dir="5400000" algn="t" rotWithShape="0">
                <a:srgbClr val="A6430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4" name="Graphic 153">
              <a:extLst>
                <a:ext uri="{FF2B5EF4-FFF2-40B4-BE49-F238E27FC236}">
                  <a16:creationId xmlns:a16="http://schemas.microsoft.com/office/drawing/2014/main" id="{0C4B63FB-DD77-55B9-2476-8A1FB2457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42866" y="5076133"/>
              <a:ext cx="1771637" cy="320351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9343207-A80C-4816-961B-7A02ADDE5622}"/>
              </a:ext>
            </a:extLst>
          </p:cNvPr>
          <p:cNvGrpSpPr/>
          <p:nvPr/>
        </p:nvGrpSpPr>
        <p:grpSpPr>
          <a:xfrm>
            <a:off x="6716453" y="5028996"/>
            <a:ext cx="4194238" cy="1302759"/>
            <a:chOff x="7994587" y="4794498"/>
            <a:chExt cx="4194238" cy="1302759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8CD873D6-B9DC-15C9-786C-38A3D7C4B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994587" y="4814859"/>
              <a:ext cx="1570011" cy="245810"/>
            </a:xfrm>
            <a:prstGeom prst="rect">
              <a:avLst/>
            </a:prstGeom>
            <a:effectLst>
              <a:outerShdw dist="12700" dir="5400000" algn="ctr" rotWithShape="0">
                <a:srgbClr val="A40033"/>
              </a:outerShdw>
            </a:effectLst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03EEAD33-F3AD-1B74-8098-B8B655ADC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000222" y="5181613"/>
              <a:ext cx="1826341" cy="334895"/>
            </a:xfrm>
            <a:prstGeom prst="rect">
              <a:avLst/>
            </a:prstGeom>
            <a:effectLst>
              <a:outerShdw dist="12700" dir="5400000" algn="ctr" rotWithShape="0">
                <a:srgbClr val="A40033"/>
              </a:outerShdw>
            </a:effectLst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815DCCE0-6AE5-07AE-0731-0E3021DD0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7994915" y="5834406"/>
              <a:ext cx="1745458" cy="155845"/>
            </a:xfrm>
            <a:prstGeom prst="rect">
              <a:avLst/>
            </a:prstGeom>
            <a:effectLst>
              <a:outerShdw dist="12700" dir="5400000" algn="ctr" rotWithShape="0">
                <a:srgbClr val="A40033"/>
              </a:outerShdw>
            </a:effectLst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9AE18B1-5639-D488-752F-7C5EC09BD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0345198" y="4794498"/>
              <a:ext cx="1843627" cy="266171"/>
            </a:xfrm>
            <a:prstGeom prst="rect">
              <a:avLst/>
            </a:prstGeom>
            <a:effectLst>
              <a:outerShdw dist="12700" dir="5400000" algn="ctr" rotWithShape="0">
                <a:srgbClr val="A40033"/>
              </a:outerShdw>
            </a:effectLst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140858E1-A31D-7518-0652-50EA90F73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10349010" y="5181613"/>
              <a:ext cx="1170685" cy="336719"/>
            </a:xfrm>
            <a:prstGeom prst="rect">
              <a:avLst/>
            </a:prstGeom>
            <a:effectLst>
              <a:outerShdw dist="12700" dir="5400000" algn="ctr" rotWithShape="0">
                <a:srgbClr val="A40033"/>
              </a:outerShdw>
            </a:effectLst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7818F49F-54A4-707D-7A99-9199598A9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0345199" y="5834406"/>
              <a:ext cx="1526097" cy="262851"/>
            </a:xfrm>
            <a:prstGeom prst="rect">
              <a:avLst/>
            </a:prstGeom>
            <a:effectLst>
              <a:outerShdw dist="12700" dir="5400000" algn="ctr" rotWithShape="0">
                <a:srgbClr val="A40033"/>
              </a:outerShdw>
            </a:effectLst>
          </p:spPr>
        </p:pic>
      </p:grpSp>
      <p:pic>
        <p:nvPicPr>
          <p:cNvPr id="137" name="Graphic 136">
            <a:extLst>
              <a:ext uri="{FF2B5EF4-FFF2-40B4-BE49-F238E27FC236}">
                <a16:creationId xmlns:a16="http://schemas.microsoft.com/office/drawing/2014/main" id="{4602933B-7C91-2315-E61F-2322005E50DC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2739133" y="5446766"/>
            <a:ext cx="1257774" cy="296185"/>
          </a:xfrm>
          <a:prstGeom prst="rect">
            <a:avLst/>
          </a:prstGeom>
          <a:effectLst>
            <a:outerShdw dist="12700" dir="5400000" algn="ctr" rotWithShape="0">
              <a:srgbClr val="9E8400"/>
            </a:outerShdw>
          </a:effectLst>
        </p:spPr>
      </p:pic>
      <p:pic>
        <p:nvPicPr>
          <p:cNvPr id="139" name="Graphic 138">
            <a:extLst>
              <a:ext uri="{FF2B5EF4-FFF2-40B4-BE49-F238E27FC236}">
                <a16:creationId xmlns:a16="http://schemas.microsoft.com/office/drawing/2014/main" id="{974941B8-9E6B-8389-9A10-6B6038165C9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6540">
            <a:off x="4476866" y="5463685"/>
            <a:ext cx="1060037" cy="276717"/>
          </a:xfrm>
          <a:prstGeom prst="rect">
            <a:avLst/>
          </a:prstGeom>
          <a:effectLst>
            <a:outerShdw dist="12700" dir="5400000" algn="ctr" rotWithShape="0">
              <a:srgbClr val="9E8400"/>
            </a:outerShdw>
          </a:effectLst>
        </p:spPr>
      </p:pic>
      <p:pic>
        <p:nvPicPr>
          <p:cNvPr id="135" name="Graphic 134">
            <a:extLst>
              <a:ext uri="{FF2B5EF4-FFF2-40B4-BE49-F238E27FC236}">
                <a16:creationId xmlns:a16="http://schemas.microsoft.com/office/drawing/2014/main" id="{7A87F49B-A8A0-C379-30EE-BDEEEFB9ED38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247043" y="5583560"/>
            <a:ext cx="1012131" cy="159391"/>
          </a:xfrm>
          <a:prstGeom prst="rect">
            <a:avLst/>
          </a:prstGeom>
          <a:effectLst>
            <a:outerShdw dist="12700" dir="5400000" algn="ctr" rotWithShape="0">
              <a:srgbClr val="9E8400"/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055DE4FD-AFD0-4474-BD28-1E2DE4A85D6F}"/>
              </a:ext>
            </a:extLst>
          </p:cNvPr>
          <p:cNvGrpSpPr/>
          <p:nvPr/>
        </p:nvGrpSpPr>
        <p:grpSpPr>
          <a:xfrm>
            <a:off x="6316163" y="4656498"/>
            <a:ext cx="4812519" cy="1806198"/>
            <a:chOff x="6316163" y="4512662"/>
            <a:chExt cx="4812519" cy="1806198"/>
          </a:xfrm>
        </p:grpSpPr>
        <p:sp>
          <p:nvSpPr>
            <p:cNvPr id="56" name="Rectangle: Top Corners Rounded 55">
              <a:extLst>
                <a:ext uri="{FF2B5EF4-FFF2-40B4-BE49-F238E27FC236}">
                  <a16:creationId xmlns:a16="http://schemas.microsoft.com/office/drawing/2014/main" id="{6BE2B6E5-BA90-4B24-BAA3-4985FC46DE6C}"/>
                </a:ext>
              </a:extLst>
            </p:cNvPr>
            <p:cNvSpPr/>
            <p:nvPr/>
          </p:nvSpPr>
          <p:spPr>
            <a:xfrm rot="10800000">
              <a:off x="6498462" y="4569976"/>
              <a:ext cx="4630220" cy="1748884"/>
            </a:xfrm>
            <a:prstGeom prst="round2SameRect">
              <a:avLst>
                <a:gd name="adj1" fmla="val 10991"/>
                <a:gd name="adj2" fmla="val 13071"/>
              </a:avLst>
            </a:prstGeom>
            <a:noFill/>
            <a:ln>
              <a:solidFill>
                <a:srgbClr val="FFC5D7"/>
              </a:solidFill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7576619C-511D-0473-BD7A-8012993CF4EF}"/>
                </a:ext>
              </a:extLst>
            </p:cNvPr>
            <p:cNvGrpSpPr/>
            <p:nvPr/>
          </p:nvGrpSpPr>
          <p:grpSpPr>
            <a:xfrm rot="21351475">
              <a:off x="6316163" y="4512662"/>
              <a:ext cx="905207" cy="340250"/>
              <a:chOff x="6431632" y="7607773"/>
              <a:chExt cx="1541785" cy="502478"/>
            </a:xfrm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361E7D23-31AB-3324-4529-5F60A967C9E3}"/>
                  </a:ext>
                </a:extLst>
              </p:cNvPr>
              <p:cNvSpPr/>
              <p:nvPr/>
            </p:nvSpPr>
            <p:spPr>
              <a:xfrm>
                <a:off x="6431632" y="7607773"/>
                <a:ext cx="1541785" cy="502478"/>
              </a:xfrm>
              <a:prstGeom prst="rect">
                <a:avLst/>
              </a:prstGeom>
              <a:solidFill>
                <a:srgbClr val="FF09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0" name="Graphic 189">
                <a:extLst>
                  <a:ext uri="{FF2B5EF4-FFF2-40B4-BE49-F238E27FC236}">
                    <a16:creationId xmlns:a16="http://schemas.microsoft.com/office/drawing/2014/main" id="{2A92C2F1-82C1-C153-D495-A1465DBBAD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13528" y="7703270"/>
                <a:ext cx="1177992" cy="311483"/>
              </a:xfrm>
              <a:prstGeom prst="rect">
                <a:avLst/>
              </a:prstGeom>
            </p:spPr>
          </p:pic>
        </p:grp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F3600922-8237-4FE0-BF7C-C3A43A0D1CCF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3598073" flipH="1">
            <a:off x="2277443" y="3167467"/>
            <a:ext cx="324852" cy="41148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8BF8A9C-B89B-4111-8C65-2AF49A8BD5C2}"/>
              </a:ext>
            </a:extLst>
          </p:cNvPr>
          <p:cNvGrpSpPr/>
          <p:nvPr/>
        </p:nvGrpSpPr>
        <p:grpSpPr>
          <a:xfrm>
            <a:off x="625426" y="7236434"/>
            <a:ext cx="10920462" cy="5731393"/>
            <a:chOff x="625426" y="7236434"/>
            <a:chExt cx="10920462" cy="5731393"/>
          </a:xfrm>
        </p:grpSpPr>
        <p:grpSp>
          <p:nvGrpSpPr>
            <p:cNvPr id="48" name="กรอบ">
              <a:extLst>
                <a:ext uri="{FF2B5EF4-FFF2-40B4-BE49-F238E27FC236}">
                  <a16:creationId xmlns:a16="http://schemas.microsoft.com/office/drawing/2014/main" id="{1FB6ABF7-41B7-444A-9E56-6E5B15F322BE}"/>
                </a:ext>
              </a:extLst>
            </p:cNvPr>
            <p:cNvGrpSpPr/>
            <p:nvPr/>
          </p:nvGrpSpPr>
          <p:grpSpPr>
            <a:xfrm>
              <a:off x="625426" y="7236434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49" name="Rectangle: Rounded Corners 38">
                <a:extLst>
                  <a:ext uri="{FF2B5EF4-FFF2-40B4-BE49-F238E27FC236}">
                    <a16:creationId xmlns:a16="http://schemas.microsoft.com/office/drawing/2014/main" id="{81C4A060-09D4-4248-9CFD-6D755D9150B1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F1610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6F2F7F4-BF53-48CD-AA39-4974804A5CBA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เพลงขับร้อง (ประเภทเพลงเถา)</a:t>
                </a:r>
              </a:p>
              <a:p>
                <a:pPr lvl="0" algn="ctr"/>
                <a:r>
                  <a:rPr lang="th-TH" sz="3600" b="1" dirty="0">
                    <a:solidFill>
                      <a:srgbClr val="F1610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เพลงราตรีประดับดาว</a:t>
                </a:r>
                <a:r>
                  <a:rPr lang="en-US" sz="3600" b="1" dirty="0">
                    <a:solidFill>
                      <a:srgbClr val="F1610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solidFill>
                      <a:srgbClr val="F1610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เถา</a:t>
                </a:r>
                <a:endParaRPr lang="th-TH" sz="3295" b="1" dirty="0">
                  <a:solidFill>
                    <a:srgbClr val="F16109"/>
                  </a:solidFill>
                </a:endParaRPr>
              </a:p>
            </p:txBody>
          </p:sp>
        </p:grpSp>
        <p:pic>
          <p:nvPicPr>
            <p:cNvPr id="52" name="Picture 61">
              <a:extLst>
                <a:ext uri="{FF2B5EF4-FFF2-40B4-BE49-F238E27FC236}">
                  <a16:creationId xmlns:a16="http://schemas.microsoft.com/office/drawing/2014/main" id="{545C6D95-D7E6-42D9-92FA-A6E785C6E5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02177" y="8177656"/>
              <a:ext cx="5987647" cy="4617119"/>
            </a:xfrm>
            <a:prstGeom prst="rect">
              <a:avLst/>
            </a:prstGeom>
          </p:spPr>
        </p:pic>
      </p:grpSp>
      <p:pic>
        <p:nvPicPr>
          <p:cNvPr id="51" name="close">
            <a:extLst>
              <a:ext uri="{FF2B5EF4-FFF2-40B4-BE49-F238E27FC236}">
                <a16:creationId xmlns:a16="http://schemas.microsoft.com/office/drawing/2014/main" id="{F700B776-CD0F-4D7C-B76B-204D521F2467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53970"/>
            <a:ext cx="554794" cy="5547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A72987C-36ED-4078-AAAC-1F1DDFD4C12C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0189" y="7791769"/>
            <a:ext cx="514299" cy="528487"/>
          </a:xfrm>
          <a:prstGeom prst="rect">
            <a:avLst/>
          </a:prstGeom>
        </p:spPr>
      </p:pic>
      <p:pic>
        <p:nvPicPr>
          <p:cNvPr id="55" name="slide 54 เพลง ราตรีประดับดาว เถา">
            <a:hlinkClick r:id="" action="ppaction://media"/>
            <a:extLst>
              <a:ext uri="{FF2B5EF4-FFF2-40B4-BE49-F238E27FC236}">
                <a16:creationId xmlns:a16="http://schemas.microsoft.com/office/drawing/2014/main" id="{0ABFDCA0-77B3-4016-B140-98C8E8EC84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-1228725" y="3227388"/>
            <a:ext cx="609600" cy="609600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8D46DD37-F064-4595-B165-21F3CCBFEDA8}"/>
              </a:ext>
            </a:extLst>
          </p:cNvPr>
          <p:cNvGrpSpPr/>
          <p:nvPr/>
        </p:nvGrpSpPr>
        <p:grpSpPr>
          <a:xfrm>
            <a:off x="625426" y="7236434"/>
            <a:ext cx="10920462" cy="5731393"/>
            <a:chOff x="625426" y="733072"/>
            <a:chExt cx="10920462" cy="5731393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3A1B057E-9B6E-4BCB-B7B8-451192CB681B}"/>
                </a:ext>
              </a:extLst>
            </p:cNvPr>
            <p:cNvGrpSpPr/>
            <p:nvPr/>
          </p:nvGrpSpPr>
          <p:grpSpPr>
            <a:xfrm>
              <a:off x="625426" y="733072"/>
              <a:ext cx="10920462" cy="5731393"/>
              <a:chOff x="1641603" y="3826079"/>
              <a:chExt cx="9016457" cy="4333874"/>
            </a:xfrm>
            <a:solidFill>
              <a:srgbClr val="FFFFFF"/>
            </a:solidFill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68" name="Rectangle: Rounded Corners 38">
                <a:extLst>
                  <a:ext uri="{FF2B5EF4-FFF2-40B4-BE49-F238E27FC236}">
                    <a16:creationId xmlns:a16="http://schemas.microsoft.com/office/drawing/2014/main" id="{330CE5A3-ACFA-4BE0-8879-94DBE51FE92C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grpFill/>
              <a:ln w="76200">
                <a:solidFill>
                  <a:srgbClr val="FF498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AC671F7-DA5E-4309-B13B-F921B01C1227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เพลงบรรเลง (ประเภทเพลงลูกหมด)</a:t>
                </a:r>
              </a:p>
              <a:p>
                <a:pPr lvl="0" algn="ctr"/>
                <a:r>
                  <a:rPr lang="th-TH" sz="3600" b="1" dirty="0">
                    <a:solidFill>
                      <a:srgbClr val="FF49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ลูกหมด (เพลงแขกบ</a:t>
                </a:r>
                <a:r>
                  <a:rPr lang="th-TH" sz="3600" b="1" dirty="0" err="1">
                    <a:solidFill>
                      <a:srgbClr val="FF49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รเ</a:t>
                </a:r>
                <a:r>
                  <a:rPr lang="th-TH" sz="3600" b="1" dirty="0">
                    <a:solidFill>
                      <a:srgbClr val="FF498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ทศ ชั้นเดียว)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E9EDC418-4B15-459A-9E3D-41C8E22768CE}"/>
                </a:ext>
              </a:extLst>
            </p:cNvPr>
            <p:cNvGrpSpPr/>
            <p:nvPr/>
          </p:nvGrpSpPr>
          <p:grpSpPr>
            <a:xfrm>
              <a:off x="1227922" y="2287815"/>
              <a:ext cx="9736156" cy="1621677"/>
              <a:chOff x="1227922" y="2287815"/>
              <a:chExt cx="9736156" cy="1621677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19E4E3F0-6617-45CD-8C55-F5BE4AD5D0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227922" y="2287815"/>
                <a:ext cx="9736156" cy="1621677"/>
              </a:xfrm>
              <a:prstGeom prst="rect">
                <a:avLst/>
              </a:prstGeom>
            </p:spPr>
          </p:pic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C1092ECC-0310-472C-9EBF-BE27A41B2FB8}"/>
                  </a:ext>
                </a:extLst>
              </p:cNvPr>
              <p:cNvSpPr/>
              <p:nvPr/>
            </p:nvSpPr>
            <p:spPr>
              <a:xfrm>
                <a:off x="1241712" y="2338353"/>
                <a:ext cx="9708576" cy="1265164"/>
              </a:xfrm>
              <a:prstGeom prst="rect">
                <a:avLst/>
              </a:prstGeom>
              <a:noFill/>
              <a:ln w="28575">
                <a:solidFill>
                  <a:srgbClr val="FF49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BF7D7EA6-09FC-41D7-8A3A-1717166D8EC9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434780"/>
            <a:ext cx="554794" cy="55479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69C85F4-C39D-4B69-8A70-6BF53CFDA72D}"/>
              </a:ext>
            </a:extLst>
          </p:cNvPr>
          <p:cNvPicPr>
            <a:picLocks noChangeAspect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5690" y="7800934"/>
            <a:ext cx="514299" cy="528487"/>
          </a:xfrm>
          <a:prstGeom prst="rect">
            <a:avLst/>
          </a:prstGeom>
        </p:spPr>
      </p:pic>
      <p:pic>
        <p:nvPicPr>
          <p:cNvPr id="70" name="Slide 55 เสียงระนาดเอก ลูกหมด (แขกบรเทศ)">
            <a:hlinkClick r:id="" action="ppaction://media"/>
            <a:extLst>
              <a:ext uri="{FF2B5EF4-FFF2-40B4-BE49-F238E27FC236}">
                <a16:creationId xmlns:a16="http://schemas.microsoft.com/office/drawing/2014/main" id="{E55E95D4-C76C-444F-BF37-E4403AB341F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-1228725" y="52467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4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1.11111E-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4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1.11111E-6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48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1.11111E-6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14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1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1.45833E-6 -0.96458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65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-3.33333E-6 -0.96458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1.11022E-16 -0.96458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82016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0" dur="1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9 L -3.33333E-6 2.96296E-6 " pathEditMode="relative" rAng="0" ptsTypes="AA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96459 L 1.875E-6 4.07407E-6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9 L -3.33333E-6 2.96296E-6 " pathEditMode="relative" rAng="0" ptsTypes="AA">
                                      <p:cBhvr>
                                        <p:cTn id="1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1" dur="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96459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1.875E-6 -0.96459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96459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13864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0" dur="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16280F-67AB-927E-DB73-92904FEBE8C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668" y="285841"/>
            <a:ext cx="7592665" cy="59645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5ADD871-9886-4020-A920-946D5B35895A}"/>
              </a:ext>
            </a:extLst>
          </p:cNvPr>
          <p:cNvGrpSpPr/>
          <p:nvPr/>
        </p:nvGrpSpPr>
        <p:grpSpPr>
          <a:xfrm>
            <a:off x="4578432" y="1073800"/>
            <a:ext cx="3033293" cy="3175331"/>
            <a:chOff x="4578432" y="921400"/>
            <a:chExt cx="3033293" cy="3175331"/>
          </a:xfrm>
        </p:grpSpPr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DF45C974-2888-A2FA-EDE1-B66B871F93CB}"/>
                </a:ext>
              </a:extLst>
            </p:cNvPr>
            <p:cNvSpPr/>
            <p:nvPr/>
          </p:nvSpPr>
          <p:spPr>
            <a:xfrm>
              <a:off x="4578432" y="1000686"/>
              <a:ext cx="3033293" cy="3096045"/>
            </a:xfrm>
            <a:prstGeom prst="round2SameRect">
              <a:avLst>
                <a:gd name="adj1" fmla="val 50000"/>
                <a:gd name="adj2" fmla="val 13985"/>
              </a:avLst>
            </a:prstGeom>
            <a:solidFill>
              <a:srgbClr val="A3C4F3"/>
            </a:solidFill>
            <a:ln w="19050">
              <a:solidFill>
                <a:srgbClr val="4E8C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EC103C4-4800-B207-FE36-0138E1DE5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02198" y="921400"/>
              <a:ext cx="2385760" cy="2123505"/>
            </a:xfrm>
            <a:prstGeom prst="rect">
              <a:avLst/>
            </a:prstGeom>
            <a:effectLst>
              <a:outerShdw blurRad="25400" dist="12700" dir="5400000" algn="t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86DC8C0-96FE-457A-AD01-A655938207CE}"/>
              </a:ext>
            </a:extLst>
          </p:cNvPr>
          <p:cNvGrpSpPr/>
          <p:nvPr/>
        </p:nvGrpSpPr>
        <p:grpSpPr>
          <a:xfrm>
            <a:off x="8539050" y="1134607"/>
            <a:ext cx="3033293" cy="3114524"/>
            <a:chOff x="8539050" y="982207"/>
            <a:chExt cx="3033293" cy="3114524"/>
          </a:xfrm>
        </p:grpSpPr>
        <p:sp>
          <p:nvSpPr>
            <p:cNvPr id="28" name="Rectangle: Top Corners Rounded 27">
              <a:extLst>
                <a:ext uri="{FF2B5EF4-FFF2-40B4-BE49-F238E27FC236}">
                  <a16:creationId xmlns:a16="http://schemas.microsoft.com/office/drawing/2014/main" id="{AAD8C363-6A9B-C884-3389-483B35D821F8}"/>
                </a:ext>
              </a:extLst>
            </p:cNvPr>
            <p:cNvSpPr/>
            <p:nvPr/>
          </p:nvSpPr>
          <p:spPr>
            <a:xfrm>
              <a:off x="8539050" y="982207"/>
              <a:ext cx="3033293" cy="3114524"/>
            </a:xfrm>
            <a:prstGeom prst="round2SameRect">
              <a:avLst>
                <a:gd name="adj1" fmla="val 50000"/>
                <a:gd name="adj2" fmla="val 13985"/>
              </a:avLst>
            </a:prstGeom>
            <a:solidFill>
              <a:srgbClr val="98F5E1"/>
            </a:solidFill>
            <a:ln w="19050">
              <a:solidFill>
                <a:srgbClr val="15D9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0478D86-FB24-46E3-2FE1-DA32DF226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01260" y="1000686"/>
              <a:ext cx="2274781" cy="2056342"/>
            </a:xfrm>
            <a:prstGeom prst="rect">
              <a:avLst/>
            </a:prstGeom>
            <a:effectLst>
              <a:outerShdw blurRad="25400" dist="12700" dir="5400000" algn="t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B07552B-0A4F-4305-B1D4-B7C99A1D8827}"/>
              </a:ext>
            </a:extLst>
          </p:cNvPr>
          <p:cNvGrpSpPr/>
          <p:nvPr/>
        </p:nvGrpSpPr>
        <p:grpSpPr>
          <a:xfrm>
            <a:off x="620439" y="868947"/>
            <a:ext cx="3033293" cy="3380184"/>
            <a:chOff x="620439" y="716547"/>
            <a:chExt cx="3033293" cy="3380184"/>
          </a:xfrm>
        </p:grpSpPr>
        <p:sp>
          <p:nvSpPr>
            <p:cNvPr id="26" name="Rectangle: Top Corners Rounded 25">
              <a:extLst>
                <a:ext uri="{FF2B5EF4-FFF2-40B4-BE49-F238E27FC236}">
                  <a16:creationId xmlns:a16="http://schemas.microsoft.com/office/drawing/2014/main" id="{FF864BB7-A13E-B9E3-686B-4FF7BCE1CC8B}"/>
                </a:ext>
              </a:extLst>
            </p:cNvPr>
            <p:cNvSpPr/>
            <p:nvPr/>
          </p:nvSpPr>
          <p:spPr>
            <a:xfrm>
              <a:off x="620439" y="986683"/>
              <a:ext cx="3033293" cy="3110048"/>
            </a:xfrm>
            <a:prstGeom prst="round2SameRect">
              <a:avLst>
                <a:gd name="adj1" fmla="val 50000"/>
                <a:gd name="adj2" fmla="val 13985"/>
              </a:avLst>
            </a:prstGeom>
            <a:solidFill>
              <a:srgbClr val="F1C0E8"/>
            </a:solidFill>
            <a:ln w="19050">
              <a:solidFill>
                <a:srgbClr val="DB5FC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รอแก้ภาพ">
              <a:extLst>
                <a:ext uri="{FF2B5EF4-FFF2-40B4-BE49-F238E27FC236}">
                  <a16:creationId xmlns:a16="http://schemas.microsoft.com/office/drawing/2014/main" id="{42E59E90-EFE4-7B62-E611-35BEAD23C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6128" y="716547"/>
              <a:ext cx="1667122" cy="2410942"/>
            </a:xfrm>
            <a:prstGeom prst="flowChartConnector">
              <a:avLst/>
            </a:prstGeom>
            <a:ln w="76200">
              <a:noFill/>
            </a:ln>
            <a:effectLst>
              <a:outerShdw blurRad="25400" dist="12700" dir="5400000" algn="t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DE750CE-F82E-4110-AD3C-4FC6110B9163}"/>
              </a:ext>
            </a:extLst>
          </p:cNvPr>
          <p:cNvGrpSpPr/>
          <p:nvPr/>
        </p:nvGrpSpPr>
        <p:grpSpPr>
          <a:xfrm>
            <a:off x="247721" y="4499411"/>
            <a:ext cx="3697556" cy="1536223"/>
            <a:chOff x="247721" y="4347011"/>
            <a:chExt cx="3697556" cy="1536223"/>
          </a:xfrm>
        </p:grpSpPr>
        <p:sp>
          <p:nvSpPr>
            <p:cNvPr id="30" name="Rectangle: Top Corners Rounded 29">
              <a:extLst>
                <a:ext uri="{FF2B5EF4-FFF2-40B4-BE49-F238E27FC236}">
                  <a16:creationId xmlns:a16="http://schemas.microsoft.com/office/drawing/2014/main" id="{E489CFA5-17FB-826E-CB1B-9DB1438D0C28}"/>
                </a:ext>
              </a:extLst>
            </p:cNvPr>
            <p:cNvSpPr/>
            <p:nvPr/>
          </p:nvSpPr>
          <p:spPr>
            <a:xfrm rot="5400000">
              <a:off x="1443706" y="3381663"/>
              <a:ext cx="1400175" cy="3602967"/>
            </a:xfrm>
            <a:prstGeom prst="round2SameRect">
              <a:avLst>
                <a:gd name="adj1" fmla="val 14217"/>
                <a:gd name="adj2" fmla="val 15165"/>
              </a:avLst>
            </a:prstGeom>
            <a:noFill/>
            <a:ln>
              <a:solidFill>
                <a:srgbClr val="F1C0E8"/>
              </a:solidFill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E891335-E8E0-7314-EDB0-E690E69744CD}"/>
                </a:ext>
              </a:extLst>
            </p:cNvPr>
            <p:cNvGrpSpPr/>
            <p:nvPr/>
          </p:nvGrpSpPr>
          <p:grpSpPr>
            <a:xfrm rot="21351475">
              <a:off x="247721" y="4347011"/>
              <a:ext cx="905207" cy="340250"/>
              <a:chOff x="6431632" y="7607773"/>
              <a:chExt cx="1541785" cy="502478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7E2BB89-CB5A-DE21-C049-B8127AF68D79}"/>
                  </a:ext>
                </a:extLst>
              </p:cNvPr>
              <p:cNvSpPr/>
              <p:nvPr/>
            </p:nvSpPr>
            <p:spPr>
              <a:xfrm>
                <a:off x="6431632" y="7607773"/>
                <a:ext cx="1541785" cy="502478"/>
              </a:xfrm>
              <a:prstGeom prst="rect">
                <a:avLst/>
              </a:prstGeom>
              <a:solidFill>
                <a:srgbClr val="AB27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33" name="Graphic 256">
                <a:extLst>
                  <a:ext uri="{FF2B5EF4-FFF2-40B4-BE49-F238E27FC236}">
                    <a16:creationId xmlns:a16="http://schemas.microsoft.com/office/drawing/2014/main" id="{B711C15D-49D6-9A38-EB0C-2533A1120A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13528" y="7703270"/>
                <a:ext cx="1177992" cy="311483"/>
              </a:xfrm>
              <a:prstGeom prst="rect">
                <a:avLst/>
              </a:prstGeom>
            </p:spPr>
          </p:pic>
        </p:grpSp>
      </p:grpSp>
      <p:pic>
        <p:nvPicPr>
          <p:cNvPr id="35" name="Graphic 34">
            <a:extLst>
              <a:ext uri="{FF2B5EF4-FFF2-40B4-BE49-F238E27FC236}">
                <a16:creationId xmlns:a16="http://schemas.microsoft.com/office/drawing/2014/main" id="{4FF13AEB-1314-4A1C-FA57-49EE2EC57B9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2761" y="4889732"/>
            <a:ext cx="3173333" cy="377845"/>
          </a:xfrm>
          <a:prstGeom prst="rect">
            <a:avLst/>
          </a:prstGeom>
          <a:effectLst>
            <a:outerShdw dist="12700" dir="5400000" algn="t" rotWithShape="0">
              <a:srgbClr val="58144B"/>
            </a:outerShdw>
          </a:effectLst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6B183308-608E-D3CB-6610-663D4827779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62275" t="-17692"/>
          <a:stretch/>
        </p:blipFill>
        <p:spPr>
          <a:xfrm>
            <a:off x="1927237" y="5521850"/>
            <a:ext cx="433111" cy="216603"/>
          </a:xfrm>
          <a:prstGeom prst="rect">
            <a:avLst/>
          </a:prstGeom>
          <a:effectLst>
            <a:outerShdw dist="12700" dir="5400000" algn="t" rotWithShape="0">
              <a:srgbClr val="58144B"/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5F20155-EFB2-47F3-ADCA-D055A1CFBFE4}"/>
              </a:ext>
            </a:extLst>
          </p:cNvPr>
          <p:cNvGrpSpPr/>
          <p:nvPr/>
        </p:nvGrpSpPr>
        <p:grpSpPr>
          <a:xfrm>
            <a:off x="4220186" y="4499411"/>
            <a:ext cx="3697556" cy="1536223"/>
            <a:chOff x="4220186" y="4347011"/>
            <a:chExt cx="3697556" cy="1536223"/>
          </a:xfrm>
        </p:grpSpPr>
        <p:sp>
          <p:nvSpPr>
            <p:cNvPr id="41" name="Rectangle: Top Corners Rounded 40">
              <a:extLst>
                <a:ext uri="{FF2B5EF4-FFF2-40B4-BE49-F238E27FC236}">
                  <a16:creationId xmlns:a16="http://schemas.microsoft.com/office/drawing/2014/main" id="{AB227ED6-6E05-B9F3-6E65-8635EB632E98}"/>
                </a:ext>
              </a:extLst>
            </p:cNvPr>
            <p:cNvSpPr/>
            <p:nvPr/>
          </p:nvSpPr>
          <p:spPr>
            <a:xfrm rot="5400000">
              <a:off x="5416171" y="3381663"/>
              <a:ext cx="1400175" cy="3602967"/>
            </a:xfrm>
            <a:prstGeom prst="round2SameRect">
              <a:avLst>
                <a:gd name="adj1" fmla="val 14217"/>
                <a:gd name="adj2" fmla="val 15165"/>
              </a:avLst>
            </a:prstGeom>
            <a:noFill/>
            <a:ln>
              <a:solidFill>
                <a:srgbClr val="A3C4F3"/>
              </a:solidFill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996D4AF-131D-9D86-63DA-8A7F1BED34D9}"/>
                </a:ext>
              </a:extLst>
            </p:cNvPr>
            <p:cNvGrpSpPr/>
            <p:nvPr/>
          </p:nvGrpSpPr>
          <p:grpSpPr>
            <a:xfrm rot="21351475">
              <a:off x="4220186" y="4347011"/>
              <a:ext cx="905207" cy="340250"/>
              <a:chOff x="6431632" y="7607773"/>
              <a:chExt cx="1541785" cy="502478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A91D9309-D1A5-7C38-F883-26EABC8E9B3C}"/>
                  </a:ext>
                </a:extLst>
              </p:cNvPr>
              <p:cNvSpPr/>
              <p:nvPr/>
            </p:nvSpPr>
            <p:spPr>
              <a:xfrm>
                <a:off x="6431632" y="7607773"/>
                <a:ext cx="1541785" cy="502478"/>
              </a:xfrm>
              <a:prstGeom prst="rect">
                <a:avLst/>
              </a:prstGeom>
              <a:solidFill>
                <a:srgbClr val="1C67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44" name="Graphic 256">
                <a:extLst>
                  <a:ext uri="{FF2B5EF4-FFF2-40B4-BE49-F238E27FC236}">
                    <a16:creationId xmlns:a16="http://schemas.microsoft.com/office/drawing/2014/main" id="{689919E2-A1BA-3B1F-FC11-7B7C585DF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13528" y="7703270"/>
                <a:ext cx="1177992" cy="311483"/>
              </a:xfrm>
              <a:prstGeom prst="rect">
                <a:avLst/>
              </a:prstGeom>
            </p:spPr>
          </p:pic>
        </p:grpSp>
      </p:grpSp>
      <p:pic>
        <p:nvPicPr>
          <p:cNvPr id="46" name="Graphic 45">
            <a:extLst>
              <a:ext uri="{FF2B5EF4-FFF2-40B4-BE49-F238E27FC236}">
                <a16:creationId xmlns:a16="http://schemas.microsoft.com/office/drawing/2014/main" id="{A76C4ADF-654F-1F41-BE22-56571085CB1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726705" y="5164520"/>
            <a:ext cx="2779106" cy="304600"/>
          </a:xfrm>
          <a:prstGeom prst="rect">
            <a:avLst/>
          </a:prstGeom>
          <a:effectLst>
            <a:outerShdw dist="12700" dir="5400000" algn="ctr" rotWithShape="0">
              <a:srgbClr val="134895"/>
            </a:outerShdw>
          </a:effec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79B56AA-DFE7-4408-BAD1-5726C59249C7}"/>
              </a:ext>
            </a:extLst>
          </p:cNvPr>
          <p:cNvGrpSpPr/>
          <p:nvPr/>
        </p:nvGrpSpPr>
        <p:grpSpPr>
          <a:xfrm>
            <a:off x="8167118" y="4505184"/>
            <a:ext cx="3697556" cy="1536223"/>
            <a:chOff x="8167118" y="4352784"/>
            <a:chExt cx="3697556" cy="1536223"/>
          </a:xfrm>
        </p:grpSpPr>
        <p:sp>
          <p:nvSpPr>
            <p:cNvPr id="48" name="Rectangle: Top Corners Rounded 47">
              <a:extLst>
                <a:ext uri="{FF2B5EF4-FFF2-40B4-BE49-F238E27FC236}">
                  <a16:creationId xmlns:a16="http://schemas.microsoft.com/office/drawing/2014/main" id="{A9BA510F-1321-AEFB-5D6B-CEF6D6B7A1F3}"/>
                </a:ext>
              </a:extLst>
            </p:cNvPr>
            <p:cNvSpPr/>
            <p:nvPr/>
          </p:nvSpPr>
          <p:spPr>
            <a:xfrm rot="5400000">
              <a:off x="9363103" y="3387436"/>
              <a:ext cx="1400175" cy="3602967"/>
            </a:xfrm>
            <a:prstGeom prst="round2SameRect">
              <a:avLst>
                <a:gd name="adj1" fmla="val 14217"/>
                <a:gd name="adj2" fmla="val 15165"/>
              </a:avLst>
            </a:prstGeom>
            <a:noFill/>
            <a:ln>
              <a:solidFill>
                <a:srgbClr val="98F5E1"/>
              </a:solidFill>
              <a:prstDash val="dash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4943D12-A23E-2C71-6C0B-59E96CEB8552}"/>
                </a:ext>
              </a:extLst>
            </p:cNvPr>
            <p:cNvGrpSpPr/>
            <p:nvPr/>
          </p:nvGrpSpPr>
          <p:grpSpPr>
            <a:xfrm rot="21351475">
              <a:off x="8167118" y="4352784"/>
              <a:ext cx="905207" cy="340250"/>
              <a:chOff x="6431632" y="7607773"/>
              <a:chExt cx="1541785" cy="502478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8542253E-D70E-6AD9-83DF-764382920421}"/>
                  </a:ext>
                </a:extLst>
              </p:cNvPr>
              <p:cNvSpPr/>
              <p:nvPr/>
            </p:nvSpPr>
            <p:spPr>
              <a:xfrm>
                <a:off x="6431632" y="7607773"/>
                <a:ext cx="1541785" cy="502478"/>
              </a:xfrm>
              <a:prstGeom prst="rect">
                <a:avLst/>
              </a:prstGeom>
              <a:solidFill>
                <a:srgbClr val="0E9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1" name="Graphic 256">
                <a:extLst>
                  <a:ext uri="{FF2B5EF4-FFF2-40B4-BE49-F238E27FC236}">
                    <a16:creationId xmlns:a16="http://schemas.microsoft.com/office/drawing/2014/main" id="{CCD35178-448F-5B8B-0AFB-9E43E095FB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13528" y="7703270"/>
                <a:ext cx="1177992" cy="311483"/>
              </a:xfrm>
              <a:prstGeom prst="rect">
                <a:avLst/>
              </a:prstGeom>
            </p:spPr>
          </p:pic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17C3701-89E5-3094-5A01-2A435FCCB72A}"/>
              </a:ext>
            </a:extLst>
          </p:cNvPr>
          <p:cNvGrpSpPr/>
          <p:nvPr/>
        </p:nvGrpSpPr>
        <p:grpSpPr>
          <a:xfrm>
            <a:off x="8799955" y="5164526"/>
            <a:ext cx="2511482" cy="313355"/>
            <a:chOff x="3205783" y="4983744"/>
            <a:chExt cx="5635028" cy="703079"/>
          </a:xfrm>
        </p:grpSpPr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BBD531A3-52B2-66F2-89F3-DBB296096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205783" y="4983744"/>
              <a:ext cx="4004767" cy="703079"/>
            </a:xfrm>
            <a:prstGeom prst="rect">
              <a:avLst/>
            </a:prstGeom>
            <a:effectLst>
              <a:outerShdw dist="12700" dir="5400000" algn="ctr" rotWithShape="0">
                <a:srgbClr val="0A6A55"/>
              </a:outerShdw>
            </a:effectLst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FBCB5AB5-1E76-8182-B703-BA6A7DA7E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7832826" y="5247295"/>
              <a:ext cx="1007985" cy="436082"/>
            </a:xfrm>
            <a:prstGeom prst="rect">
              <a:avLst/>
            </a:prstGeom>
            <a:effectLst>
              <a:outerShdw dist="12700" dir="5400000" algn="ctr" rotWithShape="0">
                <a:srgbClr val="0A6A55"/>
              </a:outerShdw>
            </a:effectLst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F8A9FD0-0A20-4E7D-A7EB-B7CBC4C67F35}"/>
              </a:ext>
            </a:extLst>
          </p:cNvPr>
          <p:cNvGrpSpPr/>
          <p:nvPr/>
        </p:nvGrpSpPr>
        <p:grpSpPr>
          <a:xfrm>
            <a:off x="327326" y="3299886"/>
            <a:ext cx="3617953" cy="949245"/>
            <a:chOff x="327326" y="3455358"/>
            <a:chExt cx="3617953" cy="949245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B9107B56-1A38-1876-FE79-B21FD105413B}"/>
                </a:ext>
              </a:extLst>
            </p:cNvPr>
            <p:cNvSpPr/>
            <p:nvPr/>
          </p:nvSpPr>
          <p:spPr>
            <a:xfrm>
              <a:off x="327326" y="3455358"/>
              <a:ext cx="3617953" cy="9492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rgbClr val="DB5FC3"/>
              </a:solidFill>
              <a:prstDash val="solid"/>
              <a:round/>
            </a:ln>
            <a:effectLst>
              <a:outerShdw dist="38100" dir="5400000" algn="t" rotWithShape="0">
                <a:srgbClr val="AB279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92B34051-A93A-DABA-3E18-283C02AB8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96401" y="3558694"/>
              <a:ext cx="2679802" cy="661112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FA23634-D270-0F55-6BDE-90CD286941C2}"/>
              </a:ext>
            </a:extLst>
          </p:cNvPr>
          <p:cNvGrpSpPr/>
          <p:nvPr/>
        </p:nvGrpSpPr>
        <p:grpSpPr>
          <a:xfrm>
            <a:off x="4287023" y="3299886"/>
            <a:ext cx="3617953" cy="949245"/>
            <a:chOff x="4287023" y="3455358"/>
            <a:chExt cx="3617953" cy="949245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685AB465-4C94-7463-766B-5E6D7028BC52}"/>
                </a:ext>
              </a:extLst>
            </p:cNvPr>
            <p:cNvSpPr/>
            <p:nvPr/>
          </p:nvSpPr>
          <p:spPr>
            <a:xfrm>
              <a:off x="4287023" y="3455358"/>
              <a:ext cx="3617953" cy="9492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rgbClr val="4E8CE8"/>
              </a:solidFill>
              <a:prstDash val="solid"/>
              <a:round/>
            </a:ln>
            <a:effectLst>
              <a:outerShdw dist="38100" dir="5400000" algn="t" rotWithShape="0">
                <a:srgbClr val="1C67D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3518BF85-BE42-2931-8617-700C48C85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4996631" y="3558694"/>
              <a:ext cx="2361620" cy="756567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50F04C0-6D6F-821F-1B72-B6D882EBD6D3}"/>
              </a:ext>
            </a:extLst>
          </p:cNvPr>
          <p:cNvGrpSpPr/>
          <p:nvPr/>
        </p:nvGrpSpPr>
        <p:grpSpPr>
          <a:xfrm>
            <a:off x="8246721" y="3299886"/>
            <a:ext cx="3617953" cy="949245"/>
            <a:chOff x="8246721" y="3455358"/>
            <a:chExt cx="3617953" cy="949245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B284707E-17E5-5571-AECA-0BBCCE0C3929}"/>
                </a:ext>
              </a:extLst>
            </p:cNvPr>
            <p:cNvSpPr/>
            <p:nvPr/>
          </p:nvSpPr>
          <p:spPr>
            <a:xfrm>
              <a:off x="8246721" y="3455358"/>
              <a:ext cx="3617953" cy="94924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rgbClr val="15D9AF"/>
              </a:solidFill>
              <a:prstDash val="solid"/>
              <a:round/>
            </a:ln>
            <a:effectLst>
              <a:outerShdw dist="38100" dir="5400000" algn="t" rotWithShape="0">
                <a:srgbClr val="0E967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B4509D2F-82FC-56D1-8228-BA29E243B0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8991554" y="3558694"/>
              <a:ext cx="2128286" cy="661112"/>
            </a:xfrm>
            <a:prstGeom prst="rect">
              <a:avLst/>
            </a:prstGeom>
          </p:spPr>
        </p:pic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C60BA079-FC78-0D95-A4ED-5C60C29EF59B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 rot="3598073" flipH="1">
            <a:off x="202248" y="3943267"/>
            <a:ext cx="324852" cy="411480"/>
          </a:xfrm>
          <a:prstGeom prst="rect">
            <a:avLst/>
          </a:prstGeom>
        </p:spPr>
      </p:pic>
      <p:pic>
        <p:nvPicPr>
          <p:cNvPr id="45" name="teacher guide">
            <a:extLst>
              <a:ext uri="{FF2B5EF4-FFF2-40B4-BE49-F238E27FC236}">
                <a16:creationId xmlns:a16="http://schemas.microsoft.com/office/drawing/2014/main" id="{D60E57AA-C41D-4A3E-BB12-765141F07BA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5A6854A8-28AF-47AE-9CC5-AA51AB4BAC6E}"/>
              </a:ext>
            </a:extLst>
          </p:cNvPr>
          <p:cNvGrpSpPr/>
          <p:nvPr/>
        </p:nvGrpSpPr>
        <p:grpSpPr>
          <a:xfrm>
            <a:off x="625426" y="7229586"/>
            <a:ext cx="10920462" cy="5731393"/>
            <a:chOff x="625426" y="810101"/>
            <a:chExt cx="10920462" cy="5731393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B543DCCE-3452-4A60-95C7-AC32608CB4D1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62" name="Rectangle: Rounded Corners 38">
                <a:extLst>
                  <a:ext uri="{FF2B5EF4-FFF2-40B4-BE49-F238E27FC236}">
                    <a16:creationId xmlns:a16="http://schemas.microsoft.com/office/drawing/2014/main" id="{2D191C52-450F-4617-B161-929AD9873E70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AB2792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C3B2EEA8-B8ED-4F52-8D93-B42305EF1ECD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บทร้องที่มาจากบทกลอน บทละคร หรือวรรณคดี</a:t>
                </a:r>
              </a:p>
              <a:p>
                <a:pPr lvl="0" algn="ctr"/>
                <a:r>
                  <a:rPr lang="th-TH" sz="3600" b="1" dirty="0">
                    <a:solidFill>
                      <a:srgbClr val="AB2792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เพลงพราหมณ์ดีดน้ำเต้า เถา 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E0B727F-A20D-42EF-B077-065DFEF9FBB4}"/>
                </a:ext>
              </a:extLst>
            </p:cNvPr>
            <p:cNvGrpSpPr/>
            <p:nvPr/>
          </p:nvGrpSpPr>
          <p:grpSpPr>
            <a:xfrm>
              <a:off x="1806270" y="2229436"/>
              <a:ext cx="8579460" cy="2677656"/>
              <a:chOff x="1951380" y="2229436"/>
              <a:chExt cx="9100796" cy="2677656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A9CFC3E-57C4-4084-B373-5001C5086E40}"/>
                  </a:ext>
                </a:extLst>
              </p:cNvPr>
              <p:cNvSpPr/>
              <p:nvPr/>
            </p:nvSpPr>
            <p:spPr>
              <a:xfrm>
                <a:off x="3187545" y="2229436"/>
                <a:ext cx="7864631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ขุนแผนปลอบน้องอย่าร้องไห้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ไปหน่อยหนึ่งแล้วจะมาส่ง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ไปเป็นเพื่อนพี่บ้างในกลางดง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ชมหงส์เหมเล่นให้เย็นใจ</a:t>
                </a:r>
              </a:p>
              <a:p>
                <a:pPr lvl="1"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ไปเดือนหนึ่งแล้วจะพากลับ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ถ้วนเดือนแล้วจะรับเจ้าไปใหม่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จะร้องไห้ครวญคร่ำไปทำไม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เขาอยู่เขาจะไร้เมื่อไรมี</a:t>
                </a:r>
              </a:p>
              <a:p>
                <a:pPr lvl="1"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ข้างเขาสนุกบ้านเราสำราญไพร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ข้างไหนจะปรีดิ์เปรมเกษมศรี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เปลี่ยนมีเปลี่ยนจนคนละที 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ข้างไหนดีก็จะรู้อย่ารำคาญ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FAC0A85F-3EC3-49A9-8331-0B7C16CFD9D7}"/>
                  </a:ext>
                </a:extLst>
              </p:cNvPr>
              <p:cNvSpPr/>
              <p:nvPr/>
            </p:nvSpPr>
            <p:spPr>
              <a:xfrm>
                <a:off x="1951380" y="2229436"/>
                <a:ext cx="1078401" cy="2677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ชั้น 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ชั้น 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ชั้นเดียว 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73" name="close">
            <a:extLst>
              <a:ext uri="{FF2B5EF4-FFF2-40B4-BE49-F238E27FC236}">
                <a16:creationId xmlns:a16="http://schemas.microsoft.com/office/drawing/2014/main" id="{7B8C1E18-8163-4B92-8C24-0750D2957667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47122"/>
            <a:ext cx="554794" cy="554794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A71D579F-171A-4D1A-BB3F-592912F2B247}"/>
              </a:ext>
            </a:extLst>
          </p:cNvPr>
          <p:cNvGrpSpPr/>
          <p:nvPr/>
        </p:nvGrpSpPr>
        <p:grpSpPr>
          <a:xfrm>
            <a:off x="625426" y="7236434"/>
            <a:ext cx="10920462" cy="5731393"/>
            <a:chOff x="625426" y="810101"/>
            <a:chExt cx="10920462" cy="5731393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EE1CF09-7672-4C81-8A1F-FCB3F7CD3A88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85" name="Rectangle: Rounded Corners 38">
                <a:extLst>
                  <a:ext uri="{FF2B5EF4-FFF2-40B4-BE49-F238E27FC236}">
                    <a16:creationId xmlns:a16="http://schemas.microsoft.com/office/drawing/2014/main" id="{76193AC4-77DF-4181-86F7-5D5EEE605939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1C67D6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057D5897-528C-488E-A6C3-BA125CA3AF5F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บทร้องที่เป็นของเก่า และไม่ทราบนามผู้แต่ง</a:t>
                </a:r>
              </a:p>
              <a:p>
                <a:pPr lvl="0" algn="ctr"/>
                <a:r>
                  <a:rPr lang="th-TH" sz="3600" b="1" dirty="0">
                    <a:solidFill>
                      <a:srgbClr val="1C67D6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เพลงสาลิกาชมเดือน 3 ชั้น</a:t>
                </a:r>
              </a:p>
            </p:txBody>
          </p:sp>
        </p:grp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CFFD92AB-F0D5-4020-BEA3-4B61D682C206}"/>
                </a:ext>
              </a:extLst>
            </p:cNvPr>
            <p:cNvSpPr/>
            <p:nvPr/>
          </p:nvSpPr>
          <p:spPr>
            <a:xfrm>
              <a:off x="2103085" y="2229547"/>
              <a:ext cx="7983986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33400" algn="l"/>
                  <a:tab pos="431323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ทัศนาปักษาในป่าล้วน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นกนางนวลงามเหมือนนวลเจ้านวลศรี</a:t>
              </a:r>
            </a:p>
            <a:p>
              <a:pPr>
                <a:tabLst>
                  <a:tab pos="533400" algn="l"/>
                  <a:tab pos="431323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แขกเต้าเหมือนพี่เคล้าในราตรี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นกโนรีเหมือนพี่รั้งรอใจ</a:t>
              </a:r>
            </a:p>
            <a:p>
              <a:pPr>
                <a:tabLst>
                  <a:tab pos="533400" algn="l"/>
                  <a:tab pos="431323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วายุพักตร์เหมือนพักตร์เจ้าผ่องแผ้ว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นกแก้วเหมือนแก้วเจ้าขานไข</a:t>
              </a:r>
            </a:p>
            <a:p>
              <a:pPr>
                <a:tabLst>
                  <a:tab pos="533400" algn="l"/>
                  <a:tab pos="431323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สีชมพูดูเหมือนว่าผ้าสไบ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แลวิไลที่เจ้าห่มน่าชมเอย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7" name="close2">
            <a:extLst>
              <a:ext uri="{FF2B5EF4-FFF2-40B4-BE49-F238E27FC236}">
                <a16:creationId xmlns:a16="http://schemas.microsoft.com/office/drawing/2014/main" id="{0F948D20-4942-4B9D-8FDB-A1A339EF3232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53970"/>
            <a:ext cx="554794" cy="554794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E7E2BE4D-82EE-4728-A20F-501A108CDE6E}"/>
              </a:ext>
            </a:extLst>
          </p:cNvPr>
          <p:cNvGrpSpPr/>
          <p:nvPr/>
        </p:nvGrpSpPr>
        <p:grpSpPr>
          <a:xfrm>
            <a:off x="625426" y="7236434"/>
            <a:ext cx="10920462" cy="5731393"/>
            <a:chOff x="625426" y="810101"/>
            <a:chExt cx="10920462" cy="5731393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022AA45C-B760-4D6E-A6FB-5174423D2110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93" name="Rectangle: Rounded Corners 38">
                <a:extLst>
                  <a:ext uri="{FF2B5EF4-FFF2-40B4-BE49-F238E27FC236}">
                    <a16:creationId xmlns:a16="http://schemas.microsoft.com/office/drawing/2014/main" id="{BB41019D-17B7-4A1C-9C06-8D695C533817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0E967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987DEC8C-A7C7-41F3-8014-D3A173559C3C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บทร้องที่เป็นของเก่า และไม่ทราบนามผู้แต่ง</a:t>
                </a:r>
              </a:p>
              <a:p>
                <a:pPr lvl="0" algn="ctr"/>
                <a:r>
                  <a:rPr lang="th-TH" sz="3600" b="1" dirty="0">
                    <a:solidFill>
                      <a:srgbClr val="0E967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เพลงกบเต้น เถา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5DAE8630-88AF-4B41-A8C0-5F1F7AE3A4BB}"/>
                </a:ext>
              </a:extLst>
            </p:cNvPr>
            <p:cNvGrpSpPr/>
            <p:nvPr/>
          </p:nvGrpSpPr>
          <p:grpSpPr>
            <a:xfrm>
              <a:off x="1635275" y="2229436"/>
              <a:ext cx="8921451" cy="2677656"/>
              <a:chOff x="1951380" y="2229436"/>
              <a:chExt cx="9781589" cy="2677656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05DE7D84-3197-479F-AC73-01D222555D9C}"/>
                  </a:ext>
                </a:extLst>
              </p:cNvPr>
              <p:cNvSpPr/>
              <p:nvPr/>
            </p:nvSpPr>
            <p:spPr>
              <a:xfrm>
                <a:off x="2979228" y="2229436"/>
                <a:ext cx="8753741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สงสารกบเลือกนายหวังหมายพึ่ง 		ไปขอถึงชั้นฟ้ามหาสวรรค์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ขอนายเอามาไว้ได้ป้องกัน 	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ฟ้าประทานขอนไม้ให้ลงมา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อยู่มาเห็นว่าขอนไม้นั้น 	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ขาดความสำคัญไม่เข้าท่า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ยามมีภัยใครเล่าเขาจะมา 	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ป้องกันชีวาให้รอดตาย</a:t>
                </a:r>
              </a:p>
              <a:p>
                <a:pPr lvl="1"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ไปขอใหม่คราวนี้ดีหนักหนา 	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จึงส่งนกกระสาลงมาให้</a:t>
                </a:r>
              </a:p>
              <a:p>
                <a:pPr>
                  <a:tabLst>
                    <a:tab pos="533400" algn="l"/>
                    <a:tab pos="431323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ถูกจับชิมลิ้มรสจนหมดไป 	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จำไว้อย่าเอาเช่นกบเต้นเอย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1F15D53-E7E8-4D4E-9D9F-5AEEE6A82345}"/>
                  </a:ext>
                </a:extLst>
              </p:cNvPr>
              <p:cNvSpPr/>
              <p:nvPr/>
            </p:nvSpPr>
            <p:spPr>
              <a:xfrm>
                <a:off x="1951380" y="2229436"/>
                <a:ext cx="1114640" cy="2246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 ชั้น </a:t>
                </a:r>
              </a:p>
              <a:p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 ชั้น </a:t>
                </a:r>
              </a:p>
              <a:p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ชั้นเดียว </a:t>
                </a:r>
              </a:p>
            </p:txBody>
          </p:sp>
        </p:grpSp>
      </p:grpSp>
      <p:pic>
        <p:nvPicPr>
          <p:cNvPr id="95" name="slide 59 เพลงกบเต้น">
            <a:hlinkClick r:id="" action="ppaction://media"/>
            <a:extLst>
              <a:ext uri="{FF2B5EF4-FFF2-40B4-BE49-F238E27FC236}">
                <a16:creationId xmlns:a16="http://schemas.microsoft.com/office/drawing/2014/main" id="{F274F4CD-11EE-4860-85EC-A08F9CA545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-2319186" y="3844207"/>
            <a:ext cx="609600" cy="609600"/>
          </a:xfrm>
          <a:prstGeom prst="rect">
            <a:avLst/>
          </a:prstGeom>
        </p:spPr>
      </p:pic>
      <p:pic>
        <p:nvPicPr>
          <p:cNvPr id="96" name="close3">
            <a:extLst>
              <a:ext uri="{FF2B5EF4-FFF2-40B4-BE49-F238E27FC236}">
                <a16:creationId xmlns:a16="http://schemas.microsoft.com/office/drawing/2014/main" id="{017DE633-0A62-42B4-9241-3022CA099559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60818"/>
            <a:ext cx="554794" cy="55479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EA1417AC-F1D1-4677-B74D-8CF69D2B04DC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956" y="7798617"/>
            <a:ext cx="514299" cy="52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37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82"/>
            </p:par>
            <p:par>
              <p:cTn id="83"/>
            </p:par>
            <p:par>
              <p:cTn id="84"/>
            </p:par>
            <p:par>
              <p:cTn id="85"/>
            </p:par>
            <p:par>
              <p:cTn id="86"/>
            </p:par>
            <p:par>
              <p:cTn id="87"/>
            </p:par>
            <p:par>
              <p:cTn id="88"/>
            </p:par>
            <p:par>
              <p:cTn id="89"/>
            </p:par>
            <p:par>
              <p:cTn id="90"/>
            </p:par>
            <p:par>
              <p:cTn id="91"/>
            </p:par>
            <p:par>
              <p:cTn id="92"/>
            </p:par>
            <p:par>
              <p:cTn id="93"/>
            </p:par>
            <p:par>
              <p:cTn id="94"/>
            </p:par>
            <p:par>
              <p:cTn id="95"/>
            </p:par>
            <p:par>
              <p:cTn id="96"/>
            </p:par>
            <p:par>
              <p:cTn id="97"/>
            </p:par>
            <p:par>
              <p:cTn id="98"/>
            </p:par>
            <p:par>
              <p:cTn id="99"/>
            </p:par>
            <p:par>
              <p:cTn id="100"/>
            </p:par>
            <p:par>
              <p:cTn id="101"/>
            </p:par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9 L -3.33333E-6 2.96296E-6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9 L -3.33333E-6 2.96296E-6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96459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-0.96459 " pathEditMode="relative" rAng="0" ptsTypes="AA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9 L 1.45833E-6 3.33333E-6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1.48148E-6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1.45833E-6 -0.96459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-3.33333E-6 -0.96458 " pathEditMode="relative" rAng="0" ptsTypes="AA">
                                      <p:cBhvr>
                                        <p:cTn id="1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9 L -3.33333E-6 2.59259E-6 " pathEditMode="relative" rAng="0" ptsTypes="AA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96458 L -3.95833E-6 -4.44444E-6 " pathEditMode="relative" rAng="0" ptsTypes="AA">
                                      <p:cBhvr>
                                        <p:cTn id="1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9 L 1.45833E-6 3.33333E-6 " pathEditMode="relative" rAng="0" ptsTypes="AA">
                                      <p:cBhvr>
                                        <p:cTn id="1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1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184058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3.33333E-6 -0.96459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44444E-6 L -3.95833E-6 -0.96458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1.45833E-6 -0.96459 " pathEditMode="relative" rAng="0" ptsTypes="AA">
                                      <p:cBhvr>
                                        <p:cTn id="1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teacher guide">
            <a:extLst>
              <a:ext uri="{FF2B5EF4-FFF2-40B4-BE49-F238E27FC236}">
                <a16:creationId xmlns:a16="http://schemas.microsoft.com/office/drawing/2014/main" id="{279F5297-A6E4-D5D9-1849-D97DC5AAC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2B511D9-F7C4-21C0-037E-6A6AA7896067}"/>
              </a:ext>
            </a:extLst>
          </p:cNvPr>
          <p:cNvGrpSpPr/>
          <p:nvPr/>
        </p:nvGrpSpPr>
        <p:grpSpPr>
          <a:xfrm>
            <a:off x="731526" y="276756"/>
            <a:ext cx="10315149" cy="1089234"/>
            <a:chOff x="1255512" y="650743"/>
            <a:chExt cx="9960830" cy="108923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AF09844-335A-481F-897A-B125F26357E1}"/>
                </a:ext>
              </a:extLst>
            </p:cNvPr>
            <p:cNvGrpSpPr/>
            <p:nvPr/>
          </p:nvGrpSpPr>
          <p:grpSpPr>
            <a:xfrm>
              <a:off x="1255512" y="650743"/>
              <a:ext cx="9706937" cy="1089234"/>
              <a:chOff x="1032386" y="627584"/>
              <a:chExt cx="9706937" cy="1089234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D62ED227-B697-6E91-3F8C-7EDC77BC7F4F}"/>
                  </a:ext>
                </a:extLst>
              </p:cNvPr>
              <p:cNvSpPr/>
              <p:nvPr/>
            </p:nvSpPr>
            <p:spPr>
              <a:xfrm>
                <a:off x="1032386" y="627584"/>
                <a:ext cx="9706937" cy="10461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2776A804-5413-6D7F-1B9D-928670E1DF94}"/>
                  </a:ext>
                </a:extLst>
              </p:cNvPr>
              <p:cNvSpPr/>
              <p:nvPr/>
            </p:nvSpPr>
            <p:spPr>
              <a:xfrm>
                <a:off x="2208068" y="639600"/>
                <a:ext cx="8406468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เมื่อรู้จักหลักการขับร้องและบรรเลงเครื่องดนตรีไทยแล้ว เรามาทำกิจกรรม</a:t>
                </a:r>
                <a:endPara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lvl="0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เกี่ยวกับศัพท์ต่าง</a:t>
                </a:r>
                <a:r>
                  <a:rPr lang="en-US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ๆ ของดนตรีไทย หรือศัพท์สังคีตกันเถอะ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5C0470D-6B57-E716-3ECA-56E58D986C46}"/>
                </a:ext>
              </a:extLst>
            </p:cNvPr>
            <p:cNvGrpSpPr/>
            <p:nvPr/>
          </p:nvGrpSpPr>
          <p:grpSpPr>
            <a:xfrm>
              <a:off x="10536045" y="832916"/>
              <a:ext cx="680297" cy="462825"/>
              <a:chOff x="11549922" y="1338612"/>
              <a:chExt cx="1162050" cy="790575"/>
            </a:xfrm>
          </p:grpSpPr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12383B04-C608-74BB-61F6-8F5B98FACC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 rot="18900000">
                <a:off x="11549922" y="1338612"/>
                <a:ext cx="1162050" cy="790575"/>
              </a:xfrm>
              <a:prstGeom prst="rect">
                <a:avLst/>
              </a:prstGeom>
            </p:spPr>
          </p:pic>
          <p:pic>
            <p:nvPicPr>
              <p:cNvPr id="45" name="Graphic 44">
                <a:extLst>
                  <a:ext uri="{FF2B5EF4-FFF2-40B4-BE49-F238E27FC236}">
                    <a16:creationId xmlns:a16="http://schemas.microsoft.com/office/drawing/2014/main" id="{5AEDE824-B273-E4A8-13A8-AF60155C51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18900000">
                <a:off x="11582435" y="1369803"/>
                <a:ext cx="1097022" cy="728195"/>
              </a:xfrm>
              <a:prstGeom prst="rect">
                <a:avLst/>
              </a:prstGeom>
            </p:spPr>
          </p:pic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8FCEAB9-037F-AF32-0991-D8C069090BED}"/>
              </a:ext>
            </a:extLst>
          </p:cNvPr>
          <p:cNvGrpSpPr/>
          <p:nvPr/>
        </p:nvGrpSpPr>
        <p:grpSpPr>
          <a:xfrm>
            <a:off x="342900" y="69116"/>
            <a:ext cx="1141859" cy="1262984"/>
            <a:chOff x="0" y="-4390283"/>
            <a:chExt cx="4662757" cy="5157369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2D820CA-AC69-8BBA-2135-4A910E015816}"/>
                </a:ext>
              </a:extLst>
            </p:cNvPr>
            <p:cNvSpPr/>
            <p:nvPr/>
          </p:nvSpPr>
          <p:spPr>
            <a:xfrm>
              <a:off x="0" y="-3980249"/>
              <a:ext cx="4662757" cy="4662758"/>
            </a:xfrm>
            <a:prstGeom prst="ellipse">
              <a:avLst/>
            </a:prstGeom>
            <a:solidFill>
              <a:srgbClr val="FFF9DD"/>
            </a:solidFill>
            <a:ln w="57150" cap="rnd" cmpd="thickThin">
              <a:solidFill>
                <a:srgbClr val="FFE044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8A364970-73A9-218B-47E2-E7E4B0C78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5" y="-4390283"/>
              <a:ext cx="4588842" cy="5157369"/>
            </a:xfrm>
            <a:prstGeom prst="rect">
              <a:avLst/>
            </a:prstGeom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65B3E32A-CEE0-8A0A-E66A-C37137496ECD}"/>
              </a:ext>
            </a:extLst>
          </p:cNvPr>
          <p:cNvSpPr/>
          <p:nvPr/>
        </p:nvSpPr>
        <p:spPr>
          <a:xfrm>
            <a:off x="342900" y="1405250"/>
            <a:ext cx="2585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จับคู่ศัพท์สังคีตให้ถูกต้อง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F2FB955-0D6D-2EE5-3CEE-FD1C36524166}"/>
              </a:ext>
            </a:extLst>
          </p:cNvPr>
          <p:cNvGrpSpPr/>
          <p:nvPr/>
        </p:nvGrpSpPr>
        <p:grpSpPr>
          <a:xfrm>
            <a:off x="26767" y="1522877"/>
            <a:ext cx="363632" cy="262639"/>
            <a:chOff x="26767" y="1431594"/>
            <a:chExt cx="363632" cy="262639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C1C1F96F-C591-DD06-0785-E8276AD98339}"/>
                </a:ext>
              </a:extLst>
            </p:cNvPr>
            <p:cNvSpPr/>
            <p:nvPr/>
          </p:nvSpPr>
          <p:spPr>
            <a:xfrm>
              <a:off x="26767" y="1482416"/>
              <a:ext cx="259080" cy="160995"/>
            </a:xfrm>
            <a:prstGeom prst="roundRect">
              <a:avLst/>
            </a:prstGeom>
            <a:solidFill>
              <a:srgbClr val="FFE04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28143DA-9836-C271-A9B9-44C613F12C4D}"/>
                </a:ext>
              </a:extLst>
            </p:cNvPr>
            <p:cNvSpPr/>
            <p:nvPr/>
          </p:nvSpPr>
          <p:spPr>
            <a:xfrm>
              <a:off x="127760" y="1431594"/>
              <a:ext cx="262639" cy="262639"/>
            </a:xfrm>
            <a:prstGeom prst="ellipse">
              <a:avLst/>
            </a:prstGeom>
            <a:solidFill>
              <a:srgbClr val="FFE04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97C0D588-1E4B-A222-50D8-177C74754DC7}"/>
              </a:ext>
            </a:extLst>
          </p:cNvPr>
          <p:cNvCxnSpPr>
            <a:cxnSpLocks/>
            <a:stCxn id="93" idx="3"/>
            <a:endCxn id="220" idx="1"/>
          </p:cNvCxnSpPr>
          <p:nvPr/>
        </p:nvCxnSpPr>
        <p:spPr>
          <a:xfrm>
            <a:off x="3553165" y="2362687"/>
            <a:ext cx="564367" cy="760925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732F7955-F44A-96E7-EEFA-8FE6B69326FA}"/>
              </a:ext>
            </a:extLst>
          </p:cNvPr>
          <p:cNvCxnSpPr>
            <a:cxnSpLocks/>
            <a:stCxn id="94" idx="3"/>
            <a:endCxn id="219" idx="1"/>
          </p:cNvCxnSpPr>
          <p:nvPr/>
        </p:nvCxnSpPr>
        <p:spPr>
          <a:xfrm flipV="1">
            <a:off x="3553165" y="2188367"/>
            <a:ext cx="564366" cy="1022411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E1472D35-43BB-3207-BBB3-ADAC8B210854}"/>
              </a:ext>
            </a:extLst>
          </p:cNvPr>
          <p:cNvCxnSpPr>
            <a:cxnSpLocks/>
            <a:stCxn id="95" idx="3"/>
            <a:endCxn id="223" idx="1"/>
          </p:cNvCxnSpPr>
          <p:nvPr/>
        </p:nvCxnSpPr>
        <p:spPr>
          <a:xfrm>
            <a:off x="3553164" y="4058869"/>
            <a:ext cx="564364" cy="1854835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E025CD5A-D7F8-D5AB-E576-6F9674DE6F8F}"/>
              </a:ext>
            </a:extLst>
          </p:cNvPr>
          <p:cNvCxnSpPr>
            <a:cxnSpLocks/>
            <a:stCxn id="96" idx="3"/>
            <a:endCxn id="222" idx="1"/>
          </p:cNvCxnSpPr>
          <p:nvPr/>
        </p:nvCxnSpPr>
        <p:spPr>
          <a:xfrm>
            <a:off x="3553164" y="4906960"/>
            <a:ext cx="564365" cy="73995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ED2B11A4-9748-D3CF-ABC1-60CAD6F0B3AB}"/>
              </a:ext>
            </a:extLst>
          </p:cNvPr>
          <p:cNvCxnSpPr>
            <a:cxnSpLocks/>
            <a:stCxn id="97" idx="3"/>
            <a:endCxn id="221" idx="1"/>
          </p:cNvCxnSpPr>
          <p:nvPr/>
        </p:nvCxnSpPr>
        <p:spPr>
          <a:xfrm flipV="1">
            <a:off x="3553164" y="4054314"/>
            <a:ext cx="564366" cy="1700736"/>
          </a:xfrm>
          <a:prstGeom prst="line">
            <a:avLst/>
          </a:prstGeom>
          <a:ln w="28575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ขับ">
            <a:extLst>
              <a:ext uri="{FF2B5EF4-FFF2-40B4-BE49-F238E27FC236}">
                <a16:creationId xmlns:a16="http://schemas.microsoft.com/office/drawing/2014/main" id="{91B68EE4-5B87-C031-6D02-BE3B9140E4AD}"/>
              </a:ext>
            </a:extLst>
          </p:cNvPr>
          <p:cNvGrpSpPr/>
          <p:nvPr/>
        </p:nvGrpSpPr>
        <p:grpSpPr>
          <a:xfrm>
            <a:off x="1175725" y="2021067"/>
            <a:ext cx="2377440" cy="683239"/>
            <a:chOff x="-312840" y="2355476"/>
            <a:chExt cx="2377440" cy="683239"/>
          </a:xfrm>
          <a:effectLst>
            <a:outerShdw dist="38100" dir="5400000" algn="t" rotWithShape="0">
              <a:srgbClr val="D16309"/>
            </a:outerShdw>
          </a:effectLst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427EF686-ED21-1FED-ED50-6827E09F23E4}"/>
                </a:ext>
              </a:extLst>
            </p:cNvPr>
            <p:cNvSpPr/>
            <p:nvPr/>
          </p:nvSpPr>
          <p:spPr>
            <a:xfrm>
              <a:off x="-312840" y="2355476"/>
              <a:ext cx="2377440" cy="6832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rnd">
              <a:solidFill>
                <a:srgbClr val="F7923F"/>
              </a:solidFill>
              <a:prstDash val="solid"/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3" name="Graphic 82">
              <a:extLst>
                <a:ext uri="{FF2B5EF4-FFF2-40B4-BE49-F238E27FC236}">
                  <a16:creationId xmlns:a16="http://schemas.microsoft.com/office/drawing/2014/main" id="{6BAED16C-9536-815D-74E0-E023AD62DE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52624" y="2516806"/>
              <a:ext cx="464474" cy="360578"/>
            </a:xfrm>
            <a:prstGeom prst="rect">
              <a:avLst/>
            </a:prstGeom>
          </p:spPr>
        </p:pic>
      </p:grpSp>
      <p:grpSp>
        <p:nvGrpSpPr>
          <p:cNvPr id="111" name="ท่อน">
            <a:extLst>
              <a:ext uri="{FF2B5EF4-FFF2-40B4-BE49-F238E27FC236}">
                <a16:creationId xmlns:a16="http://schemas.microsoft.com/office/drawing/2014/main" id="{E53299DD-E333-C8D9-BFA1-3CD0580521FA}"/>
              </a:ext>
            </a:extLst>
          </p:cNvPr>
          <p:cNvGrpSpPr/>
          <p:nvPr/>
        </p:nvGrpSpPr>
        <p:grpSpPr>
          <a:xfrm>
            <a:off x="1175725" y="2869158"/>
            <a:ext cx="2377440" cy="683239"/>
            <a:chOff x="-120134" y="3119965"/>
            <a:chExt cx="2377440" cy="683239"/>
          </a:xfrm>
          <a:effectLst>
            <a:outerShdw dist="38100" dir="5400000" algn="t" rotWithShape="0">
              <a:srgbClr val="D16309"/>
            </a:outerShdw>
          </a:effectLst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275EAB4A-777A-E772-A079-F6796AA3B91E}"/>
                </a:ext>
              </a:extLst>
            </p:cNvPr>
            <p:cNvSpPr/>
            <p:nvPr/>
          </p:nvSpPr>
          <p:spPr>
            <a:xfrm>
              <a:off x="-120134" y="3119965"/>
              <a:ext cx="2377440" cy="6832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rnd">
              <a:solidFill>
                <a:srgbClr val="FE0012"/>
              </a:solidFill>
              <a:prstDash val="solid"/>
              <a:round/>
            </a:ln>
            <a:effectLst>
              <a:outerShdw dist="38100" dir="5400000" algn="ctr" rotWithShape="0">
                <a:srgbClr val="B4000D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5" name="Graphic 84">
              <a:extLst>
                <a:ext uri="{FF2B5EF4-FFF2-40B4-BE49-F238E27FC236}">
                  <a16:creationId xmlns:a16="http://schemas.microsoft.com/office/drawing/2014/main" id="{177C5373-888B-930A-64DC-9EC503290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94070" y="3284351"/>
              <a:ext cx="766994" cy="354467"/>
            </a:xfrm>
            <a:prstGeom prst="rect">
              <a:avLst/>
            </a:prstGeom>
          </p:spPr>
        </p:pic>
      </p:grpSp>
      <p:grpSp>
        <p:nvGrpSpPr>
          <p:cNvPr id="110" name="ทำนองเพลง">
            <a:extLst>
              <a:ext uri="{FF2B5EF4-FFF2-40B4-BE49-F238E27FC236}">
                <a16:creationId xmlns:a16="http://schemas.microsoft.com/office/drawing/2014/main" id="{E1EBF2DE-AE41-012D-D1AD-67D776D705BC}"/>
              </a:ext>
            </a:extLst>
          </p:cNvPr>
          <p:cNvGrpSpPr/>
          <p:nvPr/>
        </p:nvGrpSpPr>
        <p:grpSpPr>
          <a:xfrm>
            <a:off x="1175724" y="3717249"/>
            <a:ext cx="2377440" cy="683239"/>
            <a:chOff x="464820" y="3884454"/>
            <a:chExt cx="2377440" cy="683239"/>
          </a:xfrm>
          <a:effectLst>
            <a:outerShdw dist="38100" dir="5400000" algn="t" rotWithShape="0">
              <a:srgbClr val="811D6E"/>
            </a:outerShdw>
          </a:effectLst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5FFC9619-BF9B-8EBD-6BAF-1D02766C3451}"/>
                </a:ext>
              </a:extLst>
            </p:cNvPr>
            <p:cNvSpPr/>
            <p:nvPr/>
          </p:nvSpPr>
          <p:spPr>
            <a:xfrm>
              <a:off x="464820" y="3884454"/>
              <a:ext cx="2377440" cy="6832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rnd">
              <a:solidFill>
                <a:srgbClr val="D339B6"/>
              </a:solidFill>
              <a:prstDash val="solid"/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789B42A8-4651-77FA-47B9-D52427FC9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29863" y="4047312"/>
              <a:ext cx="2047355" cy="357523"/>
            </a:xfrm>
            <a:prstGeom prst="rect">
              <a:avLst/>
            </a:prstGeom>
          </p:spPr>
        </p:pic>
      </p:grpSp>
      <p:grpSp>
        <p:nvGrpSpPr>
          <p:cNvPr id="112" name="เพี้ยน">
            <a:extLst>
              <a:ext uri="{FF2B5EF4-FFF2-40B4-BE49-F238E27FC236}">
                <a16:creationId xmlns:a16="http://schemas.microsoft.com/office/drawing/2014/main" id="{E8AB8BD0-D0E5-5E68-5788-AFFC201BE9BC}"/>
              </a:ext>
            </a:extLst>
          </p:cNvPr>
          <p:cNvGrpSpPr/>
          <p:nvPr/>
        </p:nvGrpSpPr>
        <p:grpSpPr>
          <a:xfrm>
            <a:off x="1175724" y="4565340"/>
            <a:ext cx="2377440" cy="683239"/>
            <a:chOff x="-40055" y="4648943"/>
            <a:chExt cx="2377440" cy="683239"/>
          </a:xfrm>
          <a:effectLst>
            <a:outerShdw dist="38100" dir="5400000" algn="t" rotWithShape="0">
              <a:srgbClr val="154B9B"/>
            </a:outerShdw>
          </a:effectLst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811E417D-7EA2-1547-5C21-D567F2F6AD61}"/>
                </a:ext>
              </a:extLst>
            </p:cNvPr>
            <p:cNvSpPr/>
            <p:nvPr/>
          </p:nvSpPr>
          <p:spPr>
            <a:xfrm>
              <a:off x="-40055" y="4648943"/>
              <a:ext cx="2377440" cy="6832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rnd">
              <a:solidFill>
                <a:srgbClr val="3B80E5"/>
              </a:solidFill>
              <a:prstDash val="solid"/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Graphic 88">
              <a:extLst>
                <a:ext uri="{FF2B5EF4-FFF2-40B4-BE49-F238E27FC236}">
                  <a16:creationId xmlns:a16="http://schemas.microsoft.com/office/drawing/2014/main" id="{39C9CEC8-CC63-B6D6-B986-73A2D30C9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705396" y="4732351"/>
              <a:ext cx="904503" cy="516422"/>
            </a:xfrm>
            <a:prstGeom prst="rect">
              <a:avLst/>
            </a:prstGeom>
          </p:spPr>
        </p:pic>
      </p:grpSp>
      <p:grpSp>
        <p:nvGrpSpPr>
          <p:cNvPr id="113" name="อัตราชั้น">
            <a:extLst>
              <a:ext uri="{FF2B5EF4-FFF2-40B4-BE49-F238E27FC236}">
                <a16:creationId xmlns:a16="http://schemas.microsoft.com/office/drawing/2014/main" id="{F7544101-3448-E12C-D1A8-746ABE2E2E04}"/>
              </a:ext>
            </a:extLst>
          </p:cNvPr>
          <p:cNvGrpSpPr/>
          <p:nvPr/>
        </p:nvGrpSpPr>
        <p:grpSpPr>
          <a:xfrm>
            <a:off x="1175724" y="5413430"/>
            <a:ext cx="2377440" cy="683239"/>
            <a:chOff x="181870" y="5413430"/>
            <a:chExt cx="2377440" cy="683239"/>
          </a:xfrm>
          <a:effectLst>
            <a:outerShdw dist="38100" dir="5400000" algn="t" rotWithShape="0">
              <a:srgbClr val="0C5D7A"/>
            </a:outerShdw>
          </a:effectLst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C884D27D-9B57-91CC-BD49-7FD393A35CD9}"/>
                </a:ext>
              </a:extLst>
            </p:cNvPr>
            <p:cNvSpPr/>
            <p:nvPr/>
          </p:nvSpPr>
          <p:spPr>
            <a:xfrm>
              <a:off x="181870" y="5413430"/>
              <a:ext cx="2377440" cy="68323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rnd">
              <a:solidFill>
                <a:srgbClr val="15A0D1"/>
              </a:solidFill>
              <a:prstDash val="solid"/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Graphic 90">
              <a:extLst>
                <a:ext uri="{FF2B5EF4-FFF2-40B4-BE49-F238E27FC236}">
                  <a16:creationId xmlns:a16="http://schemas.microsoft.com/office/drawing/2014/main" id="{3CCA887B-B05A-3CD0-4E4B-02E7364E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70196" y="5502949"/>
              <a:ext cx="1399535" cy="50420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7A2DC7-A9A4-48FC-BD14-FB48C9755CF0}"/>
              </a:ext>
            </a:extLst>
          </p:cNvPr>
          <p:cNvGrpSpPr/>
          <p:nvPr/>
        </p:nvGrpSpPr>
        <p:grpSpPr>
          <a:xfrm>
            <a:off x="4117531" y="1819791"/>
            <a:ext cx="4753633" cy="737152"/>
            <a:chOff x="3069567" y="1819791"/>
            <a:chExt cx="4753633" cy="737152"/>
          </a:xfrm>
        </p:grpSpPr>
        <p:sp>
          <p:nvSpPr>
            <p:cNvPr id="219" name="Rectangle: Rounded Corners 218">
              <a:extLst>
                <a:ext uri="{FF2B5EF4-FFF2-40B4-BE49-F238E27FC236}">
                  <a16:creationId xmlns:a16="http://schemas.microsoft.com/office/drawing/2014/main" id="{682DBEFC-D25D-22EA-FF9D-81009919EA7A}"/>
                </a:ext>
              </a:extLst>
            </p:cNvPr>
            <p:cNvSpPr/>
            <p:nvPr/>
          </p:nvSpPr>
          <p:spPr>
            <a:xfrm>
              <a:off x="3069567" y="1819791"/>
              <a:ext cx="4753633" cy="7371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E23E94B0-EF95-2C8E-FE29-2EE7CC2B0EFC}"/>
                </a:ext>
              </a:extLst>
            </p:cNvPr>
            <p:cNvSpPr txBox="1"/>
            <p:nvPr/>
          </p:nvSpPr>
          <p:spPr>
            <a:xfrm>
              <a:off x="3108002" y="1984813"/>
              <a:ext cx="46866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สัดส่วนของบทเพลง ใช้กับทำนองหรือบทร้องก็ได้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00D4714-38FA-407F-93AC-E0A78C798586}"/>
              </a:ext>
            </a:extLst>
          </p:cNvPr>
          <p:cNvGrpSpPr/>
          <p:nvPr/>
        </p:nvGrpSpPr>
        <p:grpSpPr>
          <a:xfrm>
            <a:off x="4117532" y="2757418"/>
            <a:ext cx="7198448" cy="732388"/>
            <a:chOff x="3069568" y="2765602"/>
            <a:chExt cx="7198448" cy="732388"/>
          </a:xfrm>
        </p:grpSpPr>
        <p:sp>
          <p:nvSpPr>
            <p:cNvPr id="220" name="Rectangle: Rounded Corners 219">
              <a:extLst>
                <a:ext uri="{FF2B5EF4-FFF2-40B4-BE49-F238E27FC236}">
                  <a16:creationId xmlns:a16="http://schemas.microsoft.com/office/drawing/2014/main" id="{18D27F71-3A3E-5DDA-0AC7-97FAF1F631C3}"/>
                </a:ext>
              </a:extLst>
            </p:cNvPr>
            <p:cNvSpPr/>
            <p:nvPr/>
          </p:nvSpPr>
          <p:spPr>
            <a:xfrm>
              <a:off x="3069568" y="2765602"/>
              <a:ext cx="6916262" cy="73238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695F4565-49D6-12AF-8E35-1ADCF215408E}"/>
                </a:ext>
              </a:extLst>
            </p:cNvPr>
            <p:cNvSpPr txBox="1"/>
            <p:nvPr/>
          </p:nvSpPr>
          <p:spPr>
            <a:xfrm>
              <a:off x="3136577" y="2928242"/>
              <a:ext cx="713143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เปล่งเสียงออกไปโดยถือถ้อยคำเป็นสำคัญ มีอัตราความสั้นยาวไม่แน่นอน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AB2621A-4643-4E47-8972-5E0B78E36BAF}"/>
              </a:ext>
            </a:extLst>
          </p:cNvPr>
          <p:cNvGrpSpPr/>
          <p:nvPr/>
        </p:nvGrpSpPr>
        <p:grpSpPr>
          <a:xfrm>
            <a:off x="4117530" y="3690281"/>
            <a:ext cx="6916262" cy="843131"/>
            <a:chOff x="3069566" y="3692630"/>
            <a:chExt cx="8994674" cy="843131"/>
          </a:xfrm>
        </p:grpSpPr>
        <p:sp>
          <p:nvSpPr>
            <p:cNvPr id="221" name="Rectangle: Rounded Corners 220">
              <a:extLst>
                <a:ext uri="{FF2B5EF4-FFF2-40B4-BE49-F238E27FC236}">
                  <a16:creationId xmlns:a16="http://schemas.microsoft.com/office/drawing/2014/main" id="{8282789E-3F1D-A4C2-3E8A-91C1757B7F9A}"/>
                </a:ext>
              </a:extLst>
            </p:cNvPr>
            <p:cNvSpPr/>
            <p:nvPr/>
          </p:nvSpPr>
          <p:spPr>
            <a:xfrm>
              <a:off x="3069566" y="3692630"/>
              <a:ext cx="8994674" cy="72806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73566D51-2F36-1968-2D0D-E63FA14794C2}"/>
                </a:ext>
              </a:extLst>
            </p:cNvPr>
            <p:cNvSpPr txBox="1"/>
            <p:nvPr/>
          </p:nvSpPr>
          <p:spPr>
            <a:xfrm>
              <a:off x="3134406" y="3732464"/>
              <a:ext cx="8864992" cy="8032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การกำหนดเรียกเพลงตามสัดส่วน โดยมีหน้าทับจังหวะและกลุ่มก้อนของ</a:t>
              </a:r>
            </a:p>
            <a:p>
              <a:pPr>
                <a:lnSpc>
                  <a:spcPct val="80000"/>
                </a:lnSpc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ทำนองเป็นแนวกำหนด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974400D-3ECD-475C-88B5-DEB32F3415A5}"/>
              </a:ext>
            </a:extLst>
          </p:cNvPr>
          <p:cNvGrpSpPr/>
          <p:nvPr/>
        </p:nvGrpSpPr>
        <p:grpSpPr>
          <a:xfrm>
            <a:off x="4117529" y="4618822"/>
            <a:ext cx="6190550" cy="724266"/>
            <a:chOff x="3069565" y="4572696"/>
            <a:chExt cx="6190550" cy="724266"/>
          </a:xfrm>
        </p:grpSpPr>
        <p:sp>
          <p:nvSpPr>
            <p:cNvPr id="222" name="Rectangle: Rounded Corners 221">
              <a:extLst>
                <a:ext uri="{FF2B5EF4-FFF2-40B4-BE49-F238E27FC236}">
                  <a16:creationId xmlns:a16="http://schemas.microsoft.com/office/drawing/2014/main" id="{9FA58173-774D-4F4A-4427-8E101B34515E}"/>
                </a:ext>
              </a:extLst>
            </p:cNvPr>
            <p:cNvSpPr/>
            <p:nvPr/>
          </p:nvSpPr>
          <p:spPr>
            <a:xfrm>
              <a:off x="3069565" y="4572696"/>
              <a:ext cx="6190549" cy="72426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EB6EB432-0712-0397-42FD-87D99736A607}"/>
                </a:ext>
              </a:extLst>
            </p:cNvPr>
            <p:cNvSpPr txBox="1"/>
            <p:nvPr/>
          </p:nvSpPr>
          <p:spPr>
            <a:xfrm>
              <a:off x="3136577" y="4733844"/>
              <a:ext cx="612353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การร้องหรือบรรเลงในระดับเสียงที่ไม่ตรงกับระดับเสียงที่ถูกต้อง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430779B-8F6F-485A-8F89-356D15B3A1AD}"/>
              </a:ext>
            </a:extLst>
          </p:cNvPr>
          <p:cNvGrpSpPr/>
          <p:nvPr/>
        </p:nvGrpSpPr>
        <p:grpSpPr>
          <a:xfrm>
            <a:off x="4114373" y="5543563"/>
            <a:ext cx="7286734" cy="740281"/>
            <a:chOff x="3066409" y="5543563"/>
            <a:chExt cx="7286734" cy="740281"/>
          </a:xfrm>
        </p:grpSpPr>
        <p:sp>
          <p:nvSpPr>
            <p:cNvPr id="223" name="Rectangle: Rounded Corners 222">
              <a:extLst>
                <a:ext uri="{FF2B5EF4-FFF2-40B4-BE49-F238E27FC236}">
                  <a16:creationId xmlns:a16="http://schemas.microsoft.com/office/drawing/2014/main" id="{8342AF8F-E90D-6A97-26A3-1C5B8F604373}"/>
                </a:ext>
              </a:extLst>
            </p:cNvPr>
            <p:cNvSpPr/>
            <p:nvPr/>
          </p:nvSpPr>
          <p:spPr>
            <a:xfrm>
              <a:off x="3069564" y="5543563"/>
              <a:ext cx="7113396" cy="74028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BFBFBF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650B353D-ACDE-7B6B-8EBB-7D2999E1495B}"/>
                </a:ext>
              </a:extLst>
            </p:cNvPr>
            <p:cNvSpPr txBox="1"/>
            <p:nvPr/>
          </p:nvSpPr>
          <p:spPr>
            <a:xfrm>
              <a:off x="3066409" y="5672916"/>
              <a:ext cx="72867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แนวทำนองเพลงที่ประพันธ์ขึ้น มีระดับเสียงสูง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</a:t>
              </a:r>
              <a:r>
                <a:rPr lang="en-ZW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หนัก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เบา</a:t>
              </a:r>
              <a:r>
                <a:rPr lang="en-ZW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,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สั้น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ยาว</a:t>
              </a:r>
            </a:p>
          </p:txBody>
        </p:sp>
      </p:grp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130FC9B0-E000-4AD4-91F7-403671D81283}"/>
              </a:ext>
            </a:extLst>
          </p:cNvPr>
          <p:cNvSpPr/>
          <p:nvPr/>
        </p:nvSpPr>
        <p:spPr>
          <a:xfrm>
            <a:off x="4117528" y="1818584"/>
            <a:ext cx="4753633" cy="737152"/>
          </a:xfrm>
          <a:prstGeom prst="roundRect">
            <a:avLst/>
          </a:prstGeom>
          <a:noFill/>
          <a:ln>
            <a:solidFill>
              <a:srgbClr val="FE0012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B0CCC2CA-D2E3-4F7E-9DA5-6FD53EC115F3}"/>
              </a:ext>
            </a:extLst>
          </p:cNvPr>
          <p:cNvSpPr/>
          <p:nvPr/>
        </p:nvSpPr>
        <p:spPr>
          <a:xfrm>
            <a:off x="4117528" y="2756211"/>
            <a:ext cx="6916262" cy="737152"/>
          </a:xfrm>
          <a:prstGeom prst="roundRect">
            <a:avLst/>
          </a:prstGeom>
          <a:noFill/>
          <a:ln>
            <a:solidFill>
              <a:srgbClr val="F7923F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2EFA3B9C-C7D1-4FD0-9810-DC273749F5FF}"/>
              </a:ext>
            </a:extLst>
          </p:cNvPr>
          <p:cNvSpPr/>
          <p:nvPr/>
        </p:nvSpPr>
        <p:spPr>
          <a:xfrm>
            <a:off x="4117528" y="3687638"/>
            <a:ext cx="6916262" cy="729052"/>
          </a:xfrm>
          <a:prstGeom prst="roundRect">
            <a:avLst/>
          </a:prstGeom>
          <a:noFill/>
          <a:ln>
            <a:solidFill>
              <a:srgbClr val="15A0D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3D8883CE-918B-47DC-B81A-925E108098EB}"/>
              </a:ext>
            </a:extLst>
          </p:cNvPr>
          <p:cNvSpPr/>
          <p:nvPr/>
        </p:nvSpPr>
        <p:spPr>
          <a:xfrm>
            <a:off x="4117528" y="4617165"/>
            <a:ext cx="6190549" cy="725923"/>
          </a:xfrm>
          <a:prstGeom prst="roundRect">
            <a:avLst/>
          </a:prstGeom>
          <a:noFill/>
          <a:ln>
            <a:solidFill>
              <a:srgbClr val="3B80E5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ED104698-BAD6-4F70-8EA6-B5EA00D66CDD}"/>
              </a:ext>
            </a:extLst>
          </p:cNvPr>
          <p:cNvSpPr/>
          <p:nvPr/>
        </p:nvSpPr>
        <p:spPr>
          <a:xfrm>
            <a:off x="4117528" y="5546692"/>
            <a:ext cx="7113396" cy="737152"/>
          </a:xfrm>
          <a:prstGeom prst="roundRect">
            <a:avLst/>
          </a:prstGeom>
          <a:noFill/>
          <a:ln>
            <a:solidFill>
              <a:srgbClr val="D339B6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2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6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เหนือ2">
            <a:extLst>
              <a:ext uri="{FF2B5EF4-FFF2-40B4-BE49-F238E27FC236}">
                <a16:creationId xmlns:a16="http://schemas.microsoft.com/office/drawing/2014/main" id="{EA73C287-BA6A-4C41-B359-20FD990FE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751" y="360485"/>
            <a:ext cx="2012087" cy="2499741"/>
          </a:xfrm>
          <a:prstGeom prst="rect">
            <a:avLst/>
          </a:prstGeom>
        </p:spPr>
      </p:pic>
      <p:pic>
        <p:nvPicPr>
          <p:cNvPr id="67" name="อีสาน2">
            <a:extLst>
              <a:ext uri="{FF2B5EF4-FFF2-40B4-BE49-F238E27FC236}">
                <a16:creationId xmlns:a16="http://schemas.microsoft.com/office/drawing/2014/main" id="{56B4875B-8F5D-4F47-9D06-C816C2AA75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47" y="1269819"/>
            <a:ext cx="2176004" cy="1962911"/>
          </a:xfrm>
          <a:prstGeom prst="rect">
            <a:avLst/>
          </a:prstGeom>
        </p:spPr>
      </p:pic>
      <p:pic>
        <p:nvPicPr>
          <p:cNvPr id="69" name="กลาง2">
            <a:extLst>
              <a:ext uri="{FF2B5EF4-FFF2-40B4-BE49-F238E27FC236}">
                <a16:creationId xmlns:a16="http://schemas.microsoft.com/office/drawing/2014/main" id="{409D9785-8E22-476B-993A-C18079C683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064" y="2531226"/>
            <a:ext cx="2155515" cy="2130927"/>
          </a:xfrm>
          <a:prstGeom prst="rect">
            <a:avLst/>
          </a:prstGeom>
        </p:spPr>
      </p:pic>
      <p:pic>
        <p:nvPicPr>
          <p:cNvPr id="70" name="ใต้2">
            <a:extLst>
              <a:ext uri="{FF2B5EF4-FFF2-40B4-BE49-F238E27FC236}">
                <a16:creationId xmlns:a16="http://schemas.microsoft.com/office/drawing/2014/main" id="{0976BA64-673F-429A-97E3-755D7BE557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894" y="4625274"/>
            <a:ext cx="2024380" cy="2454663"/>
          </a:xfrm>
          <a:prstGeom prst="rect">
            <a:avLst/>
          </a:prstGeom>
        </p:spPr>
      </p:pic>
      <p:pic>
        <p:nvPicPr>
          <p:cNvPr id="62" name="เหนือ1">
            <a:extLst>
              <a:ext uri="{FF2B5EF4-FFF2-40B4-BE49-F238E27FC236}">
                <a16:creationId xmlns:a16="http://schemas.microsoft.com/office/drawing/2014/main" id="{5F45EF5C-6A1F-42DD-9244-89873F9117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27" y="368300"/>
            <a:ext cx="2012087" cy="2499741"/>
          </a:xfrm>
          <a:prstGeom prst="rect">
            <a:avLst/>
          </a:prstGeom>
        </p:spPr>
      </p:pic>
      <p:pic>
        <p:nvPicPr>
          <p:cNvPr id="63" name="อีสาน1">
            <a:extLst>
              <a:ext uri="{FF2B5EF4-FFF2-40B4-BE49-F238E27FC236}">
                <a16:creationId xmlns:a16="http://schemas.microsoft.com/office/drawing/2014/main" id="{5D25A4E0-AE5E-4477-A327-5BCB178CCE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23" y="1277634"/>
            <a:ext cx="2171906" cy="1962911"/>
          </a:xfrm>
          <a:prstGeom prst="rect">
            <a:avLst/>
          </a:prstGeom>
        </p:spPr>
      </p:pic>
      <p:pic>
        <p:nvPicPr>
          <p:cNvPr id="64" name="กลาง1">
            <a:extLst>
              <a:ext uri="{FF2B5EF4-FFF2-40B4-BE49-F238E27FC236}">
                <a16:creationId xmlns:a16="http://schemas.microsoft.com/office/drawing/2014/main" id="{1BC631FE-D9C7-4AE6-A73D-C02CEBE9AB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8" y="2539041"/>
            <a:ext cx="2151416" cy="2130927"/>
          </a:xfrm>
          <a:prstGeom prst="rect">
            <a:avLst/>
          </a:prstGeom>
        </p:spPr>
      </p:pic>
      <p:pic>
        <p:nvPicPr>
          <p:cNvPr id="65" name="ใต้1">
            <a:extLst>
              <a:ext uri="{FF2B5EF4-FFF2-40B4-BE49-F238E27FC236}">
                <a16:creationId xmlns:a16="http://schemas.microsoft.com/office/drawing/2014/main" id="{8790D080-73BB-45E8-84B9-10E37D01B47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70" y="4633089"/>
            <a:ext cx="2024380" cy="2454663"/>
          </a:xfrm>
          <a:prstGeom prst="rect">
            <a:avLst/>
          </a:prstGeom>
        </p:spPr>
      </p:pic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6FE3B0FF-D70D-464B-AAB5-16493DA09658}"/>
              </a:ext>
            </a:extLst>
          </p:cNvPr>
          <p:cNvSpPr txBox="1"/>
          <p:nvPr/>
        </p:nvSpPr>
        <p:spPr>
          <a:xfrm>
            <a:off x="679450" y="3052501"/>
            <a:ext cx="6827790" cy="15511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118817" tIns="59409" rIns="118817" bIns="59409" rtlCol="0">
            <a:spAutoFit/>
          </a:bodyPr>
          <a:lstStyle/>
          <a:p>
            <a:pPr algn="thaiDist"/>
            <a:r>
              <a:rPr lang="th-TH" sz="31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31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           </a:t>
            </a:r>
            <a:r>
              <a:rPr lang="th-TH" sz="3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หมายถึง เพลงที่ร้องเล่นกันในท้องถิ่น  เพื่อความสนุกสนานเพลิดเพลิน มีการใช้ท่าทางหรือการร่ายรำประกอบ เป็นไปตามวัฒนธรรมของแต่ละท้องถิ่น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9A919C3-0DAC-4184-B88F-D9EB40248F4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86346" y="2875893"/>
            <a:ext cx="2350705" cy="5531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7B8783-C9D5-476F-8E8E-23C6F081A13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013" y="148073"/>
            <a:ext cx="7735975" cy="734220"/>
          </a:xfrm>
          <a:prstGeom prst="rect">
            <a:avLst/>
          </a:prstGeom>
        </p:spPr>
      </p:pic>
      <p:pic>
        <p:nvPicPr>
          <p:cNvPr id="38" name="teacher guide">
            <a:extLst>
              <a:ext uri="{FF2B5EF4-FFF2-40B4-BE49-F238E27FC236}">
                <a16:creationId xmlns:a16="http://schemas.microsoft.com/office/drawing/2014/main" id="{295005F9-5217-40FB-908E-ED24242529D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39425CF-02A6-458D-B067-E3C3878292A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429" y="5710572"/>
            <a:ext cx="139828" cy="21370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FF7796F-0D7F-4BFC-9A24-31085C0F862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563" y="2943238"/>
            <a:ext cx="139828" cy="21370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0A322D4-136E-47E4-8B95-44FE667A400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878" y="1629653"/>
            <a:ext cx="139828" cy="21321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B2C27E6-0241-4194-A1B5-1DCA75EF45A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126" y="2126452"/>
            <a:ext cx="139828" cy="213213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91A95D6A-9025-4F28-BC90-246A19E03CB7}"/>
              </a:ext>
            </a:extLst>
          </p:cNvPr>
          <p:cNvGrpSpPr/>
          <p:nvPr/>
        </p:nvGrpSpPr>
        <p:grpSpPr>
          <a:xfrm>
            <a:off x="8512685" y="1610356"/>
            <a:ext cx="876211" cy="259519"/>
            <a:chOff x="8532954" y="1623552"/>
            <a:chExt cx="977900" cy="289638"/>
          </a:xfrm>
        </p:grpSpPr>
        <p:sp>
          <p:nvSpPr>
            <p:cNvPr id="23" name="Rectangle: Rounded Corners 22">
              <a:hlinkClick r:id="rId21" action="ppaction://hlinksldjump"/>
              <a:extLst>
                <a:ext uri="{FF2B5EF4-FFF2-40B4-BE49-F238E27FC236}">
                  <a16:creationId xmlns:a16="http://schemas.microsoft.com/office/drawing/2014/main" id="{F232E54D-65F1-4DFE-AEFC-C8C0EFA99ECD}"/>
                </a:ext>
              </a:extLst>
            </p:cNvPr>
            <p:cNvSpPr/>
            <p:nvPr/>
          </p:nvSpPr>
          <p:spPr>
            <a:xfrm>
              <a:off x="8532954" y="1623552"/>
              <a:ext cx="97790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CB31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>
              <a:hlinkClick r:id="rId21" action="ppaction://hlinksldjump"/>
              <a:extLst>
                <a:ext uri="{FF2B5EF4-FFF2-40B4-BE49-F238E27FC236}">
                  <a16:creationId xmlns:a16="http://schemas.microsoft.com/office/drawing/2014/main" id="{DCFB5513-6D6E-4BA1-8D4A-7165F2EEE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626519" y="1658382"/>
              <a:ext cx="790771" cy="185901"/>
            </a:xfrm>
            <a:prstGeom prst="rect">
              <a:avLst/>
            </a:prstGeom>
            <a:effectLst/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D151C53-E3E6-4937-8724-B41EE64F4D42}"/>
              </a:ext>
            </a:extLst>
          </p:cNvPr>
          <p:cNvGrpSpPr/>
          <p:nvPr/>
        </p:nvGrpSpPr>
        <p:grpSpPr>
          <a:xfrm>
            <a:off x="9800316" y="2093282"/>
            <a:ext cx="1969902" cy="259519"/>
            <a:chOff x="9493904" y="2226228"/>
            <a:chExt cx="2198520" cy="289638"/>
          </a:xfrm>
        </p:grpSpPr>
        <p:sp>
          <p:nvSpPr>
            <p:cNvPr id="88" name="Rectangle: Rounded Corners 87">
              <a:hlinkClick r:id="rId24" action="ppaction://hlinksldjump"/>
              <a:extLst>
                <a:ext uri="{FF2B5EF4-FFF2-40B4-BE49-F238E27FC236}">
                  <a16:creationId xmlns:a16="http://schemas.microsoft.com/office/drawing/2014/main" id="{18285B53-2202-49BD-AB9D-1C6DFA3008A2}"/>
                </a:ext>
              </a:extLst>
            </p:cNvPr>
            <p:cNvSpPr/>
            <p:nvPr/>
          </p:nvSpPr>
          <p:spPr>
            <a:xfrm>
              <a:off x="9493904" y="2226228"/>
              <a:ext cx="219852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98CC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>
              <a:hlinkClick r:id="rId24" action="ppaction://hlinksldjump"/>
              <a:extLst>
                <a:ext uri="{FF2B5EF4-FFF2-40B4-BE49-F238E27FC236}">
                  <a16:creationId xmlns:a16="http://schemas.microsoft.com/office/drawing/2014/main" id="{9E524487-0907-4792-A5AC-693C0BC5A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9569324" y="2260177"/>
              <a:ext cx="2047680" cy="188675"/>
            </a:xfrm>
            <a:prstGeom prst="rect">
              <a:avLst/>
            </a:prstGeom>
            <a:effectLst/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8ECAFE3-6002-420E-9F8F-48102D4068FF}"/>
              </a:ext>
            </a:extLst>
          </p:cNvPr>
          <p:cNvGrpSpPr/>
          <p:nvPr/>
        </p:nvGrpSpPr>
        <p:grpSpPr>
          <a:xfrm>
            <a:off x="8749444" y="2917176"/>
            <a:ext cx="878954" cy="259519"/>
            <a:chOff x="8817088" y="2989376"/>
            <a:chExt cx="980962" cy="289638"/>
          </a:xfrm>
        </p:grpSpPr>
        <p:sp>
          <p:nvSpPr>
            <p:cNvPr id="90" name="Rectangle: Rounded Corners 89">
              <a:hlinkClick r:id="rId27" action="ppaction://hlinksldjump"/>
              <a:extLst>
                <a:ext uri="{FF2B5EF4-FFF2-40B4-BE49-F238E27FC236}">
                  <a16:creationId xmlns:a16="http://schemas.microsoft.com/office/drawing/2014/main" id="{23F43005-FF42-407F-96DC-A49CBF68365B}"/>
                </a:ext>
              </a:extLst>
            </p:cNvPr>
            <p:cNvSpPr/>
            <p:nvPr/>
          </p:nvSpPr>
          <p:spPr>
            <a:xfrm>
              <a:off x="8817088" y="2989376"/>
              <a:ext cx="980962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hlinkClick r:id="rId27" action="ppaction://hlinksldjump"/>
              <a:extLst>
                <a:ext uri="{FF2B5EF4-FFF2-40B4-BE49-F238E27FC236}">
                  <a16:creationId xmlns:a16="http://schemas.microsoft.com/office/drawing/2014/main" id="{CC52A8D3-5E67-4AD7-B216-A00EE8CF7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8912184" y="3077133"/>
              <a:ext cx="790771" cy="110985"/>
            </a:xfrm>
            <a:prstGeom prst="rect">
              <a:avLst/>
            </a:prstGeom>
            <a:effectLst/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76D5ACB-A2EB-4A7F-8E02-BF5F42638508}"/>
              </a:ext>
            </a:extLst>
          </p:cNvPr>
          <p:cNvGrpSpPr/>
          <p:nvPr/>
        </p:nvGrpSpPr>
        <p:grpSpPr>
          <a:xfrm>
            <a:off x="8644996" y="5685615"/>
            <a:ext cx="708603" cy="259519"/>
            <a:chOff x="8898140" y="5438073"/>
            <a:chExt cx="790841" cy="289638"/>
          </a:xfrm>
        </p:grpSpPr>
        <p:sp>
          <p:nvSpPr>
            <p:cNvPr id="92" name="Rectangle: Rounded Corners 91">
              <a:hlinkClick r:id="rId30" action="ppaction://hlinksldjump"/>
              <a:extLst>
                <a:ext uri="{FF2B5EF4-FFF2-40B4-BE49-F238E27FC236}">
                  <a16:creationId xmlns:a16="http://schemas.microsoft.com/office/drawing/2014/main" id="{952C9B6E-719B-471A-ABEA-7300B423AD0D}"/>
                </a:ext>
              </a:extLst>
            </p:cNvPr>
            <p:cNvSpPr/>
            <p:nvPr/>
          </p:nvSpPr>
          <p:spPr>
            <a:xfrm>
              <a:off x="8898140" y="5438073"/>
              <a:ext cx="790841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6CBFE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Graphic 9">
              <a:hlinkClick r:id="rId30" action="ppaction://hlinksldjump"/>
              <a:extLst>
                <a:ext uri="{FF2B5EF4-FFF2-40B4-BE49-F238E27FC236}">
                  <a16:creationId xmlns:a16="http://schemas.microsoft.com/office/drawing/2014/main" id="{00E5A2B8-7B49-4304-B13F-51ECAF365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9014710" y="5467918"/>
              <a:ext cx="557701" cy="183126"/>
            </a:xfrm>
            <a:prstGeom prst="rect">
              <a:avLst/>
            </a:prstGeom>
            <a:effectLst/>
          </p:spPr>
        </p:pic>
      </p:grpSp>
      <p:pic>
        <p:nvPicPr>
          <p:cNvPr id="107" name="Graphic 106">
            <a:extLst>
              <a:ext uri="{FF2B5EF4-FFF2-40B4-BE49-F238E27FC236}">
                <a16:creationId xmlns:a16="http://schemas.microsoft.com/office/drawing/2014/main" id="{DE36874D-FC20-4F78-B389-859712BAEA9C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3598073" flipH="1">
            <a:off x="8344601" y="1774110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160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par>
              <p:cTn id="42"/>
            </p:par>
            <p:par>
              <p:cTn id="43"/>
            </p:par>
            <p:par>
              <p:cTn id="44"/>
            </p:par>
            <p:par>
              <p:cTn id="45"/>
            </p:par>
            <p:par>
              <p:cTn id="46"/>
            </p:par>
            <p:par>
              <p:cTn id="47"/>
            </p:par>
            <p:par>
              <p:cTn id="48"/>
            </p:par>
            <p:par>
              <p:cTn id="49"/>
            </p:par>
            <p:par>
              <p:cTn id="50"/>
            </p:par>
            <p:par>
              <p:cTn id="51"/>
            </p:par>
            <p:par>
              <p:cTn id="52"/>
            </p:par>
            <p:par>
              <p:cTn id="53"/>
            </p:par>
            <p:par>
              <p:cTn id="54"/>
            </p:par>
            <p:par>
              <p:cTn id="55"/>
            </p:par>
            <p:par>
              <p:cTn id="56"/>
            </p:par>
            <p:par>
              <p:cTn id="57"/>
            </p:par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เหนือ2">
            <a:extLst>
              <a:ext uri="{FF2B5EF4-FFF2-40B4-BE49-F238E27FC236}">
                <a16:creationId xmlns:a16="http://schemas.microsoft.com/office/drawing/2014/main" id="{5B9FC7AC-B125-4B79-92DF-9A95D86C9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27" y="368300"/>
            <a:ext cx="2012087" cy="2499741"/>
          </a:xfrm>
          <a:prstGeom prst="rect">
            <a:avLst/>
          </a:prstGeom>
        </p:spPr>
      </p:pic>
      <p:pic>
        <p:nvPicPr>
          <p:cNvPr id="91" name="อีสาน2">
            <a:extLst>
              <a:ext uri="{FF2B5EF4-FFF2-40B4-BE49-F238E27FC236}">
                <a16:creationId xmlns:a16="http://schemas.microsoft.com/office/drawing/2014/main" id="{BC4CF9C2-1F92-49D0-A4A3-DFD8466FE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23" y="1277634"/>
            <a:ext cx="2176004" cy="1962911"/>
          </a:xfrm>
          <a:prstGeom prst="rect">
            <a:avLst/>
          </a:prstGeom>
        </p:spPr>
      </p:pic>
      <p:pic>
        <p:nvPicPr>
          <p:cNvPr id="92" name="กลาง2">
            <a:extLst>
              <a:ext uri="{FF2B5EF4-FFF2-40B4-BE49-F238E27FC236}">
                <a16:creationId xmlns:a16="http://schemas.microsoft.com/office/drawing/2014/main" id="{BA40B415-7BB9-4C7B-A27D-F9604BDA90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240" y="2539041"/>
            <a:ext cx="2155515" cy="2130927"/>
          </a:xfrm>
          <a:prstGeom prst="rect">
            <a:avLst/>
          </a:prstGeom>
        </p:spPr>
      </p:pic>
      <p:pic>
        <p:nvPicPr>
          <p:cNvPr id="94" name="ใต้2">
            <a:extLst>
              <a:ext uri="{FF2B5EF4-FFF2-40B4-BE49-F238E27FC236}">
                <a16:creationId xmlns:a16="http://schemas.microsoft.com/office/drawing/2014/main" id="{888BE9CB-5761-4C6A-842B-F84B58A793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70" y="4633089"/>
            <a:ext cx="2024380" cy="2454663"/>
          </a:xfrm>
          <a:prstGeom prst="rect">
            <a:avLst/>
          </a:prstGeom>
        </p:spPr>
      </p:pic>
      <p:pic>
        <p:nvPicPr>
          <p:cNvPr id="95" name="เหนือ1">
            <a:extLst>
              <a:ext uri="{FF2B5EF4-FFF2-40B4-BE49-F238E27FC236}">
                <a16:creationId xmlns:a16="http://schemas.microsoft.com/office/drawing/2014/main" id="{8BD6E94E-1FED-47DB-81DD-1C10347D29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27" y="368300"/>
            <a:ext cx="2012087" cy="2499741"/>
          </a:xfrm>
          <a:prstGeom prst="rect">
            <a:avLst/>
          </a:prstGeom>
        </p:spPr>
      </p:pic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B4E25E15-7D5B-4C83-8FA2-7889602F4A4D}"/>
              </a:ext>
            </a:extLst>
          </p:cNvPr>
          <p:cNvSpPr/>
          <p:nvPr/>
        </p:nvSpPr>
        <p:spPr>
          <a:xfrm rot="10800000">
            <a:off x="537705" y="3696211"/>
            <a:ext cx="6653733" cy="2148257"/>
          </a:xfrm>
          <a:prstGeom prst="round2SameRect">
            <a:avLst/>
          </a:prstGeom>
          <a:solidFill>
            <a:srgbClr val="FCF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B753BB83-05BC-4C3D-A06F-62FC2A07C821}"/>
              </a:ext>
            </a:extLst>
          </p:cNvPr>
          <p:cNvSpPr/>
          <p:nvPr/>
        </p:nvSpPr>
        <p:spPr>
          <a:xfrm>
            <a:off x="541960" y="1688013"/>
            <a:ext cx="6653732" cy="4160849"/>
          </a:xfrm>
          <a:prstGeom prst="roundRect">
            <a:avLst>
              <a:gd name="adj" fmla="val 9690"/>
            </a:avLst>
          </a:prstGeom>
          <a:noFill/>
          <a:ln>
            <a:solidFill>
              <a:srgbClr val="99CB3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/>
          </a:p>
        </p:txBody>
      </p:sp>
      <p:sp>
        <p:nvSpPr>
          <p:cNvPr id="110" name="Arrow: Pentagon 109">
            <a:extLst>
              <a:ext uri="{FF2B5EF4-FFF2-40B4-BE49-F238E27FC236}">
                <a16:creationId xmlns:a16="http://schemas.microsoft.com/office/drawing/2014/main" id="{DEBAE997-08C4-4621-B176-5D8CFCDE1F77}"/>
              </a:ext>
            </a:extLst>
          </p:cNvPr>
          <p:cNvSpPr/>
          <p:nvPr/>
        </p:nvSpPr>
        <p:spPr>
          <a:xfrm>
            <a:off x="1646618" y="2686297"/>
            <a:ext cx="1035792" cy="309925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Arrow: Pentagon 63">
            <a:extLst>
              <a:ext uri="{FF2B5EF4-FFF2-40B4-BE49-F238E27FC236}">
                <a16:creationId xmlns:a16="http://schemas.microsoft.com/office/drawing/2014/main" id="{6E9EAC47-16EA-433C-A997-9998D1F7C9BF}"/>
              </a:ext>
            </a:extLst>
          </p:cNvPr>
          <p:cNvSpPr/>
          <p:nvPr/>
        </p:nvSpPr>
        <p:spPr>
          <a:xfrm>
            <a:off x="1632509" y="4662400"/>
            <a:ext cx="1035792" cy="309925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3CB2E703-7175-4252-BA5C-C5C79AFFFB91}"/>
              </a:ext>
            </a:extLst>
          </p:cNvPr>
          <p:cNvSpPr/>
          <p:nvPr/>
        </p:nvSpPr>
        <p:spPr>
          <a:xfrm rot="5400000">
            <a:off x="1943880" y="-1098662"/>
            <a:ext cx="748248" cy="46360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EA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7B8783-C9D5-476F-8E8E-23C6F081A1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013" y="148073"/>
            <a:ext cx="7735975" cy="73422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F526E51-350B-449F-94A5-3C0787B8557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6340" y="952792"/>
            <a:ext cx="3654301" cy="500446"/>
          </a:xfrm>
          <a:prstGeom prst="rect">
            <a:avLst/>
          </a:prstGeom>
          <a:effectLst>
            <a:outerShdw dist="12700" dir="5400000" algn="t" rotWithShape="0">
              <a:prstClr val="black"/>
            </a:outerShdw>
          </a:effectLst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39E7B7DC-F9F5-4665-B9DE-8072297E9031}"/>
              </a:ext>
            </a:extLst>
          </p:cNvPr>
          <p:cNvSpPr/>
          <p:nvPr/>
        </p:nvSpPr>
        <p:spPr>
          <a:xfrm>
            <a:off x="4251973" y="923319"/>
            <a:ext cx="297213" cy="594426"/>
          </a:xfrm>
          <a:custGeom>
            <a:avLst/>
            <a:gdLst>
              <a:gd name="connsiteX0" fmla="*/ 0 w 594425"/>
              <a:gd name="connsiteY0" fmla="*/ 297213 h 594425"/>
              <a:gd name="connsiteX1" fmla="*/ 297213 w 594425"/>
              <a:gd name="connsiteY1" fmla="*/ 0 h 594425"/>
              <a:gd name="connsiteX2" fmla="*/ 594426 w 594425"/>
              <a:gd name="connsiteY2" fmla="*/ 297213 h 594425"/>
              <a:gd name="connsiteX3" fmla="*/ 297213 w 594425"/>
              <a:gd name="connsiteY3" fmla="*/ 594426 h 594425"/>
              <a:gd name="connsiteX4" fmla="*/ 0 w 594425"/>
              <a:gd name="connsiteY4" fmla="*/ 297213 h 594425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4" fmla="*/ 388653 w 594426"/>
              <a:gd name="connsiteY4" fmla="*/ 91440 h 594426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0" fmla="*/ 0 w 297213"/>
              <a:gd name="connsiteY0" fmla="*/ 0 h 594426"/>
              <a:gd name="connsiteX1" fmla="*/ 297213 w 297213"/>
              <a:gd name="connsiteY1" fmla="*/ 297213 h 594426"/>
              <a:gd name="connsiteX2" fmla="*/ 0 w 297213"/>
              <a:gd name="connsiteY2" fmla="*/ 594426 h 59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594426">
                <a:moveTo>
                  <a:pt x="0" y="0"/>
                </a:moveTo>
                <a:cubicBezTo>
                  <a:pt x="164146" y="0"/>
                  <a:pt x="297213" y="133067"/>
                  <a:pt x="297213" y="297213"/>
                </a:cubicBezTo>
                <a:cubicBezTo>
                  <a:pt x="297213" y="461359"/>
                  <a:pt x="164146" y="594426"/>
                  <a:pt x="0" y="594426"/>
                </a:cubicBezTo>
              </a:path>
            </a:pathLst>
          </a:custGeom>
          <a:noFill/>
          <a:ln w="571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78B15DC-0A25-4BDE-985F-BD9B7B8BFB4A}"/>
              </a:ext>
            </a:extLst>
          </p:cNvPr>
          <p:cNvGrpSpPr/>
          <p:nvPr/>
        </p:nvGrpSpPr>
        <p:grpSpPr>
          <a:xfrm>
            <a:off x="2795002" y="4579853"/>
            <a:ext cx="1486136" cy="369725"/>
            <a:chOff x="2095264" y="5191560"/>
            <a:chExt cx="1486136" cy="369725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78CD913-6B6A-4B53-8E15-3F9E41DB66D1}"/>
                </a:ext>
              </a:extLst>
            </p:cNvPr>
            <p:cNvSpPr/>
            <p:nvPr/>
          </p:nvSpPr>
          <p:spPr>
            <a:xfrm>
              <a:off x="2095264" y="5469106"/>
              <a:ext cx="1486136" cy="921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8A615EA1-0E5D-444A-9E9A-184675C8A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194685" y="5191560"/>
              <a:ext cx="1290712" cy="336507"/>
            </a:xfrm>
            <a:prstGeom prst="rect">
              <a:avLst/>
            </a:prstGeom>
            <a:effectLst>
              <a:outerShdw dist="12700" dir="5400000" algn="t" rotWithShape="0">
                <a:srgbClr val="008A3E"/>
              </a:outerShdw>
            </a:effectLst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90872B8-6ED5-422F-97A1-12282265F3DE}"/>
              </a:ext>
            </a:extLst>
          </p:cNvPr>
          <p:cNvGrpSpPr/>
          <p:nvPr/>
        </p:nvGrpSpPr>
        <p:grpSpPr>
          <a:xfrm>
            <a:off x="4338690" y="4613804"/>
            <a:ext cx="2549224" cy="419481"/>
            <a:chOff x="3638952" y="5225511"/>
            <a:chExt cx="2549224" cy="419481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69B6DC2B-4AC9-48BE-A9A0-6C436D78A3AC}"/>
                </a:ext>
              </a:extLst>
            </p:cNvPr>
            <p:cNvSpPr/>
            <p:nvPr/>
          </p:nvSpPr>
          <p:spPr>
            <a:xfrm>
              <a:off x="3638952" y="5465121"/>
              <a:ext cx="2549224" cy="921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2CEE9EC7-59CE-4184-B585-DD6416BAEA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708101" y="5225511"/>
              <a:ext cx="2387816" cy="419481"/>
            </a:xfrm>
            <a:prstGeom prst="rect">
              <a:avLst/>
            </a:prstGeom>
            <a:effectLst>
              <a:outerShdw dist="12700" dir="5400000" algn="t" rotWithShape="0">
                <a:srgbClr val="008A3E"/>
              </a:outerShdw>
            </a:effectLst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5912570-1057-4BFF-A2B1-F239E1723389}"/>
              </a:ext>
            </a:extLst>
          </p:cNvPr>
          <p:cNvGrpSpPr/>
          <p:nvPr/>
        </p:nvGrpSpPr>
        <p:grpSpPr>
          <a:xfrm>
            <a:off x="2804891" y="2632571"/>
            <a:ext cx="2411828" cy="348766"/>
            <a:chOff x="2579272" y="3000359"/>
            <a:chExt cx="2411828" cy="348766"/>
          </a:xfrm>
        </p:grpSpPr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132A9B72-71CD-4859-9BE8-C0D79676B478}"/>
                </a:ext>
              </a:extLst>
            </p:cNvPr>
            <p:cNvSpPr/>
            <p:nvPr/>
          </p:nvSpPr>
          <p:spPr>
            <a:xfrm>
              <a:off x="2579272" y="3256946"/>
              <a:ext cx="2411828" cy="921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6E09BD73-4B5C-445B-9537-32D406220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659794" y="3000359"/>
              <a:ext cx="2250784" cy="318046"/>
            </a:xfrm>
            <a:prstGeom prst="rect">
              <a:avLst/>
            </a:prstGeom>
            <a:effectLst>
              <a:outerShdw dist="12700" dir="5400000" algn="ctr" rotWithShape="0">
                <a:srgbClr val="008A3E"/>
              </a:outerShdw>
            </a:effectLst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A73A167-BED7-4B3B-A344-26D1A22F9BD7}"/>
              </a:ext>
            </a:extLst>
          </p:cNvPr>
          <p:cNvGrpSpPr/>
          <p:nvPr/>
        </p:nvGrpSpPr>
        <p:grpSpPr>
          <a:xfrm>
            <a:off x="1632509" y="1972044"/>
            <a:ext cx="5234621" cy="1194712"/>
            <a:chOff x="1632509" y="1972044"/>
            <a:chExt cx="5234621" cy="1194712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874FD67-4A8D-466B-89F1-367D225DE5D3}"/>
                </a:ext>
              </a:extLst>
            </p:cNvPr>
            <p:cNvSpPr txBox="1"/>
            <p:nvPr/>
          </p:nvSpPr>
          <p:spPr>
            <a:xfrm>
              <a:off x="1632509" y="1972044"/>
              <a:ext cx="5234621" cy="119471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>
                <a:tabLst>
                  <a:tab pos="9017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ใช้บรรเลงเพลงเฉพาะเครื่องดนตรี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150000"/>
                </a:lnSpc>
                <a:tabLst>
                  <a:tab pos="1257300" algn="l"/>
                </a:tabLst>
              </a:pP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16FFFDEA-BE71-48DF-A8C3-0BF77BB55FCB}"/>
                </a:ext>
              </a:extLst>
            </p:cNvPr>
            <p:cNvGrpSpPr/>
            <p:nvPr/>
          </p:nvGrpSpPr>
          <p:grpSpPr>
            <a:xfrm>
              <a:off x="2493380" y="2159898"/>
              <a:ext cx="45719" cy="198119"/>
              <a:chOff x="2455280" y="2134008"/>
              <a:chExt cx="45719" cy="198119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E36DB80E-2D1E-4CE2-9273-1AD2FC54D6A7}"/>
                  </a:ext>
                </a:extLst>
              </p:cNvPr>
              <p:cNvSpPr/>
              <p:nvPr/>
            </p:nvSpPr>
            <p:spPr>
              <a:xfrm>
                <a:off x="2455280" y="2134008"/>
                <a:ext cx="45719" cy="45719"/>
              </a:xfrm>
              <a:prstGeom prst="ellipse">
                <a:avLst/>
              </a:prstGeom>
              <a:solidFill>
                <a:srgbClr val="7EA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06FA0CB7-56A7-4A29-A9C8-16E9FFC15675}"/>
                  </a:ext>
                </a:extLst>
              </p:cNvPr>
              <p:cNvSpPr/>
              <p:nvPr/>
            </p:nvSpPr>
            <p:spPr>
              <a:xfrm>
                <a:off x="2455280" y="2286408"/>
                <a:ext cx="45719" cy="45719"/>
              </a:xfrm>
              <a:prstGeom prst="ellipse">
                <a:avLst/>
              </a:prstGeom>
              <a:solidFill>
                <a:srgbClr val="7EA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827668E-E023-4272-9E48-766968F38577}"/>
              </a:ext>
            </a:extLst>
          </p:cNvPr>
          <p:cNvGrpSpPr/>
          <p:nvPr/>
        </p:nvGrpSpPr>
        <p:grpSpPr>
          <a:xfrm>
            <a:off x="1622619" y="3940285"/>
            <a:ext cx="5234621" cy="1194712"/>
            <a:chOff x="1622619" y="3940285"/>
            <a:chExt cx="5234621" cy="1194712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624F1EE-DC58-4458-B380-16D162850032}"/>
                </a:ext>
              </a:extLst>
            </p:cNvPr>
            <p:cNvSpPr txBox="1"/>
            <p:nvPr/>
          </p:nvSpPr>
          <p:spPr>
            <a:xfrm>
              <a:off x="1622619" y="3940285"/>
              <a:ext cx="5234621" cy="1194712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>
                <a:tabLst>
                  <a:tab pos="901700" algn="l"/>
                </a:tabLst>
              </a:pP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ใช้สำหรับร้องเล่น แบ่งเป็น </a:t>
              </a:r>
              <a:r>
                <a: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 </a:t>
              </a:r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ชนิด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150000"/>
                </a:lnSpc>
                <a:tabLst>
                  <a:tab pos="1257300" algn="l"/>
                </a:tabLst>
              </a:pPr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8AE69751-54A7-4FBB-9396-1B89635D3A3D}"/>
                </a:ext>
              </a:extLst>
            </p:cNvPr>
            <p:cNvGrpSpPr/>
            <p:nvPr/>
          </p:nvGrpSpPr>
          <p:grpSpPr>
            <a:xfrm>
              <a:off x="2493380" y="4128946"/>
              <a:ext cx="45719" cy="198119"/>
              <a:chOff x="2455280" y="2134008"/>
              <a:chExt cx="45719" cy="198119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37BA396E-8A1F-4CB3-BFBE-B3DD70A09A66}"/>
                  </a:ext>
                </a:extLst>
              </p:cNvPr>
              <p:cNvSpPr/>
              <p:nvPr/>
            </p:nvSpPr>
            <p:spPr>
              <a:xfrm>
                <a:off x="2455280" y="2134008"/>
                <a:ext cx="45719" cy="45719"/>
              </a:xfrm>
              <a:prstGeom prst="ellipse">
                <a:avLst/>
              </a:prstGeom>
              <a:solidFill>
                <a:srgbClr val="7EA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7DADBC78-7FBA-41EE-A966-1EDA49CB287A}"/>
                  </a:ext>
                </a:extLst>
              </p:cNvPr>
              <p:cNvSpPr/>
              <p:nvPr/>
            </p:nvSpPr>
            <p:spPr>
              <a:xfrm>
                <a:off x="2455280" y="2286408"/>
                <a:ext cx="45719" cy="45719"/>
              </a:xfrm>
              <a:prstGeom prst="ellipse">
                <a:avLst/>
              </a:prstGeom>
              <a:solidFill>
                <a:srgbClr val="7EA9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059BFFB-1DBB-4392-B6DE-18167FED6A96}"/>
              </a:ext>
            </a:extLst>
          </p:cNvPr>
          <p:cNvGrpSpPr/>
          <p:nvPr/>
        </p:nvGrpSpPr>
        <p:grpSpPr>
          <a:xfrm>
            <a:off x="325753" y="2010054"/>
            <a:ext cx="2043356" cy="415162"/>
            <a:chOff x="497810" y="2377842"/>
            <a:chExt cx="2043356" cy="415162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7DA2C42F-395D-46B5-A526-7A921C4783BA}"/>
                </a:ext>
              </a:extLst>
            </p:cNvPr>
            <p:cNvSpPr/>
            <p:nvPr/>
          </p:nvSpPr>
          <p:spPr>
            <a:xfrm>
              <a:off x="497810" y="2377842"/>
              <a:ext cx="2043356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7EA929"/>
              </a:solidFill>
            </a:ln>
            <a:effectLst>
              <a:outerShdw dist="25400" dir="5400000" algn="t" rotWithShape="0">
                <a:srgbClr val="7EA92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22B20017-6369-4F4F-9606-A5E7A3E09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46112" y="2540334"/>
              <a:ext cx="1775254" cy="180229"/>
            </a:xfrm>
            <a:prstGeom prst="rect">
              <a:avLst/>
            </a:prstGeom>
          </p:spPr>
        </p:pic>
      </p:grpSp>
      <p:pic>
        <p:nvPicPr>
          <p:cNvPr id="115" name="Graphic 114">
            <a:extLst>
              <a:ext uri="{FF2B5EF4-FFF2-40B4-BE49-F238E27FC236}">
                <a16:creationId xmlns:a16="http://schemas.microsoft.com/office/drawing/2014/main" id="{018B611F-5189-471B-A24E-0406E0BA24E9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3598073" flipH="1">
            <a:off x="175817" y="2309527"/>
            <a:ext cx="324852" cy="41148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8C90621D-8131-4FC9-A088-440B57662099}"/>
              </a:ext>
            </a:extLst>
          </p:cNvPr>
          <p:cNvGrpSpPr/>
          <p:nvPr/>
        </p:nvGrpSpPr>
        <p:grpSpPr>
          <a:xfrm>
            <a:off x="325753" y="3978295"/>
            <a:ext cx="2043356" cy="415162"/>
            <a:chOff x="757430" y="3989035"/>
            <a:chExt cx="1655570" cy="336373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4B27090-0830-4825-A8A0-3B28A02654E3}"/>
                </a:ext>
              </a:extLst>
            </p:cNvPr>
            <p:cNvSpPr/>
            <p:nvPr/>
          </p:nvSpPr>
          <p:spPr>
            <a:xfrm>
              <a:off x="757430" y="3989035"/>
              <a:ext cx="1655570" cy="3363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7EA929"/>
              </a:solidFill>
            </a:ln>
            <a:effectLst>
              <a:outerShdw dist="25400" dir="5400000" algn="t" rotWithShape="0">
                <a:srgbClr val="7EA92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DAC3E6D1-B925-41EB-9138-86B9BECF6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931232" y="4030046"/>
              <a:ext cx="1307967" cy="236509"/>
            </a:xfrm>
            <a:prstGeom prst="rect">
              <a:avLst/>
            </a:prstGeom>
          </p:spPr>
        </p:pic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1499867-7FCD-436D-8828-B8E00DAE4778}"/>
              </a:ext>
            </a:extLst>
          </p:cNvPr>
          <p:cNvGrpSpPr/>
          <p:nvPr/>
        </p:nvGrpSpPr>
        <p:grpSpPr>
          <a:xfrm>
            <a:off x="620204" y="7241182"/>
            <a:ext cx="10920462" cy="5731393"/>
            <a:chOff x="620204" y="810101"/>
            <a:chExt cx="10920462" cy="5731393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9057C791-CF76-4E6F-BD7E-C1A4C3311320}"/>
                </a:ext>
              </a:extLst>
            </p:cNvPr>
            <p:cNvGrpSpPr/>
            <p:nvPr/>
          </p:nvGrpSpPr>
          <p:grpSpPr>
            <a:xfrm>
              <a:off x="620204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09" name="Rectangle: Rounded Corners 38">
                <a:extLst>
                  <a:ext uri="{FF2B5EF4-FFF2-40B4-BE49-F238E27FC236}">
                    <a16:creationId xmlns:a16="http://schemas.microsoft.com/office/drawing/2014/main" id="{28A05BE6-D02C-4F4C-81BD-723DB4DBD63B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7EA92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ADD9D123-07C6-4B2B-91A8-020BA59B639D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เพลงบรรเลงพื้นบ้านภาคเหนือ</a:t>
                </a:r>
              </a:p>
              <a:p>
                <a:pPr lvl="0" algn="ctr"/>
                <a:r>
                  <a:rPr lang="th-TH" sz="3600" b="1" dirty="0">
                    <a:solidFill>
                      <a:srgbClr val="7EA9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โน้ตเพลง ล่องแม่ปิง</a:t>
                </a:r>
                <a:r>
                  <a:rPr lang="en-US" sz="3600" b="1" dirty="0">
                    <a:solidFill>
                      <a:srgbClr val="7EA9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2 </a:t>
                </a:r>
                <a:r>
                  <a:rPr lang="th-TH" sz="3600" b="1" dirty="0">
                    <a:solidFill>
                      <a:srgbClr val="7EA9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ชั้น</a:t>
                </a:r>
              </a:p>
            </p:txBody>
          </p:sp>
        </p:grp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2FD687B9-8F69-4701-A141-9EEE07557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794815" y="2017721"/>
              <a:ext cx="10589670" cy="2249619"/>
            </a:xfrm>
            <a:prstGeom prst="rect">
              <a:avLst/>
            </a:prstGeom>
          </p:spPr>
        </p:pic>
      </p:grpSp>
      <p:pic>
        <p:nvPicPr>
          <p:cNvPr id="117" name="close">
            <a:extLst>
              <a:ext uri="{FF2B5EF4-FFF2-40B4-BE49-F238E27FC236}">
                <a16:creationId xmlns:a16="http://schemas.microsoft.com/office/drawing/2014/main" id="{C504EEB9-914B-4F4D-A320-83E4DF9257CC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8960" y="7358718"/>
            <a:ext cx="554794" cy="554794"/>
          </a:xfrm>
          <a:prstGeom prst="rect">
            <a:avLst/>
          </a:prstGeom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24E7E9E-926C-496B-8493-8042B018889E}"/>
              </a:ext>
            </a:extLst>
          </p:cNvPr>
          <p:cNvGrpSpPr/>
          <p:nvPr/>
        </p:nvGrpSpPr>
        <p:grpSpPr>
          <a:xfrm>
            <a:off x="646112" y="7241182"/>
            <a:ext cx="10920462" cy="5731393"/>
            <a:chOff x="646112" y="810101"/>
            <a:chExt cx="10920462" cy="5731393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2F0D1BB-04D8-4455-8A43-03CE1352BE39}"/>
                </a:ext>
              </a:extLst>
            </p:cNvPr>
            <p:cNvGrpSpPr/>
            <p:nvPr/>
          </p:nvGrpSpPr>
          <p:grpSpPr>
            <a:xfrm>
              <a:off x="646112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21" name="Rectangle: Rounded Corners 38">
                <a:extLst>
                  <a:ext uri="{FF2B5EF4-FFF2-40B4-BE49-F238E27FC236}">
                    <a16:creationId xmlns:a16="http://schemas.microsoft.com/office/drawing/2014/main" id="{8331EB4A-6F67-40A6-A0CF-2C3B7F9375CB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7EA92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B5CA1B17-ADCF-40F9-B85D-633C76F3CAED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เพลงขับร้องพื้นบ้านภาคเหนือ</a:t>
                </a:r>
              </a:p>
              <a:p>
                <a:pPr lvl="0" algn="ctr"/>
                <a:r>
                  <a:rPr lang="th-TH" sz="3600" b="1" dirty="0">
                    <a:solidFill>
                      <a:srgbClr val="7EA9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 </a:t>
                </a:r>
                <a:r>
                  <a:rPr lang="th-TH" sz="3600" b="1" dirty="0" err="1">
                    <a:solidFill>
                      <a:srgbClr val="7EA92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จ๊อย</a:t>
                </a:r>
                <a:endParaRPr lang="th-TH" sz="3600" b="1" dirty="0">
                  <a:solidFill>
                    <a:srgbClr val="7EA929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3CAA852-0FB8-4634-8E14-9D105280E416}"/>
                </a:ext>
              </a:extLst>
            </p:cNvPr>
            <p:cNvSpPr/>
            <p:nvPr/>
          </p:nvSpPr>
          <p:spPr>
            <a:xfrm>
              <a:off x="2525399" y="1968129"/>
              <a:ext cx="718257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33400" algn="l"/>
                  <a:tab pos="431323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สาวเหยสาว อ้ายมาฟู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่น้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อง	หวังเป็นคู่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ฮ้อง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ฮอมแ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ปง</a:t>
              </a:r>
            </a:p>
            <a:p>
              <a:pPr>
                <a:tabLst>
                  <a:tab pos="533400" algn="l"/>
                  <a:tab pos="431323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ยามเดือนส่องฟ้า ดาวก็ดับแสง	ปี้เหลือง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ผ่อ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แยง เคหาแห่งเจ้า</a:t>
              </a:r>
            </a:p>
            <a:p>
              <a:pPr>
                <a:tabLst>
                  <a:tab pos="533400" algn="l"/>
                  <a:tab pos="431323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ปี้บ่ฮัก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ไผ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คนใดเท่าเจ้า	ในโขงจุมปูโลกนี้</a:t>
              </a:r>
            </a:p>
          </p:txBody>
        </p:sp>
      </p:grpSp>
      <p:pic>
        <p:nvPicPr>
          <p:cNvPr id="123" name="close2">
            <a:extLst>
              <a:ext uri="{FF2B5EF4-FFF2-40B4-BE49-F238E27FC236}">
                <a16:creationId xmlns:a16="http://schemas.microsoft.com/office/drawing/2014/main" id="{D403BAE5-E6A0-4485-87B7-47747E9EA69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4868" y="7358718"/>
            <a:ext cx="554794" cy="554794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C14D63DF-84AE-47F0-8AEB-D03374680C0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429" y="5710572"/>
            <a:ext cx="139828" cy="21370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83EE51F9-40E1-4CBF-A247-5F4D64E551E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563" y="2943238"/>
            <a:ext cx="139828" cy="213709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00AB8FFA-95EA-4FE1-A126-18E25FC9FA5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572" y="1308648"/>
            <a:ext cx="255685" cy="389874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4C051E3-206C-4A68-95FE-0D06845843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126" y="2126452"/>
            <a:ext cx="139828" cy="213213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91A95D6A-9025-4F28-BC90-246A19E03CB7}"/>
              </a:ext>
            </a:extLst>
          </p:cNvPr>
          <p:cNvGrpSpPr/>
          <p:nvPr/>
        </p:nvGrpSpPr>
        <p:grpSpPr>
          <a:xfrm>
            <a:off x="8512685" y="1731822"/>
            <a:ext cx="876211" cy="259519"/>
            <a:chOff x="8532954" y="1623552"/>
            <a:chExt cx="977900" cy="28963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232E54D-65F1-4DFE-AEFC-C8C0EFA99ECD}"/>
                </a:ext>
              </a:extLst>
            </p:cNvPr>
            <p:cNvSpPr/>
            <p:nvPr/>
          </p:nvSpPr>
          <p:spPr>
            <a:xfrm>
              <a:off x="8532954" y="1623552"/>
              <a:ext cx="97790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CB31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DCFB5513-6D6E-4BA1-8D4A-7165F2EEE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8626519" y="1658382"/>
              <a:ext cx="790771" cy="185901"/>
            </a:xfrm>
            <a:prstGeom prst="rect">
              <a:avLst/>
            </a:prstGeom>
            <a:effectLst/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AB596D-F908-42D6-A73D-FCA8A39C716F}"/>
              </a:ext>
            </a:extLst>
          </p:cNvPr>
          <p:cNvGrpSpPr/>
          <p:nvPr/>
        </p:nvGrpSpPr>
        <p:grpSpPr>
          <a:xfrm>
            <a:off x="9800316" y="2093282"/>
            <a:ext cx="1969902" cy="259519"/>
            <a:chOff x="9493904" y="2226228"/>
            <a:chExt cx="2198520" cy="289638"/>
          </a:xfrm>
        </p:grpSpPr>
        <p:sp>
          <p:nvSpPr>
            <p:cNvPr id="42" name="Rectangle: Rounded Corners 41">
              <a:hlinkClick r:id="rId33" action="ppaction://hlinksldjump"/>
              <a:extLst>
                <a:ext uri="{FF2B5EF4-FFF2-40B4-BE49-F238E27FC236}">
                  <a16:creationId xmlns:a16="http://schemas.microsoft.com/office/drawing/2014/main" id="{18930829-84A7-4B44-897D-0CBB4271665E}"/>
                </a:ext>
              </a:extLst>
            </p:cNvPr>
            <p:cNvSpPr/>
            <p:nvPr/>
          </p:nvSpPr>
          <p:spPr>
            <a:xfrm>
              <a:off x="9493904" y="2226228"/>
              <a:ext cx="219852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98CC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3" name="Graphic 42">
              <a:hlinkClick r:id="rId33" action="ppaction://hlinksldjump"/>
              <a:extLst>
                <a:ext uri="{FF2B5EF4-FFF2-40B4-BE49-F238E27FC236}">
                  <a16:creationId xmlns:a16="http://schemas.microsoft.com/office/drawing/2014/main" id="{6900A377-33E5-4B20-BDFC-F58DF084F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9569324" y="2260177"/>
              <a:ext cx="2047680" cy="188675"/>
            </a:xfrm>
            <a:prstGeom prst="rect">
              <a:avLst/>
            </a:prstGeom>
            <a:effectLst/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ED02D3D9-2BD5-48FB-AD70-D893CBA602E2}"/>
              </a:ext>
            </a:extLst>
          </p:cNvPr>
          <p:cNvGrpSpPr/>
          <p:nvPr/>
        </p:nvGrpSpPr>
        <p:grpSpPr>
          <a:xfrm>
            <a:off x="8644996" y="5685615"/>
            <a:ext cx="708603" cy="259519"/>
            <a:chOff x="8898140" y="5438073"/>
            <a:chExt cx="790841" cy="289638"/>
          </a:xfrm>
        </p:grpSpPr>
        <p:sp>
          <p:nvSpPr>
            <p:cNvPr id="45" name="Rectangle: Rounded Corners 44">
              <a:hlinkClick r:id="rId36" action="ppaction://hlinksldjump"/>
              <a:extLst>
                <a:ext uri="{FF2B5EF4-FFF2-40B4-BE49-F238E27FC236}">
                  <a16:creationId xmlns:a16="http://schemas.microsoft.com/office/drawing/2014/main" id="{041C0060-D351-4178-B8A7-8C58146EE556}"/>
                </a:ext>
              </a:extLst>
            </p:cNvPr>
            <p:cNvSpPr/>
            <p:nvPr/>
          </p:nvSpPr>
          <p:spPr>
            <a:xfrm>
              <a:off x="8898140" y="5438073"/>
              <a:ext cx="790841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6CBFE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6" name="Graphic 45">
              <a:hlinkClick r:id="rId36" action="ppaction://hlinksldjump"/>
              <a:extLst>
                <a:ext uri="{FF2B5EF4-FFF2-40B4-BE49-F238E27FC236}">
                  <a16:creationId xmlns:a16="http://schemas.microsoft.com/office/drawing/2014/main" id="{3A9F96F9-A02C-4A1A-BACB-BA7CDF06D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9014710" y="5467918"/>
              <a:ext cx="557701" cy="183126"/>
            </a:xfrm>
            <a:prstGeom prst="rect">
              <a:avLst/>
            </a:prstGeom>
            <a:effectLst/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DDE2CD3-F54E-4365-93D1-A8A6BFF0B476}"/>
              </a:ext>
            </a:extLst>
          </p:cNvPr>
          <p:cNvGrpSpPr/>
          <p:nvPr/>
        </p:nvGrpSpPr>
        <p:grpSpPr>
          <a:xfrm>
            <a:off x="8749444" y="2917176"/>
            <a:ext cx="878954" cy="259519"/>
            <a:chOff x="8817088" y="2989376"/>
            <a:chExt cx="980962" cy="289638"/>
          </a:xfrm>
        </p:grpSpPr>
        <p:sp>
          <p:nvSpPr>
            <p:cNvPr id="48" name="Rectangle: Rounded Corners 47">
              <a:hlinkClick r:id="rId39" action="ppaction://hlinksldjump"/>
              <a:extLst>
                <a:ext uri="{FF2B5EF4-FFF2-40B4-BE49-F238E27FC236}">
                  <a16:creationId xmlns:a16="http://schemas.microsoft.com/office/drawing/2014/main" id="{9189975E-285E-4D4D-A7D0-8E80470A85CC}"/>
                </a:ext>
              </a:extLst>
            </p:cNvPr>
            <p:cNvSpPr/>
            <p:nvPr/>
          </p:nvSpPr>
          <p:spPr>
            <a:xfrm>
              <a:off x="8817088" y="2989376"/>
              <a:ext cx="980962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Graphic 48">
              <a:hlinkClick r:id="rId39" action="ppaction://hlinksldjump"/>
              <a:extLst>
                <a:ext uri="{FF2B5EF4-FFF2-40B4-BE49-F238E27FC236}">
                  <a16:creationId xmlns:a16="http://schemas.microsoft.com/office/drawing/2014/main" id="{D7E3D2B4-EBD4-4FDC-AB95-1CFC1AA9D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8912184" y="3077133"/>
              <a:ext cx="790771" cy="11098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221513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6"/>
            </p:par>
            <p:par>
              <p:cTn id="27"/>
            </p:par>
            <p:par>
              <p:cTn id="28"/>
            </p:par>
            <p:par>
              <p:cTn id="29"/>
            </p:par>
            <p:par>
              <p:cTn id="30"/>
            </p:par>
            <p:par>
              <p:cTn id="31"/>
            </p:par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par>
              <p:cTn id="42"/>
            </p:par>
            <p:par>
              <p:cTn id="43"/>
            </p:par>
            <p:par>
              <p:cTn id="44"/>
            </p:par>
            <p:par>
              <p:cTn id="45"/>
            </p:par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0.96458 L 2.08333E-6 -1.11111E-6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96459 L -2.70833E-6 4.07407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2.08333E-6 -0.96458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-2.70833E-6 -0.96459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96459 L 3.95833E-6 4.07407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96458 L -1.25E-6 -1.11111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07407E-6 L 3.95833E-6 -0.96459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11111E-6 L -1.25E-6 -0.96458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เหนือ2">
            <a:extLst>
              <a:ext uri="{FF2B5EF4-FFF2-40B4-BE49-F238E27FC236}">
                <a16:creationId xmlns:a16="http://schemas.microsoft.com/office/drawing/2014/main" id="{6CD17BD4-2442-4FA8-95B1-482F05D61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27" y="368300"/>
            <a:ext cx="2012087" cy="2499741"/>
          </a:xfrm>
          <a:prstGeom prst="rect">
            <a:avLst/>
          </a:prstGeom>
        </p:spPr>
      </p:pic>
      <p:pic>
        <p:nvPicPr>
          <p:cNvPr id="133" name="อีสาน2">
            <a:extLst>
              <a:ext uri="{FF2B5EF4-FFF2-40B4-BE49-F238E27FC236}">
                <a16:creationId xmlns:a16="http://schemas.microsoft.com/office/drawing/2014/main" id="{B252CD70-1D0B-4AC0-8498-F84DB0B1F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23" y="1277634"/>
            <a:ext cx="2176004" cy="1962911"/>
          </a:xfrm>
          <a:prstGeom prst="rect">
            <a:avLst/>
          </a:prstGeom>
        </p:spPr>
      </p:pic>
      <p:pic>
        <p:nvPicPr>
          <p:cNvPr id="134" name="กลาง2">
            <a:extLst>
              <a:ext uri="{FF2B5EF4-FFF2-40B4-BE49-F238E27FC236}">
                <a16:creationId xmlns:a16="http://schemas.microsoft.com/office/drawing/2014/main" id="{370920C5-41C4-436A-9D68-C4F653A3E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240" y="2539041"/>
            <a:ext cx="2155515" cy="2130927"/>
          </a:xfrm>
          <a:prstGeom prst="rect">
            <a:avLst/>
          </a:prstGeom>
        </p:spPr>
      </p:pic>
      <p:pic>
        <p:nvPicPr>
          <p:cNvPr id="135" name="ใต้2">
            <a:extLst>
              <a:ext uri="{FF2B5EF4-FFF2-40B4-BE49-F238E27FC236}">
                <a16:creationId xmlns:a16="http://schemas.microsoft.com/office/drawing/2014/main" id="{5ACEC7CB-7856-4A5F-8223-41382A2859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70" y="4633089"/>
            <a:ext cx="2024380" cy="2454663"/>
          </a:xfrm>
          <a:prstGeom prst="rect">
            <a:avLst/>
          </a:prstGeom>
        </p:spPr>
      </p:pic>
      <p:pic>
        <p:nvPicPr>
          <p:cNvPr id="138" name="กลาง1">
            <a:extLst>
              <a:ext uri="{FF2B5EF4-FFF2-40B4-BE49-F238E27FC236}">
                <a16:creationId xmlns:a16="http://schemas.microsoft.com/office/drawing/2014/main" id="{4E7D94AF-468E-47D5-8BD6-12C21D32EA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8" y="2539041"/>
            <a:ext cx="2151416" cy="213092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6F35337-34A6-48AB-973E-93935562ED5E}"/>
              </a:ext>
            </a:extLst>
          </p:cNvPr>
          <p:cNvGrpSpPr/>
          <p:nvPr/>
        </p:nvGrpSpPr>
        <p:grpSpPr>
          <a:xfrm>
            <a:off x="502612" y="2932671"/>
            <a:ext cx="7524119" cy="3053643"/>
            <a:chOff x="502612" y="2932671"/>
            <a:chExt cx="7524119" cy="3053643"/>
          </a:xfrm>
        </p:grpSpPr>
        <p:sp>
          <p:nvSpPr>
            <p:cNvPr id="62" name="Rectangle: Top Corners Rounded 61">
              <a:extLst>
                <a:ext uri="{FF2B5EF4-FFF2-40B4-BE49-F238E27FC236}">
                  <a16:creationId xmlns:a16="http://schemas.microsoft.com/office/drawing/2014/main" id="{86527799-F0A6-4B01-8735-DB4B96E03FC1}"/>
                </a:ext>
              </a:extLst>
            </p:cNvPr>
            <p:cNvSpPr/>
            <p:nvPr/>
          </p:nvSpPr>
          <p:spPr>
            <a:xfrm rot="10800000">
              <a:off x="502612" y="4393080"/>
              <a:ext cx="7515810" cy="1593234"/>
            </a:xfrm>
            <a:prstGeom prst="round2SameRect">
              <a:avLst/>
            </a:prstGeom>
            <a:solidFill>
              <a:srgbClr val="FC9204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: Top Corners Rounded 95">
              <a:extLst>
                <a:ext uri="{FF2B5EF4-FFF2-40B4-BE49-F238E27FC236}">
                  <a16:creationId xmlns:a16="http://schemas.microsoft.com/office/drawing/2014/main" id="{26F989A1-B584-48AE-9257-B7CC1F14ABA1}"/>
                </a:ext>
              </a:extLst>
            </p:cNvPr>
            <p:cNvSpPr/>
            <p:nvPr/>
          </p:nvSpPr>
          <p:spPr>
            <a:xfrm rot="10800000">
              <a:off x="510921" y="2932671"/>
              <a:ext cx="7515810" cy="1460407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C9204">
                <a:alpha val="313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7B8783-C9D5-476F-8E8E-23C6F081A1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013" y="148073"/>
            <a:ext cx="7735975" cy="734220"/>
          </a:xfrm>
          <a:prstGeom prst="rect">
            <a:avLst/>
          </a:prstGeom>
        </p:spPr>
      </p:pic>
      <p:sp>
        <p:nvSpPr>
          <p:cNvPr id="53" name="Rectangle: Top Corners Rounded 52">
            <a:extLst>
              <a:ext uri="{FF2B5EF4-FFF2-40B4-BE49-F238E27FC236}">
                <a16:creationId xmlns:a16="http://schemas.microsoft.com/office/drawing/2014/main" id="{8D92598F-FD13-4B44-829E-EEFCC7A77A73}"/>
              </a:ext>
            </a:extLst>
          </p:cNvPr>
          <p:cNvSpPr/>
          <p:nvPr/>
        </p:nvSpPr>
        <p:spPr>
          <a:xfrm rot="5400000">
            <a:off x="1934355" y="-1092406"/>
            <a:ext cx="748248" cy="46169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32">
            <a:extLst>
              <a:ext uri="{FF2B5EF4-FFF2-40B4-BE49-F238E27FC236}">
                <a16:creationId xmlns:a16="http://schemas.microsoft.com/office/drawing/2014/main" id="{52625A7A-CF78-479A-927F-636698C8AB58}"/>
              </a:ext>
            </a:extLst>
          </p:cNvPr>
          <p:cNvSpPr/>
          <p:nvPr/>
        </p:nvSpPr>
        <p:spPr>
          <a:xfrm>
            <a:off x="4232923" y="920050"/>
            <a:ext cx="297213" cy="594426"/>
          </a:xfrm>
          <a:custGeom>
            <a:avLst/>
            <a:gdLst>
              <a:gd name="connsiteX0" fmla="*/ 0 w 594425"/>
              <a:gd name="connsiteY0" fmla="*/ 297213 h 594425"/>
              <a:gd name="connsiteX1" fmla="*/ 297213 w 594425"/>
              <a:gd name="connsiteY1" fmla="*/ 0 h 594425"/>
              <a:gd name="connsiteX2" fmla="*/ 594426 w 594425"/>
              <a:gd name="connsiteY2" fmla="*/ 297213 h 594425"/>
              <a:gd name="connsiteX3" fmla="*/ 297213 w 594425"/>
              <a:gd name="connsiteY3" fmla="*/ 594426 h 594425"/>
              <a:gd name="connsiteX4" fmla="*/ 0 w 594425"/>
              <a:gd name="connsiteY4" fmla="*/ 297213 h 594425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4" fmla="*/ 388653 w 594426"/>
              <a:gd name="connsiteY4" fmla="*/ 91440 h 594426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0" fmla="*/ 0 w 297213"/>
              <a:gd name="connsiteY0" fmla="*/ 0 h 594426"/>
              <a:gd name="connsiteX1" fmla="*/ 297213 w 297213"/>
              <a:gd name="connsiteY1" fmla="*/ 297213 h 594426"/>
              <a:gd name="connsiteX2" fmla="*/ 0 w 297213"/>
              <a:gd name="connsiteY2" fmla="*/ 594426 h 59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594426">
                <a:moveTo>
                  <a:pt x="0" y="0"/>
                </a:moveTo>
                <a:cubicBezTo>
                  <a:pt x="164146" y="0"/>
                  <a:pt x="297213" y="133067"/>
                  <a:pt x="297213" y="297213"/>
                </a:cubicBezTo>
                <a:cubicBezTo>
                  <a:pt x="297213" y="461359"/>
                  <a:pt x="164146" y="594426"/>
                  <a:pt x="0" y="594426"/>
                </a:cubicBezTo>
              </a:path>
            </a:pathLst>
          </a:custGeom>
          <a:noFill/>
          <a:ln w="571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Graphic 58">
            <a:extLst>
              <a:ext uri="{FF2B5EF4-FFF2-40B4-BE49-F238E27FC236}">
                <a16:creationId xmlns:a16="http://schemas.microsoft.com/office/drawing/2014/main" id="{42FB72EC-E315-4FB3-8092-EA5FBC2C64B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6340" y="950846"/>
            <a:ext cx="3643875" cy="500446"/>
          </a:xfrm>
          <a:prstGeom prst="rect">
            <a:avLst/>
          </a:prstGeom>
          <a:effectLst>
            <a:outerShdw dist="12700" dir="5400000" algn="t" rotWithShape="0">
              <a:prstClr val="black"/>
            </a:outerShdw>
          </a:effectLst>
        </p:spPr>
      </p:pic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2CA0E96-F19B-4F36-B753-5106236F5197}"/>
              </a:ext>
            </a:extLst>
          </p:cNvPr>
          <p:cNvSpPr/>
          <p:nvPr/>
        </p:nvSpPr>
        <p:spPr>
          <a:xfrm>
            <a:off x="502613" y="1699095"/>
            <a:ext cx="7505780" cy="4290891"/>
          </a:xfrm>
          <a:prstGeom prst="roundRect">
            <a:avLst>
              <a:gd name="adj" fmla="val 6824"/>
            </a:avLst>
          </a:prstGeom>
          <a:noFill/>
          <a:ln>
            <a:solidFill>
              <a:srgbClr val="FC920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B300E48-4262-4563-B847-1862F4475ABA}"/>
              </a:ext>
            </a:extLst>
          </p:cNvPr>
          <p:cNvSpPr txBox="1"/>
          <p:nvPr/>
        </p:nvSpPr>
        <p:spPr>
          <a:xfrm>
            <a:off x="726083" y="1743490"/>
            <a:ext cx="7262296" cy="1143929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lnSpc>
                <a:spcPct val="120000"/>
              </a:lnSpc>
              <a:tabLst>
                <a:tab pos="1343025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นิยมเล่นในฤดูน้ำหลาก ร้องอยู่ในเรือ แบ่งผู้ร้องเล่นเป็น 2 ฝั่ง คือ ฝั่งชายและฝั่งหญิง เป็นการร้องเชิงเกี้ยวพาราสี สอดแทรกคติสอนใจ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CD59A5E-4DC7-463A-BAC2-857021FBF8B2}"/>
              </a:ext>
            </a:extLst>
          </p:cNvPr>
          <p:cNvSpPr txBox="1"/>
          <p:nvPr/>
        </p:nvSpPr>
        <p:spPr>
          <a:xfrm>
            <a:off x="721828" y="2964866"/>
            <a:ext cx="7004189" cy="1143929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lnSpc>
                <a:spcPct val="120000"/>
              </a:lnSpc>
              <a:tabLst>
                <a:tab pos="2238375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นิยมเล่นในเทศกาลต่าง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ๆ แบ่งผู้ร้องเล่นเป็น 2 ฝั่ง คือ ฝั่งชายและฝั่งหญิง เป็นการร้องเชิงเกี้ยวพาราสี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889BEA9-52E8-4739-9965-6A419B56EE81}"/>
              </a:ext>
            </a:extLst>
          </p:cNvPr>
          <p:cNvSpPr txBox="1"/>
          <p:nvPr/>
        </p:nvSpPr>
        <p:spPr>
          <a:xfrm>
            <a:off x="721827" y="4414464"/>
            <a:ext cx="7266552" cy="1660994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lnSpc>
                <a:spcPct val="120000"/>
              </a:lnSpc>
              <a:tabLst>
                <a:tab pos="1709738" algn="l"/>
              </a:tabLst>
            </a:pP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นิยมเล่นในเทศกาลต่าง ๆ แบ่งผู้ร้องเล่นเป็น 2 ฝั่ง คือ   ฝั่งชายและฝั่งหญิง มีอุปกรณ์ในการเล่น คือ ผ้าคล้องคอ เมื่อฝ่ายใดฝ่ายหนึ่งร้องจบ ให้นำผ้าไปคล้องคอฝ่ายตรงข้าม</a:t>
            </a: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8A0F9F62-F967-4018-A3A9-9B144A9A7DC9}"/>
              </a:ext>
            </a:extLst>
          </p:cNvPr>
          <p:cNvGrpSpPr/>
          <p:nvPr/>
        </p:nvGrpSpPr>
        <p:grpSpPr>
          <a:xfrm>
            <a:off x="1973180" y="1985689"/>
            <a:ext cx="45719" cy="198119"/>
            <a:chOff x="2455280" y="2134008"/>
            <a:chExt cx="45719" cy="198119"/>
          </a:xfrm>
          <a:solidFill>
            <a:srgbClr val="FC9204"/>
          </a:solidFill>
        </p:grpSpPr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722C9054-F27D-4BCD-938F-ECAAC648B8AC}"/>
                </a:ext>
              </a:extLst>
            </p:cNvPr>
            <p:cNvSpPr/>
            <p:nvPr/>
          </p:nvSpPr>
          <p:spPr>
            <a:xfrm>
              <a:off x="2455280" y="21340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B4A92F89-C802-418C-906E-33CA6F29AF70}"/>
                </a:ext>
              </a:extLst>
            </p:cNvPr>
            <p:cNvSpPr/>
            <p:nvPr/>
          </p:nvSpPr>
          <p:spPr>
            <a:xfrm>
              <a:off x="2455280" y="22864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247D157-21CE-48E7-8827-F08169BFAAC2}"/>
              </a:ext>
            </a:extLst>
          </p:cNvPr>
          <p:cNvGrpSpPr/>
          <p:nvPr/>
        </p:nvGrpSpPr>
        <p:grpSpPr>
          <a:xfrm>
            <a:off x="2878269" y="3231765"/>
            <a:ext cx="45719" cy="198119"/>
            <a:chOff x="2455280" y="2134008"/>
            <a:chExt cx="45719" cy="198119"/>
          </a:xfrm>
          <a:solidFill>
            <a:srgbClr val="FC9204"/>
          </a:solidFill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585CC95B-1118-416D-87F5-1A972EF8B5ED}"/>
                </a:ext>
              </a:extLst>
            </p:cNvPr>
            <p:cNvSpPr/>
            <p:nvPr/>
          </p:nvSpPr>
          <p:spPr>
            <a:xfrm>
              <a:off x="2455280" y="21340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C6DA94DD-E3D7-4582-9654-D4D5CC9E3CA8}"/>
                </a:ext>
              </a:extLst>
            </p:cNvPr>
            <p:cNvSpPr/>
            <p:nvPr/>
          </p:nvSpPr>
          <p:spPr>
            <a:xfrm>
              <a:off x="2455280" y="22864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6CF3827-4987-4BC9-AFF3-167CBD127D72}"/>
              </a:ext>
            </a:extLst>
          </p:cNvPr>
          <p:cNvGrpSpPr/>
          <p:nvPr/>
        </p:nvGrpSpPr>
        <p:grpSpPr>
          <a:xfrm>
            <a:off x="2363335" y="4687169"/>
            <a:ext cx="45719" cy="198119"/>
            <a:chOff x="2455280" y="2134008"/>
            <a:chExt cx="45719" cy="198119"/>
          </a:xfrm>
          <a:solidFill>
            <a:srgbClr val="FC9204"/>
          </a:solidFill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C13FFB23-1BBC-4708-B70D-60505BE351AA}"/>
                </a:ext>
              </a:extLst>
            </p:cNvPr>
            <p:cNvSpPr/>
            <p:nvPr/>
          </p:nvSpPr>
          <p:spPr>
            <a:xfrm>
              <a:off x="2455280" y="21340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BD7795F6-13A9-478E-B03D-5199144292FE}"/>
                </a:ext>
              </a:extLst>
            </p:cNvPr>
            <p:cNvSpPr/>
            <p:nvPr/>
          </p:nvSpPr>
          <p:spPr>
            <a:xfrm>
              <a:off x="2455280" y="22864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4ECF81F-9BDE-475B-81F5-28CDA11E183B}"/>
              </a:ext>
            </a:extLst>
          </p:cNvPr>
          <p:cNvGrpSpPr/>
          <p:nvPr/>
        </p:nvGrpSpPr>
        <p:grpSpPr>
          <a:xfrm>
            <a:off x="327459" y="3074342"/>
            <a:ext cx="2377314" cy="415162"/>
            <a:chOff x="99186" y="1834508"/>
            <a:chExt cx="2377314" cy="415162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E1725E0C-8B84-487A-9384-1E9A8183C021}"/>
                </a:ext>
              </a:extLst>
            </p:cNvPr>
            <p:cNvSpPr/>
            <p:nvPr/>
          </p:nvSpPr>
          <p:spPr>
            <a:xfrm>
              <a:off x="99186" y="1834508"/>
              <a:ext cx="2377314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rgbClr val="CE770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7" name="Graphic 96">
              <a:extLst>
                <a:ext uri="{FF2B5EF4-FFF2-40B4-BE49-F238E27FC236}">
                  <a16:creationId xmlns:a16="http://schemas.microsoft.com/office/drawing/2014/main" id="{8C60ED56-59D5-4BEB-B750-3385613E4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56002" y="1883179"/>
              <a:ext cx="2046140" cy="30076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AFB59A7-E578-4F3B-BAD6-EB531236F79E}"/>
              </a:ext>
            </a:extLst>
          </p:cNvPr>
          <p:cNvGrpSpPr/>
          <p:nvPr/>
        </p:nvGrpSpPr>
        <p:grpSpPr>
          <a:xfrm>
            <a:off x="323205" y="1837191"/>
            <a:ext cx="1505268" cy="415162"/>
            <a:chOff x="94932" y="3399291"/>
            <a:chExt cx="1505268" cy="415162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B2463685-406E-43C9-BA69-9E964DF4B057}"/>
                </a:ext>
              </a:extLst>
            </p:cNvPr>
            <p:cNvSpPr/>
            <p:nvPr/>
          </p:nvSpPr>
          <p:spPr>
            <a:xfrm>
              <a:off x="94932" y="3399291"/>
              <a:ext cx="1505268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rgbClr val="CE770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7" name="Graphic 106">
              <a:extLst>
                <a:ext uri="{FF2B5EF4-FFF2-40B4-BE49-F238E27FC236}">
                  <a16:creationId xmlns:a16="http://schemas.microsoft.com/office/drawing/2014/main" id="{B6474717-C2C8-42E5-B080-B5BC1E6F3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51478" y="3441250"/>
              <a:ext cx="1180291" cy="30532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3770207-D9B4-4FF8-A09C-8F69A2D096B1}"/>
              </a:ext>
            </a:extLst>
          </p:cNvPr>
          <p:cNvGrpSpPr/>
          <p:nvPr/>
        </p:nvGrpSpPr>
        <p:grpSpPr>
          <a:xfrm>
            <a:off x="323204" y="4531986"/>
            <a:ext cx="1924369" cy="415162"/>
            <a:chOff x="323204" y="4531986"/>
            <a:chExt cx="1924369" cy="415162"/>
          </a:xfrm>
        </p:grpSpPr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1C29D296-0EAD-4A98-AFE0-0E93963F5458}"/>
                </a:ext>
              </a:extLst>
            </p:cNvPr>
            <p:cNvSpPr/>
            <p:nvPr/>
          </p:nvSpPr>
          <p:spPr>
            <a:xfrm>
              <a:off x="323204" y="4531986"/>
              <a:ext cx="1924369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rgbClr val="CE770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AE04D212-98CC-4B6A-A4B5-972443907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79751" y="4587875"/>
              <a:ext cx="1604099" cy="296210"/>
            </a:xfrm>
            <a:prstGeom prst="rect">
              <a:avLst/>
            </a:prstGeom>
          </p:spPr>
        </p:pic>
      </p:grpSp>
      <p:pic>
        <p:nvPicPr>
          <p:cNvPr id="66" name="Graphic 65">
            <a:extLst>
              <a:ext uri="{FF2B5EF4-FFF2-40B4-BE49-F238E27FC236}">
                <a16:creationId xmlns:a16="http://schemas.microsoft.com/office/drawing/2014/main" id="{CDB1C1FE-7D95-489A-8F16-2D0B742C6CC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3598073" flipH="1">
            <a:off x="175816" y="2151633"/>
            <a:ext cx="324852" cy="411480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5090651-B095-4439-A8C6-453D46DEDCDA}"/>
              </a:ext>
            </a:extLst>
          </p:cNvPr>
          <p:cNvGrpSpPr/>
          <p:nvPr/>
        </p:nvGrpSpPr>
        <p:grpSpPr>
          <a:xfrm>
            <a:off x="603141" y="7241182"/>
            <a:ext cx="10920462" cy="5731393"/>
            <a:chOff x="625426" y="810101"/>
            <a:chExt cx="10920462" cy="5731393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03EAF22D-908F-4B52-BA97-60F73B752E0B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69" name="Rectangle: Rounded Corners 38">
                <a:extLst>
                  <a:ext uri="{FF2B5EF4-FFF2-40B4-BE49-F238E27FC236}">
                    <a16:creationId xmlns:a16="http://schemas.microsoft.com/office/drawing/2014/main" id="{8CC8262F-C662-4932-A14B-B1A9CE7B5050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FC9204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8067EE91-1723-4BFE-8D37-F78B15F05BBF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เพลงพื้นบ้านภาคกลาง เพลงเรือ</a:t>
                </a:r>
              </a:p>
              <a:p>
                <a:pPr lvl="0" algn="ctr"/>
                <a:r>
                  <a:rPr lang="th-TH" sz="3600" b="1" dirty="0">
                    <a:solidFill>
                      <a:srgbClr val="F1610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เพลงเรือ</a:t>
                </a:r>
              </a:p>
            </p:txBody>
          </p:sp>
        </p:grp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FCDCD226-419E-4135-B7BA-A5CDD62C4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77623" y="1997269"/>
              <a:ext cx="5836754" cy="4437042"/>
            </a:xfrm>
            <a:prstGeom prst="rect">
              <a:avLst/>
            </a:prstGeom>
          </p:spPr>
        </p:pic>
      </p:grpSp>
      <p:pic>
        <p:nvPicPr>
          <p:cNvPr id="71" name="close">
            <a:extLst>
              <a:ext uri="{FF2B5EF4-FFF2-40B4-BE49-F238E27FC236}">
                <a16:creationId xmlns:a16="http://schemas.microsoft.com/office/drawing/2014/main" id="{50524130-0BDE-481E-85B9-3E1A471FBEA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897" y="7358718"/>
            <a:ext cx="554794" cy="554794"/>
          </a:xfrm>
          <a:prstGeom prst="rect">
            <a:avLst/>
          </a:prstGeom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B9B27920-B690-4CF8-92F3-AA5220359620}"/>
              </a:ext>
            </a:extLst>
          </p:cNvPr>
          <p:cNvGrpSpPr/>
          <p:nvPr/>
        </p:nvGrpSpPr>
        <p:grpSpPr>
          <a:xfrm>
            <a:off x="625426" y="7237511"/>
            <a:ext cx="10920462" cy="5731393"/>
            <a:chOff x="625426" y="810101"/>
            <a:chExt cx="10920462" cy="5731393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6586BF5-5D56-4335-94A9-13375780E66D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88" name="Rectangle: Rounded Corners 38">
                <a:extLst>
                  <a:ext uri="{FF2B5EF4-FFF2-40B4-BE49-F238E27FC236}">
                    <a16:creationId xmlns:a16="http://schemas.microsoft.com/office/drawing/2014/main" id="{826D18D5-EA56-4D17-90C8-2F60B8AC0D8E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FC9204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1FCEC5FA-0374-48FB-A27B-880660CB4713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เพลงบรรเลงพื้นบ้านภาคเหนือ</a:t>
                </a:r>
              </a:p>
              <a:p>
                <a:pPr lvl="0" algn="ctr"/>
                <a:r>
                  <a:rPr lang="th-TH" sz="3600" b="1" dirty="0">
                    <a:solidFill>
                      <a:srgbClr val="F1610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เพลงพวงมาลัย</a:t>
                </a:r>
              </a:p>
            </p:txBody>
          </p:sp>
        </p:grp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7AB60B5-8F67-4FAC-87F0-D54484F23EF1}"/>
                </a:ext>
              </a:extLst>
            </p:cNvPr>
            <p:cNvSpPr/>
            <p:nvPr/>
          </p:nvSpPr>
          <p:spPr>
            <a:xfrm>
              <a:off x="2504846" y="1968129"/>
              <a:ext cx="7182308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33400" algn="l"/>
                  <a:tab pos="377348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เอ้อระเหยลอยมา	ขอถามว่าเพลงพวงมาลัย (ลูกคู่ซ้ำ)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แต่แรกเดิมที	เพลงเกิดมีขึ้นที่ไหน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ร้องในฤดูเทศกาล	หรือพิธีงานอย่างใด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เจ้าช่อมะม่วงพวงลำไย	ขอจงแก้ไขหน่อยเอย (ลูกคู่ซ้ำ)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เอ้อระเหยลอยไป	เพลงพวงมาลัยนั้นหรือจ๋า (ลูกคู่ซ้ำ)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ทราบว่าเกิดที่เพชรบุรี	การลอยอัคคีในคงคา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เพ็ญเดือนสิบสองลอยกระทง	บูชาองค์พระศาสดา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ผ้าป่ากฐินและตรุษสงกรานต์	หรือคราวมีงานในท้องนา</a:t>
              </a:r>
            </a:p>
            <a:p>
              <a:pPr>
                <a:tabLst>
                  <a:tab pos="533400" algn="l"/>
                  <a:tab pos="377348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เจ้าช่อมะกอกเจ้าดอกจำปา	ร้องเล่นกันมานานเอย (ลูกคู่ซ้ำ)</a:t>
              </a:r>
            </a:p>
            <a:p>
              <a:pPr algn="ctr">
                <a:tabLst>
                  <a:tab pos="533400" algn="l"/>
                  <a:tab pos="377348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ฯลฯ</a:t>
              </a:r>
            </a:p>
          </p:txBody>
        </p:sp>
      </p:grpSp>
      <p:pic>
        <p:nvPicPr>
          <p:cNvPr id="92" name="close">
            <a:extLst>
              <a:ext uri="{FF2B5EF4-FFF2-40B4-BE49-F238E27FC236}">
                <a16:creationId xmlns:a16="http://schemas.microsoft.com/office/drawing/2014/main" id="{D385E103-E1FA-4277-AEF6-263B2FD001D3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55047"/>
            <a:ext cx="554794" cy="554794"/>
          </a:xfrm>
          <a:prstGeom prst="rect">
            <a:avLst/>
          </a:prstGeom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72FCD321-3B7D-4A7B-9445-5E94866825A0}"/>
              </a:ext>
            </a:extLst>
          </p:cNvPr>
          <p:cNvGrpSpPr/>
          <p:nvPr/>
        </p:nvGrpSpPr>
        <p:grpSpPr>
          <a:xfrm>
            <a:off x="625426" y="7244853"/>
            <a:ext cx="10920462" cy="5731393"/>
            <a:chOff x="625426" y="810101"/>
            <a:chExt cx="10920462" cy="5731393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16E8E4EB-1C51-4DDC-9046-7768E2B0E7F4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12" name="Rectangle: Rounded Corners 38">
                <a:extLst>
                  <a:ext uri="{FF2B5EF4-FFF2-40B4-BE49-F238E27FC236}">
                    <a16:creationId xmlns:a16="http://schemas.microsoft.com/office/drawing/2014/main" id="{FCA6DDBC-FBC2-4275-A1A4-00BB5E083CCC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FC9204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C95D3162-E1BE-4513-8623-25E19B5F09D5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เพลงพื้นบ้านภาคกลาง เพลงเหย่อย </a:t>
                </a:r>
              </a:p>
              <a:p>
                <a:pPr lvl="0" algn="ctr"/>
                <a:r>
                  <a:rPr lang="th-TH" sz="3600" b="1" dirty="0">
                    <a:solidFill>
                      <a:srgbClr val="F16109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เพลงเหย่อย</a:t>
                </a: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EDA21379-E0A5-4DE0-813E-4C567264852A}"/>
                </a:ext>
              </a:extLst>
            </p:cNvPr>
            <p:cNvGrpSpPr/>
            <p:nvPr/>
          </p:nvGrpSpPr>
          <p:grpSpPr>
            <a:xfrm>
              <a:off x="2888873" y="1968129"/>
              <a:ext cx="6414255" cy="3970318"/>
              <a:chOff x="3020389" y="1968129"/>
              <a:chExt cx="6414255" cy="3970318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56402C35-DA3C-438B-891B-C572C60312F5}"/>
                  </a:ext>
                </a:extLst>
              </p:cNvPr>
              <p:cNvSpPr/>
              <p:nvPr/>
            </p:nvSpPr>
            <p:spPr>
              <a:xfrm>
                <a:off x="4259216" y="1968129"/>
                <a:ext cx="5175428" cy="39703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มาเถิดหนาแม่มา	มาเล่นพาดผ้ากันเอย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พี่ตั้งวงไว้ท่า	อย่านิ่งรอช้าเลยเอย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พี่ตั้งวงไว้คอย	อย่าให้วงกร่อยเลยเอย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ให้พี่ยื่นแขนขวา	เข้ามาพาดผ้าเถิดเอย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พาดเอยพาดลง	พาดที่องค์น้องเอย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มาเถิดพวกเรา	ไปรำกับเขาหน่อยเอย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สวยแม่คุณอย่าช้า	ก็รำมาเถิดเอย</a:t>
                </a:r>
              </a:p>
              <a:p>
                <a:pPr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รำร่ายกรายวง	สวยดังหงส์ทองเอย</a:t>
                </a:r>
              </a:p>
              <a:p>
                <a:pPr algn="ctr">
                  <a:tabLst>
                    <a:tab pos="533400" algn="l"/>
                    <a:tab pos="2873375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ฯลฯ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17234E64-C4AC-4837-9AA4-A35DA1B75FFB}"/>
                  </a:ext>
                </a:extLst>
              </p:cNvPr>
              <p:cNvSpPr/>
              <p:nvPr/>
            </p:nvSpPr>
            <p:spPr>
              <a:xfrm>
                <a:off x="3020389" y="1976275"/>
                <a:ext cx="1174965" cy="35394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533400" algn="l"/>
                    <a:tab pos="377348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(ชาย)</a:t>
                </a:r>
              </a:p>
              <a:p>
                <a:pPr>
                  <a:tabLst>
                    <a:tab pos="533400" algn="l"/>
                    <a:tab pos="3773488" algn="l"/>
                  </a:tabLst>
                </a:pPr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533400" algn="l"/>
                    <a:tab pos="3773488" algn="l"/>
                  </a:tabLst>
                </a:pPr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>
                  <a:tabLst>
                    <a:tab pos="533400" algn="l"/>
                    <a:tab pos="377348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(หญิง) (ชาย)</a:t>
                </a:r>
              </a:p>
              <a:p>
                <a:pPr>
                  <a:tabLst>
                    <a:tab pos="533400" algn="l"/>
                    <a:tab pos="377348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(หญิง)</a:t>
                </a:r>
                <a:b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(ชาย)</a:t>
                </a:r>
              </a:p>
              <a:p>
                <a:pPr>
                  <a:tabLst>
                    <a:tab pos="533400" algn="l"/>
                    <a:tab pos="3773488" algn="l"/>
                  </a:tabLst>
                </a:pP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(หญิง)</a:t>
                </a:r>
              </a:p>
            </p:txBody>
          </p:sp>
        </p:grpSp>
      </p:grpSp>
      <p:pic>
        <p:nvPicPr>
          <p:cNvPr id="114" name="close">
            <a:extLst>
              <a:ext uri="{FF2B5EF4-FFF2-40B4-BE49-F238E27FC236}">
                <a16:creationId xmlns:a16="http://schemas.microsoft.com/office/drawing/2014/main" id="{8BFFB502-75C4-4E25-AF03-8F1C10E118D0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62389"/>
            <a:ext cx="554794" cy="554794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24DCD866-F04A-4355-AABE-960557A9867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429" y="5710572"/>
            <a:ext cx="139828" cy="213709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BB4010A5-19A5-468D-ACB4-024F9196353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21" y="2704256"/>
            <a:ext cx="255600" cy="390651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4E618AA8-FC0E-4293-8259-05496887EEB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878" y="1629653"/>
            <a:ext cx="139828" cy="213213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F24402A0-662D-4DAF-8F2B-E8CC831EA59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126" y="2126452"/>
            <a:ext cx="139828" cy="213213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ECAFE3-6002-420E-9F8F-48102D4068FF}"/>
              </a:ext>
            </a:extLst>
          </p:cNvPr>
          <p:cNvGrpSpPr/>
          <p:nvPr/>
        </p:nvGrpSpPr>
        <p:grpSpPr>
          <a:xfrm>
            <a:off x="8749444" y="3123782"/>
            <a:ext cx="878954" cy="259519"/>
            <a:chOff x="8817088" y="2989376"/>
            <a:chExt cx="980962" cy="289638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23F43005-FF42-407F-96DC-A49CBF68365B}"/>
                </a:ext>
              </a:extLst>
            </p:cNvPr>
            <p:cNvSpPr/>
            <p:nvPr/>
          </p:nvSpPr>
          <p:spPr>
            <a:xfrm>
              <a:off x="8817088" y="2989376"/>
              <a:ext cx="980962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C52A8D3-5E67-4AD7-B216-A00EE8CF7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8912184" y="3077133"/>
              <a:ext cx="790771" cy="110985"/>
            </a:xfrm>
            <a:prstGeom prst="rect">
              <a:avLst/>
            </a:prstGeom>
            <a:effectLst/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89DCB52-0C5F-4E08-B345-CF1FC6ABD2A0}"/>
              </a:ext>
            </a:extLst>
          </p:cNvPr>
          <p:cNvGrpSpPr/>
          <p:nvPr/>
        </p:nvGrpSpPr>
        <p:grpSpPr>
          <a:xfrm>
            <a:off x="8512685" y="1610356"/>
            <a:ext cx="876211" cy="259519"/>
            <a:chOff x="8532954" y="1623552"/>
            <a:chExt cx="977900" cy="289638"/>
          </a:xfrm>
        </p:grpSpPr>
        <p:sp>
          <p:nvSpPr>
            <p:cNvPr id="45" name="Rectangle: Rounded Corners 44">
              <a:hlinkClick r:id="rId29" action="ppaction://hlinksldjump"/>
              <a:extLst>
                <a:ext uri="{FF2B5EF4-FFF2-40B4-BE49-F238E27FC236}">
                  <a16:creationId xmlns:a16="http://schemas.microsoft.com/office/drawing/2014/main" id="{1A50358F-BA06-4D04-ABBA-8613A4F6772E}"/>
                </a:ext>
              </a:extLst>
            </p:cNvPr>
            <p:cNvSpPr/>
            <p:nvPr/>
          </p:nvSpPr>
          <p:spPr>
            <a:xfrm>
              <a:off x="8532954" y="1623552"/>
              <a:ext cx="97790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CB31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6" name="Graphic 45">
              <a:hlinkClick r:id="rId29" action="ppaction://hlinksldjump"/>
              <a:extLst>
                <a:ext uri="{FF2B5EF4-FFF2-40B4-BE49-F238E27FC236}">
                  <a16:creationId xmlns:a16="http://schemas.microsoft.com/office/drawing/2014/main" id="{6D0371FB-2A31-448E-9D50-2FF72005F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8626519" y="1658382"/>
              <a:ext cx="790771" cy="185901"/>
            </a:xfrm>
            <a:prstGeom prst="rect">
              <a:avLst/>
            </a:prstGeom>
            <a:effectLst/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87CB1AF-9898-423C-9861-CAD3ACD7ECF7}"/>
              </a:ext>
            </a:extLst>
          </p:cNvPr>
          <p:cNvGrpSpPr/>
          <p:nvPr/>
        </p:nvGrpSpPr>
        <p:grpSpPr>
          <a:xfrm>
            <a:off x="9800316" y="2093282"/>
            <a:ext cx="1969902" cy="259519"/>
            <a:chOff x="9493904" y="2226228"/>
            <a:chExt cx="2198520" cy="289638"/>
          </a:xfrm>
        </p:grpSpPr>
        <p:sp>
          <p:nvSpPr>
            <p:cNvPr id="48" name="Rectangle: Rounded Corners 47">
              <a:hlinkClick r:id="rId32" action="ppaction://hlinksldjump"/>
              <a:extLst>
                <a:ext uri="{FF2B5EF4-FFF2-40B4-BE49-F238E27FC236}">
                  <a16:creationId xmlns:a16="http://schemas.microsoft.com/office/drawing/2014/main" id="{9738BEE6-AF7C-43DB-8724-8D237E6BA0AD}"/>
                </a:ext>
              </a:extLst>
            </p:cNvPr>
            <p:cNvSpPr/>
            <p:nvPr/>
          </p:nvSpPr>
          <p:spPr>
            <a:xfrm>
              <a:off x="9493904" y="2226228"/>
              <a:ext cx="219852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98CC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Graphic 48">
              <a:hlinkClick r:id="rId32" action="ppaction://hlinksldjump"/>
              <a:extLst>
                <a:ext uri="{FF2B5EF4-FFF2-40B4-BE49-F238E27FC236}">
                  <a16:creationId xmlns:a16="http://schemas.microsoft.com/office/drawing/2014/main" id="{D9B5EBD3-9554-417A-B864-0493F9151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9569324" y="2260177"/>
              <a:ext cx="2047680" cy="188675"/>
            </a:xfrm>
            <a:prstGeom prst="rect">
              <a:avLst/>
            </a:prstGeom>
            <a:effectLst/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68A690D-735E-4D24-8AC1-F5B1390DD1F4}"/>
              </a:ext>
            </a:extLst>
          </p:cNvPr>
          <p:cNvGrpSpPr/>
          <p:nvPr/>
        </p:nvGrpSpPr>
        <p:grpSpPr>
          <a:xfrm>
            <a:off x="8644996" y="5685615"/>
            <a:ext cx="708603" cy="259519"/>
            <a:chOff x="8898140" y="5438073"/>
            <a:chExt cx="790841" cy="289638"/>
          </a:xfrm>
        </p:grpSpPr>
        <p:sp>
          <p:nvSpPr>
            <p:cNvPr id="51" name="Rectangle: Rounded Corners 50">
              <a:hlinkClick r:id="rId35" action="ppaction://hlinksldjump"/>
              <a:extLst>
                <a:ext uri="{FF2B5EF4-FFF2-40B4-BE49-F238E27FC236}">
                  <a16:creationId xmlns:a16="http://schemas.microsoft.com/office/drawing/2014/main" id="{D098E423-109F-4509-ACDA-8BB26C0DE224}"/>
                </a:ext>
              </a:extLst>
            </p:cNvPr>
            <p:cNvSpPr/>
            <p:nvPr/>
          </p:nvSpPr>
          <p:spPr>
            <a:xfrm>
              <a:off x="8898140" y="5438073"/>
              <a:ext cx="790841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6CBFE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Graphic 51">
              <a:hlinkClick r:id="rId35" action="ppaction://hlinksldjump"/>
              <a:extLst>
                <a:ext uri="{FF2B5EF4-FFF2-40B4-BE49-F238E27FC236}">
                  <a16:creationId xmlns:a16="http://schemas.microsoft.com/office/drawing/2014/main" id="{036601ED-4FAA-49C7-AC3B-48F6E463D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9014710" y="5467918"/>
              <a:ext cx="557701" cy="18312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482845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par>
              <p:cTn id="42"/>
            </p:par>
            <p:par>
              <p:cTn id="43"/>
            </p:par>
            <p:par>
              <p:cTn id="44"/>
            </p:par>
            <p:par>
              <p:cTn id="45"/>
            </p:par>
            <p:par>
              <p:cTn id="46"/>
            </p:par>
            <p:par>
              <p:cTn id="47"/>
            </p:par>
            <p:par>
              <p:cTn id="48"/>
            </p:par>
            <p:par>
              <p:cTn id="49"/>
            </p:par>
            <p:par>
              <p:cTn id="50"/>
            </p:par>
            <p:par>
              <p:cTn id="51"/>
            </p:par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96459 L -4.16667E-7 4.07407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96458 L 4.375E-6 -1.11111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L 4.375E-6 -0.96458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-4.16667E-7 -0.9645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2.96296E-6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9 L 1.45833E-6 1.85185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1.45833E-6 -0.96459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3.33333E-6 -0.96458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1.11111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9 L 1.45833E-6 4.44444E-6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3.33333E-6 -0.96458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1.45833E-6 -0.96459 " pathEditMode="relative" rAng="0" ptsTypes="AA">
                                      <p:cBhvr>
                                        <p:cTn id="9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เหนือ2">
            <a:extLst>
              <a:ext uri="{FF2B5EF4-FFF2-40B4-BE49-F238E27FC236}">
                <a16:creationId xmlns:a16="http://schemas.microsoft.com/office/drawing/2014/main" id="{227B3A91-243D-41D2-AB6B-20DC5F816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27" y="368300"/>
            <a:ext cx="2012087" cy="2499741"/>
          </a:xfrm>
          <a:prstGeom prst="rect">
            <a:avLst/>
          </a:prstGeom>
        </p:spPr>
      </p:pic>
      <p:pic>
        <p:nvPicPr>
          <p:cNvPr id="191" name="อีสาน2">
            <a:extLst>
              <a:ext uri="{FF2B5EF4-FFF2-40B4-BE49-F238E27FC236}">
                <a16:creationId xmlns:a16="http://schemas.microsoft.com/office/drawing/2014/main" id="{3B332C07-2B49-4063-AE92-CDE3FC0CAD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23" y="1277634"/>
            <a:ext cx="2176004" cy="1962911"/>
          </a:xfrm>
          <a:prstGeom prst="rect">
            <a:avLst/>
          </a:prstGeom>
        </p:spPr>
      </p:pic>
      <p:pic>
        <p:nvPicPr>
          <p:cNvPr id="192" name="กลาง2">
            <a:extLst>
              <a:ext uri="{FF2B5EF4-FFF2-40B4-BE49-F238E27FC236}">
                <a16:creationId xmlns:a16="http://schemas.microsoft.com/office/drawing/2014/main" id="{38CC215A-9171-49BB-AA01-930954AF97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240" y="2539041"/>
            <a:ext cx="2155515" cy="2130927"/>
          </a:xfrm>
          <a:prstGeom prst="rect">
            <a:avLst/>
          </a:prstGeom>
        </p:spPr>
      </p:pic>
      <p:pic>
        <p:nvPicPr>
          <p:cNvPr id="193" name="ใต้2">
            <a:extLst>
              <a:ext uri="{FF2B5EF4-FFF2-40B4-BE49-F238E27FC236}">
                <a16:creationId xmlns:a16="http://schemas.microsoft.com/office/drawing/2014/main" id="{70A6375B-8A03-478B-9C9E-9AC22628EB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70" y="4633089"/>
            <a:ext cx="2024380" cy="2454663"/>
          </a:xfrm>
          <a:prstGeom prst="rect">
            <a:avLst/>
          </a:prstGeom>
        </p:spPr>
      </p:pic>
      <p:pic>
        <p:nvPicPr>
          <p:cNvPr id="195" name="อีสาน1">
            <a:extLst>
              <a:ext uri="{FF2B5EF4-FFF2-40B4-BE49-F238E27FC236}">
                <a16:creationId xmlns:a16="http://schemas.microsoft.com/office/drawing/2014/main" id="{73F9D2E6-87E0-4894-8DEF-CB97BBCA42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23" y="1277634"/>
            <a:ext cx="2171906" cy="1962911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A7020C81-A3EA-4418-8C96-7F62CC580FD1}"/>
              </a:ext>
            </a:extLst>
          </p:cNvPr>
          <p:cNvGrpSpPr/>
          <p:nvPr/>
        </p:nvGrpSpPr>
        <p:grpSpPr>
          <a:xfrm>
            <a:off x="510916" y="3220481"/>
            <a:ext cx="7617388" cy="3292496"/>
            <a:chOff x="510916" y="3220481"/>
            <a:chExt cx="7617388" cy="3292496"/>
          </a:xfrm>
        </p:grpSpPr>
        <p:sp>
          <p:nvSpPr>
            <p:cNvPr id="79" name="Rectangle: Top Corners Rounded 78">
              <a:extLst>
                <a:ext uri="{FF2B5EF4-FFF2-40B4-BE49-F238E27FC236}">
                  <a16:creationId xmlns:a16="http://schemas.microsoft.com/office/drawing/2014/main" id="{83E9BCB7-5530-4741-8B72-C22D424D3817}"/>
                </a:ext>
              </a:extLst>
            </p:cNvPr>
            <p:cNvSpPr/>
            <p:nvPr/>
          </p:nvSpPr>
          <p:spPr>
            <a:xfrm rot="10800000">
              <a:off x="510917" y="4799625"/>
              <a:ext cx="7617387" cy="1713352"/>
            </a:xfrm>
            <a:prstGeom prst="round2SameRect">
              <a:avLst>
                <a:gd name="adj1" fmla="val 8951"/>
                <a:gd name="adj2" fmla="val 0"/>
              </a:avLst>
            </a:prstGeom>
            <a:solidFill>
              <a:srgbClr val="F9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: Top Corners Rounded 128">
              <a:extLst>
                <a:ext uri="{FF2B5EF4-FFF2-40B4-BE49-F238E27FC236}">
                  <a16:creationId xmlns:a16="http://schemas.microsoft.com/office/drawing/2014/main" id="{4C516BD3-ECCC-487B-A9C3-06F5C375D92A}"/>
                </a:ext>
              </a:extLst>
            </p:cNvPr>
            <p:cNvSpPr/>
            <p:nvPr/>
          </p:nvSpPr>
          <p:spPr>
            <a:xfrm rot="10800000">
              <a:off x="510916" y="3220481"/>
              <a:ext cx="7617387" cy="160826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E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7B8783-C9D5-476F-8E8E-23C6F081A1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013" y="148073"/>
            <a:ext cx="7735975" cy="734220"/>
          </a:xfrm>
          <a:prstGeom prst="rect">
            <a:avLst/>
          </a:prstGeom>
        </p:spPr>
      </p:pic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09FC709F-7CAE-4478-A937-0ABD50091221}"/>
              </a:ext>
            </a:extLst>
          </p:cNvPr>
          <p:cNvSpPr/>
          <p:nvPr/>
        </p:nvSpPr>
        <p:spPr>
          <a:xfrm rot="5400000">
            <a:off x="3096380" y="-2241659"/>
            <a:ext cx="748248" cy="694100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56B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32">
            <a:extLst>
              <a:ext uri="{FF2B5EF4-FFF2-40B4-BE49-F238E27FC236}">
                <a16:creationId xmlns:a16="http://schemas.microsoft.com/office/drawing/2014/main" id="{458B014F-DA3E-4691-8DCD-E53609DFB3C2}"/>
              </a:ext>
            </a:extLst>
          </p:cNvPr>
          <p:cNvSpPr/>
          <p:nvPr/>
        </p:nvSpPr>
        <p:spPr>
          <a:xfrm>
            <a:off x="6556971" y="932820"/>
            <a:ext cx="297213" cy="594426"/>
          </a:xfrm>
          <a:custGeom>
            <a:avLst/>
            <a:gdLst>
              <a:gd name="connsiteX0" fmla="*/ 0 w 594425"/>
              <a:gd name="connsiteY0" fmla="*/ 297213 h 594425"/>
              <a:gd name="connsiteX1" fmla="*/ 297213 w 594425"/>
              <a:gd name="connsiteY1" fmla="*/ 0 h 594425"/>
              <a:gd name="connsiteX2" fmla="*/ 594426 w 594425"/>
              <a:gd name="connsiteY2" fmla="*/ 297213 h 594425"/>
              <a:gd name="connsiteX3" fmla="*/ 297213 w 594425"/>
              <a:gd name="connsiteY3" fmla="*/ 594426 h 594425"/>
              <a:gd name="connsiteX4" fmla="*/ 0 w 594425"/>
              <a:gd name="connsiteY4" fmla="*/ 297213 h 594425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4" fmla="*/ 388653 w 594426"/>
              <a:gd name="connsiteY4" fmla="*/ 91440 h 594426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0" fmla="*/ 0 w 297213"/>
              <a:gd name="connsiteY0" fmla="*/ 0 h 594426"/>
              <a:gd name="connsiteX1" fmla="*/ 297213 w 297213"/>
              <a:gd name="connsiteY1" fmla="*/ 297213 h 594426"/>
              <a:gd name="connsiteX2" fmla="*/ 0 w 297213"/>
              <a:gd name="connsiteY2" fmla="*/ 594426 h 59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594426">
                <a:moveTo>
                  <a:pt x="0" y="0"/>
                </a:moveTo>
                <a:cubicBezTo>
                  <a:pt x="164146" y="0"/>
                  <a:pt x="297213" y="133067"/>
                  <a:pt x="297213" y="297213"/>
                </a:cubicBezTo>
                <a:cubicBezTo>
                  <a:pt x="297213" y="461359"/>
                  <a:pt x="164146" y="594426"/>
                  <a:pt x="0" y="594426"/>
                </a:cubicBezTo>
              </a:path>
            </a:pathLst>
          </a:custGeom>
          <a:noFill/>
          <a:ln w="571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931CBFE8-DED0-4C57-BA07-15C6846E57D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6340" y="966152"/>
            <a:ext cx="6036634" cy="500446"/>
          </a:xfrm>
          <a:prstGeom prst="rect">
            <a:avLst/>
          </a:prstGeom>
          <a:effectLst>
            <a:outerShdw dist="12700" dir="5400000" algn="t" rotWithShape="0">
              <a:prstClr val="black"/>
            </a:outerShdw>
          </a:effectLst>
        </p:spPr>
      </p:pic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4BFEA493-6E3F-478D-BA01-0F67DA72BE1C}"/>
              </a:ext>
            </a:extLst>
          </p:cNvPr>
          <p:cNvSpPr/>
          <p:nvPr/>
        </p:nvSpPr>
        <p:spPr>
          <a:xfrm>
            <a:off x="502613" y="1715811"/>
            <a:ext cx="7625694" cy="4786590"/>
          </a:xfrm>
          <a:prstGeom prst="roundRect">
            <a:avLst>
              <a:gd name="adj" fmla="val 3651"/>
            </a:avLst>
          </a:prstGeom>
          <a:noFill/>
          <a:ln>
            <a:solidFill>
              <a:srgbClr val="CC98C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AE3A282-F0EB-4814-ACF8-240BF2AC2853}"/>
              </a:ext>
            </a:extLst>
          </p:cNvPr>
          <p:cNvSpPr txBox="1"/>
          <p:nvPr/>
        </p:nvSpPr>
        <p:spPr>
          <a:xfrm>
            <a:off x="457611" y="2278908"/>
            <a:ext cx="7435469" cy="910019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tabLst>
                <a:tab pos="1162050" algn="l"/>
              </a:tabLst>
            </a:pP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แสดงเพื่อความสนุกสนานในเทศกาลต่าง ๆ แบ่งเป็น หมอลำกลอน หมอลำพื้น หมอลำผีฟ้า หมอลำหมู่ หมอลำเพลิน เซิ้ง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E4A7BB4-B889-4596-B33F-D254B0B9AD36}"/>
              </a:ext>
            </a:extLst>
          </p:cNvPr>
          <p:cNvGrpSpPr/>
          <p:nvPr/>
        </p:nvGrpSpPr>
        <p:grpSpPr>
          <a:xfrm>
            <a:off x="579379" y="2362655"/>
            <a:ext cx="1021005" cy="261012"/>
            <a:chOff x="579379" y="2362655"/>
            <a:chExt cx="1021005" cy="261012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C4D8AC3-8365-4CBC-9F41-090B619C4103}"/>
                </a:ext>
              </a:extLst>
            </p:cNvPr>
            <p:cNvGrpSpPr/>
            <p:nvPr/>
          </p:nvGrpSpPr>
          <p:grpSpPr>
            <a:xfrm>
              <a:off x="1554665" y="2424847"/>
              <a:ext cx="45719" cy="198119"/>
              <a:chOff x="2455280" y="2134008"/>
              <a:chExt cx="45719" cy="198119"/>
            </a:xfrm>
            <a:solidFill>
              <a:srgbClr val="8F478F"/>
            </a:solidFill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245E7AA9-1664-419A-95C0-73CFF5BA90C4}"/>
                  </a:ext>
                </a:extLst>
              </p:cNvPr>
              <p:cNvSpPr/>
              <p:nvPr/>
            </p:nvSpPr>
            <p:spPr>
              <a:xfrm>
                <a:off x="2455280" y="21340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83F3FC91-E235-4670-859D-1ED116E7B503}"/>
                  </a:ext>
                </a:extLst>
              </p:cNvPr>
              <p:cNvSpPr/>
              <p:nvPr/>
            </p:nvSpPr>
            <p:spPr>
              <a:xfrm>
                <a:off x="2455280" y="22864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E79DED11-E20D-408C-B1D9-37BBE4FF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79379" y="2362655"/>
              <a:ext cx="852366" cy="261012"/>
            </a:xfrm>
            <a:prstGeom prst="rect">
              <a:avLst/>
            </a:prstGeom>
          </p:spPr>
        </p:pic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4EF12CA4-97D1-46B9-BA64-596029B979AC}"/>
              </a:ext>
            </a:extLst>
          </p:cNvPr>
          <p:cNvSpPr txBox="1"/>
          <p:nvPr/>
        </p:nvSpPr>
        <p:spPr>
          <a:xfrm>
            <a:off x="1663571" y="3895134"/>
            <a:ext cx="6054202" cy="509909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tabLst>
                <a:tab pos="1346200" algn="l"/>
              </a:tabLst>
            </a:pP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ได้รับการถ่ายทอดมาจากเขมร นิยมแสดงในงานต่าง ๆ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F822FE-175A-42CF-9B98-A2C0062B3F04}"/>
              </a:ext>
            </a:extLst>
          </p:cNvPr>
          <p:cNvGrpSpPr/>
          <p:nvPr/>
        </p:nvGrpSpPr>
        <p:grpSpPr>
          <a:xfrm>
            <a:off x="579379" y="3957212"/>
            <a:ext cx="1063181" cy="281136"/>
            <a:chOff x="579379" y="3957212"/>
            <a:chExt cx="1063181" cy="281136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94A233CE-B150-462C-8C85-084FF1CD2770}"/>
                </a:ext>
              </a:extLst>
            </p:cNvPr>
            <p:cNvGrpSpPr/>
            <p:nvPr/>
          </p:nvGrpSpPr>
          <p:grpSpPr>
            <a:xfrm>
              <a:off x="1596841" y="4040229"/>
              <a:ext cx="45719" cy="198119"/>
              <a:chOff x="2455280" y="2134008"/>
              <a:chExt cx="45719" cy="198119"/>
            </a:xfrm>
            <a:solidFill>
              <a:srgbClr val="8F478F"/>
            </a:solidFill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668429E4-819D-4562-AA14-8D396803ED63}"/>
                  </a:ext>
                </a:extLst>
              </p:cNvPr>
              <p:cNvSpPr/>
              <p:nvPr/>
            </p:nvSpPr>
            <p:spPr>
              <a:xfrm>
                <a:off x="2455280" y="21340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B7E5EC3F-8C7A-4BB0-92B8-327F8130E562}"/>
                  </a:ext>
                </a:extLst>
              </p:cNvPr>
              <p:cNvSpPr/>
              <p:nvPr/>
            </p:nvSpPr>
            <p:spPr>
              <a:xfrm>
                <a:off x="2455280" y="22864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76002AFB-169B-4E6A-A7B6-9C5E1D226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79379" y="3957212"/>
              <a:ext cx="909464" cy="273247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F527AED-B1F5-4090-B0B1-FD4419087FE5}"/>
              </a:ext>
            </a:extLst>
          </p:cNvPr>
          <p:cNvGrpSpPr/>
          <p:nvPr/>
        </p:nvGrpSpPr>
        <p:grpSpPr>
          <a:xfrm>
            <a:off x="579379" y="4375630"/>
            <a:ext cx="895991" cy="273247"/>
            <a:chOff x="579379" y="4375630"/>
            <a:chExt cx="895991" cy="273247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176035F1-C784-43A2-905F-DD9FB5D6D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79379" y="4375630"/>
              <a:ext cx="730017" cy="273247"/>
            </a:xfrm>
            <a:prstGeom prst="rect">
              <a:avLst/>
            </a:prstGeom>
          </p:spPr>
        </p:pic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D5F76FF2-FEE2-4F84-B493-9F986C988BE6}"/>
                </a:ext>
              </a:extLst>
            </p:cNvPr>
            <p:cNvGrpSpPr/>
            <p:nvPr/>
          </p:nvGrpSpPr>
          <p:grpSpPr>
            <a:xfrm>
              <a:off x="1429651" y="4446576"/>
              <a:ext cx="45719" cy="198119"/>
              <a:chOff x="2455280" y="2134008"/>
              <a:chExt cx="45719" cy="198119"/>
            </a:xfrm>
            <a:solidFill>
              <a:srgbClr val="8F478F"/>
            </a:solidFill>
          </p:grpSpPr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37F6CD31-7299-4EDB-A937-F8A8E25720EB}"/>
                  </a:ext>
                </a:extLst>
              </p:cNvPr>
              <p:cNvSpPr/>
              <p:nvPr/>
            </p:nvSpPr>
            <p:spPr>
              <a:xfrm>
                <a:off x="2455280" y="21340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97921B1B-7DA6-4F4A-9F8C-EF15BEE62398}"/>
                  </a:ext>
                </a:extLst>
              </p:cNvPr>
              <p:cNvSpPr/>
              <p:nvPr/>
            </p:nvSpPr>
            <p:spPr>
              <a:xfrm>
                <a:off x="2455280" y="22864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3" name="TextBox 122">
            <a:extLst>
              <a:ext uri="{FF2B5EF4-FFF2-40B4-BE49-F238E27FC236}">
                <a16:creationId xmlns:a16="http://schemas.microsoft.com/office/drawing/2014/main" id="{1E932978-66B1-4F8B-A58C-CD0418EED1A6}"/>
              </a:ext>
            </a:extLst>
          </p:cNvPr>
          <p:cNvSpPr txBox="1"/>
          <p:nvPr/>
        </p:nvSpPr>
        <p:spPr>
          <a:xfrm>
            <a:off x="1511624" y="4314002"/>
            <a:ext cx="6799526" cy="509909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tabLst>
                <a:tab pos="1346200" algn="l"/>
              </a:tabLst>
            </a:pP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คล้ายการอ่านทำนองเสนาะ ใช้ในการเล่านิทานหรือวิถีชีวิต เช่น เจรียง</a:t>
            </a:r>
            <a:r>
              <a:rPr lang="th-TH" sz="2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เบ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ริน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81B4486-4F25-4577-B921-CF1FE2728223}"/>
              </a:ext>
            </a:extLst>
          </p:cNvPr>
          <p:cNvGrpSpPr/>
          <p:nvPr/>
        </p:nvGrpSpPr>
        <p:grpSpPr>
          <a:xfrm>
            <a:off x="594170" y="5615764"/>
            <a:ext cx="1634632" cy="252855"/>
            <a:chOff x="594170" y="5615764"/>
            <a:chExt cx="1634632" cy="252855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024E14E4-B735-46C7-9375-E0D1476D0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94170" y="5615764"/>
              <a:ext cx="1443718" cy="252855"/>
            </a:xfrm>
            <a:prstGeom prst="rect">
              <a:avLst/>
            </a:prstGeom>
          </p:spPr>
        </p:pic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64A67000-6B43-4A53-AD42-2CA5CA1B6431}"/>
                </a:ext>
              </a:extLst>
            </p:cNvPr>
            <p:cNvGrpSpPr/>
            <p:nvPr/>
          </p:nvGrpSpPr>
          <p:grpSpPr>
            <a:xfrm>
              <a:off x="2183083" y="5659243"/>
              <a:ext cx="45719" cy="198119"/>
              <a:chOff x="2455280" y="2134008"/>
              <a:chExt cx="45719" cy="198119"/>
            </a:xfrm>
            <a:solidFill>
              <a:srgbClr val="8F478F"/>
            </a:solidFill>
          </p:grpSpPr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A63AFC0A-5D83-44D0-B92F-4B586F63549A}"/>
                  </a:ext>
                </a:extLst>
              </p:cNvPr>
              <p:cNvSpPr/>
              <p:nvPr/>
            </p:nvSpPr>
            <p:spPr>
              <a:xfrm>
                <a:off x="2455280" y="21340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661E0C4A-31F4-4E8C-94A2-C15E03330EF7}"/>
                  </a:ext>
                </a:extLst>
              </p:cNvPr>
              <p:cNvSpPr/>
              <p:nvPr/>
            </p:nvSpPr>
            <p:spPr>
              <a:xfrm>
                <a:off x="2455280" y="2286408"/>
                <a:ext cx="45719" cy="4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CF48A771-AFD3-473D-9C5D-EDD1648CFFEF}"/>
              </a:ext>
            </a:extLst>
          </p:cNvPr>
          <p:cNvSpPr txBox="1"/>
          <p:nvPr/>
        </p:nvSpPr>
        <p:spPr>
          <a:xfrm>
            <a:off x="481602" y="5510973"/>
            <a:ext cx="7411478" cy="910019"/>
          </a:xfrm>
          <a:prstGeom prst="rect">
            <a:avLst/>
          </a:prstGeom>
          <a:noFill/>
        </p:spPr>
        <p:txBody>
          <a:bodyPr wrap="square" lIns="108736" tIns="54369" rIns="108736" bIns="54369" rtlCol="0">
            <a:spAutoFit/>
          </a:bodyPr>
          <a:lstStyle/>
          <a:p>
            <a:pPr algn="thaiDist">
              <a:tabLst>
                <a:tab pos="1790700" algn="l"/>
              </a:tabLst>
            </a:pP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เป็นเพลงที่ใช้การด้นสดโต้ตอบกัน เน้นคำสัมผัส ใช้ภาษาโคราช แบ่งเป็น 3 ประเภท คือ ลองปัญญา เกี้ยวพาราสี เล่าเป็นเรื่อง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9ED4C21-B927-472D-AA5B-BF85CEAA6DF9}"/>
              </a:ext>
            </a:extLst>
          </p:cNvPr>
          <p:cNvGrpSpPr/>
          <p:nvPr/>
        </p:nvGrpSpPr>
        <p:grpSpPr>
          <a:xfrm>
            <a:off x="323205" y="1661392"/>
            <a:ext cx="5144147" cy="531643"/>
            <a:chOff x="323205" y="1714401"/>
            <a:chExt cx="5937896" cy="613676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6BF28149-FFAE-41E0-B93C-E2CE1B61FAF4}"/>
                </a:ext>
              </a:extLst>
            </p:cNvPr>
            <p:cNvSpPr/>
            <p:nvPr/>
          </p:nvSpPr>
          <p:spPr>
            <a:xfrm>
              <a:off x="323205" y="1714401"/>
              <a:ext cx="5937896" cy="6136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B56BB5"/>
              </a:solidFill>
            </a:ln>
            <a:effectLst>
              <a:outerShdw dist="25400" dir="5400000" algn="t" rotWithShape="0">
                <a:srgbClr val="B56B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CF47B38C-B56B-49DE-89BB-948A15F95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475265" y="1751688"/>
              <a:ext cx="5499997" cy="557082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3080D58-82F3-45C2-8949-AAD4F84AA851}"/>
              </a:ext>
            </a:extLst>
          </p:cNvPr>
          <p:cNvGrpSpPr/>
          <p:nvPr/>
        </p:nvGrpSpPr>
        <p:grpSpPr>
          <a:xfrm>
            <a:off x="327460" y="3269223"/>
            <a:ext cx="5219900" cy="531643"/>
            <a:chOff x="327459" y="3433357"/>
            <a:chExt cx="6025338" cy="613676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D832FE6A-9127-4376-85B8-BF5BD2CED30D}"/>
                </a:ext>
              </a:extLst>
            </p:cNvPr>
            <p:cNvSpPr/>
            <p:nvPr/>
          </p:nvSpPr>
          <p:spPr>
            <a:xfrm>
              <a:off x="327459" y="3433357"/>
              <a:ext cx="6025338" cy="6136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B56BB5"/>
              </a:solidFill>
            </a:ln>
            <a:effectLst>
              <a:outerShdw dist="25400" dir="5400000" algn="t" rotWithShape="0">
                <a:srgbClr val="B56B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8" name="Graphic 117">
              <a:extLst>
                <a:ext uri="{FF2B5EF4-FFF2-40B4-BE49-F238E27FC236}">
                  <a16:creationId xmlns:a16="http://schemas.microsoft.com/office/drawing/2014/main" id="{4EBD18E3-2F6C-4B6A-A677-11150ECB9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474279" y="3477498"/>
              <a:ext cx="5669955" cy="557081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3BED2FA-46A7-40B1-804D-30238992A261}"/>
              </a:ext>
            </a:extLst>
          </p:cNvPr>
          <p:cNvGrpSpPr/>
          <p:nvPr/>
        </p:nvGrpSpPr>
        <p:grpSpPr>
          <a:xfrm>
            <a:off x="323203" y="4873681"/>
            <a:ext cx="5219899" cy="531643"/>
            <a:chOff x="323203" y="4873681"/>
            <a:chExt cx="5219899" cy="531643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99D04CF9-BA76-46A8-959B-BC74B2E827D0}"/>
                </a:ext>
              </a:extLst>
            </p:cNvPr>
            <p:cNvSpPr/>
            <p:nvPr/>
          </p:nvSpPr>
          <p:spPr>
            <a:xfrm>
              <a:off x="323203" y="4873681"/>
              <a:ext cx="5219899" cy="5316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B56BB5"/>
              </a:solidFill>
            </a:ln>
            <a:effectLst>
              <a:outerShdw dist="25400" dir="5400000" algn="t" rotWithShape="0">
                <a:srgbClr val="B56BB5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C2F11F34-F007-467B-97FB-0F9ED341A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468800" y="4904226"/>
              <a:ext cx="4905498" cy="493899"/>
            </a:xfrm>
            <a:prstGeom prst="rect">
              <a:avLst/>
            </a:prstGeom>
          </p:spPr>
        </p:pic>
      </p:grpSp>
      <p:pic>
        <p:nvPicPr>
          <p:cNvPr id="78" name="Graphic 77">
            <a:extLst>
              <a:ext uri="{FF2B5EF4-FFF2-40B4-BE49-F238E27FC236}">
                <a16:creationId xmlns:a16="http://schemas.microsoft.com/office/drawing/2014/main" id="{B4F1663E-EF8D-4B01-9D08-01802D36E0D9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3598073" flipH="1">
            <a:off x="175817" y="2094785"/>
            <a:ext cx="324852" cy="411480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0D64C8DA-AE2D-4207-97FB-E1229A615321}"/>
              </a:ext>
            </a:extLst>
          </p:cNvPr>
          <p:cNvGrpSpPr/>
          <p:nvPr/>
        </p:nvGrpSpPr>
        <p:grpSpPr>
          <a:xfrm>
            <a:off x="654454" y="7242905"/>
            <a:ext cx="10920462" cy="5859518"/>
            <a:chOff x="625426" y="810101"/>
            <a:chExt cx="10920462" cy="5859518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03F7560F-573F-4EDC-9418-9BD8D866E7BA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15" name="Rectangle: Rounded Corners 38">
                <a:extLst>
                  <a:ext uri="{FF2B5EF4-FFF2-40B4-BE49-F238E27FC236}">
                    <a16:creationId xmlns:a16="http://schemas.microsoft.com/office/drawing/2014/main" id="{84CAFC65-28F9-49A0-B3B0-44DD2E6DCAD5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B56BB5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5DDDF6E4-06C3-485B-AEFD-A24639B0E7ED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เพลงพื้นบ้านภาคตะวันออกเฉียงเหนือ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กลุ่มวัฒนธรรมไทย - ลาว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</a:p>
              <a:p>
                <a:pPr lvl="0" algn="ctr"/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เพลงหมอลำเพลิน</a:t>
                </a:r>
              </a:p>
            </p:txBody>
          </p:sp>
        </p:grp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39617852-690F-44F1-B9C5-00AA82F66FA9}"/>
                </a:ext>
              </a:extLst>
            </p:cNvPr>
            <p:cNvSpPr/>
            <p:nvPr/>
          </p:nvSpPr>
          <p:spPr>
            <a:xfrm>
              <a:off x="1533844" y="1837527"/>
              <a:ext cx="9538065" cy="48320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จังวางเปิดม่านกั้งแจ้งสว่างอยู่ในตา	ตาส่องหาพี่ชายผู้เสื้อลายบ่มา 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บ้อ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แฟนพี่ชาย อยู่เท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ิงฮ่าน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โอ้ โอย เด้ ชาย ฟัง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เด้อ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อ้าย 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เด้อ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อ้าย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ผู้ชายงามบ้าน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เพิ่น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น่องมาคิดอยากได้โตเจ้าไว้กล่อมนอน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น่องผู้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ฮ่าย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ผู้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ฮ่าย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อ้ายสิบ่สนใจ	เฮ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็ด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จั๋ง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๋นอชาย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น่องคนจนพร้อม	จนใจแล่ว ใจแล่ว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แนวมันพาทุกข์	หาความสุขกายใจอยู่ที่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ไฮ่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นา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เชิญเถิดค้า เถิดค่ามาจากันก่อน	อย่า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ซิฟ่าว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ใจฮ่อน จ่มว่ารำคาญ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ขันไปบ้าน ไปบ้านขอนแก่นทางอีสาน	ขอเชิญวงศ์วานเยี่ยมยามกันบ้าง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จาทอนี่ ทอนี่ พอเป็นแบบอย่าง	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ฮู่แ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นงทางตำนานครู ข้าได้สอนมา</a:t>
              </a:r>
            </a:p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ว่าจัง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๋คนดี สนนางบอน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้อ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อ้าย	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อ้าย 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อ้าย</a:t>
              </a:r>
            </a:p>
            <a:p>
              <a:pPr algn="ctr"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ฯลฯ</a:t>
              </a:r>
            </a:p>
          </p:txBody>
        </p:sp>
      </p:grpSp>
      <p:pic>
        <p:nvPicPr>
          <p:cNvPr id="117" name="close">
            <a:extLst>
              <a:ext uri="{FF2B5EF4-FFF2-40B4-BE49-F238E27FC236}">
                <a16:creationId xmlns:a16="http://schemas.microsoft.com/office/drawing/2014/main" id="{661CF520-18C1-41D9-9A6B-EF6DD0F48EFA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3210" y="7360441"/>
            <a:ext cx="554794" cy="554794"/>
          </a:xfrm>
          <a:prstGeom prst="rect">
            <a:avLst/>
          </a:prstGeom>
        </p:spPr>
      </p:pic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0EADF97-A2A6-40EC-8466-E70915828096}"/>
              </a:ext>
            </a:extLst>
          </p:cNvPr>
          <p:cNvGrpSpPr/>
          <p:nvPr/>
        </p:nvGrpSpPr>
        <p:grpSpPr>
          <a:xfrm>
            <a:off x="587115" y="7248193"/>
            <a:ext cx="10990521" cy="5731393"/>
            <a:chOff x="587115" y="810101"/>
            <a:chExt cx="10990521" cy="5731393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CA257244-EEE3-42A6-AA8D-0A179EE8E04F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33" name="Rectangle: Rounded Corners 38">
                <a:extLst>
                  <a:ext uri="{FF2B5EF4-FFF2-40B4-BE49-F238E27FC236}">
                    <a16:creationId xmlns:a16="http://schemas.microsoft.com/office/drawing/2014/main" id="{5C24867F-914E-4C1C-A8B2-73B587DE9CF8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B56BB5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C6A08A0C-95B9-4307-86B0-5C07F5ACC86C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เพลงพื้นบ้านภาคตะวันออกเฉียงเหนือ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กลุ่มวัฒนธรรมเขมร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-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ส่วย </a:t>
                </a:r>
                <a:endPara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lvl="0"/>
                <a:r>
                  <a:rPr lang="en-US" sz="28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เนื้อเพลง </a:t>
                </a:r>
                <a:r>
                  <a:rPr lang="th-TH" sz="3600" b="1" dirty="0" err="1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เรื</a:t>
                </a:r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อมกันตรึม</a:t>
                </a:r>
                <a:r>
                  <a:rPr lang="en-US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                    </a:t>
                </a:r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บทไหว้ครูเจรียง</a:t>
                </a:r>
                <a:r>
                  <a:rPr lang="th-TH" sz="3600" b="1" dirty="0" err="1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เบ</a:t>
                </a:r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ริน</a:t>
                </a:r>
              </a:p>
            </p:txBody>
          </p:sp>
        </p:grp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EC32EAD9-B6ED-454F-AE54-389532CAF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115" y="1719071"/>
              <a:ext cx="10990521" cy="4780068"/>
            </a:xfrm>
            <a:prstGeom prst="rect">
              <a:avLst/>
            </a:prstGeom>
          </p:spPr>
        </p:pic>
      </p:grpSp>
      <p:pic>
        <p:nvPicPr>
          <p:cNvPr id="135" name="close">
            <a:extLst>
              <a:ext uri="{FF2B5EF4-FFF2-40B4-BE49-F238E27FC236}">
                <a16:creationId xmlns:a16="http://schemas.microsoft.com/office/drawing/2014/main" id="{37822C2F-0902-4E55-B8A3-DA39194B28F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65729"/>
            <a:ext cx="554794" cy="554794"/>
          </a:xfrm>
          <a:prstGeom prst="rect">
            <a:avLst/>
          </a:prstGeom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19A00DCC-690E-4983-989F-9E9D09822010}"/>
              </a:ext>
            </a:extLst>
          </p:cNvPr>
          <p:cNvGrpSpPr/>
          <p:nvPr/>
        </p:nvGrpSpPr>
        <p:grpSpPr>
          <a:xfrm>
            <a:off x="625426" y="7239998"/>
            <a:ext cx="10920462" cy="5731393"/>
            <a:chOff x="625426" y="810101"/>
            <a:chExt cx="10920462" cy="5731393"/>
          </a:xfrm>
        </p:grpSpPr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5547BC7F-9D9C-4636-8A73-2BF85D546F17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179" name="Rectangle: Rounded Corners 38">
                <a:extLst>
                  <a:ext uri="{FF2B5EF4-FFF2-40B4-BE49-F238E27FC236}">
                    <a16:creationId xmlns:a16="http://schemas.microsoft.com/office/drawing/2014/main" id="{17500324-2D06-4344-89EC-67A14367EF19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B56BB5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95BAC2EB-A12B-43D3-A6F6-8D9846C1A559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เพลงพื้นบ้านภาคตะวันออกเฉียงเหนือ</a:t>
                </a:r>
                <a:r>
                  <a:rPr 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กลุ่มวัฒนธรรม ไทยโคราช </a:t>
                </a:r>
                <a:endPara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แผนผังเพลงโคราช    </a:t>
                </a:r>
                <a:r>
                  <a:rPr lang="en-US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                </a:t>
                </a:r>
                <a:r>
                  <a:rPr lang="th-TH" sz="3600" b="1" dirty="0">
                    <a:solidFill>
                      <a:srgbClr val="B56BB5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ตัวอย่างเพลงโคราช                                </a:t>
                </a:r>
              </a:p>
            </p:txBody>
          </p:sp>
        </p:grp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2E2C9021-C4C6-470A-8CD6-4E72C976B9C1}"/>
                </a:ext>
              </a:extLst>
            </p:cNvPr>
            <p:cNvSpPr/>
            <p:nvPr/>
          </p:nvSpPr>
          <p:spPr>
            <a:xfrm>
              <a:off x="5435141" y="1995567"/>
              <a:ext cx="5619399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36575" algn="l"/>
                  <a:tab pos="295751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เพลงโคราชลออขำ 	ท่าร่ายรำยิ่งธม</a:t>
              </a:r>
            </a:p>
            <a:p>
              <a:pPr>
                <a:tabLst>
                  <a:tab pos="536575" algn="l"/>
                  <a:tab pos="295751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คงงามตามแบบสม	เหลือบมองต้องนัยนา</a:t>
              </a:r>
            </a:p>
            <a:p>
              <a:pPr>
                <a:tabLst>
                  <a:tab pos="536575" algn="l"/>
                  <a:tab pos="295751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ผู้ร่ายรำถ้างามนัก	ยิ่งเป็นหลักรัดตรึง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</a:t>
              </a:r>
            </a:p>
            <a:p>
              <a:pPr>
                <a:tabLst>
                  <a:tab pos="536575" algn="l"/>
                  <a:tab pos="295751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เคยฟังที่โคราช	มีปี่พาทย์เสริมขยัน</a:t>
              </a:r>
            </a:p>
            <a:p>
              <a:pPr>
                <a:tabLst>
                  <a:tab pos="536575" algn="l"/>
                  <a:tab pos="295751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ลีลาท่าผ่องพรรณ์	ดูงามเด็ดพิเศษมอง</a:t>
              </a:r>
            </a:p>
            <a:p>
              <a:pPr>
                <a:tabLst>
                  <a:tab pos="536575" algn="l"/>
                  <a:tab pos="295751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เสียงเพลงฟังเสนาะ	ฟังพริ้งเพราะสุดเหมาะ-ดี</a:t>
              </a:r>
            </a:p>
          </p:txBody>
        </p: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61D2FFB4-75E8-4D16-8BCB-D01C08029AE6}"/>
                </a:ext>
              </a:extLst>
            </p:cNvPr>
            <p:cNvGrpSpPr/>
            <p:nvPr/>
          </p:nvGrpSpPr>
          <p:grpSpPr>
            <a:xfrm>
              <a:off x="1211178" y="2295359"/>
              <a:ext cx="3442091" cy="865806"/>
              <a:chOff x="938543" y="4439576"/>
              <a:chExt cx="3442091" cy="865806"/>
            </a:xfrm>
          </p:grpSpPr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9AE8892D-E7DF-43AB-9765-97EB3E60469A}"/>
                  </a:ext>
                </a:extLst>
              </p:cNvPr>
              <p:cNvGrpSpPr/>
              <p:nvPr/>
            </p:nvGrpSpPr>
            <p:grpSpPr>
              <a:xfrm>
                <a:off x="1178213" y="4439576"/>
                <a:ext cx="2736401" cy="140457"/>
                <a:chOff x="1708799" y="2952359"/>
                <a:chExt cx="2736401" cy="140457"/>
              </a:xfrm>
            </p:grpSpPr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2D51C875-F271-47D6-B2FB-2297A697194B}"/>
                    </a:ext>
                  </a:extLst>
                </p:cNvPr>
                <p:cNvSpPr/>
                <p:nvPr/>
              </p:nvSpPr>
              <p:spPr>
                <a:xfrm>
                  <a:off x="1708799" y="295649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84C088FC-D45B-45FD-90A5-DA2A9E55C2AD}"/>
                    </a:ext>
                  </a:extLst>
                </p:cNvPr>
                <p:cNvSpPr/>
                <p:nvPr/>
              </p:nvSpPr>
              <p:spPr>
                <a:xfrm>
                  <a:off x="1944627" y="295603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8AA67A71-04B2-4A4B-8E1E-1719B23B6968}"/>
                    </a:ext>
                  </a:extLst>
                </p:cNvPr>
                <p:cNvSpPr/>
                <p:nvPr/>
              </p:nvSpPr>
              <p:spPr>
                <a:xfrm>
                  <a:off x="2180455" y="295557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6D100D87-EB95-47CC-AAEF-24C66A8CE5EE}"/>
                    </a:ext>
                  </a:extLst>
                </p:cNvPr>
                <p:cNvSpPr/>
                <p:nvPr/>
              </p:nvSpPr>
              <p:spPr>
                <a:xfrm>
                  <a:off x="2416283" y="295511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0FA2DADA-EA43-4F2C-AFF3-7FF8D98A9181}"/>
                    </a:ext>
                  </a:extLst>
                </p:cNvPr>
                <p:cNvSpPr/>
                <p:nvPr/>
              </p:nvSpPr>
              <p:spPr>
                <a:xfrm>
                  <a:off x="2652111" y="295465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" name="Oval 173">
                  <a:extLst>
                    <a:ext uri="{FF2B5EF4-FFF2-40B4-BE49-F238E27FC236}">
                      <a16:creationId xmlns:a16="http://schemas.microsoft.com/office/drawing/2014/main" id="{DA6368EA-4289-4509-98AB-0A7FE05AA6FE}"/>
                    </a:ext>
                  </a:extLst>
                </p:cNvPr>
                <p:cNvSpPr/>
                <p:nvPr/>
              </p:nvSpPr>
              <p:spPr>
                <a:xfrm>
                  <a:off x="3354299" y="295419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A5436681-EAEC-4D58-B5D8-E9D135D8E154}"/>
                    </a:ext>
                  </a:extLst>
                </p:cNvPr>
                <p:cNvSpPr/>
                <p:nvPr/>
              </p:nvSpPr>
              <p:spPr>
                <a:xfrm>
                  <a:off x="3592945" y="295373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" name="Oval 175">
                  <a:extLst>
                    <a:ext uri="{FF2B5EF4-FFF2-40B4-BE49-F238E27FC236}">
                      <a16:creationId xmlns:a16="http://schemas.microsoft.com/office/drawing/2014/main" id="{4E23746E-4E2E-4641-970E-61894112134C}"/>
                    </a:ext>
                  </a:extLst>
                </p:cNvPr>
                <p:cNvSpPr/>
                <p:nvPr/>
              </p:nvSpPr>
              <p:spPr>
                <a:xfrm>
                  <a:off x="3831591" y="295327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A4A35344-2EEF-4A8C-9E75-488641E01693}"/>
                    </a:ext>
                  </a:extLst>
                </p:cNvPr>
                <p:cNvSpPr/>
                <p:nvPr/>
              </p:nvSpPr>
              <p:spPr>
                <a:xfrm>
                  <a:off x="4070237" y="295281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6C4A1C89-B965-45EE-96E2-57E0B69D7FA2}"/>
                    </a:ext>
                  </a:extLst>
                </p:cNvPr>
                <p:cNvSpPr/>
                <p:nvPr/>
              </p:nvSpPr>
              <p:spPr>
                <a:xfrm>
                  <a:off x="4308883" y="295235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5F21052C-8A63-43C1-A05C-2EC38EAF2D9E}"/>
                  </a:ext>
                </a:extLst>
              </p:cNvPr>
              <p:cNvGrpSpPr/>
              <p:nvPr/>
            </p:nvGrpSpPr>
            <p:grpSpPr>
              <a:xfrm>
                <a:off x="938543" y="4802251"/>
                <a:ext cx="2976071" cy="140457"/>
                <a:chOff x="1708799" y="2952359"/>
                <a:chExt cx="2976071" cy="140457"/>
              </a:xfrm>
            </p:grpSpPr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D50888AA-EA38-42C4-A2E8-CD53E2AAE095}"/>
                    </a:ext>
                  </a:extLst>
                </p:cNvPr>
                <p:cNvSpPr/>
                <p:nvPr/>
              </p:nvSpPr>
              <p:spPr>
                <a:xfrm>
                  <a:off x="1708799" y="295649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C762BFA5-AADF-46A1-BB7C-F4BE90953CBF}"/>
                    </a:ext>
                  </a:extLst>
                </p:cNvPr>
                <p:cNvSpPr/>
                <p:nvPr/>
              </p:nvSpPr>
              <p:spPr>
                <a:xfrm>
                  <a:off x="1944627" y="295603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91390890-8DE1-4986-80BA-DC208C9E9421}"/>
                    </a:ext>
                  </a:extLst>
                </p:cNvPr>
                <p:cNvSpPr/>
                <p:nvPr/>
              </p:nvSpPr>
              <p:spPr>
                <a:xfrm>
                  <a:off x="2180455" y="295557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>
                  <a:extLst>
                    <a:ext uri="{FF2B5EF4-FFF2-40B4-BE49-F238E27FC236}">
                      <a16:creationId xmlns:a16="http://schemas.microsoft.com/office/drawing/2014/main" id="{CC911DB1-3ACE-4501-90FB-F4DF40837527}"/>
                    </a:ext>
                  </a:extLst>
                </p:cNvPr>
                <p:cNvSpPr/>
                <p:nvPr/>
              </p:nvSpPr>
              <p:spPr>
                <a:xfrm>
                  <a:off x="2416283" y="295511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42BC0049-6E01-4A86-A445-BF0BBAD58A99}"/>
                    </a:ext>
                  </a:extLst>
                </p:cNvPr>
                <p:cNvSpPr/>
                <p:nvPr/>
              </p:nvSpPr>
              <p:spPr>
                <a:xfrm>
                  <a:off x="2652111" y="295465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452312FD-618D-4E1A-88D9-1BFDF7BAC7B3}"/>
                    </a:ext>
                  </a:extLst>
                </p:cNvPr>
                <p:cNvSpPr/>
                <p:nvPr/>
              </p:nvSpPr>
              <p:spPr>
                <a:xfrm>
                  <a:off x="3593969" y="295419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47273CFA-0F5F-4483-AE2C-1A23BB0B374F}"/>
                    </a:ext>
                  </a:extLst>
                </p:cNvPr>
                <p:cNvSpPr/>
                <p:nvPr/>
              </p:nvSpPr>
              <p:spPr>
                <a:xfrm>
                  <a:off x="3832615" y="295373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C3640034-D353-400A-A413-733FA049FEB6}"/>
                    </a:ext>
                  </a:extLst>
                </p:cNvPr>
                <p:cNvSpPr/>
                <p:nvPr/>
              </p:nvSpPr>
              <p:spPr>
                <a:xfrm>
                  <a:off x="4071261" y="295327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1069E45A-3A2B-41A0-9827-506A223FCE78}"/>
                    </a:ext>
                  </a:extLst>
                </p:cNvPr>
                <p:cNvSpPr/>
                <p:nvPr/>
              </p:nvSpPr>
              <p:spPr>
                <a:xfrm>
                  <a:off x="4309907" y="295281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B0121302-26DE-4A91-91EC-042F5DD7DFC5}"/>
                    </a:ext>
                  </a:extLst>
                </p:cNvPr>
                <p:cNvSpPr/>
                <p:nvPr/>
              </p:nvSpPr>
              <p:spPr>
                <a:xfrm>
                  <a:off x="4548553" y="295235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0A500C06-B41E-4313-9BBA-EFD467A3AAE8}"/>
                  </a:ext>
                </a:extLst>
              </p:cNvPr>
              <p:cNvGrpSpPr/>
              <p:nvPr/>
            </p:nvGrpSpPr>
            <p:grpSpPr>
              <a:xfrm>
                <a:off x="938543" y="5164925"/>
                <a:ext cx="3442091" cy="140457"/>
                <a:chOff x="1708799" y="2952359"/>
                <a:chExt cx="3442091" cy="140457"/>
              </a:xfrm>
            </p:grpSpPr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6D9BE426-14D3-4ADA-8106-2E6F7239E828}"/>
                    </a:ext>
                  </a:extLst>
                </p:cNvPr>
                <p:cNvSpPr/>
                <p:nvPr/>
              </p:nvSpPr>
              <p:spPr>
                <a:xfrm>
                  <a:off x="1708799" y="295649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70DB92B3-F8BE-4A7B-ABFE-17EBDE3521D8}"/>
                    </a:ext>
                  </a:extLst>
                </p:cNvPr>
                <p:cNvSpPr/>
                <p:nvPr/>
              </p:nvSpPr>
              <p:spPr>
                <a:xfrm>
                  <a:off x="1944627" y="295603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CCEC4C84-3A4B-406A-BD14-F9B1A0585B58}"/>
                    </a:ext>
                  </a:extLst>
                </p:cNvPr>
                <p:cNvSpPr/>
                <p:nvPr/>
              </p:nvSpPr>
              <p:spPr>
                <a:xfrm>
                  <a:off x="2180455" y="295557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410F2840-F679-4709-B6A9-45765AFDC56F}"/>
                    </a:ext>
                  </a:extLst>
                </p:cNvPr>
                <p:cNvSpPr/>
                <p:nvPr/>
              </p:nvSpPr>
              <p:spPr>
                <a:xfrm>
                  <a:off x="2416283" y="295511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8E7604D2-2CF7-4F54-A880-5E896F4A1DC0}"/>
                    </a:ext>
                  </a:extLst>
                </p:cNvPr>
                <p:cNvSpPr/>
                <p:nvPr/>
              </p:nvSpPr>
              <p:spPr>
                <a:xfrm>
                  <a:off x="2652111" y="295465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id="{5D261E26-B709-4227-BC21-DB2A4670CDB2}"/>
                    </a:ext>
                  </a:extLst>
                </p:cNvPr>
                <p:cNvSpPr/>
                <p:nvPr/>
              </p:nvSpPr>
              <p:spPr>
                <a:xfrm>
                  <a:off x="3593969" y="295419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66F9B6A7-BDE7-4ABD-B1F7-2919CB659A54}"/>
                    </a:ext>
                  </a:extLst>
                </p:cNvPr>
                <p:cNvSpPr/>
                <p:nvPr/>
              </p:nvSpPr>
              <p:spPr>
                <a:xfrm>
                  <a:off x="3832615" y="295373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>
                  <a:extLst>
                    <a:ext uri="{FF2B5EF4-FFF2-40B4-BE49-F238E27FC236}">
                      <a16:creationId xmlns:a16="http://schemas.microsoft.com/office/drawing/2014/main" id="{FA96439B-FA5A-4405-9CF1-EF9DDE1E678B}"/>
                    </a:ext>
                  </a:extLst>
                </p:cNvPr>
                <p:cNvSpPr/>
                <p:nvPr/>
              </p:nvSpPr>
              <p:spPr>
                <a:xfrm>
                  <a:off x="4071261" y="295327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363437E6-A465-4B43-B64B-FFE7E3AAEB76}"/>
                    </a:ext>
                  </a:extLst>
                </p:cNvPr>
                <p:cNvSpPr/>
                <p:nvPr/>
              </p:nvSpPr>
              <p:spPr>
                <a:xfrm>
                  <a:off x="4309907" y="295281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id="{740F3E5B-D370-4FC7-BDB9-E488D5524891}"/>
                    </a:ext>
                  </a:extLst>
                </p:cNvPr>
                <p:cNvSpPr/>
                <p:nvPr/>
              </p:nvSpPr>
              <p:spPr>
                <a:xfrm>
                  <a:off x="4548553" y="2952359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>
                  <a:extLst>
                    <a:ext uri="{FF2B5EF4-FFF2-40B4-BE49-F238E27FC236}">
                      <a16:creationId xmlns:a16="http://schemas.microsoft.com/office/drawing/2014/main" id="{8ED87277-84EF-4C1F-825D-0CCE18F96609}"/>
                    </a:ext>
                  </a:extLst>
                </p:cNvPr>
                <p:cNvSpPr/>
                <p:nvPr/>
              </p:nvSpPr>
              <p:spPr>
                <a:xfrm>
                  <a:off x="5014573" y="2952818"/>
                  <a:ext cx="136317" cy="13631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143" name="Connector: Elbow 142">
                <a:extLst>
                  <a:ext uri="{FF2B5EF4-FFF2-40B4-BE49-F238E27FC236}">
                    <a16:creationId xmlns:a16="http://schemas.microsoft.com/office/drawing/2014/main" id="{AED04722-0CA8-433D-8A24-69B222DA1E79}"/>
                  </a:ext>
                </a:extLst>
              </p:cNvPr>
              <p:cNvCxnSpPr>
                <a:cxnSpLocks/>
                <a:stCxn id="173" idx="0"/>
                <a:endCxn id="176" idx="0"/>
              </p:cNvCxnSpPr>
              <p:nvPr/>
            </p:nvCxnSpPr>
            <p:spPr>
              <a:xfrm rot="5400000" flipH="1" flipV="1">
                <a:off x="2778734" y="3851446"/>
                <a:ext cx="1380" cy="1179480"/>
              </a:xfrm>
              <a:prstGeom prst="bentConnector3">
                <a:avLst>
                  <a:gd name="adj1" fmla="val 8382609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Connector: Elbow 143">
                <a:extLst>
                  <a:ext uri="{FF2B5EF4-FFF2-40B4-BE49-F238E27FC236}">
                    <a16:creationId xmlns:a16="http://schemas.microsoft.com/office/drawing/2014/main" id="{97051951-70C3-46E7-BB09-8C47A0928BAE}"/>
                  </a:ext>
                </a:extLst>
              </p:cNvPr>
              <p:cNvCxnSpPr>
                <a:cxnSpLocks/>
                <a:stCxn id="163" idx="0"/>
                <a:endCxn id="178" idx="4"/>
              </p:cNvCxnSpPr>
              <p:nvPr/>
            </p:nvCxnSpPr>
            <p:spPr>
              <a:xfrm rot="5400000" flipH="1" flipV="1">
                <a:off x="2783906" y="3742001"/>
                <a:ext cx="228658" cy="1896442"/>
              </a:xfrm>
              <a:prstGeom prst="bentConnector3">
                <a:avLst>
                  <a:gd name="adj1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Connector: Elbow 144">
                <a:extLst>
                  <a:ext uri="{FF2B5EF4-FFF2-40B4-BE49-F238E27FC236}">
                    <a16:creationId xmlns:a16="http://schemas.microsoft.com/office/drawing/2014/main" id="{FA09921E-9384-4432-8DA9-3E6320914E61}"/>
                  </a:ext>
                </a:extLst>
              </p:cNvPr>
              <p:cNvCxnSpPr>
                <a:cxnSpLocks/>
                <a:stCxn id="152" idx="0"/>
                <a:endCxn id="155" idx="0"/>
              </p:cNvCxnSpPr>
              <p:nvPr/>
            </p:nvCxnSpPr>
            <p:spPr>
              <a:xfrm rot="5400000" flipH="1" flipV="1">
                <a:off x="2658899" y="4456960"/>
                <a:ext cx="1380" cy="1419150"/>
              </a:xfrm>
              <a:prstGeom prst="bentConnector3">
                <a:avLst>
                  <a:gd name="adj1" fmla="val 8727681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Connector: Elbow 145">
                <a:extLst>
                  <a:ext uri="{FF2B5EF4-FFF2-40B4-BE49-F238E27FC236}">
                    <a16:creationId xmlns:a16="http://schemas.microsoft.com/office/drawing/2014/main" id="{719D76AA-55FE-4406-80B3-619F7D89E18B}"/>
                  </a:ext>
                </a:extLst>
              </p:cNvPr>
              <p:cNvCxnSpPr>
                <a:cxnSpLocks/>
                <a:stCxn id="168" idx="6"/>
                <a:endCxn id="157" idx="6"/>
              </p:cNvCxnSpPr>
              <p:nvPr/>
            </p:nvCxnSpPr>
            <p:spPr>
              <a:xfrm>
                <a:off x="3914614" y="4870410"/>
                <a:ext cx="12700" cy="362674"/>
              </a:xfrm>
              <a:prstGeom prst="bentConnector3">
                <a:avLst>
                  <a:gd name="adj1" fmla="val 937504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Connector: Elbow 161">
                <a:extLst>
                  <a:ext uri="{FF2B5EF4-FFF2-40B4-BE49-F238E27FC236}">
                    <a16:creationId xmlns:a16="http://schemas.microsoft.com/office/drawing/2014/main" id="{9F34C8D3-A5F7-4FF2-86D4-0F666B87C6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115" y="5233083"/>
                <a:ext cx="123642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81" name="close">
            <a:extLst>
              <a:ext uri="{FF2B5EF4-FFF2-40B4-BE49-F238E27FC236}">
                <a16:creationId xmlns:a16="http://schemas.microsoft.com/office/drawing/2014/main" id="{4C92A525-0CC3-4C9A-A0AB-3CE39F111DCA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57534"/>
            <a:ext cx="554794" cy="554794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5D54CC46-7B19-441F-A17D-7F9B78F37AF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429" y="5710572"/>
            <a:ext cx="139828" cy="213709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64634035-934C-4561-A60E-873DDDB0700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563" y="2943238"/>
            <a:ext cx="139828" cy="213709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D7892360-C4B5-4DAB-9841-6445FB98C212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878" y="1629653"/>
            <a:ext cx="139828" cy="213213"/>
          </a:xfrm>
          <a:prstGeom prst="rect">
            <a:avLst/>
          </a:prstGeom>
        </p:spPr>
      </p:pic>
      <p:pic>
        <p:nvPicPr>
          <p:cNvPr id="201" name="Picture 200">
            <a:extLst>
              <a:ext uri="{FF2B5EF4-FFF2-40B4-BE49-F238E27FC236}">
                <a16:creationId xmlns:a16="http://schemas.microsoft.com/office/drawing/2014/main" id="{ACB047B8-5D1F-4DEF-A51E-5EB76975280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126" y="1814053"/>
            <a:ext cx="255600" cy="389745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4D151C53-E3E6-4937-8724-B41EE64F4D42}"/>
              </a:ext>
            </a:extLst>
          </p:cNvPr>
          <p:cNvGrpSpPr/>
          <p:nvPr/>
        </p:nvGrpSpPr>
        <p:grpSpPr>
          <a:xfrm>
            <a:off x="9800316" y="2212562"/>
            <a:ext cx="1969902" cy="259519"/>
            <a:chOff x="9493904" y="2226228"/>
            <a:chExt cx="2198520" cy="289638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18285B53-2202-49BD-AB9D-1C6DFA3008A2}"/>
                </a:ext>
              </a:extLst>
            </p:cNvPr>
            <p:cNvSpPr/>
            <p:nvPr/>
          </p:nvSpPr>
          <p:spPr>
            <a:xfrm>
              <a:off x="9493904" y="2226228"/>
              <a:ext cx="219852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98CC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9E524487-0907-4792-A5AC-693C0BC5A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9569324" y="2260177"/>
              <a:ext cx="2047680" cy="188675"/>
            </a:xfrm>
            <a:prstGeom prst="rect">
              <a:avLst/>
            </a:prstGeom>
            <a:effectLst/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7CA4A84-8FC5-4BD1-BA51-F51D1387245A}"/>
              </a:ext>
            </a:extLst>
          </p:cNvPr>
          <p:cNvGrpSpPr/>
          <p:nvPr/>
        </p:nvGrpSpPr>
        <p:grpSpPr>
          <a:xfrm>
            <a:off x="8512685" y="1610356"/>
            <a:ext cx="876211" cy="259519"/>
            <a:chOff x="8532954" y="1623552"/>
            <a:chExt cx="977900" cy="289638"/>
          </a:xfrm>
        </p:grpSpPr>
        <p:sp>
          <p:nvSpPr>
            <p:cNvPr id="48" name="Rectangle: Rounded Corners 47">
              <a:hlinkClick r:id="rId37" action="ppaction://hlinksldjump"/>
              <a:extLst>
                <a:ext uri="{FF2B5EF4-FFF2-40B4-BE49-F238E27FC236}">
                  <a16:creationId xmlns:a16="http://schemas.microsoft.com/office/drawing/2014/main" id="{1B1F39FB-FA92-4123-8346-F36B6D411AA6}"/>
                </a:ext>
              </a:extLst>
            </p:cNvPr>
            <p:cNvSpPr/>
            <p:nvPr/>
          </p:nvSpPr>
          <p:spPr>
            <a:xfrm>
              <a:off x="8532954" y="1623552"/>
              <a:ext cx="97790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CB31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Graphic 48">
              <a:hlinkClick r:id="rId37" action="ppaction://hlinksldjump"/>
              <a:extLst>
                <a:ext uri="{FF2B5EF4-FFF2-40B4-BE49-F238E27FC236}">
                  <a16:creationId xmlns:a16="http://schemas.microsoft.com/office/drawing/2014/main" id="{473B1727-15DE-4BFC-9DAD-3AEE308DA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8626519" y="1658382"/>
              <a:ext cx="790771" cy="185901"/>
            </a:xfrm>
            <a:prstGeom prst="rect">
              <a:avLst/>
            </a:prstGeom>
            <a:effectLst/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83ABFDA-8763-4E3F-B09A-0EF82600F0AA}"/>
              </a:ext>
            </a:extLst>
          </p:cNvPr>
          <p:cNvGrpSpPr/>
          <p:nvPr/>
        </p:nvGrpSpPr>
        <p:grpSpPr>
          <a:xfrm>
            <a:off x="8749444" y="2917176"/>
            <a:ext cx="878954" cy="259519"/>
            <a:chOff x="8817088" y="2989376"/>
            <a:chExt cx="980962" cy="289638"/>
          </a:xfrm>
        </p:grpSpPr>
        <p:sp>
          <p:nvSpPr>
            <p:cNvPr id="51" name="Rectangle: Rounded Corners 50">
              <a:hlinkClick r:id="rId40" action="ppaction://hlinksldjump"/>
              <a:extLst>
                <a:ext uri="{FF2B5EF4-FFF2-40B4-BE49-F238E27FC236}">
                  <a16:creationId xmlns:a16="http://schemas.microsoft.com/office/drawing/2014/main" id="{45FE3ED2-DDAF-4C3E-A882-4625D7924E9D}"/>
                </a:ext>
              </a:extLst>
            </p:cNvPr>
            <p:cNvSpPr/>
            <p:nvPr/>
          </p:nvSpPr>
          <p:spPr>
            <a:xfrm>
              <a:off x="8817088" y="2989376"/>
              <a:ext cx="980962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Graphic 51">
              <a:hlinkClick r:id="rId40" action="ppaction://hlinksldjump"/>
              <a:extLst>
                <a:ext uri="{FF2B5EF4-FFF2-40B4-BE49-F238E27FC236}">
                  <a16:creationId xmlns:a16="http://schemas.microsoft.com/office/drawing/2014/main" id="{EF117E64-7A94-4428-B110-5B66FEA11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8912184" y="3077133"/>
              <a:ext cx="790771" cy="110985"/>
            </a:xfrm>
            <a:prstGeom prst="rect">
              <a:avLst/>
            </a:prstGeom>
            <a:effectLst/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D9AAAEA-3FEC-46C4-99AE-68E633BEE0D6}"/>
              </a:ext>
            </a:extLst>
          </p:cNvPr>
          <p:cNvGrpSpPr/>
          <p:nvPr/>
        </p:nvGrpSpPr>
        <p:grpSpPr>
          <a:xfrm>
            <a:off x="8644996" y="5685615"/>
            <a:ext cx="708603" cy="259519"/>
            <a:chOff x="8898140" y="5438073"/>
            <a:chExt cx="790841" cy="289638"/>
          </a:xfrm>
        </p:grpSpPr>
        <p:sp>
          <p:nvSpPr>
            <p:cNvPr id="54" name="Rectangle: Rounded Corners 53">
              <a:hlinkClick r:id="rId43" action="ppaction://hlinksldjump"/>
              <a:extLst>
                <a:ext uri="{FF2B5EF4-FFF2-40B4-BE49-F238E27FC236}">
                  <a16:creationId xmlns:a16="http://schemas.microsoft.com/office/drawing/2014/main" id="{7B27FB87-BC4D-4172-A1D8-E343495BB4F1}"/>
                </a:ext>
              </a:extLst>
            </p:cNvPr>
            <p:cNvSpPr/>
            <p:nvPr/>
          </p:nvSpPr>
          <p:spPr>
            <a:xfrm>
              <a:off x="8898140" y="5438073"/>
              <a:ext cx="790841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6CBFE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Graphic 54">
              <a:hlinkClick r:id="rId43" action="ppaction://hlinksldjump"/>
              <a:extLst>
                <a:ext uri="{FF2B5EF4-FFF2-40B4-BE49-F238E27FC236}">
                  <a16:creationId xmlns:a16="http://schemas.microsoft.com/office/drawing/2014/main" id="{D734B4BA-9AF9-46A9-9044-776DF2E4A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9014710" y="5467918"/>
              <a:ext cx="557701" cy="18312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599046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2"/>
            </p:par>
            <p:par>
              <p:cTn id="33"/>
            </p:par>
            <p:par>
              <p:cTn id="34"/>
            </p:par>
            <p:par>
              <p:cTn id="35"/>
            </p:par>
            <p:par>
              <p:cTn id="36"/>
            </p:par>
            <p:par>
              <p:cTn id="37"/>
            </p:par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par>
              <p:cTn id="42"/>
            </p:par>
            <p:par>
              <p:cTn id="43"/>
            </p:par>
            <p:par>
              <p:cTn id="44"/>
            </p:par>
            <p:par>
              <p:cTn id="45"/>
            </p:par>
            <p:par>
              <p:cTn id="46"/>
            </p:par>
            <p:par>
              <p:cTn id="47"/>
            </p:par>
            <p:par>
              <p:cTn id="48"/>
            </p:par>
            <p:par>
              <p:cTn id="49"/>
            </p:par>
            <p:par>
              <p:cTn id="50"/>
            </p:par>
            <p:par>
              <p:cTn id="51"/>
            </p:par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0.96459 L 2.70833E-6 2.59259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96458 L -2.29167E-6 -1.85185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2.70833E-6 -0.96459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-2.29167E-6 -0.96458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1.85185E-6 " pathEditMode="relative" rAng="0" ptsTypes="AA">
                                      <p:cBhvr>
                                        <p:cTn id="7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96458 L 1.875E-6 1.48148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-3.33333E-6 -0.96458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1.875E-6 -0.96458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4.44444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8 L 1.45833E-6 -1.11111E-6 " pathEditMode="relative" rAng="0" ptsTypes="AA">
                                      <p:cBhvr>
                                        <p:cTn id="8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3.33333E-6 -0.96458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1.45833E-6 -0.96458 " pathEditMode="relative" rAng="0" ptsTypes="AA">
                                      <p:cBhvr>
                                        <p:cTn id="9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D28588-1BEF-44B7-A8B9-FAAFCF608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53" name="teacher guide">
            <a:extLst>
              <a:ext uri="{FF2B5EF4-FFF2-40B4-BE49-F238E27FC236}">
                <a16:creationId xmlns:a16="http://schemas.microsoft.com/office/drawing/2014/main" id="{3032D42A-557D-49F3-87AF-98679C75C7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386E286-4D76-4171-905B-AFD0FB85F1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9340" y="282569"/>
            <a:ext cx="5073320" cy="45363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2A8BB7B-436D-41DE-97FE-C1A3CB141243}"/>
              </a:ext>
            </a:extLst>
          </p:cNvPr>
          <p:cNvGrpSpPr/>
          <p:nvPr/>
        </p:nvGrpSpPr>
        <p:grpSpPr>
          <a:xfrm>
            <a:off x="522329" y="1327277"/>
            <a:ext cx="5144718" cy="2067565"/>
            <a:chOff x="522329" y="1327277"/>
            <a:chExt cx="5144718" cy="2067565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4A020E75-3FB4-4F7B-9420-08DAF97B8C8A}"/>
                </a:ext>
              </a:extLst>
            </p:cNvPr>
            <p:cNvGrpSpPr/>
            <p:nvPr/>
          </p:nvGrpSpPr>
          <p:grpSpPr>
            <a:xfrm>
              <a:off x="522329" y="1327277"/>
              <a:ext cx="5144718" cy="2067565"/>
              <a:chOff x="293202" y="1498311"/>
              <a:chExt cx="5144718" cy="2067565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44541DBD-92A8-4BDC-BFC4-3814C07FE37C}"/>
                  </a:ext>
                </a:extLst>
              </p:cNvPr>
              <p:cNvSpPr/>
              <p:nvPr/>
            </p:nvSpPr>
            <p:spPr>
              <a:xfrm>
                <a:off x="524545" y="1843198"/>
                <a:ext cx="4913375" cy="1722678"/>
              </a:xfrm>
              <a:prstGeom prst="roundRect">
                <a:avLst>
                  <a:gd name="adj" fmla="val 7347"/>
                </a:avLst>
              </a:prstGeom>
              <a:solidFill>
                <a:srgbClr val="EE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1695F531-CEE9-4090-BED0-D8A01A83B856}"/>
                  </a:ext>
                </a:extLst>
              </p:cNvPr>
              <p:cNvSpPr txBox="1"/>
              <p:nvPr/>
            </p:nvSpPr>
            <p:spPr>
              <a:xfrm>
                <a:off x="2934583" y="2242436"/>
                <a:ext cx="245121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เป็นการขับร้องที่ไม่มีดนตรี    มาเกี่ยวข้อง กำหนดเสียงสูง – ต่ำ</a:t>
                </a:r>
              </a:p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ได้ตามความพอใจ เช่น การขับร้องในห้องเรียน</a:t>
                </a:r>
                <a:endPara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64D6F28-3244-4AA3-988B-B735EEC324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2211" r="-1"/>
              <a:stretch/>
            </p:blipFill>
            <p:spPr>
              <a:xfrm>
                <a:off x="565370" y="1838708"/>
                <a:ext cx="2248954" cy="1687641"/>
              </a:xfrm>
              <a:prstGeom prst="roundRect">
                <a:avLst>
                  <a:gd name="adj" fmla="val 6831"/>
                </a:avLst>
              </a:prstGeom>
            </p:spPr>
          </p:pic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04A9E6EE-6B99-4419-9F8A-64318AF96D36}"/>
                  </a:ext>
                </a:extLst>
              </p:cNvPr>
              <p:cNvSpPr/>
              <p:nvPr/>
            </p:nvSpPr>
            <p:spPr>
              <a:xfrm>
                <a:off x="325782" y="1563790"/>
                <a:ext cx="3189663" cy="523220"/>
              </a:xfrm>
              <a:prstGeom prst="roundRect">
                <a:avLst>
                  <a:gd name="adj" fmla="val 50000"/>
                </a:avLst>
              </a:prstGeom>
              <a:solidFill>
                <a:srgbClr val="FFF7CD"/>
              </a:solidFill>
              <a:ln w="28575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AF389F7C-34BE-4AF4-B5AB-E30B5A8BC09F}"/>
                  </a:ext>
                </a:extLst>
              </p:cNvPr>
              <p:cNvSpPr/>
              <p:nvPr/>
            </p:nvSpPr>
            <p:spPr>
              <a:xfrm>
                <a:off x="293202" y="1498311"/>
                <a:ext cx="654178" cy="654178"/>
              </a:xfrm>
              <a:prstGeom prst="ellipse">
                <a:avLst/>
              </a:prstGeom>
              <a:solidFill>
                <a:srgbClr val="FFE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5E01D4A1-BA25-4114-8D8F-F8D846C2D689}"/>
                  </a:ext>
                </a:extLst>
              </p:cNvPr>
              <p:cNvGrpSpPr/>
              <p:nvPr/>
            </p:nvGrpSpPr>
            <p:grpSpPr>
              <a:xfrm>
                <a:off x="4729830" y="3476230"/>
                <a:ext cx="587439" cy="46781"/>
                <a:chOff x="4729830" y="3476230"/>
                <a:chExt cx="587439" cy="46781"/>
              </a:xfrm>
            </p:grpSpPr>
            <p:sp>
              <p:nvSpPr>
                <p:cNvPr id="81" name="Rectangle: Rounded Corners 80">
                  <a:extLst>
                    <a:ext uri="{FF2B5EF4-FFF2-40B4-BE49-F238E27FC236}">
                      <a16:creationId xmlns:a16="http://schemas.microsoft.com/office/drawing/2014/main" id="{6B066377-D783-4C19-8C2C-C97F6DA4652A}"/>
                    </a:ext>
                  </a:extLst>
                </p:cNvPr>
                <p:cNvSpPr/>
                <p:nvPr/>
              </p:nvSpPr>
              <p:spPr>
                <a:xfrm>
                  <a:off x="4813350" y="3476230"/>
                  <a:ext cx="503919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D599EDE8-F28D-48E3-B9BB-29F8A117F852}"/>
                    </a:ext>
                  </a:extLst>
                </p:cNvPr>
                <p:cNvSpPr/>
                <p:nvPr/>
              </p:nvSpPr>
              <p:spPr>
                <a:xfrm>
                  <a:off x="4729830" y="3476230"/>
                  <a:ext cx="46781" cy="46781"/>
                </a:xfrm>
                <a:prstGeom prst="ellipse">
                  <a:avLst/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B21EEEAE-B147-47FA-8D45-E549A1AE3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9277" y="1386197"/>
              <a:ext cx="3517697" cy="64623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D8D45F0-9436-41B3-AC05-7AF3C10118B2}"/>
              </a:ext>
            </a:extLst>
          </p:cNvPr>
          <p:cNvGrpSpPr/>
          <p:nvPr/>
        </p:nvGrpSpPr>
        <p:grpSpPr>
          <a:xfrm>
            <a:off x="522329" y="3976490"/>
            <a:ext cx="5144718" cy="2066123"/>
            <a:chOff x="522329" y="3976490"/>
            <a:chExt cx="5144718" cy="2066123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003D92F1-5F68-44A8-9B77-74E7F3697B59}"/>
                </a:ext>
              </a:extLst>
            </p:cNvPr>
            <p:cNvGrpSpPr/>
            <p:nvPr/>
          </p:nvGrpSpPr>
          <p:grpSpPr>
            <a:xfrm>
              <a:off x="522329" y="3976490"/>
              <a:ext cx="5144718" cy="2066123"/>
              <a:chOff x="293202" y="1499753"/>
              <a:chExt cx="5144718" cy="2066123"/>
            </a:xfrm>
          </p:grpSpPr>
          <p:sp>
            <p:nvSpPr>
              <p:cNvPr id="98" name="Rectangle: Rounded Corners 97">
                <a:extLst>
                  <a:ext uri="{FF2B5EF4-FFF2-40B4-BE49-F238E27FC236}">
                    <a16:creationId xmlns:a16="http://schemas.microsoft.com/office/drawing/2014/main" id="{4ABCB731-EDAD-4D22-9ACD-D4CE02177ED7}"/>
                  </a:ext>
                </a:extLst>
              </p:cNvPr>
              <p:cNvSpPr/>
              <p:nvPr/>
            </p:nvSpPr>
            <p:spPr>
              <a:xfrm>
                <a:off x="524545" y="1843198"/>
                <a:ext cx="4913375" cy="1722678"/>
              </a:xfrm>
              <a:prstGeom prst="roundRect">
                <a:avLst>
                  <a:gd name="adj" fmla="val 7347"/>
                </a:avLst>
              </a:prstGeom>
              <a:solidFill>
                <a:srgbClr val="EE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70DE8771-6406-4C8D-AFE0-7174D341D8AC}"/>
                  </a:ext>
                </a:extLst>
              </p:cNvPr>
              <p:cNvSpPr txBox="1"/>
              <p:nvPr/>
            </p:nvSpPr>
            <p:spPr>
              <a:xfrm>
                <a:off x="2934583" y="2242436"/>
                <a:ext cx="245121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ร้องประกอบกิริยาอาการของนักแสดง เพื่อดำเนินเนื้อเรื่อง   ของการแสดง เช่น การแสดงโขน</a:t>
                </a:r>
                <a:endPara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D73040BC-17D5-47FF-859E-7A545DC873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5120"/>
              <a:stretch/>
            </p:blipFill>
            <p:spPr>
              <a:xfrm>
                <a:off x="565370" y="1803671"/>
                <a:ext cx="2248954" cy="1725999"/>
              </a:xfrm>
              <a:prstGeom prst="roundRect">
                <a:avLst>
                  <a:gd name="adj" fmla="val 6831"/>
                </a:avLst>
              </a:prstGeom>
            </p:spPr>
          </p:pic>
          <p:sp>
            <p:nvSpPr>
              <p:cNvPr id="101" name="Rectangle: Rounded Corners 100">
                <a:extLst>
                  <a:ext uri="{FF2B5EF4-FFF2-40B4-BE49-F238E27FC236}">
                    <a16:creationId xmlns:a16="http://schemas.microsoft.com/office/drawing/2014/main" id="{FFCFCA3D-FCEE-4569-84AC-7B8846203F90}"/>
                  </a:ext>
                </a:extLst>
              </p:cNvPr>
              <p:cNvSpPr/>
              <p:nvPr/>
            </p:nvSpPr>
            <p:spPr>
              <a:xfrm>
                <a:off x="325781" y="1565232"/>
                <a:ext cx="4991487" cy="523220"/>
              </a:xfrm>
              <a:prstGeom prst="roundRect">
                <a:avLst>
                  <a:gd name="adj" fmla="val 50000"/>
                </a:avLst>
              </a:prstGeom>
              <a:solidFill>
                <a:srgbClr val="FFF7CD"/>
              </a:solidFill>
              <a:ln w="28575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ED57B850-3BA5-4ACF-B5A9-8D907D139283}"/>
                  </a:ext>
                </a:extLst>
              </p:cNvPr>
              <p:cNvSpPr/>
              <p:nvPr/>
            </p:nvSpPr>
            <p:spPr>
              <a:xfrm>
                <a:off x="293202" y="1499753"/>
                <a:ext cx="654178" cy="654178"/>
              </a:xfrm>
              <a:prstGeom prst="ellipse">
                <a:avLst/>
              </a:prstGeom>
              <a:solidFill>
                <a:srgbClr val="FFE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9EC2768A-0537-4E72-BFAA-CCB41E2CF7CC}"/>
                  </a:ext>
                </a:extLst>
              </p:cNvPr>
              <p:cNvGrpSpPr/>
              <p:nvPr/>
            </p:nvGrpSpPr>
            <p:grpSpPr>
              <a:xfrm>
                <a:off x="4729830" y="3476230"/>
                <a:ext cx="587439" cy="46781"/>
                <a:chOff x="4729830" y="3476230"/>
                <a:chExt cx="587439" cy="46781"/>
              </a:xfrm>
            </p:grpSpPr>
            <p:sp>
              <p:nvSpPr>
                <p:cNvPr id="106" name="Rectangle: Rounded Corners 105">
                  <a:extLst>
                    <a:ext uri="{FF2B5EF4-FFF2-40B4-BE49-F238E27FC236}">
                      <a16:creationId xmlns:a16="http://schemas.microsoft.com/office/drawing/2014/main" id="{40F786D5-B669-4EC2-B4E5-3D0D3D13CF4D}"/>
                    </a:ext>
                  </a:extLst>
                </p:cNvPr>
                <p:cNvSpPr/>
                <p:nvPr/>
              </p:nvSpPr>
              <p:spPr>
                <a:xfrm>
                  <a:off x="4813350" y="3476230"/>
                  <a:ext cx="503919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4007A6CA-CBD0-4638-9A3B-727AB2F3EDA4}"/>
                    </a:ext>
                  </a:extLst>
                </p:cNvPr>
                <p:cNvSpPr/>
                <p:nvPr/>
              </p:nvSpPr>
              <p:spPr>
                <a:xfrm>
                  <a:off x="4729830" y="3476230"/>
                  <a:ext cx="46781" cy="46781"/>
                </a:xfrm>
                <a:prstGeom prst="ellipse">
                  <a:avLst/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DFC8F14-4827-4CBA-A22B-233A69BB1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54908" y="4027464"/>
              <a:ext cx="4895512" cy="64623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4B2F809-3703-460A-8476-324605EE8632}"/>
              </a:ext>
            </a:extLst>
          </p:cNvPr>
          <p:cNvGrpSpPr/>
          <p:nvPr/>
        </p:nvGrpSpPr>
        <p:grpSpPr>
          <a:xfrm>
            <a:off x="6096000" y="1328111"/>
            <a:ext cx="5144718" cy="2075863"/>
            <a:chOff x="6096000" y="1328111"/>
            <a:chExt cx="5144718" cy="2075863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AF789A66-4720-4377-8071-B7203C8863A2}"/>
                </a:ext>
              </a:extLst>
            </p:cNvPr>
            <p:cNvGrpSpPr/>
            <p:nvPr/>
          </p:nvGrpSpPr>
          <p:grpSpPr>
            <a:xfrm>
              <a:off x="6096000" y="1328111"/>
              <a:ext cx="5144718" cy="2075863"/>
              <a:chOff x="293202" y="1490013"/>
              <a:chExt cx="5144718" cy="2075863"/>
            </a:xfrm>
          </p:grpSpPr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E6754D4F-6909-4A98-8FC5-DFA931C42C8D}"/>
                  </a:ext>
                </a:extLst>
              </p:cNvPr>
              <p:cNvSpPr/>
              <p:nvPr/>
            </p:nvSpPr>
            <p:spPr>
              <a:xfrm>
                <a:off x="524545" y="1843198"/>
                <a:ext cx="4913375" cy="1722678"/>
              </a:xfrm>
              <a:prstGeom prst="roundRect">
                <a:avLst>
                  <a:gd name="adj" fmla="val 7347"/>
                </a:avLst>
              </a:prstGeom>
              <a:solidFill>
                <a:srgbClr val="EE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BACCC16E-9A44-459D-B05A-EF6E19FFA316}"/>
                  </a:ext>
                </a:extLst>
              </p:cNvPr>
              <p:cNvSpPr txBox="1"/>
              <p:nvPr/>
            </p:nvSpPr>
            <p:spPr>
              <a:xfrm>
                <a:off x="2934583" y="2242436"/>
                <a:ext cx="245121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มีหลายแบบ เช่น คลอ เคล้า ลำลอง ร้องส่ง</a:t>
                </a:r>
              </a:p>
            </p:txBody>
          </p:sp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0F1ADE90-BF4D-4C45-AFAE-EB6E183CA0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0144"/>
              <a:stretch/>
            </p:blipFill>
            <p:spPr>
              <a:xfrm>
                <a:off x="565370" y="1869139"/>
                <a:ext cx="2248954" cy="1651399"/>
              </a:xfrm>
              <a:prstGeom prst="roundRect">
                <a:avLst>
                  <a:gd name="adj" fmla="val 6831"/>
                </a:avLst>
              </a:prstGeom>
            </p:spPr>
          </p:pic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9A22E93A-AAE0-44B4-8B1C-B6BDADF1E739}"/>
                  </a:ext>
                </a:extLst>
              </p:cNvPr>
              <p:cNvSpPr/>
              <p:nvPr/>
            </p:nvSpPr>
            <p:spPr>
              <a:xfrm>
                <a:off x="325259" y="1555492"/>
                <a:ext cx="4488092" cy="523220"/>
              </a:xfrm>
              <a:prstGeom prst="roundRect">
                <a:avLst>
                  <a:gd name="adj" fmla="val 50000"/>
                </a:avLst>
              </a:prstGeom>
              <a:solidFill>
                <a:srgbClr val="FFF7CD"/>
              </a:solidFill>
              <a:ln w="28575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000F0FAA-64A9-4C13-A688-C6239848F46C}"/>
                  </a:ext>
                </a:extLst>
              </p:cNvPr>
              <p:cNvSpPr/>
              <p:nvPr/>
            </p:nvSpPr>
            <p:spPr>
              <a:xfrm>
                <a:off x="293202" y="1490013"/>
                <a:ext cx="654178" cy="654178"/>
              </a:xfrm>
              <a:prstGeom prst="ellipse">
                <a:avLst/>
              </a:prstGeom>
              <a:solidFill>
                <a:srgbClr val="FFE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9A169FC1-0795-449D-AFEE-5424E6A752E9}"/>
                  </a:ext>
                </a:extLst>
              </p:cNvPr>
              <p:cNvGrpSpPr/>
              <p:nvPr/>
            </p:nvGrpSpPr>
            <p:grpSpPr>
              <a:xfrm>
                <a:off x="4729830" y="3476230"/>
                <a:ext cx="587439" cy="46781"/>
                <a:chOff x="4729830" y="3476230"/>
                <a:chExt cx="587439" cy="46781"/>
              </a:xfrm>
            </p:grpSpPr>
            <p:sp>
              <p:nvSpPr>
                <p:cNvPr id="95" name="Rectangle: Rounded Corners 94">
                  <a:extLst>
                    <a:ext uri="{FF2B5EF4-FFF2-40B4-BE49-F238E27FC236}">
                      <a16:creationId xmlns:a16="http://schemas.microsoft.com/office/drawing/2014/main" id="{17E9E699-4222-4957-AF49-D60CB99F288B}"/>
                    </a:ext>
                  </a:extLst>
                </p:cNvPr>
                <p:cNvSpPr/>
                <p:nvPr/>
              </p:nvSpPr>
              <p:spPr>
                <a:xfrm>
                  <a:off x="4813350" y="3476230"/>
                  <a:ext cx="503919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90D7431D-A204-4CD4-BAE5-1966EE89A358}"/>
                    </a:ext>
                  </a:extLst>
                </p:cNvPr>
                <p:cNvSpPr/>
                <p:nvPr/>
              </p:nvSpPr>
              <p:spPr>
                <a:xfrm>
                  <a:off x="4729830" y="3476230"/>
                  <a:ext cx="46781" cy="46781"/>
                </a:xfrm>
                <a:prstGeom prst="ellipse">
                  <a:avLst/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152C549-CC39-490F-8BA8-B13CE0D33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33015" y="1390593"/>
              <a:ext cx="4401693" cy="64623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206EDB5-6011-4E43-B610-A277089EA181}"/>
              </a:ext>
            </a:extLst>
          </p:cNvPr>
          <p:cNvGrpSpPr/>
          <p:nvPr/>
        </p:nvGrpSpPr>
        <p:grpSpPr>
          <a:xfrm>
            <a:off x="6096000" y="3965829"/>
            <a:ext cx="5144718" cy="2085916"/>
            <a:chOff x="6096000" y="3965829"/>
            <a:chExt cx="5144718" cy="2085916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89461562-CF25-4A00-9479-5A94E0B0C9D8}"/>
                </a:ext>
              </a:extLst>
            </p:cNvPr>
            <p:cNvGrpSpPr/>
            <p:nvPr/>
          </p:nvGrpSpPr>
          <p:grpSpPr>
            <a:xfrm>
              <a:off x="6096000" y="3965829"/>
              <a:ext cx="5144718" cy="2085916"/>
              <a:chOff x="293202" y="1479960"/>
              <a:chExt cx="5144718" cy="2085916"/>
            </a:xfrm>
          </p:grpSpPr>
          <p:sp>
            <p:nvSpPr>
              <p:cNvPr id="109" name="Rectangle: Rounded Corners 108">
                <a:extLst>
                  <a:ext uri="{FF2B5EF4-FFF2-40B4-BE49-F238E27FC236}">
                    <a16:creationId xmlns:a16="http://schemas.microsoft.com/office/drawing/2014/main" id="{F040C36E-31BE-4556-81F6-BAD65C966261}"/>
                  </a:ext>
                </a:extLst>
              </p:cNvPr>
              <p:cNvSpPr/>
              <p:nvPr/>
            </p:nvSpPr>
            <p:spPr>
              <a:xfrm>
                <a:off x="524545" y="1843198"/>
                <a:ext cx="4913375" cy="1722678"/>
              </a:xfrm>
              <a:prstGeom prst="roundRect">
                <a:avLst>
                  <a:gd name="adj" fmla="val 7347"/>
                </a:avLst>
              </a:prstGeom>
              <a:solidFill>
                <a:srgbClr val="EEEE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FB1573D9-3A6C-42D0-8A76-E9E0CF329A50}"/>
                  </a:ext>
                </a:extLst>
              </p:cNvPr>
              <p:cNvSpPr txBox="1"/>
              <p:nvPr/>
            </p:nvSpPr>
            <p:spPr>
              <a:xfrm>
                <a:off x="2934583" y="2242436"/>
                <a:ext cx="245121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ขับร้องพร้อมกันมากกว่า 1 คนขึ้นไป แบ่งเป็น 2 ลักษณะ</a:t>
                </a:r>
              </a:p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- ขับร้องหมู่ทำนองเดียวกัน</a:t>
                </a:r>
              </a:p>
              <a:p>
                <a:pPr algn="thaiDist">
                  <a:tabLst>
                    <a:tab pos="182563" algn="l"/>
                  </a:tabLst>
                </a:pPr>
                <a:r>
                  <a:rPr lang="th-TH" sz="20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	- ขับร้องหมู่ประสานเสียง</a:t>
                </a:r>
              </a:p>
            </p:txBody>
          </p:sp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57F9C5F9-D6E0-4B6E-A7B5-6F9019CC8E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4898" b="-1"/>
              <a:stretch/>
            </p:blipFill>
            <p:spPr>
              <a:xfrm>
                <a:off x="565370" y="1797860"/>
                <a:ext cx="2248954" cy="1722678"/>
              </a:xfrm>
              <a:prstGeom prst="roundRect">
                <a:avLst>
                  <a:gd name="adj" fmla="val 6831"/>
                </a:avLst>
              </a:prstGeom>
            </p:spPr>
          </p:pic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B8AAC06E-BC51-4F4C-B4B0-252874546E00}"/>
                  </a:ext>
                </a:extLst>
              </p:cNvPr>
              <p:cNvSpPr/>
              <p:nvPr/>
            </p:nvSpPr>
            <p:spPr>
              <a:xfrm>
                <a:off x="325257" y="1545439"/>
                <a:ext cx="2958795" cy="523220"/>
              </a:xfrm>
              <a:prstGeom prst="roundRect">
                <a:avLst>
                  <a:gd name="adj" fmla="val 50000"/>
                </a:avLst>
              </a:prstGeom>
              <a:solidFill>
                <a:srgbClr val="FFF7CD"/>
              </a:solidFill>
              <a:ln w="28575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E12068E8-4453-4479-B0CD-2CF4DA0FDE6E}"/>
                  </a:ext>
                </a:extLst>
              </p:cNvPr>
              <p:cNvSpPr/>
              <p:nvPr/>
            </p:nvSpPr>
            <p:spPr>
              <a:xfrm>
                <a:off x="293202" y="1479960"/>
                <a:ext cx="654178" cy="654178"/>
              </a:xfrm>
              <a:prstGeom prst="ellipse">
                <a:avLst/>
              </a:prstGeom>
              <a:solidFill>
                <a:srgbClr val="FFE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945A7BA5-3F73-4ED7-A5C9-9B109D23A2D0}"/>
                  </a:ext>
                </a:extLst>
              </p:cNvPr>
              <p:cNvGrpSpPr/>
              <p:nvPr/>
            </p:nvGrpSpPr>
            <p:grpSpPr>
              <a:xfrm>
                <a:off x="4729830" y="3476230"/>
                <a:ext cx="587439" cy="46781"/>
                <a:chOff x="4729830" y="3476230"/>
                <a:chExt cx="587439" cy="46781"/>
              </a:xfrm>
            </p:grpSpPr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867A25A3-70D3-48A4-BC51-DA3F7B78EAAF}"/>
                    </a:ext>
                  </a:extLst>
                </p:cNvPr>
                <p:cNvSpPr/>
                <p:nvPr/>
              </p:nvSpPr>
              <p:spPr>
                <a:xfrm>
                  <a:off x="4813350" y="3476230"/>
                  <a:ext cx="503919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01192280-DCB7-4F87-94E4-785B38E9DAC5}"/>
                    </a:ext>
                  </a:extLst>
                </p:cNvPr>
                <p:cNvSpPr/>
                <p:nvPr/>
              </p:nvSpPr>
              <p:spPr>
                <a:xfrm>
                  <a:off x="4729830" y="3476230"/>
                  <a:ext cx="46781" cy="46781"/>
                </a:xfrm>
                <a:prstGeom prst="ellipse">
                  <a:avLst/>
                </a:prstGeom>
                <a:solidFill>
                  <a:srgbClr val="FFE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CBC0316-6C49-465B-8AF6-A98FF27B3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128055" y="4020365"/>
              <a:ext cx="3749365" cy="6462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854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เหนือ2">
            <a:extLst>
              <a:ext uri="{FF2B5EF4-FFF2-40B4-BE49-F238E27FC236}">
                <a16:creationId xmlns:a16="http://schemas.microsoft.com/office/drawing/2014/main" id="{A958DEE1-621B-48DC-801E-CC21ABEBB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927" y="368300"/>
            <a:ext cx="2012087" cy="2499741"/>
          </a:xfrm>
          <a:prstGeom prst="rect">
            <a:avLst/>
          </a:prstGeom>
        </p:spPr>
      </p:pic>
      <p:pic>
        <p:nvPicPr>
          <p:cNvPr id="142" name="อีสาน2">
            <a:extLst>
              <a:ext uri="{FF2B5EF4-FFF2-40B4-BE49-F238E27FC236}">
                <a16:creationId xmlns:a16="http://schemas.microsoft.com/office/drawing/2014/main" id="{C3CC053D-3E34-4815-A93F-62BCA69A57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823" y="1277634"/>
            <a:ext cx="2176004" cy="1962911"/>
          </a:xfrm>
          <a:prstGeom prst="rect">
            <a:avLst/>
          </a:prstGeom>
        </p:spPr>
      </p:pic>
      <p:pic>
        <p:nvPicPr>
          <p:cNvPr id="143" name="กลาง2">
            <a:extLst>
              <a:ext uri="{FF2B5EF4-FFF2-40B4-BE49-F238E27FC236}">
                <a16:creationId xmlns:a16="http://schemas.microsoft.com/office/drawing/2014/main" id="{4D555AFC-7C8C-4BE7-8C4D-928438AE0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240" y="2539041"/>
            <a:ext cx="2155515" cy="2130927"/>
          </a:xfrm>
          <a:prstGeom prst="rect">
            <a:avLst/>
          </a:prstGeom>
        </p:spPr>
      </p:pic>
      <p:pic>
        <p:nvPicPr>
          <p:cNvPr id="144" name="ใต้2">
            <a:extLst>
              <a:ext uri="{FF2B5EF4-FFF2-40B4-BE49-F238E27FC236}">
                <a16:creationId xmlns:a16="http://schemas.microsoft.com/office/drawing/2014/main" id="{D16522FB-A60F-4A66-8BFC-3F67C21DB4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070" y="4633089"/>
            <a:ext cx="2024380" cy="2454663"/>
          </a:xfrm>
          <a:prstGeom prst="rect">
            <a:avLst/>
          </a:prstGeom>
        </p:spPr>
      </p:pic>
      <p:pic>
        <p:nvPicPr>
          <p:cNvPr id="153" name="ใต้1">
            <a:extLst>
              <a:ext uri="{FF2B5EF4-FFF2-40B4-BE49-F238E27FC236}">
                <a16:creationId xmlns:a16="http://schemas.microsoft.com/office/drawing/2014/main" id="{BC5EB716-7729-4F1A-96DE-BEF18875CD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949" y="4637379"/>
            <a:ext cx="2024380" cy="2454663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1F117E06-4125-402F-AD55-D4512E7E4FA0}"/>
              </a:ext>
            </a:extLst>
          </p:cNvPr>
          <p:cNvGrpSpPr/>
          <p:nvPr/>
        </p:nvGrpSpPr>
        <p:grpSpPr>
          <a:xfrm>
            <a:off x="502610" y="2817681"/>
            <a:ext cx="7583673" cy="3179479"/>
            <a:chOff x="502610" y="2817681"/>
            <a:chExt cx="7583673" cy="3179479"/>
          </a:xfrm>
        </p:grpSpPr>
        <p:sp>
          <p:nvSpPr>
            <p:cNvPr id="135" name="Rectangle: Top Corners Rounded 134">
              <a:extLst>
                <a:ext uri="{FF2B5EF4-FFF2-40B4-BE49-F238E27FC236}">
                  <a16:creationId xmlns:a16="http://schemas.microsoft.com/office/drawing/2014/main" id="{DC4A705C-59D6-4B33-B46F-5AE43CE8BDBB}"/>
                </a:ext>
              </a:extLst>
            </p:cNvPr>
            <p:cNvSpPr/>
            <p:nvPr/>
          </p:nvSpPr>
          <p:spPr>
            <a:xfrm rot="10800000">
              <a:off x="516547" y="2817681"/>
              <a:ext cx="7552502" cy="113703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7F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Top Corners Rounded 78">
              <a:extLst>
                <a:ext uri="{FF2B5EF4-FFF2-40B4-BE49-F238E27FC236}">
                  <a16:creationId xmlns:a16="http://schemas.microsoft.com/office/drawing/2014/main" id="{D231FAE2-58EE-498D-8B72-D65BDD1BE8EC}"/>
                </a:ext>
              </a:extLst>
            </p:cNvPr>
            <p:cNvSpPr/>
            <p:nvPr/>
          </p:nvSpPr>
          <p:spPr>
            <a:xfrm rot="10800000">
              <a:off x="502610" y="5094544"/>
              <a:ext cx="7583673" cy="902616"/>
            </a:xfrm>
            <a:prstGeom prst="round2SameRect">
              <a:avLst>
                <a:gd name="adj1" fmla="val 31315"/>
                <a:gd name="adj2" fmla="val 0"/>
              </a:avLst>
            </a:prstGeom>
            <a:solidFill>
              <a:srgbClr val="D9F1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: Top Corners Rounded 79">
              <a:extLst>
                <a:ext uri="{FF2B5EF4-FFF2-40B4-BE49-F238E27FC236}">
                  <a16:creationId xmlns:a16="http://schemas.microsoft.com/office/drawing/2014/main" id="{A3161623-7BFD-481C-99A8-1D51FF3B53BC}"/>
                </a:ext>
              </a:extLst>
            </p:cNvPr>
            <p:cNvSpPr/>
            <p:nvPr/>
          </p:nvSpPr>
          <p:spPr>
            <a:xfrm rot="10800000">
              <a:off x="510921" y="3951601"/>
              <a:ext cx="7552502" cy="1163122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EBF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DA392E88-F736-4ECE-8695-5FEB69AEA71A}"/>
              </a:ext>
            </a:extLst>
          </p:cNvPr>
          <p:cNvSpPr/>
          <p:nvPr/>
        </p:nvSpPr>
        <p:spPr>
          <a:xfrm>
            <a:off x="502613" y="1699095"/>
            <a:ext cx="7560810" cy="4290891"/>
          </a:xfrm>
          <a:prstGeom prst="roundRect">
            <a:avLst>
              <a:gd name="adj" fmla="val 6824"/>
            </a:avLst>
          </a:prstGeom>
          <a:noFill/>
          <a:ln>
            <a:solidFill>
              <a:srgbClr val="66CBF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47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0A854C3-3287-4C9E-936E-049A2D51C0D1}"/>
              </a:ext>
            </a:extLst>
          </p:cNvPr>
          <p:cNvGrpSpPr/>
          <p:nvPr/>
        </p:nvGrpSpPr>
        <p:grpSpPr>
          <a:xfrm>
            <a:off x="726083" y="1838741"/>
            <a:ext cx="7262296" cy="971574"/>
            <a:chOff x="726083" y="1838741"/>
            <a:chExt cx="7262296" cy="971574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1812741-D4F9-4644-A6D7-999EF914ED3E}"/>
                </a:ext>
              </a:extLst>
            </p:cNvPr>
            <p:cNvSpPr txBox="1"/>
            <p:nvPr/>
          </p:nvSpPr>
          <p:spPr>
            <a:xfrm>
              <a:off x="726083" y="1838741"/>
              <a:ext cx="7262296" cy="971574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thaiDist">
                <a:tabLst>
                  <a:tab pos="134302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ใช้ร้องโต้ตอบกันระหว่างชายและหญิง ในเวลาทำนา </a:t>
              </a:r>
            </a:p>
            <a:p>
              <a:pPr algn="thaiDist">
                <a:tabLst>
                  <a:tab pos="134302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หรืองานมงคลทั่วไป บทร้องเป็นการเกี้ยวพาราสี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11B64D5-40E8-40E4-A777-6C229BF7E40B}"/>
                </a:ext>
              </a:extLst>
            </p:cNvPr>
            <p:cNvGrpSpPr/>
            <p:nvPr/>
          </p:nvGrpSpPr>
          <p:grpSpPr>
            <a:xfrm>
              <a:off x="1973180" y="1985689"/>
              <a:ext cx="45719" cy="198119"/>
              <a:chOff x="1973180" y="1985689"/>
              <a:chExt cx="45719" cy="198119"/>
            </a:xfrm>
          </p:grpSpPr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F662F28F-92D1-4771-A27E-C8F2D206B17D}"/>
                  </a:ext>
                </a:extLst>
              </p:cNvPr>
              <p:cNvSpPr/>
              <p:nvPr/>
            </p:nvSpPr>
            <p:spPr>
              <a:xfrm>
                <a:off x="1973180" y="1985689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28FAFCAC-ECF9-4E2A-912C-0FE4F3861726}"/>
                  </a:ext>
                </a:extLst>
              </p:cNvPr>
              <p:cNvSpPr/>
              <p:nvPr/>
            </p:nvSpPr>
            <p:spPr>
              <a:xfrm>
                <a:off x="1973180" y="2138089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1919791-43E5-4293-9712-59682D7677FC}"/>
              </a:ext>
            </a:extLst>
          </p:cNvPr>
          <p:cNvGrpSpPr/>
          <p:nvPr/>
        </p:nvGrpSpPr>
        <p:grpSpPr>
          <a:xfrm>
            <a:off x="664675" y="2839143"/>
            <a:ext cx="7426803" cy="1143929"/>
            <a:chOff x="664675" y="2839143"/>
            <a:chExt cx="7426803" cy="1143929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6C387B9-6096-49B7-B440-A1824321B2B6}"/>
                </a:ext>
              </a:extLst>
            </p:cNvPr>
            <p:cNvSpPr txBox="1"/>
            <p:nvPr/>
          </p:nvSpPr>
          <p:spPr>
            <a:xfrm>
              <a:off x="664675" y="2839143"/>
              <a:ext cx="7426803" cy="1143929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thaiDist">
                <a:lnSpc>
                  <a:spcPct val="120000"/>
                </a:lnSpc>
                <a:tabLst>
                  <a:tab pos="3225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นิยมเล่นในเทศกาลปีใหม่หรือสงกรานต์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เพื่อเป็นการประกาศว่าวันนั้น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ใกล้จะมาถึงแล้ว มีแม่เพลงและลูกคู่ 3 - 4 คน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A7CDFC4-4F4E-4C59-B536-B82E00EAAEBB}"/>
                </a:ext>
              </a:extLst>
            </p:cNvPr>
            <p:cNvGrpSpPr/>
            <p:nvPr/>
          </p:nvGrpSpPr>
          <p:grpSpPr>
            <a:xfrm>
              <a:off x="3851290" y="3089746"/>
              <a:ext cx="45719" cy="198119"/>
              <a:chOff x="3851290" y="3089746"/>
              <a:chExt cx="45719" cy="198119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315276C6-4A2D-40A8-A26F-E07C6CD42534}"/>
                  </a:ext>
                </a:extLst>
              </p:cNvPr>
              <p:cNvSpPr/>
              <p:nvPr/>
            </p:nvSpPr>
            <p:spPr>
              <a:xfrm>
                <a:off x="3851290" y="3089746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E9080F42-3F2A-4AC0-B900-B8F21BAE9C5B}"/>
                  </a:ext>
                </a:extLst>
              </p:cNvPr>
              <p:cNvSpPr/>
              <p:nvPr/>
            </p:nvSpPr>
            <p:spPr>
              <a:xfrm>
                <a:off x="3851290" y="3242146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5D15AB7-A082-4A1A-8463-DE5527651129}"/>
              </a:ext>
            </a:extLst>
          </p:cNvPr>
          <p:cNvGrpSpPr/>
          <p:nvPr/>
        </p:nvGrpSpPr>
        <p:grpSpPr>
          <a:xfrm>
            <a:off x="721827" y="3984777"/>
            <a:ext cx="7266552" cy="1143929"/>
            <a:chOff x="721827" y="3984777"/>
            <a:chExt cx="7266552" cy="1143929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0138438-AB8F-41E2-9875-34467C5025A1}"/>
                </a:ext>
              </a:extLst>
            </p:cNvPr>
            <p:cNvSpPr txBox="1"/>
            <p:nvPr/>
          </p:nvSpPr>
          <p:spPr>
            <a:xfrm>
              <a:off x="721827" y="3984777"/>
              <a:ext cx="7266552" cy="1143929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thaiDist">
                <a:lnSpc>
                  <a:spcPct val="120000"/>
                </a:lnSpc>
                <a:tabLst>
                  <a:tab pos="4305300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ใช้ขับกล่อม มักขึ้นต้นด้วย</a:t>
              </a:r>
            </a:p>
            <a:p>
              <a:pPr algn="thaiDist">
                <a:lnSpc>
                  <a:spcPct val="120000"/>
                </a:lnSpc>
                <a:tabLst>
                  <a:tab pos="43053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คำว่า ฮา เอ้อ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 เหอ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3B1710E-F74D-4C13-8A24-0F6D3679C3B7}"/>
                </a:ext>
              </a:extLst>
            </p:cNvPr>
            <p:cNvGrpSpPr/>
            <p:nvPr/>
          </p:nvGrpSpPr>
          <p:grpSpPr>
            <a:xfrm>
              <a:off x="4892717" y="4234622"/>
              <a:ext cx="45719" cy="198119"/>
              <a:chOff x="4892717" y="4234622"/>
              <a:chExt cx="45719" cy="198119"/>
            </a:xfrm>
          </p:grpSpPr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D0515955-74D0-41B8-A13B-5275D87D91D3}"/>
                  </a:ext>
                </a:extLst>
              </p:cNvPr>
              <p:cNvSpPr/>
              <p:nvPr/>
            </p:nvSpPr>
            <p:spPr>
              <a:xfrm>
                <a:off x="4892717" y="4234622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5DDAF5F9-2B6F-42B7-8545-0F78325FE8FF}"/>
                  </a:ext>
                </a:extLst>
              </p:cNvPr>
              <p:cNvSpPr/>
              <p:nvPr/>
            </p:nvSpPr>
            <p:spPr>
              <a:xfrm>
                <a:off x="4892717" y="4387022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2FCC905-75CD-480C-9309-D73E2DB53BA4}"/>
              </a:ext>
            </a:extLst>
          </p:cNvPr>
          <p:cNvGrpSpPr/>
          <p:nvPr/>
        </p:nvGrpSpPr>
        <p:grpSpPr>
          <a:xfrm>
            <a:off x="721500" y="5148697"/>
            <a:ext cx="7266552" cy="626865"/>
            <a:chOff x="721500" y="5148697"/>
            <a:chExt cx="7266552" cy="626865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05BE77A-7F4B-4E01-804E-E75FC357A419}"/>
                </a:ext>
              </a:extLst>
            </p:cNvPr>
            <p:cNvSpPr txBox="1"/>
            <p:nvPr/>
          </p:nvSpPr>
          <p:spPr>
            <a:xfrm>
              <a:off x="721500" y="5148697"/>
              <a:ext cx="7266552" cy="626865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thaiDist">
                <a:lnSpc>
                  <a:spcPct val="120000"/>
                </a:lnSpc>
                <a:tabLst>
                  <a:tab pos="14351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เป็นกลอนเพลง ร้องเพื่อให้จังหวะการพายเรือ</a:t>
              </a: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E0F5787-2376-4659-BBEF-F579EA32ADD4}"/>
                </a:ext>
              </a:extLst>
            </p:cNvPr>
            <p:cNvGrpSpPr/>
            <p:nvPr/>
          </p:nvGrpSpPr>
          <p:grpSpPr>
            <a:xfrm>
              <a:off x="2035155" y="5380936"/>
              <a:ext cx="45719" cy="198119"/>
              <a:chOff x="2035155" y="5380936"/>
              <a:chExt cx="45719" cy="198119"/>
            </a:xfrm>
          </p:grpSpPr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1EE517D4-677E-4C40-96C6-1596C7511AEC}"/>
                  </a:ext>
                </a:extLst>
              </p:cNvPr>
              <p:cNvSpPr/>
              <p:nvPr/>
            </p:nvSpPr>
            <p:spPr>
              <a:xfrm>
                <a:off x="2035155" y="5380936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9451C22E-CE2B-4971-A34D-FBF5216EFB56}"/>
                  </a:ext>
                </a:extLst>
              </p:cNvPr>
              <p:cNvSpPr/>
              <p:nvPr/>
            </p:nvSpPr>
            <p:spPr>
              <a:xfrm>
                <a:off x="2035155" y="5533336"/>
                <a:ext cx="45719" cy="45719"/>
              </a:xfrm>
              <a:prstGeom prst="ellipse">
                <a:avLst/>
              </a:prstGeom>
              <a:solidFill>
                <a:srgbClr val="019E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7B8783-C9D5-476F-8E8E-23C6F081A1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013" y="148073"/>
            <a:ext cx="7735975" cy="734220"/>
          </a:xfrm>
          <a:prstGeom prst="rect">
            <a:avLst/>
          </a:prstGeom>
        </p:spPr>
      </p:pic>
      <p:sp>
        <p:nvSpPr>
          <p:cNvPr id="64" name="Rectangle: Top Corners Rounded 63">
            <a:extLst>
              <a:ext uri="{FF2B5EF4-FFF2-40B4-BE49-F238E27FC236}">
                <a16:creationId xmlns:a16="http://schemas.microsoft.com/office/drawing/2014/main" id="{CAA1AF3D-682B-4617-AF43-963057DBC313}"/>
              </a:ext>
            </a:extLst>
          </p:cNvPr>
          <p:cNvSpPr/>
          <p:nvPr/>
        </p:nvSpPr>
        <p:spPr>
          <a:xfrm rot="5400000">
            <a:off x="1683891" y="-829611"/>
            <a:ext cx="748248" cy="411603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19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id="{607468D9-500A-4387-A200-B407F67CC28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6340" y="961852"/>
            <a:ext cx="3221623" cy="500446"/>
          </a:xfrm>
          <a:prstGeom prst="rect">
            <a:avLst/>
          </a:prstGeom>
          <a:effectLst>
            <a:outerShdw dist="12700" dir="5400000" algn="t" rotWithShape="0">
              <a:prstClr val="black"/>
            </a:outerShdw>
          </a:effectLst>
        </p:spPr>
      </p:pic>
      <p:sp>
        <p:nvSpPr>
          <p:cNvPr id="67" name="Oval 32">
            <a:extLst>
              <a:ext uri="{FF2B5EF4-FFF2-40B4-BE49-F238E27FC236}">
                <a16:creationId xmlns:a16="http://schemas.microsoft.com/office/drawing/2014/main" id="{19108CB5-89BA-4AAA-A02B-79976B3A5C14}"/>
              </a:ext>
            </a:extLst>
          </p:cNvPr>
          <p:cNvSpPr/>
          <p:nvPr/>
        </p:nvSpPr>
        <p:spPr>
          <a:xfrm>
            <a:off x="3731993" y="932379"/>
            <a:ext cx="297213" cy="594426"/>
          </a:xfrm>
          <a:custGeom>
            <a:avLst/>
            <a:gdLst>
              <a:gd name="connsiteX0" fmla="*/ 0 w 594425"/>
              <a:gd name="connsiteY0" fmla="*/ 297213 h 594425"/>
              <a:gd name="connsiteX1" fmla="*/ 297213 w 594425"/>
              <a:gd name="connsiteY1" fmla="*/ 0 h 594425"/>
              <a:gd name="connsiteX2" fmla="*/ 594426 w 594425"/>
              <a:gd name="connsiteY2" fmla="*/ 297213 h 594425"/>
              <a:gd name="connsiteX3" fmla="*/ 297213 w 594425"/>
              <a:gd name="connsiteY3" fmla="*/ 594426 h 594425"/>
              <a:gd name="connsiteX4" fmla="*/ 0 w 594425"/>
              <a:gd name="connsiteY4" fmla="*/ 297213 h 594425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4" fmla="*/ 388653 w 594426"/>
              <a:gd name="connsiteY4" fmla="*/ 91440 h 594426"/>
              <a:gd name="connsiteX0" fmla="*/ 297213 w 594426"/>
              <a:gd name="connsiteY0" fmla="*/ 0 h 594426"/>
              <a:gd name="connsiteX1" fmla="*/ 594426 w 594426"/>
              <a:gd name="connsiteY1" fmla="*/ 297213 h 594426"/>
              <a:gd name="connsiteX2" fmla="*/ 297213 w 594426"/>
              <a:gd name="connsiteY2" fmla="*/ 594426 h 594426"/>
              <a:gd name="connsiteX3" fmla="*/ 0 w 594426"/>
              <a:gd name="connsiteY3" fmla="*/ 297213 h 594426"/>
              <a:gd name="connsiteX0" fmla="*/ 0 w 297213"/>
              <a:gd name="connsiteY0" fmla="*/ 0 h 594426"/>
              <a:gd name="connsiteX1" fmla="*/ 297213 w 297213"/>
              <a:gd name="connsiteY1" fmla="*/ 297213 h 594426"/>
              <a:gd name="connsiteX2" fmla="*/ 0 w 297213"/>
              <a:gd name="connsiteY2" fmla="*/ 594426 h 59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13" h="594426">
                <a:moveTo>
                  <a:pt x="0" y="0"/>
                </a:moveTo>
                <a:cubicBezTo>
                  <a:pt x="164146" y="0"/>
                  <a:pt x="297213" y="133067"/>
                  <a:pt x="297213" y="297213"/>
                </a:cubicBezTo>
                <a:cubicBezTo>
                  <a:pt x="297213" y="461359"/>
                  <a:pt x="164146" y="594426"/>
                  <a:pt x="0" y="594426"/>
                </a:cubicBezTo>
              </a:path>
            </a:pathLst>
          </a:custGeom>
          <a:noFill/>
          <a:ln w="571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A99449B-1B66-4929-B2FF-DB7BB1216C17}"/>
              </a:ext>
            </a:extLst>
          </p:cNvPr>
          <p:cNvGrpSpPr/>
          <p:nvPr/>
        </p:nvGrpSpPr>
        <p:grpSpPr>
          <a:xfrm>
            <a:off x="336284" y="1844292"/>
            <a:ext cx="1444218" cy="415162"/>
            <a:chOff x="336284" y="1844292"/>
            <a:chExt cx="1444218" cy="415162"/>
          </a:xfrm>
        </p:grpSpPr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A74EB5D0-0A9F-496C-AC42-14AC1408932E}"/>
                </a:ext>
              </a:extLst>
            </p:cNvPr>
            <p:cNvSpPr/>
            <p:nvPr/>
          </p:nvSpPr>
          <p:spPr>
            <a:xfrm>
              <a:off x="336284" y="1844292"/>
              <a:ext cx="1444218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19EED"/>
              </a:solidFill>
            </a:ln>
            <a:effectLst>
              <a:outerShdw dist="25400" dir="5400000" algn="t" rotWithShape="0">
                <a:srgbClr val="019EED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A1FB9AD5-224C-46A2-857A-03407330B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15083" y="2010003"/>
              <a:ext cx="1086620" cy="187191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59FF4E2-3A3C-4F4B-90B0-74D263A5D460}"/>
              </a:ext>
            </a:extLst>
          </p:cNvPr>
          <p:cNvGrpSpPr/>
          <p:nvPr/>
        </p:nvGrpSpPr>
        <p:grpSpPr>
          <a:xfrm>
            <a:off x="327459" y="2934331"/>
            <a:ext cx="3363479" cy="415162"/>
            <a:chOff x="327459" y="3074342"/>
            <a:chExt cx="3363479" cy="415162"/>
          </a:xfrm>
        </p:grpSpPr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55863881-48BD-4614-9F4F-07799E2DE8B8}"/>
                </a:ext>
              </a:extLst>
            </p:cNvPr>
            <p:cNvSpPr/>
            <p:nvPr/>
          </p:nvSpPr>
          <p:spPr>
            <a:xfrm>
              <a:off x="327459" y="3074342"/>
              <a:ext cx="3363479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19EED"/>
              </a:solidFill>
            </a:ln>
            <a:effectLst>
              <a:outerShdw dist="25400" dir="5400000" algn="t" rotWithShape="0">
                <a:srgbClr val="019EED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7" name="Graphic 126">
              <a:extLst>
                <a:ext uri="{FF2B5EF4-FFF2-40B4-BE49-F238E27FC236}">
                  <a16:creationId xmlns:a16="http://schemas.microsoft.com/office/drawing/2014/main" id="{4BFDAE04-88DD-4811-9550-5EE0D5864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91126" y="3123913"/>
              <a:ext cx="3036144" cy="305897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448AE8D-6441-45C5-A74B-6A2E7A8F8A55}"/>
              </a:ext>
            </a:extLst>
          </p:cNvPr>
          <p:cNvGrpSpPr/>
          <p:nvPr/>
        </p:nvGrpSpPr>
        <p:grpSpPr>
          <a:xfrm>
            <a:off x="323204" y="4102299"/>
            <a:ext cx="4363096" cy="415162"/>
            <a:chOff x="323204" y="4531986"/>
            <a:chExt cx="4363096" cy="415162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686EA225-75CE-4337-AB90-EACC8C14805D}"/>
                </a:ext>
              </a:extLst>
            </p:cNvPr>
            <p:cNvSpPr/>
            <p:nvPr/>
          </p:nvSpPr>
          <p:spPr>
            <a:xfrm>
              <a:off x="323204" y="4531986"/>
              <a:ext cx="4363096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19EED"/>
              </a:solidFill>
            </a:ln>
            <a:effectLst>
              <a:outerShdw dist="25400" dir="5400000" algn="t" rotWithShape="0">
                <a:srgbClr val="019EED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8" name="Graphic 127">
              <a:extLst>
                <a:ext uri="{FF2B5EF4-FFF2-40B4-BE49-F238E27FC236}">
                  <a16:creationId xmlns:a16="http://schemas.microsoft.com/office/drawing/2014/main" id="{BFC2E8DA-CBD0-4FE8-BE48-29D8032AF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66371" y="4582456"/>
              <a:ext cx="4076762" cy="300157"/>
            </a:xfrm>
            <a:prstGeom prst="rect">
              <a:avLst/>
            </a:prstGeom>
          </p:spPr>
        </p:pic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23431905-840A-4144-8052-A9F271BFB6E4}"/>
              </a:ext>
            </a:extLst>
          </p:cNvPr>
          <p:cNvGrpSpPr/>
          <p:nvPr/>
        </p:nvGrpSpPr>
        <p:grpSpPr>
          <a:xfrm>
            <a:off x="323205" y="5261433"/>
            <a:ext cx="1505268" cy="415162"/>
            <a:chOff x="94932" y="3399291"/>
            <a:chExt cx="1505268" cy="415162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DB266832-49F8-4359-B6DD-EC76AC68215D}"/>
                </a:ext>
              </a:extLst>
            </p:cNvPr>
            <p:cNvSpPr/>
            <p:nvPr/>
          </p:nvSpPr>
          <p:spPr>
            <a:xfrm>
              <a:off x="94932" y="3399291"/>
              <a:ext cx="1505268" cy="4151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019EED"/>
              </a:solidFill>
            </a:ln>
            <a:effectLst>
              <a:outerShdw dist="25400" dir="5400000" algn="t" rotWithShape="0">
                <a:srgbClr val="019EED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4" name="Graphic 93">
              <a:extLst>
                <a:ext uri="{FF2B5EF4-FFF2-40B4-BE49-F238E27FC236}">
                  <a16:creationId xmlns:a16="http://schemas.microsoft.com/office/drawing/2014/main" id="{A7B237F8-1990-4B5A-858C-ED5E402F0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51478" y="3441250"/>
              <a:ext cx="1180291" cy="305326"/>
            </a:xfrm>
            <a:prstGeom prst="rect">
              <a:avLst/>
            </a:prstGeom>
          </p:spPr>
        </p:pic>
        <p:sp>
          <p:nvSpPr>
            <p:cNvPr id="229" name="Rectangle: Rounded Corners 228">
              <a:extLst>
                <a:ext uri="{FF2B5EF4-FFF2-40B4-BE49-F238E27FC236}">
                  <a16:creationId xmlns:a16="http://schemas.microsoft.com/office/drawing/2014/main" id="{44684702-8BC2-41FD-A532-6AA707064DC1}"/>
                </a:ext>
              </a:extLst>
            </p:cNvPr>
            <p:cNvSpPr/>
            <p:nvPr/>
          </p:nvSpPr>
          <p:spPr>
            <a:xfrm>
              <a:off x="460637" y="3444437"/>
              <a:ext cx="131746" cy="9721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19EED">
                  <a:alpha val="0"/>
                </a:srgbClr>
              </a:solidFill>
            </a:ln>
            <a:effectLst>
              <a:outerShdw dist="25400" dir="5400000" algn="t" rotWithShape="0">
                <a:srgbClr val="019EED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5" name="Graphic 74">
            <a:extLst>
              <a:ext uri="{FF2B5EF4-FFF2-40B4-BE49-F238E27FC236}">
                <a16:creationId xmlns:a16="http://schemas.microsoft.com/office/drawing/2014/main" id="{7730C1C4-F90D-4660-8DC9-CEC3B995B08A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3598073" flipH="1">
            <a:off x="175817" y="2184584"/>
            <a:ext cx="324852" cy="41148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5AFE7A6B-F7F4-40AD-8834-B844CA4C571A}"/>
              </a:ext>
            </a:extLst>
          </p:cNvPr>
          <p:cNvGrpSpPr/>
          <p:nvPr/>
        </p:nvGrpSpPr>
        <p:grpSpPr>
          <a:xfrm>
            <a:off x="625426" y="7229312"/>
            <a:ext cx="10920462" cy="5731393"/>
            <a:chOff x="625426" y="810101"/>
            <a:chExt cx="10920462" cy="5731393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E7519F2-81D4-4F0D-9757-42BBAAF746AB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88" name="Rectangle: Rounded Corners 38">
                <a:extLst>
                  <a:ext uri="{FF2B5EF4-FFF2-40B4-BE49-F238E27FC236}">
                    <a16:creationId xmlns:a16="http://schemas.microsoft.com/office/drawing/2014/main" id="{BE6613DD-CF22-4464-A4AC-CF617F914258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019EED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AD33EFC0-EE56-4A37-B582-01CA3C8E5826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เพลงพื้นบ้านภาคใต้ เพลงนา </a:t>
                </a:r>
              </a:p>
              <a:p>
                <a:pPr lvl="0" algn="ctr"/>
                <a:r>
                  <a:rPr lang="th-TH" sz="3600" b="1" dirty="0">
                    <a:solidFill>
                      <a:srgbClr val="019EE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บทเกริ่นหน้าบทเพลงนา</a:t>
                </a:r>
              </a:p>
            </p:txBody>
          </p:sp>
        </p:grp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2545C7E-FB4A-471D-AF57-D58DB2DCEE62}"/>
                </a:ext>
              </a:extLst>
            </p:cNvPr>
            <p:cNvSpPr/>
            <p:nvPr/>
          </p:nvSpPr>
          <p:spPr>
            <a:xfrm>
              <a:off x="830606" y="1837527"/>
              <a:ext cx="1050546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36575" algn="l"/>
                  <a:tab pos="5108575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เป็นบทกราบไหว้บูชาสิ่งศักดิ์สิทธิ์มักเป็นบทแรกที่ใช้ร้องก่อนที่จะเล่นเพลงนา เนื้อหาเป็นการกล่าวบูชาสิงศักดิ์สิทธิ์เช่น ไหว้พระภูมิเจ้าที่นา เมื่อกล่าวบทเกริ่นเสร็จแล้วจะร้องต่อด้วย บทโฉม บทซงโซ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้ผู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กรัก บทขอผูกรัก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AF8974F-4F59-444A-AB30-3CCA7F70D516}"/>
                </a:ext>
              </a:extLst>
            </p:cNvPr>
            <p:cNvSpPr/>
            <p:nvPr/>
          </p:nvSpPr>
          <p:spPr>
            <a:xfrm>
              <a:off x="2148350" y="2874856"/>
              <a:ext cx="7895301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tabLst>
                  <a:tab pos="363538" algn="l"/>
                  <a:tab pos="4208463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หัตถังทั้งสองประคองไหว้	 	พระภูมิเจ้าไร่พระภูมิเจ้านา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บรรดาศักดิ์สิทธิ์ไปทั้งแปดทิศา	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ขอไหว้ไม่หลงไปทุกองค์เทวดา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ออ....บรรดาศักดิ์สิทธิ์ใน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ที่นี้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 	ได้เบิกสร้างที่มาแต่ไหรนา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วันนี้ตำเหน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ิน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 	ขอเชิญพ่อมา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ยอไหว้พระภูมิเจ้านา	 	ข้างตีนไหว้ไปจบที่ชุมพร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ข้างหัวนอนไหว้จบที่สงขลา	 	วันนี้ลูกชายขอไหว้วันทา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ออ....ท่านอย่าได้ขัดข้อง	 	ในทำนิทำนองนะท่านหนา</a:t>
              </a:r>
            </a:p>
            <a:p>
              <a:pPr lvl="0">
                <a:tabLst>
                  <a:tab pos="4208463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อย่าให้เจ็บหัวหรือปวดท้อง	 	ลูกขอร้องเพลงนา</a:t>
              </a:r>
            </a:p>
          </p:txBody>
        </p:sp>
      </p:grpSp>
      <p:pic>
        <p:nvPicPr>
          <p:cNvPr id="90" name="close">
            <a:extLst>
              <a:ext uri="{FF2B5EF4-FFF2-40B4-BE49-F238E27FC236}">
                <a16:creationId xmlns:a16="http://schemas.microsoft.com/office/drawing/2014/main" id="{580AB823-0597-4F02-BC16-4E9618F7DDD1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46848"/>
            <a:ext cx="554794" cy="554794"/>
          </a:xfrm>
          <a:prstGeom prst="rect">
            <a:avLst/>
          </a:prstGeom>
        </p:spPr>
      </p:pic>
      <p:grpSp>
        <p:nvGrpSpPr>
          <p:cNvPr id="177" name="Group 176">
            <a:extLst>
              <a:ext uri="{FF2B5EF4-FFF2-40B4-BE49-F238E27FC236}">
                <a16:creationId xmlns:a16="http://schemas.microsoft.com/office/drawing/2014/main" id="{6D71C2BF-D2E1-421B-ACE4-DED101BEFA23}"/>
              </a:ext>
            </a:extLst>
          </p:cNvPr>
          <p:cNvGrpSpPr/>
          <p:nvPr/>
        </p:nvGrpSpPr>
        <p:grpSpPr>
          <a:xfrm>
            <a:off x="625426" y="7222681"/>
            <a:ext cx="10920462" cy="5731393"/>
            <a:chOff x="625426" y="810101"/>
            <a:chExt cx="10920462" cy="5731393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57A8C59D-EA83-4839-A2E6-C051C3F40C0F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210" name="Rectangle: Rounded Corners 38">
                <a:extLst>
                  <a:ext uri="{FF2B5EF4-FFF2-40B4-BE49-F238E27FC236}">
                    <a16:creationId xmlns:a16="http://schemas.microsoft.com/office/drawing/2014/main" id="{C8ACF4E0-D862-4C4F-B185-DC808260E12F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019EED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id="{D17F8F6E-F8AB-47E9-9F3C-AF7426131CAD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เพลงพื้นบ้านภาคใต้ เพลงบอก หรือคำบอก</a:t>
                </a:r>
              </a:p>
              <a:p>
                <a:r>
                  <a:rPr lang="th-TH" sz="3600" b="1" dirty="0">
                    <a:solidFill>
                      <a:srgbClr val="019EE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แผนผังเพลงบอก หรือคำบอก </a:t>
                </a:r>
                <a:r>
                  <a:rPr lang="en-US" sz="3600" b="1" dirty="0">
                    <a:solidFill>
                      <a:srgbClr val="019EE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          </a:t>
                </a:r>
                <a:r>
                  <a:rPr lang="th-TH" sz="3600" b="1" dirty="0">
                    <a:solidFill>
                      <a:srgbClr val="019EE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ตัวอย่างเพลงบอก หรือคำบอก                                 </a:t>
                </a:r>
              </a:p>
            </p:txBody>
          </p:sp>
        </p:grp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C183256F-C6D5-4885-BD4A-AE144D1F82FA}"/>
                </a:ext>
              </a:extLst>
            </p:cNvPr>
            <p:cNvSpPr/>
            <p:nvPr/>
          </p:nvSpPr>
          <p:spPr>
            <a:xfrm>
              <a:off x="5435141" y="1995567"/>
              <a:ext cx="5619399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ctr">
                <a:tabLst>
                  <a:tab pos="355600" algn="l"/>
                  <a:tab pos="33147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dirty="0"/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ครั้นได้มิตรชนิดดี             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ผูกไมตรีไว้ในแน่น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fontAlgn="ctr">
                <a:tabLst>
                  <a:tab pos="355600" algn="l"/>
                  <a:tab pos="33147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อย่าคลอนแคลนลอดลักลั่น    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ทำเป็นหักหุน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lvl="1" fontAlgn="ctr">
                <a:tabLst>
                  <a:tab pos="355600" algn="l"/>
                  <a:tab pos="33147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เมื่อข้าวของเงินทองเฟือ         หยิบแผ่เผื่อแจกเจือจุน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fontAlgn="ctr">
                <a:tabLst>
                  <a:tab pos="355600" algn="l"/>
                  <a:tab pos="33147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กับหมั่นหมุนเอาใจคอ              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กันให้พอดี</a:t>
              </a:r>
              <a:endPara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F992463A-B44A-4EAC-9895-0C55F2AAD198}"/>
                </a:ext>
              </a:extLst>
            </p:cNvPr>
            <p:cNvGrpSpPr/>
            <p:nvPr/>
          </p:nvGrpSpPr>
          <p:grpSpPr>
            <a:xfrm>
              <a:off x="1140615" y="2295359"/>
              <a:ext cx="3460829" cy="792133"/>
              <a:chOff x="697299" y="4439576"/>
              <a:chExt cx="3460829" cy="792133"/>
            </a:xfrm>
            <a:solidFill>
              <a:schemeClr val="bg1">
                <a:lumMod val="50000"/>
              </a:schemeClr>
            </a:solidFill>
          </p:grpSpPr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D1FBCEB4-D7B1-4745-9392-4AB6519F5405}"/>
                  </a:ext>
                </a:extLst>
              </p:cNvPr>
              <p:cNvGrpSpPr/>
              <p:nvPr/>
            </p:nvGrpSpPr>
            <p:grpSpPr>
              <a:xfrm>
                <a:off x="1178213" y="4439576"/>
                <a:ext cx="2736401" cy="140457"/>
                <a:chOff x="1708799" y="2952359"/>
                <a:chExt cx="2736401" cy="140457"/>
              </a:xfrm>
              <a:grpFill/>
            </p:grpSpPr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AD089993-BA12-4917-A69F-52648210D6EC}"/>
                    </a:ext>
                  </a:extLst>
                </p:cNvPr>
                <p:cNvSpPr/>
                <p:nvPr/>
              </p:nvSpPr>
              <p:spPr>
                <a:xfrm>
                  <a:off x="1708799" y="295649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257481A4-9FD6-4578-8233-43AD0BFE1E40}"/>
                    </a:ext>
                  </a:extLst>
                </p:cNvPr>
                <p:cNvSpPr/>
                <p:nvPr/>
              </p:nvSpPr>
              <p:spPr>
                <a:xfrm>
                  <a:off x="1944627" y="295603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D6EAA665-C9BB-48BA-B21A-1359420BED59}"/>
                    </a:ext>
                  </a:extLst>
                </p:cNvPr>
                <p:cNvSpPr/>
                <p:nvPr/>
              </p:nvSpPr>
              <p:spPr>
                <a:xfrm>
                  <a:off x="2180455" y="295557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FD352B2E-2B97-4C8F-A32A-5868C0161FE9}"/>
                    </a:ext>
                  </a:extLst>
                </p:cNvPr>
                <p:cNvSpPr/>
                <p:nvPr/>
              </p:nvSpPr>
              <p:spPr>
                <a:xfrm>
                  <a:off x="2416283" y="295511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Oval 203">
                  <a:extLst>
                    <a:ext uri="{FF2B5EF4-FFF2-40B4-BE49-F238E27FC236}">
                      <a16:creationId xmlns:a16="http://schemas.microsoft.com/office/drawing/2014/main" id="{461F7434-E021-49E0-9178-E0E31CC939FE}"/>
                    </a:ext>
                  </a:extLst>
                </p:cNvPr>
                <p:cNvSpPr/>
                <p:nvPr/>
              </p:nvSpPr>
              <p:spPr>
                <a:xfrm>
                  <a:off x="2652111" y="295465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Oval 204">
                  <a:extLst>
                    <a:ext uri="{FF2B5EF4-FFF2-40B4-BE49-F238E27FC236}">
                      <a16:creationId xmlns:a16="http://schemas.microsoft.com/office/drawing/2014/main" id="{C3636330-2C32-40E3-9DA6-9E1C63B3D68B}"/>
                    </a:ext>
                  </a:extLst>
                </p:cNvPr>
                <p:cNvSpPr/>
                <p:nvPr/>
              </p:nvSpPr>
              <p:spPr>
                <a:xfrm>
                  <a:off x="3354299" y="295419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69506508-82F8-452D-A2D0-430AD85952F3}"/>
                    </a:ext>
                  </a:extLst>
                </p:cNvPr>
                <p:cNvSpPr/>
                <p:nvPr/>
              </p:nvSpPr>
              <p:spPr>
                <a:xfrm>
                  <a:off x="3592945" y="295373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09EE2924-0C10-48B6-9BDE-9F7BE6FBA595}"/>
                    </a:ext>
                  </a:extLst>
                </p:cNvPr>
                <p:cNvSpPr/>
                <p:nvPr/>
              </p:nvSpPr>
              <p:spPr>
                <a:xfrm>
                  <a:off x="3831591" y="295327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0C774C47-F631-4FFE-99AD-475AEC248A46}"/>
                    </a:ext>
                  </a:extLst>
                </p:cNvPr>
                <p:cNvSpPr/>
                <p:nvPr/>
              </p:nvSpPr>
              <p:spPr>
                <a:xfrm>
                  <a:off x="4070237" y="295281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0338BE8F-6A1E-41FA-9BF0-EE628A7D1E38}"/>
                    </a:ext>
                  </a:extLst>
                </p:cNvPr>
                <p:cNvSpPr/>
                <p:nvPr/>
              </p:nvSpPr>
              <p:spPr>
                <a:xfrm>
                  <a:off x="4308883" y="295235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DD58BDD8-6CD6-4ACD-82DA-9B7084C3911A}"/>
                  </a:ext>
                </a:extLst>
              </p:cNvPr>
              <p:cNvGrpSpPr/>
              <p:nvPr/>
            </p:nvGrpSpPr>
            <p:grpSpPr>
              <a:xfrm>
                <a:off x="933127" y="4441875"/>
                <a:ext cx="3225001" cy="500833"/>
                <a:chOff x="1703383" y="2591983"/>
                <a:chExt cx="3225001" cy="500833"/>
              </a:xfrm>
              <a:grpFill/>
            </p:grpSpPr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D6E8D7FF-071F-43FA-822F-46958542FE37}"/>
                    </a:ext>
                  </a:extLst>
                </p:cNvPr>
                <p:cNvSpPr/>
                <p:nvPr/>
              </p:nvSpPr>
              <p:spPr>
                <a:xfrm>
                  <a:off x="1708799" y="295649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E3503D70-8EF3-45B1-8D34-6F43077A7C00}"/>
                    </a:ext>
                  </a:extLst>
                </p:cNvPr>
                <p:cNvSpPr/>
                <p:nvPr/>
              </p:nvSpPr>
              <p:spPr>
                <a:xfrm>
                  <a:off x="1944627" y="295603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4026332F-00D0-40A0-8D0A-EAF7E636485E}"/>
                    </a:ext>
                  </a:extLst>
                </p:cNvPr>
                <p:cNvSpPr/>
                <p:nvPr/>
              </p:nvSpPr>
              <p:spPr>
                <a:xfrm>
                  <a:off x="2180455" y="295557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50D0F89F-64CA-4C0D-9251-2C57FBA5BF4D}"/>
                    </a:ext>
                  </a:extLst>
                </p:cNvPr>
                <p:cNvSpPr/>
                <p:nvPr/>
              </p:nvSpPr>
              <p:spPr>
                <a:xfrm>
                  <a:off x="2416283" y="295511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82F92F98-B8C9-46A4-BABC-E5347A7E9339}"/>
                    </a:ext>
                  </a:extLst>
                </p:cNvPr>
                <p:cNvSpPr/>
                <p:nvPr/>
              </p:nvSpPr>
              <p:spPr>
                <a:xfrm>
                  <a:off x="2652111" y="295465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3BC34D9C-7CF9-4A2A-882D-680291855BA1}"/>
                    </a:ext>
                  </a:extLst>
                </p:cNvPr>
                <p:cNvSpPr/>
                <p:nvPr/>
              </p:nvSpPr>
              <p:spPr>
                <a:xfrm>
                  <a:off x="3593969" y="295419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1168A906-B474-4462-BF7A-3934D0AB3629}"/>
                    </a:ext>
                  </a:extLst>
                </p:cNvPr>
                <p:cNvSpPr/>
                <p:nvPr/>
              </p:nvSpPr>
              <p:spPr>
                <a:xfrm>
                  <a:off x="3832615" y="295373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6" name="Oval 195">
                  <a:extLst>
                    <a:ext uri="{FF2B5EF4-FFF2-40B4-BE49-F238E27FC236}">
                      <a16:creationId xmlns:a16="http://schemas.microsoft.com/office/drawing/2014/main" id="{7187C57E-B592-4CC4-AC6F-F45D313FB7DD}"/>
                    </a:ext>
                  </a:extLst>
                </p:cNvPr>
                <p:cNvSpPr/>
                <p:nvPr/>
              </p:nvSpPr>
              <p:spPr>
                <a:xfrm>
                  <a:off x="4071261" y="295327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Oval 196">
                  <a:extLst>
                    <a:ext uri="{FF2B5EF4-FFF2-40B4-BE49-F238E27FC236}">
                      <a16:creationId xmlns:a16="http://schemas.microsoft.com/office/drawing/2014/main" id="{D18B696A-BCAB-4AA8-8AAB-AAEC3258711B}"/>
                    </a:ext>
                  </a:extLst>
                </p:cNvPr>
                <p:cNvSpPr/>
                <p:nvPr/>
              </p:nvSpPr>
              <p:spPr>
                <a:xfrm>
                  <a:off x="4309907" y="2952819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8" name="Oval 197">
                  <a:extLst>
                    <a:ext uri="{FF2B5EF4-FFF2-40B4-BE49-F238E27FC236}">
                      <a16:creationId xmlns:a16="http://schemas.microsoft.com/office/drawing/2014/main" id="{BA4DA7C9-8538-4F19-AFF9-E4271FEC0D3D}"/>
                    </a:ext>
                  </a:extLst>
                </p:cNvPr>
                <p:cNvSpPr/>
                <p:nvPr/>
              </p:nvSpPr>
              <p:spPr>
                <a:xfrm>
                  <a:off x="4792067" y="2591983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1C3FFAB8-3F55-4D80-9F0B-940D8D597458}"/>
                    </a:ext>
                  </a:extLst>
                </p:cNvPr>
                <p:cNvSpPr/>
                <p:nvPr/>
              </p:nvSpPr>
              <p:spPr>
                <a:xfrm>
                  <a:off x="1703383" y="2593824"/>
                  <a:ext cx="136317" cy="136317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44BDC8CF-02CD-4FB6-968C-CD28CF356760}"/>
                  </a:ext>
                </a:extLst>
              </p:cNvPr>
              <p:cNvSpPr/>
              <p:nvPr/>
            </p:nvSpPr>
            <p:spPr>
              <a:xfrm>
                <a:off x="697299" y="4806391"/>
                <a:ext cx="136317" cy="136317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84" name="Connector: Elbow 183">
                <a:extLst>
                  <a:ext uri="{FF2B5EF4-FFF2-40B4-BE49-F238E27FC236}">
                    <a16:creationId xmlns:a16="http://schemas.microsoft.com/office/drawing/2014/main" id="{A2CF9501-B762-472D-B5F7-DDBDF2D5E299}"/>
                  </a:ext>
                </a:extLst>
              </p:cNvPr>
              <p:cNvCxnSpPr>
                <a:cxnSpLocks/>
                <a:stCxn id="204" idx="0"/>
                <a:endCxn id="207" idx="0"/>
              </p:cNvCxnSpPr>
              <p:nvPr/>
            </p:nvCxnSpPr>
            <p:spPr>
              <a:xfrm rot="5400000" flipH="1" flipV="1">
                <a:off x="2778734" y="3851446"/>
                <a:ext cx="1380" cy="1179480"/>
              </a:xfrm>
              <a:prstGeom prst="bentConnector3">
                <a:avLst>
                  <a:gd name="adj1" fmla="val 8382609"/>
                </a:avLst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Connector: Elbow 184">
                <a:extLst>
                  <a:ext uri="{FF2B5EF4-FFF2-40B4-BE49-F238E27FC236}">
                    <a16:creationId xmlns:a16="http://schemas.microsoft.com/office/drawing/2014/main" id="{B5047CE3-9D44-4C69-B170-605454C22FB0}"/>
                  </a:ext>
                </a:extLst>
              </p:cNvPr>
              <p:cNvCxnSpPr>
                <a:cxnSpLocks/>
                <a:stCxn id="190" idx="0"/>
                <a:endCxn id="198" idx="4"/>
              </p:cNvCxnSpPr>
              <p:nvPr/>
            </p:nvCxnSpPr>
            <p:spPr>
              <a:xfrm rot="5400000" flipH="1" flipV="1">
                <a:off x="2552381" y="3268342"/>
                <a:ext cx="227739" cy="2847440"/>
              </a:xfrm>
              <a:prstGeom prst="bentConnector3">
                <a:avLst>
                  <a:gd name="adj1" fmla="val 50000"/>
                </a:avLst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Connector: Elbow 185">
                <a:extLst>
                  <a:ext uri="{FF2B5EF4-FFF2-40B4-BE49-F238E27FC236}">
                    <a16:creationId xmlns:a16="http://schemas.microsoft.com/office/drawing/2014/main" id="{C9BC3596-07A6-462D-A2BA-B4F8CA5A4048}"/>
                  </a:ext>
                </a:extLst>
              </p:cNvPr>
              <p:cNvCxnSpPr>
                <a:cxnSpLocks/>
                <a:stCxn id="193" idx="4"/>
                <a:endCxn id="196" idx="4"/>
              </p:cNvCxnSpPr>
              <p:nvPr/>
            </p:nvCxnSpPr>
            <p:spPr>
              <a:xfrm rot="5400000" flipH="1" flipV="1">
                <a:off x="2658899" y="4230603"/>
                <a:ext cx="1380" cy="1419150"/>
              </a:xfrm>
              <a:prstGeom prst="bentConnector3">
                <a:avLst>
                  <a:gd name="adj1" fmla="val -9202899"/>
                </a:avLst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Connector: Elbow 186">
                <a:extLst>
                  <a:ext uri="{FF2B5EF4-FFF2-40B4-BE49-F238E27FC236}">
                    <a16:creationId xmlns:a16="http://schemas.microsoft.com/office/drawing/2014/main" id="{8B55FE92-D342-4B00-9D05-75587762C1D5}"/>
                  </a:ext>
                </a:extLst>
              </p:cNvPr>
              <p:cNvCxnSpPr>
                <a:cxnSpLocks/>
                <a:stCxn id="198" idx="4"/>
              </p:cNvCxnSpPr>
              <p:nvPr/>
            </p:nvCxnSpPr>
            <p:spPr>
              <a:xfrm rot="5400000">
                <a:off x="3672051" y="4813789"/>
                <a:ext cx="653516" cy="182323"/>
              </a:xfrm>
              <a:prstGeom prst="bentConnector2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Connector: Elbow 161">
                <a:extLst>
                  <a:ext uri="{FF2B5EF4-FFF2-40B4-BE49-F238E27FC236}">
                    <a16:creationId xmlns:a16="http://schemas.microsoft.com/office/drawing/2014/main" id="{3B433574-AE99-4A4E-99B2-19F6782EAA18}"/>
                  </a:ext>
                </a:extLst>
              </p:cNvPr>
              <p:cNvCxnSpPr>
                <a:cxnSpLocks/>
                <a:stCxn id="197" idx="6"/>
              </p:cNvCxnSpPr>
              <p:nvPr/>
            </p:nvCxnSpPr>
            <p:spPr>
              <a:xfrm>
                <a:off x="3675968" y="4870870"/>
                <a:ext cx="414001" cy="0"/>
              </a:xfrm>
              <a:prstGeom prst="straightConnector1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12" name="close">
            <a:extLst>
              <a:ext uri="{FF2B5EF4-FFF2-40B4-BE49-F238E27FC236}">
                <a16:creationId xmlns:a16="http://schemas.microsoft.com/office/drawing/2014/main" id="{0EF3D822-F80B-4ABF-AE13-83A38794D272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40217"/>
            <a:ext cx="554794" cy="554794"/>
          </a:xfrm>
          <a:prstGeom prst="rect">
            <a:avLst/>
          </a:prstGeom>
        </p:spPr>
      </p:pic>
      <p:grpSp>
        <p:nvGrpSpPr>
          <p:cNvPr id="213" name="Group 212">
            <a:extLst>
              <a:ext uri="{FF2B5EF4-FFF2-40B4-BE49-F238E27FC236}">
                <a16:creationId xmlns:a16="http://schemas.microsoft.com/office/drawing/2014/main" id="{6B035B7C-B5BD-4FB9-B97F-35BCF0ADF61A}"/>
              </a:ext>
            </a:extLst>
          </p:cNvPr>
          <p:cNvGrpSpPr/>
          <p:nvPr/>
        </p:nvGrpSpPr>
        <p:grpSpPr>
          <a:xfrm>
            <a:off x="625426" y="7238194"/>
            <a:ext cx="10920462" cy="5731393"/>
            <a:chOff x="625426" y="810101"/>
            <a:chExt cx="10920462" cy="5731393"/>
          </a:xfrm>
        </p:grpSpPr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CFA56F9C-D917-4422-8B91-45DA22D70F44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216" name="Rectangle: Rounded Corners 38">
                <a:extLst>
                  <a:ext uri="{FF2B5EF4-FFF2-40B4-BE49-F238E27FC236}">
                    <a16:creationId xmlns:a16="http://schemas.microsoft.com/office/drawing/2014/main" id="{0A7FBE6E-FD26-43B3-83C1-6A57F82E89A5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019EED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29DC6BA6-6543-494A-8B39-D3F651B480FB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เพลงพื้นบ้านภาคใต้ เพลงร้องเรือ หรือเพลงชาน้อง</a:t>
                </a:r>
              </a:p>
              <a:p>
                <a:pPr lvl="0" algn="ctr"/>
                <a:r>
                  <a:rPr lang="th-TH" sz="3600" b="1" dirty="0">
                    <a:solidFill>
                      <a:srgbClr val="019EE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เพลงร้องเรือ หรือเพลงชาน้อง</a:t>
                </a:r>
              </a:p>
            </p:txBody>
          </p:sp>
        </p:grp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F496D6A6-ED33-4B05-9246-E4EFB1D1D34C}"/>
                </a:ext>
              </a:extLst>
            </p:cNvPr>
            <p:cNvSpPr/>
            <p:nvPr/>
          </p:nvSpPr>
          <p:spPr>
            <a:xfrm>
              <a:off x="2695549" y="2033402"/>
              <a:ext cx="6800903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tabLst>
                  <a:tab pos="363538" algn="l"/>
                  <a:tab pos="3860800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ร้องเรือเหอ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้กันทั้งบ้าน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ไม่ใช่เรื่องของท่าน	ท่านเหออย่าเก็บไปใส่ใจ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ร้องเรือชาหลาน	ไม่เกี่ยวไม่พานไปหาใคร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ท่านอย่าเก็บมาใส่ใจ	ร้องเรือชาหลานเอง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โผกเปลเหอ	โผกไว้ใต้ต้นชมพู่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ให้แหวนชายไปทั้งคู่	บอกพ่อบอกแม่ว่าแหวนหาย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พ่อว่าไม่รับรู้บุญ	แม่ว่าไม่รับรู้ดาย</a:t>
              </a:r>
            </a:p>
            <a:p>
              <a:pPr lvl="0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บอกพ่อบอกแม่ว่าแหวนหาย	ติดมือพี่ชายไป</a:t>
              </a:r>
            </a:p>
            <a:p>
              <a:pPr lvl="0" algn="ctr">
                <a:tabLst>
                  <a:tab pos="363538" algn="l"/>
                  <a:tab pos="3860800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ฯลฯ</a:t>
              </a:r>
            </a:p>
          </p:txBody>
        </p:sp>
      </p:grpSp>
      <p:pic>
        <p:nvPicPr>
          <p:cNvPr id="218" name="close">
            <a:extLst>
              <a:ext uri="{FF2B5EF4-FFF2-40B4-BE49-F238E27FC236}">
                <a16:creationId xmlns:a16="http://schemas.microsoft.com/office/drawing/2014/main" id="{87D650B7-25D9-4FA1-97FB-A4AEBABEF808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55730"/>
            <a:ext cx="554794" cy="554794"/>
          </a:xfrm>
          <a:prstGeom prst="rect">
            <a:avLst/>
          </a:prstGeom>
        </p:spPr>
      </p:pic>
      <p:grpSp>
        <p:nvGrpSpPr>
          <p:cNvPr id="223" name="Group 222">
            <a:extLst>
              <a:ext uri="{FF2B5EF4-FFF2-40B4-BE49-F238E27FC236}">
                <a16:creationId xmlns:a16="http://schemas.microsoft.com/office/drawing/2014/main" id="{48E3AAB4-6144-4046-B63C-035F8B1A5E63}"/>
              </a:ext>
            </a:extLst>
          </p:cNvPr>
          <p:cNvGrpSpPr/>
          <p:nvPr/>
        </p:nvGrpSpPr>
        <p:grpSpPr>
          <a:xfrm>
            <a:off x="625426" y="7225479"/>
            <a:ext cx="10920462" cy="5731393"/>
            <a:chOff x="625426" y="810101"/>
            <a:chExt cx="10920462" cy="5731393"/>
          </a:xfrm>
        </p:grpSpPr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25CE3768-05F2-4FDD-941D-A4A6EB4A479E}"/>
                </a:ext>
              </a:extLst>
            </p:cNvPr>
            <p:cNvGrpSpPr/>
            <p:nvPr/>
          </p:nvGrpSpPr>
          <p:grpSpPr>
            <a:xfrm>
              <a:off x="625426" y="810101"/>
              <a:ext cx="10920462" cy="5731393"/>
              <a:chOff x="1641603" y="3826079"/>
              <a:chExt cx="9016457" cy="4333874"/>
            </a:xfrm>
            <a:effectLst>
              <a:outerShdw blurRad="50800" dir="5400000" algn="ctr" rotWithShape="0">
                <a:srgbClr val="000000">
                  <a:alpha val="20000"/>
                </a:srgbClr>
              </a:outerShdw>
            </a:effectLst>
          </p:grpSpPr>
          <p:sp>
            <p:nvSpPr>
              <p:cNvPr id="226" name="Rectangle: Rounded Corners 38">
                <a:extLst>
                  <a:ext uri="{FF2B5EF4-FFF2-40B4-BE49-F238E27FC236}">
                    <a16:creationId xmlns:a16="http://schemas.microsoft.com/office/drawing/2014/main" id="{998A9A5A-7237-4566-9F72-5479F06E8BF0}"/>
                  </a:ext>
                </a:extLst>
              </p:cNvPr>
              <p:cNvSpPr/>
              <p:nvPr/>
            </p:nvSpPr>
            <p:spPr>
              <a:xfrm>
                <a:off x="1641603" y="3826079"/>
                <a:ext cx="9016457" cy="4333874"/>
              </a:xfrm>
              <a:prstGeom prst="roundRect">
                <a:avLst>
                  <a:gd name="adj" fmla="val 7117"/>
                </a:avLst>
              </a:prstGeom>
              <a:solidFill>
                <a:schemeClr val="bg1"/>
              </a:solidFill>
              <a:ln w="76200">
                <a:solidFill>
                  <a:srgbClr val="019EED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th-TH" sz="2292" dirty="0"/>
                  <a:t>เนื้อ</a:t>
                </a:r>
                <a:endParaRPr lang="en-US" sz="2292" dirty="0"/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A0EDB256-1902-457E-86E3-2550AA630AA8}"/>
                  </a:ext>
                </a:extLst>
              </p:cNvPr>
              <p:cNvSpPr/>
              <p:nvPr/>
            </p:nvSpPr>
            <p:spPr>
              <a:xfrm>
                <a:off x="1984243" y="3899504"/>
                <a:ext cx="8321334" cy="814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9399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87988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781983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375977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969971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563965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157960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751954" algn="l" defTabSz="1187988" rtl="0" eaLnBrk="1" latinLnBrk="0" hangingPunct="1"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ตัวอย่าง</a:t>
                </a:r>
                <a:r>
                  <a:rPr lang="en-US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เพลงพื้นบ้านภาคใต้ เพลงเรือ</a:t>
                </a:r>
              </a:p>
              <a:p>
                <a:pPr lvl="0" algn="ctr"/>
                <a:r>
                  <a:rPr lang="th-TH" sz="3600" b="1" dirty="0">
                    <a:solidFill>
                      <a:srgbClr val="019EE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เพลงเรือ</a:t>
                </a:r>
              </a:p>
            </p:txBody>
          </p:sp>
        </p:grp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77E8329-C626-4115-953A-F494DF966640}"/>
                </a:ext>
              </a:extLst>
            </p:cNvPr>
            <p:cNvSpPr/>
            <p:nvPr/>
          </p:nvSpPr>
          <p:spPr>
            <a:xfrm>
              <a:off x="2633583" y="2033402"/>
              <a:ext cx="6924835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tabLst>
                  <a:tab pos="723900" algn="l"/>
                  <a:tab pos="3136900" algn="l"/>
                  <a:tab pos="5380038" algn="l"/>
                </a:tabLst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(ชาย)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เรือเอ๋ยเรือพี่    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ชื่อศรีไม้เกลือ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ข้างปลายทำสากเบือ  (สะเบือ)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ชื่อศรีไม้เกลือ 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ทำสากเบือชายเอย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(หญิง)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เรือเอ๋ยเรือพี่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ชื่อศรีไม้รัก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ข้างปลายทำสวัก  (หวัก)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ชื่อศรีไม้รัก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ทำสวักชายเอย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(ชาย)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เรือเอ๋ยเรือพี่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ชื่อศรีไม้แก้ว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ข้างปลายทำแจว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ชื่อศรีไม้แก้ว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ทำแจวชายเอย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(หญิง)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เรือเอ๋ยเรือน้อง  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ชื่อศรีไม้เหม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็ด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  (เสม็ด)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ข้างปลายทำเบ็ด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ชื่อศรีไม้เหม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็ด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ทำเบ็ดชายเอย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(ชาย)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เรือเอ๋ยเรือพี่      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ชื่อศรีไม้ไผ่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ข้างปลายทำไก่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ชื่อศรีไม้ไผ่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ทำไก่หญิงเอย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(หญิง)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เรือเอ๋ยเรือน้อง  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ชื่อศรีไม้พง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ข้างปลายทำกรง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ชื่อศรีไม้พง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ทำกรงชายเอย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(ชาย)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เรือเอ๋ยเรือน้อง   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ชื่อศรีไม้มุด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ข้างโคนทำพาย</a:t>
              </a:r>
              <a:b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ข้างปลายทำกุฏิ์       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ชื่อศรีไม้มุด              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ทำกุฏิ์ชายเอย</a:t>
              </a:r>
            </a:p>
          </p:txBody>
        </p:sp>
      </p:grpSp>
      <p:pic>
        <p:nvPicPr>
          <p:cNvPr id="228" name="close">
            <a:extLst>
              <a:ext uri="{FF2B5EF4-FFF2-40B4-BE49-F238E27FC236}">
                <a16:creationId xmlns:a16="http://schemas.microsoft.com/office/drawing/2014/main" id="{FB881509-47D3-4047-94BC-497C4B594783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4182" y="7343015"/>
            <a:ext cx="554794" cy="554794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EA8F8014-E1FD-4389-8837-8AC19118313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497" y="5331367"/>
            <a:ext cx="255600" cy="390652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69395649-5D05-4ED7-B257-E0A1D9AD6B5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563" y="2943238"/>
            <a:ext cx="139828" cy="213709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D7374A61-5E42-499A-9228-DB6CCCAF87A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878" y="1629653"/>
            <a:ext cx="139828" cy="213213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502D929E-6054-4BD4-A632-CA2D011CFC8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126" y="2126452"/>
            <a:ext cx="139828" cy="213213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C76D5ACB-A2EB-4A7F-8E02-BF5F42638508}"/>
              </a:ext>
            </a:extLst>
          </p:cNvPr>
          <p:cNvGrpSpPr/>
          <p:nvPr/>
        </p:nvGrpSpPr>
        <p:grpSpPr>
          <a:xfrm>
            <a:off x="8644996" y="5745146"/>
            <a:ext cx="708603" cy="259519"/>
            <a:chOff x="8898140" y="5438073"/>
            <a:chExt cx="790841" cy="289638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952C9B6E-719B-471A-ABEA-7300B423AD0D}"/>
                </a:ext>
              </a:extLst>
            </p:cNvPr>
            <p:cNvSpPr/>
            <p:nvPr/>
          </p:nvSpPr>
          <p:spPr>
            <a:xfrm>
              <a:off x="8898140" y="5438073"/>
              <a:ext cx="790841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6CBFE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00E5A2B8-7B49-4304-B13F-51ECAF365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9014710" y="5467918"/>
              <a:ext cx="557701" cy="183126"/>
            </a:xfrm>
            <a:prstGeom prst="rect">
              <a:avLst/>
            </a:prstGeom>
            <a:effectLst/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5384B0A-6D11-4D10-9E87-4A1B0743C15E}"/>
              </a:ext>
            </a:extLst>
          </p:cNvPr>
          <p:cNvGrpSpPr/>
          <p:nvPr/>
        </p:nvGrpSpPr>
        <p:grpSpPr>
          <a:xfrm>
            <a:off x="8512685" y="1610356"/>
            <a:ext cx="876211" cy="259519"/>
            <a:chOff x="8532954" y="1623552"/>
            <a:chExt cx="977900" cy="289638"/>
          </a:xfrm>
        </p:grpSpPr>
        <p:sp>
          <p:nvSpPr>
            <p:cNvPr id="45" name="Rectangle: Rounded Corners 44">
              <a:hlinkClick r:id="rId30" action="ppaction://hlinksldjump"/>
              <a:extLst>
                <a:ext uri="{FF2B5EF4-FFF2-40B4-BE49-F238E27FC236}">
                  <a16:creationId xmlns:a16="http://schemas.microsoft.com/office/drawing/2014/main" id="{79012CF4-82C8-4837-A93C-717038E4BB62}"/>
                </a:ext>
              </a:extLst>
            </p:cNvPr>
            <p:cNvSpPr/>
            <p:nvPr/>
          </p:nvSpPr>
          <p:spPr>
            <a:xfrm>
              <a:off x="8532954" y="1623552"/>
              <a:ext cx="97790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CB31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6" name="Graphic 45">
              <a:hlinkClick r:id="rId30" action="ppaction://hlinksldjump"/>
              <a:extLst>
                <a:ext uri="{FF2B5EF4-FFF2-40B4-BE49-F238E27FC236}">
                  <a16:creationId xmlns:a16="http://schemas.microsoft.com/office/drawing/2014/main" id="{8FB85890-F993-4C9A-9049-62CDC4939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8626519" y="1658382"/>
              <a:ext cx="790771" cy="185901"/>
            </a:xfrm>
            <a:prstGeom prst="rect">
              <a:avLst/>
            </a:prstGeom>
            <a:effectLst/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10B068C-19D0-4424-811F-1AE30BC09973}"/>
              </a:ext>
            </a:extLst>
          </p:cNvPr>
          <p:cNvGrpSpPr/>
          <p:nvPr/>
        </p:nvGrpSpPr>
        <p:grpSpPr>
          <a:xfrm>
            <a:off x="8749444" y="2917176"/>
            <a:ext cx="878954" cy="259519"/>
            <a:chOff x="8817088" y="2989376"/>
            <a:chExt cx="980962" cy="289638"/>
          </a:xfrm>
        </p:grpSpPr>
        <p:sp>
          <p:nvSpPr>
            <p:cNvPr id="48" name="Rectangle: Rounded Corners 47">
              <a:hlinkClick r:id="rId33" action="ppaction://hlinksldjump"/>
              <a:extLst>
                <a:ext uri="{FF2B5EF4-FFF2-40B4-BE49-F238E27FC236}">
                  <a16:creationId xmlns:a16="http://schemas.microsoft.com/office/drawing/2014/main" id="{3CFA5675-8AD6-42CB-BE84-F4F25CAA6EBE}"/>
                </a:ext>
              </a:extLst>
            </p:cNvPr>
            <p:cNvSpPr/>
            <p:nvPr/>
          </p:nvSpPr>
          <p:spPr>
            <a:xfrm>
              <a:off x="8817088" y="2989376"/>
              <a:ext cx="980962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Graphic 48">
              <a:hlinkClick r:id="rId33" action="ppaction://hlinksldjump"/>
              <a:extLst>
                <a:ext uri="{FF2B5EF4-FFF2-40B4-BE49-F238E27FC236}">
                  <a16:creationId xmlns:a16="http://schemas.microsoft.com/office/drawing/2014/main" id="{AFECF7BE-7CAB-4E2A-A513-7B91A8DCC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8912184" y="3077133"/>
              <a:ext cx="790771" cy="110985"/>
            </a:xfrm>
            <a:prstGeom prst="rect">
              <a:avLst/>
            </a:prstGeom>
            <a:effectLst/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B48DD3C-B555-4345-9CA8-E38086AD61D5}"/>
              </a:ext>
            </a:extLst>
          </p:cNvPr>
          <p:cNvGrpSpPr/>
          <p:nvPr/>
        </p:nvGrpSpPr>
        <p:grpSpPr>
          <a:xfrm>
            <a:off x="9800316" y="2093282"/>
            <a:ext cx="1969902" cy="259519"/>
            <a:chOff x="9493904" y="2226228"/>
            <a:chExt cx="2198520" cy="289638"/>
          </a:xfrm>
        </p:grpSpPr>
        <p:sp>
          <p:nvSpPr>
            <p:cNvPr id="51" name="Rectangle: Rounded Corners 50">
              <a:hlinkClick r:id="rId36" action="ppaction://hlinksldjump"/>
              <a:extLst>
                <a:ext uri="{FF2B5EF4-FFF2-40B4-BE49-F238E27FC236}">
                  <a16:creationId xmlns:a16="http://schemas.microsoft.com/office/drawing/2014/main" id="{A8B3BB0E-5B0E-41DD-B058-FED9FF1F8A64}"/>
                </a:ext>
              </a:extLst>
            </p:cNvPr>
            <p:cNvSpPr/>
            <p:nvPr/>
          </p:nvSpPr>
          <p:spPr>
            <a:xfrm>
              <a:off x="9493904" y="2226228"/>
              <a:ext cx="219852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98CC"/>
              </a:solidFill>
            </a:ln>
            <a:effectLst>
              <a:outerShdw dist="254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Graphic 51">
              <a:hlinkClick r:id="rId36" action="ppaction://hlinksldjump"/>
              <a:extLst>
                <a:ext uri="{FF2B5EF4-FFF2-40B4-BE49-F238E27FC236}">
                  <a16:creationId xmlns:a16="http://schemas.microsoft.com/office/drawing/2014/main" id="{5B8149AB-3BD0-40E0-B929-BCA27AD24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9569324" y="2260177"/>
              <a:ext cx="2047680" cy="188675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712924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8"/>
            </p:par>
            <p:par>
              <p:cTn id="39"/>
            </p:par>
            <p:par>
              <p:cTn id="40"/>
            </p:par>
            <p:par>
              <p:cTn id="41"/>
            </p:par>
            <p:par>
              <p:cTn id="42"/>
            </p:par>
            <p:par>
              <p:cTn id="43"/>
            </p:par>
            <p:par>
              <p:cTn id="44"/>
            </p:par>
            <p:par>
              <p:cTn id="45"/>
            </p:par>
            <p:par>
              <p:cTn id="46"/>
            </p:par>
            <p:par>
              <p:cTn id="47"/>
            </p:par>
            <p:par>
              <p:cTn id="48"/>
            </p:par>
            <p:par>
              <p:cTn id="49"/>
            </p:par>
            <p:par>
              <p:cTn id="50"/>
            </p:par>
            <p:par>
              <p:cTn id="51"/>
            </p:par>
            <p:par>
              <p:cTn id="52"/>
            </p:par>
            <p:par>
              <p:cTn id="53"/>
            </p:par>
            <p:par>
              <p:cTn id="54"/>
            </p:par>
            <p:par>
              <p:cTn id="55"/>
            </p:par>
            <p:par>
              <p:cTn id="56"/>
            </p:par>
            <p:par>
              <p:cTn id="57"/>
            </p:par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4.07407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8 L 1.45833E-6 -7.40741E-7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1.45833E-6 -0.96458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3.33333E-6 -0.96458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9 L -3.33333E-6 1.85185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8 L 1.45833E-6 -4.81481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2.96296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9 L 1.45833E-6 1.85185E-6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96458 L -3.33333E-6 -1.11111E-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0.96459 L 1.45833E-6 3.7037E-6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1.45833E-6 -0.96458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-0.96459 " pathEditMode="relative" rAng="0" ptsTypes="AA">
                                      <p:cBhvr>
                                        <p:cTn id="9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1.45833E-6 -0.96459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3.33333E-6 -0.96458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3.33333E-6 -0.96458 " pathEditMode="relative" rAng="0" ptsTypes="AA">
                                      <p:cBhvr>
                                        <p:cTn id="11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1.45833E-6 -0.96459 " pathEditMode="relative" rAng="0" ptsTypes="AA">
                                      <p:cBhvr>
                                        <p:cTn id="113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E7FFC282-049B-4F56-A1AE-9D14FA9BA8EF}"/>
              </a:ext>
            </a:extLst>
          </p:cNvPr>
          <p:cNvSpPr/>
          <p:nvPr/>
        </p:nvSpPr>
        <p:spPr>
          <a:xfrm>
            <a:off x="-2" y="1321013"/>
            <a:ext cx="6134102" cy="5536987"/>
          </a:xfrm>
          <a:prstGeom prst="rect">
            <a:avLst/>
          </a:prstGeom>
          <a:solidFill>
            <a:srgbClr val="EAF4F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5437EA71-934C-4F0C-AB02-C4E4FD590C18}"/>
              </a:ext>
            </a:extLst>
          </p:cNvPr>
          <p:cNvSpPr/>
          <p:nvPr/>
        </p:nvSpPr>
        <p:spPr>
          <a:xfrm>
            <a:off x="152401" y="2190913"/>
            <a:ext cx="5749264" cy="4464242"/>
          </a:xfrm>
          <a:prstGeom prst="roundRect">
            <a:avLst>
              <a:gd name="adj" fmla="val 0"/>
            </a:avLst>
          </a:prstGeom>
          <a:solidFill>
            <a:srgbClr val="FFFFFF">
              <a:alpha val="50196"/>
            </a:srgbClr>
          </a:solidFill>
          <a:ln cap="rnd">
            <a:solidFill>
              <a:srgbClr val="2290E2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767020E-EE19-470D-A193-7F7002E551DB}"/>
              </a:ext>
            </a:extLst>
          </p:cNvPr>
          <p:cNvSpPr/>
          <p:nvPr/>
        </p:nvSpPr>
        <p:spPr>
          <a:xfrm>
            <a:off x="604691" y="3120679"/>
            <a:ext cx="4797361" cy="1530115"/>
          </a:xfrm>
          <a:custGeom>
            <a:avLst/>
            <a:gdLst>
              <a:gd name="connsiteX0" fmla="*/ 0 w 4797361"/>
              <a:gd name="connsiteY0" fmla="*/ 0 h 1592753"/>
              <a:gd name="connsiteX1" fmla="*/ 4797361 w 4797361"/>
              <a:gd name="connsiteY1" fmla="*/ 0 h 1592753"/>
              <a:gd name="connsiteX2" fmla="*/ 4797361 w 4797361"/>
              <a:gd name="connsiteY2" fmla="*/ 1592753 h 1592753"/>
              <a:gd name="connsiteX3" fmla="*/ 0 w 4797361"/>
              <a:gd name="connsiteY3" fmla="*/ 1592753 h 1592753"/>
              <a:gd name="connsiteX4" fmla="*/ 0 w 4797361"/>
              <a:gd name="connsiteY4" fmla="*/ 0 h 1592753"/>
              <a:gd name="connsiteX0" fmla="*/ 0 w 4797361"/>
              <a:gd name="connsiteY0" fmla="*/ 517 h 1593270"/>
              <a:gd name="connsiteX1" fmla="*/ 1479710 w 4797361"/>
              <a:gd name="connsiteY1" fmla="*/ 0 h 1593270"/>
              <a:gd name="connsiteX2" fmla="*/ 4797361 w 4797361"/>
              <a:gd name="connsiteY2" fmla="*/ 517 h 1593270"/>
              <a:gd name="connsiteX3" fmla="*/ 4797361 w 4797361"/>
              <a:gd name="connsiteY3" fmla="*/ 1593270 h 1593270"/>
              <a:gd name="connsiteX4" fmla="*/ 0 w 4797361"/>
              <a:gd name="connsiteY4" fmla="*/ 1593270 h 1593270"/>
              <a:gd name="connsiteX5" fmla="*/ 0 w 4797361"/>
              <a:gd name="connsiteY5" fmla="*/ 517 h 1593270"/>
              <a:gd name="connsiteX0" fmla="*/ 0 w 4797361"/>
              <a:gd name="connsiteY0" fmla="*/ 517 h 1593270"/>
              <a:gd name="connsiteX1" fmla="*/ 1479710 w 4797361"/>
              <a:gd name="connsiteY1" fmla="*/ 0 h 1593270"/>
              <a:gd name="connsiteX2" fmla="*/ 3422810 w 4797361"/>
              <a:gd name="connsiteY2" fmla="*/ 0 h 1593270"/>
              <a:gd name="connsiteX3" fmla="*/ 4797361 w 4797361"/>
              <a:gd name="connsiteY3" fmla="*/ 517 h 1593270"/>
              <a:gd name="connsiteX4" fmla="*/ 4797361 w 4797361"/>
              <a:gd name="connsiteY4" fmla="*/ 1593270 h 1593270"/>
              <a:gd name="connsiteX5" fmla="*/ 0 w 4797361"/>
              <a:gd name="connsiteY5" fmla="*/ 1593270 h 1593270"/>
              <a:gd name="connsiteX6" fmla="*/ 0 w 4797361"/>
              <a:gd name="connsiteY6" fmla="*/ 517 h 1593270"/>
              <a:gd name="connsiteX0" fmla="*/ 3422810 w 4797361"/>
              <a:gd name="connsiteY0" fmla="*/ 0 h 1593270"/>
              <a:gd name="connsiteX1" fmla="*/ 4797361 w 4797361"/>
              <a:gd name="connsiteY1" fmla="*/ 517 h 1593270"/>
              <a:gd name="connsiteX2" fmla="*/ 4797361 w 4797361"/>
              <a:gd name="connsiteY2" fmla="*/ 1593270 h 1593270"/>
              <a:gd name="connsiteX3" fmla="*/ 0 w 4797361"/>
              <a:gd name="connsiteY3" fmla="*/ 1593270 h 1593270"/>
              <a:gd name="connsiteX4" fmla="*/ 0 w 4797361"/>
              <a:gd name="connsiteY4" fmla="*/ 517 h 1593270"/>
              <a:gd name="connsiteX5" fmla="*/ 1479710 w 4797361"/>
              <a:gd name="connsiteY5" fmla="*/ 0 h 1593270"/>
              <a:gd name="connsiteX6" fmla="*/ 3514250 w 4797361"/>
              <a:gd name="connsiteY6" fmla="*/ 91440 h 1593270"/>
              <a:gd name="connsiteX0" fmla="*/ 3422810 w 4797361"/>
              <a:gd name="connsiteY0" fmla="*/ 0 h 1593270"/>
              <a:gd name="connsiteX1" fmla="*/ 4797361 w 4797361"/>
              <a:gd name="connsiteY1" fmla="*/ 517 h 1593270"/>
              <a:gd name="connsiteX2" fmla="*/ 4797361 w 4797361"/>
              <a:gd name="connsiteY2" fmla="*/ 1593270 h 1593270"/>
              <a:gd name="connsiteX3" fmla="*/ 0 w 4797361"/>
              <a:gd name="connsiteY3" fmla="*/ 1593270 h 1593270"/>
              <a:gd name="connsiteX4" fmla="*/ 0 w 4797361"/>
              <a:gd name="connsiteY4" fmla="*/ 517 h 1593270"/>
              <a:gd name="connsiteX5" fmla="*/ 1479710 w 4797361"/>
              <a:gd name="connsiteY5" fmla="*/ 0 h 1593270"/>
              <a:gd name="connsiteX0" fmla="*/ 2532222 w 4797361"/>
              <a:gd name="connsiteY0" fmla="*/ 4763 h 1593270"/>
              <a:gd name="connsiteX1" fmla="*/ 4797361 w 4797361"/>
              <a:gd name="connsiteY1" fmla="*/ 517 h 1593270"/>
              <a:gd name="connsiteX2" fmla="*/ 4797361 w 4797361"/>
              <a:gd name="connsiteY2" fmla="*/ 1593270 h 1593270"/>
              <a:gd name="connsiteX3" fmla="*/ 0 w 4797361"/>
              <a:gd name="connsiteY3" fmla="*/ 1593270 h 1593270"/>
              <a:gd name="connsiteX4" fmla="*/ 0 w 4797361"/>
              <a:gd name="connsiteY4" fmla="*/ 517 h 1593270"/>
              <a:gd name="connsiteX5" fmla="*/ 1479710 w 4797361"/>
              <a:gd name="connsiteY5" fmla="*/ 0 h 1593270"/>
              <a:gd name="connsiteX0" fmla="*/ 2532222 w 4797361"/>
              <a:gd name="connsiteY0" fmla="*/ 4763 h 1593270"/>
              <a:gd name="connsiteX1" fmla="*/ 4797361 w 4797361"/>
              <a:gd name="connsiteY1" fmla="*/ 517 h 1593270"/>
              <a:gd name="connsiteX2" fmla="*/ 4797361 w 4797361"/>
              <a:gd name="connsiteY2" fmla="*/ 1593270 h 1593270"/>
              <a:gd name="connsiteX3" fmla="*/ 0 w 4797361"/>
              <a:gd name="connsiteY3" fmla="*/ 1593270 h 1593270"/>
              <a:gd name="connsiteX4" fmla="*/ 0 w 4797361"/>
              <a:gd name="connsiteY4" fmla="*/ 517 h 1593270"/>
              <a:gd name="connsiteX5" fmla="*/ 565310 w 4797361"/>
              <a:gd name="connsiteY5" fmla="*/ 0 h 159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97361" h="1593270">
                <a:moveTo>
                  <a:pt x="2532222" y="4763"/>
                </a:moveTo>
                <a:lnTo>
                  <a:pt x="4797361" y="517"/>
                </a:lnTo>
                <a:lnTo>
                  <a:pt x="4797361" y="1593270"/>
                </a:lnTo>
                <a:lnTo>
                  <a:pt x="0" y="1593270"/>
                </a:lnTo>
                <a:lnTo>
                  <a:pt x="0" y="517"/>
                </a:lnTo>
                <a:lnTo>
                  <a:pt x="565310" y="0"/>
                </a:lnTo>
              </a:path>
            </a:pathLst>
          </a:custGeom>
          <a:solidFill>
            <a:srgbClr val="ECF5E7"/>
          </a:solidFill>
          <a:ln w="28575" cap="rnd">
            <a:noFill/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9DB012A-980D-4F33-B9B7-E3A15C02F7D8}"/>
              </a:ext>
            </a:extLst>
          </p:cNvPr>
          <p:cNvCxnSpPr>
            <a:cxnSpLocks/>
          </p:cNvCxnSpPr>
          <p:nvPr/>
        </p:nvCxnSpPr>
        <p:spPr>
          <a:xfrm>
            <a:off x="0" y="1309108"/>
            <a:ext cx="12216674" cy="0"/>
          </a:xfrm>
          <a:prstGeom prst="line">
            <a:avLst/>
          </a:prstGeom>
          <a:ln w="38100">
            <a:solidFill>
              <a:srgbClr val="439F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>
            <a:extLst>
              <a:ext uri="{FF2B5EF4-FFF2-40B4-BE49-F238E27FC236}">
                <a16:creationId xmlns:a16="http://schemas.microsoft.com/office/drawing/2014/main" id="{3035E1AC-9ACD-490B-80E8-DBC660444F86}"/>
              </a:ext>
            </a:extLst>
          </p:cNvPr>
          <p:cNvSpPr/>
          <p:nvPr/>
        </p:nvSpPr>
        <p:spPr>
          <a:xfrm>
            <a:off x="882629" y="3791845"/>
            <a:ext cx="277187" cy="27718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65D9AFB7-44B0-494D-A093-0EDF988ABAEB}"/>
              </a:ext>
            </a:extLst>
          </p:cNvPr>
          <p:cNvSpPr/>
          <p:nvPr/>
        </p:nvSpPr>
        <p:spPr>
          <a:xfrm>
            <a:off x="882628" y="4156044"/>
            <a:ext cx="277187" cy="27718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2FAE3D0-7AFF-49B6-B368-7561A14F5F11}"/>
              </a:ext>
            </a:extLst>
          </p:cNvPr>
          <p:cNvSpPr/>
          <p:nvPr/>
        </p:nvSpPr>
        <p:spPr>
          <a:xfrm>
            <a:off x="882630" y="3427647"/>
            <a:ext cx="277187" cy="27718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B2CCD4-A1E9-42A5-B79E-3D57402F3A67}"/>
              </a:ext>
            </a:extLst>
          </p:cNvPr>
          <p:cNvSpPr/>
          <p:nvPr/>
        </p:nvSpPr>
        <p:spPr>
          <a:xfrm>
            <a:off x="6115631" y="1319672"/>
            <a:ext cx="6800749" cy="5538328"/>
          </a:xfrm>
          <a:prstGeom prst="rect">
            <a:avLst/>
          </a:prstGeom>
          <a:solidFill>
            <a:srgbClr val="DDEEF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62CA676-6A12-409E-9CD8-005E9B441D35}"/>
              </a:ext>
            </a:extLst>
          </p:cNvPr>
          <p:cNvGrpSpPr/>
          <p:nvPr/>
        </p:nvGrpSpPr>
        <p:grpSpPr>
          <a:xfrm>
            <a:off x="6310645" y="2199513"/>
            <a:ext cx="5706653" cy="4455642"/>
            <a:chOff x="7351271" y="2199513"/>
            <a:chExt cx="5706653" cy="4455642"/>
          </a:xfrm>
        </p:grpSpPr>
        <p:sp>
          <p:nvSpPr>
            <p:cNvPr id="148" name="Rectangle: Rounded Corners 147">
              <a:extLst>
                <a:ext uri="{FF2B5EF4-FFF2-40B4-BE49-F238E27FC236}">
                  <a16:creationId xmlns:a16="http://schemas.microsoft.com/office/drawing/2014/main" id="{7CA4554A-E838-425E-BFCB-256813AAFCC0}"/>
                </a:ext>
              </a:extLst>
            </p:cNvPr>
            <p:cNvSpPr/>
            <p:nvPr/>
          </p:nvSpPr>
          <p:spPr>
            <a:xfrm>
              <a:off x="7351271" y="2199513"/>
              <a:ext cx="5706653" cy="4455642"/>
            </a:xfrm>
            <a:prstGeom prst="roundRect">
              <a:avLst>
                <a:gd name="adj" fmla="val 0"/>
              </a:avLst>
            </a:prstGeom>
            <a:solidFill>
              <a:srgbClr val="FFFFFF">
                <a:alpha val="50196"/>
              </a:srgbClr>
            </a:solidFill>
            <a:ln cap="rnd">
              <a:solidFill>
                <a:srgbClr val="2290E2"/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96A11E13-1134-474F-A7F3-73B4D67A725F}"/>
                </a:ext>
              </a:extLst>
            </p:cNvPr>
            <p:cNvSpPr/>
            <p:nvPr/>
          </p:nvSpPr>
          <p:spPr>
            <a:xfrm>
              <a:off x="7475563" y="3791845"/>
              <a:ext cx="277187" cy="277187"/>
            </a:xfrm>
            <a:prstGeom prst="ellipse">
              <a:avLst/>
            </a:prstGeom>
            <a:solidFill>
              <a:srgbClr val="FF49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3882C52C-3850-4CB4-B0B4-551C987B0566}"/>
                </a:ext>
              </a:extLst>
            </p:cNvPr>
            <p:cNvSpPr/>
            <p:nvPr/>
          </p:nvSpPr>
          <p:spPr>
            <a:xfrm>
              <a:off x="7475562" y="4521134"/>
              <a:ext cx="277187" cy="277187"/>
            </a:xfrm>
            <a:prstGeom prst="ellipse">
              <a:avLst/>
            </a:prstGeom>
            <a:solidFill>
              <a:srgbClr val="FF49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C0B7414D-1FB5-4872-AB94-3D8A6265C979}"/>
                </a:ext>
              </a:extLst>
            </p:cNvPr>
            <p:cNvSpPr/>
            <p:nvPr/>
          </p:nvSpPr>
          <p:spPr>
            <a:xfrm>
              <a:off x="7475564" y="3427647"/>
              <a:ext cx="277187" cy="277187"/>
            </a:xfrm>
            <a:prstGeom prst="ellipse">
              <a:avLst/>
            </a:prstGeom>
            <a:solidFill>
              <a:srgbClr val="FF49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AEF027C-6399-435F-83E7-2DDC3B1ADA29}"/>
                </a:ext>
              </a:extLst>
            </p:cNvPr>
            <p:cNvSpPr/>
            <p:nvPr/>
          </p:nvSpPr>
          <p:spPr>
            <a:xfrm>
              <a:off x="7447827" y="3346317"/>
              <a:ext cx="3613099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55600" algn="l"/>
                </a:tabLst>
              </a:pPr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จับเครื่องดนตรี และทำท่านั่งให้ถูกต้อง</a:t>
              </a:r>
            </a:p>
            <a:p>
              <a:pPr>
                <a:tabLst>
                  <a:tab pos="355600" algn="l"/>
                </a:tabLst>
              </a:pPr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2.</a:t>
              </a:r>
              <a:r>
                <a:rPr lang="th-TH" sz="2400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ฝึกปฏิบัติโน้ตประโยคสั้น ๆ ไปจนถึง	บทเพลงประเภทต่าง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</a:t>
              </a:r>
            </a:p>
            <a:p>
              <a:pPr>
                <a:tabLst>
                  <a:tab pos="355600" algn="l"/>
                </a:tabLst>
              </a:pPr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3.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	ศึกษาหาความรู้เกี่ยวกับบทเพลง</a:t>
              </a:r>
            </a:p>
            <a:p>
              <a:pPr>
                <a:tabLst>
                  <a:tab pos="3556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ที่บรรเลงอยู่เสมอ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B5D564B0-4365-4ED9-A92B-84986FC7C5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315" y="2677203"/>
            <a:ext cx="3225883" cy="4178459"/>
          </a:xfrm>
          <a:prstGeom prst="rect">
            <a:avLst/>
          </a:prstGeom>
          <a:effectLst/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BDEA8F25-6B2E-40D6-A14A-0A489493EF68}"/>
              </a:ext>
            </a:extLst>
          </p:cNvPr>
          <p:cNvGrpSpPr/>
          <p:nvPr/>
        </p:nvGrpSpPr>
        <p:grpSpPr>
          <a:xfrm>
            <a:off x="3636009" y="191445"/>
            <a:ext cx="4921731" cy="662445"/>
            <a:chOff x="3636009" y="191445"/>
            <a:chExt cx="4921731" cy="662445"/>
          </a:xfrm>
        </p:grpSpPr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F3886750-878A-4567-8C89-D235713E2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14851" y="202845"/>
              <a:ext cx="529596" cy="386247"/>
            </a:xfrm>
            <a:prstGeom prst="rect">
              <a:avLst/>
            </a:prstGeom>
          </p:spPr>
        </p:pic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A35DFDF8-3C64-491E-99FD-9B653669C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265180">
              <a:off x="8151583" y="191445"/>
              <a:ext cx="406157" cy="485796"/>
            </a:xfrm>
            <a:prstGeom prst="rect">
              <a:avLst/>
            </a:prstGeom>
          </p:spPr>
        </p:pic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7403ED75-B9F9-4B2D-8D14-ACF25395B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21332276">
              <a:off x="7598379" y="395968"/>
              <a:ext cx="338464" cy="457922"/>
            </a:xfrm>
            <a:prstGeom prst="rect">
              <a:avLst/>
            </a:prstGeom>
          </p:spPr>
        </p:pic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89440019-E111-4626-A64F-6022EA605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8159799">
              <a:off x="3572298" y="352897"/>
              <a:ext cx="457922" cy="330500"/>
            </a:xfrm>
            <a:prstGeom prst="rect">
              <a:avLst/>
            </a:prstGeom>
          </p:spPr>
        </p:pic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E05908-C7CF-483E-BDF1-903D39E2761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852" y="246424"/>
            <a:ext cx="2742296" cy="67523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293B09-6779-4EA2-BA79-D4204E34C4BF}"/>
              </a:ext>
            </a:extLst>
          </p:cNvPr>
          <p:cNvSpPr/>
          <p:nvPr/>
        </p:nvSpPr>
        <p:spPr>
          <a:xfrm>
            <a:off x="535618" y="2719619"/>
            <a:ext cx="1991251" cy="5847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บทร้องเพลงไทย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B899811-73F7-4FCF-BB78-ADBDFBF64A3D}"/>
              </a:ext>
            </a:extLst>
          </p:cNvPr>
          <p:cNvSpPr/>
          <p:nvPr/>
        </p:nvSpPr>
        <p:spPr>
          <a:xfrm>
            <a:off x="6722688" y="2786687"/>
            <a:ext cx="3716082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solidFill>
                  <a:srgbClr val="FF498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หลักการบรรเลงเครื่องดนตรีไทย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B093E43-791F-4B57-B284-F955F9C6CAC5}"/>
              </a:ext>
            </a:extLst>
          </p:cNvPr>
          <p:cNvSpPr/>
          <p:nvPr/>
        </p:nvSpPr>
        <p:spPr>
          <a:xfrm>
            <a:off x="1718167" y="4986784"/>
            <a:ext cx="2577950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th-TH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หลักการขับร้องเพลงไทย</a:t>
            </a:r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3C9E181B-58BA-41FD-AC03-FF5F099414D1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0297143" flipH="1">
            <a:off x="1646799" y="1716740"/>
            <a:ext cx="197074" cy="662454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86E1D177-291C-4A9B-B0A4-E9983FCEB69D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43285" t="-114169" r="18684" b="-173158"/>
          <a:stretch/>
        </p:blipFill>
        <p:spPr>
          <a:xfrm rot="19220678" flipH="1">
            <a:off x="10278350" y="1528083"/>
            <a:ext cx="1075993" cy="1088381"/>
          </a:xfrm>
          <a:prstGeom prst="diamond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5027C029-3362-465E-AEF9-601C648D5B94}"/>
              </a:ext>
            </a:extLst>
          </p:cNvPr>
          <p:cNvGrpSpPr/>
          <p:nvPr/>
        </p:nvGrpSpPr>
        <p:grpSpPr>
          <a:xfrm>
            <a:off x="4106475" y="1032971"/>
            <a:ext cx="3971317" cy="795988"/>
            <a:chOff x="4125729" y="1045671"/>
            <a:chExt cx="3971317" cy="79598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F844E47-88A2-4E3C-8FEC-3E87507A12BA}"/>
                </a:ext>
              </a:extLst>
            </p:cNvPr>
            <p:cNvGrpSpPr/>
            <p:nvPr/>
          </p:nvGrpSpPr>
          <p:grpSpPr>
            <a:xfrm>
              <a:off x="4125729" y="1074714"/>
              <a:ext cx="3971317" cy="258999"/>
              <a:chOff x="4163183" y="1350575"/>
              <a:chExt cx="3971317" cy="258999"/>
            </a:xfrm>
          </p:grpSpPr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51F8D360-D1E5-49AB-8216-FD308AEFC6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 rot="5400000">
                <a:off x="6019342" y="-505584"/>
                <a:ext cx="258999" cy="3971317"/>
              </a:xfrm>
              <a:prstGeom prst="rect">
                <a:avLst/>
              </a:prstGeom>
            </p:spPr>
          </p:pic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CDABAAD-AF9E-4743-8471-F55D1C94B3A1}"/>
                  </a:ext>
                </a:extLst>
              </p:cNvPr>
              <p:cNvSpPr/>
              <p:nvPr/>
            </p:nvSpPr>
            <p:spPr>
              <a:xfrm>
                <a:off x="8044353" y="1362088"/>
                <a:ext cx="72532" cy="23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2A4B0756-D8DB-422B-A12A-E8B263A59B51}"/>
                  </a:ext>
                </a:extLst>
              </p:cNvPr>
              <p:cNvSpPr/>
              <p:nvPr/>
            </p:nvSpPr>
            <p:spPr>
              <a:xfrm>
                <a:off x="8060140" y="1490842"/>
                <a:ext cx="45719" cy="81681"/>
              </a:xfrm>
              <a:prstGeom prst="ellipse">
                <a:avLst/>
              </a:prstGeom>
              <a:solidFill>
                <a:srgbClr val="439F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346AF54-7406-415C-AD42-6855ECB49960}"/>
                </a:ext>
              </a:extLst>
            </p:cNvPr>
            <p:cNvSpPr/>
            <p:nvPr/>
          </p:nvSpPr>
          <p:spPr>
            <a:xfrm>
              <a:off x="4457699" y="1045671"/>
              <a:ext cx="3307376" cy="79598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439FE6"/>
              </a:solidFill>
            </a:ln>
            <a:effectLst>
              <a:outerShdw blurRad="38100" dist="38100" dir="5400000" algn="t" rotWithShape="0">
                <a:srgbClr val="439FE6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13E34B60-8F01-4A79-AFA8-4403C4E0A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4914305" y="1134904"/>
              <a:ext cx="2394165" cy="527386"/>
            </a:xfrm>
            <a:prstGeom prst="rect">
              <a:avLst/>
            </a:prstGeom>
            <a:effectLst/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37556AC-6843-4A00-A053-51DD5349817C}"/>
              </a:ext>
            </a:extLst>
          </p:cNvPr>
          <p:cNvGrpSpPr/>
          <p:nvPr/>
        </p:nvGrpSpPr>
        <p:grpSpPr>
          <a:xfrm>
            <a:off x="1858151" y="1881447"/>
            <a:ext cx="2383852" cy="470681"/>
            <a:chOff x="1545400" y="1881447"/>
            <a:chExt cx="2383852" cy="470681"/>
          </a:xfrm>
        </p:grpSpPr>
        <p:sp>
          <p:nvSpPr>
            <p:cNvPr id="70" name="Trapezoid 169">
              <a:extLst>
                <a:ext uri="{FF2B5EF4-FFF2-40B4-BE49-F238E27FC236}">
                  <a16:creationId xmlns:a16="http://schemas.microsoft.com/office/drawing/2014/main" id="{1AF7E271-50FF-47DC-A4B1-83ECFA247A26}"/>
                </a:ext>
              </a:extLst>
            </p:cNvPr>
            <p:cNvSpPr/>
            <p:nvPr/>
          </p:nvSpPr>
          <p:spPr>
            <a:xfrm rot="16361355">
              <a:off x="2585198" y="1008073"/>
              <a:ext cx="304538" cy="2383571"/>
            </a:xfrm>
            <a:custGeom>
              <a:avLst/>
              <a:gdLst>
                <a:gd name="connsiteX0" fmla="*/ 0 w 531357"/>
                <a:gd name="connsiteY0" fmla="*/ 2693616 h 2693616"/>
                <a:gd name="connsiteX1" fmla="*/ 132839 w 531357"/>
                <a:gd name="connsiteY1" fmla="*/ 0 h 2693616"/>
                <a:gd name="connsiteX2" fmla="*/ 398518 w 531357"/>
                <a:gd name="connsiteY2" fmla="*/ 0 h 2693616"/>
                <a:gd name="connsiteX3" fmla="*/ 531357 w 531357"/>
                <a:gd name="connsiteY3" fmla="*/ 2693616 h 2693616"/>
                <a:gd name="connsiteX4" fmla="*/ 0 w 531357"/>
                <a:gd name="connsiteY4" fmla="*/ 2693616 h 2693616"/>
                <a:gd name="connsiteX0" fmla="*/ 74425 w 398518"/>
                <a:gd name="connsiteY0" fmla="*/ 2693619 h 2693619"/>
                <a:gd name="connsiteX1" fmla="*/ 0 w 398518"/>
                <a:gd name="connsiteY1" fmla="*/ 0 h 2693619"/>
                <a:gd name="connsiteX2" fmla="*/ 265679 w 398518"/>
                <a:gd name="connsiteY2" fmla="*/ 0 h 2693619"/>
                <a:gd name="connsiteX3" fmla="*/ 398518 w 398518"/>
                <a:gd name="connsiteY3" fmla="*/ 2693616 h 2693619"/>
                <a:gd name="connsiteX4" fmla="*/ 74425 w 398518"/>
                <a:gd name="connsiteY4" fmla="*/ 2693619 h 2693619"/>
                <a:gd name="connsiteX0" fmla="*/ 0 w 324093"/>
                <a:gd name="connsiteY0" fmla="*/ 2693619 h 2693619"/>
                <a:gd name="connsiteX1" fmla="*/ 17015 w 324093"/>
                <a:gd name="connsiteY1" fmla="*/ 6099 h 2693619"/>
                <a:gd name="connsiteX2" fmla="*/ 191254 w 324093"/>
                <a:gd name="connsiteY2" fmla="*/ 0 h 2693619"/>
                <a:gd name="connsiteX3" fmla="*/ 324093 w 324093"/>
                <a:gd name="connsiteY3" fmla="*/ 2693616 h 2693619"/>
                <a:gd name="connsiteX4" fmla="*/ 0 w 324093"/>
                <a:gd name="connsiteY4" fmla="*/ 2693619 h 2693619"/>
                <a:gd name="connsiteX0" fmla="*/ 38865 w 307078"/>
                <a:gd name="connsiteY0" fmla="*/ 2597099 h 2693616"/>
                <a:gd name="connsiteX1" fmla="*/ 0 w 307078"/>
                <a:gd name="connsiteY1" fmla="*/ 6099 h 2693616"/>
                <a:gd name="connsiteX2" fmla="*/ 174239 w 307078"/>
                <a:gd name="connsiteY2" fmla="*/ 0 h 2693616"/>
                <a:gd name="connsiteX3" fmla="*/ 307078 w 307078"/>
                <a:gd name="connsiteY3" fmla="*/ 2693616 h 2693616"/>
                <a:gd name="connsiteX4" fmla="*/ 38865 w 307078"/>
                <a:gd name="connsiteY4" fmla="*/ 2597099 h 2693616"/>
                <a:gd name="connsiteX0" fmla="*/ 36325 w 304538"/>
                <a:gd name="connsiteY0" fmla="*/ 2597099 h 2693616"/>
                <a:gd name="connsiteX1" fmla="*/ 0 w 304538"/>
                <a:gd name="connsiteY1" fmla="*/ 28959 h 2693616"/>
                <a:gd name="connsiteX2" fmla="*/ 171699 w 304538"/>
                <a:gd name="connsiteY2" fmla="*/ 0 h 2693616"/>
                <a:gd name="connsiteX3" fmla="*/ 304538 w 304538"/>
                <a:gd name="connsiteY3" fmla="*/ 2693616 h 2693616"/>
                <a:gd name="connsiteX4" fmla="*/ 36325 w 304538"/>
                <a:gd name="connsiteY4" fmla="*/ 2597099 h 2693616"/>
                <a:gd name="connsiteX0" fmla="*/ 36325 w 304538"/>
                <a:gd name="connsiteY0" fmla="*/ 2625039 h 2721556"/>
                <a:gd name="connsiteX1" fmla="*/ 0 w 304538"/>
                <a:gd name="connsiteY1" fmla="*/ 56899 h 2721556"/>
                <a:gd name="connsiteX2" fmla="*/ 164079 w 304538"/>
                <a:gd name="connsiteY2" fmla="*/ 0 h 2721556"/>
                <a:gd name="connsiteX3" fmla="*/ 304538 w 304538"/>
                <a:gd name="connsiteY3" fmla="*/ 2721556 h 2721556"/>
                <a:gd name="connsiteX4" fmla="*/ 36325 w 304538"/>
                <a:gd name="connsiteY4" fmla="*/ 2625039 h 27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538" h="2721556">
                  <a:moveTo>
                    <a:pt x="36325" y="2625039"/>
                  </a:moveTo>
                  <a:lnTo>
                    <a:pt x="0" y="56899"/>
                  </a:lnTo>
                  <a:lnTo>
                    <a:pt x="164079" y="0"/>
                  </a:lnTo>
                  <a:lnTo>
                    <a:pt x="304538" y="2721556"/>
                  </a:lnTo>
                  <a:lnTo>
                    <a:pt x="36325" y="26250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25400" dir="5400000" algn="ctr" rotWithShape="0">
                <a:srgbClr val="2290E2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rapezoid 169">
              <a:extLst>
                <a:ext uri="{FF2B5EF4-FFF2-40B4-BE49-F238E27FC236}">
                  <a16:creationId xmlns:a16="http://schemas.microsoft.com/office/drawing/2014/main" id="{E7656F49-9338-489A-BFBD-C25DAB5C90AD}"/>
                </a:ext>
              </a:extLst>
            </p:cNvPr>
            <p:cNvSpPr/>
            <p:nvPr/>
          </p:nvSpPr>
          <p:spPr>
            <a:xfrm rot="16361355">
              <a:off x="2584917" y="992342"/>
              <a:ext cx="304538" cy="2383571"/>
            </a:xfrm>
            <a:custGeom>
              <a:avLst/>
              <a:gdLst>
                <a:gd name="connsiteX0" fmla="*/ 0 w 531357"/>
                <a:gd name="connsiteY0" fmla="*/ 2693616 h 2693616"/>
                <a:gd name="connsiteX1" fmla="*/ 132839 w 531357"/>
                <a:gd name="connsiteY1" fmla="*/ 0 h 2693616"/>
                <a:gd name="connsiteX2" fmla="*/ 398518 w 531357"/>
                <a:gd name="connsiteY2" fmla="*/ 0 h 2693616"/>
                <a:gd name="connsiteX3" fmla="*/ 531357 w 531357"/>
                <a:gd name="connsiteY3" fmla="*/ 2693616 h 2693616"/>
                <a:gd name="connsiteX4" fmla="*/ 0 w 531357"/>
                <a:gd name="connsiteY4" fmla="*/ 2693616 h 2693616"/>
                <a:gd name="connsiteX0" fmla="*/ 74425 w 398518"/>
                <a:gd name="connsiteY0" fmla="*/ 2693619 h 2693619"/>
                <a:gd name="connsiteX1" fmla="*/ 0 w 398518"/>
                <a:gd name="connsiteY1" fmla="*/ 0 h 2693619"/>
                <a:gd name="connsiteX2" fmla="*/ 265679 w 398518"/>
                <a:gd name="connsiteY2" fmla="*/ 0 h 2693619"/>
                <a:gd name="connsiteX3" fmla="*/ 398518 w 398518"/>
                <a:gd name="connsiteY3" fmla="*/ 2693616 h 2693619"/>
                <a:gd name="connsiteX4" fmla="*/ 74425 w 398518"/>
                <a:gd name="connsiteY4" fmla="*/ 2693619 h 2693619"/>
                <a:gd name="connsiteX0" fmla="*/ 0 w 324093"/>
                <a:gd name="connsiteY0" fmla="*/ 2693619 h 2693619"/>
                <a:gd name="connsiteX1" fmla="*/ 17015 w 324093"/>
                <a:gd name="connsiteY1" fmla="*/ 6099 h 2693619"/>
                <a:gd name="connsiteX2" fmla="*/ 191254 w 324093"/>
                <a:gd name="connsiteY2" fmla="*/ 0 h 2693619"/>
                <a:gd name="connsiteX3" fmla="*/ 324093 w 324093"/>
                <a:gd name="connsiteY3" fmla="*/ 2693616 h 2693619"/>
                <a:gd name="connsiteX4" fmla="*/ 0 w 324093"/>
                <a:gd name="connsiteY4" fmla="*/ 2693619 h 2693619"/>
                <a:gd name="connsiteX0" fmla="*/ 38865 w 307078"/>
                <a:gd name="connsiteY0" fmla="*/ 2597099 h 2693616"/>
                <a:gd name="connsiteX1" fmla="*/ 0 w 307078"/>
                <a:gd name="connsiteY1" fmla="*/ 6099 h 2693616"/>
                <a:gd name="connsiteX2" fmla="*/ 174239 w 307078"/>
                <a:gd name="connsiteY2" fmla="*/ 0 h 2693616"/>
                <a:gd name="connsiteX3" fmla="*/ 307078 w 307078"/>
                <a:gd name="connsiteY3" fmla="*/ 2693616 h 2693616"/>
                <a:gd name="connsiteX4" fmla="*/ 38865 w 307078"/>
                <a:gd name="connsiteY4" fmla="*/ 2597099 h 2693616"/>
                <a:gd name="connsiteX0" fmla="*/ 36325 w 304538"/>
                <a:gd name="connsiteY0" fmla="*/ 2597099 h 2693616"/>
                <a:gd name="connsiteX1" fmla="*/ 0 w 304538"/>
                <a:gd name="connsiteY1" fmla="*/ 28959 h 2693616"/>
                <a:gd name="connsiteX2" fmla="*/ 171699 w 304538"/>
                <a:gd name="connsiteY2" fmla="*/ 0 h 2693616"/>
                <a:gd name="connsiteX3" fmla="*/ 304538 w 304538"/>
                <a:gd name="connsiteY3" fmla="*/ 2693616 h 2693616"/>
                <a:gd name="connsiteX4" fmla="*/ 36325 w 304538"/>
                <a:gd name="connsiteY4" fmla="*/ 2597099 h 2693616"/>
                <a:gd name="connsiteX0" fmla="*/ 36325 w 304538"/>
                <a:gd name="connsiteY0" fmla="*/ 2625039 h 2721556"/>
                <a:gd name="connsiteX1" fmla="*/ 0 w 304538"/>
                <a:gd name="connsiteY1" fmla="*/ 56899 h 2721556"/>
                <a:gd name="connsiteX2" fmla="*/ 164079 w 304538"/>
                <a:gd name="connsiteY2" fmla="*/ 0 h 2721556"/>
                <a:gd name="connsiteX3" fmla="*/ 304538 w 304538"/>
                <a:gd name="connsiteY3" fmla="*/ 2721556 h 2721556"/>
                <a:gd name="connsiteX4" fmla="*/ 36325 w 304538"/>
                <a:gd name="connsiteY4" fmla="*/ 2625039 h 27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538" h="2721556">
                  <a:moveTo>
                    <a:pt x="36325" y="2625039"/>
                  </a:moveTo>
                  <a:lnTo>
                    <a:pt x="0" y="56899"/>
                  </a:lnTo>
                  <a:lnTo>
                    <a:pt x="164079" y="0"/>
                  </a:lnTo>
                  <a:lnTo>
                    <a:pt x="304538" y="2721556"/>
                  </a:lnTo>
                  <a:lnTo>
                    <a:pt x="36325" y="26250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8518FF19-675A-4AAB-A479-C0470255A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1729864" y="1881447"/>
              <a:ext cx="2042527" cy="369333"/>
            </a:xfrm>
            <a:prstGeom prst="rect">
              <a:avLst/>
            </a:prstGeom>
            <a:effectLst/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C988715-26D0-4BD0-ABD0-88727C234A18}"/>
              </a:ext>
            </a:extLst>
          </p:cNvPr>
          <p:cNvGrpSpPr/>
          <p:nvPr/>
        </p:nvGrpSpPr>
        <p:grpSpPr>
          <a:xfrm>
            <a:off x="7954144" y="2025126"/>
            <a:ext cx="2551119" cy="307335"/>
            <a:chOff x="6965471" y="2025126"/>
            <a:chExt cx="2551119" cy="307335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6D84538C-A624-48CA-9D0E-DA78F72266F0}"/>
                </a:ext>
              </a:extLst>
            </p:cNvPr>
            <p:cNvGrpSpPr/>
            <p:nvPr/>
          </p:nvGrpSpPr>
          <p:grpSpPr>
            <a:xfrm flipH="1">
              <a:off x="6965471" y="2052387"/>
              <a:ext cx="2551119" cy="280074"/>
              <a:chOff x="1545400" y="2031859"/>
              <a:chExt cx="2383852" cy="320269"/>
            </a:xfrm>
          </p:grpSpPr>
          <p:sp>
            <p:nvSpPr>
              <p:cNvPr id="74" name="Trapezoid 169">
                <a:extLst>
                  <a:ext uri="{FF2B5EF4-FFF2-40B4-BE49-F238E27FC236}">
                    <a16:creationId xmlns:a16="http://schemas.microsoft.com/office/drawing/2014/main" id="{979E802D-72DA-4C73-AC43-543C301A3BD9}"/>
                  </a:ext>
                </a:extLst>
              </p:cNvPr>
              <p:cNvSpPr/>
              <p:nvPr/>
            </p:nvSpPr>
            <p:spPr>
              <a:xfrm rot="16361355">
                <a:off x="2585198" y="1008073"/>
                <a:ext cx="304538" cy="2383571"/>
              </a:xfrm>
              <a:custGeom>
                <a:avLst/>
                <a:gdLst>
                  <a:gd name="connsiteX0" fmla="*/ 0 w 531357"/>
                  <a:gd name="connsiteY0" fmla="*/ 2693616 h 2693616"/>
                  <a:gd name="connsiteX1" fmla="*/ 132839 w 531357"/>
                  <a:gd name="connsiteY1" fmla="*/ 0 h 2693616"/>
                  <a:gd name="connsiteX2" fmla="*/ 398518 w 531357"/>
                  <a:gd name="connsiteY2" fmla="*/ 0 h 2693616"/>
                  <a:gd name="connsiteX3" fmla="*/ 531357 w 531357"/>
                  <a:gd name="connsiteY3" fmla="*/ 2693616 h 2693616"/>
                  <a:gd name="connsiteX4" fmla="*/ 0 w 531357"/>
                  <a:gd name="connsiteY4" fmla="*/ 2693616 h 2693616"/>
                  <a:gd name="connsiteX0" fmla="*/ 74425 w 398518"/>
                  <a:gd name="connsiteY0" fmla="*/ 2693619 h 2693619"/>
                  <a:gd name="connsiteX1" fmla="*/ 0 w 398518"/>
                  <a:gd name="connsiteY1" fmla="*/ 0 h 2693619"/>
                  <a:gd name="connsiteX2" fmla="*/ 265679 w 398518"/>
                  <a:gd name="connsiteY2" fmla="*/ 0 h 2693619"/>
                  <a:gd name="connsiteX3" fmla="*/ 398518 w 398518"/>
                  <a:gd name="connsiteY3" fmla="*/ 2693616 h 2693619"/>
                  <a:gd name="connsiteX4" fmla="*/ 74425 w 398518"/>
                  <a:gd name="connsiteY4" fmla="*/ 2693619 h 2693619"/>
                  <a:gd name="connsiteX0" fmla="*/ 0 w 324093"/>
                  <a:gd name="connsiteY0" fmla="*/ 2693619 h 2693619"/>
                  <a:gd name="connsiteX1" fmla="*/ 17015 w 324093"/>
                  <a:gd name="connsiteY1" fmla="*/ 6099 h 2693619"/>
                  <a:gd name="connsiteX2" fmla="*/ 191254 w 324093"/>
                  <a:gd name="connsiteY2" fmla="*/ 0 h 2693619"/>
                  <a:gd name="connsiteX3" fmla="*/ 324093 w 324093"/>
                  <a:gd name="connsiteY3" fmla="*/ 2693616 h 2693619"/>
                  <a:gd name="connsiteX4" fmla="*/ 0 w 324093"/>
                  <a:gd name="connsiteY4" fmla="*/ 2693619 h 2693619"/>
                  <a:gd name="connsiteX0" fmla="*/ 38865 w 307078"/>
                  <a:gd name="connsiteY0" fmla="*/ 2597099 h 2693616"/>
                  <a:gd name="connsiteX1" fmla="*/ 0 w 307078"/>
                  <a:gd name="connsiteY1" fmla="*/ 6099 h 2693616"/>
                  <a:gd name="connsiteX2" fmla="*/ 174239 w 307078"/>
                  <a:gd name="connsiteY2" fmla="*/ 0 h 2693616"/>
                  <a:gd name="connsiteX3" fmla="*/ 307078 w 307078"/>
                  <a:gd name="connsiteY3" fmla="*/ 2693616 h 2693616"/>
                  <a:gd name="connsiteX4" fmla="*/ 38865 w 307078"/>
                  <a:gd name="connsiteY4" fmla="*/ 2597099 h 2693616"/>
                  <a:gd name="connsiteX0" fmla="*/ 36325 w 304538"/>
                  <a:gd name="connsiteY0" fmla="*/ 2597099 h 2693616"/>
                  <a:gd name="connsiteX1" fmla="*/ 0 w 304538"/>
                  <a:gd name="connsiteY1" fmla="*/ 28959 h 2693616"/>
                  <a:gd name="connsiteX2" fmla="*/ 171699 w 304538"/>
                  <a:gd name="connsiteY2" fmla="*/ 0 h 2693616"/>
                  <a:gd name="connsiteX3" fmla="*/ 304538 w 304538"/>
                  <a:gd name="connsiteY3" fmla="*/ 2693616 h 2693616"/>
                  <a:gd name="connsiteX4" fmla="*/ 36325 w 304538"/>
                  <a:gd name="connsiteY4" fmla="*/ 2597099 h 2693616"/>
                  <a:gd name="connsiteX0" fmla="*/ 36325 w 304538"/>
                  <a:gd name="connsiteY0" fmla="*/ 2625039 h 2721556"/>
                  <a:gd name="connsiteX1" fmla="*/ 0 w 304538"/>
                  <a:gd name="connsiteY1" fmla="*/ 56899 h 2721556"/>
                  <a:gd name="connsiteX2" fmla="*/ 164079 w 304538"/>
                  <a:gd name="connsiteY2" fmla="*/ 0 h 2721556"/>
                  <a:gd name="connsiteX3" fmla="*/ 304538 w 304538"/>
                  <a:gd name="connsiteY3" fmla="*/ 2721556 h 2721556"/>
                  <a:gd name="connsiteX4" fmla="*/ 36325 w 304538"/>
                  <a:gd name="connsiteY4" fmla="*/ 2625039 h 272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38" h="2721556">
                    <a:moveTo>
                      <a:pt x="36325" y="2625039"/>
                    </a:moveTo>
                    <a:lnTo>
                      <a:pt x="0" y="56899"/>
                    </a:lnTo>
                    <a:lnTo>
                      <a:pt x="164079" y="0"/>
                    </a:lnTo>
                    <a:lnTo>
                      <a:pt x="304538" y="2721556"/>
                    </a:lnTo>
                    <a:lnTo>
                      <a:pt x="36325" y="26250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dist="25400" dir="5400000" algn="ctr" rotWithShape="0">
                  <a:srgbClr val="2290E2"/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Trapezoid 169">
                <a:extLst>
                  <a:ext uri="{FF2B5EF4-FFF2-40B4-BE49-F238E27FC236}">
                    <a16:creationId xmlns:a16="http://schemas.microsoft.com/office/drawing/2014/main" id="{2165F3AD-975B-413E-824E-E5D475B0BA76}"/>
                  </a:ext>
                </a:extLst>
              </p:cNvPr>
              <p:cNvSpPr/>
              <p:nvPr/>
            </p:nvSpPr>
            <p:spPr>
              <a:xfrm rot="16361355">
                <a:off x="2584917" y="992342"/>
                <a:ext cx="304538" cy="2383571"/>
              </a:xfrm>
              <a:custGeom>
                <a:avLst/>
                <a:gdLst>
                  <a:gd name="connsiteX0" fmla="*/ 0 w 531357"/>
                  <a:gd name="connsiteY0" fmla="*/ 2693616 h 2693616"/>
                  <a:gd name="connsiteX1" fmla="*/ 132839 w 531357"/>
                  <a:gd name="connsiteY1" fmla="*/ 0 h 2693616"/>
                  <a:gd name="connsiteX2" fmla="*/ 398518 w 531357"/>
                  <a:gd name="connsiteY2" fmla="*/ 0 h 2693616"/>
                  <a:gd name="connsiteX3" fmla="*/ 531357 w 531357"/>
                  <a:gd name="connsiteY3" fmla="*/ 2693616 h 2693616"/>
                  <a:gd name="connsiteX4" fmla="*/ 0 w 531357"/>
                  <a:gd name="connsiteY4" fmla="*/ 2693616 h 2693616"/>
                  <a:gd name="connsiteX0" fmla="*/ 74425 w 398518"/>
                  <a:gd name="connsiteY0" fmla="*/ 2693619 h 2693619"/>
                  <a:gd name="connsiteX1" fmla="*/ 0 w 398518"/>
                  <a:gd name="connsiteY1" fmla="*/ 0 h 2693619"/>
                  <a:gd name="connsiteX2" fmla="*/ 265679 w 398518"/>
                  <a:gd name="connsiteY2" fmla="*/ 0 h 2693619"/>
                  <a:gd name="connsiteX3" fmla="*/ 398518 w 398518"/>
                  <a:gd name="connsiteY3" fmla="*/ 2693616 h 2693619"/>
                  <a:gd name="connsiteX4" fmla="*/ 74425 w 398518"/>
                  <a:gd name="connsiteY4" fmla="*/ 2693619 h 2693619"/>
                  <a:gd name="connsiteX0" fmla="*/ 0 w 324093"/>
                  <a:gd name="connsiteY0" fmla="*/ 2693619 h 2693619"/>
                  <a:gd name="connsiteX1" fmla="*/ 17015 w 324093"/>
                  <a:gd name="connsiteY1" fmla="*/ 6099 h 2693619"/>
                  <a:gd name="connsiteX2" fmla="*/ 191254 w 324093"/>
                  <a:gd name="connsiteY2" fmla="*/ 0 h 2693619"/>
                  <a:gd name="connsiteX3" fmla="*/ 324093 w 324093"/>
                  <a:gd name="connsiteY3" fmla="*/ 2693616 h 2693619"/>
                  <a:gd name="connsiteX4" fmla="*/ 0 w 324093"/>
                  <a:gd name="connsiteY4" fmla="*/ 2693619 h 2693619"/>
                  <a:gd name="connsiteX0" fmla="*/ 38865 w 307078"/>
                  <a:gd name="connsiteY0" fmla="*/ 2597099 h 2693616"/>
                  <a:gd name="connsiteX1" fmla="*/ 0 w 307078"/>
                  <a:gd name="connsiteY1" fmla="*/ 6099 h 2693616"/>
                  <a:gd name="connsiteX2" fmla="*/ 174239 w 307078"/>
                  <a:gd name="connsiteY2" fmla="*/ 0 h 2693616"/>
                  <a:gd name="connsiteX3" fmla="*/ 307078 w 307078"/>
                  <a:gd name="connsiteY3" fmla="*/ 2693616 h 2693616"/>
                  <a:gd name="connsiteX4" fmla="*/ 38865 w 307078"/>
                  <a:gd name="connsiteY4" fmla="*/ 2597099 h 2693616"/>
                  <a:gd name="connsiteX0" fmla="*/ 36325 w 304538"/>
                  <a:gd name="connsiteY0" fmla="*/ 2597099 h 2693616"/>
                  <a:gd name="connsiteX1" fmla="*/ 0 w 304538"/>
                  <a:gd name="connsiteY1" fmla="*/ 28959 h 2693616"/>
                  <a:gd name="connsiteX2" fmla="*/ 171699 w 304538"/>
                  <a:gd name="connsiteY2" fmla="*/ 0 h 2693616"/>
                  <a:gd name="connsiteX3" fmla="*/ 304538 w 304538"/>
                  <a:gd name="connsiteY3" fmla="*/ 2693616 h 2693616"/>
                  <a:gd name="connsiteX4" fmla="*/ 36325 w 304538"/>
                  <a:gd name="connsiteY4" fmla="*/ 2597099 h 2693616"/>
                  <a:gd name="connsiteX0" fmla="*/ 36325 w 304538"/>
                  <a:gd name="connsiteY0" fmla="*/ 2625039 h 2721556"/>
                  <a:gd name="connsiteX1" fmla="*/ 0 w 304538"/>
                  <a:gd name="connsiteY1" fmla="*/ 56899 h 2721556"/>
                  <a:gd name="connsiteX2" fmla="*/ 164079 w 304538"/>
                  <a:gd name="connsiteY2" fmla="*/ 0 h 2721556"/>
                  <a:gd name="connsiteX3" fmla="*/ 304538 w 304538"/>
                  <a:gd name="connsiteY3" fmla="*/ 2721556 h 2721556"/>
                  <a:gd name="connsiteX4" fmla="*/ 36325 w 304538"/>
                  <a:gd name="connsiteY4" fmla="*/ 2625039 h 2721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38" h="2721556">
                    <a:moveTo>
                      <a:pt x="36325" y="2625039"/>
                    </a:moveTo>
                    <a:lnTo>
                      <a:pt x="0" y="56899"/>
                    </a:lnTo>
                    <a:lnTo>
                      <a:pt x="164079" y="0"/>
                    </a:lnTo>
                    <a:lnTo>
                      <a:pt x="304538" y="2721556"/>
                    </a:lnTo>
                    <a:lnTo>
                      <a:pt x="36325" y="26250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6E3E9B0E-6697-4BF4-88CF-6FC9C4191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7125231" y="2025126"/>
              <a:ext cx="2222697" cy="225654"/>
            </a:xfrm>
            <a:prstGeom prst="rect">
              <a:avLst/>
            </a:prstGeom>
            <a:effectLst/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A3229AE-1AE7-4493-B98E-7A40E25EFF4E}"/>
              </a:ext>
            </a:extLst>
          </p:cNvPr>
          <p:cNvGrpSpPr/>
          <p:nvPr/>
        </p:nvGrpSpPr>
        <p:grpSpPr>
          <a:xfrm>
            <a:off x="709226" y="5319111"/>
            <a:ext cx="1926666" cy="1110855"/>
            <a:chOff x="224001" y="5591569"/>
            <a:chExt cx="1926666" cy="1110855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DC99BE49-9895-4CCD-A578-3D6373B595D6}"/>
                </a:ext>
              </a:extLst>
            </p:cNvPr>
            <p:cNvSpPr/>
            <p:nvPr/>
          </p:nvSpPr>
          <p:spPr>
            <a:xfrm>
              <a:off x="328542" y="5801080"/>
              <a:ext cx="1822125" cy="9013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004957B-2131-442B-8003-8E864A0CF14C}"/>
                </a:ext>
              </a:extLst>
            </p:cNvPr>
            <p:cNvSpPr/>
            <p:nvPr/>
          </p:nvSpPr>
          <p:spPr>
            <a:xfrm>
              <a:off x="367807" y="6065138"/>
              <a:ext cx="17828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tabLst>
                  <a:tab pos="355600" algn="l"/>
                </a:tabLst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ฝึกออกเสียง - สูงต่ำ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B1E37D8-115F-4097-903C-75C15A1A4A74}"/>
                </a:ext>
              </a:extLst>
            </p:cNvPr>
            <p:cNvGrpSpPr/>
            <p:nvPr/>
          </p:nvGrpSpPr>
          <p:grpSpPr>
            <a:xfrm>
              <a:off x="224001" y="5591569"/>
              <a:ext cx="354876" cy="461665"/>
              <a:chOff x="-323972" y="5649724"/>
              <a:chExt cx="354876" cy="461665"/>
            </a:xfrm>
          </p:grpSpPr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C860C766-9736-402E-8B34-31D9A52E4503}"/>
                  </a:ext>
                </a:extLst>
              </p:cNvPr>
              <p:cNvSpPr/>
              <p:nvPr/>
            </p:nvSpPr>
            <p:spPr>
              <a:xfrm>
                <a:off x="-293281" y="5741375"/>
                <a:ext cx="277187" cy="27718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D62A842-81EE-483F-9A6F-F6F9DD6C36D8}"/>
                  </a:ext>
                </a:extLst>
              </p:cNvPr>
              <p:cNvSpPr/>
              <p:nvPr/>
            </p:nvSpPr>
            <p:spPr>
              <a:xfrm>
                <a:off x="-323972" y="5649724"/>
                <a:ext cx="3548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355600" algn="l"/>
                  </a:tabLst>
                </a:pPr>
                <a:r>
                  <a:rPr lang="en-US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1.</a:t>
                </a:r>
                <a:endPara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0297693-C56E-4912-8487-C905D5D89E4A}"/>
              </a:ext>
            </a:extLst>
          </p:cNvPr>
          <p:cNvGrpSpPr/>
          <p:nvPr/>
        </p:nvGrpSpPr>
        <p:grpSpPr>
          <a:xfrm>
            <a:off x="3034892" y="5356373"/>
            <a:ext cx="2493224" cy="1123602"/>
            <a:chOff x="2399446" y="5628831"/>
            <a:chExt cx="2493224" cy="1123602"/>
          </a:xfrm>
        </p:grpSpPr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A38FAE1E-C862-46D3-A12A-BB123AD9A1E7}"/>
                </a:ext>
              </a:extLst>
            </p:cNvPr>
            <p:cNvSpPr/>
            <p:nvPr/>
          </p:nvSpPr>
          <p:spPr>
            <a:xfrm>
              <a:off x="2497134" y="5797891"/>
              <a:ext cx="2297849" cy="90453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DC7DE86-BC61-4556-B7EA-C60918DEA7FF}"/>
                </a:ext>
              </a:extLst>
            </p:cNvPr>
            <p:cNvSpPr/>
            <p:nvPr/>
          </p:nvSpPr>
          <p:spPr>
            <a:xfrm>
              <a:off x="2399446" y="5921436"/>
              <a:ext cx="249322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ฝึกหายใจและการออกเสียงพร้อมกับการเคาะจังหวะ</a:t>
              </a:r>
              <a:endParaRPr lang="en-US" sz="2400" dirty="0"/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A58D16D-4FF7-41BB-A05C-86E78DDBD3E8}"/>
                </a:ext>
              </a:extLst>
            </p:cNvPr>
            <p:cNvGrpSpPr/>
            <p:nvPr/>
          </p:nvGrpSpPr>
          <p:grpSpPr>
            <a:xfrm>
              <a:off x="2438164" y="5628831"/>
              <a:ext cx="354876" cy="461665"/>
              <a:chOff x="-516263" y="5686986"/>
              <a:chExt cx="354876" cy="461665"/>
            </a:xfrm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9F814954-58BF-4E41-9CF7-D05B9A7294CF}"/>
                  </a:ext>
                </a:extLst>
              </p:cNvPr>
              <p:cNvSpPr/>
              <p:nvPr/>
            </p:nvSpPr>
            <p:spPr>
              <a:xfrm>
                <a:off x="-494667" y="5758764"/>
                <a:ext cx="277187" cy="277187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A8CD0323-3E3F-4E44-BA78-760033CC4533}"/>
                  </a:ext>
                </a:extLst>
              </p:cNvPr>
              <p:cNvSpPr/>
              <p:nvPr/>
            </p:nvSpPr>
            <p:spPr>
              <a:xfrm>
                <a:off x="-516263" y="5686986"/>
                <a:ext cx="35487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tabLst>
                    <a:tab pos="355600" algn="l"/>
                  </a:tabLst>
                </a:pPr>
                <a:r>
                  <a:rPr lang="th-TH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en-US" sz="24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.</a:t>
                </a:r>
                <a:endPara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52965455-0883-4934-A760-80AC7BD7BF91}"/>
              </a:ext>
            </a:extLst>
          </p:cNvPr>
          <p:cNvSpPr/>
          <p:nvPr/>
        </p:nvSpPr>
        <p:spPr>
          <a:xfrm>
            <a:off x="851770" y="3340881"/>
            <a:ext cx="44944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55600" algn="l"/>
              </a:tabLst>
            </a:pP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บทร้องที่ประพันธ์ขึ้นใหม่</a:t>
            </a:r>
          </a:p>
          <a:p>
            <a:pPr>
              <a:tabLst>
                <a:tab pos="355600" algn="l"/>
              </a:tabLst>
            </a:pP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2.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	บทร้องเก่า แต่ไม่ทราบนามผู้แต่ง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355600" algn="l"/>
              </a:tabLst>
            </a:pP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3.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บทร้องที่มาจากบทกลอน บทละคร หรือวรรณคดี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A007BE96-8133-4CCC-87E2-6879774DAEA0}"/>
              </a:ext>
            </a:extLst>
          </p:cNvPr>
          <p:cNvSpPr/>
          <p:nvPr/>
        </p:nvSpPr>
        <p:spPr>
          <a:xfrm>
            <a:off x="2752725" y="4650794"/>
            <a:ext cx="342481" cy="317372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7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>
            <a:extLst>
              <a:ext uri="{FF2B5EF4-FFF2-40B4-BE49-F238E27FC236}">
                <a16:creationId xmlns:a16="http://schemas.microsoft.com/office/drawing/2014/main" id="{898DBFDA-8B84-4AF3-9B2B-430F423F99BA}"/>
              </a:ext>
            </a:extLst>
          </p:cNvPr>
          <p:cNvSpPr/>
          <p:nvPr/>
        </p:nvSpPr>
        <p:spPr>
          <a:xfrm>
            <a:off x="-2" y="866363"/>
            <a:ext cx="12192002" cy="5991637"/>
          </a:xfrm>
          <a:prstGeom prst="rect">
            <a:avLst/>
          </a:prstGeom>
          <a:solidFill>
            <a:srgbClr val="EAF4F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FF1769D-41F2-4B5D-8876-158265B4B0A8}"/>
              </a:ext>
            </a:extLst>
          </p:cNvPr>
          <p:cNvSpPr/>
          <p:nvPr/>
        </p:nvSpPr>
        <p:spPr>
          <a:xfrm>
            <a:off x="360241" y="2781665"/>
            <a:ext cx="4979510" cy="1773447"/>
          </a:xfrm>
          <a:custGeom>
            <a:avLst/>
            <a:gdLst>
              <a:gd name="connsiteX0" fmla="*/ 0 w 4999549"/>
              <a:gd name="connsiteY0" fmla="*/ 0 h 1705731"/>
              <a:gd name="connsiteX1" fmla="*/ 4999549 w 4999549"/>
              <a:gd name="connsiteY1" fmla="*/ 0 h 1705731"/>
              <a:gd name="connsiteX2" fmla="*/ 4999549 w 4999549"/>
              <a:gd name="connsiteY2" fmla="*/ 1705731 h 1705731"/>
              <a:gd name="connsiteX3" fmla="*/ 0 w 4999549"/>
              <a:gd name="connsiteY3" fmla="*/ 1705731 h 1705731"/>
              <a:gd name="connsiteX4" fmla="*/ 0 w 4999549"/>
              <a:gd name="connsiteY4" fmla="*/ 0 h 1705731"/>
              <a:gd name="connsiteX0" fmla="*/ 0 w 4999549"/>
              <a:gd name="connsiteY0" fmla="*/ 0 h 1705731"/>
              <a:gd name="connsiteX1" fmla="*/ 4609024 w 4999549"/>
              <a:gd name="connsiteY1" fmla="*/ 9525 h 1705731"/>
              <a:gd name="connsiteX2" fmla="*/ 4999549 w 4999549"/>
              <a:gd name="connsiteY2" fmla="*/ 1705731 h 1705731"/>
              <a:gd name="connsiteX3" fmla="*/ 0 w 4999549"/>
              <a:gd name="connsiteY3" fmla="*/ 1705731 h 1705731"/>
              <a:gd name="connsiteX4" fmla="*/ 0 w 4999549"/>
              <a:gd name="connsiteY4" fmla="*/ 0 h 1705731"/>
              <a:gd name="connsiteX0" fmla="*/ 0 w 4999549"/>
              <a:gd name="connsiteY0" fmla="*/ 0 h 1705731"/>
              <a:gd name="connsiteX1" fmla="*/ 4609024 w 4999549"/>
              <a:gd name="connsiteY1" fmla="*/ 9525 h 1705731"/>
              <a:gd name="connsiteX2" fmla="*/ 4773734 w 4999549"/>
              <a:gd name="connsiteY2" fmla="*/ 675910 h 1705731"/>
              <a:gd name="connsiteX3" fmla="*/ 4999549 w 4999549"/>
              <a:gd name="connsiteY3" fmla="*/ 1705731 h 1705731"/>
              <a:gd name="connsiteX4" fmla="*/ 0 w 4999549"/>
              <a:gd name="connsiteY4" fmla="*/ 1705731 h 1705731"/>
              <a:gd name="connsiteX5" fmla="*/ 0 w 4999549"/>
              <a:gd name="connsiteY5" fmla="*/ 0 h 1705731"/>
              <a:gd name="connsiteX0" fmla="*/ 0 w 4999549"/>
              <a:gd name="connsiteY0" fmla="*/ 0 h 1705731"/>
              <a:gd name="connsiteX1" fmla="*/ 4609024 w 4999549"/>
              <a:gd name="connsiteY1" fmla="*/ 9525 h 1705731"/>
              <a:gd name="connsiteX2" fmla="*/ 4973759 w 4999549"/>
              <a:gd name="connsiteY2" fmla="*/ 656860 h 1705731"/>
              <a:gd name="connsiteX3" fmla="*/ 4999549 w 4999549"/>
              <a:gd name="connsiteY3" fmla="*/ 1705731 h 1705731"/>
              <a:gd name="connsiteX4" fmla="*/ 0 w 4999549"/>
              <a:gd name="connsiteY4" fmla="*/ 1705731 h 1705731"/>
              <a:gd name="connsiteX5" fmla="*/ 0 w 4999549"/>
              <a:gd name="connsiteY5" fmla="*/ 0 h 1705731"/>
              <a:gd name="connsiteX0" fmla="*/ 0 w 4999549"/>
              <a:gd name="connsiteY0" fmla="*/ 0 h 1705731"/>
              <a:gd name="connsiteX1" fmla="*/ 4609024 w 4999549"/>
              <a:gd name="connsiteY1" fmla="*/ 9525 h 1705731"/>
              <a:gd name="connsiteX2" fmla="*/ 4973759 w 4999549"/>
              <a:gd name="connsiteY2" fmla="*/ 656860 h 1705731"/>
              <a:gd name="connsiteX3" fmla="*/ 4979510 w 4999549"/>
              <a:gd name="connsiteY3" fmla="*/ 1521951 h 1705731"/>
              <a:gd name="connsiteX4" fmla="*/ 4999549 w 4999549"/>
              <a:gd name="connsiteY4" fmla="*/ 1705731 h 1705731"/>
              <a:gd name="connsiteX5" fmla="*/ 0 w 4999549"/>
              <a:gd name="connsiteY5" fmla="*/ 1705731 h 1705731"/>
              <a:gd name="connsiteX6" fmla="*/ 0 w 4999549"/>
              <a:gd name="connsiteY6" fmla="*/ 0 h 1705731"/>
              <a:gd name="connsiteX0" fmla="*/ 0 w 4979510"/>
              <a:gd name="connsiteY0" fmla="*/ 0 h 1714068"/>
              <a:gd name="connsiteX1" fmla="*/ 4609024 w 4979510"/>
              <a:gd name="connsiteY1" fmla="*/ 9525 h 1714068"/>
              <a:gd name="connsiteX2" fmla="*/ 4973759 w 4979510"/>
              <a:gd name="connsiteY2" fmla="*/ 656860 h 1714068"/>
              <a:gd name="connsiteX3" fmla="*/ 4979510 w 4979510"/>
              <a:gd name="connsiteY3" fmla="*/ 1521951 h 1714068"/>
              <a:gd name="connsiteX4" fmla="*/ 4930538 w 4979510"/>
              <a:gd name="connsiteY4" fmla="*/ 1714068 h 1714068"/>
              <a:gd name="connsiteX5" fmla="*/ 0 w 4979510"/>
              <a:gd name="connsiteY5" fmla="*/ 1705731 h 1714068"/>
              <a:gd name="connsiteX6" fmla="*/ 0 w 4979510"/>
              <a:gd name="connsiteY6" fmla="*/ 0 h 1714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9510" h="1714068">
                <a:moveTo>
                  <a:pt x="0" y="0"/>
                </a:moveTo>
                <a:lnTo>
                  <a:pt x="4609024" y="9525"/>
                </a:lnTo>
                <a:lnTo>
                  <a:pt x="4973759" y="656860"/>
                </a:lnTo>
                <a:lnTo>
                  <a:pt x="4979510" y="1521951"/>
                </a:lnTo>
                <a:lnTo>
                  <a:pt x="4930538" y="1714068"/>
                </a:lnTo>
                <a:lnTo>
                  <a:pt x="0" y="17057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cap="rnd">
            <a:solidFill>
              <a:srgbClr val="FC9204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F9AC213-85EF-4064-AC19-74494A4D3012}"/>
              </a:ext>
            </a:extLst>
          </p:cNvPr>
          <p:cNvSpPr/>
          <p:nvPr/>
        </p:nvSpPr>
        <p:spPr>
          <a:xfrm>
            <a:off x="7100219" y="1553321"/>
            <a:ext cx="4716355" cy="2867601"/>
          </a:xfrm>
          <a:prstGeom prst="rect">
            <a:avLst/>
          </a:prstGeom>
          <a:solidFill>
            <a:srgbClr val="FFFFFF">
              <a:alpha val="80000"/>
            </a:srgbClr>
          </a:solidFill>
          <a:ln cap="rnd">
            <a:solidFill>
              <a:srgbClr val="CC98CC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86F673F-CEA6-4783-AA94-153244AE9FC7}"/>
              </a:ext>
            </a:extLst>
          </p:cNvPr>
          <p:cNvSpPr/>
          <p:nvPr/>
        </p:nvSpPr>
        <p:spPr>
          <a:xfrm>
            <a:off x="250655" y="1046401"/>
            <a:ext cx="5235176" cy="1084832"/>
          </a:xfrm>
          <a:prstGeom prst="rect">
            <a:avLst/>
          </a:prstGeom>
          <a:solidFill>
            <a:srgbClr val="FFFFFF">
              <a:alpha val="80000"/>
            </a:srgbClr>
          </a:solidFill>
          <a:ln cap="rnd">
            <a:solidFill>
              <a:srgbClr val="99CB3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57F92BA-1389-435B-A3FC-302D52E11F81}"/>
              </a:ext>
            </a:extLst>
          </p:cNvPr>
          <p:cNvSpPr/>
          <p:nvPr/>
        </p:nvSpPr>
        <p:spPr>
          <a:xfrm>
            <a:off x="5051771" y="5178822"/>
            <a:ext cx="6331413" cy="1304310"/>
          </a:xfrm>
          <a:custGeom>
            <a:avLst/>
            <a:gdLst>
              <a:gd name="connsiteX0" fmla="*/ 0 w 5389840"/>
              <a:gd name="connsiteY0" fmla="*/ 0 h 1183454"/>
              <a:gd name="connsiteX1" fmla="*/ 5389840 w 5389840"/>
              <a:gd name="connsiteY1" fmla="*/ 0 h 1183454"/>
              <a:gd name="connsiteX2" fmla="*/ 5389840 w 5389840"/>
              <a:gd name="connsiteY2" fmla="*/ 1183454 h 1183454"/>
              <a:gd name="connsiteX3" fmla="*/ 0 w 5389840"/>
              <a:gd name="connsiteY3" fmla="*/ 1183454 h 1183454"/>
              <a:gd name="connsiteX4" fmla="*/ 0 w 5389840"/>
              <a:gd name="connsiteY4" fmla="*/ 0 h 1183454"/>
              <a:gd name="connsiteX0" fmla="*/ 0 w 5389840"/>
              <a:gd name="connsiteY0" fmla="*/ 0 h 1183454"/>
              <a:gd name="connsiteX1" fmla="*/ 5389840 w 5389840"/>
              <a:gd name="connsiteY1" fmla="*/ 0 h 1183454"/>
              <a:gd name="connsiteX2" fmla="*/ 5389840 w 5389840"/>
              <a:gd name="connsiteY2" fmla="*/ 1183454 h 1183454"/>
              <a:gd name="connsiteX3" fmla="*/ 819150 w 5389840"/>
              <a:gd name="connsiteY3" fmla="*/ 1183454 h 1183454"/>
              <a:gd name="connsiteX4" fmla="*/ 0 w 5389840"/>
              <a:gd name="connsiteY4" fmla="*/ 0 h 1183454"/>
              <a:gd name="connsiteX0" fmla="*/ 0 w 5852554"/>
              <a:gd name="connsiteY0" fmla="*/ 0 h 1183454"/>
              <a:gd name="connsiteX1" fmla="*/ 5852554 w 5852554"/>
              <a:gd name="connsiteY1" fmla="*/ 0 h 1183454"/>
              <a:gd name="connsiteX2" fmla="*/ 5852554 w 5852554"/>
              <a:gd name="connsiteY2" fmla="*/ 1183454 h 1183454"/>
              <a:gd name="connsiteX3" fmla="*/ 1281864 w 5852554"/>
              <a:gd name="connsiteY3" fmla="*/ 1183454 h 1183454"/>
              <a:gd name="connsiteX4" fmla="*/ 0 w 5852554"/>
              <a:gd name="connsiteY4" fmla="*/ 0 h 1183454"/>
              <a:gd name="connsiteX0" fmla="*/ 0 w 5852554"/>
              <a:gd name="connsiteY0" fmla="*/ 0 h 1191334"/>
              <a:gd name="connsiteX1" fmla="*/ 5852554 w 5852554"/>
              <a:gd name="connsiteY1" fmla="*/ 0 h 1191334"/>
              <a:gd name="connsiteX2" fmla="*/ 5852554 w 5852554"/>
              <a:gd name="connsiteY2" fmla="*/ 1183454 h 1191334"/>
              <a:gd name="connsiteX3" fmla="*/ 677351 w 5852554"/>
              <a:gd name="connsiteY3" fmla="*/ 1191334 h 1191334"/>
              <a:gd name="connsiteX4" fmla="*/ 0 w 5852554"/>
              <a:gd name="connsiteY4" fmla="*/ 0 h 1191334"/>
              <a:gd name="connsiteX0" fmla="*/ 0 w 5852554"/>
              <a:gd name="connsiteY0" fmla="*/ 0 h 1191334"/>
              <a:gd name="connsiteX1" fmla="*/ 5473489 w 5852554"/>
              <a:gd name="connsiteY1" fmla="*/ 0 h 1191334"/>
              <a:gd name="connsiteX2" fmla="*/ 5852554 w 5852554"/>
              <a:gd name="connsiteY2" fmla="*/ 1183454 h 1191334"/>
              <a:gd name="connsiteX3" fmla="*/ 677351 w 5852554"/>
              <a:gd name="connsiteY3" fmla="*/ 1191334 h 1191334"/>
              <a:gd name="connsiteX4" fmla="*/ 0 w 5852554"/>
              <a:gd name="connsiteY4" fmla="*/ 0 h 1191334"/>
              <a:gd name="connsiteX0" fmla="*/ 0 w 5506452"/>
              <a:gd name="connsiteY0" fmla="*/ 0 h 1191334"/>
              <a:gd name="connsiteX1" fmla="*/ 5473489 w 5506452"/>
              <a:gd name="connsiteY1" fmla="*/ 0 h 1191334"/>
              <a:gd name="connsiteX2" fmla="*/ 5506452 w 5506452"/>
              <a:gd name="connsiteY2" fmla="*/ 1183454 h 1191334"/>
              <a:gd name="connsiteX3" fmla="*/ 677351 w 5506452"/>
              <a:gd name="connsiteY3" fmla="*/ 1191334 h 1191334"/>
              <a:gd name="connsiteX4" fmla="*/ 0 w 5506452"/>
              <a:gd name="connsiteY4" fmla="*/ 0 h 1191334"/>
              <a:gd name="connsiteX0" fmla="*/ 0 w 5485850"/>
              <a:gd name="connsiteY0" fmla="*/ 0 h 1191334"/>
              <a:gd name="connsiteX1" fmla="*/ 5473489 w 5485850"/>
              <a:gd name="connsiteY1" fmla="*/ 0 h 1191334"/>
              <a:gd name="connsiteX2" fmla="*/ 5485850 w 5485850"/>
              <a:gd name="connsiteY2" fmla="*/ 1183454 h 1191334"/>
              <a:gd name="connsiteX3" fmla="*/ 677351 w 5485850"/>
              <a:gd name="connsiteY3" fmla="*/ 1191334 h 1191334"/>
              <a:gd name="connsiteX4" fmla="*/ 0 w 5485850"/>
              <a:gd name="connsiteY4" fmla="*/ 0 h 1191334"/>
              <a:gd name="connsiteX0" fmla="*/ 0 w 5477609"/>
              <a:gd name="connsiteY0" fmla="*/ 0 h 1191334"/>
              <a:gd name="connsiteX1" fmla="*/ 5473489 w 5477609"/>
              <a:gd name="connsiteY1" fmla="*/ 0 h 1191334"/>
              <a:gd name="connsiteX2" fmla="*/ 5477609 w 5477609"/>
              <a:gd name="connsiteY2" fmla="*/ 1183454 h 1191334"/>
              <a:gd name="connsiteX3" fmla="*/ 677351 w 5477609"/>
              <a:gd name="connsiteY3" fmla="*/ 1191334 h 1191334"/>
              <a:gd name="connsiteX4" fmla="*/ 0 w 5477609"/>
              <a:gd name="connsiteY4" fmla="*/ 0 h 119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609" h="1191334">
                <a:moveTo>
                  <a:pt x="0" y="0"/>
                </a:moveTo>
                <a:lnTo>
                  <a:pt x="5473489" y="0"/>
                </a:lnTo>
                <a:cubicBezTo>
                  <a:pt x="5474862" y="394485"/>
                  <a:pt x="5476236" y="788969"/>
                  <a:pt x="5477609" y="1183454"/>
                </a:cubicBezTo>
                <a:lnTo>
                  <a:pt x="677351" y="119133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cap="rnd">
            <a:solidFill>
              <a:srgbClr val="66CBFE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6CEB94D-B9D9-4D05-9907-CC4707F02EE6}"/>
              </a:ext>
            </a:extLst>
          </p:cNvPr>
          <p:cNvSpPr/>
          <p:nvPr/>
        </p:nvSpPr>
        <p:spPr>
          <a:xfrm>
            <a:off x="7983421" y="1603991"/>
            <a:ext cx="3682309" cy="2867602"/>
          </a:xfrm>
          <a:prstGeom prst="roundRect">
            <a:avLst>
              <a:gd name="adj" fmla="val 2931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หมอลำกลอน  หมอลำพื้น หมอลำผีฟ้า </a:t>
            </a:r>
          </a:p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หมอลำหมู่ หมอลำเพลิน และลำเซิ้ง</a:t>
            </a:r>
          </a:p>
          <a:p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กันตรึม และเจรียง</a:t>
            </a:r>
          </a:p>
          <a:p>
            <a:endParaRPr lang="th-TH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ลองปัญญา เกี้ยวพาราสี เล่าเป็นเรื่อง</a:t>
            </a:r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E05908-C7CF-483E-BDF1-903D39E276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852" y="246424"/>
            <a:ext cx="2742296" cy="67523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02BF5-FB4A-460E-979D-E12FADDFC795}"/>
              </a:ext>
            </a:extLst>
          </p:cNvPr>
          <p:cNvGrpSpPr/>
          <p:nvPr/>
        </p:nvGrpSpPr>
        <p:grpSpPr>
          <a:xfrm>
            <a:off x="183297" y="770633"/>
            <a:ext cx="1389991" cy="411692"/>
            <a:chOff x="8532954" y="1623552"/>
            <a:chExt cx="977900" cy="28963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6E26A062-664E-43F4-AD69-BB2073C2201E}"/>
                </a:ext>
              </a:extLst>
            </p:cNvPr>
            <p:cNvSpPr/>
            <p:nvPr/>
          </p:nvSpPr>
          <p:spPr>
            <a:xfrm>
              <a:off x="8532954" y="1623552"/>
              <a:ext cx="97790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9CB31"/>
              </a:solidFill>
            </a:ln>
            <a:effectLst>
              <a:outerShdw dist="25400" dir="5400000" algn="t" rotWithShape="0">
                <a:srgbClr val="99CB3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AD6167B8-7019-47AC-9535-A3CE8B349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6519" y="1658382"/>
              <a:ext cx="790771" cy="185901"/>
            </a:xfrm>
            <a:prstGeom prst="rect">
              <a:avLst/>
            </a:prstGeom>
            <a:effectLst/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3851C0C-BC5C-49D8-80A9-26A70358F115}"/>
              </a:ext>
            </a:extLst>
          </p:cNvPr>
          <p:cNvGrpSpPr/>
          <p:nvPr/>
        </p:nvGrpSpPr>
        <p:grpSpPr>
          <a:xfrm>
            <a:off x="7570887" y="1260469"/>
            <a:ext cx="3124985" cy="411692"/>
            <a:chOff x="9493904" y="2226228"/>
            <a:chExt cx="2198520" cy="28963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E7D76EC-17FA-4B42-8A66-BE33DA493189}"/>
                </a:ext>
              </a:extLst>
            </p:cNvPr>
            <p:cNvSpPr/>
            <p:nvPr/>
          </p:nvSpPr>
          <p:spPr>
            <a:xfrm>
              <a:off x="9493904" y="2226228"/>
              <a:ext cx="2198520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CC98CC"/>
              </a:solidFill>
            </a:ln>
            <a:effectLst>
              <a:outerShdw dist="25400" dir="5400000" algn="t" rotWithShape="0">
                <a:srgbClr val="CC98C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9E225027-28B9-4A52-8887-8CF844E61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569324" y="2260177"/>
              <a:ext cx="2047680" cy="188675"/>
            </a:xfrm>
            <a:prstGeom prst="rect">
              <a:avLst/>
            </a:prstGeom>
            <a:effectLst/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FB26A1-F27C-4201-997C-19CF7D4FCEE4}"/>
              </a:ext>
            </a:extLst>
          </p:cNvPr>
          <p:cNvGrpSpPr/>
          <p:nvPr/>
        </p:nvGrpSpPr>
        <p:grpSpPr>
          <a:xfrm>
            <a:off x="1927532" y="1370429"/>
            <a:ext cx="63500" cy="167844"/>
            <a:chOff x="1927532" y="1739664"/>
            <a:chExt cx="63500" cy="16784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B91CB60E-0D48-4618-8A54-9141DBE41C94}"/>
                </a:ext>
              </a:extLst>
            </p:cNvPr>
            <p:cNvSpPr/>
            <p:nvPr/>
          </p:nvSpPr>
          <p:spPr>
            <a:xfrm>
              <a:off x="1927532" y="1739664"/>
              <a:ext cx="63500" cy="63500"/>
            </a:xfrm>
            <a:prstGeom prst="ellipse">
              <a:avLst/>
            </a:prstGeom>
            <a:solidFill>
              <a:srgbClr val="99C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2FDE6AF-29BB-4119-90A9-0B42CB39657E}"/>
                </a:ext>
              </a:extLst>
            </p:cNvPr>
            <p:cNvSpPr/>
            <p:nvPr/>
          </p:nvSpPr>
          <p:spPr>
            <a:xfrm>
              <a:off x="1927532" y="1844008"/>
              <a:ext cx="63500" cy="63500"/>
            </a:xfrm>
            <a:prstGeom prst="ellipse">
              <a:avLst/>
            </a:prstGeom>
            <a:solidFill>
              <a:srgbClr val="99C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1AE38A6-DF3C-45E6-96B2-983173060983}"/>
              </a:ext>
            </a:extLst>
          </p:cNvPr>
          <p:cNvGrpSpPr/>
          <p:nvPr/>
        </p:nvGrpSpPr>
        <p:grpSpPr>
          <a:xfrm>
            <a:off x="1769432" y="1735690"/>
            <a:ext cx="63500" cy="167844"/>
            <a:chOff x="1927532" y="1739664"/>
            <a:chExt cx="63500" cy="16784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B04F8E95-FE15-475C-8A3A-F8BA56FB601B}"/>
                </a:ext>
              </a:extLst>
            </p:cNvPr>
            <p:cNvSpPr/>
            <p:nvPr/>
          </p:nvSpPr>
          <p:spPr>
            <a:xfrm>
              <a:off x="1927532" y="1739664"/>
              <a:ext cx="63500" cy="63500"/>
            </a:xfrm>
            <a:prstGeom prst="ellipse">
              <a:avLst/>
            </a:prstGeom>
            <a:solidFill>
              <a:srgbClr val="99C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AEF907A-3C43-4500-BC56-1217B98AC779}"/>
                </a:ext>
              </a:extLst>
            </p:cNvPr>
            <p:cNvSpPr/>
            <p:nvPr/>
          </p:nvSpPr>
          <p:spPr>
            <a:xfrm>
              <a:off x="1927532" y="1844008"/>
              <a:ext cx="63500" cy="63500"/>
            </a:xfrm>
            <a:prstGeom prst="ellipse">
              <a:avLst/>
            </a:prstGeom>
            <a:solidFill>
              <a:srgbClr val="99CB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5147473B-5F2D-46F8-8859-AA6E78B2F78C}"/>
              </a:ext>
            </a:extLst>
          </p:cNvPr>
          <p:cNvSpPr/>
          <p:nvPr/>
        </p:nvSpPr>
        <p:spPr>
          <a:xfrm>
            <a:off x="2030787" y="1231939"/>
            <a:ext cx="2597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บรร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เพลงเฉพาะเครื่องดนตรี</a:t>
            </a:r>
            <a:endParaRPr lang="en-US" sz="2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CF097DA-F993-41BA-926A-A0BF21F0A4FB}"/>
              </a:ext>
            </a:extLst>
          </p:cNvPr>
          <p:cNvSpPr/>
          <p:nvPr/>
        </p:nvSpPr>
        <p:spPr>
          <a:xfrm>
            <a:off x="1858173" y="1570868"/>
            <a:ext cx="2597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บรร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เพลงเฉพาะเครื่องดนตรี</a:t>
            </a:r>
            <a:endParaRPr lang="en-US" sz="2400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A71EE76-3BE4-4B7A-9764-D5333C40B1D6}"/>
              </a:ext>
            </a:extLst>
          </p:cNvPr>
          <p:cNvGrpSpPr/>
          <p:nvPr/>
        </p:nvGrpSpPr>
        <p:grpSpPr>
          <a:xfrm>
            <a:off x="7854590" y="1774909"/>
            <a:ext cx="3539491" cy="2129423"/>
            <a:chOff x="1044858" y="-726304"/>
            <a:chExt cx="4912022" cy="2955164"/>
          </a:xfrm>
          <a:solidFill>
            <a:srgbClr val="8F478F"/>
          </a:solidFill>
        </p:grpSpPr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7649C926-C807-444B-8B30-6DBD70DD34C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88112" y="-726304"/>
              <a:ext cx="4764784" cy="482614"/>
            </a:xfrm>
            <a:prstGeom prst="rect">
              <a:avLst/>
            </a:prstGeom>
          </p:spPr>
        </p:pic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EF383671-DAC8-4CF3-8DB4-797A263E4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44858" y="700915"/>
              <a:ext cx="4912022" cy="482613"/>
            </a:xfrm>
            <a:prstGeom prst="rect">
              <a:avLst/>
            </a:prstGeom>
          </p:spPr>
        </p:pic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E1CAA26B-E7C0-4254-BE11-D12ACD434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44858" y="1734961"/>
              <a:ext cx="4905498" cy="49389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753A232-F5C7-47F2-9AAC-C038A561440B}"/>
              </a:ext>
            </a:extLst>
          </p:cNvPr>
          <p:cNvGrpSpPr/>
          <p:nvPr/>
        </p:nvGrpSpPr>
        <p:grpSpPr>
          <a:xfrm>
            <a:off x="310644" y="2456752"/>
            <a:ext cx="1394342" cy="411692"/>
            <a:chOff x="8817088" y="2989376"/>
            <a:chExt cx="980962" cy="28963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0E3803B-2E5C-4B1F-9010-6C5DDA7F36FA}"/>
                </a:ext>
              </a:extLst>
            </p:cNvPr>
            <p:cNvSpPr/>
            <p:nvPr/>
          </p:nvSpPr>
          <p:spPr>
            <a:xfrm>
              <a:off x="8817088" y="2989376"/>
              <a:ext cx="980962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FC9204"/>
              </a:solidFill>
            </a:ln>
            <a:effectLst>
              <a:outerShdw dist="25400" dir="5400000" algn="t" rotWithShape="0">
                <a:srgbClr val="FC920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CA2838A7-AA0C-413C-BA0C-9D49A8A39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8912184" y="3077133"/>
              <a:ext cx="790771" cy="110985"/>
            </a:xfrm>
            <a:prstGeom prst="rect">
              <a:avLst/>
            </a:prstGeom>
            <a:effectLst/>
          </p:spPr>
        </p:pic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F3F4BD84-A222-423C-8A87-D372636CF851}"/>
              </a:ext>
            </a:extLst>
          </p:cNvPr>
          <p:cNvSpPr/>
          <p:nvPr/>
        </p:nvSpPr>
        <p:spPr>
          <a:xfrm>
            <a:off x="439112" y="2958577"/>
            <a:ext cx="427072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มีมากถึง 47 ชนิด ที่นิยมเล่น เช่น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นิยมเล่นในฤดูน้ำหลาก ร้องอยู่ในเรือ 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          เพลงพวงมาลัย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เพลงเหย่อย : นิยมเล่นในเทศกาลต่าง ๆ</a:t>
            </a:r>
            <a:endParaRPr lang="en-US" sz="2400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B1EB83F-92AF-4B12-A846-A01C228C90A2}"/>
              </a:ext>
            </a:extLst>
          </p:cNvPr>
          <p:cNvGrpSpPr/>
          <p:nvPr/>
        </p:nvGrpSpPr>
        <p:grpSpPr>
          <a:xfrm>
            <a:off x="545163" y="3388174"/>
            <a:ext cx="2636187" cy="587523"/>
            <a:chOff x="1343083" y="5400106"/>
            <a:chExt cx="3778811" cy="842177"/>
          </a:xfrm>
          <a:solidFill>
            <a:srgbClr val="F16109"/>
          </a:solidFill>
        </p:grpSpPr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94C6CD88-ED6B-4BD8-89B1-664388BFC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343083" y="5400106"/>
              <a:ext cx="1180291" cy="305326"/>
            </a:xfrm>
            <a:prstGeom prst="rect">
              <a:avLst/>
            </a:prstGeom>
          </p:spPr>
        </p:pic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E0398519-346C-415D-B379-9E38FA48F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343083" y="5941515"/>
              <a:ext cx="2046140" cy="300768"/>
            </a:xfrm>
            <a:prstGeom prst="rect">
              <a:avLst/>
            </a:prstGeom>
          </p:spPr>
        </p:pic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4ED4CE65-3C62-4FEE-A4A4-33AED41B9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3517795" y="5946068"/>
              <a:ext cx="1604099" cy="29621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2202E68-C361-47BC-B4E5-7D6BB4DB802B}"/>
              </a:ext>
            </a:extLst>
          </p:cNvPr>
          <p:cNvGrpSpPr/>
          <p:nvPr/>
        </p:nvGrpSpPr>
        <p:grpSpPr>
          <a:xfrm>
            <a:off x="1470116" y="3447495"/>
            <a:ext cx="63500" cy="167844"/>
            <a:chOff x="1927532" y="1739664"/>
            <a:chExt cx="63500" cy="167844"/>
          </a:xfrm>
          <a:solidFill>
            <a:srgbClr val="F16109"/>
          </a:solidFill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77C62D1-4849-4155-B53A-94947767F038}"/>
                </a:ext>
              </a:extLst>
            </p:cNvPr>
            <p:cNvSpPr/>
            <p:nvPr/>
          </p:nvSpPr>
          <p:spPr>
            <a:xfrm>
              <a:off x="1927532" y="1739664"/>
              <a:ext cx="63500" cy="63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FA98D89-84B4-4B36-B874-E8EA85BCADA7}"/>
                </a:ext>
              </a:extLst>
            </p:cNvPr>
            <p:cNvSpPr/>
            <p:nvPr/>
          </p:nvSpPr>
          <p:spPr>
            <a:xfrm>
              <a:off x="1927532" y="1844008"/>
              <a:ext cx="63500" cy="63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27CF8EF-63E0-4495-831B-DC40659FE656}"/>
              </a:ext>
            </a:extLst>
          </p:cNvPr>
          <p:cNvGrpSpPr/>
          <p:nvPr/>
        </p:nvGrpSpPr>
        <p:grpSpPr>
          <a:xfrm>
            <a:off x="3270396" y="3828934"/>
            <a:ext cx="63500" cy="167844"/>
            <a:chOff x="1927532" y="1739664"/>
            <a:chExt cx="63500" cy="167844"/>
          </a:xfrm>
          <a:solidFill>
            <a:srgbClr val="F16109"/>
          </a:solidFill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8D168BA-9E63-468A-A468-6639B779A69E}"/>
                </a:ext>
              </a:extLst>
            </p:cNvPr>
            <p:cNvSpPr/>
            <p:nvPr/>
          </p:nvSpPr>
          <p:spPr>
            <a:xfrm>
              <a:off x="1927532" y="1739664"/>
              <a:ext cx="63500" cy="63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F6BDED4-8F18-4DBE-870E-723409CB7A2E}"/>
                </a:ext>
              </a:extLst>
            </p:cNvPr>
            <p:cNvSpPr/>
            <p:nvPr/>
          </p:nvSpPr>
          <p:spPr>
            <a:xfrm>
              <a:off x="1927532" y="1844008"/>
              <a:ext cx="63500" cy="635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8EF5ABA-2FA9-4BC3-A4E2-06A7AFD571FD}"/>
              </a:ext>
            </a:extLst>
          </p:cNvPr>
          <p:cNvGrpSpPr/>
          <p:nvPr/>
        </p:nvGrpSpPr>
        <p:grpSpPr>
          <a:xfrm>
            <a:off x="5976116" y="4861486"/>
            <a:ext cx="1124103" cy="411692"/>
            <a:chOff x="8898140" y="5438073"/>
            <a:chExt cx="790841" cy="28963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DB8A7AA7-F96E-4C64-893D-B636E9E10440}"/>
                </a:ext>
              </a:extLst>
            </p:cNvPr>
            <p:cNvSpPr/>
            <p:nvPr/>
          </p:nvSpPr>
          <p:spPr>
            <a:xfrm>
              <a:off x="8898140" y="5438073"/>
              <a:ext cx="790841" cy="28963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66CBFE"/>
              </a:solidFill>
            </a:ln>
            <a:effectLst>
              <a:outerShdw dist="25400" dir="5400000" algn="t" rotWithShape="0">
                <a:srgbClr val="66CBF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B7B0C5A-A3D9-4B9C-8415-EE6950484E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9014710" y="5467918"/>
              <a:ext cx="557701" cy="183126"/>
            </a:xfrm>
            <a:prstGeom prst="rect">
              <a:avLst/>
            </a:prstGeom>
            <a:effectLst/>
          </p:spPr>
        </p:pic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40446C42-1EE2-4113-8D9E-B5CA75244421}"/>
              </a:ext>
            </a:extLst>
          </p:cNvPr>
          <p:cNvSpPr/>
          <p:nvPr/>
        </p:nvSpPr>
        <p:spPr>
          <a:xfrm>
            <a:off x="6110834" y="5355050"/>
            <a:ext cx="46462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นิยมร้องเล่นกันเอง ไม่มีการว่าจ้าง และเล่นกันตามเทศกาล เพลงที่นิยม เช่น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7FE11B0-8624-4A2B-BB90-3473E0EBB39D}"/>
              </a:ext>
            </a:extLst>
          </p:cNvPr>
          <p:cNvGrpSpPr/>
          <p:nvPr/>
        </p:nvGrpSpPr>
        <p:grpSpPr>
          <a:xfrm>
            <a:off x="6221670" y="5803830"/>
            <a:ext cx="4930082" cy="520408"/>
            <a:chOff x="6089293" y="4054169"/>
            <a:chExt cx="7388264" cy="779887"/>
          </a:xfrm>
        </p:grpSpPr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5EB81E50-4DF7-40D9-A8F6-50AE1EE3F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9214935" y="4174457"/>
              <a:ext cx="1086620" cy="187191"/>
            </a:xfrm>
            <a:prstGeom prst="rect">
              <a:avLst/>
            </a:prstGeom>
          </p:spPr>
        </p:pic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0D513F86-207B-41ED-B9D3-A481B92AE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10441413" y="4054169"/>
              <a:ext cx="3036144" cy="305898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AC757EAC-4432-42E2-A94C-C0B518F35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6089293" y="4530357"/>
              <a:ext cx="4076761" cy="300156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156ED115-41A0-47AD-8D95-7B6B20897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10301555" y="4528730"/>
              <a:ext cx="1180291" cy="305326"/>
            </a:xfrm>
            <a:prstGeom prst="rect">
              <a:avLst/>
            </a:prstGeom>
          </p:spPr>
        </p:pic>
      </p:grpSp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FE98736-0A5C-499D-8987-035B628B6AC8}"/>
              </a:ext>
            </a:extLst>
          </p:cNvPr>
          <p:cNvGrpSpPr/>
          <p:nvPr/>
        </p:nvGrpSpPr>
        <p:grpSpPr>
          <a:xfrm>
            <a:off x="3636009" y="191445"/>
            <a:ext cx="4921731" cy="662445"/>
            <a:chOff x="3636009" y="191445"/>
            <a:chExt cx="4921731" cy="662445"/>
          </a:xfrm>
        </p:grpSpPr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8A10D57B-D8A4-41E2-8511-0A6671A59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4114851" y="202845"/>
              <a:ext cx="529596" cy="386247"/>
            </a:xfrm>
            <a:prstGeom prst="rect">
              <a:avLst/>
            </a:prstGeom>
          </p:spPr>
        </p:pic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340B7489-3487-4F6A-9D90-D9A130387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 rot="1265180">
              <a:off x="8151583" y="191445"/>
              <a:ext cx="406157" cy="485796"/>
            </a:xfrm>
            <a:prstGeom prst="rect">
              <a:avLst/>
            </a:prstGeom>
          </p:spPr>
        </p:pic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97C7C12F-3101-4C11-9A4D-390A5F18C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 rot="21332276">
              <a:off x="7598379" y="395968"/>
              <a:ext cx="338464" cy="457922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91159427-BE1C-4043-8FDD-A66C16176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 rot="18159799">
              <a:off x="3572298" y="352897"/>
              <a:ext cx="457922" cy="330500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0D902A71-4E61-480E-B018-B108BB4A6288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55340" y="1235185"/>
            <a:ext cx="1975275" cy="49381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263D546-E7DA-42FC-ACBE-9AC5A609E2D3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53928" y="1574111"/>
            <a:ext cx="1981372" cy="499915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4B92279A-831C-43A6-A30F-37C75AF64FDE}"/>
              </a:ext>
            </a:extLst>
          </p:cNvPr>
          <p:cNvGrpSpPr/>
          <p:nvPr/>
        </p:nvGrpSpPr>
        <p:grpSpPr>
          <a:xfrm>
            <a:off x="4401442" y="836663"/>
            <a:ext cx="3370620" cy="6048041"/>
            <a:chOff x="4703283" y="202845"/>
            <a:chExt cx="3744802" cy="6719452"/>
          </a:xfrm>
        </p:grpSpPr>
        <p:pic>
          <p:nvPicPr>
            <p:cNvPr id="76" name="เหนือ1">
              <a:extLst>
                <a:ext uri="{FF2B5EF4-FFF2-40B4-BE49-F238E27FC236}">
                  <a16:creationId xmlns:a16="http://schemas.microsoft.com/office/drawing/2014/main" id="{B3433206-7228-4BA3-82FE-E2F6B0FB5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3283" y="202845"/>
              <a:ext cx="2012087" cy="2499741"/>
            </a:xfrm>
            <a:prstGeom prst="rect">
              <a:avLst/>
            </a:prstGeom>
          </p:spPr>
        </p:pic>
        <p:pic>
          <p:nvPicPr>
            <p:cNvPr id="77" name="อีสาน1">
              <a:extLst>
                <a:ext uri="{FF2B5EF4-FFF2-40B4-BE49-F238E27FC236}">
                  <a16:creationId xmlns:a16="http://schemas.microsoft.com/office/drawing/2014/main" id="{1BF5E225-F4FA-4A02-A24E-B85A5E570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179" y="1112179"/>
              <a:ext cx="2171906" cy="1962911"/>
            </a:xfrm>
            <a:prstGeom prst="rect">
              <a:avLst/>
            </a:prstGeom>
          </p:spPr>
        </p:pic>
        <p:pic>
          <p:nvPicPr>
            <p:cNvPr id="78" name="กลาง1">
              <a:extLst>
                <a:ext uri="{FF2B5EF4-FFF2-40B4-BE49-F238E27FC236}">
                  <a16:creationId xmlns:a16="http://schemas.microsoft.com/office/drawing/2014/main" id="{FD0F705E-26CE-40B9-8E5B-D9231397F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2694" y="2373586"/>
              <a:ext cx="2151416" cy="2130927"/>
            </a:xfrm>
            <a:prstGeom prst="rect">
              <a:avLst/>
            </a:prstGeom>
          </p:spPr>
        </p:pic>
        <p:pic>
          <p:nvPicPr>
            <p:cNvPr id="79" name="ใต้1">
              <a:extLst>
                <a:ext uri="{FF2B5EF4-FFF2-40B4-BE49-F238E27FC236}">
                  <a16:creationId xmlns:a16="http://schemas.microsoft.com/office/drawing/2014/main" id="{9412E2D6-B3AA-4488-A109-0EC6C81CD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4426" y="4467634"/>
              <a:ext cx="2024380" cy="2454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576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  <p:par>
              <p:cTn id="16"/>
            </p:par>
            <p:par>
              <p:cTn id="17"/>
            </p:par>
            <p:par>
              <p:cTn id="18"/>
            </p:par>
            <p:par>
              <p:cTn id="19"/>
            </p:par>
            <p:par>
              <p:cTn id="20"/>
            </p:par>
            <p:par>
              <p:cTn id="21"/>
            </p:par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95D926-60EE-4667-A6C7-5182DA555C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060" y="1688288"/>
            <a:ext cx="7148461" cy="1716453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965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471" y="3108632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63376-F9F2-47E1-B060-AE83E14FF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2" y="6215863"/>
            <a:ext cx="493418" cy="4870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2B245C-BBD6-4310-A238-A4D5769F04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40"/>
            <a:ext cx="716820" cy="7552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B079FA7-4774-410B-ADC8-6EE4D5AC64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763" y="3569200"/>
            <a:ext cx="9882473" cy="251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6663E756-500B-4DC4-9D1D-4E6A8FC1759C}"/>
              </a:ext>
            </a:extLst>
          </p:cNvPr>
          <p:cNvSpPr/>
          <p:nvPr/>
        </p:nvSpPr>
        <p:spPr>
          <a:xfrm>
            <a:off x="1039593" y="756906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4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17101E4-F871-49FB-9C73-D41B6E5369CC}"/>
              </a:ext>
            </a:extLst>
          </p:cNvPr>
          <p:cNvCxnSpPr>
            <a:cxnSpLocks/>
          </p:cNvCxnSpPr>
          <p:nvPr/>
        </p:nvCxnSpPr>
        <p:spPr>
          <a:xfrm>
            <a:off x="3751822" y="1619930"/>
            <a:ext cx="8773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94B0483-6F9B-4E0D-8CB3-0FF20914809D}"/>
              </a:ext>
            </a:extLst>
          </p:cNvPr>
          <p:cNvCxnSpPr>
            <a:cxnSpLocks/>
          </p:cNvCxnSpPr>
          <p:nvPr/>
        </p:nvCxnSpPr>
        <p:spPr>
          <a:xfrm>
            <a:off x="4819650" y="1619930"/>
            <a:ext cx="1476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กลุ่ม 8ผิด">
            <a:extLst>
              <a:ext uri="{FF2B5EF4-FFF2-40B4-BE49-F238E27FC236}">
                <a16:creationId xmlns:a16="http://schemas.microsoft.com/office/drawing/2014/main" id="{20DB3D78-D1FA-4571-B992-613768F8BCA6}"/>
              </a:ext>
            </a:extLst>
          </p:cNvPr>
          <p:cNvGrpSpPr/>
          <p:nvPr/>
        </p:nvGrpSpPr>
        <p:grpSpPr>
          <a:xfrm>
            <a:off x="1464676" y="5269493"/>
            <a:ext cx="6218922" cy="1060317"/>
            <a:chOff x="2220913" y="5499102"/>
            <a:chExt cx="6795468" cy="1158618"/>
          </a:xfrm>
        </p:grpSpPr>
        <p:grpSp>
          <p:nvGrpSpPr>
            <p:cNvPr id="94" name="กลุ่ม 3">
              <a:extLst>
                <a:ext uri="{FF2B5EF4-FFF2-40B4-BE49-F238E27FC236}">
                  <a16:creationId xmlns:a16="http://schemas.microsoft.com/office/drawing/2014/main" id="{F86EED78-B13A-464C-AC5B-BBCDA5CD6D56}"/>
                </a:ext>
              </a:extLst>
            </p:cNvPr>
            <p:cNvGrpSpPr/>
            <p:nvPr/>
          </p:nvGrpSpPr>
          <p:grpSpPr>
            <a:xfrm>
              <a:off x="2220913" y="5499102"/>
              <a:ext cx="6795468" cy="1050374"/>
              <a:chOff x="1292209" y="5045792"/>
              <a:chExt cx="6795468" cy="1050374"/>
            </a:xfrm>
          </p:grpSpPr>
          <p:sp>
            <p:nvSpPr>
              <p:cNvPr id="116" name="Rectangle: Rounded Corners 25">
                <a:extLst>
                  <a:ext uri="{FF2B5EF4-FFF2-40B4-BE49-F238E27FC236}">
                    <a16:creationId xmlns:a16="http://schemas.microsoft.com/office/drawing/2014/main" id="{FF82765E-2191-4AE5-ABB7-06B0B2243060}"/>
                  </a:ext>
                </a:extLst>
              </p:cNvPr>
              <p:cNvSpPr/>
              <p:nvPr/>
            </p:nvSpPr>
            <p:spPr>
              <a:xfrm>
                <a:off x="1292209" y="5045792"/>
                <a:ext cx="6795468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D5F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117" name="Rectangle: Rounded Corners 104">
                <a:extLst>
                  <a:ext uri="{FF2B5EF4-FFF2-40B4-BE49-F238E27FC236}">
                    <a16:creationId xmlns:a16="http://schemas.microsoft.com/office/drawing/2014/main" id="{A66BE80B-0A35-46C5-A416-D26D7299EEF9}"/>
                  </a:ext>
                </a:extLst>
              </p:cNvPr>
              <p:cNvSpPr/>
              <p:nvPr/>
            </p:nvSpPr>
            <p:spPr>
              <a:xfrm>
                <a:off x="1357285" y="5308201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18" name="Rectangle 107">
                <a:extLst>
                  <a:ext uri="{FF2B5EF4-FFF2-40B4-BE49-F238E27FC236}">
                    <a16:creationId xmlns:a16="http://schemas.microsoft.com/office/drawing/2014/main" id="{5E27983B-48F6-47A1-B771-E4BAAB7AA492}"/>
                  </a:ext>
                </a:extLst>
              </p:cNvPr>
              <p:cNvSpPr/>
              <p:nvPr/>
            </p:nvSpPr>
            <p:spPr>
              <a:xfrm>
                <a:off x="1398984" y="5221924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4.</a:t>
                </a:r>
              </a:p>
            </p:txBody>
          </p:sp>
        </p:grp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A3D7E19A-889F-42AC-AC54-C3DECA52DC2B}"/>
                </a:ext>
              </a:extLst>
            </p:cNvPr>
            <p:cNvSpPr/>
            <p:nvPr/>
          </p:nvSpPr>
          <p:spPr>
            <a:xfrm>
              <a:off x="2876366" y="5613477"/>
              <a:ext cx="6020080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เปล่งเสียงออกมาเป็นถ้อยคำ เสียงสูง</a:t>
              </a:r>
              <a:r>
                <a:rPr lang="en-US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 </a:t>
              </a:r>
              <a:b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ตามทำนองที่มีจังหวะกำหนดแน่นอน</a:t>
              </a:r>
            </a:p>
          </p:txBody>
        </p:sp>
      </p:grpSp>
      <p:grpSp>
        <p:nvGrpSpPr>
          <p:cNvPr id="137" name="กลุ่ม 8">
            <a:extLst>
              <a:ext uri="{FF2B5EF4-FFF2-40B4-BE49-F238E27FC236}">
                <a16:creationId xmlns:a16="http://schemas.microsoft.com/office/drawing/2014/main" id="{3C71CE2F-10FC-4EC6-BE66-6A397E28E05B}"/>
              </a:ext>
            </a:extLst>
          </p:cNvPr>
          <p:cNvGrpSpPr/>
          <p:nvPr/>
        </p:nvGrpSpPr>
        <p:grpSpPr>
          <a:xfrm>
            <a:off x="1464673" y="5269491"/>
            <a:ext cx="6218922" cy="1064618"/>
            <a:chOff x="2220913" y="5499102"/>
            <a:chExt cx="6795468" cy="1163318"/>
          </a:xfrm>
        </p:grpSpPr>
        <p:grpSp>
          <p:nvGrpSpPr>
            <p:cNvPr id="138" name="กลุ่ม 3">
              <a:extLst>
                <a:ext uri="{FF2B5EF4-FFF2-40B4-BE49-F238E27FC236}">
                  <a16:creationId xmlns:a16="http://schemas.microsoft.com/office/drawing/2014/main" id="{289D4D1C-91C2-4A12-9C6E-BEC8C16187F0}"/>
                </a:ext>
              </a:extLst>
            </p:cNvPr>
            <p:cNvGrpSpPr/>
            <p:nvPr/>
          </p:nvGrpSpPr>
          <p:grpSpPr>
            <a:xfrm>
              <a:off x="2220913" y="5499102"/>
              <a:ext cx="6795468" cy="1050374"/>
              <a:chOff x="1292209" y="5045792"/>
              <a:chExt cx="6795468" cy="1050374"/>
            </a:xfrm>
          </p:grpSpPr>
          <p:sp>
            <p:nvSpPr>
              <p:cNvPr id="140" name="Rectangle: Rounded Corners 25">
                <a:extLst>
                  <a:ext uri="{FF2B5EF4-FFF2-40B4-BE49-F238E27FC236}">
                    <a16:creationId xmlns:a16="http://schemas.microsoft.com/office/drawing/2014/main" id="{9328732D-CED1-47CB-9551-90F648427A44}"/>
                  </a:ext>
                </a:extLst>
              </p:cNvPr>
              <p:cNvSpPr/>
              <p:nvPr/>
            </p:nvSpPr>
            <p:spPr>
              <a:xfrm>
                <a:off x="1292209" y="5045792"/>
                <a:ext cx="6795468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141" name="Rectangle: Rounded Corners 104">
                <a:extLst>
                  <a:ext uri="{FF2B5EF4-FFF2-40B4-BE49-F238E27FC236}">
                    <a16:creationId xmlns:a16="http://schemas.microsoft.com/office/drawing/2014/main" id="{F3AE6B83-4221-4013-9240-32C215FF44B4}"/>
                  </a:ext>
                </a:extLst>
              </p:cNvPr>
              <p:cNvSpPr/>
              <p:nvPr/>
            </p:nvSpPr>
            <p:spPr>
              <a:xfrm>
                <a:off x="1357285" y="5308201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42" name="Rectangle 107">
                <a:extLst>
                  <a:ext uri="{FF2B5EF4-FFF2-40B4-BE49-F238E27FC236}">
                    <a16:creationId xmlns:a16="http://schemas.microsoft.com/office/drawing/2014/main" id="{077AF139-A824-45DA-98B4-D14FA2E257F5}"/>
                  </a:ext>
                </a:extLst>
              </p:cNvPr>
              <p:cNvSpPr/>
              <p:nvPr/>
            </p:nvSpPr>
            <p:spPr>
              <a:xfrm>
                <a:off x="1398984" y="5221924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4.</a:t>
                </a:r>
              </a:p>
            </p:txBody>
          </p:sp>
        </p:grpSp>
        <p:sp>
          <p:nvSpPr>
            <p:cNvPr id="139" name="Rectangle 31">
              <a:extLst>
                <a:ext uri="{FF2B5EF4-FFF2-40B4-BE49-F238E27FC236}">
                  <a16:creationId xmlns:a16="http://schemas.microsoft.com/office/drawing/2014/main" id="{5F28772E-D2E8-4085-869F-4BAC20AC2841}"/>
                </a:ext>
              </a:extLst>
            </p:cNvPr>
            <p:cNvSpPr/>
            <p:nvPr/>
          </p:nvSpPr>
          <p:spPr>
            <a:xfrm>
              <a:off x="2876366" y="5618177"/>
              <a:ext cx="6020080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เปล่งเสียงออกมาเป็นถ้อยคำ เสียงสูง</a:t>
              </a:r>
              <a:r>
                <a:rPr lang="en-US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 </a:t>
              </a:r>
              <a:b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ตามทำนองที่มีจังหวะกำหนดแน่นอน</a:t>
              </a:r>
            </a:p>
          </p:txBody>
        </p:sp>
      </p:grpSp>
      <p:grpSp>
        <p:nvGrpSpPr>
          <p:cNvPr id="59" name="กลุ่ม 9ถูก">
            <a:extLst>
              <a:ext uri="{FF2B5EF4-FFF2-40B4-BE49-F238E27FC236}">
                <a16:creationId xmlns:a16="http://schemas.microsoft.com/office/drawing/2014/main" id="{30B00D57-2D7E-4CC5-ADEE-21FF6F8C1363}"/>
              </a:ext>
            </a:extLst>
          </p:cNvPr>
          <p:cNvGrpSpPr/>
          <p:nvPr/>
        </p:nvGrpSpPr>
        <p:grpSpPr>
          <a:xfrm>
            <a:off x="1464676" y="4172426"/>
            <a:ext cx="6221818" cy="1037069"/>
            <a:chOff x="2220913" y="4300328"/>
            <a:chExt cx="6798632" cy="1133215"/>
          </a:xfrm>
        </p:grpSpPr>
        <p:grpSp>
          <p:nvGrpSpPr>
            <p:cNvPr id="60" name="กลุ่ม 5">
              <a:extLst>
                <a:ext uri="{FF2B5EF4-FFF2-40B4-BE49-F238E27FC236}">
                  <a16:creationId xmlns:a16="http://schemas.microsoft.com/office/drawing/2014/main" id="{4EC6103A-D00B-4889-B940-51063793E379}"/>
                </a:ext>
              </a:extLst>
            </p:cNvPr>
            <p:cNvGrpSpPr/>
            <p:nvPr/>
          </p:nvGrpSpPr>
          <p:grpSpPr>
            <a:xfrm>
              <a:off x="2220913" y="4300328"/>
              <a:ext cx="6795465" cy="1050374"/>
              <a:chOff x="1292209" y="3903588"/>
              <a:chExt cx="6795465" cy="1050374"/>
            </a:xfrm>
          </p:grpSpPr>
          <p:sp>
            <p:nvSpPr>
              <p:cNvPr id="62" name="Rectangle: Rounded Corners 25">
                <a:extLst>
                  <a:ext uri="{FF2B5EF4-FFF2-40B4-BE49-F238E27FC236}">
                    <a16:creationId xmlns:a16="http://schemas.microsoft.com/office/drawing/2014/main" id="{F27A9DA2-029A-481B-BF50-C2F43E4DA7D7}"/>
                  </a:ext>
                </a:extLst>
              </p:cNvPr>
              <p:cNvSpPr/>
              <p:nvPr/>
            </p:nvSpPr>
            <p:spPr>
              <a:xfrm>
                <a:off x="1292209" y="3903588"/>
                <a:ext cx="6795465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63" name="Rectangle: Rounded Corners 104">
                <a:extLst>
                  <a:ext uri="{FF2B5EF4-FFF2-40B4-BE49-F238E27FC236}">
                    <a16:creationId xmlns:a16="http://schemas.microsoft.com/office/drawing/2014/main" id="{893116BB-4DB0-410E-8D17-9BC06FE10637}"/>
                  </a:ext>
                </a:extLst>
              </p:cNvPr>
              <p:cNvSpPr/>
              <p:nvPr/>
            </p:nvSpPr>
            <p:spPr>
              <a:xfrm>
                <a:off x="1357285" y="416599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64" name="Rectangle 107">
                <a:extLst>
                  <a:ext uri="{FF2B5EF4-FFF2-40B4-BE49-F238E27FC236}">
                    <a16:creationId xmlns:a16="http://schemas.microsoft.com/office/drawing/2014/main" id="{FA7D5095-9069-4B7E-AC55-AB4743980C4B}"/>
                  </a:ext>
                </a:extLst>
              </p:cNvPr>
              <p:cNvSpPr/>
              <p:nvPr/>
            </p:nvSpPr>
            <p:spPr>
              <a:xfrm>
                <a:off x="1398984" y="4079720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3.</a:t>
                </a:r>
              </a:p>
            </p:txBody>
          </p:sp>
        </p:grpSp>
        <p:sp>
          <p:nvSpPr>
            <p:cNvPr id="61" name="Rectangle 31">
              <a:extLst>
                <a:ext uri="{FF2B5EF4-FFF2-40B4-BE49-F238E27FC236}">
                  <a16:creationId xmlns:a16="http://schemas.microsoft.com/office/drawing/2014/main" id="{AF690734-8BDC-4DE3-80C8-58BCED308A7E}"/>
                </a:ext>
              </a:extLst>
            </p:cNvPr>
            <p:cNvSpPr/>
            <p:nvPr/>
          </p:nvSpPr>
          <p:spPr>
            <a:xfrm>
              <a:off x="2879534" y="4389300"/>
              <a:ext cx="6140011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ขับร้องเพลงประกอบการบรรเลงเครื่องดนตรี อาจจะบรรเลงรวมเป็นวงหรือไม่เป็นวงก็ได้</a:t>
              </a:r>
            </a:p>
          </p:txBody>
        </p:sp>
      </p:grpSp>
      <p:grpSp>
        <p:nvGrpSpPr>
          <p:cNvPr id="131" name="กลุ่ม 9">
            <a:extLst>
              <a:ext uri="{FF2B5EF4-FFF2-40B4-BE49-F238E27FC236}">
                <a16:creationId xmlns:a16="http://schemas.microsoft.com/office/drawing/2014/main" id="{2538DA42-8EA5-4F4B-B137-3A6A5873B0A4}"/>
              </a:ext>
            </a:extLst>
          </p:cNvPr>
          <p:cNvGrpSpPr/>
          <p:nvPr/>
        </p:nvGrpSpPr>
        <p:grpSpPr>
          <a:xfrm>
            <a:off x="1464676" y="4172430"/>
            <a:ext cx="6221818" cy="1037070"/>
            <a:chOff x="2220913" y="4300328"/>
            <a:chExt cx="6798632" cy="1133215"/>
          </a:xfrm>
        </p:grpSpPr>
        <p:grpSp>
          <p:nvGrpSpPr>
            <p:cNvPr id="132" name="กลุ่ม 5">
              <a:extLst>
                <a:ext uri="{FF2B5EF4-FFF2-40B4-BE49-F238E27FC236}">
                  <a16:creationId xmlns:a16="http://schemas.microsoft.com/office/drawing/2014/main" id="{E055FAA6-13AA-4E45-A488-7D8D1EFE2F40}"/>
                </a:ext>
              </a:extLst>
            </p:cNvPr>
            <p:cNvGrpSpPr/>
            <p:nvPr/>
          </p:nvGrpSpPr>
          <p:grpSpPr>
            <a:xfrm>
              <a:off x="2220913" y="4300328"/>
              <a:ext cx="6795465" cy="1050374"/>
              <a:chOff x="1292209" y="3903588"/>
              <a:chExt cx="6795465" cy="1050374"/>
            </a:xfrm>
          </p:grpSpPr>
          <p:sp>
            <p:nvSpPr>
              <p:cNvPr id="134" name="Rectangle: Rounded Corners 25">
                <a:extLst>
                  <a:ext uri="{FF2B5EF4-FFF2-40B4-BE49-F238E27FC236}">
                    <a16:creationId xmlns:a16="http://schemas.microsoft.com/office/drawing/2014/main" id="{A8B8B4C2-B022-4FF9-A0E0-248F3D8F3534}"/>
                  </a:ext>
                </a:extLst>
              </p:cNvPr>
              <p:cNvSpPr/>
              <p:nvPr/>
            </p:nvSpPr>
            <p:spPr>
              <a:xfrm>
                <a:off x="1292209" y="3903588"/>
                <a:ext cx="6795465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35" name="Rectangle: Rounded Corners 104">
                <a:extLst>
                  <a:ext uri="{FF2B5EF4-FFF2-40B4-BE49-F238E27FC236}">
                    <a16:creationId xmlns:a16="http://schemas.microsoft.com/office/drawing/2014/main" id="{C9A31E0E-BFA1-40B5-83B4-8416A8D2045F}"/>
                  </a:ext>
                </a:extLst>
              </p:cNvPr>
              <p:cNvSpPr/>
              <p:nvPr/>
            </p:nvSpPr>
            <p:spPr>
              <a:xfrm>
                <a:off x="1357285" y="416599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36" name="Rectangle 107">
                <a:extLst>
                  <a:ext uri="{FF2B5EF4-FFF2-40B4-BE49-F238E27FC236}">
                    <a16:creationId xmlns:a16="http://schemas.microsoft.com/office/drawing/2014/main" id="{A4E9F21F-A701-4E99-9750-6F0C2ECBEEF7}"/>
                  </a:ext>
                </a:extLst>
              </p:cNvPr>
              <p:cNvSpPr/>
              <p:nvPr/>
            </p:nvSpPr>
            <p:spPr>
              <a:xfrm>
                <a:off x="1398984" y="4079720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3.</a:t>
                </a:r>
              </a:p>
            </p:txBody>
          </p:sp>
        </p:grpSp>
        <p:sp>
          <p:nvSpPr>
            <p:cNvPr id="133" name="Rectangle 31">
              <a:extLst>
                <a:ext uri="{FF2B5EF4-FFF2-40B4-BE49-F238E27FC236}">
                  <a16:creationId xmlns:a16="http://schemas.microsoft.com/office/drawing/2014/main" id="{9C91BF14-D342-4447-B925-544C105EBFC3}"/>
                </a:ext>
              </a:extLst>
            </p:cNvPr>
            <p:cNvSpPr/>
            <p:nvPr/>
          </p:nvSpPr>
          <p:spPr>
            <a:xfrm>
              <a:off x="2879534" y="4389300"/>
              <a:ext cx="6140011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ขับร้องเพลงประกอบการบรรเลงเครื่องดนตรี อาจจะบรรเลงรวมเป็นวงหรือไม่เป็นวงก็ได้</a:t>
              </a:r>
            </a:p>
          </p:txBody>
        </p:sp>
      </p:grpSp>
      <p:grpSp>
        <p:nvGrpSpPr>
          <p:cNvPr id="65" name="กลุ่ม 10ผิด">
            <a:extLst>
              <a:ext uri="{FF2B5EF4-FFF2-40B4-BE49-F238E27FC236}">
                <a16:creationId xmlns:a16="http://schemas.microsoft.com/office/drawing/2014/main" id="{17A01597-0A2F-47AB-9D72-5BD8E97886DD}"/>
              </a:ext>
            </a:extLst>
          </p:cNvPr>
          <p:cNvGrpSpPr/>
          <p:nvPr/>
        </p:nvGrpSpPr>
        <p:grpSpPr>
          <a:xfrm>
            <a:off x="1464676" y="3061537"/>
            <a:ext cx="7218049" cy="961257"/>
            <a:chOff x="2220913" y="3086449"/>
            <a:chExt cx="7887222" cy="1050374"/>
          </a:xfrm>
        </p:grpSpPr>
        <p:grpSp>
          <p:nvGrpSpPr>
            <p:cNvPr id="66" name="กลุ่ม 6">
              <a:extLst>
                <a:ext uri="{FF2B5EF4-FFF2-40B4-BE49-F238E27FC236}">
                  <a16:creationId xmlns:a16="http://schemas.microsoft.com/office/drawing/2014/main" id="{D42A73EB-68E6-4900-AC0D-D1AA8E24CF22}"/>
                </a:ext>
              </a:extLst>
            </p:cNvPr>
            <p:cNvGrpSpPr/>
            <p:nvPr/>
          </p:nvGrpSpPr>
          <p:grpSpPr>
            <a:xfrm>
              <a:off x="2220913" y="3086449"/>
              <a:ext cx="6795468" cy="1050374"/>
              <a:chOff x="1292209" y="2876031"/>
              <a:chExt cx="6795468" cy="1050374"/>
            </a:xfrm>
          </p:grpSpPr>
          <p:sp>
            <p:nvSpPr>
              <p:cNvPr id="89" name="Rectangle: Rounded Corners 24">
                <a:extLst>
                  <a:ext uri="{FF2B5EF4-FFF2-40B4-BE49-F238E27FC236}">
                    <a16:creationId xmlns:a16="http://schemas.microsoft.com/office/drawing/2014/main" id="{659EC924-6F2E-4CD5-A61A-D783A0E08BBB}"/>
                  </a:ext>
                </a:extLst>
              </p:cNvPr>
              <p:cNvSpPr/>
              <p:nvPr/>
            </p:nvSpPr>
            <p:spPr>
              <a:xfrm>
                <a:off x="1292209" y="2876031"/>
                <a:ext cx="6795468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90" name="Rectangle: Rounded Corners 93">
                <a:extLst>
                  <a:ext uri="{FF2B5EF4-FFF2-40B4-BE49-F238E27FC236}">
                    <a16:creationId xmlns:a16="http://schemas.microsoft.com/office/drawing/2014/main" id="{26BBAA6C-FEFD-45E3-98B8-85A7327271C4}"/>
                  </a:ext>
                </a:extLst>
              </p:cNvPr>
              <p:cNvSpPr/>
              <p:nvPr/>
            </p:nvSpPr>
            <p:spPr>
              <a:xfrm>
                <a:off x="1357285" y="314362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91" name="Rectangle 94">
                <a:extLst>
                  <a:ext uri="{FF2B5EF4-FFF2-40B4-BE49-F238E27FC236}">
                    <a16:creationId xmlns:a16="http://schemas.microsoft.com/office/drawing/2014/main" id="{0C30E109-1C00-47DE-B22D-64E726E5B4CB}"/>
                  </a:ext>
                </a:extLst>
              </p:cNvPr>
              <p:cNvSpPr/>
              <p:nvPr/>
            </p:nvSpPr>
            <p:spPr>
              <a:xfrm>
                <a:off x="1398984" y="3057347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2.</a:t>
                </a:r>
              </a:p>
            </p:txBody>
          </p:sp>
        </p:grpSp>
        <p:sp>
          <p:nvSpPr>
            <p:cNvPr id="88" name="Rectangle 30">
              <a:extLst>
                <a:ext uri="{FF2B5EF4-FFF2-40B4-BE49-F238E27FC236}">
                  <a16:creationId xmlns:a16="http://schemas.microsoft.com/office/drawing/2014/main" id="{899B45DD-30F8-45D3-86E5-E34997E72A9E}"/>
                </a:ext>
              </a:extLst>
            </p:cNvPr>
            <p:cNvSpPr/>
            <p:nvPr/>
          </p:nvSpPr>
          <p:spPr>
            <a:xfrm>
              <a:off x="2900688" y="3381247"/>
              <a:ext cx="7207447" cy="586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ขับร้องพร้อมกันมากกว่า 1 คนขึ้นไป</a:t>
              </a:r>
            </a:p>
          </p:txBody>
        </p:sp>
      </p:grpSp>
      <p:grpSp>
        <p:nvGrpSpPr>
          <p:cNvPr id="125" name="กลุ่ม 10">
            <a:extLst>
              <a:ext uri="{FF2B5EF4-FFF2-40B4-BE49-F238E27FC236}">
                <a16:creationId xmlns:a16="http://schemas.microsoft.com/office/drawing/2014/main" id="{8E412320-C81D-4F0F-91C2-7DB430CC67D5}"/>
              </a:ext>
            </a:extLst>
          </p:cNvPr>
          <p:cNvGrpSpPr/>
          <p:nvPr/>
        </p:nvGrpSpPr>
        <p:grpSpPr>
          <a:xfrm>
            <a:off x="1464676" y="3061537"/>
            <a:ext cx="6218922" cy="961257"/>
            <a:chOff x="2220913" y="3086449"/>
            <a:chExt cx="6795468" cy="1050374"/>
          </a:xfrm>
        </p:grpSpPr>
        <p:grpSp>
          <p:nvGrpSpPr>
            <p:cNvPr id="126" name="กลุ่ม 6">
              <a:extLst>
                <a:ext uri="{FF2B5EF4-FFF2-40B4-BE49-F238E27FC236}">
                  <a16:creationId xmlns:a16="http://schemas.microsoft.com/office/drawing/2014/main" id="{168777CA-15F3-4F27-BF4A-ACD94E6DAC72}"/>
                </a:ext>
              </a:extLst>
            </p:cNvPr>
            <p:cNvGrpSpPr/>
            <p:nvPr/>
          </p:nvGrpSpPr>
          <p:grpSpPr>
            <a:xfrm>
              <a:off x="2220913" y="3086449"/>
              <a:ext cx="6795468" cy="1050374"/>
              <a:chOff x="1292209" y="2876031"/>
              <a:chExt cx="6795468" cy="1050374"/>
            </a:xfrm>
          </p:grpSpPr>
          <p:sp>
            <p:nvSpPr>
              <p:cNvPr id="128" name="Rectangle: Rounded Corners 24">
                <a:extLst>
                  <a:ext uri="{FF2B5EF4-FFF2-40B4-BE49-F238E27FC236}">
                    <a16:creationId xmlns:a16="http://schemas.microsoft.com/office/drawing/2014/main" id="{39EBF20B-71D6-4048-9C71-06486D7B3F41}"/>
                  </a:ext>
                </a:extLst>
              </p:cNvPr>
              <p:cNvSpPr/>
              <p:nvPr/>
            </p:nvSpPr>
            <p:spPr>
              <a:xfrm>
                <a:off x="1292209" y="2876031"/>
                <a:ext cx="6795468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29" name="Rectangle: Rounded Corners 93">
                <a:extLst>
                  <a:ext uri="{FF2B5EF4-FFF2-40B4-BE49-F238E27FC236}">
                    <a16:creationId xmlns:a16="http://schemas.microsoft.com/office/drawing/2014/main" id="{5A6C855E-421A-4D7E-827E-8181BB5E7EFA}"/>
                  </a:ext>
                </a:extLst>
              </p:cNvPr>
              <p:cNvSpPr/>
              <p:nvPr/>
            </p:nvSpPr>
            <p:spPr>
              <a:xfrm>
                <a:off x="1357285" y="314362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30" name="Rectangle 94">
                <a:extLst>
                  <a:ext uri="{FF2B5EF4-FFF2-40B4-BE49-F238E27FC236}">
                    <a16:creationId xmlns:a16="http://schemas.microsoft.com/office/drawing/2014/main" id="{6E1572F0-3608-4BDA-8F81-1EC8A5550CB4}"/>
                  </a:ext>
                </a:extLst>
              </p:cNvPr>
              <p:cNvSpPr/>
              <p:nvPr/>
            </p:nvSpPr>
            <p:spPr>
              <a:xfrm>
                <a:off x="1398984" y="3057347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2.</a:t>
                </a:r>
              </a:p>
            </p:txBody>
          </p:sp>
        </p:grpSp>
        <p:sp>
          <p:nvSpPr>
            <p:cNvPr id="127" name="Rectangle 30">
              <a:extLst>
                <a:ext uri="{FF2B5EF4-FFF2-40B4-BE49-F238E27FC236}">
                  <a16:creationId xmlns:a16="http://schemas.microsoft.com/office/drawing/2014/main" id="{1C84A6B1-F807-4836-A05A-63A86F81B4DB}"/>
                </a:ext>
              </a:extLst>
            </p:cNvPr>
            <p:cNvSpPr/>
            <p:nvPr/>
          </p:nvSpPr>
          <p:spPr>
            <a:xfrm>
              <a:off x="2900688" y="3385980"/>
              <a:ext cx="5088658" cy="586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ขับร้องพร้อมกันมากกว่า 1 คนขึ้นไป</a:t>
              </a:r>
            </a:p>
          </p:txBody>
        </p:sp>
      </p:grpSp>
      <p:grpSp>
        <p:nvGrpSpPr>
          <p:cNvPr id="53" name="กลุ่ม 11ผิด">
            <a:extLst>
              <a:ext uri="{FF2B5EF4-FFF2-40B4-BE49-F238E27FC236}">
                <a16:creationId xmlns:a16="http://schemas.microsoft.com/office/drawing/2014/main" id="{427FDDA5-E37F-4546-B108-5CA8C771679E}"/>
              </a:ext>
            </a:extLst>
          </p:cNvPr>
          <p:cNvGrpSpPr/>
          <p:nvPr/>
        </p:nvGrpSpPr>
        <p:grpSpPr>
          <a:xfrm>
            <a:off x="1464674" y="1950647"/>
            <a:ext cx="7195794" cy="961257"/>
            <a:chOff x="2220911" y="1872570"/>
            <a:chExt cx="7862904" cy="1050374"/>
          </a:xfrm>
        </p:grpSpPr>
        <p:grpSp>
          <p:nvGrpSpPr>
            <p:cNvPr id="54" name="กลุ่ม 7">
              <a:extLst>
                <a:ext uri="{FF2B5EF4-FFF2-40B4-BE49-F238E27FC236}">
                  <a16:creationId xmlns:a16="http://schemas.microsoft.com/office/drawing/2014/main" id="{C32BC154-6032-4741-9875-3F27B4FD0964}"/>
                </a:ext>
              </a:extLst>
            </p:cNvPr>
            <p:cNvGrpSpPr/>
            <p:nvPr/>
          </p:nvGrpSpPr>
          <p:grpSpPr>
            <a:xfrm>
              <a:off x="2220911" y="1872570"/>
              <a:ext cx="6795467" cy="1050374"/>
              <a:chOff x="1292207" y="1872570"/>
              <a:chExt cx="6795467" cy="1050374"/>
            </a:xfrm>
          </p:grpSpPr>
          <p:sp>
            <p:nvSpPr>
              <p:cNvPr id="56" name="Rectangle: Rounded Corners 23">
                <a:extLst>
                  <a:ext uri="{FF2B5EF4-FFF2-40B4-BE49-F238E27FC236}">
                    <a16:creationId xmlns:a16="http://schemas.microsoft.com/office/drawing/2014/main" id="{DE2B9C76-4911-4B08-BAC8-28534E20D718}"/>
                  </a:ext>
                </a:extLst>
              </p:cNvPr>
              <p:cNvSpPr/>
              <p:nvPr/>
            </p:nvSpPr>
            <p:spPr>
              <a:xfrm>
                <a:off x="1292207" y="1872570"/>
                <a:ext cx="6795467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5FB930EF-1EA1-44ED-AB52-3CEF24AFFFD7}"/>
                  </a:ext>
                </a:extLst>
              </p:cNvPr>
              <p:cNvSpPr/>
              <p:nvPr/>
            </p:nvSpPr>
            <p:spPr>
              <a:xfrm>
                <a:off x="1357285" y="214526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58" name="Rectangle 88">
                <a:extLst>
                  <a:ext uri="{FF2B5EF4-FFF2-40B4-BE49-F238E27FC236}">
                    <a16:creationId xmlns:a16="http://schemas.microsoft.com/office/drawing/2014/main" id="{119EA6A9-55FF-4377-9C06-EF3CB0EAB57B}"/>
                  </a:ext>
                </a:extLst>
              </p:cNvPr>
              <p:cNvSpPr/>
              <p:nvPr/>
            </p:nvSpPr>
            <p:spPr>
              <a:xfrm>
                <a:off x="1398984" y="2058987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1.</a:t>
                </a:r>
              </a:p>
            </p:txBody>
          </p:sp>
        </p:grpSp>
        <p:sp>
          <p:nvSpPr>
            <p:cNvPr id="55" name="Rectangle 29">
              <a:extLst>
                <a:ext uri="{FF2B5EF4-FFF2-40B4-BE49-F238E27FC236}">
                  <a16:creationId xmlns:a16="http://schemas.microsoft.com/office/drawing/2014/main" id="{D009E2A9-C3A5-42E4-9F14-7E8D030FBA54}"/>
                </a:ext>
              </a:extLst>
            </p:cNvPr>
            <p:cNvSpPr/>
            <p:nvPr/>
          </p:nvSpPr>
          <p:spPr>
            <a:xfrm>
              <a:off x="2876366" y="2091061"/>
              <a:ext cx="7207449" cy="67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ขับร้องโดยไม่มีดนตรีมาเกี่ยวข้อง</a:t>
              </a:r>
            </a:p>
          </p:txBody>
        </p:sp>
      </p:grpSp>
      <p:grpSp>
        <p:nvGrpSpPr>
          <p:cNvPr id="119" name="กลุ่ม 11">
            <a:extLst>
              <a:ext uri="{FF2B5EF4-FFF2-40B4-BE49-F238E27FC236}">
                <a16:creationId xmlns:a16="http://schemas.microsoft.com/office/drawing/2014/main" id="{41C92251-7634-4FE8-9B66-7C20D047CB4C}"/>
              </a:ext>
            </a:extLst>
          </p:cNvPr>
          <p:cNvGrpSpPr/>
          <p:nvPr/>
        </p:nvGrpSpPr>
        <p:grpSpPr>
          <a:xfrm>
            <a:off x="1464674" y="1950647"/>
            <a:ext cx="7195794" cy="961257"/>
            <a:chOff x="2220911" y="1872570"/>
            <a:chExt cx="7862904" cy="1050374"/>
          </a:xfrm>
        </p:grpSpPr>
        <p:grpSp>
          <p:nvGrpSpPr>
            <p:cNvPr id="120" name="กลุ่ม 7">
              <a:extLst>
                <a:ext uri="{FF2B5EF4-FFF2-40B4-BE49-F238E27FC236}">
                  <a16:creationId xmlns:a16="http://schemas.microsoft.com/office/drawing/2014/main" id="{A8526A70-5DD5-457E-9D8B-DA1160077E9B}"/>
                </a:ext>
              </a:extLst>
            </p:cNvPr>
            <p:cNvGrpSpPr/>
            <p:nvPr/>
          </p:nvGrpSpPr>
          <p:grpSpPr>
            <a:xfrm>
              <a:off x="2220911" y="1872570"/>
              <a:ext cx="6795467" cy="1050374"/>
              <a:chOff x="1292207" y="1872570"/>
              <a:chExt cx="6795467" cy="1050374"/>
            </a:xfrm>
          </p:grpSpPr>
          <p:sp>
            <p:nvSpPr>
              <p:cNvPr id="122" name="Rectangle: Rounded Corners 23">
                <a:extLst>
                  <a:ext uri="{FF2B5EF4-FFF2-40B4-BE49-F238E27FC236}">
                    <a16:creationId xmlns:a16="http://schemas.microsoft.com/office/drawing/2014/main" id="{9134AEE5-53FF-4FC4-B410-318D45E8FCDC}"/>
                  </a:ext>
                </a:extLst>
              </p:cNvPr>
              <p:cNvSpPr/>
              <p:nvPr/>
            </p:nvSpPr>
            <p:spPr>
              <a:xfrm>
                <a:off x="1292207" y="1872570"/>
                <a:ext cx="6795467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123" name="Rectangle: Rounded Corners 83">
                <a:extLst>
                  <a:ext uri="{FF2B5EF4-FFF2-40B4-BE49-F238E27FC236}">
                    <a16:creationId xmlns:a16="http://schemas.microsoft.com/office/drawing/2014/main" id="{885357CA-A67D-437F-84ED-559E19D2281F}"/>
                  </a:ext>
                </a:extLst>
              </p:cNvPr>
              <p:cNvSpPr/>
              <p:nvPr/>
            </p:nvSpPr>
            <p:spPr>
              <a:xfrm>
                <a:off x="1357285" y="214526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24" name="Rectangle 88">
                <a:extLst>
                  <a:ext uri="{FF2B5EF4-FFF2-40B4-BE49-F238E27FC236}">
                    <a16:creationId xmlns:a16="http://schemas.microsoft.com/office/drawing/2014/main" id="{6A3C8DD1-67EE-42B9-8FA8-BDAC78963D87}"/>
                  </a:ext>
                </a:extLst>
              </p:cNvPr>
              <p:cNvSpPr/>
              <p:nvPr/>
            </p:nvSpPr>
            <p:spPr>
              <a:xfrm>
                <a:off x="1398984" y="2058987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1.</a:t>
                </a:r>
              </a:p>
            </p:txBody>
          </p:sp>
        </p:grpSp>
        <p:sp>
          <p:nvSpPr>
            <p:cNvPr id="121" name="Rectangle 29">
              <a:extLst>
                <a:ext uri="{FF2B5EF4-FFF2-40B4-BE49-F238E27FC236}">
                  <a16:creationId xmlns:a16="http://schemas.microsoft.com/office/drawing/2014/main" id="{E36AEBD8-4194-4BE0-9164-F837E6119FE3}"/>
                </a:ext>
              </a:extLst>
            </p:cNvPr>
            <p:cNvSpPr/>
            <p:nvPr/>
          </p:nvSpPr>
          <p:spPr>
            <a:xfrm>
              <a:off x="2876366" y="2091061"/>
              <a:ext cx="7207449" cy="67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ขับร้องโดยไม่มีดนตรีมาเกี่ยวข้อง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208680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ข้อใดต่อไปนี้กล่าว ครอบคลุม ความหมายทั้งหมดของการขับร้อง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8"/>
            <a:ext cx="8960912" cy="4313906"/>
            <a:chOff x="1542902" y="4187299"/>
            <a:chExt cx="9016457" cy="4340646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401114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เปล่งเสียงออกมาเป็นถ้อยคำ เสียงสูง-ต่ำ ตามทำนองที่มีจังหวะกำหนดแน่นอน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400134"/>
              <a:ext cx="8321334" cy="3127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เพราะการเปล่งเสียงออกมาเป็นถ้อยคำ เสียงสูง-ต่ำ ตามทำนองที่มีจังหวะกำหนดแน่นอน เป็นความหมายของการขับร้องที่กล่าวครอบคลุมทั้งหมด ส่วนข้อ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อื่นๆ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เป็นเพียงส่วนหนึ่งของการขับร้อง ดังนี้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เป็นการขับร้องอิสระ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เป็นการขับร้องหมู่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เป็นการขับร้องประกอบดนตรี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2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8598A1A-5CEE-4C80-9C84-DBC7B1D5448D}"/>
              </a:ext>
            </a:extLst>
          </p:cNvPr>
          <p:cNvCxnSpPr>
            <a:cxnSpLocks/>
          </p:cNvCxnSpPr>
          <p:nvPr/>
        </p:nvCxnSpPr>
        <p:spPr>
          <a:xfrm>
            <a:off x="2180197" y="1769155"/>
            <a:ext cx="5868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503952" y="4141234"/>
            <a:ext cx="7855948" cy="616522"/>
            <a:chOff x="2110201" y="4690656"/>
            <a:chExt cx="8587908" cy="673965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858790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30213" y="4690656"/>
              <a:ext cx="739378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การขับร้องหมู่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503952" y="4141234"/>
            <a:ext cx="7855948" cy="616523"/>
            <a:chOff x="2110201" y="4690655"/>
            <a:chExt cx="8587910" cy="673966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32294" y="4690655"/>
              <a:ext cx="715776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การขับร้องหมู่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503952" y="3440314"/>
            <a:ext cx="7855948" cy="637812"/>
            <a:chOff x="2110201" y="4691715"/>
            <a:chExt cx="8587909" cy="697238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8587909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30213" y="4716048"/>
              <a:ext cx="660098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การขับร้องคนเดียว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503952" y="3440311"/>
            <a:ext cx="7855948" cy="637979"/>
            <a:chOff x="2110201" y="4691715"/>
            <a:chExt cx="8587910" cy="697421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858791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32295" y="4716230"/>
              <a:ext cx="7509711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การขับร้องคนเดียว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503952" y="2716407"/>
            <a:ext cx="9266871" cy="662964"/>
            <a:chOff x="2110200" y="3860611"/>
            <a:chExt cx="10130292" cy="724734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85879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การขับร้องประกอบดนตรี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503952" y="2716407"/>
            <a:ext cx="7855948" cy="662964"/>
            <a:chOff x="2110199" y="3860611"/>
            <a:chExt cx="8587910" cy="724734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8587910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9"/>
              <a:ext cx="660098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การขับร้องประกอบดนตรี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503952" y="2005753"/>
            <a:ext cx="8360537" cy="665389"/>
            <a:chOff x="2115662" y="3062366"/>
            <a:chExt cx="8376538" cy="7273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787098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การขับร้องอิสระ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503952" y="2005753"/>
            <a:ext cx="7855948" cy="665389"/>
            <a:chOff x="2115662" y="3062366"/>
            <a:chExt cx="7870982" cy="7273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7870982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การขับร้องอิสระ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ข้อใดไม่ใช่ประเภทของการขับร้องเพลงไทย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819530" y="7098509"/>
            <a:ext cx="10552939" cy="5334773"/>
            <a:chOff x="1542901" y="4187299"/>
            <a:chExt cx="10618353" cy="536784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1" y="4187299"/>
              <a:ext cx="10618353" cy="518256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การขับร้องคนเดียว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6" y="5126653"/>
              <a:ext cx="9668087" cy="4428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เพราะการขับร้องเพลงไทยแบ่งเป็น 4 ประเภท ซึ่งไม่มีการขับรองคนเดียวอยู่ในประเภท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ของการขับร้องเพลงไทย ดังนี้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การขับร้องอิสระ คือ การขับร้องที่ไม่มีดนตรีมาเกี่ยวข้อง กำหนดเสียงสูง-ต่ำ ได้ตามความพอใจ 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การขับร้องประกอบดนตรี คือ การขับร้องโดยมีดนตรีประกอบ มีหลายแบบ เช่น คลอ เคล้า ลำลอง ร้องส่ง 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การขับร้องหมู่ คือ การขับร้องพร้อมกันมากกว่า 1 คนขึ้นไป แบ่งเป็น 2 ลักษณะ ได้แก่ขับร้องหมู่ทำนองเดียวกัน ขับร้องหมู่ประสานเสียง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และมีการขับร้องประกอบการแสดง คือ การขับร้องประกอบกิริยาอาการของนักแสดง เพื่อดำเนิน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เนื้อเรื่องของการแสดง เช่น การแสดงโขน</a:t>
              </a:r>
            </a:p>
            <a:p>
              <a:pPr algn="thaiDist">
                <a:tabLst>
                  <a:tab pos="361326" algn="l"/>
                  <a:tab pos="711608" algn="l"/>
                </a:tabLst>
              </a:pP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4580" y="6954995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8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0.91042 L 4.791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9537 L 0 -2.22222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89537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76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4.79167E-6 -0.91042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57ED939-7767-4D5A-B01F-8113C834D38F}"/>
              </a:ext>
            </a:extLst>
          </p:cNvPr>
          <p:cNvCxnSpPr>
            <a:cxnSpLocks/>
          </p:cNvCxnSpPr>
          <p:nvPr/>
        </p:nvCxnSpPr>
        <p:spPr>
          <a:xfrm>
            <a:off x="2180374" y="1769155"/>
            <a:ext cx="59145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503952" y="2044492"/>
            <a:ext cx="8360537" cy="665389"/>
            <a:chOff x="2115662" y="3062366"/>
            <a:chExt cx="8376538" cy="7273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711176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กะโหลก</a:t>
              </a:r>
            </a:p>
          </p:txBody>
        </p:sp>
      </p:grp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503952" y="4179972"/>
            <a:ext cx="7098179" cy="616523"/>
            <a:chOff x="2110201" y="4690655"/>
            <a:chExt cx="7759536" cy="673966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775953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690655"/>
              <a:ext cx="5611865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คันชัก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503952" y="3479049"/>
            <a:ext cx="7098180" cy="637979"/>
            <a:chOff x="2110201" y="4691715"/>
            <a:chExt cx="7759537" cy="697421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5500798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ทวน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503952" y="2755145"/>
            <a:ext cx="9266871" cy="662964"/>
            <a:chOff x="2110200" y="3860611"/>
            <a:chExt cx="10130292" cy="724734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7759538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รูนิ้วค้ำ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503952" y="2044492"/>
            <a:ext cx="7098180" cy="665389"/>
            <a:chOff x="2115662" y="3062366"/>
            <a:chExt cx="7111765" cy="7273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7111765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กะโหลก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503953" y="4179972"/>
            <a:ext cx="7098178" cy="616523"/>
            <a:chOff x="2110202" y="4690655"/>
            <a:chExt cx="7759537" cy="673966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2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5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2" y="4690655"/>
              <a:ext cx="543624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คันชัก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503953" y="3479049"/>
            <a:ext cx="7098179" cy="637979"/>
            <a:chOff x="2110202" y="4691715"/>
            <a:chExt cx="7759537" cy="697421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2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5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2" y="4716230"/>
              <a:ext cx="532517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ทวน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503952" y="2755145"/>
            <a:ext cx="7098180" cy="662964"/>
            <a:chOff x="2110199" y="3860611"/>
            <a:chExt cx="7759538" cy="724734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775953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9"/>
              <a:ext cx="535502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รูนิ้วค้ำ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07346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 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ข้อใดไม่ใช่ส่วนประกอบของซอด้วง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รูนิ้วค้ำ 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85725" algn="l"/>
                  <a:tab pos="533400" algn="l"/>
                  <a:tab pos="711200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เป็นส่วนประกอบของขลุ่ย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ส่วนข้อ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กะโหลก เป็นส่วนแระกอบของซอด้วง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ทวน เป็นส่วนแระกอบของซอด้วง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 คันชัก เป็นส่วนแระกอบของซอด้วง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0050453" y="2500582"/>
            <a:ext cx="757211" cy="615553"/>
            <a:chOff x="2175276" y="4691715"/>
            <a:chExt cx="827762" cy="672906"/>
          </a:xfrm>
        </p:grpSpPr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423989" y="2474014"/>
            <a:ext cx="806716" cy="615553"/>
            <a:chOff x="2175513" y="3062366"/>
            <a:chExt cx="808260" cy="672905"/>
          </a:xfrm>
        </p:grpSpPr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0050453" y="2500582"/>
            <a:ext cx="757211" cy="615553"/>
            <a:chOff x="2175276" y="4691715"/>
            <a:chExt cx="827762" cy="672906"/>
          </a:xfrm>
        </p:grpSpPr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423988" y="2474014"/>
            <a:ext cx="806716" cy="615553"/>
            <a:chOff x="2175513" y="3062366"/>
            <a:chExt cx="808260" cy="672905"/>
          </a:xfrm>
        </p:grpSpPr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7150283" y="2498842"/>
            <a:ext cx="757211" cy="615553"/>
            <a:chOff x="2175276" y="4691715"/>
            <a:chExt cx="827762" cy="672906"/>
          </a:xfrm>
        </p:grpSpPr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4296767" y="2486714"/>
            <a:ext cx="757210" cy="615553"/>
            <a:chOff x="2175277" y="3860611"/>
            <a:chExt cx="827761" cy="672906"/>
          </a:xfrm>
        </p:grpSpPr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7150283" y="2498842"/>
            <a:ext cx="757211" cy="615553"/>
            <a:chOff x="2175276" y="4691715"/>
            <a:chExt cx="827762" cy="672906"/>
          </a:xfrm>
        </p:grpSpPr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4296768" y="2486714"/>
            <a:ext cx="757210" cy="615553"/>
            <a:chOff x="2175277" y="3860611"/>
            <a:chExt cx="827761" cy="672906"/>
          </a:xfrm>
        </p:grpSpPr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10020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ข้อใดคือการปิดรูแล้วได้ เสียงลา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1FBA4F7-686D-484C-AAC2-000B36F9CB75}"/>
              </a:ext>
            </a:extLst>
          </p:cNvPr>
          <p:cNvGrpSpPr/>
          <p:nvPr/>
        </p:nvGrpSpPr>
        <p:grpSpPr>
          <a:xfrm>
            <a:off x="2322729" y="2565744"/>
            <a:ext cx="302611" cy="2647917"/>
            <a:chOff x="4237548" y="2082202"/>
            <a:chExt cx="239229" cy="2093310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66A4C2EE-A19E-446D-9EDC-2900E6E3EA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7548" y="2082202"/>
              <a:ext cx="161809" cy="2093310"/>
            </a:xfrm>
            <a:prstGeom prst="rect">
              <a:avLst/>
            </a:prstGeom>
          </p:spPr>
        </p:pic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47417C0-AE58-42D7-BA2C-2337A4651A1D}"/>
                </a:ext>
              </a:extLst>
            </p:cNvPr>
            <p:cNvSpPr/>
            <p:nvPr/>
          </p:nvSpPr>
          <p:spPr>
            <a:xfrm>
              <a:off x="4271655" y="25480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7D054A-723B-4A09-AB8D-DE0154B576D2}"/>
                </a:ext>
              </a:extLst>
            </p:cNvPr>
            <p:cNvSpPr/>
            <p:nvPr/>
          </p:nvSpPr>
          <p:spPr>
            <a:xfrm>
              <a:off x="4378655" y="26494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23AFB71-A87D-4064-AE7C-F90C15A44412}"/>
                </a:ext>
              </a:extLst>
            </p:cNvPr>
            <p:cNvSpPr/>
            <p:nvPr/>
          </p:nvSpPr>
          <p:spPr>
            <a:xfrm>
              <a:off x="4271655" y="275907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05774E2-149C-4FCE-A90E-C8B028A64068}"/>
                </a:ext>
              </a:extLst>
            </p:cNvPr>
            <p:cNvSpPr/>
            <p:nvPr/>
          </p:nvSpPr>
          <p:spPr>
            <a:xfrm>
              <a:off x="4271655" y="2961684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BEEE363D-7FCD-4E97-9A9E-C82BF1E47EC7}"/>
                </a:ext>
              </a:extLst>
            </p:cNvPr>
            <p:cNvSpPr/>
            <p:nvPr/>
          </p:nvSpPr>
          <p:spPr>
            <a:xfrm>
              <a:off x="4271655" y="3161625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10F7CDFB-2021-436F-8D72-386D0CDEFB0B}"/>
                </a:ext>
              </a:extLst>
            </p:cNvPr>
            <p:cNvSpPr/>
            <p:nvPr/>
          </p:nvSpPr>
          <p:spPr>
            <a:xfrm>
              <a:off x="4271655" y="3387982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9870923-5EFE-4C9B-8D02-E737665B35A0}"/>
                </a:ext>
              </a:extLst>
            </p:cNvPr>
            <p:cNvSpPr/>
            <p:nvPr/>
          </p:nvSpPr>
          <p:spPr>
            <a:xfrm>
              <a:off x="4271655" y="359430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6CE51D2C-5122-4DF1-8361-4BC4FCF82153}"/>
                </a:ext>
              </a:extLst>
            </p:cNvPr>
            <p:cNvSpPr/>
            <p:nvPr/>
          </p:nvSpPr>
          <p:spPr>
            <a:xfrm>
              <a:off x="4271655" y="379487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F5489BD9-0ADC-420E-9F9C-63180E96FB7E}"/>
              </a:ext>
            </a:extLst>
          </p:cNvPr>
          <p:cNvGrpSpPr/>
          <p:nvPr/>
        </p:nvGrpSpPr>
        <p:grpSpPr>
          <a:xfrm>
            <a:off x="5203635" y="2578444"/>
            <a:ext cx="302611" cy="2647917"/>
            <a:chOff x="4237548" y="2082202"/>
            <a:chExt cx="239229" cy="2093310"/>
          </a:xfrm>
        </p:grpSpPr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D66972A-3891-40E5-83C6-E5D504AB93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7548" y="2082202"/>
              <a:ext cx="161809" cy="2093310"/>
            </a:xfrm>
            <a:prstGeom prst="rect">
              <a:avLst/>
            </a:prstGeom>
          </p:spPr>
        </p:pic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7FCA973-C0E5-4796-86A5-5239632F6C16}"/>
                </a:ext>
              </a:extLst>
            </p:cNvPr>
            <p:cNvSpPr/>
            <p:nvPr/>
          </p:nvSpPr>
          <p:spPr>
            <a:xfrm>
              <a:off x="4271655" y="25480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7C00CB45-5DFD-4059-B8A5-85853AF1973C}"/>
                </a:ext>
              </a:extLst>
            </p:cNvPr>
            <p:cNvSpPr/>
            <p:nvPr/>
          </p:nvSpPr>
          <p:spPr>
            <a:xfrm>
              <a:off x="4378655" y="26494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7410B8C5-9526-4EB4-B4C7-CCDF9F653228}"/>
                </a:ext>
              </a:extLst>
            </p:cNvPr>
            <p:cNvSpPr/>
            <p:nvPr/>
          </p:nvSpPr>
          <p:spPr>
            <a:xfrm>
              <a:off x="4271655" y="275907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8F6FD1DE-CD9C-4F80-9103-90706CD2D50E}"/>
                </a:ext>
              </a:extLst>
            </p:cNvPr>
            <p:cNvSpPr/>
            <p:nvPr/>
          </p:nvSpPr>
          <p:spPr>
            <a:xfrm>
              <a:off x="4271655" y="2961684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262650D-61E7-4828-B0F0-1D72822F196C}"/>
                </a:ext>
              </a:extLst>
            </p:cNvPr>
            <p:cNvSpPr/>
            <p:nvPr/>
          </p:nvSpPr>
          <p:spPr>
            <a:xfrm>
              <a:off x="4271655" y="316162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DBE3CB8A-A4E7-4283-8C49-D1F6A5E06650}"/>
                </a:ext>
              </a:extLst>
            </p:cNvPr>
            <p:cNvSpPr/>
            <p:nvPr/>
          </p:nvSpPr>
          <p:spPr>
            <a:xfrm>
              <a:off x="4271655" y="3387982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8F83B397-31EF-47A4-BCFC-7A871B4185C0}"/>
                </a:ext>
              </a:extLst>
            </p:cNvPr>
            <p:cNvSpPr/>
            <p:nvPr/>
          </p:nvSpPr>
          <p:spPr>
            <a:xfrm>
              <a:off x="4271655" y="359430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A8DAA0D-BF5E-4BDC-B4B9-2FC7723DC26F}"/>
                </a:ext>
              </a:extLst>
            </p:cNvPr>
            <p:cNvSpPr/>
            <p:nvPr/>
          </p:nvSpPr>
          <p:spPr>
            <a:xfrm>
              <a:off x="4271655" y="379487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18FB4E0-1150-4641-91AF-17DECF56CA8D}"/>
              </a:ext>
            </a:extLst>
          </p:cNvPr>
          <p:cNvGrpSpPr/>
          <p:nvPr/>
        </p:nvGrpSpPr>
        <p:grpSpPr>
          <a:xfrm>
            <a:off x="8126068" y="2556244"/>
            <a:ext cx="302611" cy="2647917"/>
            <a:chOff x="4237548" y="2082202"/>
            <a:chExt cx="239229" cy="2093310"/>
          </a:xfrm>
        </p:grpSpPr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8F762244-24E2-42BA-B0C5-CBE9F6A1C0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7548" y="2082202"/>
              <a:ext cx="161809" cy="2093310"/>
            </a:xfrm>
            <a:prstGeom prst="rect">
              <a:avLst/>
            </a:prstGeom>
          </p:spPr>
        </p:pic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3D6DECC2-248D-4AF6-9C09-7A9BE03B3131}"/>
                </a:ext>
              </a:extLst>
            </p:cNvPr>
            <p:cNvSpPr/>
            <p:nvPr/>
          </p:nvSpPr>
          <p:spPr>
            <a:xfrm>
              <a:off x="4271655" y="25480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E12A130E-2920-48B5-860B-1478F438451C}"/>
                </a:ext>
              </a:extLst>
            </p:cNvPr>
            <p:cNvSpPr/>
            <p:nvPr/>
          </p:nvSpPr>
          <p:spPr>
            <a:xfrm>
              <a:off x="4378655" y="26494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35F715CB-77BC-4A60-90D7-561F8B4B3A55}"/>
                </a:ext>
              </a:extLst>
            </p:cNvPr>
            <p:cNvSpPr/>
            <p:nvPr/>
          </p:nvSpPr>
          <p:spPr>
            <a:xfrm>
              <a:off x="4271655" y="275907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A287531D-4282-4E49-9045-C141DE369436}"/>
                </a:ext>
              </a:extLst>
            </p:cNvPr>
            <p:cNvSpPr/>
            <p:nvPr/>
          </p:nvSpPr>
          <p:spPr>
            <a:xfrm>
              <a:off x="4271655" y="2961684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88E60981-FD77-419A-A387-E402E79EA53E}"/>
                </a:ext>
              </a:extLst>
            </p:cNvPr>
            <p:cNvSpPr/>
            <p:nvPr/>
          </p:nvSpPr>
          <p:spPr>
            <a:xfrm>
              <a:off x="4271655" y="316162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A7D91663-323F-4E57-A13A-8C166BE79C73}"/>
                </a:ext>
              </a:extLst>
            </p:cNvPr>
            <p:cNvSpPr/>
            <p:nvPr/>
          </p:nvSpPr>
          <p:spPr>
            <a:xfrm>
              <a:off x="4271655" y="3387982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1B2F583A-154C-4DE8-8B67-F830BD150ACF}"/>
                </a:ext>
              </a:extLst>
            </p:cNvPr>
            <p:cNvSpPr/>
            <p:nvPr/>
          </p:nvSpPr>
          <p:spPr>
            <a:xfrm>
              <a:off x="4271655" y="3594308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E1379A39-0BC2-4CEC-9B7B-A3418474BF19}"/>
                </a:ext>
              </a:extLst>
            </p:cNvPr>
            <p:cNvSpPr/>
            <p:nvPr/>
          </p:nvSpPr>
          <p:spPr>
            <a:xfrm>
              <a:off x="4271655" y="379487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EFF87643-77EA-42C0-A561-B00F657F1EBB}"/>
              </a:ext>
            </a:extLst>
          </p:cNvPr>
          <p:cNvGrpSpPr/>
          <p:nvPr/>
        </p:nvGrpSpPr>
        <p:grpSpPr>
          <a:xfrm>
            <a:off x="10962289" y="2556244"/>
            <a:ext cx="302611" cy="2647917"/>
            <a:chOff x="4237548" y="2082202"/>
            <a:chExt cx="239229" cy="2093310"/>
          </a:xfrm>
        </p:grpSpPr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3AA1E192-96C2-42B1-82AE-20E7FB14EF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7548" y="2082202"/>
              <a:ext cx="161809" cy="2093310"/>
            </a:xfrm>
            <a:prstGeom prst="rect">
              <a:avLst/>
            </a:prstGeom>
          </p:spPr>
        </p:pic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CD56A913-AF08-4275-B577-53A9C70BC869}"/>
                </a:ext>
              </a:extLst>
            </p:cNvPr>
            <p:cNvSpPr/>
            <p:nvPr/>
          </p:nvSpPr>
          <p:spPr>
            <a:xfrm>
              <a:off x="4271655" y="25480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1A04022E-9995-4142-B5F6-F913D695FFCB}"/>
                </a:ext>
              </a:extLst>
            </p:cNvPr>
            <p:cNvSpPr/>
            <p:nvPr/>
          </p:nvSpPr>
          <p:spPr>
            <a:xfrm>
              <a:off x="4378655" y="26494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A2C7023F-0AB6-4037-B3E6-9718ED43FF01}"/>
                </a:ext>
              </a:extLst>
            </p:cNvPr>
            <p:cNvSpPr/>
            <p:nvPr/>
          </p:nvSpPr>
          <p:spPr>
            <a:xfrm>
              <a:off x="4271655" y="275907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4AE2C1E0-DAFD-42BF-9B8C-F28BCCD1E3F6}"/>
                </a:ext>
              </a:extLst>
            </p:cNvPr>
            <p:cNvSpPr/>
            <p:nvPr/>
          </p:nvSpPr>
          <p:spPr>
            <a:xfrm>
              <a:off x="4271655" y="2961684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3C6131EB-ED04-433A-B774-4D876B99BE4D}"/>
                </a:ext>
              </a:extLst>
            </p:cNvPr>
            <p:cNvSpPr/>
            <p:nvPr/>
          </p:nvSpPr>
          <p:spPr>
            <a:xfrm>
              <a:off x="4271655" y="3161625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BA6142A9-6B21-4576-9991-3CF5E4F830B2}"/>
                </a:ext>
              </a:extLst>
            </p:cNvPr>
            <p:cNvSpPr/>
            <p:nvPr/>
          </p:nvSpPr>
          <p:spPr>
            <a:xfrm>
              <a:off x="4271655" y="3387982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9C4FB15A-0F89-4AA2-8A0E-108D2F3A3A68}"/>
                </a:ext>
              </a:extLst>
            </p:cNvPr>
            <p:cNvSpPr/>
            <p:nvPr/>
          </p:nvSpPr>
          <p:spPr>
            <a:xfrm>
              <a:off x="4271655" y="359430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AA82A67B-A049-4126-B18C-4EFB82665C61}"/>
                </a:ext>
              </a:extLst>
            </p:cNvPr>
            <p:cNvSpPr/>
            <p:nvPr/>
          </p:nvSpPr>
          <p:spPr>
            <a:xfrm>
              <a:off x="4271655" y="379487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916713" y="7098509"/>
            <a:ext cx="10358573" cy="3638027"/>
            <a:chOff x="136576" y="4187299"/>
            <a:chExt cx="10422783" cy="366057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36576" y="4187299"/>
              <a:ext cx="10422783" cy="3660577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567964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567965" y="5906271"/>
              <a:ext cx="9991390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เป็นการปิดมือด้านบน รูนิ้วโป้ง ชี้ กลางแล้วได้เสียงลา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เป็นการปิดมือด้านบน รูนิ้วโป้ง ชี้ กลาง นาง และปิดมือด้านล่าง รูนิ้วชี้แล้วได้เสียงฟา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เป็นการปิดมือด้านบน รูนิ้วโป้ง ชี้ กลาง นาง และปิดมือด้านล่าง รูนิ้วชี้ กลาง นางแล้วได้เสียง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ภาพ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เป็นการปิดมือด้านบน รูนิ้วโป้ง ชี้ กลาง นาง แล้วได้เสียงซอล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341" y="6916807"/>
            <a:ext cx="553311" cy="553311"/>
          </a:xfrm>
          <a:prstGeom prst="rect">
            <a:avLst/>
          </a:prstGeom>
        </p:spPr>
      </p:pic>
      <p:grpSp>
        <p:nvGrpSpPr>
          <p:cNvPr id="77" name="Group 76">
            <a:extLst>
              <a:ext uri="{FF2B5EF4-FFF2-40B4-BE49-F238E27FC236}">
                <a16:creationId xmlns:a16="http://schemas.microsoft.com/office/drawing/2014/main" id="{C88DFBE7-C245-469F-BB37-FA3944244D25}"/>
              </a:ext>
            </a:extLst>
          </p:cNvPr>
          <p:cNvGrpSpPr/>
          <p:nvPr/>
        </p:nvGrpSpPr>
        <p:grpSpPr>
          <a:xfrm>
            <a:off x="2830731" y="7295603"/>
            <a:ext cx="162951" cy="1425857"/>
            <a:chOff x="4237548" y="2082202"/>
            <a:chExt cx="239229" cy="2093310"/>
          </a:xfrm>
        </p:grpSpPr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BAABD16-67FB-47FD-89E5-B3E100C8CC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7548" y="2082202"/>
              <a:ext cx="161809" cy="2093310"/>
            </a:xfrm>
            <a:prstGeom prst="rect">
              <a:avLst/>
            </a:prstGeom>
          </p:spPr>
        </p:pic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1F49B563-B777-4D6C-800D-ACD9CD736A0D}"/>
                </a:ext>
              </a:extLst>
            </p:cNvPr>
            <p:cNvSpPr/>
            <p:nvPr/>
          </p:nvSpPr>
          <p:spPr>
            <a:xfrm>
              <a:off x="4271655" y="25480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D4DA13B-3B24-4D4B-A6E3-1E6DCC6F9D60}"/>
                </a:ext>
              </a:extLst>
            </p:cNvPr>
            <p:cNvSpPr/>
            <p:nvPr/>
          </p:nvSpPr>
          <p:spPr>
            <a:xfrm>
              <a:off x="4378655" y="2649481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BCE6A705-F0DA-43E3-BD26-D45BEAFE44BF}"/>
                </a:ext>
              </a:extLst>
            </p:cNvPr>
            <p:cNvSpPr/>
            <p:nvPr/>
          </p:nvSpPr>
          <p:spPr>
            <a:xfrm>
              <a:off x="4271655" y="2759075"/>
              <a:ext cx="98122" cy="98122"/>
            </a:xfrm>
            <a:prstGeom prst="ellipse">
              <a:avLst/>
            </a:prstGeom>
            <a:solidFill>
              <a:srgbClr val="494949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2D5FD4A5-2006-4BF3-9488-32B6453CD7B0}"/>
                </a:ext>
              </a:extLst>
            </p:cNvPr>
            <p:cNvSpPr/>
            <p:nvPr/>
          </p:nvSpPr>
          <p:spPr>
            <a:xfrm>
              <a:off x="4271655" y="2961684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E44E3CA0-3A8E-4E7B-A86D-49E84D3C75DF}"/>
                </a:ext>
              </a:extLst>
            </p:cNvPr>
            <p:cNvSpPr/>
            <p:nvPr/>
          </p:nvSpPr>
          <p:spPr>
            <a:xfrm>
              <a:off x="4271655" y="3161625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8DCE56FD-26D1-434E-9C6F-C559757EEEF9}"/>
                </a:ext>
              </a:extLst>
            </p:cNvPr>
            <p:cNvSpPr/>
            <p:nvPr/>
          </p:nvSpPr>
          <p:spPr>
            <a:xfrm>
              <a:off x="4271655" y="3387982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BC1ABECD-7583-4821-A417-45E577F7B64F}"/>
                </a:ext>
              </a:extLst>
            </p:cNvPr>
            <p:cNvSpPr/>
            <p:nvPr/>
          </p:nvSpPr>
          <p:spPr>
            <a:xfrm>
              <a:off x="4271655" y="359430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E4C9FCAD-8CA4-48DD-8486-7D2F97BE686B}"/>
                </a:ext>
              </a:extLst>
            </p:cNvPr>
            <p:cNvSpPr/>
            <p:nvPr/>
          </p:nvSpPr>
          <p:spPr>
            <a:xfrm>
              <a:off x="4271655" y="3794878"/>
              <a:ext cx="98122" cy="9812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949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022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0.7331 L 1.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2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2 L 0 0.2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72592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L 1.25E-6 -0.7331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72592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87E65C7A-7231-4982-AA3A-4F9E17722E2E}"/>
              </a:ext>
            </a:extLst>
          </p:cNvPr>
          <p:cNvCxnSpPr>
            <a:cxnSpLocks/>
          </p:cNvCxnSpPr>
          <p:nvPr/>
        </p:nvCxnSpPr>
        <p:spPr>
          <a:xfrm>
            <a:off x="3757613" y="1264784"/>
            <a:ext cx="2809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B097492-F769-4A7B-960C-7B5E187121E9}"/>
              </a:ext>
            </a:extLst>
          </p:cNvPr>
          <p:cNvCxnSpPr>
            <a:cxnSpLocks/>
          </p:cNvCxnSpPr>
          <p:nvPr/>
        </p:nvCxnSpPr>
        <p:spPr>
          <a:xfrm>
            <a:off x="4238626" y="1264784"/>
            <a:ext cx="6286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กลุ่ม 10ผิด">
            <a:extLst>
              <a:ext uri="{FF2B5EF4-FFF2-40B4-BE49-F238E27FC236}">
                <a16:creationId xmlns:a16="http://schemas.microsoft.com/office/drawing/2014/main" id="{ABABC1A3-7FCE-4552-972F-6CBF1428DC90}"/>
              </a:ext>
            </a:extLst>
          </p:cNvPr>
          <p:cNvGrpSpPr/>
          <p:nvPr/>
        </p:nvGrpSpPr>
        <p:grpSpPr>
          <a:xfrm>
            <a:off x="1464675" y="2746546"/>
            <a:ext cx="6818760" cy="1035863"/>
            <a:chOff x="2220912" y="3086449"/>
            <a:chExt cx="7450915" cy="1131896"/>
          </a:xfrm>
        </p:grpSpPr>
        <p:grpSp>
          <p:nvGrpSpPr>
            <p:cNvPr id="65" name="กลุ่ม 6">
              <a:extLst>
                <a:ext uri="{FF2B5EF4-FFF2-40B4-BE49-F238E27FC236}">
                  <a16:creationId xmlns:a16="http://schemas.microsoft.com/office/drawing/2014/main" id="{37EA936A-6213-46E3-892F-7A2B39B9F50B}"/>
                </a:ext>
              </a:extLst>
            </p:cNvPr>
            <p:cNvGrpSpPr/>
            <p:nvPr/>
          </p:nvGrpSpPr>
          <p:grpSpPr>
            <a:xfrm>
              <a:off x="2220912" y="3086449"/>
              <a:ext cx="7450915" cy="1050374"/>
              <a:chOff x="1292208" y="2876031"/>
              <a:chExt cx="7450915" cy="1050374"/>
            </a:xfrm>
          </p:grpSpPr>
          <p:sp>
            <p:nvSpPr>
              <p:cNvPr id="88" name="Rectangle: Rounded Corners 24">
                <a:extLst>
                  <a:ext uri="{FF2B5EF4-FFF2-40B4-BE49-F238E27FC236}">
                    <a16:creationId xmlns:a16="http://schemas.microsoft.com/office/drawing/2014/main" id="{A6BBF44B-3259-473E-B7E2-1E14B0B0C95D}"/>
                  </a:ext>
                </a:extLst>
              </p:cNvPr>
              <p:cNvSpPr/>
              <p:nvPr/>
            </p:nvSpPr>
            <p:spPr>
              <a:xfrm>
                <a:off x="1292208" y="2876031"/>
                <a:ext cx="7450915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89" name="Rectangle: Rounded Corners 93">
                <a:extLst>
                  <a:ext uri="{FF2B5EF4-FFF2-40B4-BE49-F238E27FC236}">
                    <a16:creationId xmlns:a16="http://schemas.microsoft.com/office/drawing/2014/main" id="{27A2FCA5-F62E-4A1E-AA13-16C75E9891E3}"/>
                  </a:ext>
                </a:extLst>
              </p:cNvPr>
              <p:cNvSpPr/>
              <p:nvPr/>
            </p:nvSpPr>
            <p:spPr>
              <a:xfrm>
                <a:off x="1357285" y="314362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90" name="Rectangle 94">
                <a:extLst>
                  <a:ext uri="{FF2B5EF4-FFF2-40B4-BE49-F238E27FC236}">
                    <a16:creationId xmlns:a16="http://schemas.microsoft.com/office/drawing/2014/main" id="{A3C96A16-3D90-40B9-BC7A-946D0FB413F9}"/>
                  </a:ext>
                </a:extLst>
              </p:cNvPr>
              <p:cNvSpPr/>
              <p:nvPr/>
            </p:nvSpPr>
            <p:spPr>
              <a:xfrm>
                <a:off x="1398984" y="3057347"/>
                <a:ext cx="786062" cy="6726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2.</a:t>
                </a:r>
              </a:p>
            </p:txBody>
          </p:sp>
        </p:grpSp>
        <p:sp>
          <p:nvSpPr>
            <p:cNvPr id="66" name="Rectangle 30">
              <a:extLst>
                <a:ext uri="{FF2B5EF4-FFF2-40B4-BE49-F238E27FC236}">
                  <a16:creationId xmlns:a16="http://schemas.microsoft.com/office/drawing/2014/main" id="{0439DCA2-45DA-47F9-AC47-742E13A552B9}"/>
                </a:ext>
              </a:extLst>
            </p:cNvPr>
            <p:cNvSpPr/>
            <p:nvPr/>
          </p:nvSpPr>
          <p:spPr>
            <a:xfrm>
              <a:off x="2900688" y="3174103"/>
              <a:ext cx="5629876" cy="104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โน้ตเสียงมี : มือซ้ายใช้นิ้วกลาง นาง และชี้ปิด 3 รูบน มือขวาใช้นิ้วชี้ และกลางปิดรู</a:t>
              </a:r>
            </a:p>
          </p:txBody>
        </p:sp>
      </p:grpSp>
      <p:grpSp>
        <p:nvGrpSpPr>
          <p:cNvPr id="118" name="กลุ่ม 10">
            <a:extLst>
              <a:ext uri="{FF2B5EF4-FFF2-40B4-BE49-F238E27FC236}">
                <a16:creationId xmlns:a16="http://schemas.microsoft.com/office/drawing/2014/main" id="{08DD472F-D748-4631-8121-E46F0DD4FE7D}"/>
              </a:ext>
            </a:extLst>
          </p:cNvPr>
          <p:cNvGrpSpPr/>
          <p:nvPr/>
        </p:nvGrpSpPr>
        <p:grpSpPr>
          <a:xfrm>
            <a:off x="1464675" y="2746544"/>
            <a:ext cx="6818763" cy="1033551"/>
            <a:chOff x="2220912" y="3086449"/>
            <a:chExt cx="7450919" cy="1129371"/>
          </a:xfrm>
        </p:grpSpPr>
        <p:grpSp>
          <p:nvGrpSpPr>
            <p:cNvPr id="119" name="กลุ่ม 6">
              <a:extLst>
                <a:ext uri="{FF2B5EF4-FFF2-40B4-BE49-F238E27FC236}">
                  <a16:creationId xmlns:a16="http://schemas.microsoft.com/office/drawing/2014/main" id="{F5AD7D6F-4ED1-468B-875B-A7218FE8F56B}"/>
                </a:ext>
              </a:extLst>
            </p:cNvPr>
            <p:cNvGrpSpPr/>
            <p:nvPr/>
          </p:nvGrpSpPr>
          <p:grpSpPr>
            <a:xfrm>
              <a:off x="2220912" y="3086449"/>
              <a:ext cx="7450919" cy="1050374"/>
              <a:chOff x="1292208" y="2876031"/>
              <a:chExt cx="7450919" cy="1050374"/>
            </a:xfrm>
          </p:grpSpPr>
          <p:sp>
            <p:nvSpPr>
              <p:cNvPr id="121" name="Rectangle: Rounded Corners 24">
                <a:extLst>
                  <a:ext uri="{FF2B5EF4-FFF2-40B4-BE49-F238E27FC236}">
                    <a16:creationId xmlns:a16="http://schemas.microsoft.com/office/drawing/2014/main" id="{494B0FA8-7EA8-42C5-9F81-E2994C437232}"/>
                  </a:ext>
                </a:extLst>
              </p:cNvPr>
              <p:cNvSpPr/>
              <p:nvPr/>
            </p:nvSpPr>
            <p:spPr>
              <a:xfrm>
                <a:off x="1292208" y="2876031"/>
                <a:ext cx="7450919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22" name="Rectangle: Rounded Corners 93">
                <a:extLst>
                  <a:ext uri="{FF2B5EF4-FFF2-40B4-BE49-F238E27FC236}">
                    <a16:creationId xmlns:a16="http://schemas.microsoft.com/office/drawing/2014/main" id="{0D31BB0D-8ADE-44D5-89A5-989FE98857D9}"/>
                  </a:ext>
                </a:extLst>
              </p:cNvPr>
              <p:cNvSpPr/>
              <p:nvPr/>
            </p:nvSpPr>
            <p:spPr>
              <a:xfrm>
                <a:off x="1357285" y="314362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23" name="Rectangle 94">
                <a:extLst>
                  <a:ext uri="{FF2B5EF4-FFF2-40B4-BE49-F238E27FC236}">
                    <a16:creationId xmlns:a16="http://schemas.microsoft.com/office/drawing/2014/main" id="{F3CA8260-4E9D-4DDF-9098-6EEB80394393}"/>
                  </a:ext>
                </a:extLst>
              </p:cNvPr>
              <p:cNvSpPr/>
              <p:nvPr/>
            </p:nvSpPr>
            <p:spPr>
              <a:xfrm>
                <a:off x="1398984" y="3057347"/>
                <a:ext cx="786062" cy="672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2.</a:t>
                </a:r>
              </a:p>
            </p:txBody>
          </p:sp>
        </p:grpSp>
        <p:sp>
          <p:nvSpPr>
            <p:cNvPr id="120" name="Rectangle 30">
              <a:extLst>
                <a:ext uri="{FF2B5EF4-FFF2-40B4-BE49-F238E27FC236}">
                  <a16:creationId xmlns:a16="http://schemas.microsoft.com/office/drawing/2014/main" id="{8C8B1DE4-E2C1-45DD-9724-46475862EABB}"/>
                </a:ext>
              </a:extLst>
            </p:cNvPr>
            <p:cNvSpPr/>
            <p:nvPr/>
          </p:nvSpPr>
          <p:spPr>
            <a:xfrm>
              <a:off x="2900688" y="3171577"/>
              <a:ext cx="5629877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โน้ตเสียงมี : มือซ้ายใช้นิ้วกลาง นาง และชี้ปิด 3 รูบน มือขวาใช้นิ้วชี้ และกลางปิดรู</a:t>
              </a:r>
            </a:p>
          </p:txBody>
        </p:sp>
      </p:grpSp>
      <p:grpSp>
        <p:nvGrpSpPr>
          <p:cNvPr id="52" name="กลุ่ม 8ผิด">
            <a:extLst>
              <a:ext uri="{FF2B5EF4-FFF2-40B4-BE49-F238E27FC236}">
                <a16:creationId xmlns:a16="http://schemas.microsoft.com/office/drawing/2014/main" id="{987486E0-2D58-4EE2-AB44-A86C65B1FB19}"/>
              </a:ext>
            </a:extLst>
          </p:cNvPr>
          <p:cNvGrpSpPr/>
          <p:nvPr/>
        </p:nvGrpSpPr>
        <p:grpSpPr>
          <a:xfrm>
            <a:off x="1464676" y="4954488"/>
            <a:ext cx="6818758" cy="1023487"/>
            <a:chOff x="2220913" y="5499102"/>
            <a:chExt cx="7450914" cy="1118376"/>
          </a:xfrm>
        </p:grpSpPr>
        <p:grpSp>
          <p:nvGrpSpPr>
            <p:cNvPr id="53" name="กลุ่ม 3">
              <a:extLst>
                <a:ext uri="{FF2B5EF4-FFF2-40B4-BE49-F238E27FC236}">
                  <a16:creationId xmlns:a16="http://schemas.microsoft.com/office/drawing/2014/main" id="{A7DEAC84-AB34-4719-859D-EA627712A935}"/>
                </a:ext>
              </a:extLst>
            </p:cNvPr>
            <p:cNvGrpSpPr/>
            <p:nvPr/>
          </p:nvGrpSpPr>
          <p:grpSpPr>
            <a:xfrm>
              <a:off x="2220913" y="5499102"/>
              <a:ext cx="7450914" cy="1050374"/>
              <a:chOff x="1292209" y="5045792"/>
              <a:chExt cx="7450914" cy="1050374"/>
            </a:xfrm>
          </p:grpSpPr>
          <p:sp>
            <p:nvSpPr>
              <p:cNvPr id="55" name="Rectangle: Rounded Corners 25">
                <a:extLst>
                  <a:ext uri="{FF2B5EF4-FFF2-40B4-BE49-F238E27FC236}">
                    <a16:creationId xmlns:a16="http://schemas.microsoft.com/office/drawing/2014/main" id="{8524E863-21F5-4D74-BC87-6AEA276D67C2}"/>
                  </a:ext>
                </a:extLst>
              </p:cNvPr>
              <p:cNvSpPr/>
              <p:nvPr/>
            </p:nvSpPr>
            <p:spPr>
              <a:xfrm>
                <a:off x="1292209" y="5045792"/>
                <a:ext cx="7450914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56" name="Rectangle: Rounded Corners 104">
                <a:extLst>
                  <a:ext uri="{FF2B5EF4-FFF2-40B4-BE49-F238E27FC236}">
                    <a16:creationId xmlns:a16="http://schemas.microsoft.com/office/drawing/2014/main" id="{45C1A60A-54F5-420B-9AF0-E2FDFD7EC95A}"/>
                  </a:ext>
                </a:extLst>
              </p:cNvPr>
              <p:cNvSpPr/>
              <p:nvPr/>
            </p:nvSpPr>
            <p:spPr>
              <a:xfrm>
                <a:off x="1357285" y="5308201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57" name="Rectangle 107">
                <a:extLst>
                  <a:ext uri="{FF2B5EF4-FFF2-40B4-BE49-F238E27FC236}">
                    <a16:creationId xmlns:a16="http://schemas.microsoft.com/office/drawing/2014/main" id="{5005167A-A1DF-4018-AFC0-43D3E5523086}"/>
                  </a:ext>
                </a:extLst>
              </p:cNvPr>
              <p:cNvSpPr/>
              <p:nvPr/>
            </p:nvSpPr>
            <p:spPr>
              <a:xfrm>
                <a:off x="1398984" y="5221924"/>
                <a:ext cx="786062" cy="6726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4.</a:t>
                </a:r>
              </a:p>
            </p:txBody>
          </p:sp>
        </p:grp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31FCDCA7-7E3A-4C09-BDF3-690290F0FC2D}"/>
                </a:ext>
              </a:extLst>
            </p:cNvPr>
            <p:cNvSpPr/>
            <p:nvPr/>
          </p:nvSpPr>
          <p:spPr>
            <a:xfrm>
              <a:off x="2876366" y="5573233"/>
              <a:ext cx="5924808" cy="1044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</a:t>
              </a:r>
              <a:r>
                <a:rPr lang="th-TH" sz="3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: มือซ้ายใช้นิ้วกลาง นาง และชี้</a:t>
              </a:r>
              <a:r>
                <a:rPr lang="en-US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 3 รูบน มือขวาใช้นิ้วชี้ กลาง และนางปิดรู</a:t>
              </a:r>
            </a:p>
          </p:txBody>
        </p:sp>
      </p:grpSp>
      <p:grpSp>
        <p:nvGrpSpPr>
          <p:cNvPr id="91" name="กลุ่ม 9ถูก">
            <a:extLst>
              <a:ext uri="{FF2B5EF4-FFF2-40B4-BE49-F238E27FC236}">
                <a16:creationId xmlns:a16="http://schemas.microsoft.com/office/drawing/2014/main" id="{858A38B6-F284-4398-8416-735F8E8B6FD9}"/>
              </a:ext>
            </a:extLst>
          </p:cNvPr>
          <p:cNvGrpSpPr/>
          <p:nvPr/>
        </p:nvGrpSpPr>
        <p:grpSpPr>
          <a:xfrm>
            <a:off x="1464675" y="3857433"/>
            <a:ext cx="6818759" cy="1037069"/>
            <a:chOff x="2220912" y="4300328"/>
            <a:chExt cx="7450914" cy="1133215"/>
          </a:xfrm>
        </p:grpSpPr>
        <p:grpSp>
          <p:nvGrpSpPr>
            <p:cNvPr id="92" name="กลุ่ม 5">
              <a:extLst>
                <a:ext uri="{FF2B5EF4-FFF2-40B4-BE49-F238E27FC236}">
                  <a16:creationId xmlns:a16="http://schemas.microsoft.com/office/drawing/2014/main" id="{9EF7E4A0-6EB3-4241-8DDC-BDE8FBE460DE}"/>
                </a:ext>
              </a:extLst>
            </p:cNvPr>
            <p:cNvGrpSpPr/>
            <p:nvPr/>
          </p:nvGrpSpPr>
          <p:grpSpPr>
            <a:xfrm>
              <a:off x="2220912" y="4300328"/>
              <a:ext cx="7450914" cy="1050374"/>
              <a:chOff x="1292208" y="3903588"/>
              <a:chExt cx="7450914" cy="1050374"/>
            </a:xfrm>
          </p:grpSpPr>
          <p:sp>
            <p:nvSpPr>
              <p:cNvPr id="115" name="Rectangle: Rounded Corners 25">
                <a:extLst>
                  <a:ext uri="{FF2B5EF4-FFF2-40B4-BE49-F238E27FC236}">
                    <a16:creationId xmlns:a16="http://schemas.microsoft.com/office/drawing/2014/main" id="{CF7A3FD5-9BF0-496E-8DAD-9A7AC7DE7996}"/>
                  </a:ext>
                </a:extLst>
              </p:cNvPr>
              <p:cNvSpPr/>
              <p:nvPr/>
            </p:nvSpPr>
            <p:spPr>
              <a:xfrm>
                <a:off x="1292208" y="3903588"/>
                <a:ext cx="7450914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FCD8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16" name="Rectangle: Rounded Corners 104">
                <a:extLst>
                  <a:ext uri="{FF2B5EF4-FFF2-40B4-BE49-F238E27FC236}">
                    <a16:creationId xmlns:a16="http://schemas.microsoft.com/office/drawing/2014/main" id="{2C8A50CC-37E0-4333-B78C-3349352E35B0}"/>
                  </a:ext>
                </a:extLst>
              </p:cNvPr>
              <p:cNvSpPr/>
              <p:nvPr/>
            </p:nvSpPr>
            <p:spPr>
              <a:xfrm>
                <a:off x="1357285" y="416599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117" name="Rectangle 107">
                <a:extLst>
                  <a:ext uri="{FF2B5EF4-FFF2-40B4-BE49-F238E27FC236}">
                    <a16:creationId xmlns:a16="http://schemas.microsoft.com/office/drawing/2014/main" id="{19237A5D-7D4A-41E6-BAE7-6144A1B322D4}"/>
                  </a:ext>
                </a:extLst>
              </p:cNvPr>
              <p:cNvSpPr/>
              <p:nvPr/>
            </p:nvSpPr>
            <p:spPr>
              <a:xfrm>
                <a:off x="1398984" y="4079720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3.</a:t>
                </a:r>
              </a:p>
            </p:txBody>
          </p:sp>
        </p:grpSp>
        <p:sp>
          <p:nvSpPr>
            <p:cNvPr id="94" name="Rectangle 31">
              <a:extLst>
                <a:ext uri="{FF2B5EF4-FFF2-40B4-BE49-F238E27FC236}">
                  <a16:creationId xmlns:a16="http://schemas.microsoft.com/office/drawing/2014/main" id="{F76F7FE6-8F16-4E57-9D5F-A8DA559F60D0}"/>
                </a:ext>
              </a:extLst>
            </p:cNvPr>
            <p:cNvSpPr/>
            <p:nvPr/>
          </p:nvSpPr>
          <p:spPr>
            <a:xfrm>
              <a:off x="2879534" y="4389300"/>
              <a:ext cx="5921639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โน้ตเสียงซอล : มือซ้ายใช้นิ้วกลาง นาง และชี้ปิด 3 รูบน มือขวาเปิดรูทั้งหมด</a:t>
              </a:r>
            </a:p>
          </p:txBody>
        </p:sp>
      </p:grpSp>
      <p:grpSp>
        <p:nvGrpSpPr>
          <p:cNvPr id="58" name="กลุ่ม 8">
            <a:extLst>
              <a:ext uri="{FF2B5EF4-FFF2-40B4-BE49-F238E27FC236}">
                <a16:creationId xmlns:a16="http://schemas.microsoft.com/office/drawing/2014/main" id="{9BE50681-79BF-49D2-AAFC-71572F12032D}"/>
              </a:ext>
            </a:extLst>
          </p:cNvPr>
          <p:cNvGrpSpPr/>
          <p:nvPr/>
        </p:nvGrpSpPr>
        <p:grpSpPr>
          <a:xfrm>
            <a:off x="1464675" y="4954494"/>
            <a:ext cx="6818761" cy="1022799"/>
            <a:chOff x="2220912" y="5499102"/>
            <a:chExt cx="7450917" cy="1117623"/>
          </a:xfrm>
        </p:grpSpPr>
        <p:grpSp>
          <p:nvGrpSpPr>
            <p:cNvPr id="59" name="กลุ่ม 3">
              <a:extLst>
                <a:ext uri="{FF2B5EF4-FFF2-40B4-BE49-F238E27FC236}">
                  <a16:creationId xmlns:a16="http://schemas.microsoft.com/office/drawing/2014/main" id="{4333BF04-B5C2-4442-9336-EE721C1A9466}"/>
                </a:ext>
              </a:extLst>
            </p:cNvPr>
            <p:cNvGrpSpPr/>
            <p:nvPr/>
          </p:nvGrpSpPr>
          <p:grpSpPr>
            <a:xfrm>
              <a:off x="2220912" y="5499102"/>
              <a:ext cx="7450917" cy="1050374"/>
              <a:chOff x="1292208" y="5045792"/>
              <a:chExt cx="7450917" cy="1050374"/>
            </a:xfrm>
          </p:grpSpPr>
          <p:sp>
            <p:nvSpPr>
              <p:cNvPr id="61" name="Rectangle: Rounded Corners 25">
                <a:extLst>
                  <a:ext uri="{FF2B5EF4-FFF2-40B4-BE49-F238E27FC236}">
                    <a16:creationId xmlns:a16="http://schemas.microsoft.com/office/drawing/2014/main" id="{5ADEA726-A3C5-4BFC-9611-1E7B891F5C92}"/>
                  </a:ext>
                </a:extLst>
              </p:cNvPr>
              <p:cNvSpPr/>
              <p:nvPr/>
            </p:nvSpPr>
            <p:spPr>
              <a:xfrm>
                <a:off x="1292208" y="5045792"/>
                <a:ext cx="7450917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62" name="Rectangle: Rounded Corners 104">
                <a:extLst>
                  <a:ext uri="{FF2B5EF4-FFF2-40B4-BE49-F238E27FC236}">
                    <a16:creationId xmlns:a16="http://schemas.microsoft.com/office/drawing/2014/main" id="{D1EF778B-2D68-4F0B-8389-C7E7A7114475}"/>
                  </a:ext>
                </a:extLst>
              </p:cNvPr>
              <p:cNvSpPr/>
              <p:nvPr/>
            </p:nvSpPr>
            <p:spPr>
              <a:xfrm>
                <a:off x="1357285" y="5308201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63" name="Rectangle 107">
                <a:extLst>
                  <a:ext uri="{FF2B5EF4-FFF2-40B4-BE49-F238E27FC236}">
                    <a16:creationId xmlns:a16="http://schemas.microsoft.com/office/drawing/2014/main" id="{5B22799F-13AC-4B56-A20F-C8CD1056EA18}"/>
                  </a:ext>
                </a:extLst>
              </p:cNvPr>
              <p:cNvSpPr/>
              <p:nvPr/>
            </p:nvSpPr>
            <p:spPr>
              <a:xfrm>
                <a:off x="1398984" y="5221924"/>
                <a:ext cx="786062" cy="672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4.</a:t>
                </a:r>
              </a:p>
            </p:txBody>
          </p:sp>
        </p:grpSp>
        <p:sp>
          <p:nvSpPr>
            <p:cNvPr id="60" name="Rectangle 31">
              <a:extLst>
                <a:ext uri="{FF2B5EF4-FFF2-40B4-BE49-F238E27FC236}">
                  <a16:creationId xmlns:a16="http://schemas.microsoft.com/office/drawing/2014/main" id="{3802FA6D-DE9A-4148-BE5F-9542A2D860B5}"/>
                </a:ext>
              </a:extLst>
            </p:cNvPr>
            <p:cNvSpPr/>
            <p:nvPr/>
          </p:nvSpPr>
          <p:spPr>
            <a:xfrm>
              <a:off x="2876367" y="5572481"/>
              <a:ext cx="5924808" cy="1044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</a:t>
              </a:r>
              <a:r>
                <a:rPr lang="th-TH" sz="3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: มือซ้ายใช้นิ้วกลาง นาง และชี้</a:t>
              </a:r>
              <a:r>
                <a:rPr lang="en-US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ปิด 3 รูบน มือขวาใช้นิ้วชี้ กลาง และนางปิดรู</a:t>
              </a:r>
            </a:p>
          </p:txBody>
        </p:sp>
      </p:grpSp>
      <p:grpSp>
        <p:nvGrpSpPr>
          <p:cNvPr id="124" name="กลุ่ม 9">
            <a:extLst>
              <a:ext uri="{FF2B5EF4-FFF2-40B4-BE49-F238E27FC236}">
                <a16:creationId xmlns:a16="http://schemas.microsoft.com/office/drawing/2014/main" id="{CE274620-E5A6-449F-81D9-4AF6B895958F}"/>
              </a:ext>
            </a:extLst>
          </p:cNvPr>
          <p:cNvGrpSpPr/>
          <p:nvPr/>
        </p:nvGrpSpPr>
        <p:grpSpPr>
          <a:xfrm>
            <a:off x="1464676" y="3857433"/>
            <a:ext cx="6818761" cy="1037069"/>
            <a:chOff x="2220913" y="4300328"/>
            <a:chExt cx="7450917" cy="1133215"/>
          </a:xfrm>
        </p:grpSpPr>
        <p:grpSp>
          <p:nvGrpSpPr>
            <p:cNvPr id="125" name="กลุ่ม 5">
              <a:extLst>
                <a:ext uri="{FF2B5EF4-FFF2-40B4-BE49-F238E27FC236}">
                  <a16:creationId xmlns:a16="http://schemas.microsoft.com/office/drawing/2014/main" id="{76408B0D-8067-4280-9380-7446B3AC7EE2}"/>
                </a:ext>
              </a:extLst>
            </p:cNvPr>
            <p:cNvGrpSpPr/>
            <p:nvPr/>
          </p:nvGrpSpPr>
          <p:grpSpPr>
            <a:xfrm>
              <a:off x="2220913" y="4300328"/>
              <a:ext cx="7450917" cy="1050374"/>
              <a:chOff x="1292209" y="3903588"/>
              <a:chExt cx="7450917" cy="1050374"/>
            </a:xfrm>
          </p:grpSpPr>
          <p:sp>
            <p:nvSpPr>
              <p:cNvPr id="127" name="Rectangle: Rounded Corners 25">
                <a:extLst>
                  <a:ext uri="{FF2B5EF4-FFF2-40B4-BE49-F238E27FC236}">
                    <a16:creationId xmlns:a16="http://schemas.microsoft.com/office/drawing/2014/main" id="{326589BF-C16B-4CDF-83C3-1C0A95893FFF}"/>
                  </a:ext>
                </a:extLst>
              </p:cNvPr>
              <p:cNvSpPr/>
              <p:nvPr/>
            </p:nvSpPr>
            <p:spPr>
              <a:xfrm>
                <a:off x="1292209" y="3903588"/>
                <a:ext cx="7450917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28" name="Rectangle: Rounded Corners 104">
                <a:extLst>
                  <a:ext uri="{FF2B5EF4-FFF2-40B4-BE49-F238E27FC236}">
                    <a16:creationId xmlns:a16="http://schemas.microsoft.com/office/drawing/2014/main" id="{617A962B-2B48-4BD3-8319-5955910155D0}"/>
                  </a:ext>
                </a:extLst>
              </p:cNvPr>
              <p:cNvSpPr/>
              <p:nvPr/>
            </p:nvSpPr>
            <p:spPr>
              <a:xfrm>
                <a:off x="1357285" y="4165997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29" name="Rectangle 107">
                <a:extLst>
                  <a:ext uri="{FF2B5EF4-FFF2-40B4-BE49-F238E27FC236}">
                    <a16:creationId xmlns:a16="http://schemas.microsoft.com/office/drawing/2014/main" id="{060BFF56-4184-43F6-8665-FFCBF8CFEC75}"/>
                  </a:ext>
                </a:extLst>
              </p:cNvPr>
              <p:cNvSpPr/>
              <p:nvPr/>
            </p:nvSpPr>
            <p:spPr>
              <a:xfrm>
                <a:off x="1398984" y="4079720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3.</a:t>
                </a:r>
              </a:p>
            </p:txBody>
          </p:sp>
        </p:grpSp>
        <p:sp>
          <p:nvSpPr>
            <p:cNvPr id="126" name="Rectangle 31">
              <a:extLst>
                <a:ext uri="{FF2B5EF4-FFF2-40B4-BE49-F238E27FC236}">
                  <a16:creationId xmlns:a16="http://schemas.microsoft.com/office/drawing/2014/main" id="{1AD7736C-4DE6-432A-A0D6-1C0DCCD4106A}"/>
                </a:ext>
              </a:extLst>
            </p:cNvPr>
            <p:cNvSpPr/>
            <p:nvPr/>
          </p:nvSpPr>
          <p:spPr>
            <a:xfrm>
              <a:off x="2879534" y="4389300"/>
              <a:ext cx="5921640" cy="1044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tabLst>
                  <a:tab pos="198754" algn="dec"/>
                  <a:tab pos="313822" algn="l"/>
                  <a:tab pos="523037" algn="l"/>
                  <a:tab pos="732252" algn="l"/>
                  <a:tab pos="3242828" algn="l"/>
                  <a:tab pos="3452043" algn="l"/>
                  <a:tab pos="3661258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โน้ตเสียงซอล : มือซ้ายใช้นิ้วกลาง นาง และชี้ปิด 3 รูบน มือขวาเปิดรูทั้งหมด</a:t>
              </a:r>
            </a:p>
          </p:txBody>
        </p:sp>
      </p:grpSp>
      <p:grpSp>
        <p:nvGrpSpPr>
          <p:cNvPr id="130" name="กลุ่ม 11ผิด">
            <a:extLst>
              <a:ext uri="{FF2B5EF4-FFF2-40B4-BE49-F238E27FC236}">
                <a16:creationId xmlns:a16="http://schemas.microsoft.com/office/drawing/2014/main" id="{6B02EF61-3BCA-4457-BB67-17BDFFC1BFC2}"/>
              </a:ext>
            </a:extLst>
          </p:cNvPr>
          <p:cNvGrpSpPr/>
          <p:nvPr/>
        </p:nvGrpSpPr>
        <p:grpSpPr>
          <a:xfrm>
            <a:off x="1464674" y="1635654"/>
            <a:ext cx="7195794" cy="961257"/>
            <a:chOff x="2220911" y="1872570"/>
            <a:chExt cx="7862904" cy="1050374"/>
          </a:xfrm>
        </p:grpSpPr>
        <p:grpSp>
          <p:nvGrpSpPr>
            <p:cNvPr id="131" name="กลุ่ม 7">
              <a:extLst>
                <a:ext uri="{FF2B5EF4-FFF2-40B4-BE49-F238E27FC236}">
                  <a16:creationId xmlns:a16="http://schemas.microsoft.com/office/drawing/2014/main" id="{61698380-D951-43B0-B1BD-729E56160934}"/>
                </a:ext>
              </a:extLst>
            </p:cNvPr>
            <p:cNvGrpSpPr/>
            <p:nvPr/>
          </p:nvGrpSpPr>
          <p:grpSpPr>
            <a:xfrm>
              <a:off x="2220911" y="1872570"/>
              <a:ext cx="7450917" cy="1050374"/>
              <a:chOff x="1292207" y="1872570"/>
              <a:chExt cx="7450917" cy="1050374"/>
            </a:xfrm>
          </p:grpSpPr>
          <p:sp>
            <p:nvSpPr>
              <p:cNvPr id="133" name="Rectangle: Rounded Corners 23">
                <a:extLst>
                  <a:ext uri="{FF2B5EF4-FFF2-40B4-BE49-F238E27FC236}">
                    <a16:creationId xmlns:a16="http://schemas.microsoft.com/office/drawing/2014/main" id="{B7D1DCFE-35DF-418F-97C8-5AA9EEBDEFF7}"/>
                  </a:ext>
                </a:extLst>
              </p:cNvPr>
              <p:cNvSpPr/>
              <p:nvPr/>
            </p:nvSpPr>
            <p:spPr>
              <a:xfrm>
                <a:off x="1292207" y="1872570"/>
                <a:ext cx="7450917" cy="1050374"/>
              </a:xfrm>
              <a:prstGeom prst="roundRect">
                <a:avLst>
                  <a:gd name="adj" fmla="val 50000"/>
                </a:avLst>
              </a:prstGeom>
              <a:solidFill>
                <a:srgbClr val="D5F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134" name="Rectangle: Rounded Corners 133">
                <a:extLst>
                  <a:ext uri="{FF2B5EF4-FFF2-40B4-BE49-F238E27FC236}">
                    <a16:creationId xmlns:a16="http://schemas.microsoft.com/office/drawing/2014/main" id="{25EBD5A5-DB82-4F16-B1C5-CAD0FB830A80}"/>
                  </a:ext>
                </a:extLst>
              </p:cNvPr>
              <p:cNvSpPr/>
              <p:nvPr/>
            </p:nvSpPr>
            <p:spPr>
              <a:xfrm>
                <a:off x="1357285" y="214526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rgbClr val="00A65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35" name="Rectangle 88">
                <a:extLst>
                  <a:ext uri="{FF2B5EF4-FFF2-40B4-BE49-F238E27FC236}">
                    <a16:creationId xmlns:a16="http://schemas.microsoft.com/office/drawing/2014/main" id="{CBE02B7C-5089-4999-B71D-2E51FD0304C4}"/>
                  </a:ext>
                </a:extLst>
              </p:cNvPr>
              <p:cNvSpPr/>
              <p:nvPr/>
            </p:nvSpPr>
            <p:spPr>
              <a:xfrm>
                <a:off x="1398984" y="2058987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solidFill>
                      <a:schemeClr val="bg1"/>
                    </a:solidFill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1.</a:t>
                </a:r>
              </a:p>
            </p:txBody>
          </p:sp>
        </p:grpSp>
        <p:sp>
          <p:nvSpPr>
            <p:cNvPr id="132" name="Rectangle 29">
              <a:extLst>
                <a:ext uri="{FF2B5EF4-FFF2-40B4-BE49-F238E27FC236}">
                  <a16:creationId xmlns:a16="http://schemas.microsoft.com/office/drawing/2014/main" id="{08EC6EC2-DF6C-466D-BE68-4A03D141B8A6}"/>
                </a:ext>
              </a:extLst>
            </p:cNvPr>
            <p:cNvSpPr/>
            <p:nvPr/>
          </p:nvSpPr>
          <p:spPr>
            <a:xfrm>
              <a:off x="2876366" y="2091061"/>
              <a:ext cx="7207449" cy="67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โน้ตเสียงโดสูง : การเป่าขลุ่ยโดยปิดนิ้วหมดทุกรู</a:t>
              </a:r>
            </a:p>
          </p:txBody>
        </p:sp>
      </p:grpSp>
      <p:grpSp>
        <p:nvGrpSpPr>
          <p:cNvPr id="136" name="กลุ่ม 11">
            <a:extLst>
              <a:ext uri="{FF2B5EF4-FFF2-40B4-BE49-F238E27FC236}">
                <a16:creationId xmlns:a16="http://schemas.microsoft.com/office/drawing/2014/main" id="{2600258E-C2EB-487B-BA4A-7128581DE785}"/>
              </a:ext>
            </a:extLst>
          </p:cNvPr>
          <p:cNvGrpSpPr/>
          <p:nvPr/>
        </p:nvGrpSpPr>
        <p:grpSpPr>
          <a:xfrm>
            <a:off x="1464674" y="1635654"/>
            <a:ext cx="7195794" cy="961257"/>
            <a:chOff x="2220911" y="1872570"/>
            <a:chExt cx="7862904" cy="1050374"/>
          </a:xfrm>
        </p:grpSpPr>
        <p:grpSp>
          <p:nvGrpSpPr>
            <p:cNvPr id="137" name="กลุ่ม 7">
              <a:extLst>
                <a:ext uri="{FF2B5EF4-FFF2-40B4-BE49-F238E27FC236}">
                  <a16:creationId xmlns:a16="http://schemas.microsoft.com/office/drawing/2014/main" id="{14FE7407-B727-4F7E-8C03-73C8DC8493CC}"/>
                </a:ext>
              </a:extLst>
            </p:cNvPr>
            <p:cNvGrpSpPr/>
            <p:nvPr/>
          </p:nvGrpSpPr>
          <p:grpSpPr>
            <a:xfrm>
              <a:off x="2220911" y="1872570"/>
              <a:ext cx="7450922" cy="1050374"/>
              <a:chOff x="1292207" y="1872570"/>
              <a:chExt cx="7450922" cy="1050374"/>
            </a:xfrm>
          </p:grpSpPr>
          <p:sp>
            <p:nvSpPr>
              <p:cNvPr id="139" name="Rectangle: Rounded Corners 23">
                <a:extLst>
                  <a:ext uri="{FF2B5EF4-FFF2-40B4-BE49-F238E27FC236}">
                    <a16:creationId xmlns:a16="http://schemas.microsoft.com/office/drawing/2014/main" id="{A2663BBE-A6E6-4228-953A-0A7601A9CAF5}"/>
                  </a:ext>
                </a:extLst>
              </p:cNvPr>
              <p:cNvSpPr/>
              <p:nvPr/>
            </p:nvSpPr>
            <p:spPr>
              <a:xfrm>
                <a:off x="1292207" y="1872570"/>
                <a:ext cx="7450922" cy="105037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 dirty="0"/>
              </a:p>
            </p:txBody>
          </p:sp>
          <p:sp>
            <p:nvSpPr>
              <p:cNvPr id="140" name="Rectangle: Rounded Corners 83">
                <a:extLst>
                  <a:ext uri="{FF2B5EF4-FFF2-40B4-BE49-F238E27FC236}">
                    <a16:creationId xmlns:a16="http://schemas.microsoft.com/office/drawing/2014/main" id="{F26AD5D1-98B4-4D16-AB68-7CBCA162C17C}"/>
                  </a:ext>
                </a:extLst>
              </p:cNvPr>
              <p:cNvSpPr/>
              <p:nvPr/>
            </p:nvSpPr>
            <p:spPr>
              <a:xfrm>
                <a:off x="1357285" y="2145264"/>
                <a:ext cx="509161" cy="50916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400"/>
              </a:p>
            </p:txBody>
          </p:sp>
          <p:sp>
            <p:nvSpPr>
              <p:cNvPr id="141" name="Rectangle 88">
                <a:extLst>
                  <a:ext uri="{FF2B5EF4-FFF2-40B4-BE49-F238E27FC236}">
                    <a16:creationId xmlns:a16="http://schemas.microsoft.com/office/drawing/2014/main" id="{999FEE78-043B-48D5-9293-7F19D4C42573}"/>
                  </a:ext>
                </a:extLst>
              </p:cNvPr>
              <p:cNvSpPr/>
              <p:nvPr/>
            </p:nvSpPr>
            <p:spPr>
              <a:xfrm>
                <a:off x="1398984" y="2058987"/>
                <a:ext cx="786062" cy="672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tabLst>
                    <a:tab pos="198754" algn="dec"/>
                    <a:tab pos="313822" algn="l"/>
                    <a:tab pos="523037" algn="l"/>
                    <a:tab pos="732252" algn="l"/>
                    <a:tab pos="3242828" algn="l"/>
                    <a:tab pos="3452043" algn="l"/>
                    <a:tab pos="3661258" algn="l"/>
                  </a:tabLst>
                </a:pPr>
                <a:r>
                  <a:rPr lang="th-TH" sz="3400" dirty="0">
                    <a:latin typeface="TH Sarabun New" panose="020B0500040200020003" pitchFamily="34" charset="-34"/>
                    <a:ea typeface="Times New Roman" panose="02020603050405020304" pitchFamily="18" charset="0"/>
                    <a:cs typeface="TH Sarabun New" panose="020B0500040200020003" pitchFamily="34" charset="-34"/>
                  </a:rPr>
                  <a:t>1.</a:t>
                </a:r>
              </a:p>
            </p:txBody>
          </p:sp>
        </p:grpSp>
        <p:sp>
          <p:nvSpPr>
            <p:cNvPr id="138" name="Rectangle 29">
              <a:extLst>
                <a:ext uri="{FF2B5EF4-FFF2-40B4-BE49-F238E27FC236}">
                  <a16:creationId xmlns:a16="http://schemas.microsoft.com/office/drawing/2014/main" id="{35030453-C12C-44C6-A727-03528459B64E}"/>
                </a:ext>
              </a:extLst>
            </p:cNvPr>
            <p:cNvSpPr/>
            <p:nvPr/>
          </p:nvSpPr>
          <p:spPr>
            <a:xfrm>
              <a:off x="2876366" y="2091061"/>
              <a:ext cx="7207449" cy="6726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โน้ตเสียงโดสูง : การเป่าขลุ่ยโดยปิดนิ้วหมดทุกรู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835242"/>
            <a:ext cx="110020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ข้อใดต่อไปนี้กล่าว ไม่ถูกต้อง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โน้ตเสียงโดสูง : การเป่าขลุ่ยโดยปิดนิ้วหมดทุกรู 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466560" cy="1393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เพราะการเป่าขลุ่ยโดยปิด</a:t>
              </a:r>
              <a:r>
                <a:rPr lang="th-TH" sz="280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นิ้วหมดทุกรู จะ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ได้โน้ตเสียงโด ไม่ใช่โน้ตเสียงโด</a:t>
              </a:r>
              <a:r>
                <a:rPr lang="th-TH" sz="280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สูง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การวาง</a:t>
              </a:r>
              <a:r>
                <a:rPr lang="th-TH" sz="280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นิ้วเพื่อให้ได้โน้ต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เสียงโดสูงจะต้องใช้มือด้านบน ปิดรูนิ้วโป้ง นิ้วเดียวเท่านั้น ส่วนตัวเลือกข้ออื่น ๆ เป็นการปิดนิ้วมือที่ถูกต้องตรงตามเสียง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4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2D03B61-1030-4523-9C2F-9AC18A963EB7}"/>
              </a:ext>
            </a:extLst>
          </p:cNvPr>
          <p:cNvCxnSpPr>
            <a:cxnSpLocks/>
          </p:cNvCxnSpPr>
          <p:nvPr/>
        </p:nvCxnSpPr>
        <p:spPr>
          <a:xfrm>
            <a:off x="2928938" y="1769155"/>
            <a:ext cx="2809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7C4B517-7D04-4A62-A9BD-3D6756FB1F92}"/>
              </a:ext>
            </a:extLst>
          </p:cNvPr>
          <p:cNvCxnSpPr>
            <a:cxnSpLocks/>
          </p:cNvCxnSpPr>
          <p:nvPr/>
        </p:nvCxnSpPr>
        <p:spPr>
          <a:xfrm>
            <a:off x="3409951" y="1769155"/>
            <a:ext cx="6286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503952" y="2898109"/>
            <a:ext cx="9266871" cy="662964"/>
            <a:chOff x="2110200" y="3860611"/>
            <a:chExt cx="10130292" cy="724734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913950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ภาษาที่ใช้ในการขับร้องเป็นภาษาถิ่น</a:t>
              </a:r>
            </a:p>
          </p:txBody>
        </p:sp>
      </p:grp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503952" y="4322936"/>
            <a:ext cx="8521191" cy="616523"/>
            <a:chOff x="2110201" y="4690655"/>
            <a:chExt cx="9315134" cy="673966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9139506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690655"/>
              <a:ext cx="8565274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มีสัมผัสทั้งในวรรค และสัมผัสท้ายวรรคในทุกบทเพลง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503951" y="2187456"/>
            <a:ext cx="8360538" cy="665389"/>
            <a:chOff x="2115661" y="3062366"/>
            <a:chExt cx="8376539" cy="7273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1" y="3104340"/>
              <a:ext cx="8376536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เพลงพื้นบ้าน เป็นกลอนหัวเดียว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503951" y="3622013"/>
            <a:ext cx="8360533" cy="637979"/>
            <a:chOff x="2110200" y="4691715"/>
            <a:chExt cx="9139507" cy="697421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0" y="4716550"/>
              <a:ext cx="913950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6176681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มีการใช้ลีลาท่าทาง หรือการร่ายรำประกอบ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503952" y="4322936"/>
            <a:ext cx="8360537" cy="616523"/>
            <a:chOff x="2110201" y="4690655"/>
            <a:chExt cx="9139512" cy="673966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9139511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690655"/>
              <a:ext cx="838965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มีสัมผัสทั้งในวรรค และสัมผัสท้ายวรรคในทุกบทเพลง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503952" y="2898105"/>
            <a:ext cx="8360536" cy="662966"/>
            <a:chOff x="2110199" y="3860611"/>
            <a:chExt cx="9139511" cy="724737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9139511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42"/>
              <a:ext cx="826125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ภาษาที่ใช้ในการขับร้องเป็นภาษาถิ่น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503952" y="3622013"/>
            <a:ext cx="8360536" cy="637979"/>
            <a:chOff x="2110201" y="4691715"/>
            <a:chExt cx="9139511" cy="697421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9139511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2" y="4716230"/>
              <a:ext cx="6343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มีการใช้ลีลาท่าทาง หรือการร่ายรำประกอบ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503951" y="2187456"/>
            <a:ext cx="8360537" cy="665389"/>
            <a:chOff x="2115661" y="3062366"/>
            <a:chExt cx="8376537" cy="7273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1" y="3104340"/>
              <a:ext cx="8376537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5"/>
              <a:ext cx="724219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เพลงพื้นบ้าน เป็นกลอนหัวเดียว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10020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ข้อใดกล่าว ไม่ถูกต้อง เกี่ยวกับเพลงพื้นบ้าน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มีสัมผัสในวรรค และสัมผัสท้ายวรรค ในทุกบทเพลง 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เป็นข้อที่ไม่ถูกต้องเกี่ยวกับเพลงพื้นบ้าน เพราะเพลงพื้นบ้านจะใช้ภาษาถิ่น และอาจมีสัมผัสที่เดียว คือ สัมผัสท้ายวรรคทุกวรรค หรือที่เรียกว่า กลอนหัวเดียว ส่วนข้อ 1. เพลงพื้นบ้าน เป็นกลอนหัวเดียว 2. ภาษาที่ใช้ในการขับร้องเป็นภาษาถิ่น 3. มีการใช้ลีลาท่าทาง หรือการร่ายรำประกอบ เป็นการกล่าวเกี่ยวกับเพลงพื้นบ้านที่ถูกต้อง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4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9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88599A3-7DAF-41A8-BC0B-F5F58D87B8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1320" y="1686898"/>
            <a:ext cx="2576393" cy="1717595"/>
          </a:xfrm>
          <a:prstGeom prst="round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607F59-4227-43C5-BC19-6F4A902BB6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4721" y="1686898"/>
            <a:ext cx="2578014" cy="1717595"/>
          </a:xfrm>
          <a:prstGeom prst="round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AAEC3C4-C9A3-4636-BA67-75603EC72E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285" y="1686898"/>
            <a:ext cx="2577600" cy="1719771"/>
          </a:xfrm>
          <a:prstGeom prst="round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87DDF5C-8EBC-4D0A-934F-3F0FDE0D89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832" y="1686898"/>
            <a:ext cx="2576394" cy="1717595"/>
          </a:xfrm>
          <a:prstGeom prst="round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EA2189E3-A0B7-47C5-B04E-95CDF1D7BB5C}"/>
              </a:ext>
            </a:extLst>
          </p:cNvPr>
          <p:cNvSpPr/>
          <p:nvPr/>
        </p:nvSpPr>
        <p:spPr>
          <a:xfrm>
            <a:off x="424286" y="3502493"/>
            <a:ext cx="2574338" cy="1412192"/>
          </a:xfrm>
          <a:prstGeom prst="roundRect">
            <a:avLst/>
          </a:prstGeom>
          <a:solidFill>
            <a:srgbClr val="FFFFFF">
              <a:alpha val="50196"/>
            </a:srgbClr>
          </a:solidFill>
          <a:ln w="19050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48732C4-2B01-45ED-A23C-CE9713AB272A}"/>
              </a:ext>
            </a:extLst>
          </p:cNvPr>
          <p:cNvSpPr/>
          <p:nvPr/>
        </p:nvSpPr>
        <p:spPr>
          <a:xfrm>
            <a:off x="3346631" y="3502493"/>
            <a:ext cx="2574338" cy="1412192"/>
          </a:xfrm>
          <a:prstGeom prst="roundRect">
            <a:avLst/>
          </a:prstGeom>
          <a:solidFill>
            <a:srgbClr val="FFFFFF">
              <a:alpha val="50196"/>
            </a:srgbClr>
          </a:solidFill>
          <a:ln w="19050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6F786AE-6504-43AA-9395-797DE5298A84}"/>
              </a:ext>
            </a:extLst>
          </p:cNvPr>
          <p:cNvSpPr/>
          <p:nvPr/>
        </p:nvSpPr>
        <p:spPr>
          <a:xfrm>
            <a:off x="6268976" y="3502493"/>
            <a:ext cx="2574338" cy="1412192"/>
          </a:xfrm>
          <a:prstGeom prst="roundRect">
            <a:avLst/>
          </a:prstGeom>
          <a:solidFill>
            <a:srgbClr val="FFFFFF">
              <a:alpha val="50196"/>
            </a:srgbClr>
          </a:solidFill>
          <a:ln w="19050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0DA658B4-F559-4B90-98E7-919066829517}"/>
              </a:ext>
            </a:extLst>
          </p:cNvPr>
          <p:cNvSpPr/>
          <p:nvPr/>
        </p:nvSpPr>
        <p:spPr>
          <a:xfrm>
            <a:off x="9191320" y="3502493"/>
            <a:ext cx="2574338" cy="1412192"/>
          </a:xfrm>
          <a:prstGeom prst="roundRect">
            <a:avLst/>
          </a:prstGeom>
          <a:solidFill>
            <a:srgbClr val="FFFFFF">
              <a:alpha val="50196"/>
            </a:srgbClr>
          </a:solidFill>
          <a:ln w="19050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83BC97B-CE25-4A59-AAA7-54744D2460D1}"/>
              </a:ext>
            </a:extLst>
          </p:cNvPr>
          <p:cNvGrpSpPr/>
          <p:nvPr/>
        </p:nvGrpSpPr>
        <p:grpSpPr>
          <a:xfrm>
            <a:off x="9160975" y="5012685"/>
            <a:ext cx="2635026" cy="1481616"/>
            <a:chOff x="9160975" y="3446932"/>
            <a:chExt cx="2635026" cy="1481616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1796718D-744B-47CC-B799-C20748B45174}"/>
                </a:ext>
              </a:extLst>
            </p:cNvPr>
            <p:cNvSpPr/>
            <p:nvPr/>
          </p:nvSpPr>
          <p:spPr>
            <a:xfrm>
              <a:off x="9194626" y="3502341"/>
              <a:ext cx="2574338" cy="1412192"/>
            </a:xfrm>
            <a:prstGeom prst="roundRect">
              <a:avLst/>
            </a:prstGeom>
            <a:solidFill>
              <a:srgbClr val="FFC6FF"/>
            </a:solidFill>
            <a:ln w="28575">
              <a:solidFill>
                <a:srgbClr val="FFC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09A637A7-5DFE-4345-A85D-0E43EFC35548}"/>
                </a:ext>
              </a:extLst>
            </p:cNvPr>
            <p:cNvSpPr/>
            <p:nvPr/>
          </p:nvSpPr>
          <p:spPr>
            <a:xfrm>
              <a:off x="9191320" y="3446932"/>
              <a:ext cx="2574338" cy="1412192"/>
            </a:xfrm>
            <a:prstGeom prst="roundRect">
              <a:avLst/>
            </a:prstGeom>
            <a:solidFill>
              <a:srgbClr val="FFE1EA"/>
            </a:solidFill>
            <a:ln w="28575">
              <a:solidFill>
                <a:srgbClr val="FFA7C2"/>
              </a:solidFill>
            </a:ln>
            <a:effectLst>
              <a:outerShdw dist="50800" dir="5400000" algn="ctr" rotWithShape="0">
                <a:srgbClr val="FFA7C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EF1076F-5CD2-46FD-92FE-F55AD37802A6}"/>
                </a:ext>
              </a:extLst>
            </p:cNvPr>
            <p:cNvSpPr txBox="1"/>
            <p:nvPr/>
          </p:nvSpPr>
          <p:spPr>
            <a:xfrm>
              <a:off x="9160975" y="3481998"/>
              <a:ext cx="263502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เครื่องดนตรีที่บรรเลง</a:t>
              </a:r>
            </a:p>
            <a:p>
              <a:pPr algn="ctr"/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คลอไปกับเสียงร้อง และบรรเลงไปพร้อมกับเครื่องดนตรี</a:t>
              </a:r>
              <a:r>
                <a:rPr lang="th-TH" sz="22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อื่นๆ</a:t>
              </a: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 algn="ctr"/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ตามทำนองเพลง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5A0256F-AB4A-4606-B33F-5DA4EB8E5562}"/>
              </a:ext>
            </a:extLst>
          </p:cNvPr>
          <p:cNvGrpSpPr/>
          <p:nvPr/>
        </p:nvGrpSpPr>
        <p:grpSpPr>
          <a:xfrm>
            <a:off x="6260906" y="5012685"/>
            <a:ext cx="2588467" cy="1466064"/>
            <a:chOff x="6260906" y="3446932"/>
            <a:chExt cx="2588467" cy="1466064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8C08E7A-97A2-417A-8105-E75EBA1350EA}"/>
                </a:ext>
              </a:extLst>
            </p:cNvPr>
            <p:cNvSpPr/>
            <p:nvPr/>
          </p:nvSpPr>
          <p:spPr>
            <a:xfrm>
              <a:off x="6267147" y="3500804"/>
              <a:ext cx="2574338" cy="1412192"/>
            </a:xfrm>
            <a:prstGeom prst="roundRect">
              <a:avLst/>
            </a:prstGeom>
            <a:solidFill>
              <a:srgbClr val="BDB2FF"/>
            </a:solidFill>
            <a:ln w="28575">
              <a:solidFill>
                <a:srgbClr val="BDB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B46D64C0-827D-495F-93B7-E2B97B2A4E59}"/>
                </a:ext>
              </a:extLst>
            </p:cNvPr>
            <p:cNvSpPr/>
            <p:nvPr/>
          </p:nvSpPr>
          <p:spPr>
            <a:xfrm>
              <a:off x="6268976" y="3446932"/>
              <a:ext cx="2574338" cy="1412192"/>
            </a:xfrm>
            <a:prstGeom prst="roundRect">
              <a:avLst/>
            </a:prstGeom>
            <a:solidFill>
              <a:srgbClr val="E5E1FF"/>
            </a:solidFill>
            <a:ln w="28575">
              <a:solidFill>
                <a:srgbClr val="BDB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FF4E472-9A98-4CB8-AD6B-752482B014FF}"/>
                </a:ext>
              </a:extLst>
            </p:cNvPr>
            <p:cNvSpPr txBox="1"/>
            <p:nvPr/>
          </p:nvSpPr>
          <p:spPr>
            <a:xfrm>
              <a:off x="6260906" y="3599030"/>
              <a:ext cx="258846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การขับร้องประกอบกิริยาอาการ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ของนักแสดง เพื่อดำเนินเนื้อเรื่องของการแสดง เช่น การแสดงโขน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C36D1CCF-3AB3-4D1D-B5D2-3119D0808100}"/>
              </a:ext>
            </a:extLst>
          </p:cNvPr>
          <p:cNvGrpSpPr/>
          <p:nvPr/>
        </p:nvGrpSpPr>
        <p:grpSpPr>
          <a:xfrm>
            <a:off x="3346631" y="5012685"/>
            <a:ext cx="2576167" cy="1466064"/>
            <a:chOff x="3346631" y="3446932"/>
            <a:chExt cx="2576167" cy="1466064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AEF1A421-A088-4E36-89C8-BDA5FC008266}"/>
                </a:ext>
              </a:extLst>
            </p:cNvPr>
            <p:cNvSpPr/>
            <p:nvPr/>
          </p:nvSpPr>
          <p:spPr>
            <a:xfrm>
              <a:off x="3348460" y="3500804"/>
              <a:ext cx="2574338" cy="1412192"/>
            </a:xfrm>
            <a:prstGeom prst="roundRect">
              <a:avLst/>
            </a:prstGeom>
            <a:solidFill>
              <a:srgbClr val="A0C4FF"/>
            </a:solidFill>
            <a:ln w="28575">
              <a:solidFill>
                <a:srgbClr val="A0C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76D5286-4FC0-4136-ABAD-1FA5CDFC77D6}"/>
                </a:ext>
              </a:extLst>
            </p:cNvPr>
            <p:cNvSpPr/>
            <p:nvPr/>
          </p:nvSpPr>
          <p:spPr>
            <a:xfrm>
              <a:off x="3346631" y="3446932"/>
              <a:ext cx="2574338" cy="1412192"/>
            </a:xfrm>
            <a:prstGeom prst="roundRect">
              <a:avLst/>
            </a:prstGeom>
            <a:solidFill>
              <a:srgbClr val="D5E5FF"/>
            </a:solidFill>
            <a:ln w="28575">
              <a:solidFill>
                <a:srgbClr val="A0C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01CAED7-7329-4C5E-9D3F-65258A3BB47A}"/>
                </a:ext>
              </a:extLst>
            </p:cNvPr>
            <p:cNvSpPr txBox="1"/>
            <p:nvPr/>
          </p:nvSpPr>
          <p:spPr>
            <a:xfrm>
              <a:off x="3390065" y="3599030"/>
              <a:ext cx="247502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77800" algn="l"/>
                </a:tabLst>
              </a:pP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การขับร้องที่ไม่มีดนตรีมาเกี่ยวข้อง กำหนดเสียงสูง</a:t>
              </a:r>
              <a: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</a:t>
              </a:r>
              <a:b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ได้ตามความพอใจ </a:t>
              </a:r>
              <a: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66FDE6F-FDD7-4838-B9A9-4A863766937F}"/>
              </a:ext>
            </a:extLst>
          </p:cNvPr>
          <p:cNvGrpSpPr/>
          <p:nvPr/>
        </p:nvGrpSpPr>
        <p:grpSpPr>
          <a:xfrm>
            <a:off x="342900" y="5012685"/>
            <a:ext cx="2725742" cy="1466745"/>
            <a:chOff x="342900" y="3446932"/>
            <a:chExt cx="2725742" cy="1466745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4D9BDCB9-429C-44EF-98CF-1E514995B3E5}"/>
                </a:ext>
              </a:extLst>
            </p:cNvPr>
            <p:cNvSpPr/>
            <p:nvPr/>
          </p:nvSpPr>
          <p:spPr>
            <a:xfrm>
              <a:off x="425201" y="3500804"/>
              <a:ext cx="2574338" cy="1412192"/>
            </a:xfrm>
            <a:prstGeom prst="roundRect">
              <a:avLst/>
            </a:prstGeom>
            <a:solidFill>
              <a:srgbClr val="9BF6FF"/>
            </a:solidFill>
            <a:ln w="28575">
              <a:solidFill>
                <a:srgbClr val="9BF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362336A0-D6D1-4194-94AD-0572AD17AF4D}"/>
                </a:ext>
              </a:extLst>
            </p:cNvPr>
            <p:cNvSpPr/>
            <p:nvPr/>
          </p:nvSpPr>
          <p:spPr>
            <a:xfrm>
              <a:off x="424286" y="3446932"/>
              <a:ext cx="2574338" cy="1412192"/>
            </a:xfrm>
            <a:prstGeom prst="roundRect">
              <a:avLst/>
            </a:prstGeom>
            <a:solidFill>
              <a:srgbClr val="F0F9E7"/>
            </a:solidFill>
            <a:ln w="28575">
              <a:solidFill>
                <a:srgbClr val="C2E49C"/>
              </a:solidFill>
            </a:ln>
            <a:effectLst>
              <a:outerShdw dist="50800" dir="5400000" algn="ctr" rotWithShape="0">
                <a:srgbClr val="C2E49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5BA209E-8EAA-405F-8D3A-CBCE9032C318}"/>
                </a:ext>
              </a:extLst>
            </p:cNvPr>
            <p:cNvSpPr txBox="1"/>
            <p:nvPr/>
          </p:nvSpPr>
          <p:spPr>
            <a:xfrm>
              <a:off x="342900" y="3467127"/>
              <a:ext cx="272574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77800" algn="l"/>
                </a:tabLst>
              </a:pP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การขับร้องพร้อมกันมากกว่า</a:t>
              </a:r>
              <a:r>
                <a:rPr lang="th-TH" sz="1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en-US" sz="11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คนขึ้นไป แบ่งเป็น </a:t>
              </a:r>
              <a: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ลักษณะ</a:t>
              </a:r>
              <a:r>
                <a:rPr lang="en-US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คือ 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tabLst>
                  <a:tab pos="177800" algn="l"/>
                </a:tabLst>
              </a:pP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ขับร้องหมู่ทำนองเดียวกัน 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>
                <a:tabLst>
                  <a:tab pos="177800" algn="l"/>
                </a:tabLst>
              </a:pPr>
              <a:r>
                <a:rPr lang="th-TH" sz="2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ขับร้องหมู่ประสานเสียง</a:t>
              </a:r>
              <a:endPara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3" name="Oval 72">
            <a:extLst>
              <a:ext uri="{FF2B5EF4-FFF2-40B4-BE49-F238E27FC236}">
                <a16:creationId xmlns:a16="http://schemas.microsoft.com/office/drawing/2014/main" id="{CCB82538-4C44-4183-98C1-675FE8CF7563}"/>
              </a:ext>
            </a:extLst>
          </p:cNvPr>
          <p:cNvSpPr/>
          <p:nvPr/>
        </p:nvSpPr>
        <p:spPr>
          <a:xfrm>
            <a:off x="1591917" y="3327728"/>
            <a:ext cx="227707" cy="22770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250A8ADA-DA6D-4C74-8CC8-BC102F1793C6}"/>
              </a:ext>
            </a:extLst>
          </p:cNvPr>
          <p:cNvSpPr/>
          <p:nvPr/>
        </p:nvSpPr>
        <p:spPr>
          <a:xfrm>
            <a:off x="4544203" y="3315146"/>
            <a:ext cx="227707" cy="22770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C6913A1-51E0-463A-9C43-BD496C12E075}"/>
              </a:ext>
            </a:extLst>
          </p:cNvPr>
          <p:cNvSpPr/>
          <p:nvPr/>
        </p:nvSpPr>
        <p:spPr>
          <a:xfrm>
            <a:off x="7444137" y="3302564"/>
            <a:ext cx="227707" cy="22770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24355B2-132B-4DC2-9659-7AEFDA7D9333}"/>
              </a:ext>
            </a:extLst>
          </p:cNvPr>
          <p:cNvSpPr/>
          <p:nvPr/>
        </p:nvSpPr>
        <p:spPr>
          <a:xfrm>
            <a:off x="10364635" y="3327727"/>
            <a:ext cx="227707" cy="22770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29CB7A0-7890-4A2B-9A7F-CA84088D3C74}"/>
              </a:ext>
            </a:extLst>
          </p:cNvPr>
          <p:cNvGrpSpPr/>
          <p:nvPr/>
        </p:nvGrpSpPr>
        <p:grpSpPr>
          <a:xfrm>
            <a:off x="689600" y="276756"/>
            <a:ext cx="8283598" cy="856729"/>
            <a:chOff x="1255513" y="650743"/>
            <a:chExt cx="8283598" cy="856729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225A8E9C-840F-49B3-9F1A-563B29A74613}"/>
                </a:ext>
              </a:extLst>
            </p:cNvPr>
            <p:cNvGrpSpPr/>
            <p:nvPr/>
          </p:nvGrpSpPr>
          <p:grpSpPr>
            <a:xfrm>
              <a:off x="1255513" y="650743"/>
              <a:ext cx="8159420" cy="856729"/>
              <a:chOff x="1032387" y="627584"/>
              <a:chExt cx="8159420" cy="856729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C9B55B49-69AA-48AB-B612-F82B73D2771C}"/>
                  </a:ext>
                </a:extLst>
              </p:cNvPr>
              <p:cNvSpPr/>
              <p:nvPr/>
            </p:nvSpPr>
            <p:spPr>
              <a:xfrm>
                <a:off x="1032387" y="627584"/>
                <a:ext cx="8159420" cy="85672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rgbClr val="FFE0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727FE34-AF38-4A45-838A-6CEA4AF5F5EA}"/>
                  </a:ext>
                </a:extLst>
              </p:cNvPr>
              <p:cNvSpPr/>
              <p:nvPr/>
            </p:nvSpPr>
            <p:spPr>
              <a:xfrm>
                <a:off x="1848252" y="796637"/>
                <a:ext cx="678743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เมื่อรู้จักการขับร้องเพลงไทยแล้ว เรามาลองเล่นเกมกันนะคะ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F9F0030-2D6C-46DF-9E6D-15FEEF68EF37}"/>
                </a:ext>
              </a:extLst>
            </p:cNvPr>
            <p:cNvGrpSpPr/>
            <p:nvPr/>
          </p:nvGrpSpPr>
          <p:grpSpPr>
            <a:xfrm>
              <a:off x="8858814" y="832916"/>
              <a:ext cx="680297" cy="462825"/>
              <a:chOff x="8684958" y="1338612"/>
              <a:chExt cx="1162050" cy="790575"/>
            </a:xfrm>
          </p:grpSpPr>
          <p:pic>
            <p:nvPicPr>
              <p:cNvPr id="4" name="Graphic 3">
                <a:extLst>
                  <a:ext uri="{FF2B5EF4-FFF2-40B4-BE49-F238E27FC236}">
                    <a16:creationId xmlns:a16="http://schemas.microsoft.com/office/drawing/2014/main" id="{1C7C1BD8-7424-4DC2-B6FC-501EAB2F02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8900000">
                <a:off x="8684958" y="1338612"/>
                <a:ext cx="1162050" cy="790575"/>
              </a:xfrm>
              <a:prstGeom prst="rect">
                <a:avLst/>
              </a:prstGeom>
            </p:spPr>
          </p:pic>
          <p:pic>
            <p:nvPicPr>
              <p:cNvPr id="2" name="Graphic 1">
                <a:extLst>
                  <a:ext uri="{FF2B5EF4-FFF2-40B4-BE49-F238E27FC236}">
                    <a16:creationId xmlns:a16="http://schemas.microsoft.com/office/drawing/2014/main" id="{7B75B859-4452-49CE-84C2-C614EE93F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8900000">
                <a:off x="8717472" y="1369802"/>
                <a:ext cx="1097022" cy="728195"/>
              </a:xfrm>
              <a:prstGeom prst="rect">
                <a:avLst/>
              </a:prstGeom>
            </p:spPr>
          </p:pic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1B3C92A-ECFC-4400-94BE-4648011B2B7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BC8574C4-A6BA-4D3B-B4D6-E734DBC7EEBD}"/>
              </a:ext>
            </a:extLst>
          </p:cNvPr>
          <p:cNvGrpSpPr/>
          <p:nvPr/>
        </p:nvGrpSpPr>
        <p:grpSpPr>
          <a:xfrm>
            <a:off x="403136" y="68905"/>
            <a:ext cx="1042751" cy="1153363"/>
            <a:chOff x="0" y="-4390283"/>
            <a:chExt cx="4662757" cy="5157369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B5F4DE1-FC89-44F6-BD13-6A80E4D9D0B4}"/>
                </a:ext>
              </a:extLst>
            </p:cNvPr>
            <p:cNvSpPr/>
            <p:nvPr/>
          </p:nvSpPr>
          <p:spPr>
            <a:xfrm>
              <a:off x="0" y="-3980249"/>
              <a:ext cx="4662757" cy="4662758"/>
            </a:xfrm>
            <a:prstGeom prst="ellipse">
              <a:avLst/>
            </a:prstGeom>
            <a:solidFill>
              <a:srgbClr val="FFF9DD"/>
            </a:solidFill>
            <a:ln w="57150" cap="rnd" cmpd="thickThin">
              <a:solidFill>
                <a:srgbClr val="FFE044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E00AE059-06A2-4891-BB02-7D18087E7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5" y="-4390283"/>
              <a:ext cx="4588842" cy="5157369"/>
            </a:xfrm>
            <a:prstGeom prst="rect">
              <a:avLst/>
            </a:prstGeom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126" name="teacher guide">
            <a:extLst>
              <a:ext uri="{FF2B5EF4-FFF2-40B4-BE49-F238E27FC236}">
                <a16:creationId xmlns:a16="http://schemas.microsoft.com/office/drawing/2014/main" id="{89338077-C5DE-40A3-A74C-BF37ACB503C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F83E115-08DF-48AA-B5C5-ED8B6BB88C94}"/>
              </a:ext>
            </a:extLst>
          </p:cNvPr>
          <p:cNvSpPr/>
          <p:nvPr/>
        </p:nvSpPr>
        <p:spPr>
          <a:xfrm>
            <a:off x="342900" y="1196132"/>
            <a:ext cx="7172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คลิกที่ข้อความเพื่อจับคู่กับรูปภาพให้สอดคล้องกับความหมายการขับร้อง</a:t>
            </a:r>
          </a:p>
        </p:txBody>
      </p: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D28588-1BEF-44B7-A8B9-FAAFCF6086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617" y="6215973"/>
            <a:ext cx="493437" cy="487029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019947E1-1E71-44AD-BF93-4F7E31179FD6}"/>
              </a:ext>
            </a:extLst>
          </p:cNvPr>
          <p:cNvGrpSpPr/>
          <p:nvPr/>
        </p:nvGrpSpPr>
        <p:grpSpPr>
          <a:xfrm>
            <a:off x="26767" y="1326422"/>
            <a:ext cx="363632" cy="262639"/>
            <a:chOff x="26767" y="1431594"/>
            <a:chExt cx="363632" cy="262639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C8A77B84-A34D-42D6-9336-92C86881223C}"/>
                </a:ext>
              </a:extLst>
            </p:cNvPr>
            <p:cNvSpPr/>
            <p:nvPr/>
          </p:nvSpPr>
          <p:spPr>
            <a:xfrm>
              <a:off x="26767" y="1482416"/>
              <a:ext cx="259080" cy="160995"/>
            </a:xfrm>
            <a:prstGeom prst="roundRect">
              <a:avLst/>
            </a:prstGeom>
            <a:solidFill>
              <a:srgbClr val="FFE04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1DEEC58-C49E-4EAE-80A2-22116E36DDB5}"/>
                </a:ext>
              </a:extLst>
            </p:cNvPr>
            <p:cNvSpPr/>
            <p:nvPr/>
          </p:nvSpPr>
          <p:spPr>
            <a:xfrm>
              <a:off x="127760" y="1431594"/>
              <a:ext cx="262639" cy="262639"/>
            </a:xfrm>
            <a:prstGeom prst="ellipse">
              <a:avLst/>
            </a:prstGeom>
            <a:solidFill>
              <a:srgbClr val="FFE04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832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-0.71928 -0.22129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64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23985 -0.2226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2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0.23984 -0.2196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2" y="-1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0.23998 -0.22014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2" y="-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6ECE66E-EFF4-4CCB-B658-B8E69D3C42C3}"/>
              </a:ext>
            </a:extLst>
          </p:cNvPr>
          <p:cNvCxnSpPr>
            <a:cxnSpLocks/>
          </p:cNvCxnSpPr>
          <p:nvPr/>
        </p:nvCxnSpPr>
        <p:spPr>
          <a:xfrm>
            <a:off x="2247900" y="1759857"/>
            <a:ext cx="6318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503952" y="3622013"/>
            <a:ext cx="6319248" cy="637979"/>
            <a:chOff x="2110201" y="4691715"/>
            <a:chExt cx="6908030" cy="697421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579736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41550" y="4716230"/>
              <a:ext cx="6176681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เพลงเรื่อง</a:t>
              </a:r>
            </a:p>
          </p:txBody>
        </p:sp>
      </p:grp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503952" y="4322936"/>
            <a:ext cx="8521191" cy="616523"/>
            <a:chOff x="2110201" y="4690655"/>
            <a:chExt cx="9315134" cy="673966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579736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690655"/>
              <a:ext cx="8565274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เพลงหน้าพาทย์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503952" y="2898109"/>
            <a:ext cx="9266871" cy="662964"/>
            <a:chOff x="2110200" y="3860611"/>
            <a:chExt cx="10130292" cy="724734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5797367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เพลงคลาสสิก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503951" y="2187456"/>
            <a:ext cx="8360538" cy="665389"/>
            <a:chOff x="2115661" y="3062366"/>
            <a:chExt cx="8376539" cy="7273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1" y="3104340"/>
              <a:ext cx="531339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เพลงเกร็ด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503952" y="4322936"/>
            <a:ext cx="8360537" cy="616523"/>
            <a:chOff x="2110201" y="4690655"/>
            <a:chExt cx="9139512" cy="673966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579736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690655"/>
              <a:ext cx="838965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เพลงหน้าพาทย์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503952" y="3622013"/>
            <a:ext cx="6471648" cy="637979"/>
            <a:chOff x="2110201" y="4691715"/>
            <a:chExt cx="7074630" cy="697421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579736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41551" y="4716230"/>
              <a:ext cx="6343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เพลงเรื่อง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503952" y="2898105"/>
            <a:ext cx="8215781" cy="662966"/>
            <a:chOff x="2110199" y="3860611"/>
            <a:chExt cx="8981269" cy="724737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5797367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42"/>
              <a:ext cx="826125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เพลงคลาสสิก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503951" y="2187456"/>
            <a:ext cx="7877115" cy="665389"/>
            <a:chOff x="2115661" y="3062366"/>
            <a:chExt cx="7892190" cy="7273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1" y="3104340"/>
              <a:ext cx="531339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5"/>
              <a:ext cx="724219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เพลงเกร็ด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50318"/>
            <a:ext cx="110020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 ไม่ใช่ ประเภทของเพลงไทย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เพลงคลาสสิก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9" y="5126653"/>
              <a:ext cx="7346559" cy="960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เพราะเป็นหนึ่งในประเภทของบทเพลงดนตรีสากล ส่วนข้อ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1. เพลงเกร็ด 3. เพลงเรื่อง 4. เพลงหน้าพาทย์ เป็นประเภทของเพลงไทย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3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E1A5457-78D1-4D68-AC42-10E043CDDDD0}"/>
              </a:ext>
            </a:extLst>
          </p:cNvPr>
          <p:cNvCxnSpPr>
            <a:cxnSpLocks/>
          </p:cNvCxnSpPr>
          <p:nvPr/>
        </p:nvCxnSpPr>
        <p:spPr>
          <a:xfrm>
            <a:off x="2193553" y="1745343"/>
            <a:ext cx="13433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กลุ่ม 2">
            <a:extLst>
              <a:ext uri="{FF2B5EF4-FFF2-40B4-BE49-F238E27FC236}">
                <a16:creationId xmlns:a16="http://schemas.microsoft.com/office/drawing/2014/main" id="{3262456D-E48D-4630-866D-EF60CDEA6BB4}"/>
              </a:ext>
            </a:extLst>
          </p:cNvPr>
          <p:cNvGrpSpPr/>
          <p:nvPr/>
        </p:nvGrpSpPr>
        <p:grpSpPr>
          <a:xfrm>
            <a:off x="1503952" y="2898109"/>
            <a:ext cx="9921912" cy="662964"/>
            <a:chOff x="2110200" y="3860611"/>
            <a:chExt cx="10846365" cy="724734"/>
          </a:xfrm>
        </p:grpSpPr>
        <p:sp>
          <p:nvSpPr>
            <p:cNvPr id="69" name="Rectangle: Rounded Corners 24">
              <a:extLst>
                <a:ext uri="{FF2B5EF4-FFF2-40B4-BE49-F238E27FC236}">
                  <a16:creationId xmlns:a16="http://schemas.microsoft.com/office/drawing/2014/main" id="{B88B4C90-C15E-4D6E-9405-9D7AC896A23F}"/>
                </a:ext>
              </a:extLst>
            </p:cNvPr>
            <p:cNvSpPr/>
            <p:nvPr/>
          </p:nvSpPr>
          <p:spPr>
            <a:xfrm>
              <a:off x="2110200" y="3908027"/>
              <a:ext cx="1084636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93">
              <a:extLst>
                <a:ext uri="{FF2B5EF4-FFF2-40B4-BE49-F238E27FC236}">
                  <a16:creationId xmlns:a16="http://schemas.microsoft.com/office/drawing/2014/main" id="{92ADBB98-1F47-4BA3-A308-86DF74A8E2C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94">
              <a:extLst>
                <a:ext uri="{FF2B5EF4-FFF2-40B4-BE49-F238E27FC236}">
                  <a16:creationId xmlns:a16="http://schemas.microsoft.com/office/drawing/2014/main" id="{7A3597CC-860B-4442-AD16-2C9264841270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30">
              <a:extLst>
                <a:ext uri="{FF2B5EF4-FFF2-40B4-BE49-F238E27FC236}">
                  <a16:creationId xmlns:a16="http://schemas.microsoft.com/office/drawing/2014/main" id="{46E7F665-7654-4490-B6C0-C35FB61635A2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เป็นเพลงที่ร้องเล่นในกลุ่มภาคตะวันออกเฉียงเหนือตอนบน</a:t>
              </a:r>
            </a:p>
          </p:txBody>
        </p:sp>
      </p:grpSp>
      <p:grpSp>
        <p:nvGrpSpPr>
          <p:cNvPr id="73" name="กลุ่ม 1">
            <a:extLst>
              <a:ext uri="{FF2B5EF4-FFF2-40B4-BE49-F238E27FC236}">
                <a16:creationId xmlns:a16="http://schemas.microsoft.com/office/drawing/2014/main" id="{FF5C8382-1433-43B9-B99C-088AA4070F34}"/>
              </a:ext>
            </a:extLst>
          </p:cNvPr>
          <p:cNvGrpSpPr/>
          <p:nvPr/>
        </p:nvGrpSpPr>
        <p:grpSpPr>
          <a:xfrm>
            <a:off x="1503952" y="4322936"/>
            <a:ext cx="9921912" cy="616523"/>
            <a:chOff x="2110201" y="4690655"/>
            <a:chExt cx="10846364" cy="673966"/>
          </a:xfrm>
        </p:grpSpPr>
        <p:sp>
          <p:nvSpPr>
            <p:cNvPr id="74" name="Rectangle: Rounded Corners 25">
              <a:extLst>
                <a:ext uri="{FF2B5EF4-FFF2-40B4-BE49-F238E27FC236}">
                  <a16:creationId xmlns:a16="http://schemas.microsoft.com/office/drawing/2014/main" id="{791D7AEB-F305-42AF-B8B7-BE3E0A5EC4E9}"/>
                </a:ext>
              </a:extLst>
            </p:cNvPr>
            <p:cNvSpPr/>
            <p:nvPr/>
          </p:nvSpPr>
          <p:spPr>
            <a:xfrm>
              <a:off x="2110201" y="4716550"/>
              <a:ext cx="10846364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104">
              <a:extLst>
                <a:ext uri="{FF2B5EF4-FFF2-40B4-BE49-F238E27FC236}">
                  <a16:creationId xmlns:a16="http://schemas.microsoft.com/office/drawing/2014/main" id="{DF677182-E96A-4336-96A0-1F0EE78CE0C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107">
              <a:extLst>
                <a:ext uri="{FF2B5EF4-FFF2-40B4-BE49-F238E27FC236}">
                  <a16:creationId xmlns:a16="http://schemas.microsoft.com/office/drawing/2014/main" id="{6CC51B79-400A-432B-B5FA-670D5E37506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1">
              <a:extLst>
                <a:ext uri="{FF2B5EF4-FFF2-40B4-BE49-F238E27FC236}">
                  <a16:creationId xmlns:a16="http://schemas.microsoft.com/office/drawing/2014/main" id="{7D55178A-0BF9-4704-B618-07D8A8C968A5}"/>
                </a:ext>
              </a:extLst>
            </p:cNvPr>
            <p:cNvSpPr/>
            <p:nvPr/>
          </p:nvSpPr>
          <p:spPr>
            <a:xfrm>
              <a:off x="2860061" y="4690655"/>
              <a:ext cx="8565274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เป็นวงที่ใช้บทเพลงชั้นสูง มีท่วงทำนองช้า และมีความศักดิ์สิทธิ์</a:t>
              </a:r>
            </a:p>
          </p:txBody>
        </p:sp>
      </p:grpSp>
      <p:grpSp>
        <p:nvGrpSpPr>
          <p:cNvPr id="78" name="กลุ่ม 4">
            <a:extLst>
              <a:ext uri="{FF2B5EF4-FFF2-40B4-BE49-F238E27FC236}">
                <a16:creationId xmlns:a16="http://schemas.microsoft.com/office/drawing/2014/main" id="{BEB4701E-7619-45CA-8399-F6FFD457A5E2}"/>
              </a:ext>
            </a:extLst>
          </p:cNvPr>
          <p:cNvGrpSpPr/>
          <p:nvPr/>
        </p:nvGrpSpPr>
        <p:grpSpPr>
          <a:xfrm>
            <a:off x="1503951" y="2187456"/>
            <a:ext cx="9921910" cy="665389"/>
            <a:chOff x="2115661" y="3062366"/>
            <a:chExt cx="9940899" cy="727384"/>
          </a:xfrm>
        </p:grpSpPr>
        <p:sp>
          <p:nvSpPr>
            <p:cNvPr id="79" name="Rectangle: Rounded Corners 23">
              <a:extLst>
                <a:ext uri="{FF2B5EF4-FFF2-40B4-BE49-F238E27FC236}">
                  <a16:creationId xmlns:a16="http://schemas.microsoft.com/office/drawing/2014/main" id="{1CFDE3DF-A242-4C2D-87A6-D050C757037C}"/>
                </a:ext>
              </a:extLst>
            </p:cNvPr>
            <p:cNvSpPr/>
            <p:nvPr/>
          </p:nvSpPr>
          <p:spPr>
            <a:xfrm>
              <a:off x="2115661" y="3104340"/>
              <a:ext cx="994089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83">
              <a:extLst>
                <a:ext uri="{FF2B5EF4-FFF2-40B4-BE49-F238E27FC236}">
                  <a16:creationId xmlns:a16="http://schemas.microsoft.com/office/drawing/2014/main" id="{C90D900D-D1CE-4354-9D13-2AD8D06D21C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88">
              <a:extLst>
                <a:ext uri="{FF2B5EF4-FFF2-40B4-BE49-F238E27FC236}">
                  <a16:creationId xmlns:a16="http://schemas.microsoft.com/office/drawing/2014/main" id="{F0A415CB-E141-4A0D-AF39-6D5DAD2715B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29">
              <a:extLst>
                <a:ext uri="{FF2B5EF4-FFF2-40B4-BE49-F238E27FC236}">
                  <a16:creationId xmlns:a16="http://schemas.microsoft.com/office/drawing/2014/main" id="{FBF4567C-D752-4842-AE51-2ECED53777B3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เป็นวงดนตรีพื้นบ้านอีสานใต้ ได้รับการถ่ายทอดมาจากเขมร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750F8AD7-F303-483D-BDA5-D2CFFA847619}"/>
              </a:ext>
            </a:extLst>
          </p:cNvPr>
          <p:cNvGrpSpPr/>
          <p:nvPr/>
        </p:nvGrpSpPr>
        <p:grpSpPr>
          <a:xfrm>
            <a:off x="1503951" y="3622013"/>
            <a:ext cx="9921910" cy="637979"/>
            <a:chOff x="2110200" y="4691715"/>
            <a:chExt cx="10846362" cy="697421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ADF63AA9-AF29-4B4F-8DCC-2A0109020B36}"/>
                </a:ext>
              </a:extLst>
            </p:cNvPr>
            <p:cNvSpPr/>
            <p:nvPr/>
          </p:nvSpPr>
          <p:spPr>
            <a:xfrm>
              <a:off x="2110200" y="4716550"/>
              <a:ext cx="10846362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0AA3A358-6D79-4874-8409-8431B20C066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5EECF8FD-9008-4693-A243-3D360CA96EE7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A3CBDB1A-F8C8-4E5F-8CB2-56B0AE472039}"/>
                </a:ext>
              </a:extLst>
            </p:cNvPr>
            <p:cNvSpPr/>
            <p:nvPr/>
          </p:nvSpPr>
          <p:spPr>
            <a:xfrm>
              <a:off x="2860061" y="4716230"/>
              <a:ext cx="10096501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เป็นวงดนตรีที่ใช้ในงานศพ มักใช้ปี่อ้อในการบรรเลง และงานแต่ง มักใช้ปี่</a:t>
              </a:r>
              <a:r>
                <a:rPr lang="th-TH" sz="34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เต</a:t>
              </a: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รียง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97F43EBB-62A4-44EA-978E-51C750D800B3}"/>
              </a:ext>
            </a:extLst>
          </p:cNvPr>
          <p:cNvGrpSpPr/>
          <p:nvPr/>
        </p:nvGrpSpPr>
        <p:grpSpPr>
          <a:xfrm>
            <a:off x="1503952" y="2898105"/>
            <a:ext cx="9921910" cy="662966"/>
            <a:chOff x="2110199" y="3860611"/>
            <a:chExt cx="10846363" cy="724737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0E686086-3FEF-4C3B-B2EB-1EA5442D5545}"/>
                </a:ext>
              </a:extLst>
            </p:cNvPr>
            <p:cNvSpPr/>
            <p:nvPr/>
          </p:nvSpPr>
          <p:spPr>
            <a:xfrm>
              <a:off x="2110199" y="3908027"/>
              <a:ext cx="10846363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226B9F47-794F-4174-B88A-784610AF5CA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907D8C6B-443C-4D9C-8FA1-728BBC8B653F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8D9136D5-B97A-4C90-84DB-2161AB0CCD8F}"/>
                </a:ext>
              </a:extLst>
            </p:cNvPr>
            <p:cNvSpPr/>
            <p:nvPr/>
          </p:nvSpPr>
          <p:spPr>
            <a:xfrm>
              <a:off x="2830212" y="3912442"/>
              <a:ext cx="826125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เป็นเพลงที่ร้องเล่นในกลุ่มภาคตะวันออกเฉียงเหนือตอนบน</a:t>
              </a:r>
            </a:p>
          </p:txBody>
        </p:sp>
      </p:grpSp>
      <p:grpSp>
        <p:nvGrpSpPr>
          <p:cNvPr id="95" name="กลุ่ม 1">
            <a:extLst>
              <a:ext uri="{FF2B5EF4-FFF2-40B4-BE49-F238E27FC236}">
                <a16:creationId xmlns:a16="http://schemas.microsoft.com/office/drawing/2014/main" id="{E31889CA-C33C-425A-9364-2E9F76F3EEA8}"/>
              </a:ext>
            </a:extLst>
          </p:cNvPr>
          <p:cNvGrpSpPr/>
          <p:nvPr/>
        </p:nvGrpSpPr>
        <p:grpSpPr>
          <a:xfrm>
            <a:off x="1503951" y="4322936"/>
            <a:ext cx="9921911" cy="616523"/>
            <a:chOff x="2110200" y="4690655"/>
            <a:chExt cx="10846364" cy="673966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6E302DB5-D8AB-49A7-AECA-2980AC0CE463}"/>
                </a:ext>
              </a:extLst>
            </p:cNvPr>
            <p:cNvSpPr/>
            <p:nvPr/>
          </p:nvSpPr>
          <p:spPr>
            <a:xfrm>
              <a:off x="2110200" y="4716550"/>
              <a:ext cx="10846364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104">
              <a:extLst>
                <a:ext uri="{FF2B5EF4-FFF2-40B4-BE49-F238E27FC236}">
                  <a16:creationId xmlns:a16="http://schemas.microsoft.com/office/drawing/2014/main" id="{F092DB8D-964F-4762-B3E7-E1BA2BF8132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107">
              <a:extLst>
                <a:ext uri="{FF2B5EF4-FFF2-40B4-BE49-F238E27FC236}">
                  <a16:creationId xmlns:a16="http://schemas.microsoft.com/office/drawing/2014/main" id="{4F45BA37-7EA6-470B-94DA-A9BD3B504542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31">
              <a:extLst>
                <a:ext uri="{FF2B5EF4-FFF2-40B4-BE49-F238E27FC236}">
                  <a16:creationId xmlns:a16="http://schemas.microsoft.com/office/drawing/2014/main" id="{EDA63857-E825-45F9-A41B-97CB44703DBE}"/>
                </a:ext>
              </a:extLst>
            </p:cNvPr>
            <p:cNvSpPr/>
            <p:nvPr/>
          </p:nvSpPr>
          <p:spPr>
            <a:xfrm>
              <a:off x="2860061" y="4690655"/>
              <a:ext cx="838965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เป็นวงที่ใช้บทเพลงชั้นสูง มีท่วงทำนองช้า และมีความศักดิ์สิทธิ์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DFA1595F-D781-431A-A55D-2B5FCF709697}"/>
              </a:ext>
            </a:extLst>
          </p:cNvPr>
          <p:cNvGrpSpPr/>
          <p:nvPr/>
        </p:nvGrpSpPr>
        <p:grpSpPr>
          <a:xfrm>
            <a:off x="1503951" y="3622013"/>
            <a:ext cx="9921914" cy="637979"/>
            <a:chOff x="2110200" y="4691715"/>
            <a:chExt cx="10846367" cy="697421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8121F88D-FDFB-4E22-8350-6A651863EBC2}"/>
                </a:ext>
              </a:extLst>
            </p:cNvPr>
            <p:cNvSpPr/>
            <p:nvPr/>
          </p:nvSpPr>
          <p:spPr>
            <a:xfrm>
              <a:off x="2110200" y="4716550"/>
              <a:ext cx="10846366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77911122-2D5D-4403-93AE-FDA91357C06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56A81361-3EA1-43D3-9793-68B342BCEB84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AE566EC6-3F5E-48BD-8492-F735194947A2}"/>
                </a:ext>
              </a:extLst>
            </p:cNvPr>
            <p:cNvSpPr/>
            <p:nvPr/>
          </p:nvSpPr>
          <p:spPr>
            <a:xfrm>
              <a:off x="2860061" y="4716230"/>
              <a:ext cx="1009650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เป็นวงดนตรีที่ใช้ในงานศพ มักใช้ปี่อ้อในการบรรเลง และงานแต่ง มักใช้ปี่</a:t>
              </a:r>
              <a:r>
                <a:rPr lang="th-TH" sz="3400" dirty="0" err="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เต</a:t>
              </a: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รียง</a:t>
              </a:r>
            </a:p>
          </p:txBody>
        </p:sp>
      </p:grpSp>
      <p:grpSp>
        <p:nvGrpSpPr>
          <p:cNvPr id="110" name="กลุ่ม 4">
            <a:extLst>
              <a:ext uri="{FF2B5EF4-FFF2-40B4-BE49-F238E27FC236}">
                <a16:creationId xmlns:a16="http://schemas.microsoft.com/office/drawing/2014/main" id="{0396FA10-5897-40A5-8660-5BDF7E152461}"/>
              </a:ext>
            </a:extLst>
          </p:cNvPr>
          <p:cNvGrpSpPr/>
          <p:nvPr/>
        </p:nvGrpSpPr>
        <p:grpSpPr>
          <a:xfrm>
            <a:off x="1503951" y="2187456"/>
            <a:ext cx="9921912" cy="665389"/>
            <a:chOff x="2115661" y="3062366"/>
            <a:chExt cx="9940900" cy="727384"/>
          </a:xfrm>
        </p:grpSpPr>
        <p:sp>
          <p:nvSpPr>
            <p:cNvPr id="111" name="Rectangle: Rounded Corners 23">
              <a:extLst>
                <a:ext uri="{FF2B5EF4-FFF2-40B4-BE49-F238E27FC236}">
                  <a16:creationId xmlns:a16="http://schemas.microsoft.com/office/drawing/2014/main" id="{F7E3BF1F-6F70-4892-86A9-633B2F0F70DC}"/>
                </a:ext>
              </a:extLst>
            </p:cNvPr>
            <p:cNvSpPr/>
            <p:nvPr/>
          </p:nvSpPr>
          <p:spPr>
            <a:xfrm>
              <a:off x="2115661" y="3104340"/>
              <a:ext cx="9940900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83">
              <a:extLst>
                <a:ext uri="{FF2B5EF4-FFF2-40B4-BE49-F238E27FC236}">
                  <a16:creationId xmlns:a16="http://schemas.microsoft.com/office/drawing/2014/main" id="{D5EFA527-B1D3-4C17-85E3-9D635D030E0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88">
              <a:extLst>
                <a:ext uri="{FF2B5EF4-FFF2-40B4-BE49-F238E27FC236}">
                  <a16:creationId xmlns:a16="http://schemas.microsoft.com/office/drawing/2014/main" id="{46A375A5-FF5A-4F64-A223-A96107307827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29">
              <a:extLst>
                <a:ext uri="{FF2B5EF4-FFF2-40B4-BE49-F238E27FC236}">
                  <a16:creationId xmlns:a16="http://schemas.microsoft.com/office/drawing/2014/main" id="{5D16EF3A-D2C5-48A1-8BE6-F5677B2BF01B}"/>
                </a:ext>
              </a:extLst>
            </p:cNvPr>
            <p:cNvSpPr/>
            <p:nvPr/>
          </p:nvSpPr>
          <p:spPr>
            <a:xfrm>
              <a:off x="2765655" y="3116845"/>
              <a:ext cx="724219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เป็นวงดนตรีพื้นบ้านอีสานใต้ ได้รับการถ่ายทอดมาจากเขมร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1" y="1337780"/>
            <a:ext cx="110020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ข้อใดไม่เกี่ยวข้องกับวงกันตรึม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2. เป็นเพลงที่ร้องเล่นในกลุ่มภาคตะวันออกเฉียงเหนือตอนบน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ไม่เกี่ยวข้องกับวงกันตรึม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เพราะวงกันตรึมอยู่ในกลุ่มวัฒนธรรมเขมร - ส่วย แถบจังหวะสุรินทร์ ศรีสะเกษ และบุรีรัมย์ ซึ่งเป็นวงดนตรีพื้นบ้านอีสานใต้ ได้รับการถ่ายทอดมาจากเขมร และมีลักษณะที่ตรงกับตัวเลือกข้อ 1. 3. และ 4.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797196-8432-40A4-9CF4-8B6D425DE3F8}"/>
              </a:ext>
            </a:extLst>
          </p:cNvPr>
          <p:cNvCxnSpPr/>
          <p:nvPr/>
        </p:nvCxnSpPr>
        <p:spPr>
          <a:xfrm>
            <a:off x="2193553" y="1759857"/>
            <a:ext cx="5806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503952" y="4322936"/>
            <a:ext cx="7352182" cy="616523"/>
            <a:chOff x="2110201" y="4690655"/>
            <a:chExt cx="8037205" cy="673966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41550" y="4690655"/>
              <a:ext cx="730585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เพลงพวงมาลัย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503952" y="2187456"/>
            <a:ext cx="8360537" cy="665389"/>
            <a:chOff x="2115662" y="3062366"/>
            <a:chExt cx="8376538" cy="7273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711176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เพลงเรือ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503952" y="4322936"/>
            <a:ext cx="7098181" cy="616523"/>
            <a:chOff x="2110201" y="4690655"/>
            <a:chExt cx="7759539" cy="673966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775953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41550" y="4690655"/>
              <a:ext cx="6880101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เพลงพวงมาลัย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503952" y="3622013"/>
            <a:ext cx="7098180" cy="637979"/>
            <a:chOff x="2110201" y="4691715"/>
            <a:chExt cx="7759537" cy="697421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41550" y="4716230"/>
              <a:ext cx="5500798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เพลงชาน้อง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503952" y="2898109"/>
            <a:ext cx="9266871" cy="662964"/>
            <a:chOff x="2110200" y="3860611"/>
            <a:chExt cx="10130292" cy="724734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775953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เพลงเหย่อย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503952" y="2898109"/>
            <a:ext cx="7098181" cy="662964"/>
            <a:chOff x="2110199" y="3860611"/>
            <a:chExt cx="7759539" cy="724734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7759539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9"/>
              <a:ext cx="535502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เพลงเหย่อย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503952" y="3622013"/>
            <a:ext cx="7098181" cy="637979"/>
            <a:chOff x="2110201" y="4691715"/>
            <a:chExt cx="7759539" cy="697421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775953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41551" y="4716230"/>
              <a:ext cx="532517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เพลงชาน้อง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503952" y="2187456"/>
            <a:ext cx="7098180" cy="665389"/>
            <a:chOff x="2115662" y="3062366"/>
            <a:chExt cx="7111764" cy="7273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711176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เพลงเรือ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8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0" y="1350318"/>
            <a:ext cx="111844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ข้อใดไม่ใช่เพลงพื้นบ้านภาคกลาง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136104"/>
            <a:ext cx="8960912" cy="5334773"/>
            <a:chOff x="1542902" y="4187299"/>
            <a:chExt cx="9016457" cy="536784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5198083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8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เพลงชาน้อง 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4428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เพราะเพลงช้าน้องหรือเพลงร้องเรือ เป็นเพลงพื้นบ้านภาคใต้ ซึ่งใช้เพื่อขับกล่อม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ส่วนข้ออื่น ๆ เป็นเพลงพื้นบ้านภาคกลาง ดังนี้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1. เพลงเรือ นิยมเล่นในฤดูน้ำหลาก ร้องอยู่ในเรือแบ่งผู้ร้องเล่นเป็น 2 ฝั่ง คือ ฝั่งชายและฝั่งหญิง เป็นการร้องเชิงเกี้ยวพาราสี สอดแทรกคติสอนใจ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2. เพลงเหย่อย นิยมเล่นในเทศกาลต่าง ๆ แบ่งผู้ร้องเล่นเป็น 2 ฝั่ง คือ ฝั่งชายและฝั่งหญิง มีอุปกรณ์ในการเล่น คือ ผ้าคล้องคอ เมื่อฝ่ายใดฝ่ายหนึ่งร้องจบ ให้นำผ้าไปคล้องคอฝ่ายตรงข้าม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3. เพลงพวงมาลัย : นิยมเล่นในเทศกาลต่าง ๆ แบ่งผู้ร้องเล่นเป็น 2 ฝั่ง คือ ฝั่งชายและฝั่งหญิง เป็นการร้องเชิงเกี้ยวพาราสี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4402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2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93056 L 2.91667E-6 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5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13 L 0 1.85185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9213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06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L 2.91667E-6 -0.9305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503952" y="2750559"/>
            <a:ext cx="8360537" cy="665389"/>
            <a:chOff x="2115662" y="3062366"/>
            <a:chExt cx="8376538" cy="7273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711176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เพลงเรือ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503952" y="4185116"/>
            <a:ext cx="7098180" cy="637979"/>
            <a:chOff x="2110201" y="4691715"/>
            <a:chExt cx="7759537" cy="697421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41550" y="4716230"/>
              <a:ext cx="5500798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เพลงบอก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503952" y="3461212"/>
            <a:ext cx="9266871" cy="662964"/>
            <a:chOff x="2110200" y="3860611"/>
            <a:chExt cx="10130292" cy="724734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775953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เพลงซอ</a:t>
              </a:r>
            </a:p>
          </p:txBody>
        </p:sp>
      </p:grp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503952" y="4886039"/>
            <a:ext cx="7352182" cy="616523"/>
            <a:chOff x="2110201" y="4690655"/>
            <a:chExt cx="8037205" cy="673966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7759537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41550" y="4690655"/>
              <a:ext cx="7305856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เพลงนา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503952" y="4886039"/>
            <a:ext cx="7098181" cy="616523"/>
            <a:chOff x="2110201" y="4690655"/>
            <a:chExt cx="7759539" cy="673966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7759539" cy="592907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41550" y="4690655"/>
              <a:ext cx="6880101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เพลงนา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503952" y="4185116"/>
            <a:ext cx="7098181" cy="637979"/>
            <a:chOff x="2110201" y="4691715"/>
            <a:chExt cx="7759539" cy="697421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775953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41551" y="4716230"/>
              <a:ext cx="5325173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เพลงบอก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503952" y="2750559"/>
            <a:ext cx="7098180" cy="665389"/>
            <a:chOff x="2115662" y="3062366"/>
            <a:chExt cx="7111764" cy="727384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0"/>
              <a:ext cx="711176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6" y="3116845"/>
              <a:ext cx="5019686" cy="672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เพลงเรือ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503952" y="3461212"/>
            <a:ext cx="7098181" cy="662964"/>
            <a:chOff x="2110199" y="3860611"/>
            <a:chExt cx="7759539" cy="724734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7759539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4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39"/>
              <a:ext cx="5355022" cy="6729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4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เพลงซอ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1FC4863-2D5C-4584-A423-AB7C5DB5DC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30298"/>
            <a:ext cx="1105468" cy="48463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1007510" y="1350318"/>
            <a:ext cx="1118448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เพลงที่ร้องโต้ตอบระหว่างชาย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-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หญิง นิยมเล่นในเวลาทำนาและงานมงคล</a:t>
            </a:r>
            <a:b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</a:b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   	</a:t>
            </a:r>
            <a:r>
              <a:rPr lang="en-US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เป็นเพลงพื้นบ้านภาคใต้  คือเพลงใด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8"/>
            <a:ext cx="8960912" cy="5555608"/>
            <a:chOff x="1542902" y="4187298"/>
            <a:chExt cx="9016457" cy="559004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8"/>
              <a:ext cx="9016457" cy="559004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เพลงนา </a:t>
              </a:r>
              <a:endPara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4428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เพลงนา เป็นเพลงพื้นบ้านภาคใต้ ร้องโต้ตอบระหว่างชาย-หญิง นิยมเล่นในเวลาทำนาและงานมงคล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เพลงเรือ นิยมเล่นในฤดูน้ำหลาก ร้องอยู่ในเรือแบ่งผู้ร้องเล่นเป็น 2 ฝั่ง คือ ฝั่งชายและฝั่งหญิง เป็นการร้องเชิงเกี้ยวพาราสี สอดแทรกคติสอนใจ</a:t>
              </a:r>
              <a:b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เพลงซอ เป็นเพลงพื้นบ้านภาคเหนือ หรือล้านนาที่สืบทอดทางมุขปาฐะ มีลีลา และเนื้อหาที่แสดงให้เห็นถึงอารมณ์ขันของชาวบ้านที่รักความสนุกสนาน เช่น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ซอก้อม ซอบ่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ฮู้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จบ ซอก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๊บเ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กิ่ง 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เพลงบอก เป็นเพลงพื้นบ้านภาคใต้ เดิมนิยมเล่นในเทศกาลปีใหม่ไทยหรือตรุษสงกรานต์ เป็นการประกาศให้ทุกคนในละแวกนั้นได้ทราบว่าถึงวันขึ้นปีใหม่แล้ว</a:t>
              </a:r>
            </a:p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เพลงบอกคณะหนึ่งประกอบด้วยแม่เพลง และลูกคู่ 3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 คน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1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894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45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 -0.92894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894 L 0 0.25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8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92894 L 0 0.25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355" y="1571252"/>
            <a:ext cx="3367294" cy="35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-1">
            <a:extLst>
              <a:ext uri="{FF2B5EF4-FFF2-40B4-BE49-F238E27FC236}">
                <a16:creationId xmlns:a16="http://schemas.microsoft.com/office/drawing/2014/main" id="{575420FD-F545-46E8-8D36-AC0EE4C74018}"/>
              </a:ext>
            </a:extLst>
          </p:cNvPr>
          <p:cNvSpPr txBox="1"/>
          <p:nvPr/>
        </p:nvSpPr>
        <p:spPr>
          <a:xfrm>
            <a:off x="801384" y="3026681"/>
            <a:ext cx="1623834" cy="516477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/>
          <a:p>
            <a:pPr algn="ctr"/>
            <a:r>
              <a:rPr lang="th-TH" sz="2800" b="1" dirty="0">
                <a:solidFill>
                  <a:srgbClr val="A94E03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ท่านั่ง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82A438-D51C-4447-8C1B-B6D150B10C88}"/>
              </a:ext>
            </a:extLst>
          </p:cNvPr>
          <p:cNvSpPr/>
          <p:nvPr/>
        </p:nvSpPr>
        <p:spPr>
          <a:xfrm flipV="1">
            <a:off x="0" y="3736480"/>
            <a:ext cx="12192000" cy="3121520"/>
          </a:xfrm>
          <a:prstGeom prst="rect">
            <a:avLst/>
          </a:prstGeom>
          <a:solidFill>
            <a:srgbClr val="FFEFC1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-66">
            <a:extLst>
              <a:ext uri="{FF2B5EF4-FFF2-40B4-BE49-F238E27FC236}">
                <a16:creationId xmlns:a16="http://schemas.microsoft.com/office/drawing/2014/main" id="{D68716B9-2994-458B-9F51-3675D9357198}"/>
              </a:ext>
            </a:extLst>
          </p:cNvPr>
          <p:cNvSpPr txBox="1"/>
          <p:nvPr/>
        </p:nvSpPr>
        <p:spPr>
          <a:xfrm>
            <a:off x="3937524" y="5960465"/>
            <a:ext cx="1485103" cy="523220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>
                <a:solidFill>
                  <a:srgbClr val="A94E03"/>
                </a:solidFill>
              </a:rPr>
              <a:t>อักขระ</a:t>
            </a:r>
            <a:endParaRPr lang="en-US" dirty="0">
              <a:solidFill>
                <a:srgbClr val="A94E03"/>
              </a:solidFill>
            </a:endParaRPr>
          </a:p>
        </p:txBody>
      </p:sp>
      <p:sp>
        <p:nvSpPr>
          <p:cNvPr id="25" name="-77">
            <a:extLst>
              <a:ext uri="{FF2B5EF4-FFF2-40B4-BE49-F238E27FC236}">
                <a16:creationId xmlns:a16="http://schemas.microsoft.com/office/drawing/2014/main" id="{33225191-C666-4F07-BBD3-721832BB7DEF}"/>
              </a:ext>
            </a:extLst>
          </p:cNvPr>
          <p:cNvSpPr txBox="1"/>
          <p:nvPr/>
        </p:nvSpPr>
        <p:spPr>
          <a:xfrm>
            <a:off x="6822852" y="5960465"/>
            <a:ext cx="1604853" cy="534189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>
                <a:solidFill>
                  <a:srgbClr val="A94E03"/>
                </a:solidFill>
              </a:rPr>
              <a:t>อารมณ์เพลง</a:t>
            </a:r>
          </a:p>
        </p:txBody>
      </p:sp>
      <p:sp>
        <p:nvSpPr>
          <p:cNvPr id="27" name="-33">
            <a:extLst>
              <a:ext uri="{FF2B5EF4-FFF2-40B4-BE49-F238E27FC236}">
                <a16:creationId xmlns:a16="http://schemas.microsoft.com/office/drawing/2014/main" id="{7FD32457-839A-4A94-A94D-F2C94F757097}"/>
              </a:ext>
            </a:extLst>
          </p:cNvPr>
          <p:cNvSpPr txBox="1"/>
          <p:nvPr/>
        </p:nvSpPr>
        <p:spPr>
          <a:xfrm>
            <a:off x="6822853" y="3019938"/>
            <a:ext cx="1485103" cy="523220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>
                <a:solidFill>
                  <a:srgbClr val="A94E03"/>
                </a:solidFill>
              </a:rPr>
              <a:t>ระดับเสียง</a:t>
            </a:r>
            <a:endParaRPr lang="en-US" dirty="0">
              <a:solidFill>
                <a:srgbClr val="A94E03"/>
              </a:solidFill>
            </a:endParaRPr>
          </a:p>
        </p:txBody>
      </p:sp>
      <p:sp>
        <p:nvSpPr>
          <p:cNvPr id="29" name="-44">
            <a:extLst>
              <a:ext uri="{FF2B5EF4-FFF2-40B4-BE49-F238E27FC236}">
                <a16:creationId xmlns:a16="http://schemas.microsoft.com/office/drawing/2014/main" id="{93D4CACF-EE23-4F08-ABA9-C505CEAA2F57}"/>
              </a:ext>
            </a:extLst>
          </p:cNvPr>
          <p:cNvSpPr txBox="1"/>
          <p:nvPr/>
        </p:nvSpPr>
        <p:spPr>
          <a:xfrm>
            <a:off x="9654151" y="3019938"/>
            <a:ext cx="1485103" cy="523220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>
                <a:solidFill>
                  <a:srgbClr val="A94E03"/>
                </a:solidFill>
              </a:rPr>
              <a:t>การหายใจ</a:t>
            </a:r>
            <a:endParaRPr lang="en-US" dirty="0">
              <a:solidFill>
                <a:srgbClr val="A94E03"/>
              </a:solidFill>
            </a:endParaRPr>
          </a:p>
        </p:txBody>
      </p:sp>
      <p:sp>
        <p:nvSpPr>
          <p:cNvPr id="30" name="-88">
            <a:extLst>
              <a:ext uri="{FF2B5EF4-FFF2-40B4-BE49-F238E27FC236}">
                <a16:creationId xmlns:a16="http://schemas.microsoft.com/office/drawing/2014/main" id="{0877BD30-685F-4D48-9935-A68A15ECE68F}"/>
              </a:ext>
            </a:extLst>
          </p:cNvPr>
          <p:cNvSpPr txBox="1"/>
          <p:nvPr/>
        </p:nvSpPr>
        <p:spPr>
          <a:xfrm>
            <a:off x="9199865" y="5960465"/>
            <a:ext cx="2219975" cy="523220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>
                <a:solidFill>
                  <a:srgbClr val="A94E03"/>
                </a:solidFill>
              </a:rPr>
              <a:t>สมาธิและความกล้า</a:t>
            </a:r>
            <a:endParaRPr lang="en-US" dirty="0">
              <a:solidFill>
                <a:srgbClr val="A94E03"/>
              </a:solidFill>
            </a:endParaRPr>
          </a:p>
        </p:txBody>
      </p:sp>
      <p:sp>
        <p:nvSpPr>
          <p:cNvPr id="33" name="-55">
            <a:extLst>
              <a:ext uri="{FF2B5EF4-FFF2-40B4-BE49-F238E27FC236}">
                <a16:creationId xmlns:a16="http://schemas.microsoft.com/office/drawing/2014/main" id="{EA7F4301-5A1E-47AB-91D2-E96E21E82AD0}"/>
              </a:ext>
            </a:extLst>
          </p:cNvPr>
          <p:cNvSpPr txBox="1"/>
          <p:nvPr/>
        </p:nvSpPr>
        <p:spPr>
          <a:xfrm>
            <a:off x="801384" y="5960465"/>
            <a:ext cx="1623834" cy="523220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>
                <a:solidFill>
                  <a:srgbClr val="A94E03"/>
                </a:solidFill>
              </a:rPr>
              <a:t>ทำนองเพลง</a:t>
            </a:r>
            <a:endParaRPr lang="en-US" dirty="0">
              <a:solidFill>
                <a:srgbClr val="A94E03"/>
              </a:solidFill>
            </a:endParaRPr>
          </a:p>
        </p:txBody>
      </p:sp>
      <p:sp>
        <p:nvSpPr>
          <p:cNvPr id="34" name="-22">
            <a:extLst>
              <a:ext uri="{FF2B5EF4-FFF2-40B4-BE49-F238E27FC236}">
                <a16:creationId xmlns:a16="http://schemas.microsoft.com/office/drawing/2014/main" id="{4A063059-F357-4D85-A169-A847D01CBC75}"/>
              </a:ext>
            </a:extLst>
          </p:cNvPr>
          <p:cNvSpPr txBox="1"/>
          <p:nvPr/>
        </p:nvSpPr>
        <p:spPr>
          <a:xfrm>
            <a:off x="3852823" y="3019938"/>
            <a:ext cx="1623834" cy="523220"/>
          </a:xfrm>
          <a:prstGeom prst="roundRect">
            <a:avLst>
              <a:gd name="adj" fmla="val 50000"/>
            </a:avLst>
          </a:prstGeom>
          <a:solidFill>
            <a:srgbClr val="E36904"/>
          </a:solidFill>
          <a:ln>
            <a:noFill/>
          </a:ln>
          <a:effectLst>
            <a:outerShdw dist="25400" dir="16200000" algn="tl" rotWithShape="0">
              <a:srgbClr val="A94E03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>
                <a:solidFill>
                  <a:srgbClr val="A94E03"/>
                </a:solidFill>
              </a:rPr>
              <a:t>กระแสเสียง</a:t>
            </a:r>
            <a:endParaRPr lang="en-US" dirty="0">
              <a:solidFill>
                <a:srgbClr val="A94E03"/>
              </a:solidFill>
            </a:endParaRPr>
          </a:p>
        </p:txBody>
      </p:sp>
      <p:sp>
        <p:nvSpPr>
          <p:cNvPr id="9" name="1">
            <a:extLst>
              <a:ext uri="{FF2B5EF4-FFF2-40B4-BE49-F238E27FC236}">
                <a16:creationId xmlns:a16="http://schemas.microsoft.com/office/drawing/2014/main" id="{B5ECE033-4A6E-B386-C929-5C0E33B66DCC}"/>
              </a:ext>
            </a:extLst>
          </p:cNvPr>
          <p:cNvSpPr txBox="1"/>
          <p:nvPr/>
        </p:nvSpPr>
        <p:spPr>
          <a:xfrm>
            <a:off x="801384" y="2985345"/>
            <a:ext cx="1623834" cy="516477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/>
          <a:p>
            <a:pPr algn="ctr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ท่านั่ง</a:t>
            </a:r>
            <a:endParaRPr lang="en-US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1" name="66">
            <a:extLst>
              <a:ext uri="{FF2B5EF4-FFF2-40B4-BE49-F238E27FC236}">
                <a16:creationId xmlns:a16="http://schemas.microsoft.com/office/drawing/2014/main" id="{4084D845-EC85-E92B-0F8C-8EB6DB8C206D}"/>
              </a:ext>
            </a:extLst>
          </p:cNvPr>
          <p:cNvSpPr txBox="1"/>
          <p:nvPr/>
        </p:nvSpPr>
        <p:spPr>
          <a:xfrm>
            <a:off x="3937524" y="5935065"/>
            <a:ext cx="1485103" cy="523220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อักขระ</a:t>
            </a:r>
            <a:endParaRPr lang="en-US" dirty="0"/>
          </a:p>
        </p:txBody>
      </p:sp>
      <p:sp>
        <p:nvSpPr>
          <p:cNvPr id="45" name="77">
            <a:extLst>
              <a:ext uri="{FF2B5EF4-FFF2-40B4-BE49-F238E27FC236}">
                <a16:creationId xmlns:a16="http://schemas.microsoft.com/office/drawing/2014/main" id="{E3C0F8E6-B0A7-9E97-2EEB-362337007E16}"/>
              </a:ext>
            </a:extLst>
          </p:cNvPr>
          <p:cNvSpPr txBox="1"/>
          <p:nvPr/>
        </p:nvSpPr>
        <p:spPr>
          <a:xfrm>
            <a:off x="6822853" y="5935065"/>
            <a:ext cx="1604852" cy="534189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อารมณ์เพลง</a:t>
            </a:r>
            <a:endParaRPr lang="en-US" dirty="0"/>
          </a:p>
        </p:txBody>
      </p:sp>
      <p:sp>
        <p:nvSpPr>
          <p:cNvPr id="43" name="33">
            <a:extLst>
              <a:ext uri="{FF2B5EF4-FFF2-40B4-BE49-F238E27FC236}">
                <a16:creationId xmlns:a16="http://schemas.microsoft.com/office/drawing/2014/main" id="{15EA8BBF-8303-4BB9-A7DB-EA7A95E1D30A}"/>
              </a:ext>
            </a:extLst>
          </p:cNvPr>
          <p:cNvSpPr txBox="1"/>
          <p:nvPr/>
        </p:nvSpPr>
        <p:spPr>
          <a:xfrm>
            <a:off x="6822853" y="2985345"/>
            <a:ext cx="1485103" cy="523220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ระดับเสียง</a:t>
            </a:r>
            <a:endParaRPr lang="en-US" dirty="0"/>
          </a:p>
        </p:txBody>
      </p:sp>
      <p:sp>
        <p:nvSpPr>
          <p:cNvPr id="50" name="44">
            <a:extLst>
              <a:ext uri="{FF2B5EF4-FFF2-40B4-BE49-F238E27FC236}">
                <a16:creationId xmlns:a16="http://schemas.microsoft.com/office/drawing/2014/main" id="{7D442A90-C530-4AB5-989C-62D96B3EDB23}"/>
              </a:ext>
            </a:extLst>
          </p:cNvPr>
          <p:cNvSpPr txBox="1"/>
          <p:nvPr/>
        </p:nvSpPr>
        <p:spPr>
          <a:xfrm>
            <a:off x="9654151" y="2985345"/>
            <a:ext cx="1485103" cy="523220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การหายใจ</a:t>
            </a:r>
            <a:endParaRPr lang="en-US" dirty="0"/>
          </a:p>
        </p:txBody>
      </p:sp>
      <p:pic>
        <p:nvPicPr>
          <p:cNvPr id="26" name="08">
            <a:extLst>
              <a:ext uri="{FF2B5EF4-FFF2-40B4-BE49-F238E27FC236}">
                <a16:creationId xmlns:a16="http://schemas.microsoft.com/office/drawing/2014/main" id="{207CA6E2-F1F2-47CC-8855-93BD0875B6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026" y="4103402"/>
            <a:ext cx="1365393" cy="1654734"/>
          </a:xfrm>
          <a:prstGeom prst="rect">
            <a:avLst/>
          </a:prstGeom>
        </p:spPr>
      </p:pic>
      <p:sp>
        <p:nvSpPr>
          <p:cNvPr id="51" name="88">
            <a:extLst>
              <a:ext uri="{FF2B5EF4-FFF2-40B4-BE49-F238E27FC236}">
                <a16:creationId xmlns:a16="http://schemas.microsoft.com/office/drawing/2014/main" id="{DC834B15-B792-4A90-885D-2D5D5E867401}"/>
              </a:ext>
            </a:extLst>
          </p:cNvPr>
          <p:cNvSpPr txBox="1"/>
          <p:nvPr/>
        </p:nvSpPr>
        <p:spPr>
          <a:xfrm>
            <a:off x="9199865" y="5935065"/>
            <a:ext cx="2219975" cy="523220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สมาธิและความกล้า</a:t>
            </a:r>
            <a:endParaRPr lang="en-US" dirty="0"/>
          </a:p>
        </p:txBody>
      </p:sp>
      <p:pic>
        <p:nvPicPr>
          <p:cNvPr id="28" name="07">
            <a:extLst>
              <a:ext uri="{FF2B5EF4-FFF2-40B4-BE49-F238E27FC236}">
                <a16:creationId xmlns:a16="http://schemas.microsoft.com/office/drawing/2014/main" id="{99B55B5A-4D74-482D-B712-DC877649A4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91250" y="3934890"/>
            <a:ext cx="2101905" cy="1784019"/>
          </a:xfrm>
          <a:prstGeom prst="rect">
            <a:avLst/>
          </a:prstGeom>
        </p:spPr>
      </p:pic>
      <p:pic>
        <p:nvPicPr>
          <p:cNvPr id="54" name="05">
            <a:extLst>
              <a:ext uri="{FF2B5EF4-FFF2-40B4-BE49-F238E27FC236}">
                <a16:creationId xmlns:a16="http://schemas.microsoft.com/office/drawing/2014/main" id="{57856BE8-4510-4C56-BD9F-97D2A1BD293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974" y="3990860"/>
            <a:ext cx="1786653" cy="1712007"/>
          </a:xfrm>
          <a:prstGeom prst="roundRect">
            <a:avLst>
              <a:gd name="adj" fmla="val 13903"/>
            </a:avLst>
          </a:prstGeom>
        </p:spPr>
      </p:pic>
      <p:sp>
        <p:nvSpPr>
          <p:cNvPr id="56" name="55">
            <a:extLst>
              <a:ext uri="{FF2B5EF4-FFF2-40B4-BE49-F238E27FC236}">
                <a16:creationId xmlns:a16="http://schemas.microsoft.com/office/drawing/2014/main" id="{B017917A-DBB2-46D1-B8CC-2A2A41C5B99A}"/>
              </a:ext>
            </a:extLst>
          </p:cNvPr>
          <p:cNvSpPr txBox="1"/>
          <p:nvPr/>
        </p:nvSpPr>
        <p:spPr>
          <a:xfrm>
            <a:off x="801384" y="5935065"/>
            <a:ext cx="1623834" cy="523220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ทำนองเพลง</a:t>
            </a:r>
            <a:endParaRPr lang="en-US" dirty="0"/>
          </a:p>
        </p:txBody>
      </p:sp>
      <p:sp>
        <p:nvSpPr>
          <p:cNvPr id="58" name="22">
            <a:extLst>
              <a:ext uri="{FF2B5EF4-FFF2-40B4-BE49-F238E27FC236}">
                <a16:creationId xmlns:a16="http://schemas.microsoft.com/office/drawing/2014/main" id="{F4CDF1F7-2DAF-403D-9318-FB906EAD4789}"/>
              </a:ext>
            </a:extLst>
          </p:cNvPr>
          <p:cNvSpPr txBox="1"/>
          <p:nvPr/>
        </p:nvSpPr>
        <p:spPr>
          <a:xfrm>
            <a:off x="3852823" y="2985345"/>
            <a:ext cx="1623834" cy="523220"/>
          </a:xfrm>
          <a:prstGeom prst="roundRect">
            <a:avLst>
              <a:gd name="adj" fmla="val 50000"/>
            </a:avLst>
          </a:prstGeom>
          <a:solidFill>
            <a:srgbClr val="FCD5B5"/>
          </a:solidFill>
          <a:ln>
            <a:noFill/>
          </a:ln>
          <a:effectLst>
            <a:outerShdw dist="25400" dir="4620000" algn="tl" rotWithShape="0">
              <a:srgbClr val="E36904"/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tIns="0" rIns="72000" rtlCol="0">
            <a:noAutofit/>
          </a:bodyPr>
          <a:lstStyle>
            <a:defPPr>
              <a:defRPr lang="en-US"/>
            </a:defPPr>
            <a:lvl1pPr algn="ctr">
              <a:defRPr sz="2800" b="1">
                <a:solidFill>
                  <a:schemeClr val="dk1"/>
                </a:solidFill>
                <a:latin typeface="TH Sarabun New" panose="020B0500040200020003" pitchFamily="34" charset="-34"/>
                <a:cs typeface="TH Sarabun New" panose="020B0500040200020003" pitchFamily="34" charset="-34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th-TH" dirty="0"/>
              <a:t>กระแสเสียง</a:t>
            </a:r>
            <a:endParaRPr lang="en-US" dirty="0"/>
          </a:p>
        </p:txBody>
      </p:sp>
      <p:pic>
        <p:nvPicPr>
          <p:cNvPr id="35" name="06">
            <a:extLst>
              <a:ext uri="{FF2B5EF4-FFF2-40B4-BE49-F238E27FC236}">
                <a16:creationId xmlns:a16="http://schemas.microsoft.com/office/drawing/2014/main" id="{9CB5533D-FF9A-4A6D-A192-09BB122D355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51819" y="4124375"/>
            <a:ext cx="2076432" cy="1524000"/>
          </a:xfrm>
          <a:prstGeom prst="rect">
            <a:avLst/>
          </a:prstGeom>
        </p:spPr>
      </p:pic>
      <p:pic>
        <p:nvPicPr>
          <p:cNvPr id="103" name="teacher guide">
            <a:extLst>
              <a:ext uri="{FF2B5EF4-FFF2-40B4-BE49-F238E27FC236}">
                <a16:creationId xmlns:a16="http://schemas.microsoft.com/office/drawing/2014/main" id="{7A8B2F00-5C11-46BC-9FA6-F9E1DBFFA7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82B1E1-8950-41F7-9502-6BA54E37C75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181"/>
          <a:stretch/>
        </p:blipFill>
        <p:spPr>
          <a:xfrm>
            <a:off x="1615893" y="168299"/>
            <a:ext cx="8983426" cy="720448"/>
          </a:xfrm>
          <a:prstGeom prst="rect">
            <a:avLst/>
          </a:prstGeom>
        </p:spPr>
      </p:pic>
      <p:pic>
        <p:nvPicPr>
          <p:cNvPr id="14" name="01">
            <a:extLst>
              <a:ext uri="{FF2B5EF4-FFF2-40B4-BE49-F238E27FC236}">
                <a16:creationId xmlns:a16="http://schemas.microsoft.com/office/drawing/2014/main" id="{3E8A157D-A558-46D1-8B9E-D784C76F6E9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517" y="1031358"/>
            <a:ext cx="1778110" cy="1701594"/>
          </a:xfrm>
          <a:prstGeom prst="roundRect">
            <a:avLst>
              <a:gd name="adj" fmla="val 13903"/>
            </a:avLst>
          </a:prstGeom>
        </p:spPr>
      </p:pic>
      <p:pic>
        <p:nvPicPr>
          <p:cNvPr id="19" name="03">
            <a:extLst>
              <a:ext uri="{FF2B5EF4-FFF2-40B4-BE49-F238E27FC236}">
                <a16:creationId xmlns:a16="http://schemas.microsoft.com/office/drawing/2014/main" id="{84FD1F46-4FD7-438A-8546-67174FBCA94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731" y="1550929"/>
            <a:ext cx="2725012" cy="966889"/>
          </a:xfrm>
          <a:prstGeom prst="rect">
            <a:avLst/>
          </a:prstGeom>
        </p:spPr>
      </p:pic>
      <p:pic>
        <p:nvPicPr>
          <p:cNvPr id="32" name="02">
            <a:extLst>
              <a:ext uri="{FF2B5EF4-FFF2-40B4-BE49-F238E27FC236}">
                <a16:creationId xmlns:a16="http://schemas.microsoft.com/office/drawing/2014/main" id="{0C51D274-F703-4A55-B34B-9113A274720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83585" y="1914209"/>
            <a:ext cx="2145329" cy="680839"/>
          </a:xfrm>
          <a:prstGeom prst="rect">
            <a:avLst/>
          </a:prstGeom>
        </p:spPr>
      </p:pic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04">
            <a:extLst>
              <a:ext uri="{FF2B5EF4-FFF2-40B4-BE49-F238E27FC236}">
                <a16:creationId xmlns:a16="http://schemas.microsoft.com/office/drawing/2014/main" id="{80819304-BC3E-4A56-B7F4-8C063403B8C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9560" y="1043195"/>
            <a:ext cx="2145329" cy="1714235"/>
          </a:xfrm>
          <a:prstGeom prst="rect">
            <a:avLst/>
          </a:prstGeom>
        </p:spPr>
      </p:pic>
      <p:grpSp>
        <p:nvGrpSpPr>
          <p:cNvPr id="17" name="1x">
            <a:extLst>
              <a:ext uri="{FF2B5EF4-FFF2-40B4-BE49-F238E27FC236}">
                <a16:creationId xmlns:a16="http://schemas.microsoft.com/office/drawing/2014/main" id="{ACDB2C07-C04F-4BF0-BE7C-FAED2366E4A2}"/>
              </a:ext>
            </a:extLst>
          </p:cNvPr>
          <p:cNvGrpSpPr/>
          <p:nvPr/>
        </p:nvGrpSpPr>
        <p:grpSpPr>
          <a:xfrm>
            <a:off x="270075" y="6995852"/>
            <a:ext cx="11651850" cy="5685956"/>
            <a:chOff x="168275" y="864882"/>
            <a:chExt cx="11651850" cy="5685956"/>
          </a:xfrm>
        </p:grpSpPr>
        <p:sp>
          <p:nvSpPr>
            <p:cNvPr id="10" name="Rectangle: Single Corner Rounded 9">
              <a:extLst>
                <a:ext uri="{FF2B5EF4-FFF2-40B4-BE49-F238E27FC236}">
                  <a16:creationId xmlns:a16="http://schemas.microsoft.com/office/drawing/2014/main" id="{9567DA1C-3C92-42FE-82AD-2D6A9484BE92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117F48D-E6DE-4E35-AE3F-202A9D7218F6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7896DF5-476E-4119-9745-C6318EAE620C}"/>
                </a:ext>
              </a:extLst>
            </p:cNvPr>
            <p:cNvSpPr/>
            <p:nvPr/>
          </p:nvSpPr>
          <p:spPr>
            <a:xfrm>
              <a:off x="1176896" y="2551550"/>
              <a:ext cx="9752030" cy="32932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ในการขับร้องเพลงไทยนิยมนั่งกับพื้นตามแบบวัฒนธรรมไทย ปัจจุบันอนุโลมให้นั่งบนเก้าอี้ได้ ทั้งนี้ขึ้นอยู่กับความเหมาะสมของโอกาส     และสถานที่ การนั่งขับร้องผู้ขับร้องต้องนั่งตัวตรง เพื่อให้เสียงผ่านออกมา     ได้สะดวก สำรวมกิริยา และอวัยวะต่าง</a:t>
              </a:r>
              <a:r>
                <a:rPr lang="th-TH" sz="1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ทั้งมือ และเท้าให้สุภาพเรียบร้อย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" name="Rectangle: Top Corners Rounded 7">
              <a:extLst>
                <a:ext uri="{FF2B5EF4-FFF2-40B4-BE49-F238E27FC236}">
                  <a16:creationId xmlns:a16="http://schemas.microsoft.com/office/drawing/2014/main" id="{B0199B5C-52E0-4A2F-AC3B-540134B3AF8E}"/>
                </a:ext>
              </a:extLst>
            </p:cNvPr>
            <p:cNvSpPr/>
            <p:nvPr/>
          </p:nvSpPr>
          <p:spPr>
            <a:xfrm rot="5400000">
              <a:off x="894560" y="642266"/>
              <a:ext cx="885781" cy="233835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close">
              <a:extLst>
                <a:ext uri="{FF2B5EF4-FFF2-40B4-BE49-F238E27FC236}">
                  <a16:creationId xmlns:a16="http://schemas.microsoft.com/office/drawing/2014/main" id="{CA95CA0A-8123-498E-B680-ECECFEB5A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529C959E-DA0B-4499-B8A7-1F68FFF9A0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317" y="1447025"/>
              <a:ext cx="1410284" cy="1014220"/>
            </a:xfrm>
            <a:prstGeom prst="rect">
              <a:avLst/>
            </a:prstGeom>
          </p:spPr>
        </p:pic>
      </p:grpSp>
      <p:grpSp>
        <p:nvGrpSpPr>
          <p:cNvPr id="57" name="3x">
            <a:extLst>
              <a:ext uri="{FF2B5EF4-FFF2-40B4-BE49-F238E27FC236}">
                <a16:creationId xmlns:a16="http://schemas.microsoft.com/office/drawing/2014/main" id="{AEC60A96-9BA5-4056-98A7-7167270953A0}"/>
              </a:ext>
            </a:extLst>
          </p:cNvPr>
          <p:cNvGrpSpPr/>
          <p:nvPr/>
        </p:nvGrpSpPr>
        <p:grpSpPr>
          <a:xfrm>
            <a:off x="270075" y="6995852"/>
            <a:ext cx="11651850" cy="5685956"/>
            <a:chOff x="168275" y="864882"/>
            <a:chExt cx="11651850" cy="5685956"/>
          </a:xfrm>
        </p:grpSpPr>
        <p:sp>
          <p:nvSpPr>
            <p:cNvPr id="59" name="Rectangle: Single Corner Rounded 58">
              <a:extLst>
                <a:ext uri="{FF2B5EF4-FFF2-40B4-BE49-F238E27FC236}">
                  <a16:creationId xmlns:a16="http://schemas.microsoft.com/office/drawing/2014/main" id="{6755DF68-DD2F-4ECB-8DEF-4AB6B6FC9E6E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B210D88-AEF5-4922-9DCD-4500773EB800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75DD6BE-5D18-4C4A-80DC-7C51343256D6}"/>
                </a:ext>
              </a:extLst>
            </p:cNvPr>
            <p:cNvSpPr/>
            <p:nvPr/>
          </p:nvSpPr>
          <p:spPr>
            <a:xfrm>
              <a:off x="1176896" y="2551550"/>
              <a:ext cx="9752030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มีทั้งเสียงสูง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เสียงต่ำ ผู้ขับร้องต้องตั้งใจฟังระดับเสียงของผู้ร่วมวง ไม่ว่าจะเป็นเสียงของผู้ขับร้องร่วมหรือเสียงของเครื่องดนตรีในวงดนตรี ซึ่งผู้ขับร้องต้องควบคุมและรักษาระดับเสียงให้ตรงกับผู้ขับร้องร่วมและเสียงเครื่องดนตรีอยู่เสมอ รวมถึงคำนึงถึงระดับเสียงตามแนวบรรเลงของบทเพลงนั้น</a:t>
              </a:r>
              <a:r>
                <a:rPr lang="en-US" sz="1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ๆ ที่ผู้ประพันธ์กำหนดไว้ด้วย 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: Top Corners Rounded 63">
              <a:extLst>
                <a:ext uri="{FF2B5EF4-FFF2-40B4-BE49-F238E27FC236}">
                  <a16:creationId xmlns:a16="http://schemas.microsoft.com/office/drawing/2014/main" id="{BF513C53-D050-4A20-8D22-8B39A6D2B252}"/>
                </a:ext>
              </a:extLst>
            </p:cNvPr>
            <p:cNvSpPr/>
            <p:nvPr/>
          </p:nvSpPr>
          <p:spPr>
            <a:xfrm rot="5400000">
              <a:off x="1543242" y="-6415"/>
              <a:ext cx="885781" cy="36357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close">
              <a:extLst>
                <a:ext uri="{FF2B5EF4-FFF2-40B4-BE49-F238E27FC236}">
                  <a16:creationId xmlns:a16="http://schemas.microsoft.com/office/drawing/2014/main" id="{C84FB848-7C84-4253-BDDE-F7C726C44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66" name="Graphic 12">
              <a:extLst>
                <a:ext uri="{FF2B5EF4-FFF2-40B4-BE49-F238E27FC236}">
                  <a16:creationId xmlns:a16="http://schemas.microsoft.com/office/drawing/2014/main" id="{6AFFE9EF-DEAF-4A68-A422-BA7C9BF7A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7685" y="1484255"/>
              <a:ext cx="2516513" cy="885783"/>
            </a:xfrm>
            <a:prstGeom prst="rect">
              <a:avLst/>
            </a:prstGeom>
          </p:spPr>
        </p:pic>
      </p:grpSp>
      <p:grpSp>
        <p:nvGrpSpPr>
          <p:cNvPr id="67" name="4x">
            <a:extLst>
              <a:ext uri="{FF2B5EF4-FFF2-40B4-BE49-F238E27FC236}">
                <a16:creationId xmlns:a16="http://schemas.microsoft.com/office/drawing/2014/main" id="{C01B7EC7-BDB9-4957-85B5-660D3B00CD5C}"/>
              </a:ext>
            </a:extLst>
          </p:cNvPr>
          <p:cNvGrpSpPr/>
          <p:nvPr/>
        </p:nvGrpSpPr>
        <p:grpSpPr>
          <a:xfrm>
            <a:off x="270075" y="6995852"/>
            <a:ext cx="11651850" cy="5685956"/>
            <a:chOff x="168275" y="864882"/>
            <a:chExt cx="11651850" cy="5685956"/>
          </a:xfrm>
        </p:grpSpPr>
        <p:sp>
          <p:nvSpPr>
            <p:cNvPr id="68" name="Rectangle: Single Corner Rounded 67">
              <a:extLst>
                <a:ext uri="{FF2B5EF4-FFF2-40B4-BE49-F238E27FC236}">
                  <a16:creationId xmlns:a16="http://schemas.microsoft.com/office/drawing/2014/main" id="{464DFD20-F266-433F-A3FC-F3A89160D499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D6F13E41-058A-427E-A374-2107FFE84A58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782FF76-468D-4E9C-AB20-9FEFD86E067D}"/>
                </a:ext>
              </a:extLst>
            </p:cNvPr>
            <p:cNvSpPr/>
            <p:nvPr/>
          </p:nvSpPr>
          <p:spPr>
            <a:xfrm>
              <a:off x="1176896" y="2551550"/>
              <a:ext cx="9752030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เป็นพื้นฐานที่สำคัญในการร้องเพลง เพราะการหายใจที่ดีจะทำให้  ผู้ขับร้องมีแรงในการขับร้องมากขึ้น และจะช่วยให้เสียงของผู้ขับร้องชัดเจน ไม่ฟังดูเหนื่อยจนเกินไปหากต้องขับร้องเป็นเวลานานหรือเมื่อต้องใช้พลังเสียงมาก ผู้ขับร้องต้องหมั่นฝึกการหายใจ ต้องควบคุมการหายใจ  เข้า – ออกให้ถูกจังหวะ จึงจะได้เสียงและถ้อยคำที่ถูกต้อง ชัดเจน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1" name="Rectangle: Top Corners Rounded 70">
              <a:extLst>
                <a:ext uri="{FF2B5EF4-FFF2-40B4-BE49-F238E27FC236}">
                  <a16:creationId xmlns:a16="http://schemas.microsoft.com/office/drawing/2014/main" id="{25134A50-A63C-4B3E-B5BD-A0A64DAABD1E}"/>
                </a:ext>
              </a:extLst>
            </p:cNvPr>
            <p:cNvSpPr/>
            <p:nvPr/>
          </p:nvSpPr>
          <p:spPr>
            <a:xfrm rot="5400000">
              <a:off x="2256426" y="-719598"/>
              <a:ext cx="897610" cy="50739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close">
              <a:extLst>
                <a:ext uri="{FF2B5EF4-FFF2-40B4-BE49-F238E27FC236}">
                  <a16:creationId xmlns:a16="http://schemas.microsoft.com/office/drawing/2014/main" id="{BAC6EBDD-F95C-4137-A5CE-90BFE5025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73" name="Graphic 12">
              <a:extLst>
                <a:ext uri="{FF2B5EF4-FFF2-40B4-BE49-F238E27FC236}">
                  <a16:creationId xmlns:a16="http://schemas.microsoft.com/office/drawing/2014/main" id="{00C9F295-AEBC-4477-B383-05064E154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6841" y="1549355"/>
              <a:ext cx="3717068" cy="807113"/>
            </a:xfrm>
            <a:prstGeom prst="rect">
              <a:avLst/>
            </a:prstGeom>
          </p:spPr>
        </p:pic>
      </p:grpSp>
      <p:grpSp>
        <p:nvGrpSpPr>
          <p:cNvPr id="75" name="5x">
            <a:extLst>
              <a:ext uri="{FF2B5EF4-FFF2-40B4-BE49-F238E27FC236}">
                <a16:creationId xmlns:a16="http://schemas.microsoft.com/office/drawing/2014/main" id="{237529D5-4C66-4B5E-8D7C-126BEBD9512E}"/>
              </a:ext>
            </a:extLst>
          </p:cNvPr>
          <p:cNvGrpSpPr/>
          <p:nvPr/>
        </p:nvGrpSpPr>
        <p:grpSpPr>
          <a:xfrm>
            <a:off x="270075" y="6985570"/>
            <a:ext cx="11651850" cy="5685956"/>
            <a:chOff x="168275" y="864882"/>
            <a:chExt cx="11651850" cy="5685956"/>
          </a:xfrm>
        </p:grpSpPr>
        <p:sp>
          <p:nvSpPr>
            <p:cNvPr id="76" name="Rectangle: Single Corner Rounded 75">
              <a:extLst>
                <a:ext uri="{FF2B5EF4-FFF2-40B4-BE49-F238E27FC236}">
                  <a16:creationId xmlns:a16="http://schemas.microsoft.com/office/drawing/2014/main" id="{A32CF92D-1575-4672-BC7C-DCF72E167E11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E39BE6A6-6D37-49DB-B97A-42E3F175CC19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4640892-E4EE-46CB-8772-E300A8B3CDAD}"/>
                </a:ext>
              </a:extLst>
            </p:cNvPr>
            <p:cNvSpPr/>
            <p:nvPr/>
          </p:nvSpPr>
          <p:spPr>
            <a:xfrm>
              <a:off x="1690433" y="2551550"/>
              <a:ext cx="8898962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ทั้งสูง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 , สั้น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ยาว , เบา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หนัก ผู้ขับร้องต้องออกเสียงให้สอดคล้องกันกับบทเพลง ประโยคเพลง วรรคตอน รวมถึง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ต้องร้องให้ถูกต้องตามหลักเกณฑ์ และแม่นยำตามที่ผู้ประพันธ์กำหนด ทั้งคำร้อง ทำนอง และจังหวะ</a:t>
              </a:r>
            </a:p>
            <a:p>
              <a:pPr lvl="0" algn="thaiDist">
                <a:tabLst>
                  <a:tab pos="800100" algn="l"/>
                </a:tabLst>
              </a:pP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: Top Corners Rounded 78">
              <a:extLst>
                <a:ext uri="{FF2B5EF4-FFF2-40B4-BE49-F238E27FC236}">
                  <a16:creationId xmlns:a16="http://schemas.microsoft.com/office/drawing/2014/main" id="{1DE01CB1-CCCA-4EAF-B889-FAF9983F6559}"/>
                </a:ext>
              </a:extLst>
            </p:cNvPr>
            <p:cNvSpPr/>
            <p:nvPr/>
          </p:nvSpPr>
          <p:spPr>
            <a:xfrm rot="5400000">
              <a:off x="1912092" y="-364984"/>
              <a:ext cx="897612" cy="43852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0" name="close">
              <a:extLst>
                <a:ext uri="{FF2B5EF4-FFF2-40B4-BE49-F238E27FC236}">
                  <a16:creationId xmlns:a16="http://schemas.microsoft.com/office/drawing/2014/main" id="{CAFEF997-2D65-4D61-BDD9-A1F11496D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81" name="Graphic 12">
              <a:extLst>
                <a:ext uri="{FF2B5EF4-FFF2-40B4-BE49-F238E27FC236}">
                  <a16:creationId xmlns:a16="http://schemas.microsoft.com/office/drawing/2014/main" id="{3BE95A94-36C4-450C-8A64-B2AFB83144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298" y="1549355"/>
              <a:ext cx="2791703" cy="807113"/>
            </a:xfrm>
            <a:prstGeom prst="rect">
              <a:avLst/>
            </a:prstGeom>
          </p:spPr>
        </p:pic>
      </p:grpSp>
      <p:grpSp>
        <p:nvGrpSpPr>
          <p:cNvPr id="82" name="6x">
            <a:extLst>
              <a:ext uri="{FF2B5EF4-FFF2-40B4-BE49-F238E27FC236}">
                <a16:creationId xmlns:a16="http://schemas.microsoft.com/office/drawing/2014/main" id="{D7D90747-DC21-4E96-B6B9-1135570FB7D7}"/>
              </a:ext>
            </a:extLst>
          </p:cNvPr>
          <p:cNvGrpSpPr/>
          <p:nvPr/>
        </p:nvGrpSpPr>
        <p:grpSpPr>
          <a:xfrm>
            <a:off x="271541" y="6982986"/>
            <a:ext cx="11648918" cy="5685956"/>
            <a:chOff x="171207" y="864882"/>
            <a:chExt cx="11648918" cy="5685956"/>
          </a:xfrm>
        </p:grpSpPr>
        <p:sp>
          <p:nvSpPr>
            <p:cNvPr id="83" name="Rectangle: Single Corner Rounded 82">
              <a:extLst>
                <a:ext uri="{FF2B5EF4-FFF2-40B4-BE49-F238E27FC236}">
                  <a16:creationId xmlns:a16="http://schemas.microsoft.com/office/drawing/2014/main" id="{063A52C5-3ABF-462B-B13F-FE4C9C979051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9ADB90B5-E1BA-4030-B144-227E70034B76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B45A574-C586-4AFF-AC64-FBE89B6E2CCA}"/>
                </a:ext>
              </a:extLst>
            </p:cNvPr>
            <p:cNvSpPr/>
            <p:nvPr/>
          </p:nvSpPr>
          <p:spPr>
            <a:xfrm>
              <a:off x="1912574" y="2551550"/>
              <a:ext cx="8219503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ต้องระมัดระวังการออกเสียงให้ถูกต้องตามหลักภาษา       ทั้งเสียง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สระ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พยัญชนะ วรรณยุกต์ คำควบกล้ำ ร ล ได้ชัดเจน รวมถึงการแบ่งคำ และแบ่งวรรคได้อย่างเหมาะสมความหมาย    ไม่ผิดเพี้ยน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6" name="Rectangle: Top Corners Rounded 85">
              <a:extLst>
                <a:ext uri="{FF2B5EF4-FFF2-40B4-BE49-F238E27FC236}">
                  <a16:creationId xmlns:a16="http://schemas.microsoft.com/office/drawing/2014/main" id="{1C0E1656-D2EF-4A24-9036-FEE27FBF2652}"/>
                </a:ext>
              </a:extLst>
            </p:cNvPr>
            <p:cNvSpPr/>
            <p:nvPr/>
          </p:nvSpPr>
          <p:spPr>
            <a:xfrm rot="5400000">
              <a:off x="1211192" y="338848"/>
              <a:ext cx="897612" cy="297758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close">
              <a:extLst>
                <a:ext uri="{FF2B5EF4-FFF2-40B4-BE49-F238E27FC236}">
                  <a16:creationId xmlns:a16="http://schemas.microsoft.com/office/drawing/2014/main" id="{67DEDAC7-BF77-462C-9EA2-175D3A606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88" name="Graphic 12">
              <a:extLst>
                <a:ext uri="{FF2B5EF4-FFF2-40B4-BE49-F238E27FC236}">
                  <a16:creationId xmlns:a16="http://schemas.microsoft.com/office/drawing/2014/main" id="{ECF137E3-8E76-4D29-BF8B-CA9F3D3F5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5656" y="1549355"/>
              <a:ext cx="1497451" cy="807113"/>
            </a:xfrm>
            <a:prstGeom prst="rect">
              <a:avLst/>
            </a:prstGeom>
          </p:spPr>
        </p:pic>
      </p:grpSp>
      <p:grpSp>
        <p:nvGrpSpPr>
          <p:cNvPr id="89" name="7x">
            <a:extLst>
              <a:ext uri="{FF2B5EF4-FFF2-40B4-BE49-F238E27FC236}">
                <a16:creationId xmlns:a16="http://schemas.microsoft.com/office/drawing/2014/main" id="{3CD4E111-09D0-4D2D-AC50-939DD5F0857C}"/>
              </a:ext>
            </a:extLst>
          </p:cNvPr>
          <p:cNvGrpSpPr/>
          <p:nvPr/>
        </p:nvGrpSpPr>
        <p:grpSpPr>
          <a:xfrm>
            <a:off x="272965" y="6982986"/>
            <a:ext cx="11646070" cy="5685956"/>
            <a:chOff x="174055" y="864882"/>
            <a:chExt cx="11646070" cy="5685956"/>
          </a:xfrm>
        </p:grpSpPr>
        <p:sp>
          <p:nvSpPr>
            <p:cNvPr id="90" name="Rectangle: Single Corner Rounded 89">
              <a:extLst>
                <a:ext uri="{FF2B5EF4-FFF2-40B4-BE49-F238E27FC236}">
                  <a16:creationId xmlns:a16="http://schemas.microsoft.com/office/drawing/2014/main" id="{B305CFB8-882D-457D-ACDC-64866A41F011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D724AD74-06DD-40C4-A424-11AF5365E7D3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40BF2ABA-0518-490D-ACF8-0AABF80772F2}"/>
                </a:ext>
              </a:extLst>
            </p:cNvPr>
            <p:cNvSpPr/>
            <p:nvPr/>
          </p:nvSpPr>
          <p:spPr>
            <a:xfrm>
              <a:off x="1690432" y="2551550"/>
              <a:ext cx="8570527" cy="390876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เป็นสิ่งที่เกิดขึ้นจากบทเพลงที่ผู้ขับร้องสื่อสารออกไป   และภายในความรู้สึกของผู้ฟัง แต่ละบทเพลงจะมีอารมณ์        ที่แตกต่างกัน เช่น เพลงช้าสามารถให้อารมณ์ความรู้สึก        ทั้งโศกเศร้า เสียใจ ความสุข สบายใจ ผู้ขับร้องควรศึกษา      บทเพลงว่าให้อารมณ์ใด และมีจังหวะ ทำนองอย่างไร เพื่อจะได้สื่ออารมณ์ไปสู่ผู้ฟังได้อย่างเหมาะสม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: Top Corners Rounded 92">
              <a:extLst>
                <a:ext uri="{FF2B5EF4-FFF2-40B4-BE49-F238E27FC236}">
                  <a16:creationId xmlns:a16="http://schemas.microsoft.com/office/drawing/2014/main" id="{2DBF659F-7C91-4BA0-B33D-B1F2679D7C1C}"/>
                </a:ext>
              </a:extLst>
            </p:cNvPr>
            <p:cNvSpPr/>
            <p:nvPr/>
          </p:nvSpPr>
          <p:spPr>
            <a:xfrm rot="5400000">
              <a:off x="1867960" y="-315071"/>
              <a:ext cx="897612" cy="428542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4" name="close">
              <a:extLst>
                <a:ext uri="{FF2B5EF4-FFF2-40B4-BE49-F238E27FC236}">
                  <a16:creationId xmlns:a16="http://schemas.microsoft.com/office/drawing/2014/main" id="{D8C09094-0BAA-4597-ACA3-93E76014F1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95" name="Graphic 12">
              <a:extLst>
                <a:ext uri="{FF2B5EF4-FFF2-40B4-BE49-F238E27FC236}">
                  <a16:creationId xmlns:a16="http://schemas.microsoft.com/office/drawing/2014/main" id="{9D09F2BB-A9FD-44ED-BEE3-1AF531F22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5656" y="1509552"/>
              <a:ext cx="2982111" cy="812045"/>
            </a:xfrm>
            <a:prstGeom prst="rect">
              <a:avLst/>
            </a:prstGeom>
          </p:spPr>
        </p:pic>
      </p:grpSp>
      <p:grpSp>
        <p:nvGrpSpPr>
          <p:cNvPr id="96" name="8x">
            <a:extLst>
              <a:ext uri="{FF2B5EF4-FFF2-40B4-BE49-F238E27FC236}">
                <a16:creationId xmlns:a16="http://schemas.microsoft.com/office/drawing/2014/main" id="{E6BB2954-FC64-4823-BA5A-71301E5A1E17}"/>
              </a:ext>
            </a:extLst>
          </p:cNvPr>
          <p:cNvGrpSpPr/>
          <p:nvPr/>
        </p:nvGrpSpPr>
        <p:grpSpPr>
          <a:xfrm>
            <a:off x="272966" y="6965345"/>
            <a:ext cx="11646069" cy="5685956"/>
            <a:chOff x="174056" y="864882"/>
            <a:chExt cx="11646069" cy="5685956"/>
          </a:xfrm>
        </p:grpSpPr>
        <p:sp>
          <p:nvSpPr>
            <p:cNvPr id="97" name="Rectangle: Single Corner Rounded 96">
              <a:extLst>
                <a:ext uri="{FF2B5EF4-FFF2-40B4-BE49-F238E27FC236}">
                  <a16:creationId xmlns:a16="http://schemas.microsoft.com/office/drawing/2014/main" id="{03242AE7-CAF2-4C49-9EE8-AE75D1C557B0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B22FC01E-B62A-449A-9750-0AEE83C47247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655BA80-9A3C-43DC-8B56-55B13D158BCC}"/>
                </a:ext>
              </a:extLst>
            </p:cNvPr>
            <p:cNvSpPr/>
            <p:nvPr/>
          </p:nvSpPr>
          <p:spPr>
            <a:xfrm>
              <a:off x="1719460" y="2551550"/>
              <a:ext cx="8570527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ผู้ขับร้องควรควบคุมสมาธิในการขับร้อง เพื่อที่จะขับร้องได้อย่างถูกต้องตามจังหวะ ทำนอง คำร้อง และอารมณ์ของเพลง และในขณะเดียวกันผู้ขับร้องต้องมีความมั่นใจ กล้าแสดงออก และมีบุคลิกภาพที่ดี เพื่อที่จะถ่ายทอดบทเพลงได้อย่างสมบูรณ์และสร้างความประทับใจให้กับผู้ฟัง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0" name="Rectangle: Top Corners Rounded 99">
              <a:extLst>
                <a:ext uri="{FF2B5EF4-FFF2-40B4-BE49-F238E27FC236}">
                  <a16:creationId xmlns:a16="http://schemas.microsoft.com/office/drawing/2014/main" id="{C18591E9-8C62-48FB-BE4F-69CB4302D9E3}"/>
                </a:ext>
              </a:extLst>
            </p:cNvPr>
            <p:cNvSpPr/>
            <p:nvPr/>
          </p:nvSpPr>
          <p:spPr>
            <a:xfrm rot="5400000">
              <a:off x="2496454" y="-943562"/>
              <a:ext cx="897612" cy="554240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1" name="close">
              <a:extLst>
                <a:ext uri="{FF2B5EF4-FFF2-40B4-BE49-F238E27FC236}">
                  <a16:creationId xmlns:a16="http://schemas.microsoft.com/office/drawing/2014/main" id="{8170F439-2DF1-419D-92FA-26235E28C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102" name="Graphic 12">
              <a:extLst>
                <a:ext uri="{FF2B5EF4-FFF2-40B4-BE49-F238E27FC236}">
                  <a16:creationId xmlns:a16="http://schemas.microsoft.com/office/drawing/2014/main" id="{6922BB56-5FD3-4B0C-A7AC-E0EB70BD8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5656" y="1538345"/>
              <a:ext cx="4367000" cy="789740"/>
            </a:xfrm>
            <a:prstGeom prst="rect">
              <a:avLst/>
            </a:prstGeom>
          </p:spPr>
        </p:pic>
      </p:grpSp>
      <p:grpSp>
        <p:nvGrpSpPr>
          <p:cNvPr id="46" name="2x">
            <a:extLst>
              <a:ext uri="{FF2B5EF4-FFF2-40B4-BE49-F238E27FC236}">
                <a16:creationId xmlns:a16="http://schemas.microsoft.com/office/drawing/2014/main" id="{F3B10939-2888-4915-BEAA-B1E83F407187}"/>
              </a:ext>
            </a:extLst>
          </p:cNvPr>
          <p:cNvGrpSpPr/>
          <p:nvPr/>
        </p:nvGrpSpPr>
        <p:grpSpPr>
          <a:xfrm>
            <a:off x="270075" y="6995852"/>
            <a:ext cx="11651850" cy="5685956"/>
            <a:chOff x="168275" y="864882"/>
            <a:chExt cx="11651850" cy="5685956"/>
          </a:xfrm>
        </p:grpSpPr>
        <p:sp>
          <p:nvSpPr>
            <p:cNvPr id="47" name="Rectangle: Single Corner Rounded 46">
              <a:extLst>
                <a:ext uri="{FF2B5EF4-FFF2-40B4-BE49-F238E27FC236}">
                  <a16:creationId xmlns:a16="http://schemas.microsoft.com/office/drawing/2014/main" id="{1574818F-77D3-4AEB-BFDA-715D2CAE5BA7}"/>
                </a:ext>
              </a:extLst>
            </p:cNvPr>
            <p:cNvSpPr/>
            <p:nvPr/>
          </p:nvSpPr>
          <p:spPr>
            <a:xfrm rot="10800000">
              <a:off x="174056" y="2208419"/>
              <a:ext cx="160230" cy="91828"/>
            </a:xfrm>
            <a:prstGeom prst="round1Rect">
              <a:avLst>
                <a:gd name="adj" fmla="val 50000"/>
              </a:avLst>
            </a:prstGeom>
            <a:solidFill>
              <a:srgbClr val="FFD81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940388D6-0461-424E-8565-5D6BB832EABC}"/>
                </a:ext>
              </a:extLst>
            </p:cNvPr>
            <p:cNvSpPr/>
            <p:nvPr/>
          </p:nvSpPr>
          <p:spPr>
            <a:xfrm>
              <a:off x="285700" y="864882"/>
              <a:ext cx="11534425" cy="5685956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rgbClr val="FFD85D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504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C24D0276-680A-4220-8F4A-92CCC36E3462}"/>
                </a:ext>
              </a:extLst>
            </p:cNvPr>
            <p:cNvSpPr/>
            <p:nvPr/>
          </p:nvSpPr>
          <p:spPr>
            <a:xfrm>
              <a:off x="1243224" y="2551550"/>
              <a:ext cx="9544679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9399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87988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781983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75977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969971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63965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157960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751954" algn="l" defTabSz="1187988" rtl="0" eaLnBrk="1" latinLnBrk="0" hangingPunct="1"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thaiDist">
                <a:tabLst>
                  <a:tab pos="800100" algn="l"/>
                </a:tabLst>
              </a:pPr>
              <a:r>
                <a:rPr lang="th-TH" sz="4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หมายถึง เสียงที่เปล่งออกมาจากลำคอโดยตรง อาจมีเสียงสูง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en-US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ต่ำ  ซึ่งเป็นสิ่งสำคัญเพราะเป็นสิ่งแรกที่ผู้ฟังจะสัมผัสถึง ผู้ขับร้องจึงต้อง   ดูแลรักษาให้สดใส กังวาน เป็นธรรมชาติ ไม่ควรบีบเสียงให้สูงเกินธรรมชาติ เพราะจะทำให้ไม่ไพเราะ</a:t>
              </a:r>
              <a:endParaRPr lang="en-US" sz="4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2" name="Rectangle: Top Corners Rounded 51">
              <a:extLst>
                <a:ext uri="{FF2B5EF4-FFF2-40B4-BE49-F238E27FC236}">
                  <a16:creationId xmlns:a16="http://schemas.microsoft.com/office/drawing/2014/main" id="{78271E55-9A0F-4574-B2AA-512E6458DC21}"/>
                </a:ext>
              </a:extLst>
            </p:cNvPr>
            <p:cNvSpPr/>
            <p:nvPr/>
          </p:nvSpPr>
          <p:spPr>
            <a:xfrm rot="5400000">
              <a:off x="1543242" y="-6415"/>
              <a:ext cx="885781" cy="363571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close">
              <a:extLst>
                <a:ext uri="{FF2B5EF4-FFF2-40B4-BE49-F238E27FC236}">
                  <a16:creationId xmlns:a16="http://schemas.microsoft.com/office/drawing/2014/main" id="{76AA39E2-2AFE-4E39-A638-EC960C5BE2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29422" y="1010532"/>
              <a:ext cx="606228" cy="606228"/>
            </a:xfrm>
            <a:prstGeom prst="rect">
              <a:avLst/>
            </a:prstGeom>
          </p:spPr>
        </p:pic>
        <p:pic>
          <p:nvPicPr>
            <p:cNvPr id="55" name="Graphic 12">
              <a:extLst>
                <a:ext uri="{FF2B5EF4-FFF2-40B4-BE49-F238E27FC236}">
                  <a16:creationId xmlns:a16="http://schemas.microsoft.com/office/drawing/2014/main" id="{3425907B-31FF-44CC-8661-57C2E3214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317" y="1458855"/>
              <a:ext cx="2835250" cy="885783"/>
            </a:xfrm>
            <a:prstGeom prst="rect">
              <a:avLst/>
            </a:prstGeom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AC26CEA-F4E4-4190-87CD-C7607A52D9AF}"/>
              </a:ext>
            </a:extLst>
          </p:cNvPr>
          <p:cNvGrpSpPr/>
          <p:nvPr/>
        </p:nvGrpSpPr>
        <p:grpSpPr>
          <a:xfrm rot="17342404">
            <a:off x="2138551" y="3345903"/>
            <a:ext cx="411480" cy="324852"/>
            <a:chOff x="2476098" y="4516692"/>
            <a:chExt cx="411480" cy="324852"/>
          </a:xfrm>
        </p:grpSpPr>
        <p:pic>
          <p:nvPicPr>
            <p:cNvPr id="105" name="Graphic 104">
              <a:extLst>
                <a:ext uri="{FF2B5EF4-FFF2-40B4-BE49-F238E27FC236}">
                  <a16:creationId xmlns:a16="http://schemas.microsoft.com/office/drawing/2014/main" id="{BA7EA69C-87FC-4D53-9CF0-CCEF7233B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647E5BE-39E8-40D6-8996-C68735DB4C67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036689C-DDB4-4A6F-A875-4101BD212BED}"/>
              </a:ext>
            </a:extLst>
          </p:cNvPr>
          <p:cNvGrpSpPr/>
          <p:nvPr/>
        </p:nvGrpSpPr>
        <p:grpSpPr>
          <a:xfrm rot="17342404">
            <a:off x="5216887" y="3331429"/>
            <a:ext cx="411480" cy="324852"/>
            <a:chOff x="2476098" y="4516692"/>
            <a:chExt cx="411480" cy="324852"/>
          </a:xfrm>
        </p:grpSpPr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B441CE84-82E1-4B9E-AB14-A9670B9CB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DE093030-004C-4BBD-AD09-D7905DF62D8E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2045E66-8035-494C-8920-F5193BAC2265}"/>
              </a:ext>
            </a:extLst>
          </p:cNvPr>
          <p:cNvGrpSpPr/>
          <p:nvPr/>
        </p:nvGrpSpPr>
        <p:grpSpPr>
          <a:xfrm rot="17342404">
            <a:off x="8059034" y="3306645"/>
            <a:ext cx="411480" cy="324852"/>
            <a:chOff x="2476098" y="4516692"/>
            <a:chExt cx="411480" cy="324852"/>
          </a:xfrm>
        </p:grpSpPr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C8C1A3A6-FBFB-4933-9B86-C960766A8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E986E816-0732-44BE-A72D-2506719E9698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D2069BB-22B4-4ECD-9A65-020924A78518}"/>
              </a:ext>
            </a:extLst>
          </p:cNvPr>
          <p:cNvGrpSpPr/>
          <p:nvPr/>
        </p:nvGrpSpPr>
        <p:grpSpPr>
          <a:xfrm rot="17342404">
            <a:off x="10907043" y="3292171"/>
            <a:ext cx="411480" cy="324852"/>
            <a:chOff x="2476098" y="4516692"/>
            <a:chExt cx="411480" cy="324852"/>
          </a:xfrm>
        </p:grpSpPr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FCAB5452-2470-42BE-93CE-43A0AF92A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8089282C-6873-4083-B64E-8BB324BE0932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2B1D41EC-29BA-4A70-908B-B9A6E9F420D3}"/>
              </a:ext>
            </a:extLst>
          </p:cNvPr>
          <p:cNvGrpSpPr/>
          <p:nvPr/>
        </p:nvGrpSpPr>
        <p:grpSpPr>
          <a:xfrm rot="17342404">
            <a:off x="2182029" y="6244193"/>
            <a:ext cx="411480" cy="324852"/>
            <a:chOff x="2476098" y="4516692"/>
            <a:chExt cx="411480" cy="324852"/>
          </a:xfrm>
        </p:grpSpPr>
        <p:pic>
          <p:nvPicPr>
            <p:cNvPr id="117" name="Graphic 116">
              <a:extLst>
                <a:ext uri="{FF2B5EF4-FFF2-40B4-BE49-F238E27FC236}">
                  <a16:creationId xmlns:a16="http://schemas.microsoft.com/office/drawing/2014/main" id="{3F34E834-CB8A-4EA9-9C94-0666F309F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5F04D30-17D7-4979-87A3-258E695B5767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6A4D57CE-B09B-4E93-BE37-21903DAD94AF}"/>
              </a:ext>
            </a:extLst>
          </p:cNvPr>
          <p:cNvGrpSpPr/>
          <p:nvPr/>
        </p:nvGrpSpPr>
        <p:grpSpPr>
          <a:xfrm rot="17342404">
            <a:off x="5197719" y="6229718"/>
            <a:ext cx="411480" cy="324852"/>
            <a:chOff x="2476098" y="4516692"/>
            <a:chExt cx="411480" cy="324852"/>
          </a:xfrm>
        </p:grpSpPr>
        <p:pic>
          <p:nvPicPr>
            <p:cNvPr id="120" name="Graphic 119">
              <a:extLst>
                <a:ext uri="{FF2B5EF4-FFF2-40B4-BE49-F238E27FC236}">
                  <a16:creationId xmlns:a16="http://schemas.microsoft.com/office/drawing/2014/main" id="{CDD8AF3B-F55C-479F-9D25-850DBC00B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13EC2A9B-DFA5-408A-9391-978CAD192C1A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0CADEA41-8654-4325-B68E-8478431F2BB8}"/>
              </a:ext>
            </a:extLst>
          </p:cNvPr>
          <p:cNvGrpSpPr/>
          <p:nvPr/>
        </p:nvGrpSpPr>
        <p:grpSpPr>
          <a:xfrm rot="17342404">
            <a:off x="8221964" y="6247135"/>
            <a:ext cx="411480" cy="324852"/>
            <a:chOff x="2476098" y="4516692"/>
            <a:chExt cx="411480" cy="324852"/>
          </a:xfrm>
        </p:grpSpPr>
        <p:pic>
          <p:nvPicPr>
            <p:cNvPr id="123" name="Graphic 122">
              <a:extLst>
                <a:ext uri="{FF2B5EF4-FFF2-40B4-BE49-F238E27FC236}">
                  <a16:creationId xmlns:a16="http://schemas.microsoft.com/office/drawing/2014/main" id="{8C915ECB-08C5-46A9-AAA1-9C55F4593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7206EACE-249B-4927-BE55-848BFC131A2C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30FEE68-E650-47CE-A4B5-767B1C200854}"/>
              </a:ext>
            </a:extLst>
          </p:cNvPr>
          <p:cNvGrpSpPr/>
          <p:nvPr/>
        </p:nvGrpSpPr>
        <p:grpSpPr>
          <a:xfrm rot="17342404">
            <a:off x="11187747" y="6205770"/>
            <a:ext cx="411480" cy="324852"/>
            <a:chOff x="2476098" y="4516692"/>
            <a:chExt cx="411480" cy="324852"/>
          </a:xfrm>
        </p:grpSpPr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96BDB584-B86F-4C0A-A092-689519597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3598073" flipH="1">
              <a:off x="2519412" y="4473378"/>
              <a:ext cx="324852" cy="411480"/>
            </a:xfrm>
            <a:prstGeom prst="rect">
              <a:avLst/>
            </a:prstGeom>
          </p:spPr>
        </p:pic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5D2B33D6-C093-4934-A987-98D529FA2299}"/>
                </a:ext>
              </a:extLst>
            </p:cNvPr>
            <p:cNvSpPr/>
            <p:nvPr/>
          </p:nvSpPr>
          <p:spPr>
            <a:xfrm>
              <a:off x="2550265" y="4645899"/>
              <a:ext cx="127000" cy="127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9490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375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75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75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75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375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75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375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375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8981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88982 " pathEditMode="relative" rAng="0" ptsTypes="AA">
                                      <p:cBhvr>
                                        <p:cTn id="1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8981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88982 " pathEditMode="relative" rAng="0" ptsTypes="AA">
                                      <p:cBhvr>
                                        <p:cTn id="1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1 L 0 -2.22222E-6 " pathEditMode="relative" rAng="0" ptsTypes="AA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1 L 0 -2.22222E-6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1 L 0 -2.22222E-6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1 L 0 -2.22222E-6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1 L 0 -1.85185E-6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2 L 0 1.11111E-6 " pathEditMode="relative" rAng="0" ptsTypes="AA">
                                      <p:cBhvr>
                                        <p:cTn id="1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2 L 0 1.11111E-6 " pathEditMode="relative" rAng="0" ptsTypes="AA">
                                      <p:cBhvr>
                                        <p:cTn id="1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8981 L 0 -2.59259E-6 " pathEditMode="relative" rAng="0" ptsTypes="AA">
                                      <p:cBhvr>
                                        <p:cTn id="1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491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1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2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88981 " pathEditMode="relative" rAng="0" ptsTypes="AA">
                                      <p:cBhvr>
                                        <p:cTn id="2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88982 " pathEditMode="relative" rAng="0" ptsTypes="AA">
                                      <p:cBhvr>
                                        <p:cTn id="2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-0.88981 " pathEditMode="relative" rAng="0" ptsTypes="AA">
                                      <p:cBhvr>
                                        <p:cTn id="2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88981 " pathEditMode="relative" rAng="0" ptsTypes="AA">
                                      <p:cBhvr>
                                        <p:cTn id="2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88982 " pathEditMode="relative" rAng="0" ptsTypes="AA">
                                      <p:cBhvr>
                                        <p:cTn id="2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31" grpId="0" animBg="1"/>
      <p:bldP spid="31" grpId="1" animBg="1"/>
      <p:bldP spid="31" grpId="2" animBg="1"/>
      <p:bldP spid="45" grpId="0" animBg="1"/>
      <p:bldP spid="45" grpId="1" animBg="1"/>
      <p:bldP spid="45" grpId="2" animBg="1"/>
      <p:bldP spid="43" grpId="0" animBg="1"/>
      <p:bldP spid="43" grpId="1" animBg="1"/>
      <p:bldP spid="43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6" grpId="0" animBg="1"/>
      <p:bldP spid="56" grpId="1" animBg="1"/>
      <p:bldP spid="56" grpId="2" animBg="1"/>
      <p:bldP spid="58" grpId="0" animBg="1"/>
      <p:bldP spid="58" grpId="1" animBg="1"/>
      <p:bldP spid="58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4FDF0D98-F0C5-468A-941F-119B7FD398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6307" y="2169433"/>
            <a:ext cx="3104977" cy="45408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AC89FB2-1179-4657-9806-49FF011EED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56307" y="3704944"/>
            <a:ext cx="3092705" cy="454088"/>
          </a:xfrm>
          <a:prstGeom prst="rect">
            <a:avLst/>
          </a:prstGeom>
        </p:spPr>
      </p:pic>
      <p:grpSp>
        <p:nvGrpSpPr>
          <p:cNvPr id="263" name="Group 262">
            <a:extLst>
              <a:ext uri="{FF2B5EF4-FFF2-40B4-BE49-F238E27FC236}">
                <a16:creationId xmlns:a16="http://schemas.microsoft.com/office/drawing/2014/main" id="{FB144758-785B-44E8-A636-F5B49ECEB7D7}"/>
              </a:ext>
            </a:extLst>
          </p:cNvPr>
          <p:cNvGrpSpPr/>
          <p:nvPr/>
        </p:nvGrpSpPr>
        <p:grpSpPr>
          <a:xfrm>
            <a:off x="4262816" y="3725492"/>
            <a:ext cx="1565451" cy="676374"/>
            <a:chOff x="4339313" y="3725492"/>
            <a:chExt cx="1565451" cy="676374"/>
          </a:xfrm>
          <a:solidFill>
            <a:srgbClr val="80C535"/>
          </a:solidFill>
        </p:grpSpPr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47006D08-6531-4B95-AF5E-66A74D82673A}"/>
                </a:ext>
              </a:extLst>
            </p:cNvPr>
            <p:cNvSpPr/>
            <p:nvPr/>
          </p:nvSpPr>
          <p:spPr>
            <a:xfrm>
              <a:off x="4339313" y="3725492"/>
              <a:ext cx="676374" cy="676374"/>
            </a:xfrm>
            <a:prstGeom prst="ellipse">
              <a:avLst/>
            </a:prstGeom>
            <a:solidFill>
              <a:srgbClr val="78B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0" name="Graphic 259">
              <a:extLst>
                <a:ext uri="{FF2B5EF4-FFF2-40B4-BE49-F238E27FC236}">
                  <a16:creationId xmlns:a16="http://schemas.microsoft.com/office/drawing/2014/main" id="{CACBD50A-09BC-4528-BC27-5AE36928E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l="55507"/>
            <a:stretch/>
          </p:blipFill>
          <p:spPr>
            <a:xfrm>
              <a:off x="4980285" y="3731714"/>
              <a:ext cx="924479" cy="663930"/>
            </a:xfrm>
            <a:prstGeom prst="rect">
              <a:avLst/>
            </a:prstGeom>
          </p:spPr>
        </p:pic>
      </p:grpSp>
      <p:grpSp>
        <p:nvGrpSpPr>
          <p:cNvPr id="264" name="Group 263">
            <a:extLst>
              <a:ext uri="{FF2B5EF4-FFF2-40B4-BE49-F238E27FC236}">
                <a16:creationId xmlns:a16="http://schemas.microsoft.com/office/drawing/2014/main" id="{AB0A3DAA-71D1-4F55-9752-648CF2AC9084}"/>
              </a:ext>
            </a:extLst>
          </p:cNvPr>
          <p:cNvGrpSpPr/>
          <p:nvPr/>
        </p:nvGrpSpPr>
        <p:grpSpPr>
          <a:xfrm>
            <a:off x="4262816" y="2168198"/>
            <a:ext cx="1565451" cy="676374"/>
            <a:chOff x="4339313" y="2168198"/>
            <a:chExt cx="1565451" cy="676374"/>
          </a:xfrm>
        </p:grpSpPr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13A6515E-22ED-4CBA-B697-CB87B7FA9320}"/>
                </a:ext>
              </a:extLst>
            </p:cNvPr>
            <p:cNvSpPr/>
            <p:nvPr/>
          </p:nvSpPr>
          <p:spPr>
            <a:xfrm>
              <a:off x="4339313" y="2168198"/>
              <a:ext cx="676374" cy="676374"/>
            </a:xfrm>
            <a:prstGeom prst="ellipse">
              <a:avLst/>
            </a:prstGeom>
            <a:solidFill>
              <a:srgbClr val="FC80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9" name="Graphic 258">
              <a:extLst>
                <a:ext uri="{FF2B5EF4-FFF2-40B4-BE49-F238E27FC236}">
                  <a16:creationId xmlns:a16="http://schemas.microsoft.com/office/drawing/2014/main" id="{DCFB9E9C-3681-4E70-A84D-B7CC52299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55507"/>
            <a:stretch/>
          </p:blipFill>
          <p:spPr>
            <a:xfrm>
              <a:off x="4980285" y="2174420"/>
              <a:ext cx="924479" cy="663930"/>
            </a:xfrm>
            <a:prstGeom prst="rect">
              <a:avLst/>
            </a:prstGeom>
          </p:spPr>
        </p:pic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AA87E5EC-5963-4A8E-AB9E-DF0AD094BBCB}"/>
              </a:ext>
            </a:extLst>
          </p:cNvPr>
          <p:cNvGrpSpPr/>
          <p:nvPr/>
        </p:nvGrpSpPr>
        <p:grpSpPr>
          <a:xfrm>
            <a:off x="4652605" y="5265751"/>
            <a:ext cx="1565451" cy="676374"/>
            <a:chOff x="4339313" y="5265751"/>
            <a:chExt cx="1565451" cy="676374"/>
          </a:xfrm>
        </p:grpSpPr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3FC5F45A-07C8-4C9E-B398-6395BED55ABA}"/>
                </a:ext>
              </a:extLst>
            </p:cNvPr>
            <p:cNvSpPr/>
            <p:nvPr/>
          </p:nvSpPr>
          <p:spPr>
            <a:xfrm>
              <a:off x="4339313" y="5265751"/>
              <a:ext cx="676374" cy="676374"/>
            </a:xfrm>
            <a:prstGeom prst="ellipse">
              <a:avLst/>
            </a:prstGeom>
            <a:solidFill>
              <a:srgbClr val="A06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1" name="Graphic 260">
              <a:extLst>
                <a:ext uri="{FF2B5EF4-FFF2-40B4-BE49-F238E27FC236}">
                  <a16:creationId xmlns:a16="http://schemas.microsoft.com/office/drawing/2014/main" id="{2C2DBE27-454A-4D56-8ADC-A18702300E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l="55507"/>
            <a:stretch/>
          </p:blipFill>
          <p:spPr>
            <a:xfrm>
              <a:off x="4980285" y="5271973"/>
              <a:ext cx="924479" cy="663930"/>
            </a:xfrm>
            <a:prstGeom prst="rect">
              <a:avLst/>
            </a:prstGeom>
          </p:spPr>
        </p:pic>
      </p:grpSp>
      <p:pic>
        <p:nvPicPr>
          <p:cNvPr id="258" name="teacher guide">
            <a:extLst>
              <a:ext uri="{FF2B5EF4-FFF2-40B4-BE49-F238E27FC236}">
                <a16:creationId xmlns:a16="http://schemas.microsoft.com/office/drawing/2014/main" id="{4369767F-67B8-4117-84F0-78A6F4B69D5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" name="Group 104">
            <a:extLst>
              <a:ext uri="{FF2B5EF4-FFF2-40B4-BE49-F238E27FC236}">
                <a16:creationId xmlns:a16="http://schemas.microsoft.com/office/drawing/2014/main" id="{6B5E1AE1-840A-457B-A5DD-C6F5FCBA60F9}"/>
              </a:ext>
            </a:extLst>
          </p:cNvPr>
          <p:cNvGrpSpPr/>
          <p:nvPr/>
        </p:nvGrpSpPr>
        <p:grpSpPr>
          <a:xfrm>
            <a:off x="1374593" y="516762"/>
            <a:ext cx="7435815" cy="856729"/>
            <a:chOff x="1392767" y="627584"/>
            <a:chExt cx="7435815" cy="856729"/>
          </a:xfrm>
        </p:grpSpPr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CF6382F9-651C-45C8-897F-CAFEBD348603}"/>
                </a:ext>
              </a:extLst>
            </p:cNvPr>
            <p:cNvSpPr/>
            <p:nvPr/>
          </p:nvSpPr>
          <p:spPr>
            <a:xfrm>
              <a:off x="1392767" y="627584"/>
              <a:ext cx="7435815" cy="85672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 cmpd="sng">
              <a:solidFill>
                <a:srgbClr val="FFE0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566F83E-1D0A-4C8C-B144-1FFCC3B89D84}"/>
                </a:ext>
              </a:extLst>
            </p:cNvPr>
            <p:cNvSpPr/>
            <p:nvPr/>
          </p:nvSpPr>
          <p:spPr>
            <a:xfrm>
              <a:off x="2126373" y="796637"/>
              <a:ext cx="623119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ก่อนฝึกขับร้อง เรามารู้จักอัตราจังหวะเพลงไทยกันก่อน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8468F93-31BF-4C09-9C58-9B8D66E92C4E}"/>
              </a:ext>
            </a:extLst>
          </p:cNvPr>
          <p:cNvGrpSpPr/>
          <p:nvPr/>
        </p:nvGrpSpPr>
        <p:grpSpPr>
          <a:xfrm>
            <a:off x="623546" y="100843"/>
            <a:ext cx="1344787" cy="1487438"/>
            <a:chOff x="0" y="-4390283"/>
            <a:chExt cx="4662757" cy="5157370"/>
          </a:xfrm>
        </p:grpSpPr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44247929-8179-49EE-9228-5BC9AD92C93E}"/>
                </a:ext>
              </a:extLst>
            </p:cNvPr>
            <p:cNvSpPr/>
            <p:nvPr/>
          </p:nvSpPr>
          <p:spPr>
            <a:xfrm>
              <a:off x="0" y="-3980249"/>
              <a:ext cx="4662757" cy="4662758"/>
            </a:xfrm>
            <a:prstGeom prst="ellipse">
              <a:avLst/>
            </a:prstGeom>
            <a:solidFill>
              <a:srgbClr val="FFF9DD"/>
            </a:solidFill>
            <a:ln w="57150" cap="rnd" cmpd="thickThin">
              <a:solidFill>
                <a:srgbClr val="FFE044"/>
              </a:solidFill>
              <a:prstDash val="lgDashDot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A906A39C-CC0C-45DF-BB04-EB7CEB3C3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54" y="-4390283"/>
              <a:ext cx="4588841" cy="5157370"/>
            </a:xfrm>
            <a:prstGeom prst="rect">
              <a:avLst/>
            </a:prstGeom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A19EA59-F8ED-4538-B4B5-11C9F5319538}"/>
              </a:ext>
            </a:extLst>
          </p:cNvPr>
          <p:cNvGrpSpPr/>
          <p:nvPr/>
        </p:nvGrpSpPr>
        <p:grpSpPr>
          <a:xfrm>
            <a:off x="1570628" y="2925387"/>
            <a:ext cx="9149590" cy="592376"/>
            <a:chOff x="1570628" y="5997870"/>
            <a:chExt cx="9149590" cy="592376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AA64C28-08EE-493A-8120-86A34CC6C425}"/>
                </a:ext>
              </a:extLst>
            </p:cNvPr>
            <p:cNvGrpSpPr/>
            <p:nvPr/>
          </p:nvGrpSpPr>
          <p:grpSpPr>
            <a:xfrm>
              <a:off x="1570628" y="599822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2" name="Rectangle: Top Corners Rounded 11">
                <a:extLst>
                  <a:ext uri="{FF2B5EF4-FFF2-40B4-BE49-F238E27FC236}">
                    <a16:creationId xmlns:a16="http://schemas.microsoft.com/office/drawing/2014/main" id="{190008F0-70F0-43E4-BA65-B12B52D38F94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C8D2C4E-B73A-4E61-8DD7-FF4772DE2787}"/>
                  </a:ext>
                </a:extLst>
              </p:cNvPr>
              <p:cNvSpPr txBox="1"/>
              <p:nvPr/>
            </p:nvSpPr>
            <p:spPr>
              <a:xfrm>
                <a:off x="1391177" y="3645556"/>
                <a:ext cx="91082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–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6C2E1A9-C707-43E5-84D9-740AADCB1F71}"/>
                </a:ext>
              </a:extLst>
            </p:cNvPr>
            <p:cNvGrpSpPr/>
            <p:nvPr/>
          </p:nvGrpSpPr>
          <p:grpSpPr>
            <a:xfrm>
              <a:off x="2719510" y="5997870"/>
              <a:ext cx="1107419" cy="592026"/>
              <a:chOff x="2435232" y="3576400"/>
              <a:chExt cx="1107419" cy="592026"/>
            </a:xfrm>
            <a:effectLst/>
          </p:grpSpPr>
          <p:sp>
            <p:nvSpPr>
              <p:cNvPr id="119" name="Rectangle: Top Corners Rounded 118">
                <a:extLst>
                  <a:ext uri="{FF2B5EF4-FFF2-40B4-BE49-F238E27FC236}">
                    <a16:creationId xmlns:a16="http://schemas.microsoft.com/office/drawing/2014/main" id="{59EA59BD-D34A-4A7F-AE02-4DF2CB8809A3}"/>
                  </a:ext>
                </a:extLst>
              </p:cNvPr>
              <p:cNvSpPr/>
              <p:nvPr/>
            </p:nvSpPr>
            <p:spPr>
              <a:xfrm>
                <a:off x="2435232" y="357640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1252215C-AB07-4E20-ABB0-86736CC5AF41}"/>
                  </a:ext>
                </a:extLst>
              </p:cNvPr>
              <p:cNvSpPr txBox="1"/>
              <p:nvPr/>
            </p:nvSpPr>
            <p:spPr>
              <a:xfrm>
                <a:off x="2463797" y="3645206"/>
                <a:ext cx="1050288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ฉิ่ง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4816137D-12D9-42A6-95BB-52B08D210ED8}"/>
                </a:ext>
              </a:extLst>
            </p:cNvPr>
            <p:cNvGrpSpPr/>
            <p:nvPr/>
          </p:nvGrpSpPr>
          <p:grpSpPr>
            <a:xfrm>
              <a:off x="3868392" y="599787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41" name="Rectangle: Top Corners Rounded 140">
                <a:extLst>
                  <a:ext uri="{FF2B5EF4-FFF2-40B4-BE49-F238E27FC236}">
                    <a16:creationId xmlns:a16="http://schemas.microsoft.com/office/drawing/2014/main" id="{65B1226F-8E09-4241-9BB3-5FED2B83E981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3329A099-79F8-48AD-A8A4-EA787813997C}"/>
                  </a:ext>
                </a:extLst>
              </p:cNvPr>
              <p:cNvSpPr txBox="1"/>
              <p:nvPr/>
            </p:nvSpPr>
            <p:spPr>
              <a:xfrm>
                <a:off x="1391177" y="3645556"/>
                <a:ext cx="91082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–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B94943FB-5599-4723-9391-8C9D61A7E6E5}"/>
                </a:ext>
              </a:extLst>
            </p:cNvPr>
            <p:cNvGrpSpPr/>
            <p:nvPr/>
          </p:nvGrpSpPr>
          <p:grpSpPr>
            <a:xfrm>
              <a:off x="5017274" y="599787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47" name="Rectangle: Top Corners Rounded 146">
                <a:extLst>
                  <a:ext uri="{FF2B5EF4-FFF2-40B4-BE49-F238E27FC236}">
                    <a16:creationId xmlns:a16="http://schemas.microsoft.com/office/drawing/2014/main" id="{BB869DB0-A7BB-49E3-AD1F-9047F0857BEF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2634FEAE-A90B-4081-877D-2938D6EC2F47}"/>
                  </a:ext>
                </a:extLst>
              </p:cNvPr>
              <p:cNvSpPr txBox="1"/>
              <p:nvPr/>
            </p:nvSpPr>
            <p:spPr>
              <a:xfrm>
                <a:off x="1298203" y="3645556"/>
                <a:ext cx="1096775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2AE9B76D-B4D5-404F-8B4C-08B08F93F547}"/>
                </a:ext>
              </a:extLst>
            </p:cNvPr>
            <p:cNvGrpSpPr/>
            <p:nvPr/>
          </p:nvGrpSpPr>
          <p:grpSpPr>
            <a:xfrm>
              <a:off x="6166156" y="599787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50" name="Rectangle: Top Corners Rounded 149">
                <a:extLst>
                  <a:ext uri="{FF2B5EF4-FFF2-40B4-BE49-F238E27FC236}">
                    <a16:creationId xmlns:a16="http://schemas.microsoft.com/office/drawing/2014/main" id="{303C3341-C1A5-45CB-8627-D842401DBF6A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F42E408E-DD9C-410B-9C6A-79CD15B647F1}"/>
                  </a:ext>
                </a:extLst>
              </p:cNvPr>
              <p:cNvSpPr txBox="1"/>
              <p:nvPr/>
            </p:nvSpPr>
            <p:spPr>
              <a:xfrm>
                <a:off x="1391177" y="3645556"/>
                <a:ext cx="91082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–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70EDA1B2-4C7C-49B9-B5B1-565C1FE9BA78}"/>
                </a:ext>
              </a:extLst>
            </p:cNvPr>
            <p:cNvGrpSpPr/>
            <p:nvPr/>
          </p:nvGrpSpPr>
          <p:grpSpPr>
            <a:xfrm>
              <a:off x="7315038" y="599787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53" name="Rectangle: Top Corners Rounded 152">
                <a:extLst>
                  <a:ext uri="{FF2B5EF4-FFF2-40B4-BE49-F238E27FC236}">
                    <a16:creationId xmlns:a16="http://schemas.microsoft.com/office/drawing/2014/main" id="{436932E5-B4DA-4859-B95E-64807C550FDE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099DAB6F-7BAC-4832-A2E1-B816F8DFBFC4}"/>
                  </a:ext>
                </a:extLst>
              </p:cNvPr>
              <p:cNvSpPr txBox="1"/>
              <p:nvPr/>
            </p:nvSpPr>
            <p:spPr>
              <a:xfrm>
                <a:off x="1321446" y="3645556"/>
                <a:ext cx="1050289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ฉิ่ง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34F5EE4E-38F6-414E-8B81-C60356843A8B}"/>
                </a:ext>
              </a:extLst>
            </p:cNvPr>
            <p:cNvGrpSpPr/>
            <p:nvPr/>
          </p:nvGrpSpPr>
          <p:grpSpPr>
            <a:xfrm>
              <a:off x="8463920" y="599787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56" name="Rectangle: Top Corners Rounded 155">
                <a:extLst>
                  <a:ext uri="{FF2B5EF4-FFF2-40B4-BE49-F238E27FC236}">
                    <a16:creationId xmlns:a16="http://schemas.microsoft.com/office/drawing/2014/main" id="{E67D5FB5-A05B-4AE2-82FF-418CFA960978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F7997298-76C1-4F2D-A6AF-937D6F43647C}"/>
                  </a:ext>
                </a:extLst>
              </p:cNvPr>
              <p:cNvSpPr txBox="1"/>
              <p:nvPr/>
            </p:nvSpPr>
            <p:spPr>
              <a:xfrm>
                <a:off x="1391177" y="3645556"/>
                <a:ext cx="91082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–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A21DBAFA-A5B1-4518-81CD-A49DCAE27ED2}"/>
                </a:ext>
              </a:extLst>
            </p:cNvPr>
            <p:cNvGrpSpPr/>
            <p:nvPr/>
          </p:nvGrpSpPr>
          <p:grpSpPr>
            <a:xfrm>
              <a:off x="9612799" y="5997870"/>
              <a:ext cx="1107419" cy="592026"/>
              <a:chOff x="1292881" y="3576750"/>
              <a:chExt cx="1107419" cy="592026"/>
            </a:xfrm>
            <a:effectLst/>
          </p:grpSpPr>
          <p:sp>
            <p:nvSpPr>
              <p:cNvPr id="159" name="Rectangle: Top Corners Rounded 158">
                <a:extLst>
                  <a:ext uri="{FF2B5EF4-FFF2-40B4-BE49-F238E27FC236}">
                    <a16:creationId xmlns:a16="http://schemas.microsoft.com/office/drawing/2014/main" id="{4A2E2441-4ACE-4EFB-8971-CFA3C0544D91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FC804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859D59E5-CD28-43A8-A8A9-E8C4F058D1AB}"/>
                  </a:ext>
                </a:extLst>
              </p:cNvPr>
              <p:cNvSpPr txBox="1"/>
              <p:nvPr/>
            </p:nvSpPr>
            <p:spPr>
              <a:xfrm>
                <a:off x="1298203" y="3645556"/>
                <a:ext cx="1096775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673A523B-17CA-480D-A018-90758F9E19A4}"/>
              </a:ext>
            </a:extLst>
          </p:cNvPr>
          <p:cNvGrpSpPr/>
          <p:nvPr/>
        </p:nvGrpSpPr>
        <p:grpSpPr>
          <a:xfrm>
            <a:off x="1570628" y="4459511"/>
            <a:ext cx="1107419" cy="592026"/>
            <a:chOff x="1292881" y="3576750"/>
            <a:chExt cx="1107419" cy="592026"/>
          </a:xfrm>
          <a:effectLst/>
        </p:grpSpPr>
        <p:sp>
          <p:nvSpPr>
            <p:cNvPr id="168" name="Rectangle: Top Corners Rounded 167">
              <a:extLst>
                <a:ext uri="{FF2B5EF4-FFF2-40B4-BE49-F238E27FC236}">
                  <a16:creationId xmlns:a16="http://schemas.microsoft.com/office/drawing/2014/main" id="{AD4674FD-5ADA-456D-8C50-BCB96809F1B4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F7E02004-D31A-48A8-881D-D895526BA005}"/>
                </a:ext>
              </a:extLst>
            </p:cNvPr>
            <p:cNvSpPr txBox="1"/>
            <p:nvPr/>
          </p:nvSpPr>
          <p:spPr>
            <a:xfrm>
              <a:off x="1321445" y="3645556"/>
              <a:ext cx="1050289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ฉิ่ง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397CBC9C-C9AD-4E29-B046-D8912C36B5CC}"/>
              </a:ext>
            </a:extLst>
          </p:cNvPr>
          <p:cNvGrpSpPr/>
          <p:nvPr/>
        </p:nvGrpSpPr>
        <p:grpSpPr>
          <a:xfrm>
            <a:off x="2719510" y="4459161"/>
            <a:ext cx="1107419" cy="592026"/>
            <a:chOff x="2435232" y="3576400"/>
            <a:chExt cx="1107419" cy="592026"/>
          </a:xfrm>
          <a:effectLst/>
        </p:grpSpPr>
        <p:sp>
          <p:nvSpPr>
            <p:cNvPr id="171" name="Rectangle: Top Corners Rounded 170">
              <a:extLst>
                <a:ext uri="{FF2B5EF4-FFF2-40B4-BE49-F238E27FC236}">
                  <a16:creationId xmlns:a16="http://schemas.microsoft.com/office/drawing/2014/main" id="{8EB75E46-27A5-4A13-9DD3-35292808003F}"/>
                </a:ext>
              </a:extLst>
            </p:cNvPr>
            <p:cNvSpPr/>
            <p:nvPr/>
          </p:nvSpPr>
          <p:spPr>
            <a:xfrm>
              <a:off x="2435232" y="357640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94CDD0B7-0534-4FAA-AE99-ADE1F3B340F1}"/>
                </a:ext>
              </a:extLst>
            </p:cNvPr>
            <p:cNvSpPr txBox="1"/>
            <p:nvPr/>
          </p:nvSpPr>
          <p:spPr>
            <a:xfrm>
              <a:off x="2440553" y="3645206"/>
              <a:ext cx="1096775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ฉับ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CD81967D-88AE-4AE9-8C5E-EA29CB708078}"/>
              </a:ext>
            </a:extLst>
          </p:cNvPr>
          <p:cNvGrpSpPr/>
          <p:nvPr/>
        </p:nvGrpSpPr>
        <p:grpSpPr>
          <a:xfrm>
            <a:off x="3868392" y="4459161"/>
            <a:ext cx="1107419" cy="592026"/>
            <a:chOff x="1292881" y="3576750"/>
            <a:chExt cx="1107419" cy="592026"/>
          </a:xfrm>
          <a:effectLst/>
        </p:grpSpPr>
        <p:sp>
          <p:nvSpPr>
            <p:cNvPr id="174" name="Rectangle: Top Corners Rounded 173">
              <a:extLst>
                <a:ext uri="{FF2B5EF4-FFF2-40B4-BE49-F238E27FC236}">
                  <a16:creationId xmlns:a16="http://schemas.microsoft.com/office/drawing/2014/main" id="{50ED274B-E615-410B-9430-B42A1DC137D4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9C69869C-FB93-460B-B195-4BBE5BEE1191}"/>
                </a:ext>
              </a:extLst>
            </p:cNvPr>
            <p:cNvSpPr txBox="1"/>
            <p:nvPr/>
          </p:nvSpPr>
          <p:spPr>
            <a:xfrm>
              <a:off x="1321446" y="3645556"/>
              <a:ext cx="1050289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ฉิ่ง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1A8AF53C-A11D-4C41-8FFF-479D1E91E4ED}"/>
              </a:ext>
            </a:extLst>
          </p:cNvPr>
          <p:cNvGrpSpPr/>
          <p:nvPr/>
        </p:nvGrpSpPr>
        <p:grpSpPr>
          <a:xfrm>
            <a:off x="5017274" y="4459161"/>
            <a:ext cx="1107419" cy="592026"/>
            <a:chOff x="1292881" y="3576750"/>
            <a:chExt cx="1107419" cy="592026"/>
          </a:xfrm>
          <a:effectLst/>
        </p:grpSpPr>
        <p:sp>
          <p:nvSpPr>
            <p:cNvPr id="177" name="Rectangle: Top Corners Rounded 176">
              <a:extLst>
                <a:ext uri="{FF2B5EF4-FFF2-40B4-BE49-F238E27FC236}">
                  <a16:creationId xmlns:a16="http://schemas.microsoft.com/office/drawing/2014/main" id="{FBBD06BD-9B8B-4288-9166-1907D2735ED3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8A7E9295-3838-4A55-8995-E05F22EC93A1}"/>
                </a:ext>
              </a:extLst>
            </p:cNvPr>
            <p:cNvSpPr txBox="1"/>
            <p:nvPr/>
          </p:nvSpPr>
          <p:spPr>
            <a:xfrm>
              <a:off x="1298203" y="3645556"/>
              <a:ext cx="1096775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ฉับ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DC7F1DE3-E12B-4D59-8814-9A2B3F89EA16}"/>
              </a:ext>
            </a:extLst>
          </p:cNvPr>
          <p:cNvGrpSpPr/>
          <p:nvPr/>
        </p:nvGrpSpPr>
        <p:grpSpPr>
          <a:xfrm>
            <a:off x="6166156" y="4459161"/>
            <a:ext cx="1107419" cy="592026"/>
            <a:chOff x="1292881" y="3576750"/>
            <a:chExt cx="1107419" cy="592026"/>
          </a:xfrm>
          <a:effectLst/>
        </p:grpSpPr>
        <p:sp>
          <p:nvSpPr>
            <p:cNvPr id="180" name="Rectangle: Top Corners Rounded 179">
              <a:extLst>
                <a:ext uri="{FF2B5EF4-FFF2-40B4-BE49-F238E27FC236}">
                  <a16:creationId xmlns:a16="http://schemas.microsoft.com/office/drawing/2014/main" id="{4076DC54-7AE8-46D8-9E32-989AB1383114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ABF98FA9-7BAC-4FD0-B4C7-8B4648BC9BEC}"/>
                </a:ext>
              </a:extLst>
            </p:cNvPr>
            <p:cNvSpPr txBox="1"/>
            <p:nvPr/>
          </p:nvSpPr>
          <p:spPr>
            <a:xfrm>
              <a:off x="1321446" y="3645556"/>
              <a:ext cx="1050289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ฉิ่ง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C888A014-FFA0-49D8-850C-0DF06C8427DD}"/>
              </a:ext>
            </a:extLst>
          </p:cNvPr>
          <p:cNvGrpSpPr/>
          <p:nvPr/>
        </p:nvGrpSpPr>
        <p:grpSpPr>
          <a:xfrm>
            <a:off x="7315038" y="4459161"/>
            <a:ext cx="1107419" cy="592026"/>
            <a:chOff x="1292881" y="3576750"/>
            <a:chExt cx="1107419" cy="592026"/>
          </a:xfrm>
          <a:effectLst/>
        </p:grpSpPr>
        <p:sp>
          <p:nvSpPr>
            <p:cNvPr id="183" name="Rectangle: Top Corners Rounded 182">
              <a:extLst>
                <a:ext uri="{FF2B5EF4-FFF2-40B4-BE49-F238E27FC236}">
                  <a16:creationId xmlns:a16="http://schemas.microsoft.com/office/drawing/2014/main" id="{2DA6EC26-F798-4C87-B218-8E573EC2CC07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A1ADB638-45A5-4B40-A010-8B8D99AFE373}"/>
                </a:ext>
              </a:extLst>
            </p:cNvPr>
            <p:cNvSpPr txBox="1"/>
            <p:nvPr/>
          </p:nvSpPr>
          <p:spPr>
            <a:xfrm>
              <a:off x="1298203" y="3645556"/>
              <a:ext cx="1096775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ฉับ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434EDDBA-0C14-47EA-AC0C-EA1BE04EE859}"/>
              </a:ext>
            </a:extLst>
          </p:cNvPr>
          <p:cNvGrpSpPr/>
          <p:nvPr/>
        </p:nvGrpSpPr>
        <p:grpSpPr>
          <a:xfrm>
            <a:off x="8463920" y="4459161"/>
            <a:ext cx="1107419" cy="592026"/>
            <a:chOff x="1292881" y="3576750"/>
            <a:chExt cx="1107419" cy="592026"/>
          </a:xfrm>
          <a:effectLst/>
        </p:grpSpPr>
        <p:sp>
          <p:nvSpPr>
            <p:cNvPr id="186" name="Rectangle: Top Corners Rounded 185">
              <a:extLst>
                <a:ext uri="{FF2B5EF4-FFF2-40B4-BE49-F238E27FC236}">
                  <a16:creationId xmlns:a16="http://schemas.microsoft.com/office/drawing/2014/main" id="{0B8678AF-133B-4594-8F68-28AA240CBE79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3A7AC5C8-4B0B-4063-872A-10258AD3921C}"/>
                </a:ext>
              </a:extLst>
            </p:cNvPr>
            <p:cNvSpPr txBox="1"/>
            <p:nvPr/>
          </p:nvSpPr>
          <p:spPr>
            <a:xfrm>
              <a:off x="1321446" y="3645556"/>
              <a:ext cx="1050289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ฉิ่ง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A52C70A9-9695-4ED1-B525-DB8E511B98AE}"/>
              </a:ext>
            </a:extLst>
          </p:cNvPr>
          <p:cNvGrpSpPr/>
          <p:nvPr/>
        </p:nvGrpSpPr>
        <p:grpSpPr>
          <a:xfrm>
            <a:off x="9612799" y="4459161"/>
            <a:ext cx="1107419" cy="592026"/>
            <a:chOff x="1292881" y="3576750"/>
            <a:chExt cx="1107419" cy="592026"/>
          </a:xfrm>
          <a:effectLst/>
        </p:grpSpPr>
        <p:sp>
          <p:nvSpPr>
            <p:cNvPr id="189" name="Rectangle: Top Corners Rounded 188">
              <a:extLst>
                <a:ext uri="{FF2B5EF4-FFF2-40B4-BE49-F238E27FC236}">
                  <a16:creationId xmlns:a16="http://schemas.microsoft.com/office/drawing/2014/main" id="{47B5C684-1670-4200-B7B4-FADC14B8B1F3}"/>
                </a:ext>
              </a:extLst>
            </p:cNvPr>
            <p:cNvSpPr/>
            <p:nvPr/>
          </p:nvSpPr>
          <p:spPr>
            <a:xfrm>
              <a:off x="1292881" y="3576750"/>
              <a:ext cx="1107419" cy="477178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bg1"/>
            </a:solidFill>
            <a:ln w="12700">
              <a:solidFill>
                <a:srgbClr val="78B83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25A26187-E94C-4FC6-8C15-99082E03DF26}"/>
                </a:ext>
              </a:extLst>
            </p:cNvPr>
            <p:cNvSpPr txBox="1"/>
            <p:nvPr/>
          </p:nvSpPr>
          <p:spPr>
            <a:xfrm>
              <a:off x="1298203" y="3645556"/>
              <a:ext cx="1096775" cy="52322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– – – ฉับ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990597E-4352-4515-BCD6-1DD68A0A730B}"/>
              </a:ext>
            </a:extLst>
          </p:cNvPr>
          <p:cNvGrpSpPr/>
          <p:nvPr/>
        </p:nvGrpSpPr>
        <p:grpSpPr>
          <a:xfrm>
            <a:off x="1520826" y="6016455"/>
            <a:ext cx="9278408" cy="592376"/>
            <a:chOff x="1500897" y="2892219"/>
            <a:chExt cx="9278408" cy="592376"/>
          </a:xfrm>
        </p:grpSpPr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85665E39-4E7C-4D9C-B53F-FC8DB342EC90}"/>
                </a:ext>
              </a:extLst>
            </p:cNvPr>
            <p:cNvGrpSpPr/>
            <p:nvPr/>
          </p:nvGrpSpPr>
          <p:grpSpPr>
            <a:xfrm>
              <a:off x="1500897" y="2892569"/>
              <a:ext cx="1236237" cy="592026"/>
              <a:chOff x="1228472" y="3576750"/>
              <a:chExt cx="1236237" cy="592026"/>
            </a:xfrm>
            <a:effectLst/>
          </p:grpSpPr>
          <p:sp>
            <p:nvSpPr>
              <p:cNvPr id="224" name="Rectangle: Top Corners Rounded 223">
                <a:extLst>
                  <a:ext uri="{FF2B5EF4-FFF2-40B4-BE49-F238E27FC236}">
                    <a16:creationId xmlns:a16="http://schemas.microsoft.com/office/drawing/2014/main" id="{0A46539A-12B1-415A-A775-C3620CE7D83D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988399E2-6B74-4CB0-8862-91F01C4E2628}"/>
                  </a:ext>
                </a:extLst>
              </p:cNvPr>
              <p:cNvSpPr txBox="1"/>
              <p:nvPr/>
            </p:nvSpPr>
            <p:spPr>
              <a:xfrm>
                <a:off x="1228472" y="3645556"/>
                <a:ext cx="123623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A39C0AEA-7918-49DD-B8AC-85CBE4C3A931}"/>
                </a:ext>
              </a:extLst>
            </p:cNvPr>
            <p:cNvGrpSpPr/>
            <p:nvPr/>
          </p:nvGrpSpPr>
          <p:grpSpPr>
            <a:xfrm>
              <a:off x="2649779" y="2892219"/>
              <a:ext cx="1236237" cy="592026"/>
              <a:chOff x="2370823" y="3576400"/>
              <a:chExt cx="1236237" cy="592026"/>
            </a:xfrm>
            <a:effectLst/>
          </p:grpSpPr>
          <p:sp>
            <p:nvSpPr>
              <p:cNvPr id="227" name="Rectangle: Top Corners Rounded 226">
                <a:extLst>
                  <a:ext uri="{FF2B5EF4-FFF2-40B4-BE49-F238E27FC236}">
                    <a16:creationId xmlns:a16="http://schemas.microsoft.com/office/drawing/2014/main" id="{98A6C117-1D44-401D-A382-F884048015B2}"/>
                  </a:ext>
                </a:extLst>
              </p:cNvPr>
              <p:cNvSpPr/>
              <p:nvPr/>
            </p:nvSpPr>
            <p:spPr>
              <a:xfrm>
                <a:off x="2435232" y="357640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2B3181C2-A14B-493C-B624-D88BF434B874}"/>
                  </a:ext>
                </a:extLst>
              </p:cNvPr>
              <p:cNvSpPr txBox="1"/>
              <p:nvPr/>
            </p:nvSpPr>
            <p:spPr>
              <a:xfrm>
                <a:off x="2370823" y="3645206"/>
                <a:ext cx="123623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C280E655-0C59-4BCF-BAD6-2E23176DE07A}"/>
                </a:ext>
              </a:extLst>
            </p:cNvPr>
            <p:cNvGrpSpPr/>
            <p:nvPr/>
          </p:nvGrpSpPr>
          <p:grpSpPr>
            <a:xfrm>
              <a:off x="3798661" y="2892219"/>
              <a:ext cx="1236237" cy="592026"/>
              <a:chOff x="1228472" y="3576750"/>
              <a:chExt cx="1236237" cy="592026"/>
            </a:xfrm>
            <a:effectLst/>
          </p:grpSpPr>
          <p:sp>
            <p:nvSpPr>
              <p:cNvPr id="230" name="Rectangle: Top Corners Rounded 229">
                <a:extLst>
                  <a:ext uri="{FF2B5EF4-FFF2-40B4-BE49-F238E27FC236}">
                    <a16:creationId xmlns:a16="http://schemas.microsoft.com/office/drawing/2014/main" id="{06BCD4D6-FB65-4F2A-A4DC-3A8C649CAF91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580F7A02-A2CE-41CF-9553-6A6B0545911B}"/>
                  </a:ext>
                </a:extLst>
              </p:cNvPr>
              <p:cNvSpPr txBox="1"/>
              <p:nvPr/>
            </p:nvSpPr>
            <p:spPr>
              <a:xfrm>
                <a:off x="1228472" y="3645556"/>
                <a:ext cx="123623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7BBBB433-8EA6-45DB-B1EB-D45647AECC82}"/>
                </a:ext>
              </a:extLst>
            </p:cNvPr>
            <p:cNvGrpSpPr/>
            <p:nvPr/>
          </p:nvGrpSpPr>
          <p:grpSpPr>
            <a:xfrm>
              <a:off x="4947544" y="2892219"/>
              <a:ext cx="1236236" cy="592026"/>
              <a:chOff x="1228473" y="3576750"/>
              <a:chExt cx="1236236" cy="592026"/>
            </a:xfrm>
            <a:effectLst/>
          </p:grpSpPr>
          <p:sp>
            <p:nvSpPr>
              <p:cNvPr id="233" name="Rectangle: Top Corners Rounded 232">
                <a:extLst>
                  <a:ext uri="{FF2B5EF4-FFF2-40B4-BE49-F238E27FC236}">
                    <a16:creationId xmlns:a16="http://schemas.microsoft.com/office/drawing/2014/main" id="{776B54A9-25B4-40B1-80E3-4732A1709CEC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22C8C06C-4EA1-4871-92E3-DD0CCA2A7EDE}"/>
                  </a:ext>
                </a:extLst>
              </p:cNvPr>
              <p:cNvSpPr txBox="1"/>
              <p:nvPr/>
            </p:nvSpPr>
            <p:spPr>
              <a:xfrm>
                <a:off x="1228473" y="3645556"/>
                <a:ext cx="1236236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id="{998CB9A1-F873-443F-BFE4-16FAB4EC9CE1}"/>
                </a:ext>
              </a:extLst>
            </p:cNvPr>
            <p:cNvGrpSpPr/>
            <p:nvPr/>
          </p:nvGrpSpPr>
          <p:grpSpPr>
            <a:xfrm>
              <a:off x="6096425" y="2892219"/>
              <a:ext cx="1236237" cy="592026"/>
              <a:chOff x="1228472" y="3576750"/>
              <a:chExt cx="1236237" cy="592026"/>
            </a:xfrm>
            <a:effectLst/>
          </p:grpSpPr>
          <p:sp>
            <p:nvSpPr>
              <p:cNvPr id="236" name="Rectangle: Top Corners Rounded 235">
                <a:extLst>
                  <a:ext uri="{FF2B5EF4-FFF2-40B4-BE49-F238E27FC236}">
                    <a16:creationId xmlns:a16="http://schemas.microsoft.com/office/drawing/2014/main" id="{DC3043EB-6DFA-4BCD-BC81-11BF3BE60330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E80225AD-3517-463F-9760-436C5C1B0B61}"/>
                  </a:ext>
                </a:extLst>
              </p:cNvPr>
              <p:cNvSpPr txBox="1"/>
              <p:nvPr/>
            </p:nvSpPr>
            <p:spPr>
              <a:xfrm>
                <a:off x="1228472" y="3645556"/>
                <a:ext cx="123623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38" name="Group 237">
              <a:extLst>
                <a:ext uri="{FF2B5EF4-FFF2-40B4-BE49-F238E27FC236}">
                  <a16:creationId xmlns:a16="http://schemas.microsoft.com/office/drawing/2014/main" id="{DCA5CE1A-C9F4-4DEC-9C5F-8E0382B60AE7}"/>
                </a:ext>
              </a:extLst>
            </p:cNvPr>
            <p:cNvGrpSpPr/>
            <p:nvPr/>
          </p:nvGrpSpPr>
          <p:grpSpPr>
            <a:xfrm>
              <a:off x="7245307" y="2892219"/>
              <a:ext cx="1236237" cy="592026"/>
              <a:chOff x="1228472" y="3576750"/>
              <a:chExt cx="1236237" cy="592026"/>
            </a:xfrm>
            <a:effectLst/>
          </p:grpSpPr>
          <p:sp>
            <p:nvSpPr>
              <p:cNvPr id="239" name="Rectangle: Top Corners Rounded 238">
                <a:extLst>
                  <a:ext uri="{FF2B5EF4-FFF2-40B4-BE49-F238E27FC236}">
                    <a16:creationId xmlns:a16="http://schemas.microsoft.com/office/drawing/2014/main" id="{21B74985-BDF2-43A8-9A6E-7FB852D8B43A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8C4081CE-A649-4612-A1E8-556FED1938E5}"/>
                  </a:ext>
                </a:extLst>
              </p:cNvPr>
              <p:cNvSpPr txBox="1"/>
              <p:nvPr/>
            </p:nvSpPr>
            <p:spPr>
              <a:xfrm>
                <a:off x="1228472" y="3645556"/>
                <a:ext cx="123623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id="{82210257-8226-4B1C-997B-B5F715ABF6AE}"/>
                </a:ext>
              </a:extLst>
            </p:cNvPr>
            <p:cNvGrpSpPr/>
            <p:nvPr/>
          </p:nvGrpSpPr>
          <p:grpSpPr>
            <a:xfrm>
              <a:off x="8394189" y="2892219"/>
              <a:ext cx="1236237" cy="592026"/>
              <a:chOff x="1228472" y="3576750"/>
              <a:chExt cx="1236237" cy="592026"/>
            </a:xfrm>
            <a:effectLst/>
          </p:grpSpPr>
          <p:sp>
            <p:nvSpPr>
              <p:cNvPr id="242" name="Rectangle: Top Corners Rounded 241">
                <a:extLst>
                  <a:ext uri="{FF2B5EF4-FFF2-40B4-BE49-F238E27FC236}">
                    <a16:creationId xmlns:a16="http://schemas.microsoft.com/office/drawing/2014/main" id="{9ABD0420-1D1C-4889-8E00-231FED017C66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05A6BA23-46FE-4F38-A3F8-127A934464FA}"/>
                  </a:ext>
                </a:extLst>
              </p:cNvPr>
              <p:cNvSpPr txBox="1"/>
              <p:nvPr/>
            </p:nvSpPr>
            <p:spPr>
              <a:xfrm>
                <a:off x="1228472" y="3645556"/>
                <a:ext cx="1236237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id="{AC1F3C2C-EE02-4176-9317-8F5550CF1B4F}"/>
                </a:ext>
              </a:extLst>
            </p:cNvPr>
            <p:cNvGrpSpPr/>
            <p:nvPr/>
          </p:nvGrpSpPr>
          <p:grpSpPr>
            <a:xfrm>
              <a:off x="9543069" y="2892219"/>
              <a:ext cx="1236236" cy="592026"/>
              <a:chOff x="1228473" y="3576750"/>
              <a:chExt cx="1236236" cy="592026"/>
            </a:xfrm>
            <a:effectLst/>
          </p:grpSpPr>
          <p:sp>
            <p:nvSpPr>
              <p:cNvPr id="245" name="Rectangle: Top Corners Rounded 244">
                <a:extLst>
                  <a:ext uri="{FF2B5EF4-FFF2-40B4-BE49-F238E27FC236}">
                    <a16:creationId xmlns:a16="http://schemas.microsoft.com/office/drawing/2014/main" id="{4523F3B7-E21C-4D8E-ADBD-7F0C0849B644}"/>
                  </a:ext>
                </a:extLst>
              </p:cNvPr>
              <p:cNvSpPr/>
              <p:nvPr/>
            </p:nvSpPr>
            <p:spPr>
              <a:xfrm>
                <a:off x="1292881" y="357675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chemeClr val="bg1"/>
              </a:solidFill>
              <a:ln w="12700">
                <a:solidFill>
                  <a:srgbClr val="A069F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714C688C-5850-4FA3-952D-1037B1759571}"/>
                  </a:ext>
                </a:extLst>
              </p:cNvPr>
              <p:cNvSpPr txBox="1"/>
              <p:nvPr/>
            </p:nvSpPr>
            <p:spPr>
              <a:xfrm>
                <a:off x="1228473" y="3645556"/>
                <a:ext cx="1236236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ฉิ่ง – ฉับ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251" name="Picture 250">
            <a:extLst>
              <a:ext uri="{FF2B5EF4-FFF2-40B4-BE49-F238E27FC236}">
                <a16:creationId xmlns:a16="http://schemas.microsoft.com/office/drawing/2014/main" id="{F35BCF95-E79E-46B0-80A1-D67658E47817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1293" y="401552"/>
            <a:ext cx="1299933" cy="1063409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0A458DF0-2FBA-4FB3-B8F2-0E95035BDB11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36" y="2235431"/>
            <a:ext cx="514299" cy="528487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0584E67-6E9C-4510-B112-3C99FBE13899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3437" y="3799435"/>
            <a:ext cx="514299" cy="528487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0D16007-0FEC-4425-B500-361FD9BA78E4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642" y="5329982"/>
            <a:ext cx="514299" cy="52848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879EA98-0D4C-4547-ABC6-21706E133990}"/>
              </a:ext>
            </a:extLst>
          </p:cNvPr>
          <p:cNvGrpSpPr/>
          <p:nvPr/>
        </p:nvGrpSpPr>
        <p:grpSpPr>
          <a:xfrm>
            <a:off x="496142" y="1496666"/>
            <a:ext cx="7384168" cy="654224"/>
            <a:chOff x="496142" y="1496666"/>
            <a:chExt cx="7384168" cy="654224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83D28DCE-2B31-4775-B837-F73FD060BC0A}"/>
                </a:ext>
              </a:extLst>
            </p:cNvPr>
            <p:cNvSpPr txBox="1"/>
            <p:nvPr/>
          </p:nvSpPr>
          <p:spPr>
            <a:xfrm>
              <a:off x="496142" y="1548648"/>
              <a:ext cx="6349479" cy="602242"/>
            </a:xfrm>
            <a:prstGeom prst="rect">
              <a:avLst/>
            </a:prstGeom>
            <a:noFill/>
          </p:spPr>
          <p:txBody>
            <a:bodyPr wrap="none" lIns="108736" tIns="54369" rIns="108736" bIns="54369" rtlCol="0">
              <a:spAutoFit/>
            </a:bodyPr>
            <a:lstStyle/>
            <a:p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ตัวอย่างอัตราจังหวะ          จังหวะ          และจังหวะ</a:t>
              </a:r>
              <a:endParaRPr lang="en-US" sz="3200" b="1" dirty="0">
                <a:solidFill>
                  <a:srgbClr val="A069F1"/>
                </a:solidFill>
                <a:latin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6DF734FB-23AF-4D36-8D5D-8ECC9357F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2940129" y="1503632"/>
              <a:ext cx="763894" cy="441626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5A92B343-4975-4B9C-ADE4-5D05DC663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4613871" y="1502665"/>
              <a:ext cx="740022" cy="441626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AF34E0B-C501-41A5-8A97-E2630D3E4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6734470" y="1496666"/>
              <a:ext cx="1145840" cy="441626"/>
            </a:xfrm>
            <a:prstGeom prst="rect">
              <a:avLst/>
            </a:prstGeom>
          </p:spPr>
        </p:pic>
      </p:grpSp>
      <p:pic>
        <p:nvPicPr>
          <p:cNvPr id="2" name="Slide 17 (ฉิ่งฉับ ชั้นเดียว)">
            <a:hlinkClick r:id="" action="ppaction://media"/>
            <a:extLst>
              <a:ext uri="{FF2B5EF4-FFF2-40B4-BE49-F238E27FC236}">
                <a16:creationId xmlns:a16="http://schemas.microsoft.com/office/drawing/2014/main" id="{60243CB8-278F-4B35-8ED3-37728655FD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-809759" y="5258581"/>
            <a:ext cx="609600" cy="609600"/>
          </a:xfrm>
          <a:prstGeom prst="rect">
            <a:avLst/>
          </a:prstGeom>
        </p:spPr>
      </p:pic>
      <p:pic>
        <p:nvPicPr>
          <p:cNvPr id="4" name="Slide 17 (ฉิ่งฉับ 2 ชั้น)">
            <a:hlinkClick r:id="" action="ppaction://media"/>
            <a:extLst>
              <a:ext uri="{FF2B5EF4-FFF2-40B4-BE49-F238E27FC236}">
                <a16:creationId xmlns:a16="http://schemas.microsoft.com/office/drawing/2014/main" id="{527F4D87-DD31-41B5-8958-285697B7CA3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-809759" y="3786044"/>
            <a:ext cx="609600" cy="609600"/>
          </a:xfrm>
          <a:prstGeom prst="rect">
            <a:avLst/>
          </a:prstGeom>
        </p:spPr>
      </p:pic>
      <p:pic>
        <p:nvPicPr>
          <p:cNvPr id="13" name="Slide 17 (ฉิ่งฉับ 3 ชั้น)">
            <a:hlinkClick r:id="" action="ppaction://media"/>
            <a:extLst>
              <a:ext uri="{FF2B5EF4-FFF2-40B4-BE49-F238E27FC236}">
                <a16:creationId xmlns:a16="http://schemas.microsoft.com/office/drawing/2014/main" id="{A0817646-4DA6-427E-A0D3-02726C0835F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-843653" y="2228750"/>
            <a:ext cx="609600" cy="6096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4610F5E-78EA-41A1-BD83-FA0E7A3E662B}"/>
              </a:ext>
            </a:extLst>
          </p:cNvPr>
          <p:cNvGrpSpPr/>
          <p:nvPr/>
        </p:nvGrpSpPr>
        <p:grpSpPr>
          <a:xfrm>
            <a:off x="956307" y="5264981"/>
            <a:ext cx="3504721" cy="454088"/>
            <a:chOff x="956307" y="5264981"/>
            <a:chExt cx="3504721" cy="454088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1CDE8A86-BE31-4098-86D8-3D56B38CB0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 r="35155"/>
            <a:stretch/>
          </p:blipFill>
          <p:spPr>
            <a:xfrm>
              <a:off x="956307" y="5264981"/>
              <a:ext cx="2196468" cy="454088"/>
            </a:xfrm>
            <a:prstGeom prst="rect">
              <a:avLst/>
            </a:prstGeom>
          </p:spPr>
        </p:pic>
        <p:pic>
          <p:nvPicPr>
            <p:cNvPr id="114" name="Graphic 113">
              <a:extLst>
                <a:ext uri="{FF2B5EF4-FFF2-40B4-BE49-F238E27FC236}">
                  <a16:creationId xmlns:a16="http://schemas.microsoft.com/office/drawing/2014/main" id="{D946AD41-05EE-4128-81EA-985CCAF708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 l="64845" r="-557"/>
            <a:stretch/>
          </p:blipFill>
          <p:spPr>
            <a:xfrm>
              <a:off x="3251354" y="5264981"/>
              <a:ext cx="1209674" cy="4540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583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18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1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7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4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1C7D917-7B90-4B06-8976-D4A5F5EAE905}"/>
              </a:ext>
            </a:extLst>
          </p:cNvPr>
          <p:cNvSpPr/>
          <p:nvPr/>
        </p:nvSpPr>
        <p:spPr>
          <a:xfrm>
            <a:off x="0" y="1434689"/>
            <a:ext cx="12188825" cy="1829281"/>
          </a:xfrm>
          <a:prstGeom prst="rect">
            <a:avLst/>
          </a:prstGeom>
          <a:solidFill>
            <a:srgbClr val="66BEF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7957310-361F-4A10-AFDC-16DE19362CE7}"/>
              </a:ext>
            </a:extLst>
          </p:cNvPr>
          <p:cNvSpPr/>
          <p:nvPr/>
        </p:nvSpPr>
        <p:spPr>
          <a:xfrm>
            <a:off x="0" y="3264707"/>
            <a:ext cx="12188825" cy="1829281"/>
          </a:xfrm>
          <a:prstGeom prst="rect">
            <a:avLst/>
          </a:prstGeom>
          <a:solidFill>
            <a:srgbClr val="66BEF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5097D44B-37FA-4E86-A537-E72E09E73733}"/>
              </a:ext>
            </a:extLst>
          </p:cNvPr>
          <p:cNvSpPr/>
          <p:nvPr/>
        </p:nvSpPr>
        <p:spPr>
          <a:xfrm>
            <a:off x="0" y="5094725"/>
            <a:ext cx="12188825" cy="1829281"/>
          </a:xfrm>
          <a:prstGeom prst="rect">
            <a:avLst/>
          </a:prstGeom>
          <a:solidFill>
            <a:srgbClr val="66BEF8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8" name="teacher guide">
            <a:extLst>
              <a:ext uri="{FF2B5EF4-FFF2-40B4-BE49-F238E27FC236}">
                <a16:creationId xmlns:a16="http://schemas.microsoft.com/office/drawing/2014/main" id="{4369767F-67B8-4117-84F0-78A6F4B69D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1" y="6209871"/>
            <a:ext cx="492099" cy="485706"/>
          </a:xfrm>
          <a:prstGeom prst="rect">
            <a:avLst/>
          </a:prstGeom>
        </p:spPr>
      </p:pic>
      <p:pic>
        <p:nvPicPr>
          <p:cNvPr id="60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0A3637D-6C71-44C5-AD88-C33983891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5888" y="6216650"/>
            <a:ext cx="4937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8">
            <a:extLst>
              <a:ext uri="{FF2B5EF4-FFF2-40B4-BE49-F238E27FC236}">
                <a16:creationId xmlns:a16="http://schemas.microsoft.com/office/drawing/2014/main" id="{204E1DC3-5BDE-48C2-BD7A-75F92655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2690B0C5-839C-4569-9DC1-B19EB192156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8205" y="168299"/>
            <a:ext cx="4715591" cy="67315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16A8E344-3AAC-4E72-8EE5-197BEC82BF91}"/>
              </a:ext>
            </a:extLst>
          </p:cNvPr>
          <p:cNvGrpSpPr/>
          <p:nvPr/>
        </p:nvGrpSpPr>
        <p:grpSpPr>
          <a:xfrm>
            <a:off x="1276778" y="1504749"/>
            <a:ext cx="8575441" cy="1651554"/>
            <a:chOff x="1276778" y="1504749"/>
            <a:chExt cx="8575441" cy="165155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6C11AED-5214-4A74-858E-A80F3A85E803}"/>
                </a:ext>
              </a:extLst>
            </p:cNvPr>
            <p:cNvGrpSpPr/>
            <p:nvPr/>
          </p:nvGrpSpPr>
          <p:grpSpPr>
            <a:xfrm>
              <a:off x="1661813" y="1984789"/>
              <a:ext cx="8190406" cy="1171514"/>
              <a:chOff x="796399" y="2098127"/>
              <a:chExt cx="8190406" cy="1095264"/>
            </a:xfrm>
          </p:grpSpPr>
          <p:sp>
            <p:nvSpPr>
              <p:cNvPr id="91" name="Rectangle: Rounded Corners 90">
                <a:extLst>
                  <a:ext uri="{FF2B5EF4-FFF2-40B4-BE49-F238E27FC236}">
                    <a16:creationId xmlns:a16="http://schemas.microsoft.com/office/drawing/2014/main" id="{A924DB9F-FA00-4CCC-A66F-83964BFE2F68}"/>
                  </a:ext>
                </a:extLst>
              </p:cNvPr>
              <p:cNvSpPr/>
              <p:nvPr/>
            </p:nvSpPr>
            <p:spPr>
              <a:xfrm>
                <a:off x="796399" y="2358792"/>
                <a:ext cx="1065832" cy="613376"/>
              </a:xfrm>
              <a:prstGeom prst="round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15A0B2A9-6333-4614-82DC-A105DE0A2219}"/>
                  </a:ext>
                </a:extLst>
              </p:cNvPr>
              <p:cNvSpPr/>
              <p:nvPr/>
            </p:nvSpPr>
            <p:spPr>
              <a:xfrm>
                <a:off x="1480457" y="2098127"/>
                <a:ext cx="7506348" cy="109526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7AAF2B07-45A1-4BE3-BBE1-B608F02C611A}"/>
                  </a:ext>
                </a:extLst>
              </p:cNvPr>
              <p:cNvCxnSpPr/>
              <p:nvPr/>
            </p:nvCxnSpPr>
            <p:spPr>
              <a:xfrm>
                <a:off x="3767555" y="2098127"/>
                <a:ext cx="0" cy="1095264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C9AF5DD-B56F-4D65-8D56-18C1799D4998}"/>
                </a:ext>
              </a:extLst>
            </p:cNvPr>
            <p:cNvSpPr txBox="1"/>
            <p:nvPr/>
          </p:nvSpPr>
          <p:spPr>
            <a:xfrm>
              <a:off x="2948048" y="2082493"/>
              <a:ext cx="1133107" cy="540687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ออกเสียง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2FB2ECC8-C884-47D6-A455-C9697DD6EB6C}"/>
                </a:ext>
              </a:extLst>
            </p:cNvPr>
            <p:cNvSpPr txBox="1"/>
            <p:nvPr/>
          </p:nvSpPr>
          <p:spPr>
            <a:xfrm>
              <a:off x="2381050" y="2546768"/>
              <a:ext cx="2267105" cy="540687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เคาะจังหวะฉิ่ง 2 ชั้น</a:t>
              </a:r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DA42F885-12AF-4A79-A2E5-902F5C280762}"/>
                </a:ext>
              </a:extLst>
            </p:cNvPr>
            <p:cNvGrpSpPr/>
            <p:nvPr/>
          </p:nvGrpSpPr>
          <p:grpSpPr>
            <a:xfrm>
              <a:off x="4824679" y="2331085"/>
              <a:ext cx="1148071" cy="592026"/>
              <a:chOff x="1272555" y="3286408"/>
              <a:chExt cx="1148071" cy="592026"/>
            </a:xfrm>
            <a:effectLst/>
          </p:grpSpPr>
          <p:sp>
            <p:nvSpPr>
              <p:cNvPr id="125" name="Rectangle: Top Corners Rounded 124">
                <a:extLst>
                  <a:ext uri="{FF2B5EF4-FFF2-40B4-BE49-F238E27FC236}">
                    <a16:creationId xmlns:a16="http://schemas.microsoft.com/office/drawing/2014/main" id="{1C908D7B-0C1D-4921-AEEA-580D20F9ACD2}"/>
                  </a:ext>
                </a:extLst>
              </p:cNvPr>
              <p:cNvSpPr/>
              <p:nvPr/>
            </p:nvSpPr>
            <p:spPr>
              <a:xfrm>
                <a:off x="1292881" y="3286408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97631357-6911-4A53-A546-2085098FCAA8}"/>
                  </a:ext>
                </a:extLst>
              </p:cNvPr>
              <p:cNvSpPr txBox="1"/>
              <p:nvPr/>
            </p:nvSpPr>
            <p:spPr>
              <a:xfrm>
                <a:off x="1272555" y="3355214"/>
                <a:ext cx="114807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เออ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9B231BC-5C54-41EC-B733-960577F7BF80}"/>
                </a:ext>
              </a:extLst>
            </p:cNvPr>
            <p:cNvGrpSpPr/>
            <p:nvPr/>
          </p:nvGrpSpPr>
          <p:grpSpPr>
            <a:xfrm>
              <a:off x="6020622" y="2331085"/>
              <a:ext cx="1148071" cy="592026"/>
              <a:chOff x="1272555" y="3286408"/>
              <a:chExt cx="1148071" cy="592026"/>
            </a:xfrm>
            <a:effectLst/>
          </p:grpSpPr>
          <p:sp>
            <p:nvSpPr>
              <p:cNvPr id="128" name="Rectangle: Top Corners Rounded 127">
                <a:extLst>
                  <a:ext uri="{FF2B5EF4-FFF2-40B4-BE49-F238E27FC236}">
                    <a16:creationId xmlns:a16="http://schemas.microsoft.com/office/drawing/2014/main" id="{3BBA831F-E585-482A-B384-5CB02DC28309}"/>
                  </a:ext>
                </a:extLst>
              </p:cNvPr>
              <p:cNvSpPr/>
              <p:nvPr/>
            </p:nvSpPr>
            <p:spPr>
              <a:xfrm>
                <a:off x="1292881" y="3286408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D740597B-8C8E-4DB8-873C-34F90BD21C6D}"/>
                  </a:ext>
                </a:extLst>
              </p:cNvPr>
              <p:cNvSpPr txBox="1"/>
              <p:nvPr/>
            </p:nvSpPr>
            <p:spPr>
              <a:xfrm>
                <a:off x="1272555" y="3355214"/>
                <a:ext cx="114807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เออ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11AE4EFF-29D6-491F-AE31-017AAC05FE0F}"/>
                </a:ext>
              </a:extLst>
            </p:cNvPr>
            <p:cNvGrpSpPr/>
            <p:nvPr/>
          </p:nvGrpSpPr>
          <p:grpSpPr>
            <a:xfrm>
              <a:off x="7216565" y="2331085"/>
              <a:ext cx="1148071" cy="592026"/>
              <a:chOff x="1272555" y="3286408"/>
              <a:chExt cx="1148071" cy="592026"/>
            </a:xfrm>
            <a:effectLst/>
          </p:grpSpPr>
          <p:sp>
            <p:nvSpPr>
              <p:cNvPr id="131" name="Rectangle: Top Corners Rounded 130">
                <a:extLst>
                  <a:ext uri="{FF2B5EF4-FFF2-40B4-BE49-F238E27FC236}">
                    <a16:creationId xmlns:a16="http://schemas.microsoft.com/office/drawing/2014/main" id="{EC2509E6-957F-4A68-A947-B22F992791E0}"/>
                  </a:ext>
                </a:extLst>
              </p:cNvPr>
              <p:cNvSpPr/>
              <p:nvPr/>
            </p:nvSpPr>
            <p:spPr>
              <a:xfrm>
                <a:off x="1292881" y="3286408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A33E70F0-15E7-4083-B61F-FED8748F5AE8}"/>
                  </a:ext>
                </a:extLst>
              </p:cNvPr>
              <p:cNvSpPr txBox="1"/>
              <p:nvPr/>
            </p:nvSpPr>
            <p:spPr>
              <a:xfrm>
                <a:off x="1272555" y="3355214"/>
                <a:ext cx="114807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เออ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980066CC-112B-4C3C-B7F7-128D1951F64C}"/>
                </a:ext>
              </a:extLst>
            </p:cNvPr>
            <p:cNvGrpSpPr/>
            <p:nvPr/>
          </p:nvGrpSpPr>
          <p:grpSpPr>
            <a:xfrm>
              <a:off x="8412508" y="2331085"/>
              <a:ext cx="1148071" cy="592026"/>
              <a:chOff x="1272555" y="3286408"/>
              <a:chExt cx="1148071" cy="592026"/>
            </a:xfrm>
            <a:effectLst/>
          </p:grpSpPr>
          <p:sp>
            <p:nvSpPr>
              <p:cNvPr id="134" name="Rectangle: Top Corners Rounded 133">
                <a:extLst>
                  <a:ext uri="{FF2B5EF4-FFF2-40B4-BE49-F238E27FC236}">
                    <a16:creationId xmlns:a16="http://schemas.microsoft.com/office/drawing/2014/main" id="{16A1D5FD-CED4-4684-979B-D7A05890BE2A}"/>
                  </a:ext>
                </a:extLst>
              </p:cNvPr>
              <p:cNvSpPr/>
              <p:nvPr/>
            </p:nvSpPr>
            <p:spPr>
              <a:xfrm>
                <a:off x="1292881" y="3286408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E546728B-1E36-42EC-8515-E8D182085EFC}"/>
                  </a:ext>
                </a:extLst>
              </p:cNvPr>
              <p:cNvSpPr txBox="1"/>
              <p:nvPr/>
            </p:nvSpPr>
            <p:spPr>
              <a:xfrm>
                <a:off x="1272555" y="3355214"/>
                <a:ext cx="114807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เออ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70059B5-0B62-4F10-9050-BA39451C924A}"/>
                </a:ext>
              </a:extLst>
            </p:cNvPr>
            <p:cNvGrpSpPr/>
            <p:nvPr/>
          </p:nvGrpSpPr>
          <p:grpSpPr>
            <a:xfrm>
              <a:off x="2780835" y="1504749"/>
              <a:ext cx="847126" cy="368743"/>
              <a:chOff x="2780835" y="1504749"/>
              <a:chExt cx="847126" cy="368743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06CD31C2-9573-4110-B088-F9EDBB05E845}"/>
                  </a:ext>
                </a:extLst>
              </p:cNvPr>
              <p:cNvSpPr/>
              <p:nvPr/>
            </p:nvSpPr>
            <p:spPr>
              <a:xfrm>
                <a:off x="2780835" y="1716883"/>
                <a:ext cx="847126" cy="156609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" name="Graphic 14">
                <a:extLst>
                  <a:ext uri="{FF2B5EF4-FFF2-40B4-BE49-F238E27FC236}">
                    <a16:creationId xmlns:a16="http://schemas.microsoft.com/office/drawing/2014/main" id="{0C2C43BF-79BD-4287-B2DF-8CCCD32188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823287" y="1504749"/>
                <a:ext cx="764593" cy="345887"/>
              </a:xfrm>
              <a:prstGeom prst="rect">
                <a:avLst/>
              </a:prstGeom>
            </p:spPr>
          </p:pic>
        </p:grpSp>
        <p:pic>
          <p:nvPicPr>
            <p:cNvPr id="97" name="Graphic 96">
              <a:extLst>
                <a:ext uri="{FF2B5EF4-FFF2-40B4-BE49-F238E27FC236}">
                  <a16:creationId xmlns:a16="http://schemas.microsoft.com/office/drawing/2014/main" id="{F814A68A-2F3F-476F-9817-AA878E3B9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276778" y="1579351"/>
              <a:ext cx="1400175" cy="24765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59AAC8E-4500-4ADA-8863-79560573FEAB}"/>
              </a:ext>
            </a:extLst>
          </p:cNvPr>
          <p:cNvGrpSpPr/>
          <p:nvPr/>
        </p:nvGrpSpPr>
        <p:grpSpPr>
          <a:xfrm>
            <a:off x="1287593" y="3304665"/>
            <a:ext cx="8564621" cy="1655844"/>
            <a:chOff x="1287593" y="3304665"/>
            <a:chExt cx="8564621" cy="1655844"/>
          </a:xfrm>
        </p:grpSpPr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21EB8AFB-F896-4EBF-A664-D7EBBE4783CF}"/>
                </a:ext>
              </a:extLst>
            </p:cNvPr>
            <p:cNvGrpSpPr/>
            <p:nvPr/>
          </p:nvGrpSpPr>
          <p:grpSpPr>
            <a:xfrm>
              <a:off x="1640615" y="3788995"/>
              <a:ext cx="8211599" cy="1171514"/>
              <a:chOff x="775201" y="2098127"/>
              <a:chExt cx="8211599" cy="1095264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151AFB2E-D039-4CC4-8F13-E4C51C1045EC}"/>
                  </a:ext>
                </a:extLst>
              </p:cNvPr>
              <p:cNvSpPr/>
              <p:nvPr/>
            </p:nvSpPr>
            <p:spPr>
              <a:xfrm>
                <a:off x="775201" y="2303011"/>
                <a:ext cx="7506343" cy="656461"/>
              </a:xfrm>
              <a:prstGeom prst="round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Rectangle: Rounded Corners 142">
                <a:extLst>
                  <a:ext uri="{FF2B5EF4-FFF2-40B4-BE49-F238E27FC236}">
                    <a16:creationId xmlns:a16="http://schemas.microsoft.com/office/drawing/2014/main" id="{C3C3B3A9-1653-43A1-A477-15CC96B29FAE}"/>
                  </a:ext>
                </a:extLst>
              </p:cNvPr>
              <p:cNvSpPr/>
              <p:nvPr/>
            </p:nvSpPr>
            <p:spPr>
              <a:xfrm>
                <a:off x="1480457" y="2098127"/>
                <a:ext cx="7506343" cy="109526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8244F10E-7F99-4A1C-9EC4-7EF43D84C216}"/>
                  </a:ext>
                </a:extLst>
              </p:cNvPr>
              <p:cNvCxnSpPr/>
              <p:nvPr/>
            </p:nvCxnSpPr>
            <p:spPr>
              <a:xfrm>
                <a:off x="3767555" y="2098127"/>
                <a:ext cx="0" cy="1095264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68FD52A-8EFC-40AD-BE37-7E8E7FB0BAC3}"/>
                </a:ext>
              </a:extLst>
            </p:cNvPr>
            <p:cNvSpPr txBox="1"/>
            <p:nvPr/>
          </p:nvSpPr>
          <p:spPr>
            <a:xfrm>
              <a:off x="2939354" y="3891499"/>
              <a:ext cx="1133107" cy="540687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ออกเสียง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766E5C27-53C0-4802-9A98-BA3B241835BF}"/>
                </a:ext>
              </a:extLst>
            </p:cNvPr>
            <p:cNvSpPr txBox="1"/>
            <p:nvPr/>
          </p:nvSpPr>
          <p:spPr>
            <a:xfrm>
              <a:off x="2362220" y="4337837"/>
              <a:ext cx="2267105" cy="540687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เคาะจังหวะฉิ่ง 2 ชั้น</a:t>
              </a:r>
            </a:p>
          </p:txBody>
        </p: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6F11508D-0104-476A-B024-716379D6B57A}"/>
                </a:ext>
              </a:extLst>
            </p:cNvPr>
            <p:cNvGrpSpPr/>
            <p:nvPr/>
          </p:nvGrpSpPr>
          <p:grpSpPr>
            <a:xfrm>
              <a:off x="4845005" y="4152882"/>
              <a:ext cx="1107419" cy="592026"/>
              <a:chOff x="1292881" y="3304000"/>
              <a:chExt cx="1107419" cy="592026"/>
            </a:xfrm>
            <a:effectLst/>
          </p:grpSpPr>
          <p:sp>
            <p:nvSpPr>
              <p:cNvPr id="192" name="Rectangle: Top Corners Rounded 191">
                <a:extLst>
                  <a:ext uri="{FF2B5EF4-FFF2-40B4-BE49-F238E27FC236}">
                    <a16:creationId xmlns:a16="http://schemas.microsoft.com/office/drawing/2014/main" id="{F3E9AFB4-23E2-4B86-93D2-288BB15C7563}"/>
                  </a:ext>
                </a:extLst>
              </p:cNvPr>
              <p:cNvSpPr/>
              <p:nvPr/>
            </p:nvSpPr>
            <p:spPr>
              <a:xfrm>
                <a:off x="1292881" y="330400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28CFF580-2CEF-48B6-A6E3-F747D33F542E}"/>
                  </a:ext>
                </a:extLst>
              </p:cNvPr>
              <p:cNvSpPr txBox="1"/>
              <p:nvPr/>
            </p:nvSpPr>
            <p:spPr>
              <a:xfrm>
                <a:off x="1320645" y="3372806"/>
                <a:ext cx="105189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อา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94" name="Group 193">
              <a:extLst>
                <a:ext uri="{FF2B5EF4-FFF2-40B4-BE49-F238E27FC236}">
                  <a16:creationId xmlns:a16="http://schemas.microsoft.com/office/drawing/2014/main" id="{E25CB3BF-86D4-42AB-967B-CEEE0ADEAB6C}"/>
                </a:ext>
              </a:extLst>
            </p:cNvPr>
            <p:cNvGrpSpPr/>
            <p:nvPr/>
          </p:nvGrpSpPr>
          <p:grpSpPr>
            <a:xfrm>
              <a:off x="6040948" y="4152882"/>
              <a:ext cx="1107419" cy="592026"/>
              <a:chOff x="1292881" y="3304000"/>
              <a:chExt cx="1107419" cy="592026"/>
            </a:xfrm>
            <a:effectLst/>
          </p:grpSpPr>
          <p:sp>
            <p:nvSpPr>
              <p:cNvPr id="195" name="Rectangle: Top Corners Rounded 194">
                <a:extLst>
                  <a:ext uri="{FF2B5EF4-FFF2-40B4-BE49-F238E27FC236}">
                    <a16:creationId xmlns:a16="http://schemas.microsoft.com/office/drawing/2014/main" id="{81CCB5D3-6141-4E59-BFCD-02495A63848B}"/>
                  </a:ext>
                </a:extLst>
              </p:cNvPr>
              <p:cNvSpPr/>
              <p:nvPr/>
            </p:nvSpPr>
            <p:spPr>
              <a:xfrm>
                <a:off x="1292881" y="330400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FEA2FD30-9DB7-40B9-8D8E-96A14B69327D}"/>
                  </a:ext>
                </a:extLst>
              </p:cNvPr>
              <p:cNvSpPr txBox="1"/>
              <p:nvPr/>
            </p:nvSpPr>
            <p:spPr>
              <a:xfrm>
                <a:off x="1320645" y="3372806"/>
                <a:ext cx="105189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อา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3559D4E0-48B4-4E0A-946A-7A394A5540A3}"/>
                </a:ext>
              </a:extLst>
            </p:cNvPr>
            <p:cNvGrpSpPr/>
            <p:nvPr/>
          </p:nvGrpSpPr>
          <p:grpSpPr>
            <a:xfrm>
              <a:off x="7236891" y="4152882"/>
              <a:ext cx="1107419" cy="592026"/>
              <a:chOff x="1292881" y="3304000"/>
              <a:chExt cx="1107419" cy="592026"/>
            </a:xfrm>
            <a:effectLst/>
          </p:grpSpPr>
          <p:sp>
            <p:nvSpPr>
              <p:cNvPr id="198" name="Rectangle: Top Corners Rounded 197">
                <a:extLst>
                  <a:ext uri="{FF2B5EF4-FFF2-40B4-BE49-F238E27FC236}">
                    <a16:creationId xmlns:a16="http://schemas.microsoft.com/office/drawing/2014/main" id="{25FEF232-90EC-4C96-A4B6-EBEEABA9CA22}"/>
                  </a:ext>
                </a:extLst>
              </p:cNvPr>
              <p:cNvSpPr/>
              <p:nvPr/>
            </p:nvSpPr>
            <p:spPr>
              <a:xfrm>
                <a:off x="1292881" y="330400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ADBC0B75-062A-406D-933A-3DD34B1D43C0}"/>
                  </a:ext>
                </a:extLst>
              </p:cNvPr>
              <p:cNvSpPr txBox="1"/>
              <p:nvPr/>
            </p:nvSpPr>
            <p:spPr>
              <a:xfrm>
                <a:off x="1320645" y="3372806"/>
                <a:ext cx="105189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อา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7B4E5860-5FEF-4D24-ABE5-80087F9E6D9B}"/>
                </a:ext>
              </a:extLst>
            </p:cNvPr>
            <p:cNvGrpSpPr/>
            <p:nvPr/>
          </p:nvGrpSpPr>
          <p:grpSpPr>
            <a:xfrm>
              <a:off x="8432834" y="4152882"/>
              <a:ext cx="1107419" cy="592026"/>
              <a:chOff x="1292881" y="3304000"/>
              <a:chExt cx="1107419" cy="592026"/>
            </a:xfrm>
            <a:effectLst/>
          </p:grpSpPr>
          <p:sp>
            <p:nvSpPr>
              <p:cNvPr id="201" name="Rectangle: Top Corners Rounded 200">
                <a:extLst>
                  <a:ext uri="{FF2B5EF4-FFF2-40B4-BE49-F238E27FC236}">
                    <a16:creationId xmlns:a16="http://schemas.microsoft.com/office/drawing/2014/main" id="{0000C6B8-38B7-4F39-800F-32006CA56997}"/>
                  </a:ext>
                </a:extLst>
              </p:cNvPr>
              <p:cNvSpPr/>
              <p:nvPr/>
            </p:nvSpPr>
            <p:spPr>
              <a:xfrm>
                <a:off x="1292881" y="3304000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33B15115-CDA6-4193-87B4-E2E912649F36}"/>
                  </a:ext>
                </a:extLst>
              </p:cNvPr>
              <p:cNvSpPr txBox="1"/>
              <p:nvPr/>
            </p:nvSpPr>
            <p:spPr>
              <a:xfrm>
                <a:off x="1320645" y="3372806"/>
                <a:ext cx="105189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อา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8D9E535-B699-4AC5-A121-D157105BCEDD}"/>
                </a:ext>
              </a:extLst>
            </p:cNvPr>
            <p:cNvGrpSpPr/>
            <p:nvPr/>
          </p:nvGrpSpPr>
          <p:grpSpPr>
            <a:xfrm>
              <a:off x="2789681" y="3304665"/>
              <a:ext cx="847126" cy="365175"/>
              <a:chOff x="2789681" y="3304665"/>
              <a:chExt cx="847126" cy="365175"/>
            </a:xfrm>
          </p:grpSpPr>
          <p:sp>
            <p:nvSpPr>
              <p:cNvPr id="250" name="Rectangle: Rounded Corners 249">
                <a:extLst>
                  <a:ext uri="{FF2B5EF4-FFF2-40B4-BE49-F238E27FC236}">
                    <a16:creationId xmlns:a16="http://schemas.microsoft.com/office/drawing/2014/main" id="{1BAEDDFF-FF4C-4E1D-939D-A572FCB8CBA3}"/>
                  </a:ext>
                </a:extLst>
              </p:cNvPr>
              <p:cNvSpPr/>
              <p:nvPr/>
            </p:nvSpPr>
            <p:spPr>
              <a:xfrm>
                <a:off x="2789681" y="3513164"/>
                <a:ext cx="847126" cy="156676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A074539E-C186-42B7-8F27-D750E46E34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940431" y="3304665"/>
                <a:ext cx="527934" cy="345888"/>
              </a:xfrm>
              <a:prstGeom prst="rect">
                <a:avLst/>
              </a:prstGeom>
            </p:spPr>
          </p:pic>
        </p:grp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0363CD64-76AB-46FB-9D94-B7531098C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287593" y="3377963"/>
              <a:ext cx="1400175" cy="24765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7939B16-93D3-418D-AFBE-D7D23F979EA2}"/>
              </a:ext>
            </a:extLst>
          </p:cNvPr>
          <p:cNvGrpSpPr/>
          <p:nvPr/>
        </p:nvGrpSpPr>
        <p:grpSpPr>
          <a:xfrm>
            <a:off x="1273547" y="5033412"/>
            <a:ext cx="8578664" cy="1680782"/>
            <a:chOff x="1273547" y="5033412"/>
            <a:chExt cx="8578664" cy="1680782"/>
          </a:xfrm>
        </p:grpSpPr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181851C0-0FE4-483B-B7FB-AF192C2016E1}"/>
                </a:ext>
              </a:extLst>
            </p:cNvPr>
            <p:cNvGrpSpPr/>
            <p:nvPr/>
          </p:nvGrpSpPr>
          <p:grpSpPr>
            <a:xfrm>
              <a:off x="1661813" y="5542680"/>
              <a:ext cx="8190398" cy="1171514"/>
              <a:chOff x="796399" y="2098127"/>
              <a:chExt cx="8190398" cy="1095264"/>
            </a:xfrm>
          </p:grpSpPr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52298FF0-9B02-487F-BD39-4FC82E131474}"/>
                  </a:ext>
                </a:extLst>
              </p:cNvPr>
              <p:cNvSpPr/>
              <p:nvPr/>
            </p:nvSpPr>
            <p:spPr>
              <a:xfrm>
                <a:off x="796399" y="2335563"/>
                <a:ext cx="7506340" cy="613376"/>
              </a:xfrm>
              <a:prstGeom prst="roundRect">
                <a:avLst/>
              </a:prstGeom>
              <a:solidFill>
                <a:srgbClr val="FFC000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Rectangle: Rounded Corners 203">
                <a:extLst>
                  <a:ext uri="{FF2B5EF4-FFF2-40B4-BE49-F238E27FC236}">
                    <a16:creationId xmlns:a16="http://schemas.microsoft.com/office/drawing/2014/main" id="{10DD8B4D-C881-491B-ACED-78AC8AE06FBE}"/>
                  </a:ext>
                </a:extLst>
              </p:cNvPr>
              <p:cNvSpPr/>
              <p:nvPr/>
            </p:nvSpPr>
            <p:spPr>
              <a:xfrm>
                <a:off x="1480457" y="2098127"/>
                <a:ext cx="7506340" cy="1095264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4021DBC8-0F07-460F-A622-63CF3F071E6F}"/>
                  </a:ext>
                </a:extLst>
              </p:cNvPr>
              <p:cNvCxnSpPr/>
              <p:nvPr/>
            </p:nvCxnSpPr>
            <p:spPr>
              <a:xfrm>
                <a:off x="3767555" y="2098127"/>
                <a:ext cx="0" cy="1095264"/>
              </a:xfrm>
              <a:prstGeom prst="line">
                <a:avLst/>
              </a:prstGeom>
              <a:ln w="2857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8BFCC05B-EA85-45AF-810D-D7C66FB1C4E5}"/>
                </a:ext>
              </a:extLst>
            </p:cNvPr>
            <p:cNvSpPr txBox="1"/>
            <p:nvPr/>
          </p:nvSpPr>
          <p:spPr>
            <a:xfrm>
              <a:off x="2947773" y="5652573"/>
              <a:ext cx="1133107" cy="540687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ออกเสียง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BE324820-CFEF-4A04-8BAC-27AE361D7C71}"/>
                </a:ext>
              </a:extLst>
            </p:cNvPr>
            <p:cNvSpPr txBox="1"/>
            <p:nvPr/>
          </p:nvSpPr>
          <p:spPr>
            <a:xfrm>
              <a:off x="2351579" y="6104863"/>
              <a:ext cx="2267105" cy="540687"/>
            </a:xfrm>
            <a:prstGeom prst="rect">
              <a:avLst/>
            </a:prstGeom>
            <a:noFill/>
          </p:spPr>
          <p:txBody>
            <a:bodyPr wrap="square" lIns="108736" tIns="54369" rIns="108736" bIns="54369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เคาะจังหวะฉิ่ง 2 ชั้น</a:t>
              </a:r>
            </a:p>
          </p:txBody>
        </p: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E4C9CEFF-4773-4B23-9FB4-F1CDBFBBADD6}"/>
                </a:ext>
              </a:extLst>
            </p:cNvPr>
            <p:cNvGrpSpPr/>
            <p:nvPr/>
          </p:nvGrpSpPr>
          <p:grpSpPr>
            <a:xfrm>
              <a:off x="4845005" y="5931201"/>
              <a:ext cx="1107419" cy="592026"/>
              <a:chOff x="1292881" y="3328633"/>
              <a:chExt cx="1107419" cy="592026"/>
            </a:xfrm>
            <a:effectLst/>
          </p:grpSpPr>
          <p:sp>
            <p:nvSpPr>
              <p:cNvPr id="211" name="Rectangle: Top Corners Rounded 210">
                <a:extLst>
                  <a:ext uri="{FF2B5EF4-FFF2-40B4-BE49-F238E27FC236}">
                    <a16:creationId xmlns:a16="http://schemas.microsoft.com/office/drawing/2014/main" id="{22D7CDEE-9575-4921-88F5-126FA599BB6D}"/>
                  </a:ext>
                </a:extLst>
              </p:cNvPr>
              <p:cNvSpPr/>
              <p:nvPr/>
            </p:nvSpPr>
            <p:spPr>
              <a:xfrm>
                <a:off x="1292881" y="3328633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94C89293-CE38-4E57-9255-E4417D820A52}"/>
                  </a:ext>
                </a:extLst>
              </p:cNvPr>
              <p:cNvSpPr txBox="1"/>
              <p:nvPr/>
            </p:nvSpPr>
            <p:spPr>
              <a:xfrm>
                <a:off x="1320645" y="3397439"/>
                <a:ext cx="105189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ลา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4DD80087-C76F-4CB4-BFE0-5E92B86E9F09}"/>
                </a:ext>
              </a:extLst>
            </p:cNvPr>
            <p:cNvGrpSpPr/>
            <p:nvPr/>
          </p:nvGrpSpPr>
          <p:grpSpPr>
            <a:xfrm>
              <a:off x="6040948" y="5931201"/>
              <a:ext cx="1107419" cy="592026"/>
              <a:chOff x="1292881" y="3328633"/>
              <a:chExt cx="1107419" cy="592026"/>
            </a:xfrm>
            <a:effectLst/>
          </p:grpSpPr>
          <p:sp>
            <p:nvSpPr>
              <p:cNvPr id="214" name="Rectangle: Top Corners Rounded 213">
                <a:extLst>
                  <a:ext uri="{FF2B5EF4-FFF2-40B4-BE49-F238E27FC236}">
                    <a16:creationId xmlns:a16="http://schemas.microsoft.com/office/drawing/2014/main" id="{40892E0D-9677-47A1-A833-5E6F45230761}"/>
                  </a:ext>
                </a:extLst>
              </p:cNvPr>
              <p:cNvSpPr/>
              <p:nvPr/>
            </p:nvSpPr>
            <p:spPr>
              <a:xfrm>
                <a:off x="1292881" y="3328633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2BA4B33C-D8D2-4E46-B748-807D5EEA4135}"/>
                  </a:ext>
                </a:extLst>
              </p:cNvPr>
              <p:cNvSpPr txBox="1"/>
              <p:nvPr/>
            </p:nvSpPr>
            <p:spPr>
              <a:xfrm>
                <a:off x="1320645" y="3397439"/>
                <a:ext cx="1051891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ลา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6BD362C9-D45B-49F4-85B7-DCB49DFD0A50}"/>
                </a:ext>
              </a:extLst>
            </p:cNvPr>
            <p:cNvGrpSpPr/>
            <p:nvPr/>
          </p:nvGrpSpPr>
          <p:grpSpPr>
            <a:xfrm>
              <a:off x="7236891" y="5931201"/>
              <a:ext cx="1107419" cy="592026"/>
              <a:chOff x="1292881" y="3328633"/>
              <a:chExt cx="1107419" cy="592026"/>
            </a:xfrm>
            <a:effectLst/>
          </p:grpSpPr>
          <p:sp>
            <p:nvSpPr>
              <p:cNvPr id="217" name="Rectangle: Top Corners Rounded 216">
                <a:extLst>
                  <a:ext uri="{FF2B5EF4-FFF2-40B4-BE49-F238E27FC236}">
                    <a16:creationId xmlns:a16="http://schemas.microsoft.com/office/drawing/2014/main" id="{BE5D0AE9-4224-4AE1-9562-046D334FB271}"/>
                  </a:ext>
                </a:extLst>
              </p:cNvPr>
              <p:cNvSpPr/>
              <p:nvPr/>
            </p:nvSpPr>
            <p:spPr>
              <a:xfrm>
                <a:off x="1292881" y="3328633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1EA574D6-B54E-49C4-BAE1-BB3B2B49BDAB}"/>
                  </a:ext>
                </a:extLst>
              </p:cNvPr>
              <p:cNvSpPr txBox="1"/>
              <p:nvPr/>
            </p:nvSpPr>
            <p:spPr>
              <a:xfrm>
                <a:off x="1319843" y="3397439"/>
                <a:ext cx="1053495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ลา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19" name="Group 218">
              <a:extLst>
                <a:ext uri="{FF2B5EF4-FFF2-40B4-BE49-F238E27FC236}">
                  <a16:creationId xmlns:a16="http://schemas.microsoft.com/office/drawing/2014/main" id="{FF4E2734-53AB-4D0C-A16D-EF41306EAD5D}"/>
                </a:ext>
              </a:extLst>
            </p:cNvPr>
            <p:cNvGrpSpPr/>
            <p:nvPr/>
          </p:nvGrpSpPr>
          <p:grpSpPr>
            <a:xfrm>
              <a:off x="8432834" y="5931201"/>
              <a:ext cx="1107419" cy="592026"/>
              <a:chOff x="1292881" y="3328633"/>
              <a:chExt cx="1107419" cy="592026"/>
            </a:xfrm>
            <a:effectLst/>
          </p:grpSpPr>
          <p:sp>
            <p:nvSpPr>
              <p:cNvPr id="220" name="Rectangle: Top Corners Rounded 219">
                <a:extLst>
                  <a:ext uri="{FF2B5EF4-FFF2-40B4-BE49-F238E27FC236}">
                    <a16:creationId xmlns:a16="http://schemas.microsoft.com/office/drawing/2014/main" id="{F3EAB85D-826E-4CDC-BA92-16F16446A77F}"/>
                  </a:ext>
                </a:extLst>
              </p:cNvPr>
              <p:cNvSpPr/>
              <p:nvPr/>
            </p:nvSpPr>
            <p:spPr>
              <a:xfrm>
                <a:off x="1292881" y="3328633"/>
                <a:ext cx="1107419" cy="477178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FFF5D5"/>
              </a:solidFill>
              <a:ln w="12700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8" name="TextBox 247">
                <a:extLst>
                  <a:ext uri="{FF2B5EF4-FFF2-40B4-BE49-F238E27FC236}">
                    <a16:creationId xmlns:a16="http://schemas.microsoft.com/office/drawing/2014/main" id="{7CEFC072-8331-49D8-BD16-9A4F9E12ECDE}"/>
                  </a:ext>
                </a:extLst>
              </p:cNvPr>
              <p:cNvSpPr txBox="1"/>
              <p:nvPr/>
            </p:nvSpPr>
            <p:spPr>
              <a:xfrm>
                <a:off x="1319843" y="3397439"/>
                <a:ext cx="1053495" cy="52322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– – – ลา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505CD0B-DCDE-4525-9B01-794BBBB21561}"/>
                </a:ext>
              </a:extLst>
            </p:cNvPr>
            <p:cNvGrpSpPr/>
            <p:nvPr/>
          </p:nvGrpSpPr>
          <p:grpSpPr>
            <a:xfrm>
              <a:off x="2800665" y="5033412"/>
              <a:ext cx="847126" cy="380552"/>
              <a:chOff x="2800665" y="5033412"/>
              <a:chExt cx="847126" cy="380552"/>
            </a:xfrm>
          </p:grpSpPr>
          <p:sp>
            <p:nvSpPr>
              <p:cNvPr id="265" name="Rectangle: Rounded Corners 264">
                <a:extLst>
                  <a:ext uri="{FF2B5EF4-FFF2-40B4-BE49-F238E27FC236}">
                    <a16:creationId xmlns:a16="http://schemas.microsoft.com/office/drawing/2014/main" id="{32E123ED-A04A-4E13-A01B-9516B5FC7D2A}"/>
                  </a:ext>
                </a:extLst>
              </p:cNvPr>
              <p:cNvSpPr/>
              <p:nvPr/>
            </p:nvSpPr>
            <p:spPr>
              <a:xfrm>
                <a:off x="2800665" y="5267458"/>
                <a:ext cx="847126" cy="146506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59B31092-BF09-44C4-A223-D9AF1FA9DD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2942056" y="5033412"/>
                <a:ext cx="564343" cy="345887"/>
              </a:xfrm>
              <a:prstGeom prst="rect">
                <a:avLst/>
              </a:prstGeom>
            </p:spPr>
          </p:pic>
        </p:grpSp>
        <p:pic>
          <p:nvPicPr>
            <p:cNvPr id="99" name="Graphic 98">
              <a:extLst>
                <a:ext uri="{FF2B5EF4-FFF2-40B4-BE49-F238E27FC236}">
                  <a16:creationId xmlns:a16="http://schemas.microsoft.com/office/drawing/2014/main" id="{D7050E8E-BDCF-4572-A91A-2D2E6D044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273547" y="5107930"/>
              <a:ext cx="1400175" cy="247650"/>
            </a:xfrm>
            <a:prstGeom prst="rect">
              <a:avLst/>
            </a:prstGeom>
          </p:spPr>
        </p:pic>
      </p:grpSp>
      <p:pic>
        <p:nvPicPr>
          <p:cNvPr id="103" name="Picture 102">
            <a:extLst>
              <a:ext uri="{FF2B5EF4-FFF2-40B4-BE49-F238E27FC236}">
                <a16:creationId xmlns:a16="http://schemas.microsoft.com/office/drawing/2014/main" id="{4E5B1F19-9167-4404-8945-3FDA8C28CE2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4339" y="2321199"/>
            <a:ext cx="514299" cy="528487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9C02AD99-AD86-42F5-B290-A5C357A74A6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4339" y="4110507"/>
            <a:ext cx="514299" cy="52848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6CF0F3C9-B677-43AF-8EC1-05B7A31796B6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4338" y="5859444"/>
            <a:ext cx="514299" cy="528487"/>
          </a:xfrm>
          <a:prstGeom prst="rect">
            <a:avLst/>
          </a:prstGeom>
        </p:spPr>
      </p:pic>
      <p:pic>
        <p:nvPicPr>
          <p:cNvPr id="4" name="Slide 18 (1)">
            <a:hlinkClick r:id="" action="ppaction://media"/>
            <a:extLst>
              <a:ext uri="{FF2B5EF4-FFF2-40B4-BE49-F238E27FC236}">
                <a16:creationId xmlns:a16="http://schemas.microsoft.com/office/drawing/2014/main" id="{49E59198-20E5-4268-B634-DC3F25587B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283554" y="1436206"/>
            <a:ext cx="609600" cy="609600"/>
          </a:xfrm>
          <a:prstGeom prst="rect">
            <a:avLst/>
          </a:prstGeom>
        </p:spPr>
      </p:pic>
      <p:pic>
        <p:nvPicPr>
          <p:cNvPr id="100" name="Slide 18(2)">
            <a:hlinkClick r:id="" action="ppaction://media"/>
            <a:extLst>
              <a:ext uri="{FF2B5EF4-FFF2-40B4-BE49-F238E27FC236}">
                <a16:creationId xmlns:a16="http://schemas.microsoft.com/office/drawing/2014/main" id="{5CDC0216-FAC8-4EBA-8BE8-6D0E36AC5D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283554" y="2659082"/>
            <a:ext cx="609600" cy="609600"/>
          </a:xfrm>
          <a:prstGeom prst="rect">
            <a:avLst/>
          </a:prstGeom>
        </p:spPr>
      </p:pic>
      <p:pic>
        <p:nvPicPr>
          <p:cNvPr id="106" name="Slide 18 (3)">
            <a:hlinkClick r:id="" action="ppaction://media"/>
            <a:extLst>
              <a:ext uri="{FF2B5EF4-FFF2-40B4-BE49-F238E27FC236}">
                <a16:creationId xmlns:a16="http://schemas.microsoft.com/office/drawing/2014/main" id="{23918023-E37E-4891-AEBE-DCD04BE047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283554" y="3788995"/>
            <a:ext cx="609600" cy="6096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8E1710C-0FC6-4E11-9546-A82FEE526A15}"/>
              </a:ext>
            </a:extLst>
          </p:cNvPr>
          <p:cNvGrpSpPr/>
          <p:nvPr/>
        </p:nvGrpSpPr>
        <p:grpSpPr>
          <a:xfrm>
            <a:off x="286545" y="963769"/>
            <a:ext cx="4871243" cy="510637"/>
            <a:chOff x="286545" y="963769"/>
            <a:chExt cx="4871243" cy="51063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D43E769F-853C-489D-AC23-9955909C66F8}"/>
                </a:ext>
              </a:extLst>
            </p:cNvPr>
            <p:cNvSpPr/>
            <p:nvPr/>
          </p:nvSpPr>
          <p:spPr>
            <a:xfrm>
              <a:off x="286545" y="1260022"/>
              <a:ext cx="403055" cy="89354"/>
            </a:xfrm>
            <a:prstGeom prst="roundRect">
              <a:avLst>
                <a:gd name="adj" fmla="val 50000"/>
              </a:avLst>
            </a:prstGeom>
            <a:solidFill>
              <a:srgbClr val="439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BAD07260-9016-453E-977F-26CE5CD26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462" y="963769"/>
              <a:ext cx="4764326" cy="5106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825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seq concurrent="1" nextAc="seek">
                  <p:cTn id="46" restart="whenNotActive" fill="hold" evtFilter="cancelBubble" nodeType="interactiveSeq">
                    <p:stCondLst>
                      <p:cond evt="onClick" delay="0">
                        <p:tgtEl>
                          <p:spTgt spid="10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817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52" dur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54" dur="1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"/>
                      </p:tgtEl>
                    </p:cond>
                  </p:nextCondLst>
                </p:seq>
                <p:seq concurrent="1" nextAc="seek">
                  <p:cTn id="55" restart="whenNotActive" fill="hold" evtFilter="cancelBubble" nodeType="interactiveSeq">
                    <p:stCondLst>
                      <p:cond evt="onClick" delay="0">
                        <p:tgtEl>
                          <p:spTgt spid="10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" fill="hold">
                          <p:stCondLst>
                            <p:cond delay="0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9" dur="817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61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63" dur="1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4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Click" delay="0">
                        <p:tgtEl>
                          <p:spTgt spid="10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8" dur="8171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0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2" dur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5"/>
                      </p:tgtEl>
                    </p:cond>
                  </p:nextCondLst>
                </p:seq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0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6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seq concurrent="1" nextAc="seek">
                  <p:cTn id="46" restart="whenNotActive" fill="hold" evtFilter="cancelBubble" nodeType="interactiveSeq">
                    <p:stCondLst>
                      <p:cond evt="onClick" delay="0">
                        <p:tgtEl>
                          <p:spTgt spid="10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817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52" dur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3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54" dur="1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3"/>
                      </p:tgtEl>
                    </p:cond>
                  </p:nextCondLst>
                </p:seq>
                <p:seq concurrent="1" nextAc="seek">
                  <p:cTn id="55" restart="whenNotActive" fill="hold" evtFilter="cancelBubble" nodeType="interactiveSeq">
                    <p:stCondLst>
                      <p:cond evt="onClick" delay="0">
                        <p:tgtEl>
                          <p:spTgt spid="10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6" fill="hold">
                          <p:stCondLst>
                            <p:cond delay="0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9" dur="817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0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61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63" dur="1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4"/>
                      </p:tgtEl>
                    </p:cond>
                  </p:nextCondLst>
                </p:seq>
                <p:seq concurrent="1" nextAc="seek">
                  <p:cTn id="64" restart="whenNotActive" fill="hold" evtFilter="cancelBubble" nodeType="interactiveSeq">
                    <p:stCondLst>
                      <p:cond evt="onClick" delay="0">
                        <p:tgtEl>
                          <p:spTgt spid="10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5" fill="hold">
                          <p:stCondLst>
                            <p:cond delay="0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8" dur="8171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9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0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1" presetID="3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stop">
                                          <p:cBhvr>
                                            <p:cTn id="72" dur="1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05"/>
                      </p:tgtEl>
                    </p:cond>
                  </p:nextCondLst>
                </p:seq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0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6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9605</Words>
  <Application>Microsoft Office PowerPoint</Application>
  <PresentationFormat>Widescreen</PresentationFormat>
  <Paragraphs>676</Paragraphs>
  <Slides>64</Slides>
  <Notes>62</Notes>
  <HiddenSlides>30</HiddenSlides>
  <MMClips>81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4" baseType="lpstr">
      <vt:lpstr>TH Sarabun New</vt:lpstr>
      <vt:lpstr>Calibri</vt:lpstr>
      <vt:lpstr>TH SarabunPSK</vt:lpstr>
      <vt:lpstr>Arial</vt:lpstr>
      <vt:lpstr>Cordia New</vt:lpstr>
      <vt:lpstr>Times New Roman</vt:lpstr>
      <vt:lpstr>Mali</vt:lpstr>
      <vt:lpstr>Calibri Light</vt:lpstr>
      <vt:lpstr>Itim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Atchawee Jaiipani</dc:creator>
  <cp:lastModifiedBy>Atchawee Jaiipani</cp:lastModifiedBy>
  <cp:revision>19</cp:revision>
  <dcterms:created xsi:type="dcterms:W3CDTF">2023-10-03T07:15:09Z</dcterms:created>
  <dcterms:modified xsi:type="dcterms:W3CDTF">2023-10-19T09:27:42Z</dcterms:modified>
</cp:coreProperties>
</file>