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3"/>
  </p:notesMasterIdLst>
  <p:sldIdLst>
    <p:sldId id="328" r:id="rId2"/>
    <p:sldId id="436" r:id="rId3"/>
    <p:sldId id="354" r:id="rId4"/>
    <p:sldId id="437" r:id="rId5"/>
    <p:sldId id="722" r:id="rId6"/>
    <p:sldId id="439" r:id="rId7"/>
    <p:sldId id="440" r:id="rId8"/>
    <p:sldId id="441" r:id="rId9"/>
    <p:sldId id="442" r:id="rId10"/>
    <p:sldId id="725" r:id="rId11"/>
    <p:sldId id="726" r:id="rId12"/>
    <p:sldId id="723" r:id="rId13"/>
    <p:sldId id="727" r:id="rId14"/>
    <p:sldId id="724" r:id="rId15"/>
    <p:sldId id="721" r:id="rId16"/>
    <p:sldId id="678" r:id="rId17"/>
    <p:sldId id="715" r:id="rId18"/>
    <p:sldId id="716" r:id="rId19"/>
    <p:sldId id="717" r:id="rId20"/>
    <p:sldId id="407" r:id="rId21"/>
    <p:sldId id="375" r:id="rId22"/>
    <p:sldId id="699" r:id="rId23"/>
    <p:sldId id="707" r:id="rId24"/>
    <p:sldId id="706" r:id="rId25"/>
    <p:sldId id="708" r:id="rId26"/>
    <p:sldId id="709" r:id="rId27"/>
    <p:sldId id="711" r:id="rId28"/>
    <p:sldId id="712" r:id="rId29"/>
    <p:sldId id="713" r:id="rId30"/>
    <p:sldId id="714" r:id="rId31"/>
    <p:sldId id="366" r:id="rId32"/>
  </p:sldIdLst>
  <p:sldSz cx="12192000" cy="6858000"/>
  <p:notesSz cx="6858000" cy="9144000"/>
  <p:embeddedFontLst>
    <p:embeddedFont>
      <p:font typeface="Angsana New" panose="02020603050405020304" pitchFamily="18" charset="-34"/>
      <p:regular r:id="rId34"/>
      <p:bold r:id="rId35"/>
      <p:italic r:id="rId36"/>
      <p:boldItalic r:id="rId37"/>
    </p:embeddedFon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Calibri Light" panose="020F0302020204030204" pitchFamily="34" charset="0"/>
      <p:regular r:id="rId42"/>
      <p:italic r:id="rId43"/>
    </p:embeddedFont>
    <p:embeddedFont>
      <p:font typeface="Cordia New" panose="020B0304020202020204" pitchFamily="34" charset="-34"/>
      <p:regular r:id="rId44"/>
      <p:bold r:id="rId45"/>
      <p:italic r:id="rId46"/>
      <p:boldItalic r:id="rId47"/>
    </p:embeddedFont>
    <p:embeddedFont>
      <p:font typeface="Itim" panose="00000500000000000000" pitchFamily="2" charset="-34"/>
      <p:regular r:id="rId48"/>
    </p:embeddedFont>
    <p:embeddedFont>
      <p:font typeface="Mali" panose="00000500000000000000" pitchFamily="2" charset="-34"/>
      <p:regular r:id="rId49"/>
      <p:bold r:id="rId50"/>
      <p:italic r:id="rId51"/>
      <p:boldItalic r:id="rId52"/>
    </p:embeddedFont>
    <p:embeddedFont>
      <p:font typeface="TH Sarabun New" panose="020B0500040200020003" pitchFamily="34" charset="-34"/>
      <p:regular r:id="rId53"/>
      <p:bold r:id="rId54"/>
      <p:italic r:id="rId55"/>
      <p:boldItalic r:id="rId56"/>
    </p:embeddedFont>
    <p:embeddedFont>
      <p:font typeface="TH SarabunPSK" panose="020B0500040200020003" pitchFamily="34" charset="-34"/>
      <p:regular r:id="rId57"/>
      <p:bold r:id="rId58"/>
      <p:italic r:id="rId59"/>
      <p:boldItalic r:id="rId6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78B7"/>
    <a:srgbClr val="E0005B"/>
    <a:srgbClr val="FF7900"/>
    <a:srgbClr val="18A9CB"/>
    <a:srgbClr val="47A81A"/>
    <a:srgbClr val="E5F8FF"/>
    <a:srgbClr val="F8AFAF"/>
    <a:srgbClr val="FCDCDC"/>
    <a:srgbClr val="54A4B4"/>
    <a:srgbClr val="CEEE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83860" autoAdjust="0"/>
  </p:normalViewPr>
  <p:slideViewPr>
    <p:cSldViewPr snapToGrid="0">
      <p:cViewPr>
        <p:scale>
          <a:sx n="125" d="100"/>
          <a:sy n="125" d="100"/>
        </p:scale>
        <p:origin x="-30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font" Target="fonts/font14.fntdata"/><Relationship Id="rId50" Type="http://schemas.openxmlformats.org/officeDocument/2006/relationships/font" Target="fonts/font17.fntdata"/><Relationship Id="rId55" Type="http://schemas.openxmlformats.org/officeDocument/2006/relationships/font" Target="fonts/font22.fntdata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3" Type="http://schemas.openxmlformats.org/officeDocument/2006/relationships/font" Target="fonts/font20.fntdata"/><Relationship Id="rId58" Type="http://schemas.openxmlformats.org/officeDocument/2006/relationships/font" Target="fonts/font25.fntdata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font" Target="fonts/font15.fntdata"/><Relationship Id="rId56" Type="http://schemas.openxmlformats.org/officeDocument/2006/relationships/font" Target="fonts/font23.fntdata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18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font" Target="fonts/font13.fntdata"/><Relationship Id="rId59" Type="http://schemas.openxmlformats.org/officeDocument/2006/relationships/font" Target="fonts/font26.fntdata"/><Relationship Id="rId20" Type="http://schemas.openxmlformats.org/officeDocument/2006/relationships/slide" Target="slides/slide19.xml"/><Relationship Id="rId41" Type="http://schemas.openxmlformats.org/officeDocument/2006/relationships/font" Target="fonts/font8.fntdata"/><Relationship Id="rId54" Type="http://schemas.openxmlformats.org/officeDocument/2006/relationships/font" Target="fonts/font21.fntdata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49" Type="http://schemas.openxmlformats.org/officeDocument/2006/relationships/font" Target="fonts/font16.fntdata"/><Relationship Id="rId57" Type="http://schemas.openxmlformats.org/officeDocument/2006/relationships/font" Target="fonts/font24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11.fntdata"/><Relationship Id="rId52" Type="http://schemas.openxmlformats.org/officeDocument/2006/relationships/font" Target="fonts/font19.fntdata"/><Relationship Id="rId60" Type="http://schemas.openxmlformats.org/officeDocument/2006/relationships/font" Target="fonts/font27.fntdata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74760F-739E-42E8-A91D-A8B94E25764E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1D50B4-5814-4868-B285-B752523F95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587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1D50B4-5814-4868-B285-B752523F95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5604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สคริปครู </a:t>
            </a:r>
            <a:r>
              <a:rPr lang="en-US" dirty="0"/>
              <a:t>: </a:t>
            </a:r>
            <a:r>
              <a:rPr lang="th-TH" dirty="0"/>
              <a:t>ครูพูดนำสู่การเรียน</a:t>
            </a:r>
            <a:r>
              <a:rPr lang="th-TH" b="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เรื่อง</a:t>
            </a:r>
            <a:r>
              <a:rPr lang="th-TH" b="1" baseline="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การรับรู้ความงามของดนตรี</a:t>
            </a:r>
            <a:r>
              <a:rPr lang="th-TH" b="0" baseline="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ว่า ดนตรีเป็นศิลปะที่เกี่ยวข้องกับเสียง ความงดงามของดนตรีก็คือ ความไพเราะที่สามารถ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="0" baseline="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สัมผัสได้ด้วยโสตประสาท โดยเพลงแต่ละเพลงจะไพเราะหรือไม่นั้นขึ้นอยู่กับความสามารถของผู้ประพันธ์เพลง คุณภาพของเครื่องดนตรี ความสามารถของผู้บรรเลง หรือขับร้อง และความรู้ ความเข้าใจ หรือประสบการณ์ด้านดนตรีของผู้ฟัง สิ่งที่กล่าวมาล้วนเป็นนามธรรม ไม่สามารถจับต้องได้เหมือนศิลปะแขนงอื่นๆ การจะ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="0" baseline="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เข้าถึงได้ต้องใช้โสตประสาทสัมผัสเท่านั้น เมื่อโสตประสาทได้รับรู้จะส่งผ่านไปยังระบบสมอง เพื่อกลั่นกรอง วิเคราะห์ โดยผสมผสานกับความคิด อารมณ์ และความรู้สึก รวมถึงความรู้และประสบการณ์ของแต่ละบุคคล ดังนั้น การรับรู้ถึงความงาม ความไพเราะ หรืออารมณ์เพลงของแต่ละบุคคลจึงแตกต่างกันไม่เหมือน และไม่เท่าเทียมกัน การรับรู้ความงามของดนตรีจึงเป็นการยากที่จะเข้าถึงได้ หากผู้ใดที่ต้องการจะเข้าถึงจำเป็นต้องอาศัยหลักการต่อไปนี้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1D50B4-5814-4868-B285-B752523F95D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338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สคริปครู </a:t>
            </a:r>
            <a:r>
              <a:rPr lang="en-US" dirty="0"/>
              <a:t>:</a:t>
            </a:r>
            <a:r>
              <a:rPr lang="th-TH" dirty="0"/>
              <a:t> </a:t>
            </a:r>
            <a:r>
              <a:rPr lang="th-TH" sz="1200" b="1" dirty="0">
                <a:latin typeface="TH Sarabun New" pitchFamily="34" charset="-34"/>
                <a:cs typeface="TH Sarabun New" pitchFamily="34" charset="-34"/>
              </a:rPr>
              <a:t>ปัจจัยในการสร้างสรรค์ผลงานดนตรีไทย มีดังนี้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200" b="1" dirty="0">
                <a:latin typeface="TH Sarabun New" pitchFamily="34" charset="-34"/>
                <a:cs typeface="TH Sarabun New" pitchFamily="34" charset="-34"/>
              </a:rPr>
              <a:t>ความเชื่อ</a:t>
            </a:r>
            <a:endParaRPr lang="th-TH" sz="1200" dirty="0">
              <a:latin typeface="TH Sarabun New" pitchFamily="34" charset="-34"/>
              <a:cs typeface="TH Sarabun New" pitchFamily="34" charset="-34"/>
            </a:endParaRPr>
          </a:p>
          <a:p>
            <a:r>
              <a:rPr lang="th-TH" sz="1200" dirty="0">
                <a:latin typeface="TH Sarabun New" pitchFamily="34" charset="-34"/>
                <a:cs typeface="TH Sarabun New" pitchFamily="34" charset="-34"/>
              </a:rPr>
              <a:t>เมื่อเกิดปรากฏการณ์ต่างๆ มนุษย์จึงเข้าใจว่าเป็นเพราะสิ่งศักดิ์สิทธิ์หายพิโรธโดยการหาวัสดุมาประดิษฐ์เป็นเครื่องดนตรีเพื่อใช้บรรเลงร่วมกับการขับร้อง ร่ายรำ เพื่อบูชาสิ่งศักดิ์สิทธิ์ ซึ่งอาจเป็นเหตุบังเอิญที่ปรากฏการณ์ตามธรรมชาติเหล่านั้นก็กลับคืนสู่สภาวะปกติหลังการบูชา</a:t>
            </a:r>
          </a:p>
          <a:p>
            <a:r>
              <a:rPr lang="th-TH" sz="1200" b="1" dirty="0">
                <a:latin typeface="TH Sarabun New" pitchFamily="34" charset="-34"/>
                <a:cs typeface="TH Sarabun New" pitchFamily="34" charset="-34"/>
              </a:rPr>
              <a:t>ศาสนา</a:t>
            </a:r>
            <a:endParaRPr lang="en-US" sz="1200" b="1" dirty="0">
              <a:latin typeface="TH Sarabun New" pitchFamily="34" charset="-34"/>
              <a:cs typeface="TH Sarabun New" pitchFamily="34" charset="-34"/>
            </a:endParaRPr>
          </a:p>
          <a:p>
            <a:r>
              <a:rPr lang="th-TH" sz="1200" dirty="0">
                <a:latin typeface="TH Sarabun New" pitchFamily="34" charset="-34"/>
                <a:cs typeface="TH Sarabun New" pitchFamily="34" charset="-34"/>
              </a:rPr>
              <a:t>ดนตรีไทยและดนตรีสากลล้วนมีความเกี่ยวข้องกับศาสนาทั้งสิ้น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h-TH" sz="1200" dirty="0">
                <a:solidFill>
                  <a:srgbClr val="0070C0"/>
                </a:solidFill>
                <a:latin typeface="TH Sarabun New" pitchFamily="34" charset="-34"/>
                <a:cs typeface="TH Sarabun New" pitchFamily="34" charset="-34"/>
              </a:rPr>
              <a:t>ศาสนาคริสต์ </a:t>
            </a:r>
            <a:r>
              <a:rPr lang="th-TH" sz="1200" dirty="0">
                <a:latin typeface="TH Sarabun New" pitchFamily="34" charset="-34"/>
                <a:cs typeface="TH Sarabun New" pitchFamily="34" charset="-34"/>
              </a:rPr>
              <a:t>เริ่มจากการสวดมนต์ในโบสถ์แล้ววิวัฒนาการเป็นการขับร้องร่วมกับดนตรี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h-TH" sz="1200" dirty="0">
                <a:solidFill>
                  <a:srgbClr val="0070C0"/>
                </a:solidFill>
                <a:latin typeface="TH Sarabun New" pitchFamily="34" charset="-34"/>
                <a:cs typeface="TH Sarabun New" pitchFamily="34" charset="-34"/>
              </a:rPr>
              <a:t>พระพุทธศาสนา</a:t>
            </a:r>
            <a:r>
              <a:rPr lang="th-TH" sz="1200" dirty="0">
                <a:latin typeface="TH Sarabun New" pitchFamily="34" charset="-34"/>
                <a:cs typeface="TH Sarabun New" pitchFamily="34" charset="-34"/>
              </a:rPr>
              <a:t> มีการนำดนตรีมาใช้ประกอบพิธีกรรมต่างๆ เช่น อุปสมบท เทศน์มหาชาติ  </a:t>
            </a:r>
          </a:p>
          <a:p>
            <a:pPr marL="0" indent="0">
              <a:buFont typeface="Arial" pitchFamily="34" charset="0"/>
              <a:buNone/>
            </a:pPr>
            <a:r>
              <a:rPr lang="th-TH" sz="1200" b="1" dirty="0">
                <a:latin typeface="TH Sarabun New" pitchFamily="34" charset="-34"/>
                <a:cs typeface="TH Sarabun New" pitchFamily="34" charset="-34"/>
              </a:rPr>
              <a:t>เทคโนโลยี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h-TH" sz="1200" dirty="0">
                <a:latin typeface="TH Sarabun New" pitchFamily="34" charset="-34"/>
                <a:cs typeface="TH Sarabun New" pitchFamily="34" charset="-34"/>
              </a:rPr>
              <a:t>สมัยโบราณก่อนที่มนุษย์จะรู้จักการหลอมโลหะ เครื่องดนตรีที่ประดิษฐ์ส่วนใหญ่จะเป็นเครื่องตี ต่อมาเมื่อมนุษย์มีความสามารถด้านเทคโนโลยี จึงมีการประดิษฐ์เครื่องดนตรีที่ทำจากโลหะ เช่น ฉิ่ง กลอง แตร  </a:t>
            </a:r>
            <a:endParaRPr lang="en-US" sz="1200" dirty="0">
              <a:latin typeface="TH Sarabun New" pitchFamily="34" charset="-34"/>
              <a:cs typeface="TH Sarabun New" pitchFamily="34" charset="-34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h-TH" sz="1200" b="1" dirty="0">
                <a:latin typeface="TH Sarabun New" pitchFamily="34" charset="-34"/>
                <a:cs typeface="TH Sarabun New" pitchFamily="34" charset="-34"/>
              </a:rPr>
              <a:t>วิถีชีวิต</a:t>
            </a:r>
            <a:endParaRPr lang="en-US" sz="1200" b="1" dirty="0">
              <a:latin typeface="TH Sarabun New" pitchFamily="34" charset="-34"/>
              <a:cs typeface="TH Sarabun New" pitchFamily="34" charset="-34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h-TH" sz="1200" dirty="0">
                <a:latin typeface="TH Sarabun New" pitchFamily="34" charset="-34"/>
                <a:cs typeface="TH Sarabun New" pitchFamily="34" charset="-34"/>
              </a:rPr>
              <a:t>มีการนำผลงานดนตรีและนาฏศิลป์หลากหลายรูปแบบมาใช้ในโอกาสต่างๆ เช่น งานวันเกิด งานมงคลสมรส งานศพ งานเฉลิมฉลองในโอกาสต่างๆ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1D50B4-5814-4868-B285-B752523F95D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1805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สคริปครู </a:t>
            </a:r>
            <a:r>
              <a:rPr lang="en-US" dirty="0"/>
              <a:t>:</a:t>
            </a:r>
            <a:r>
              <a:rPr lang="en-US" baseline="0" dirty="0"/>
              <a:t> </a:t>
            </a:r>
            <a:r>
              <a:rPr lang="th-TH" baseline="0" dirty="0"/>
              <a:t>ครูเกริ่นก่อนให้นักเรียนเล่นเกม</a:t>
            </a:r>
            <a:r>
              <a:rPr lang="en-US" baseline="0" dirty="0"/>
              <a:t> </a:t>
            </a:r>
            <a:r>
              <a:rPr lang="th-TH" baseline="0" dirty="0"/>
              <a:t>ถึง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ปัจจัยที่ทำให้เกิดการสร้างสรรค์ดนตรีไทยว่ามี 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4 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ปัจจัยได้แก่</a:t>
            </a:r>
            <a:r>
              <a:rPr lang="th-TH" baseline="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200" b="1" dirty="0">
                <a:solidFill>
                  <a:schemeClr val="tx1"/>
                </a:solidFill>
              </a:rPr>
              <a:t>ความเชื่อ ศาสนา วิถีชีวิต และเทคโนโลยี </a:t>
            </a:r>
            <a:r>
              <a:rPr lang="th-TH" sz="1200" b="0" dirty="0">
                <a:solidFill>
                  <a:schemeClr val="tx1"/>
                </a:solidFill>
              </a:rPr>
              <a:t>จากนั้นให้นักเรียนร่วมกันจัดกลุ่มข้อความที่สอดคล้องกับปัจจัยต่างๆ</a:t>
            </a:r>
            <a:r>
              <a:rPr lang="th-TH" sz="1200" b="0" baseline="0" dirty="0">
                <a:solidFill>
                  <a:schemeClr val="tx1"/>
                </a:solidFill>
              </a:rPr>
              <a:t> แล้วอธิบายความรู้เสริมเรื่องปัจจัยด้านเทคโนโลยีว่า ก่อนที่เราจะเห็นเทคโนโลยีดนตรีในปัจจุบันนั้น คำว่าเทคโนโลยีในยุคเก่านั้น หมายถึงความก้าวหน้าด้านวัสดุที่ใช้ทำเครื่องดนตรี เช่น ในสมัยโบราณก่อนที่มนุษย์จะรู้จักการหลอมโลหะ เครื่องดนตรีที่ประดิษฐ์ส่วนใหญ่จะเป็นเครื่องตี ต่อมาเมื่อมนุษย์มีความสามารถด้านเทคโนโลยี รู้จักการหลอมโลหะ จึงมีประประดิษฐ์เครื่องดนตรีที่ทำจากโลหะ เช่น ฉิ่ง กลอง แตร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1D50B4-5814-4868-B285-B752523F95D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1354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h-TH" dirty="0"/>
              <a:t>สคริปครู </a:t>
            </a:r>
            <a:r>
              <a:rPr lang="en-US" dirty="0"/>
              <a:t>:</a:t>
            </a:r>
            <a:r>
              <a:rPr lang="th-TH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ดนตรีไทยนอกจากจะไพเราะแล้ว ยังสะท้อนสังคมในด้านต่างๆ  นักเรียนลองช่วยกันคิดสิว่าดนตรีไทยสะท้อนอะไรในสังคมบ้าง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1D50B4-5814-4868-B285-B752523F95D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8116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สคริปครู </a:t>
            </a:r>
            <a:r>
              <a:rPr lang="en-US" dirty="0"/>
              <a:t>:</a:t>
            </a:r>
            <a:r>
              <a:rPr lang="en-US" baseline="0" dirty="0"/>
              <a:t> </a:t>
            </a:r>
            <a:r>
              <a:rPr lang="th-TH" sz="1200" kern="0" dirty="0">
                <a:solidFill>
                  <a:srgbClr val="E452A5"/>
                </a:solidFill>
                <a:latin typeface="TH SarabunPSK" panose="020B0500040200020003" pitchFamily="34" charset="-34"/>
                <a:ea typeface="+mn-ea"/>
                <a:cs typeface="+mn-cs"/>
              </a:rPr>
              <a:t> ครูอธิบายเพิ่มเติมว่า </a:t>
            </a:r>
            <a:r>
              <a:rPr lang="th-TH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แต่เดิมสิ่งหนึ่งที่แสดงฐานะของบุคคลในสังคมก็คือการอุปถัมภ์วงดนตรี โดยเฉพาะข้าราชการชั้นผู้ใหญ่ที่จะมีวงดนตรีเป็นของตนเอง แล้วนำมาแข่งขันประกวดกันว่า วงของท่านผู้ใดมีฝีมือเป็นเลิศ แต่ปัจจุบันค่านิยมแบบนี้ได้ลดน้อยถอยลงจนหมดไปในที่สุด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1D50B4-5814-4868-B285-B752523F95D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4792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dirty="0"/>
              <a:t>ส</a:t>
            </a:r>
            <a:r>
              <a:rPr lang="th-TH" sz="1600" dirty="0" err="1"/>
              <a:t>คริปค</a:t>
            </a:r>
            <a:r>
              <a:rPr lang="th-TH" sz="1600" dirty="0"/>
              <a:t>รู </a:t>
            </a:r>
            <a:r>
              <a:rPr lang="en-US" sz="1600" dirty="0"/>
              <a:t>:</a:t>
            </a:r>
            <a:r>
              <a:rPr lang="en-US" sz="1600" baseline="0" dirty="0"/>
              <a:t> </a:t>
            </a:r>
            <a:r>
              <a:rPr lang="th-TH" sz="1600" kern="0" dirty="0">
                <a:solidFill>
                  <a:srgbClr val="E452A5"/>
                </a:solidFill>
                <a:latin typeface="TH SarabunPSK" panose="020B0500040200020003" pitchFamily="34" charset="-34"/>
                <a:ea typeface="+mn-ea"/>
                <a:cs typeface="+mn-cs"/>
              </a:rPr>
              <a:t> ครูอธิบายเพิ่มเติมว่า </a:t>
            </a:r>
            <a:r>
              <a:rPr lang="th-TH" sz="16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การครอบโดยการจับมือ (จะเป็นพิธีการกลุ่มผู้เริ่มเรียนเครื่องดนตรีปี่พาทย์)</a:t>
            </a:r>
            <a:br>
              <a:rPr lang="th-TH" sz="16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th-TH" sz="16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มีรายละเอียดการครอบ</a:t>
            </a:r>
            <a:r>
              <a:rPr lang="en-US" sz="16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h-TH" sz="16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คือ </a:t>
            </a:r>
            <a:r>
              <a:rPr lang="th-TH" sz="16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ครอบ</a:t>
            </a:r>
            <a:r>
              <a:rPr lang="en-US" sz="16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h-TH" sz="16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(จับมือ)</a:t>
            </a:r>
            <a:r>
              <a:rPr lang="en-US" sz="16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h-TH" sz="16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ครั้งที่ </a:t>
            </a:r>
            <a:r>
              <a:rPr lang="en-US" sz="16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 </a:t>
            </a:r>
            <a:r>
              <a:rPr lang="th-TH" sz="16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เป็นการครอบอย่างย่อ ผู้เรียนนำดอกไม้ ธูปเทียนและเงินกำนล มามอบให้ครูด้วยคารวะ แล้วครูก็จับมือศิษย์ผู้นั้นให้ตีฆ้องวงใหญ่ ขึ้นต้นเพลงสาธุการ สามครั้ง เป็นอันเสร็จ ถือว่าศิษย์ผู้นั้น เริ่มเรียนปี่พาทย์ต่อไป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167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dirty="0"/>
              <a:t>ส</a:t>
            </a:r>
            <a:r>
              <a:rPr lang="th-TH" sz="1600" dirty="0" err="1"/>
              <a:t>คริปค</a:t>
            </a:r>
            <a:r>
              <a:rPr lang="th-TH" sz="1600" dirty="0"/>
              <a:t>รู </a:t>
            </a:r>
            <a:r>
              <a:rPr lang="en-US" sz="1600" dirty="0"/>
              <a:t>:</a:t>
            </a:r>
            <a:r>
              <a:rPr lang="en-US" sz="1600" baseline="0" dirty="0"/>
              <a:t> </a:t>
            </a:r>
            <a:r>
              <a:rPr lang="th-TH" sz="1600" kern="0" dirty="0">
                <a:solidFill>
                  <a:srgbClr val="E452A5"/>
                </a:solidFill>
                <a:latin typeface="TH SarabunPSK" panose="020B0500040200020003" pitchFamily="34" charset="-34"/>
                <a:ea typeface="+mn-ea"/>
                <a:cs typeface="+mn-cs"/>
              </a:rPr>
              <a:t> ครูอธิบายเพิ่มเติมว่า  พิธีการครอบครูเป็นการแสดงให้เห็นว่า ครูยอมรับตัวเป็นศิษย์ในวิชาการของศาสตร์นั้น เช่น ดนตรีไทย นาฏศิลป์ไทย</a:t>
            </a:r>
            <a:r>
              <a:rPr lang="th-TH" sz="1600" kern="0" baseline="0" dirty="0">
                <a:solidFill>
                  <a:srgbClr val="E452A5"/>
                </a:solidFill>
                <a:latin typeface="TH SarabunPSK" panose="020B0500040200020003" pitchFamily="34" charset="-34"/>
                <a:ea typeface="+mn-ea"/>
                <a:cs typeface="+mn-cs"/>
              </a:rPr>
              <a:t> </a:t>
            </a:r>
            <a:r>
              <a:rPr lang="th-TH" sz="1600" kern="0" dirty="0">
                <a:solidFill>
                  <a:srgbClr val="E452A5"/>
                </a:solidFill>
                <a:latin typeface="TH SarabunPSK" panose="020B0500040200020003" pitchFamily="34" charset="-34"/>
                <a:ea typeface="+mn-ea"/>
                <a:cs typeface="+mn-cs"/>
              </a:rPr>
              <a:t>และอีกนัยหนึ่ง คือ จะช่วยให้สิ่งที่ครอบแคล้วคลาดจากอันตรายทั้งปวง พบแต่สิ่งที่ดีเป็นสิริมงคล</a:t>
            </a:r>
            <a:r>
              <a:rPr lang="en-US" sz="1600" kern="0" dirty="0">
                <a:solidFill>
                  <a:srgbClr val="E452A5"/>
                </a:solidFill>
                <a:latin typeface="TH SarabunPSK" panose="020B0500040200020003" pitchFamily="34" charset="-34"/>
                <a:ea typeface="+mn-ea"/>
                <a:cs typeface="+mn-cs"/>
              </a:rPr>
              <a:t> </a:t>
            </a:r>
            <a:r>
              <a:rPr lang="th-TH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สิ่งเหล่านี้สะท้อน</a:t>
            </a:r>
            <a:r>
              <a:rPr lang="th-TH" sz="1600" kern="0" dirty="0">
                <a:solidFill>
                  <a:srgbClr val="E452A5"/>
                </a:solidFill>
                <a:latin typeface="TH SarabunPSK" panose="020B0500040200020003" pitchFamily="34" charset="-34"/>
                <a:ea typeface="+mn-ea"/>
                <a:cs typeface="+mn-cs"/>
              </a:rPr>
              <a:t>ค่านิยมและความเชื่อ</a:t>
            </a:r>
            <a:r>
              <a:rPr lang="th-TH" sz="1600" kern="0" baseline="0" dirty="0">
                <a:solidFill>
                  <a:srgbClr val="E452A5"/>
                </a:solidFill>
                <a:latin typeface="TH SarabunPSK" panose="020B0500040200020003" pitchFamily="34" charset="-34"/>
                <a:ea typeface="+mn-ea"/>
                <a:cs typeface="+mn-cs"/>
              </a:rPr>
              <a:t> </a:t>
            </a:r>
            <a:r>
              <a:rPr lang="th-TH" sz="1600" kern="0" dirty="0">
                <a:solidFill>
                  <a:srgbClr val="E452A5"/>
                </a:solidFill>
                <a:latin typeface="TH SarabunPSK" panose="020B0500040200020003" pitchFamily="34" charset="-34"/>
                <a:ea typeface="+mn-ea"/>
                <a:cs typeface="+mn-cs"/>
              </a:rPr>
              <a:t>และทำให้เห็นว่าสังคมไทยยึดมั่นในระบบอาวุโส การมีสัมมาคารวะ ยึดถือความกตัญญูรู้คุณ  ความมีระเบียบแบบแผน และถือปฏิบัติสืบต่อกันมาจนปัจจุบัน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5738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sz="1600" kern="0" dirty="0">
              <a:solidFill>
                <a:srgbClr val="E452A5"/>
              </a:solidFill>
              <a:latin typeface="TH SarabunPSK" panose="020B0500040200020003" pitchFamily="34" charset="-3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66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sz="1600" kern="0" dirty="0">
              <a:solidFill>
                <a:srgbClr val="E452A5"/>
              </a:solidFill>
              <a:latin typeface="TH SarabunPSK" panose="020B0500040200020003" pitchFamily="34" charset="-3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8428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9112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ตัวชี้วัด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313822" indent="-313822">
              <a:buFont typeface="Arial" charset="0"/>
              <a:buChar char="•"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วางแผนดูแลสุขภาพตามภาวะการเจริญเติบโตและพัฒนาการของตนเองและบุคคลในครอบครัว (</a:t>
            </a:r>
            <a:r>
              <a:rPr lang="th-TH" sz="1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มฐ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 พ 1.1 ม.4-6/2)</a:t>
            </a:r>
          </a:p>
          <a:p>
            <a:pPr marL="313822" indent="-313822">
              <a:buFont typeface="Arial" charset="0"/>
              <a:buChar char="•"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วางแผนและปฏิบัติตามแผนการพัฒนาสุขภาพของตนเองและครอบครัว (</a:t>
            </a:r>
            <a:r>
              <a:rPr lang="th-TH" sz="1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มฐ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 พ 4.1 ม.4-6/5)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0564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21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010390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22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561926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23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859824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24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48747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25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2538914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26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29272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27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9004894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28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1726886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29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6190881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30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934202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 err="1"/>
              <a:t>สคริป</a:t>
            </a:r>
            <a:r>
              <a:rPr lang="th-TH" dirty="0"/>
              <a:t>ครู </a:t>
            </a:r>
            <a:r>
              <a:rPr lang="en-US" dirty="0"/>
              <a:t>: </a:t>
            </a:r>
            <a:r>
              <a:rPr lang="th-TH" dirty="0"/>
              <a:t>ครูอธิบายเพิ่มเติมว่า</a:t>
            </a:r>
            <a:r>
              <a:rPr lang="th-TH" baseline="0" dirty="0"/>
              <a:t> </a:t>
            </a:r>
            <a:r>
              <a:rPr lang="th-TH" sz="1200" dirty="0">
                <a:latin typeface="TH Sarabun New" panose="020B0500040200020003" pitchFamily="34" charset="-34"/>
                <a:cs typeface="Angsana New" panose="02020603050405020304" pitchFamily="18" charset="-34"/>
              </a:rPr>
              <a:t>นักเรียนจะเห็นได้ว่า ความรู้สึกที่เกิดขึ้นจากการ ชมสวนดอกไม้ นั้นแตกต่างกันออกไป  เวลาเราเห็นดอกไม้ที่มีสีสวย มีกลิ่นหอม แล้วเกิดความสุขใจนั้น จัดเป็น </a:t>
            </a:r>
            <a:r>
              <a:rPr lang="th-TH" sz="1200" b="1" dirty="0">
                <a:latin typeface="TH Sarabun New" panose="020B0500040200020003" pitchFamily="34" charset="-34"/>
                <a:cs typeface="Angsana New" panose="02020603050405020304" pitchFamily="18" charset="-34"/>
              </a:rPr>
              <a:t>“สุนทรียะ” </a:t>
            </a:r>
            <a:r>
              <a:rPr lang="th-TH" sz="1200" dirty="0">
                <a:latin typeface="TH Sarabun New" panose="020B0500040200020003" pitchFamily="34" charset="-34"/>
                <a:cs typeface="Angsana New" panose="02020603050405020304" pitchFamily="18" charset="-34"/>
              </a:rPr>
              <a:t>แต่ถ้าเรานำดอกไม้ไปทำประโยชน์อื่นๆ จนเกิดเป็นผลประโยชน์ ความรู้สึกที่เกิดขึ้นนั้นจะ </a:t>
            </a:r>
            <a:r>
              <a:rPr lang="th-TH" sz="1200" b="1" dirty="0">
                <a:latin typeface="TH Sarabun New" panose="020B0500040200020003" pitchFamily="34" charset="-34"/>
                <a:cs typeface="Angsana New" panose="02020603050405020304" pitchFamily="18" charset="-34"/>
              </a:rPr>
              <a:t>“ไม่ใช่สุนทรียะ” </a:t>
            </a:r>
            <a:r>
              <a:rPr lang="th-TH" sz="1200" dirty="0">
                <a:latin typeface="TH Sarabun New" panose="020B0500040200020003" pitchFamily="34" charset="-34"/>
                <a:cs typeface="Angsana New" panose="02020603050405020304" pitchFamily="18" charset="-34"/>
              </a:rPr>
              <a:t>ซึ่งยึดหลักความคิดพื้นฐานว่า </a:t>
            </a:r>
            <a:r>
              <a:rPr lang="th-TH" sz="1200" b="1" dirty="0">
                <a:latin typeface="TH Sarabun New" panose="020B0500040200020003" pitchFamily="34" charset="-34"/>
                <a:cs typeface="Angsana New" panose="02020603050405020304" pitchFamily="18" charset="-34"/>
              </a:rPr>
              <a:t>“ศิลปะนั้นสร้างขึ้นเพื่อศิลปะ มิได้สร้างขึ้นเพื่อ วัตถุประสงค์อื่น” “สุนทรียศาสตร์”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200" b="1" dirty="0">
                <a:latin typeface="TH Sarabun New" panose="020B0500040200020003" pitchFamily="34" charset="-34"/>
                <a:cs typeface="Angsana New" panose="02020603050405020304" pitchFamily="18" charset="-34"/>
              </a:rPr>
              <a:t> </a:t>
            </a:r>
            <a:r>
              <a:rPr lang="th-TH" sz="1200" dirty="0">
                <a:latin typeface="TH Sarabun New" panose="020B0500040200020003" pitchFamily="34" charset="-34"/>
                <a:cs typeface="Angsana New" panose="02020603050405020304" pitchFamily="18" charset="-34"/>
              </a:rPr>
              <a:t>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sz="1200" b="1" dirty="0">
              <a:latin typeface="TH Sarabun New" panose="020B0500040200020003" pitchFamily="34" charset="-34"/>
              <a:cs typeface="Angsana New" panose="02020603050405020304" pitchFamily="18" charset="-34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h-TH" sz="1200" dirty="0">
              <a:latin typeface="TH Sarabun New" panose="020B0500040200020003" pitchFamily="34" charset="-34"/>
              <a:cs typeface="Angsana New" panose="02020603050405020304" pitchFamily="18" charset="-34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0AFD9-DF3A-4E0E-A533-466BB958DF6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616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สคริปครู </a:t>
            </a:r>
            <a:r>
              <a:rPr lang="en-US" dirty="0"/>
              <a:t>: </a:t>
            </a:r>
            <a:r>
              <a:rPr lang="th-TH" dirty="0"/>
              <a:t>ครูอธิบายว่า </a:t>
            </a:r>
            <a:r>
              <a:rPr lang="th-TH" dirty="0">
                <a:latin typeface="TH Sarabun New" panose="020B0500040200020003" pitchFamily="34" charset="-34"/>
                <a:cs typeface="Angsana New" panose="02020603050405020304" pitchFamily="18" charset="-34"/>
              </a:rPr>
              <a:t>ศิลปะทุกแขนงจัดว่าเป็นสุนทรียศาสตร์ทั้งสิ้น แต่ละแขนงประกอบด้วยธาตุทั้ง </a:t>
            </a:r>
            <a:r>
              <a:rPr lang="en-US" dirty="0">
                <a:latin typeface="TH Sarabun New" panose="020B0500040200020003" pitchFamily="34" charset="-34"/>
                <a:cs typeface="Angsana New" panose="02020603050405020304" pitchFamily="18" charset="-34"/>
              </a:rPr>
              <a:t>4 </a:t>
            </a:r>
            <a:r>
              <a:rPr lang="th-TH" dirty="0">
                <a:latin typeface="TH Sarabun New" panose="020B0500040200020003" pitchFamily="34" charset="-34"/>
                <a:cs typeface="Angsana New" panose="02020603050405020304" pitchFamily="18" charset="-34"/>
              </a:rPr>
              <a:t>คือ </a:t>
            </a:r>
            <a:r>
              <a:rPr lang="th-TH" sz="1200" b="1" dirty="0"/>
              <a:t>สื่อ สุนทรียธาตุ</a:t>
            </a:r>
            <a:r>
              <a:rPr lang="th-TH" sz="1200" dirty="0"/>
              <a:t> </a:t>
            </a:r>
            <a:r>
              <a:rPr lang="th-TH" sz="1200" b="1" dirty="0"/>
              <a:t>เนื้อหา ศิลปินธาตุ</a:t>
            </a:r>
            <a:r>
              <a:rPr lang="th-TH" sz="1200" dirty="0"/>
              <a:t>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1D50B4-5814-4868-B285-B752523F95D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0757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สคริปครู </a:t>
            </a:r>
            <a:r>
              <a:rPr lang="en-US" dirty="0"/>
              <a:t>: </a:t>
            </a:r>
            <a:r>
              <a:rPr lang="th-TH" dirty="0"/>
              <a:t>ครูพูดนำสู่การเรียน</a:t>
            </a:r>
            <a:r>
              <a:rPr lang="th-TH" b="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สุนทรียศาสตร์ทางดนตรีว่า</a:t>
            </a:r>
            <a:r>
              <a:rPr lang="en-US" b="0" dirty="0"/>
              <a:t> </a:t>
            </a:r>
            <a:r>
              <a:rPr lang="th-TH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วันนี้เราจะมาศึกษาศิลปะแขนงที่ใช้การฟังและเสียงในการถ่ายทอด นั่นคือ </a:t>
            </a:r>
            <a:r>
              <a:rPr lang="th-TH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“สุนทรียศาสตร์ทางดนตรี” </a:t>
            </a:r>
            <a:r>
              <a:rPr lang="th-TH" b="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ซึ่งประกอบด้วย</a:t>
            </a:r>
            <a:r>
              <a:rPr lang="th-TH" b="0" baseline="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b="1" baseline="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เสียง ทำนอง จังหวะ พื้นผิวและการประสานเสียง </a:t>
            </a:r>
            <a:r>
              <a:rPr lang="th-TH" baseline="0" dirty="0">
                <a:solidFill>
                  <a:schemeClr val="tx1"/>
                </a:solidFill>
                <a:latin typeface="+mn-lt"/>
                <a:cs typeface="+mn-cs"/>
              </a:rPr>
              <a:t>จากนั้น</a:t>
            </a:r>
            <a:r>
              <a:rPr lang="th-TH" baseline="0" dirty="0"/>
              <a:t>ครูอธิบายเพิ่มเติมเรื่องทำนองว่า ทำนองในดนตรีไทยจะแบ่งเป็นทำนองน้อง (ทางร้อง) และทำนองบรรเลง (ทางเครื่อง) จังหวะในดนตรีไทยใช้</a:t>
            </a:r>
            <a:r>
              <a:rPr kumimoji="0" lang="th-TH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Sarabun New" pitchFamily="34" charset="-34"/>
                <a:ea typeface="+mn-ea"/>
                <a:cs typeface="+mn-cs"/>
              </a:rPr>
              <a:t>เครื่องดนตรีประเภทเครื่องกำกับจังหวะ เช่น ฉิ่ง ฉาบ กรับ โหม่ง กลองต่างๆ</a:t>
            </a:r>
            <a:endParaRPr kumimoji="0" lang="th-TH" sz="1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H Sarabun New" pitchFamily="34" charset="-34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1D50B4-5814-4868-B285-B752523F95D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4437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สคริปครู</a:t>
            </a:r>
            <a:r>
              <a:rPr lang="th-TH" baseline="0" dirty="0"/>
              <a:t> </a:t>
            </a:r>
            <a:r>
              <a:rPr lang="en-US" baseline="0" dirty="0"/>
              <a:t>: </a:t>
            </a:r>
            <a:r>
              <a:rPr lang="th-TH" baseline="0" dirty="0"/>
              <a:t>ครูพูดนำนักเรียนก่อนถามคำถามว่า เพื่อให้เข้าใจ</a:t>
            </a:r>
            <a:r>
              <a:rPr lang="th-TH" sz="800" kern="1200" dirty="0">
                <a:solidFill>
                  <a:schemeClr val="tx1"/>
                </a:solidFill>
                <a:latin typeface="TH Sarabun New" pitchFamily="34" charset="-34"/>
                <a:ea typeface="+mn-ea"/>
                <a:cs typeface="+mn-cs"/>
              </a:rPr>
              <a:t>สุนทรียศาสตร์ทางดนตรีมากขึ้น มา</a:t>
            </a:r>
            <a:r>
              <a:rPr lang="th-TH" baseline="0" dirty="0"/>
              <a:t>รู้จักการแสดงที่เกี่ยวข้องกับดนตรีไทย ผ่านการเล่นเกมดูภาพแล้วตอบคำถาม จากนั้นครูอธิบายถึงรายละเอียดของเฉลยเพิ่มเติมว่า </a:t>
            </a:r>
            <a:r>
              <a:rPr lang="th-TH" sz="1200" kern="0" dirty="0">
                <a:solidFill>
                  <a:srgbClr val="E452A5"/>
                </a:solidFill>
                <a:latin typeface="TH SarabunPSK" panose="020B0500040200020003" pitchFamily="34" charset="-34"/>
                <a:ea typeface="+mn-ea"/>
                <a:cs typeface="+mn-cs"/>
              </a:rPr>
              <a:t>การแสดงดนตรีไทย วงเครื่องสายไทยประกอบการขับร้อง เป็นการแสดงหนึ่งที่มาจากวงเครื่องสาย</a:t>
            </a:r>
            <a:r>
              <a:rPr lang="th-TH" sz="1200" kern="0" baseline="0" dirty="0">
                <a:solidFill>
                  <a:srgbClr val="E452A5"/>
                </a:solidFill>
                <a:latin typeface="TH SarabunPSK" panose="020B0500040200020003" pitchFamily="34" charset="-34"/>
                <a:ea typeface="+mn-ea"/>
                <a:cs typeface="+mn-cs"/>
              </a:rPr>
              <a:t> แต่เดิม </a:t>
            </a:r>
            <a:r>
              <a:rPr lang="th-TH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วงเครื่องสาย</a:t>
            </a:r>
            <a:r>
              <a:rPr lang="th-TH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h-T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ประกอบด้วยเครื่องดนตรีที่ทำด้วยสายทั้งประเภทดีดและสี โดยมีเครื่องเป่าที่มีเสียงนุ่ม เช่น ขลุ่ย เป็นส่วนประกอบ จึงเหมาะกับการบรรเลงเพลง ประเภท “เพลงกรอ” วงเครื่องสายแบ่งตามประเภทของวงออกได้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lang="th-T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ประเภท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th-T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ได้แก่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th-T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วงเครื่องสายไทย นิยมเรียกสั้นๆ ว่า “วงเครื่องสาย” ประกอบด้วยเครื่องดนตรีทำทำนอง ซึ่งได้แก่ จะเข้ ซอด้วง ซออู้ ขลุ่ยเพียงออ และ เครื่องดนตรีประกอบจังหวะ ได้แก่ โทน รำมะนา ฉิ่ง ฉาบ กรับ โหม่ง วงเครื่องสายมีด้วยกัน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th-T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ขนาดคือ วงเครื่องสายเล็ก และวงเครื่องสายคู่ ซึ่งจะเหมือนวงเครื่องสายเล็ก แต่เพิ่มจำนวนเครื่องประเภททำทำนองเป็นอย่าง ละ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th-T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ชิ้น (เครื่องเป่าจะเพิ่มขลุ่ยลิบ)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th-T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วงเครื่องสายผสม เป็นวงที่นำเอาเครื่องดนตรีนอกเหนือจากเครื่องสายไทยมาผสม เช่น ขิม ออร์แกน ไวโอลิน แคน หากนำเครื่องดนตรีใดมาผสม ก็เรียกชื่อวงตามเครื่องดนตรีนั้น เช่น วงเครื่องสายผสมขิม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th-TH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h-T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วงเครื่องสายปี่ชวา ต่างจากวงเครื่องสายไทยคือ ใช้ปี่ชวาบรรเลง แทนขลุ่ยเพียงออ แต่ยังคงมีขลุ่ยหลิบประสมอยู่ และเครื่องประกอบจังหวะจะเปลี่ยนจากโทน รำมะนา เป็นกลองแขก แบ่งวงออกได้เป็น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th-T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ขนาดเช่นเดียวกับวงเครื่องสายไทย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h-T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ซึ่งในปัจจุบันมีการปรับประยุกต์การแสดงดนตรีไทยรูปแบบต่างๆ</a:t>
            </a:r>
            <a:r>
              <a:rPr lang="th-TH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และมีการนำวงเครื่องสายมาประกอบกับการขับร้อง</a:t>
            </a:r>
            <a:endParaRPr lang="th-TH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1D50B4-5814-4868-B285-B752523F95D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41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สคริปครู</a:t>
            </a:r>
            <a:r>
              <a:rPr lang="th-TH" baseline="0" dirty="0"/>
              <a:t> </a:t>
            </a:r>
            <a:r>
              <a:rPr lang="en-US" baseline="0" dirty="0"/>
              <a:t>: </a:t>
            </a:r>
            <a:r>
              <a:rPr lang="th-TH" baseline="0" dirty="0"/>
              <a:t> </a:t>
            </a:r>
            <a:r>
              <a:rPr lang="th-T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โขน เป็นศิลปะการแสดงชั้นสูงของไทยที่มีความสง่างาม อลังการและอ่อนช้อย เป็นการแสดงประเภทหนึ่งที่ใช้ท่ารำตามแบบละครใน แตกต่างเพียงท่ารำที่มีการเพิ่มตัวแสดง เปลี่ยนทำนองเพลงที่ใช้ในการดำเนินเรื่องไม่เหมือนกับละคร แสดงเป็นเรื่องราวโดยลำดับก่อนหลังเหมือนละครทุกประการ ซึ่งไม่เรียกการแสดงเหล่านี้ว่าละครแต่เรียกว่าโขนแทน  มีประวัติยาวนานตั้งแต่สมัยกรุงศรีอยุธยา  จากหลักฐานจดหมายเหตุลาลูแบร์ เอกอัครราชทูตฝรั่งเศสในสมัยสมเด็จพระนารายณ์มหาราช ได้มีการกล่าวถึงการแสดงโขนว่า เป็นการเต้นออกท่าทาง ประกอบกับเสียงซอและเครื่องดนตรีประเภทต่าง ๆ ผู้แสดงจะสวมหน้ากากปิดบังใบหน้าตนเองและถืออาวุธ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1D50B4-5814-4868-B285-B752523F95D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9696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สคริปครู</a:t>
            </a:r>
            <a:r>
              <a:rPr lang="th-TH" baseline="0" dirty="0"/>
              <a:t> </a:t>
            </a:r>
            <a:r>
              <a:rPr lang="en-US" baseline="0" dirty="0"/>
              <a:t>: </a:t>
            </a:r>
            <a:r>
              <a:rPr lang="th-TH" sz="1200" kern="0" dirty="0">
                <a:solidFill>
                  <a:srgbClr val="E452A5"/>
                </a:solidFill>
                <a:latin typeface="TH SarabunPSK" panose="020B0500040200020003" pitchFamily="34" charset="-34"/>
              </a:rPr>
              <a:t>วงมโหรีเครื่องใหญ่  คือ วงปี่พาทย์เครื่องใหญ่ผสมกับวงเครื่องสายเครื่องใหญ่   ในสมัยรัชกาลที่ 4 วงปี่พาทย์ได้เพิ่มระนาดทุ้มกับระนาดเอกเหล็กขึ้นอีก 2 ราง กลายเป็นวงปี่พาทย์เครื่องใหญ่ มโหรีจึงเลียนแบบ โดยเพิ่มระนาดทุ้มเหล็กขึ้นบ้าง ส่วนระนาดเอกเหล็กนั้นเปลี่ยนเป็นสร้างลูกระนาดด้วยทองเหลือง เพราะเทียบให้เสียงสูงไพเราะกว่าเหล็ก เรียกว่าระนาดทอง รวมทั้งวงเรียกว่าวงมโหรีเครื่องใหญ่ ซึ่งได้ถือเป็นแบบปฏิบัติใช้บรรเลงมาจนปัจจุบันนี้  บรรดาเครื่องดนตรีต่างๆ ที่วงมโหรีได้เลียนแบบมาจากวงปี่พาทย์ คือ ระนาดเอก ระนาดทุ้ม ระนาดเอกเหล็ก (เป็นระนาดทอง) ระนาดทุ้มเหล็ก (บางวงทำด้วยทองเหลือง เรียกว่า ระนาดทุ้มทอง) ฆ้องวงใหญ่ และฆ้องวงเล็กนั้น ทุกสิ่งจะต้องย่อขนาดลดลงให้เล็กเพราะสมัยโบราณผู้บรรเลงมโหรีมีแต่สตรีทั้งนั้น จึงต้องลดขนาดลงให้พอเหมาะแก่กำลัง อีกประการหนึ่งการลดขนาดเครื่องตีเหล่านี้ลงก็เพื่อให้เสียงดังสมดุลกับเครื่องดนตรีประเภทดีด สี มิฉะนั้นเสียงจะกลบพวกเครื่องสายหมด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200" kern="0" dirty="0">
                <a:solidFill>
                  <a:srgbClr val="E452A5"/>
                </a:solidFill>
                <a:latin typeface="TH SarabunPSK" panose="020B0500040200020003" pitchFamily="34" charset="-34"/>
              </a:rPr>
              <a:t>     ในปัจจุบันเราใช้วงมโหรีบรรเลงและขับร้องเพื่อการขับกล่อม     เพื่อความบันเทิงเริงรมย์  ในงานอันเป็นมงคล  ตลอดงานรับแขกต่างประเทศ          ไม่นิยมนำไปบรรเลงประกอบการแสดงมหรสพ   เครื่องดนตรีที่สำคัญในวงมโหรี คือ “ ซอสามสาย “     เป็นเครื่องดนตรีที่มีความไพเราะ  มีหน้าที่บรรเลงดำเนินทำนองไปพร้อมกับเครื่องดนตรีอื่นๆในวง และบรรเลงคลอไปกับคนร้อง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1D50B4-5814-4868-B285-B752523F95D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2953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สคริปครู </a:t>
            </a:r>
            <a:r>
              <a:rPr lang="en-US" dirty="0"/>
              <a:t>: </a:t>
            </a:r>
            <a:r>
              <a:rPr lang="th-TH" dirty="0"/>
              <a:t>ครูพูดนำสู่การเรียน</a:t>
            </a:r>
            <a:r>
              <a:rPr lang="th-TH" b="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เรื่อง</a:t>
            </a:r>
            <a:r>
              <a:rPr lang="th-TH" b="1" baseline="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การรับรู้ความงามของดนตรี</a:t>
            </a:r>
            <a:r>
              <a:rPr lang="th-TH" b="0" baseline="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ว่า ดนตรีเป็นศิลปะที่เกี่ยวข้องกับเสียง ความงดงามของดนตรีก็คือ ความไพเราะที่สามารถ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="0" baseline="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สัมผัสได้ด้วยโสตประสาท โดยเพลงแต่ละเพลงจะไพเราะหรือไม่นั้นขึ้นอยู่กับความสามารถของผู้ประพันธ์เพลง คุณภาพของเครื่องดนตรี ความสามารถของผู้บรรเลง หรือขับร้อง และความรู้ ความเข้าใจ หรือประสบการณ์ด้านดนตรีของผู้ฟัง สิ่งที่กล่าวมาล้วนเป็นนามธรรม ไม่สามารถจับต้องได้เหมือนศิลปะแขนงอื่นๆ การจะ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="0" baseline="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เข้าถึงได้ต้องใช้โสตประสาทสัมผัสเท่านั้น เมื่อโสตประสาทได้รับรู้จะส่งผ่านไปยังระบบสมอง เพื่อกลั่นกรอง วิเคราะห์ โดยผสมผสานกับความคิด อารมณ์ และความรู้สึก รวมถึงความรู้และประสบการณ์ของแต่ละบุคคล ดังนั้น การรับรู้ถึงความงาม ความไพเราะ หรืออารมณ์เพลงของแต่ละบุคคลจึงแตกต่างกันไม่เหมือน และไม่เท่าเทียมกัน การรับรู้ความงามของดนตรีจึงเป็นการยากที่จะเข้าถึงได้ หากผู้ใดที่ต้องการจะเข้าถึงจำเป็นต้องอาศัยหลักการต่อไปนี้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1D50B4-5814-4868-B285-B752523F95D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081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61996-3507-4288-A8A1-523C308128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331066-71E7-4166-B219-E9F8313F63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5037AC-5446-4A16-A541-B4EE7EDF0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DD96E-521F-4B5E-8F85-F4490D9FD1C4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7F49C1-327B-4E4D-92FD-E6FA3767F2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813013-8479-48DB-9359-38EAC0A7F3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58299-6236-4EF1-BC3D-F814CCE2E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6431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A3440-1796-4680-BF10-B9A6FC28A3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CF8062E-D50E-4D92-A2E9-199FCA1ACF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75FE39-22EB-44A8-98A2-B78CD9D582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DD96E-521F-4B5E-8F85-F4490D9FD1C4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BD5D91-D713-453E-AA94-E861482BFD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58C740-2D8D-488A-AA04-8741794B9A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58299-6236-4EF1-BC3D-F814CCE2E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530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5B36093-17EA-4091-AE6E-4A0EC2E0D6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034678-124C-4C35-AD90-65F1D850A1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E26468-D1D0-43EC-AE1F-1A10D70EB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DD96E-521F-4B5E-8F85-F4490D9FD1C4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11DD44-D1C9-4904-8534-B2824BB7A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FA7DF8-A931-4B92-9E70-53E132802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58299-6236-4EF1-BC3D-F814CCE2E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850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19479F-39A1-4C42-901F-664834584C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24CC05-DC1F-4368-9FF1-B08B403A17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1F5A12-7470-4168-AD3B-068FAF72D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DD96E-521F-4B5E-8F85-F4490D9FD1C4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4F4422-7CAD-4594-BC47-50A1884C7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5486F4-9FF3-4D81-9875-08E54F5D6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58299-6236-4EF1-BC3D-F814CCE2E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791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7E64B6-908D-419D-9969-A1848C56A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4F9FA5-5286-4581-B224-1EE28C3EB7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91507A-5FD7-4EA2-B6EB-8141C98562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DD96E-521F-4B5E-8F85-F4490D9FD1C4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1C8054-9232-4E6D-878B-58AFDCCE4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9F2692-F68E-4997-BE0F-38AC1423C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58299-6236-4EF1-BC3D-F814CCE2E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583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9E9642-582D-43B2-A357-5097D3D1CE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9D596D-EF1A-409F-B8D5-5C822DFFD3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7556E4-D035-4DB8-AF99-A61CD7D1F0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62B309-0018-4261-89BE-E9D812537E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DD96E-521F-4B5E-8F85-F4490D9FD1C4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49910C-663E-4D42-97A9-50E0EE6493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EEFE08-8F95-4697-AEA2-936A3C7ED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58299-6236-4EF1-BC3D-F814CCE2E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788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19F18F-FDAC-41B8-8B1D-9AB7245E1A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B9CBF2-B9C4-4F2A-B51C-37596A130F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3577CA-8044-4586-9D43-E1E9715E71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E6A95BE-0F90-4DE8-9F2C-BBF672105C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0EC7631-BA2B-475D-B314-3D80886B1C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560CD10-7F1B-48A2-935A-06CE9F8F4F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DD96E-521F-4B5E-8F85-F4490D9FD1C4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A4EAD2F-3C1A-4474-84A1-7D585F1BFC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E600DDB-82BD-4CCE-94F0-05F1326183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58299-6236-4EF1-BC3D-F814CCE2E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273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2B027F-2639-4508-807E-D43D0CF82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48A769E-E8BF-48BD-9BDC-AA7C28E1B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DD96E-521F-4B5E-8F85-F4490D9FD1C4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2D33A1-0590-4FA2-BC5E-31362ADA46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C5703F-710B-440A-AE1C-F2EFCCBAF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58299-6236-4EF1-BC3D-F814CCE2E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451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E5478D-DA21-494F-9425-42A40D855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DD96E-521F-4B5E-8F85-F4490D9FD1C4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B025487-D308-4150-9D79-318FD121C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BD24F8-E5D4-4B86-B3FF-FCD60C31F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58299-6236-4EF1-BC3D-F814CCE2E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8683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4C52EE-7614-40C4-8933-8F3C5B5FA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76C796-D1E9-4644-87D8-F46AC35ADB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6FC279-9138-46DC-9119-F9C887FBC2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BB17AC-C9E8-4F46-A392-CC99EE99B0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DD96E-521F-4B5E-8F85-F4490D9FD1C4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F0C09F-286F-4B0A-AEE2-1C15D23A8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3A59CB-D5FB-4650-A4B4-39E0E10F6B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58299-6236-4EF1-BC3D-F814CCE2E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167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D9784-B8A3-4F51-AEF6-68F119BCCA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D5A1C5-4DBF-446C-B34E-F3618E40AE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CF9649-9452-43E0-9CBD-50B4F6FACE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EEE42B-9EF4-432B-AC0A-81D1CB42BB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DD96E-521F-4B5E-8F85-F4490D9FD1C4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DED72B-2C1A-456A-8017-33537581F1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F9B7B1-26A3-483B-BC68-75AD804CD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58299-6236-4EF1-BC3D-F814CCE2E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608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4915CC5-2605-4AF6-90E9-73A9FC7D62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98B484-B64B-4B1C-81E1-780E945E8F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2EE4B3-39D2-4452-9EA2-7A3044CA0D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2DD96E-521F-4B5E-8F85-F4490D9FD1C4}" type="datetimeFigureOut">
              <a:rPr lang="en-US" smtClean="0"/>
              <a:t>10/24/2023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54F9CF-3B1D-4F7B-8FD8-4E792E0847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D76C82-18F4-4ABB-9A12-EA8627548A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58299-6236-4EF1-BC3D-F814CCE2E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682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10" Type="http://schemas.openxmlformats.org/officeDocument/2006/relationships/image" Target="../media/image18.png"/><Relationship Id="rId4" Type="http://schemas.openxmlformats.org/officeDocument/2006/relationships/image" Target="../media/image52.png"/><Relationship Id="rId9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52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svg"/><Relationship Id="rId5" Type="http://schemas.openxmlformats.org/officeDocument/2006/relationships/image" Target="../media/image57.png"/><Relationship Id="rId10" Type="http://schemas.openxmlformats.org/officeDocument/2006/relationships/image" Target="../media/image59.png"/><Relationship Id="rId4" Type="http://schemas.openxmlformats.org/officeDocument/2006/relationships/image" Target="../media/image56.png"/><Relationship Id="rId9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image" Target="../media/image65.png"/><Relationship Id="rId3" Type="http://schemas.openxmlformats.org/officeDocument/2006/relationships/image" Target="../media/image17.png"/><Relationship Id="rId7" Type="http://schemas.openxmlformats.org/officeDocument/2006/relationships/image" Target="../media/image61.png"/><Relationship Id="rId12" Type="http://schemas.openxmlformats.org/officeDocument/2006/relationships/image" Target="../media/image27.svg"/><Relationship Id="rId17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11" Type="http://schemas.openxmlformats.org/officeDocument/2006/relationships/image" Target="../media/image26.png"/><Relationship Id="rId5" Type="http://schemas.openxmlformats.org/officeDocument/2006/relationships/image" Target="../media/image18.png"/><Relationship Id="rId15" Type="http://schemas.openxmlformats.org/officeDocument/2006/relationships/image" Target="../media/image67.png"/><Relationship Id="rId10" Type="http://schemas.openxmlformats.org/officeDocument/2006/relationships/image" Target="../media/image64.png"/><Relationship Id="rId4" Type="http://schemas.openxmlformats.org/officeDocument/2006/relationships/image" Target="../media/image21.png"/><Relationship Id="rId9" Type="http://schemas.openxmlformats.org/officeDocument/2006/relationships/image" Target="../media/image63.png"/><Relationship Id="rId14" Type="http://schemas.openxmlformats.org/officeDocument/2006/relationships/image" Target="../media/image6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17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5" Type="http://schemas.openxmlformats.org/officeDocument/2006/relationships/image" Target="../media/image18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13" Type="http://schemas.openxmlformats.org/officeDocument/2006/relationships/image" Target="../media/image75.png"/><Relationship Id="rId3" Type="http://schemas.openxmlformats.org/officeDocument/2006/relationships/image" Target="../media/image17.png"/><Relationship Id="rId7" Type="http://schemas.openxmlformats.org/officeDocument/2006/relationships/image" Target="../media/image71.png"/><Relationship Id="rId12" Type="http://schemas.openxmlformats.org/officeDocument/2006/relationships/image" Target="../media/image27.svg"/><Relationship Id="rId17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7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11" Type="http://schemas.openxmlformats.org/officeDocument/2006/relationships/image" Target="../media/image26.png"/><Relationship Id="rId5" Type="http://schemas.openxmlformats.org/officeDocument/2006/relationships/image" Target="../media/image18.png"/><Relationship Id="rId15" Type="http://schemas.openxmlformats.org/officeDocument/2006/relationships/image" Target="../media/image77.png"/><Relationship Id="rId10" Type="http://schemas.openxmlformats.org/officeDocument/2006/relationships/image" Target="../media/image74.png"/><Relationship Id="rId4" Type="http://schemas.openxmlformats.org/officeDocument/2006/relationships/image" Target="../media/image21.png"/><Relationship Id="rId9" Type="http://schemas.openxmlformats.org/officeDocument/2006/relationships/image" Target="../media/image73.png"/><Relationship Id="rId14" Type="http://schemas.openxmlformats.org/officeDocument/2006/relationships/image" Target="../media/image7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21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80.png"/><Relationship Id="rId7" Type="http://schemas.openxmlformats.org/officeDocument/2006/relationships/image" Target="../media/image84.jpeg"/><Relationship Id="rId12" Type="http://schemas.openxmlformats.org/officeDocument/2006/relationships/image" Target="../media/image87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svg"/><Relationship Id="rId11" Type="http://schemas.openxmlformats.org/officeDocument/2006/relationships/image" Target="../media/image86.png"/><Relationship Id="rId5" Type="http://schemas.openxmlformats.org/officeDocument/2006/relationships/image" Target="../media/image82.png"/><Relationship Id="rId10" Type="http://schemas.openxmlformats.org/officeDocument/2006/relationships/image" Target="../media/image18.png"/><Relationship Id="rId4" Type="http://schemas.openxmlformats.org/officeDocument/2006/relationships/image" Target="../media/image81.svg"/><Relationship Id="rId9" Type="http://schemas.openxmlformats.org/officeDocument/2006/relationships/image" Target="../media/image8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7.svg"/><Relationship Id="rId3" Type="http://schemas.openxmlformats.org/officeDocument/2006/relationships/image" Target="../media/image88.jpeg"/><Relationship Id="rId7" Type="http://schemas.openxmlformats.org/officeDocument/2006/relationships/image" Target="../media/image92.svg"/><Relationship Id="rId12" Type="http://schemas.openxmlformats.org/officeDocument/2006/relationships/image" Target="../media/image94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9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png"/><Relationship Id="rId11" Type="http://schemas.openxmlformats.org/officeDocument/2006/relationships/image" Target="../media/image93.png"/><Relationship Id="rId5" Type="http://schemas.openxmlformats.org/officeDocument/2006/relationships/image" Target="../media/image90.svg"/><Relationship Id="rId15" Type="http://schemas.openxmlformats.org/officeDocument/2006/relationships/image" Target="../media/image95.png"/><Relationship Id="rId10" Type="http://schemas.openxmlformats.org/officeDocument/2006/relationships/image" Target="../media/image18.png"/><Relationship Id="rId4" Type="http://schemas.openxmlformats.org/officeDocument/2006/relationships/image" Target="../media/image89.png"/><Relationship Id="rId9" Type="http://schemas.openxmlformats.org/officeDocument/2006/relationships/image" Target="../media/image85.png"/><Relationship Id="rId1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13" Type="http://schemas.openxmlformats.org/officeDocument/2006/relationships/image" Target="../media/image38.png"/><Relationship Id="rId3" Type="http://schemas.openxmlformats.org/officeDocument/2006/relationships/image" Target="../media/image21.png"/><Relationship Id="rId7" Type="http://schemas.openxmlformats.org/officeDocument/2006/relationships/image" Target="../media/image99.svg"/><Relationship Id="rId12" Type="http://schemas.openxmlformats.org/officeDocument/2006/relationships/image" Target="../media/image104.pn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8.png"/><Relationship Id="rId11" Type="http://schemas.openxmlformats.org/officeDocument/2006/relationships/image" Target="../media/image103.svg"/><Relationship Id="rId5" Type="http://schemas.openxmlformats.org/officeDocument/2006/relationships/image" Target="../media/image97.png"/><Relationship Id="rId15" Type="http://schemas.openxmlformats.org/officeDocument/2006/relationships/image" Target="../media/image40.png"/><Relationship Id="rId10" Type="http://schemas.openxmlformats.org/officeDocument/2006/relationships/image" Target="../media/image102.png"/><Relationship Id="rId4" Type="http://schemas.openxmlformats.org/officeDocument/2006/relationships/image" Target="../media/image85.png"/><Relationship Id="rId9" Type="http://schemas.openxmlformats.org/officeDocument/2006/relationships/image" Target="../media/image101.svg"/><Relationship Id="rId1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13" Type="http://schemas.openxmlformats.org/officeDocument/2006/relationships/image" Target="../media/image113.png"/><Relationship Id="rId18" Type="http://schemas.openxmlformats.org/officeDocument/2006/relationships/image" Target="../media/image118.png"/><Relationship Id="rId26" Type="http://schemas.openxmlformats.org/officeDocument/2006/relationships/image" Target="../media/image125.svg"/><Relationship Id="rId3" Type="http://schemas.openxmlformats.org/officeDocument/2006/relationships/image" Target="../media/image85.png"/><Relationship Id="rId21" Type="http://schemas.openxmlformats.org/officeDocument/2006/relationships/image" Target="../media/image121.svg"/><Relationship Id="rId7" Type="http://schemas.openxmlformats.org/officeDocument/2006/relationships/image" Target="../media/image107.svg"/><Relationship Id="rId12" Type="http://schemas.openxmlformats.org/officeDocument/2006/relationships/image" Target="../media/image112.svg"/><Relationship Id="rId17" Type="http://schemas.openxmlformats.org/officeDocument/2006/relationships/image" Target="../media/image117.svg"/><Relationship Id="rId25" Type="http://schemas.openxmlformats.org/officeDocument/2006/relationships/image" Target="../media/image124.png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116.png"/><Relationship Id="rId20" Type="http://schemas.openxmlformats.org/officeDocument/2006/relationships/image" Target="../media/image1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6.png"/><Relationship Id="rId11" Type="http://schemas.openxmlformats.org/officeDocument/2006/relationships/image" Target="../media/image111.png"/><Relationship Id="rId24" Type="http://schemas.openxmlformats.org/officeDocument/2006/relationships/image" Target="../media/image21.png"/><Relationship Id="rId5" Type="http://schemas.openxmlformats.org/officeDocument/2006/relationships/image" Target="../media/image105.png"/><Relationship Id="rId15" Type="http://schemas.openxmlformats.org/officeDocument/2006/relationships/image" Target="../media/image115.svg"/><Relationship Id="rId23" Type="http://schemas.openxmlformats.org/officeDocument/2006/relationships/image" Target="../media/image123.svg"/><Relationship Id="rId28" Type="http://schemas.openxmlformats.org/officeDocument/2006/relationships/image" Target="../media/image127.svg"/><Relationship Id="rId10" Type="http://schemas.openxmlformats.org/officeDocument/2006/relationships/image" Target="../media/image110.png"/><Relationship Id="rId19" Type="http://schemas.openxmlformats.org/officeDocument/2006/relationships/image" Target="../media/image119.svg"/><Relationship Id="rId4" Type="http://schemas.openxmlformats.org/officeDocument/2006/relationships/image" Target="../media/image97.png"/><Relationship Id="rId9" Type="http://schemas.openxmlformats.org/officeDocument/2006/relationships/image" Target="../media/image109.svg"/><Relationship Id="rId14" Type="http://schemas.openxmlformats.org/officeDocument/2006/relationships/image" Target="../media/image114.png"/><Relationship Id="rId22" Type="http://schemas.openxmlformats.org/officeDocument/2006/relationships/image" Target="../media/image122.png"/><Relationship Id="rId27" Type="http://schemas.openxmlformats.org/officeDocument/2006/relationships/image" Target="../media/image12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9.png"/><Relationship Id="rId5" Type="http://schemas.openxmlformats.org/officeDocument/2006/relationships/image" Target="../media/image2.png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30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2.png"/><Relationship Id="rId5" Type="http://schemas.openxmlformats.org/officeDocument/2006/relationships/image" Target="../media/image131.png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30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2.png"/><Relationship Id="rId5" Type="http://schemas.openxmlformats.org/officeDocument/2006/relationships/image" Target="../media/image131.png"/><Relationship Id="rId4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30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2.png"/><Relationship Id="rId5" Type="http://schemas.openxmlformats.org/officeDocument/2006/relationships/image" Target="../media/image131.png"/><Relationship Id="rId4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30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2.png"/><Relationship Id="rId5" Type="http://schemas.openxmlformats.org/officeDocument/2006/relationships/image" Target="../media/image131.png"/><Relationship Id="rId4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30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2.png"/><Relationship Id="rId5" Type="http://schemas.openxmlformats.org/officeDocument/2006/relationships/image" Target="../media/image131.png"/><Relationship Id="rId4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30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2.png"/><Relationship Id="rId5" Type="http://schemas.openxmlformats.org/officeDocument/2006/relationships/image" Target="../media/image131.png"/><Relationship Id="rId4" Type="http://schemas.openxmlformats.org/officeDocument/2006/relationships/slide" Target="slide2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30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2.png"/><Relationship Id="rId5" Type="http://schemas.openxmlformats.org/officeDocument/2006/relationships/image" Target="../media/image131.png"/><Relationship Id="rId4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30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2.png"/><Relationship Id="rId5" Type="http://schemas.openxmlformats.org/officeDocument/2006/relationships/image" Target="../media/image131.png"/><Relationship Id="rId4" Type="http://schemas.openxmlformats.org/officeDocument/2006/relationships/slide" Target="slide29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30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2.png"/><Relationship Id="rId5" Type="http://schemas.openxmlformats.org/officeDocument/2006/relationships/image" Target="../media/image131.png"/><Relationship Id="rId4" Type="http://schemas.openxmlformats.org/officeDocument/2006/relationships/slide" Target="slide3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10" Type="http://schemas.openxmlformats.org/officeDocument/2006/relationships/image" Target="../media/image21.png"/><Relationship Id="rId4" Type="http://schemas.openxmlformats.org/officeDocument/2006/relationships/image" Target="../media/image15.svg"/><Relationship Id="rId9" Type="http://schemas.openxmlformats.org/officeDocument/2006/relationships/image" Target="../media/image2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21.png"/><Relationship Id="rId4" Type="http://schemas.openxmlformats.org/officeDocument/2006/relationships/image" Target="../media/image13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3.png"/><Relationship Id="rId7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7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29.png"/><Relationship Id="rId12" Type="http://schemas.openxmlformats.org/officeDocument/2006/relationships/image" Target="../media/image27.svg"/><Relationship Id="rId1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26.png"/><Relationship Id="rId5" Type="http://schemas.openxmlformats.org/officeDocument/2006/relationships/image" Target="../media/image21.png"/><Relationship Id="rId15" Type="http://schemas.openxmlformats.org/officeDocument/2006/relationships/image" Target="../media/image35.png"/><Relationship Id="rId10" Type="http://schemas.openxmlformats.org/officeDocument/2006/relationships/image" Target="../media/image32.png"/><Relationship Id="rId4" Type="http://schemas.openxmlformats.org/officeDocument/2006/relationships/image" Target="../media/image17.png"/><Relationship Id="rId9" Type="http://schemas.openxmlformats.org/officeDocument/2006/relationships/image" Target="../media/image31.png"/><Relationship Id="rId14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png"/><Relationship Id="rId3" Type="http://schemas.openxmlformats.org/officeDocument/2006/relationships/image" Target="../media/image37.png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42.png"/><Relationship Id="rId5" Type="http://schemas.openxmlformats.org/officeDocument/2006/relationships/image" Target="../media/image18.png"/><Relationship Id="rId10" Type="http://schemas.openxmlformats.org/officeDocument/2006/relationships/image" Target="../media/image41.png"/><Relationship Id="rId4" Type="http://schemas.openxmlformats.org/officeDocument/2006/relationships/image" Target="../media/image17.png"/><Relationship Id="rId9" Type="http://schemas.openxmlformats.org/officeDocument/2006/relationships/image" Target="../media/image40.png"/><Relationship Id="rId14" Type="http://schemas.openxmlformats.org/officeDocument/2006/relationships/image" Target="../media/image4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svg"/><Relationship Id="rId3" Type="http://schemas.openxmlformats.org/officeDocument/2006/relationships/image" Target="../media/image17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21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svg"/><Relationship Id="rId3" Type="http://schemas.openxmlformats.org/officeDocument/2006/relationships/image" Target="../media/image17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21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svg"/><Relationship Id="rId3" Type="http://schemas.openxmlformats.org/officeDocument/2006/relationships/image" Target="../media/image17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21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800DDC6-9328-4DB8-BB57-CE10C082D0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6071" y="1035046"/>
            <a:ext cx="8162226" cy="506095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8A75427-EDF0-4AD8-A9D6-7CC11E52551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ED2B304F-23B6-46DD-8D4B-52E34900AE4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491" y="6365991"/>
            <a:ext cx="2218288" cy="48045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7F7B7C7-85A3-4451-8F3A-149AFB28D1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254" y="1001334"/>
            <a:ext cx="3773751" cy="4255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166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75D062B-D64B-47FB-BB02-D2C02BB213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2724" y="1483438"/>
            <a:ext cx="2213976" cy="2746698"/>
          </a:xfrm>
          <a:prstGeom prst="roundRect">
            <a:avLst>
              <a:gd name="adj" fmla="val 11985"/>
            </a:avLst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2D27C18-CB81-4AFF-B17C-32D7DA247C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077" y="347659"/>
            <a:ext cx="5764479" cy="789447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79596445-D9BC-41F0-840D-A2C002203B0E}"/>
              </a:ext>
            </a:extLst>
          </p:cNvPr>
          <p:cNvGrpSpPr/>
          <p:nvPr/>
        </p:nvGrpSpPr>
        <p:grpSpPr>
          <a:xfrm>
            <a:off x="1125771" y="4589271"/>
            <a:ext cx="3687881" cy="1470386"/>
            <a:chOff x="786246" y="3259568"/>
            <a:chExt cx="4111297" cy="764694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8BA0B48B-507B-4F8F-8EED-0EEFA5BAA9C6}"/>
                </a:ext>
              </a:extLst>
            </p:cNvPr>
            <p:cNvSpPr/>
            <p:nvPr/>
          </p:nvSpPr>
          <p:spPr>
            <a:xfrm>
              <a:off x="872630" y="3285210"/>
              <a:ext cx="3938528" cy="576824"/>
            </a:xfrm>
            <a:prstGeom prst="roundRect">
              <a:avLst>
                <a:gd name="adj" fmla="val 21919"/>
              </a:avLst>
            </a:prstGeom>
            <a:solidFill>
              <a:srgbClr val="B9EDF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068AA4ED-05AE-47D2-AB06-5780A61E85DD}"/>
                </a:ext>
              </a:extLst>
            </p:cNvPr>
            <p:cNvGrpSpPr/>
            <p:nvPr/>
          </p:nvGrpSpPr>
          <p:grpSpPr>
            <a:xfrm>
              <a:off x="786246" y="3259568"/>
              <a:ext cx="4111297" cy="764694"/>
              <a:chOff x="786246" y="3259568"/>
              <a:chExt cx="4111297" cy="764694"/>
            </a:xfrm>
          </p:grpSpPr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F3BC4576-86D2-47FE-B492-CF444CDAF795}"/>
                  </a:ext>
                </a:extLst>
              </p:cNvPr>
              <p:cNvSpPr/>
              <p:nvPr/>
            </p:nvSpPr>
            <p:spPr>
              <a:xfrm>
                <a:off x="872630" y="3259568"/>
                <a:ext cx="3938528" cy="576824"/>
              </a:xfrm>
              <a:prstGeom prst="roundRect">
                <a:avLst>
                  <a:gd name="adj" fmla="val 21919"/>
                </a:avLst>
              </a:prstGeom>
              <a:solidFill>
                <a:srgbClr val="D9F5F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0673E4A-F165-40F0-BBBC-E277EB6240D8}"/>
                  </a:ext>
                </a:extLst>
              </p:cNvPr>
              <p:cNvSpPr txBox="1"/>
              <p:nvPr/>
            </p:nvSpPr>
            <p:spPr>
              <a:xfrm>
                <a:off x="786246" y="3315941"/>
                <a:ext cx="4111297" cy="7083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ทำความเข้าใจสิ่งที่ผู้ประพันธ์</a:t>
                </a:r>
                <a:endParaRPr lang="en-US" sz="32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pPr algn="ctr"/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ต้องการถ่ายทอด</a:t>
                </a:r>
                <a:endParaRPr lang="en-US" sz="32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3182136-C980-4339-B390-1A999BEBC8DD}"/>
              </a:ext>
            </a:extLst>
          </p:cNvPr>
          <p:cNvGrpSpPr/>
          <p:nvPr/>
        </p:nvGrpSpPr>
        <p:grpSpPr>
          <a:xfrm>
            <a:off x="6488495" y="1328923"/>
            <a:ext cx="4201655" cy="3212818"/>
            <a:chOff x="6750481" y="1096519"/>
            <a:chExt cx="3093798" cy="2365690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C6C980A-1CE7-4F96-A719-A7DED9DB237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50481" y="1566811"/>
              <a:ext cx="2900797" cy="1665955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A03ED219-9F11-4AD0-87D0-D49B778EDC0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926030">
              <a:off x="6790752" y="1143885"/>
              <a:ext cx="890620" cy="2318324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F8063B40-97E7-4708-BB19-3849EC2FCAF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378785" flipH="1">
              <a:off x="9153010" y="1096519"/>
              <a:ext cx="691269" cy="2291707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41A6470-1F78-4D66-81D7-9CC17A002CCD}"/>
              </a:ext>
            </a:extLst>
          </p:cNvPr>
          <p:cNvGrpSpPr/>
          <p:nvPr/>
        </p:nvGrpSpPr>
        <p:grpSpPr>
          <a:xfrm>
            <a:off x="6826157" y="4589270"/>
            <a:ext cx="3264217" cy="1105318"/>
            <a:chOff x="6948962" y="3007546"/>
            <a:chExt cx="2456778" cy="831906"/>
          </a:xfrm>
        </p:grpSpPr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002C3EBD-E0C3-4225-9B92-FEA7A0886A13}"/>
                </a:ext>
              </a:extLst>
            </p:cNvPr>
            <p:cNvSpPr/>
            <p:nvPr/>
          </p:nvSpPr>
          <p:spPr>
            <a:xfrm>
              <a:off x="6948962" y="3262628"/>
              <a:ext cx="2456778" cy="576824"/>
            </a:xfrm>
            <a:prstGeom prst="roundRect">
              <a:avLst>
                <a:gd name="adj" fmla="val 21919"/>
              </a:avLst>
            </a:prstGeom>
            <a:solidFill>
              <a:srgbClr val="B9EDF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DF78C0B-B3EF-4671-B17B-61CD4F5DC91F}"/>
                </a:ext>
              </a:extLst>
            </p:cNvPr>
            <p:cNvGrpSpPr/>
            <p:nvPr/>
          </p:nvGrpSpPr>
          <p:grpSpPr>
            <a:xfrm>
              <a:off x="6948962" y="3007546"/>
              <a:ext cx="2456778" cy="802044"/>
              <a:chOff x="6948962" y="3007546"/>
              <a:chExt cx="2456778" cy="802044"/>
            </a:xfrm>
          </p:grpSpPr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69A52E6A-E629-45BD-9BA8-E6874238916A}"/>
                  </a:ext>
                </a:extLst>
              </p:cNvPr>
              <p:cNvSpPr/>
              <p:nvPr/>
            </p:nvSpPr>
            <p:spPr>
              <a:xfrm>
                <a:off x="6948962" y="3007546"/>
                <a:ext cx="2456778" cy="802044"/>
              </a:xfrm>
              <a:prstGeom prst="roundRect">
                <a:avLst>
                  <a:gd name="adj" fmla="val 16488"/>
                </a:avLst>
              </a:prstGeom>
              <a:solidFill>
                <a:srgbClr val="D9F5F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69180151-32A4-40E8-80A6-C58C3F93AD58}"/>
                  </a:ext>
                </a:extLst>
              </p:cNvPr>
              <p:cNvSpPr txBox="1"/>
              <p:nvPr/>
            </p:nvSpPr>
            <p:spPr>
              <a:xfrm>
                <a:off x="6988844" y="3241986"/>
                <a:ext cx="2377013" cy="4401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ศึกษาเสียงของเครื่องดนตรี</a:t>
                </a:r>
              </a:p>
            </p:txBody>
          </p:sp>
        </p:grpSp>
      </p:grpSp>
      <p:pic>
        <p:nvPicPr>
          <p:cNvPr id="35" name="Logo">
            <a:extLst>
              <a:ext uri="{FF2B5EF4-FFF2-40B4-BE49-F238E27FC236}">
                <a16:creationId xmlns:a16="http://schemas.microsoft.com/office/drawing/2014/main" id="{B884B05B-1B4C-4627-84C5-05AD4DB038F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9852" y="10534"/>
            <a:ext cx="712149" cy="750300"/>
          </a:xfrm>
          <a:prstGeom prst="rect">
            <a:avLst/>
          </a:prstGeom>
        </p:spPr>
      </p:pic>
      <p:pic>
        <p:nvPicPr>
          <p:cNvPr id="36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45DEBE8-4173-4F2C-95AA-F75CB367C1D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5649" y="6104370"/>
            <a:ext cx="488904" cy="482554"/>
          </a:xfrm>
          <a:prstGeom prst="rect">
            <a:avLst/>
          </a:prstGeom>
        </p:spPr>
      </p:pic>
      <p:pic>
        <p:nvPicPr>
          <p:cNvPr id="37" name="teacher guide">
            <a:extLst>
              <a:ext uri="{FF2B5EF4-FFF2-40B4-BE49-F238E27FC236}">
                <a16:creationId xmlns:a16="http://schemas.microsoft.com/office/drawing/2014/main" id="{34B811B5-473F-4041-836D-326E7DD2980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448" y="6141217"/>
            <a:ext cx="451572" cy="445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03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2D27C18-CB81-4AFF-B17C-32D7DA247C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077" y="347659"/>
            <a:ext cx="5764479" cy="789447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EACD81D8-5D9C-4894-A41E-6F7CFA1DE27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6501" y="2260490"/>
            <a:ext cx="4016083" cy="2251372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A8476EE-4CA2-45B4-9A97-13F505A88C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782876" y="2165241"/>
            <a:ext cx="2463574" cy="2441869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8D5BDC56-BC84-47F8-BA98-77155AF608C4}"/>
              </a:ext>
            </a:extLst>
          </p:cNvPr>
          <p:cNvGrpSpPr/>
          <p:nvPr/>
        </p:nvGrpSpPr>
        <p:grpSpPr>
          <a:xfrm>
            <a:off x="8524660" y="4281373"/>
            <a:ext cx="3217432" cy="1122863"/>
            <a:chOff x="8811509" y="5704071"/>
            <a:chExt cx="2456778" cy="857400"/>
          </a:xfrm>
        </p:grpSpPr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FEF6227D-A1A6-4925-A34D-BC3871F214AE}"/>
                </a:ext>
              </a:extLst>
            </p:cNvPr>
            <p:cNvSpPr/>
            <p:nvPr/>
          </p:nvSpPr>
          <p:spPr>
            <a:xfrm>
              <a:off x="8811509" y="5984647"/>
              <a:ext cx="2456778" cy="576824"/>
            </a:xfrm>
            <a:prstGeom prst="roundRect">
              <a:avLst>
                <a:gd name="adj" fmla="val 21919"/>
              </a:avLst>
            </a:prstGeom>
            <a:solidFill>
              <a:srgbClr val="B9EDF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6C88592B-912C-4E09-9C3E-6465CB729F74}"/>
                </a:ext>
              </a:extLst>
            </p:cNvPr>
            <p:cNvGrpSpPr/>
            <p:nvPr/>
          </p:nvGrpSpPr>
          <p:grpSpPr>
            <a:xfrm>
              <a:off x="8811509" y="5704071"/>
              <a:ext cx="2456778" cy="840367"/>
              <a:chOff x="8811509" y="5704071"/>
              <a:chExt cx="2456778" cy="840367"/>
            </a:xfrm>
          </p:grpSpPr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A328EEDD-D8DE-4638-9E4F-4C35892BA12F}"/>
                  </a:ext>
                </a:extLst>
              </p:cNvPr>
              <p:cNvSpPr/>
              <p:nvPr/>
            </p:nvSpPr>
            <p:spPr>
              <a:xfrm>
                <a:off x="8811509" y="5704071"/>
                <a:ext cx="2456778" cy="840367"/>
              </a:xfrm>
              <a:prstGeom prst="roundRect">
                <a:avLst>
                  <a:gd name="adj" fmla="val 17391"/>
                </a:avLst>
              </a:prstGeom>
              <a:solidFill>
                <a:srgbClr val="D9F5F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CA582DFE-C622-4BE8-92CB-E905BC5AAF4E}"/>
                  </a:ext>
                </a:extLst>
              </p:cNvPr>
              <p:cNvSpPr txBox="1"/>
              <p:nvPr/>
            </p:nvSpPr>
            <p:spPr>
              <a:xfrm>
                <a:off x="8950497" y="5941162"/>
                <a:ext cx="2165548" cy="4465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ฟังเพลงซ้ำหลาย</a:t>
                </a:r>
                <a:r>
                  <a:rPr lang="en-US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ๆ ครั้ง</a:t>
                </a:r>
              </a:p>
            </p:txBody>
          </p:sp>
        </p:grpSp>
      </p:grpSp>
      <p:pic>
        <p:nvPicPr>
          <p:cNvPr id="35" name="Logo">
            <a:extLst>
              <a:ext uri="{FF2B5EF4-FFF2-40B4-BE49-F238E27FC236}">
                <a16:creationId xmlns:a16="http://schemas.microsoft.com/office/drawing/2014/main" id="{B884B05B-1B4C-4627-84C5-05AD4DB038F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9852" y="10534"/>
            <a:ext cx="712149" cy="750300"/>
          </a:xfrm>
          <a:prstGeom prst="rect">
            <a:avLst/>
          </a:prstGeom>
        </p:spPr>
      </p:pic>
      <p:pic>
        <p:nvPicPr>
          <p:cNvPr id="36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45DEBE8-4173-4F2C-95AA-F75CB367C1D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5649" y="6104370"/>
            <a:ext cx="488904" cy="482554"/>
          </a:xfrm>
          <a:prstGeom prst="rect">
            <a:avLst/>
          </a:prstGeom>
        </p:spPr>
      </p:pic>
      <p:pic>
        <p:nvPicPr>
          <p:cNvPr id="37" name="teacher guide">
            <a:extLst>
              <a:ext uri="{FF2B5EF4-FFF2-40B4-BE49-F238E27FC236}">
                <a16:creationId xmlns:a16="http://schemas.microsoft.com/office/drawing/2014/main" id="{34B811B5-473F-4041-836D-326E7DD2980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448" y="6141217"/>
            <a:ext cx="451572" cy="445707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71406E4F-90D9-4B7A-9244-1BDF53EB0E21}"/>
              </a:ext>
            </a:extLst>
          </p:cNvPr>
          <p:cNvGrpSpPr/>
          <p:nvPr/>
        </p:nvGrpSpPr>
        <p:grpSpPr>
          <a:xfrm>
            <a:off x="4755449" y="4281375"/>
            <a:ext cx="3019424" cy="1144980"/>
            <a:chOff x="4519613" y="5847645"/>
            <a:chExt cx="3019424" cy="1144980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A049DEB2-0E41-4C25-B252-3176633D957D}"/>
                </a:ext>
              </a:extLst>
            </p:cNvPr>
            <p:cNvSpPr/>
            <p:nvPr/>
          </p:nvSpPr>
          <p:spPr>
            <a:xfrm>
              <a:off x="4519613" y="5876230"/>
              <a:ext cx="3019424" cy="1116395"/>
            </a:xfrm>
            <a:prstGeom prst="roundRect">
              <a:avLst>
                <a:gd name="adj" fmla="val 21919"/>
              </a:avLst>
            </a:prstGeom>
            <a:solidFill>
              <a:srgbClr val="B9EDF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4CC69870-74F4-4B11-9D27-CEE771D98333}"/>
                </a:ext>
              </a:extLst>
            </p:cNvPr>
            <p:cNvGrpSpPr/>
            <p:nvPr/>
          </p:nvGrpSpPr>
          <p:grpSpPr>
            <a:xfrm>
              <a:off x="4519613" y="5847645"/>
              <a:ext cx="3019424" cy="1131194"/>
              <a:chOff x="4519613" y="5847645"/>
              <a:chExt cx="3019424" cy="1131194"/>
            </a:xfrm>
          </p:grpSpPr>
          <p:sp>
            <p:nvSpPr>
              <p:cNvPr id="43" name="Rectangle: Rounded Corners 42">
                <a:extLst>
                  <a:ext uri="{FF2B5EF4-FFF2-40B4-BE49-F238E27FC236}">
                    <a16:creationId xmlns:a16="http://schemas.microsoft.com/office/drawing/2014/main" id="{699649E7-BE62-45CB-AD5F-A6A1E03F9574}"/>
                  </a:ext>
                </a:extLst>
              </p:cNvPr>
              <p:cNvSpPr/>
              <p:nvPr/>
            </p:nvSpPr>
            <p:spPr>
              <a:xfrm>
                <a:off x="4519613" y="5847645"/>
                <a:ext cx="3019424" cy="1116395"/>
              </a:xfrm>
              <a:prstGeom prst="roundRect">
                <a:avLst>
                  <a:gd name="adj" fmla="val 21919"/>
                </a:avLst>
              </a:prstGeom>
              <a:solidFill>
                <a:srgbClr val="D9F5F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18D620D4-BB08-4153-8D78-D1E6975F2600}"/>
                  </a:ext>
                </a:extLst>
              </p:cNvPr>
              <p:cNvSpPr txBox="1"/>
              <p:nvPr/>
            </p:nvSpPr>
            <p:spPr>
              <a:xfrm>
                <a:off x="4586462" y="5901621"/>
                <a:ext cx="2885726" cy="10772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ตั้งใจฟังเพลงและ</a:t>
                </a:r>
                <a:endParaRPr lang="en-US" sz="32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pPr algn="ctr"/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มีอารมณ์ร่วมในบทเพลง</a:t>
                </a:r>
              </a:p>
            </p:txBody>
          </p:sp>
        </p:grp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1EDED045-0832-4437-ADEA-FBD5DD2EE429}"/>
              </a:ext>
            </a:extLst>
          </p:cNvPr>
          <p:cNvGrpSpPr/>
          <p:nvPr/>
        </p:nvGrpSpPr>
        <p:grpSpPr>
          <a:xfrm>
            <a:off x="701519" y="4274729"/>
            <a:ext cx="3292999" cy="1186856"/>
            <a:chOff x="963722" y="5462183"/>
            <a:chExt cx="2527652" cy="1001746"/>
          </a:xfrm>
        </p:grpSpPr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1D1DCECA-A493-4820-BAEF-9CAAA48E8F9B}"/>
                </a:ext>
              </a:extLst>
            </p:cNvPr>
            <p:cNvSpPr/>
            <p:nvPr/>
          </p:nvSpPr>
          <p:spPr>
            <a:xfrm>
              <a:off x="1033282" y="5497562"/>
              <a:ext cx="2292616" cy="966367"/>
            </a:xfrm>
            <a:prstGeom prst="roundRect">
              <a:avLst>
                <a:gd name="adj" fmla="val 21919"/>
              </a:avLst>
            </a:prstGeom>
            <a:solidFill>
              <a:srgbClr val="B9EDF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75FF0C3D-CE3C-43E7-ABFE-01657AD6C716}"/>
                </a:ext>
              </a:extLst>
            </p:cNvPr>
            <p:cNvGrpSpPr/>
            <p:nvPr/>
          </p:nvGrpSpPr>
          <p:grpSpPr>
            <a:xfrm>
              <a:off x="963722" y="5462183"/>
              <a:ext cx="2527652" cy="980230"/>
              <a:chOff x="963722" y="5462183"/>
              <a:chExt cx="2527652" cy="980230"/>
            </a:xfrm>
          </p:grpSpPr>
          <p:sp>
            <p:nvSpPr>
              <p:cNvPr id="47" name="Rectangle: Rounded Corners 46">
                <a:extLst>
                  <a:ext uri="{FF2B5EF4-FFF2-40B4-BE49-F238E27FC236}">
                    <a16:creationId xmlns:a16="http://schemas.microsoft.com/office/drawing/2014/main" id="{25308AE0-3125-437F-9288-BC2FF5A57FE9}"/>
                  </a:ext>
                </a:extLst>
              </p:cNvPr>
              <p:cNvSpPr/>
              <p:nvPr/>
            </p:nvSpPr>
            <p:spPr>
              <a:xfrm>
                <a:off x="1033282" y="5462183"/>
                <a:ext cx="2292616" cy="966367"/>
              </a:xfrm>
              <a:prstGeom prst="roundRect">
                <a:avLst>
                  <a:gd name="adj" fmla="val 21919"/>
                </a:avLst>
              </a:prstGeom>
              <a:solidFill>
                <a:srgbClr val="D9F5F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1B26082D-3E8C-414B-814E-5F015726DF25}"/>
                  </a:ext>
                </a:extLst>
              </p:cNvPr>
              <p:cNvSpPr txBox="1"/>
              <p:nvPr/>
            </p:nvSpPr>
            <p:spPr>
              <a:xfrm>
                <a:off x="963722" y="5533205"/>
                <a:ext cx="2527652" cy="90920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จัดลำดับการฟังทำนอง </a:t>
                </a:r>
              </a:p>
              <a:p>
                <a:pPr algn="ctr"/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เสียงเครื่องดนตรี จังหวะ </a:t>
                </a:r>
              </a:p>
            </p:txBody>
          </p:sp>
        </p:grp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21B2CBA2-B156-4F5D-AE9A-3D3FA03166A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141" y="2021444"/>
            <a:ext cx="3136000" cy="2105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804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Logo">
            <a:extLst>
              <a:ext uri="{FF2B5EF4-FFF2-40B4-BE49-F238E27FC236}">
                <a16:creationId xmlns:a16="http://schemas.microsoft.com/office/drawing/2014/main" id="{D2E1790E-06F7-4FDB-B1A7-AA4C2D226AF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9852" y="10534"/>
            <a:ext cx="712149" cy="750300"/>
          </a:xfrm>
          <a:prstGeom prst="rect">
            <a:avLst/>
          </a:prstGeom>
        </p:spPr>
      </p:pic>
      <p:pic>
        <p:nvPicPr>
          <p:cNvPr id="16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0C05CE5-F45E-485F-9D1F-3FC36B2047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5649" y="6104370"/>
            <a:ext cx="488904" cy="482554"/>
          </a:xfrm>
          <a:prstGeom prst="rect">
            <a:avLst/>
          </a:prstGeom>
        </p:spPr>
      </p:pic>
      <p:pic>
        <p:nvPicPr>
          <p:cNvPr id="39" name="teacher guide">
            <a:extLst>
              <a:ext uri="{FF2B5EF4-FFF2-40B4-BE49-F238E27FC236}">
                <a16:creationId xmlns:a16="http://schemas.microsoft.com/office/drawing/2014/main" id="{B3CA3BD1-C421-4C9B-9B5B-AEEC3FED34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448" y="6141217"/>
            <a:ext cx="451572" cy="445707"/>
          </a:xfrm>
          <a:prstGeom prst="rect">
            <a:avLst/>
          </a:prstGeom>
        </p:spPr>
      </p:pic>
      <p:grpSp>
        <p:nvGrpSpPr>
          <p:cNvPr id="70" name="C1">
            <a:extLst>
              <a:ext uri="{FF2B5EF4-FFF2-40B4-BE49-F238E27FC236}">
                <a16:creationId xmlns:a16="http://schemas.microsoft.com/office/drawing/2014/main" id="{9BAF9F67-5471-4D38-BE0C-BAD50E81CE59}"/>
              </a:ext>
            </a:extLst>
          </p:cNvPr>
          <p:cNvGrpSpPr/>
          <p:nvPr/>
        </p:nvGrpSpPr>
        <p:grpSpPr>
          <a:xfrm>
            <a:off x="316421" y="1228518"/>
            <a:ext cx="2707334" cy="4633196"/>
            <a:chOff x="316421" y="1228518"/>
            <a:chExt cx="2707334" cy="4633196"/>
          </a:xfrm>
        </p:grpSpPr>
        <p:pic>
          <p:nvPicPr>
            <p:cNvPr id="10" name="1">
              <a:extLst>
                <a:ext uri="{FF2B5EF4-FFF2-40B4-BE49-F238E27FC236}">
                  <a16:creationId xmlns:a16="http://schemas.microsoft.com/office/drawing/2014/main" id="{D8D1F1D9-EDAB-4842-B497-C32C9E09F75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6421" y="1228518"/>
              <a:ext cx="2707334" cy="3474839"/>
            </a:xfrm>
            <a:prstGeom prst="rect">
              <a:avLst/>
            </a:prstGeom>
          </p:spPr>
        </p:pic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3DB47DEE-EEFA-48FC-9A33-34A6BCA6A902}"/>
                </a:ext>
              </a:extLst>
            </p:cNvPr>
            <p:cNvGrpSpPr/>
            <p:nvPr/>
          </p:nvGrpSpPr>
          <p:grpSpPr>
            <a:xfrm>
              <a:off x="772610" y="5014271"/>
              <a:ext cx="1794956" cy="847443"/>
              <a:chOff x="1167474" y="4107235"/>
              <a:chExt cx="1005227" cy="474594"/>
            </a:xfrm>
          </p:grpSpPr>
          <p:sp>
            <p:nvSpPr>
              <p:cNvPr id="32" name="Rectangle: Rounded Corners 31">
                <a:extLst>
                  <a:ext uri="{FF2B5EF4-FFF2-40B4-BE49-F238E27FC236}">
                    <a16:creationId xmlns:a16="http://schemas.microsoft.com/office/drawing/2014/main" id="{1D092E32-8110-4723-8FA7-E5462E30B110}"/>
                  </a:ext>
                </a:extLst>
              </p:cNvPr>
              <p:cNvSpPr/>
              <p:nvPr/>
            </p:nvSpPr>
            <p:spPr>
              <a:xfrm>
                <a:off x="1167474" y="4142289"/>
                <a:ext cx="1005227" cy="369334"/>
              </a:xfrm>
              <a:prstGeom prst="roundRect">
                <a:avLst>
                  <a:gd name="adj" fmla="val 50000"/>
                </a:avLst>
              </a:prstGeom>
              <a:solidFill>
                <a:srgbClr val="0678B7"/>
              </a:solidFill>
              <a:ln>
                <a:solidFill>
                  <a:srgbClr val="0678B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445A3322-595F-4F51-A4E8-F98CA7AB6D78}"/>
                  </a:ext>
                </a:extLst>
              </p:cNvPr>
              <p:cNvSpPr/>
              <p:nvPr/>
            </p:nvSpPr>
            <p:spPr>
              <a:xfrm>
                <a:off x="1167474" y="4107235"/>
                <a:ext cx="1005227" cy="369334"/>
              </a:xfrm>
              <a:prstGeom prst="roundRect">
                <a:avLst>
                  <a:gd name="adj" fmla="val 50000"/>
                </a:avLst>
              </a:prstGeom>
              <a:solidFill>
                <a:srgbClr val="22A7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44D44FDC-AB9D-464F-A694-5F5B661B2C0E}"/>
                  </a:ext>
                </a:extLst>
              </p:cNvPr>
              <p:cNvSpPr/>
              <p:nvPr/>
            </p:nvSpPr>
            <p:spPr>
              <a:xfrm>
                <a:off x="1178493" y="4116445"/>
                <a:ext cx="983192" cy="4653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48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ความเชื่อ</a:t>
                </a:r>
              </a:p>
            </p:txBody>
          </p:sp>
        </p:grpSp>
      </p:grpSp>
      <p:grpSp>
        <p:nvGrpSpPr>
          <p:cNvPr id="69" name="C2">
            <a:extLst>
              <a:ext uri="{FF2B5EF4-FFF2-40B4-BE49-F238E27FC236}">
                <a16:creationId xmlns:a16="http://schemas.microsoft.com/office/drawing/2014/main" id="{C1FDBCD3-5A70-4787-AFFB-E138CBB5AD4C}"/>
              </a:ext>
            </a:extLst>
          </p:cNvPr>
          <p:cNvGrpSpPr/>
          <p:nvPr/>
        </p:nvGrpSpPr>
        <p:grpSpPr>
          <a:xfrm>
            <a:off x="3271784" y="1228518"/>
            <a:ext cx="2707334" cy="4555420"/>
            <a:chOff x="3271784" y="1228518"/>
            <a:chExt cx="2707334" cy="4555420"/>
          </a:xfrm>
        </p:grpSpPr>
        <p:pic>
          <p:nvPicPr>
            <p:cNvPr id="8" name="2">
              <a:extLst>
                <a:ext uri="{FF2B5EF4-FFF2-40B4-BE49-F238E27FC236}">
                  <a16:creationId xmlns:a16="http://schemas.microsoft.com/office/drawing/2014/main" id="{3DC1E11F-5478-4959-8D3F-36E367088D9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71784" y="1228518"/>
              <a:ext cx="2707334" cy="3474839"/>
            </a:xfrm>
            <a:prstGeom prst="rect">
              <a:avLst/>
            </a:prstGeom>
          </p:spPr>
        </p:pic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F417D8B7-D39D-4926-8BA3-775511C088C1}"/>
                </a:ext>
              </a:extLst>
            </p:cNvPr>
            <p:cNvGrpSpPr/>
            <p:nvPr/>
          </p:nvGrpSpPr>
          <p:grpSpPr>
            <a:xfrm>
              <a:off x="3720754" y="4952942"/>
              <a:ext cx="1809394" cy="830996"/>
              <a:chOff x="4069726" y="4075486"/>
              <a:chExt cx="1005227" cy="461668"/>
            </a:xfrm>
          </p:grpSpPr>
          <p:sp>
            <p:nvSpPr>
              <p:cNvPr id="43" name="Rectangle: Rounded Corners 42">
                <a:extLst>
                  <a:ext uri="{FF2B5EF4-FFF2-40B4-BE49-F238E27FC236}">
                    <a16:creationId xmlns:a16="http://schemas.microsoft.com/office/drawing/2014/main" id="{E033EF41-0BE4-41BD-AF81-64F3040FC401}"/>
                  </a:ext>
                </a:extLst>
              </p:cNvPr>
              <p:cNvSpPr/>
              <p:nvPr/>
            </p:nvSpPr>
            <p:spPr>
              <a:xfrm>
                <a:off x="4069726" y="4141380"/>
                <a:ext cx="1005227" cy="369334"/>
              </a:xfrm>
              <a:prstGeom prst="roundRect">
                <a:avLst>
                  <a:gd name="adj" fmla="val 50000"/>
                </a:avLst>
              </a:prstGeom>
              <a:solidFill>
                <a:srgbClr val="FF79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5" name="Rectangle: Rounded Corners 24">
                <a:extLst>
                  <a:ext uri="{FF2B5EF4-FFF2-40B4-BE49-F238E27FC236}">
                    <a16:creationId xmlns:a16="http://schemas.microsoft.com/office/drawing/2014/main" id="{93C2D016-D0FC-4B86-A782-7402049FE73B}"/>
                  </a:ext>
                </a:extLst>
              </p:cNvPr>
              <p:cNvSpPr/>
              <p:nvPr/>
            </p:nvSpPr>
            <p:spPr>
              <a:xfrm>
                <a:off x="4069726" y="4107235"/>
                <a:ext cx="1005227" cy="369334"/>
              </a:xfrm>
              <a:prstGeom prst="roundRect">
                <a:avLst>
                  <a:gd name="adj" fmla="val 50000"/>
                </a:avLst>
              </a:prstGeom>
              <a:solidFill>
                <a:srgbClr val="FC96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1896253-8E4E-4B64-8203-E314A2C29890}"/>
                  </a:ext>
                </a:extLst>
              </p:cNvPr>
              <p:cNvSpPr txBox="1"/>
              <p:nvPr/>
            </p:nvSpPr>
            <p:spPr>
              <a:xfrm>
                <a:off x="4195096" y="4075486"/>
                <a:ext cx="754487" cy="4616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48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ศาสนา</a:t>
                </a:r>
              </a:p>
            </p:txBody>
          </p:sp>
        </p:grpSp>
      </p:grpSp>
      <p:grpSp>
        <p:nvGrpSpPr>
          <p:cNvPr id="68" name="C3">
            <a:extLst>
              <a:ext uri="{FF2B5EF4-FFF2-40B4-BE49-F238E27FC236}">
                <a16:creationId xmlns:a16="http://schemas.microsoft.com/office/drawing/2014/main" id="{15C1BC99-A726-4817-9AF2-543DCEF4B539}"/>
              </a:ext>
            </a:extLst>
          </p:cNvPr>
          <p:cNvGrpSpPr/>
          <p:nvPr/>
        </p:nvGrpSpPr>
        <p:grpSpPr>
          <a:xfrm>
            <a:off x="6212884" y="1228518"/>
            <a:ext cx="2707334" cy="4586620"/>
            <a:chOff x="6212884" y="1228518"/>
            <a:chExt cx="2707334" cy="4586620"/>
          </a:xfrm>
        </p:grpSpPr>
        <p:pic>
          <p:nvPicPr>
            <p:cNvPr id="6" name="3">
              <a:extLst>
                <a:ext uri="{FF2B5EF4-FFF2-40B4-BE49-F238E27FC236}">
                  <a16:creationId xmlns:a16="http://schemas.microsoft.com/office/drawing/2014/main" id="{80C43ED9-83C8-4F43-A3C4-986847B55D8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12884" y="1228518"/>
              <a:ext cx="2707334" cy="3474839"/>
            </a:xfrm>
            <a:prstGeom prst="rect">
              <a:avLst/>
            </a:prstGeom>
          </p:spPr>
        </p:pic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7B841C89-FE54-46B5-8564-B67A3C90FD82}"/>
                </a:ext>
              </a:extLst>
            </p:cNvPr>
            <p:cNvGrpSpPr/>
            <p:nvPr/>
          </p:nvGrpSpPr>
          <p:grpSpPr>
            <a:xfrm>
              <a:off x="6298954" y="4970052"/>
              <a:ext cx="2542507" cy="845086"/>
              <a:chOff x="6298954" y="4092316"/>
              <a:chExt cx="2542507" cy="845086"/>
            </a:xfrm>
          </p:grpSpPr>
          <p:sp>
            <p:nvSpPr>
              <p:cNvPr id="44" name="Rectangle: Rounded Corners 43">
                <a:extLst>
                  <a:ext uri="{FF2B5EF4-FFF2-40B4-BE49-F238E27FC236}">
                    <a16:creationId xmlns:a16="http://schemas.microsoft.com/office/drawing/2014/main" id="{235E5CF2-635B-40BA-AF6E-051315D3BF4A}"/>
                  </a:ext>
                </a:extLst>
              </p:cNvPr>
              <p:cNvSpPr/>
              <p:nvPr/>
            </p:nvSpPr>
            <p:spPr>
              <a:xfrm>
                <a:off x="6298954" y="4150798"/>
                <a:ext cx="2542507" cy="686394"/>
              </a:xfrm>
              <a:prstGeom prst="roundRect">
                <a:avLst>
                  <a:gd name="adj" fmla="val 50000"/>
                </a:avLst>
              </a:prstGeom>
              <a:solidFill>
                <a:srgbClr val="E000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Rectangle: Rounded Corners 25">
                <a:extLst>
                  <a:ext uri="{FF2B5EF4-FFF2-40B4-BE49-F238E27FC236}">
                    <a16:creationId xmlns:a16="http://schemas.microsoft.com/office/drawing/2014/main" id="{30406B58-AE76-4370-8CEE-D179A8E0F5DD}"/>
                  </a:ext>
                </a:extLst>
              </p:cNvPr>
              <p:cNvSpPr/>
              <p:nvPr/>
            </p:nvSpPr>
            <p:spPr>
              <a:xfrm>
                <a:off x="6298954" y="4092316"/>
                <a:ext cx="2542507" cy="686394"/>
              </a:xfrm>
              <a:prstGeom prst="roundRect">
                <a:avLst>
                  <a:gd name="adj" fmla="val 50000"/>
                </a:avLst>
              </a:prstGeom>
              <a:solidFill>
                <a:srgbClr val="FF3B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30DB5DC-425F-40F6-8176-285F583B32E6}"/>
                  </a:ext>
                </a:extLst>
              </p:cNvPr>
              <p:cNvSpPr txBox="1"/>
              <p:nvPr/>
            </p:nvSpPr>
            <p:spPr>
              <a:xfrm>
                <a:off x="6625077" y="4106405"/>
                <a:ext cx="1890261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48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เทคโนโลยี</a:t>
                </a:r>
              </a:p>
            </p:txBody>
          </p:sp>
        </p:grpSp>
      </p:grpSp>
      <p:grpSp>
        <p:nvGrpSpPr>
          <p:cNvPr id="67" name="C4">
            <a:extLst>
              <a:ext uri="{FF2B5EF4-FFF2-40B4-BE49-F238E27FC236}">
                <a16:creationId xmlns:a16="http://schemas.microsoft.com/office/drawing/2014/main" id="{44F71164-D32A-4952-9A77-C0D3F56AB1AC}"/>
              </a:ext>
            </a:extLst>
          </p:cNvPr>
          <p:cNvGrpSpPr/>
          <p:nvPr/>
        </p:nvGrpSpPr>
        <p:grpSpPr>
          <a:xfrm>
            <a:off x="9168245" y="1228518"/>
            <a:ext cx="2707334" cy="4545799"/>
            <a:chOff x="9168245" y="1228518"/>
            <a:chExt cx="2707334" cy="4545799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9AF94882-7E3F-4EB6-8C6D-4BA4F326C9FE}"/>
                </a:ext>
              </a:extLst>
            </p:cNvPr>
            <p:cNvGrpSpPr/>
            <p:nvPr/>
          </p:nvGrpSpPr>
          <p:grpSpPr>
            <a:xfrm>
              <a:off x="9563975" y="4943321"/>
              <a:ext cx="1915881" cy="830996"/>
              <a:chOff x="9985094" y="4101454"/>
              <a:chExt cx="997448" cy="432634"/>
            </a:xfrm>
          </p:grpSpPr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C1C21403-AB51-43D4-BD98-14AD76FF658F}"/>
                  </a:ext>
                </a:extLst>
              </p:cNvPr>
              <p:cNvSpPr/>
              <p:nvPr/>
            </p:nvSpPr>
            <p:spPr>
              <a:xfrm>
                <a:off x="9985096" y="4133104"/>
                <a:ext cx="997445" cy="369334"/>
              </a:xfrm>
              <a:prstGeom prst="roundRect">
                <a:avLst>
                  <a:gd name="adj" fmla="val 50000"/>
                </a:avLst>
              </a:prstGeom>
              <a:solidFill>
                <a:srgbClr val="2A8E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A4EDB3A4-C6AA-49EC-8226-BEC2B42BAACB}"/>
                  </a:ext>
                </a:extLst>
              </p:cNvPr>
              <p:cNvSpPr/>
              <p:nvPr/>
            </p:nvSpPr>
            <p:spPr>
              <a:xfrm>
                <a:off x="9985094" y="4107235"/>
                <a:ext cx="997448" cy="369334"/>
              </a:xfrm>
              <a:prstGeom prst="roundRect">
                <a:avLst>
                  <a:gd name="adj" fmla="val 50000"/>
                </a:avLst>
              </a:prstGeom>
              <a:solidFill>
                <a:srgbClr val="49AC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D7311B49-53D3-4AA8-8F2A-80BFCC981AAA}"/>
                  </a:ext>
                </a:extLst>
              </p:cNvPr>
              <p:cNvSpPr txBox="1"/>
              <p:nvPr/>
            </p:nvSpPr>
            <p:spPr>
              <a:xfrm>
                <a:off x="10119868" y="4101454"/>
                <a:ext cx="727901" cy="4326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48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วิถีชีวิต</a:t>
                </a:r>
                <a:endParaRPr lang="en-US" sz="48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4" name="4">
              <a:extLst>
                <a:ext uri="{FF2B5EF4-FFF2-40B4-BE49-F238E27FC236}">
                  <a16:creationId xmlns:a16="http://schemas.microsoft.com/office/drawing/2014/main" id="{B4D39B8A-A20D-46EC-A97B-27A78EACFFA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68245" y="1228518"/>
              <a:ext cx="2707334" cy="3474839"/>
            </a:xfrm>
            <a:prstGeom prst="rect">
              <a:avLst/>
            </a:prstGeom>
          </p:spPr>
        </p:pic>
      </p:grpSp>
      <p:pic>
        <p:nvPicPr>
          <p:cNvPr id="71" name="Picture 70">
            <a:extLst>
              <a:ext uri="{FF2B5EF4-FFF2-40B4-BE49-F238E27FC236}">
                <a16:creationId xmlns:a16="http://schemas.microsoft.com/office/drawing/2014/main" id="{C6FE7B7D-2046-46B1-AB64-09E64C411FD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259" y="349568"/>
            <a:ext cx="8529579" cy="595506"/>
          </a:xfrm>
          <a:prstGeom prst="rect">
            <a:avLst/>
          </a:prstGeom>
        </p:spPr>
      </p:pic>
      <p:pic>
        <p:nvPicPr>
          <p:cNvPr id="72" name="Graphic 71">
            <a:extLst>
              <a:ext uri="{FF2B5EF4-FFF2-40B4-BE49-F238E27FC236}">
                <a16:creationId xmlns:a16="http://schemas.microsoft.com/office/drawing/2014/main" id="{EB31AB20-A2C9-4967-B1FA-68AF7840B0D9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8247222">
            <a:off x="2698772" y="4345618"/>
            <a:ext cx="354465" cy="448990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D78F57DF-4103-4B92-95E1-3F192D6E9700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8247222">
            <a:off x="5626372" y="4345618"/>
            <a:ext cx="354465" cy="448990"/>
          </a:xfrm>
          <a:prstGeom prst="rect">
            <a:avLst/>
          </a:prstGeom>
        </p:spPr>
      </p:pic>
      <p:pic>
        <p:nvPicPr>
          <p:cNvPr id="74" name="Graphic 73">
            <a:extLst>
              <a:ext uri="{FF2B5EF4-FFF2-40B4-BE49-F238E27FC236}">
                <a16:creationId xmlns:a16="http://schemas.microsoft.com/office/drawing/2014/main" id="{ACCCBB20-27DF-4B68-9DF2-E5DE42A5EFDF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8247222">
            <a:off x="8572368" y="4345618"/>
            <a:ext cx="354465" cy="448990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AEA0256B-5E65-4C7B-BE61-01356A061C0F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8247222">
            <a:off x="11542614" y="4345618"/>
            <a:ext cx="354465" cy="448990"/>
          </a:xfrm>
          <a:prstGeom prst="rect">
            <a:avLst/>
          </a:prstGeom>
        </p:spPr>
      </p:pic>
      <p:grpSp>
        <p:nvGrpSpPr>
          <p:cNvPr id="66" name="B1">
            <a:extLst>
              <a:ext uri="{FF2B5EF4-FFF2-40B4-BE49-F238E27FC236}">
                <a16:creationId xmlns:a16="http://schemas.microsoft.com/office/drawing/2014/main" id="{379FDBB1-5E1F-4C5E-A40B-5DED9CF807BC}"/>
              </a:ext>
            </a:extLst>
          </p:cNvPr>
          <p:cNvGrpSpPr/>
          <p:nvPr/>
        </p:nvGrpSpPr>
        <p:grpSpPr>
          <a:xfrm>
            <a:off x="1337074" y="425019"/>
            <a:ext cx="9517852" cy="6034479"/>
            <a:chOff x="1337074" y="425019"/>
            <a:chExt cx="9517852" cy="6034479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22E86CA8-2060-44F5-B276-1F3956575245}"/>
                </a:ext>
              </a:extLst>
            </p:cNvPr>
            <p:cNvGrpSpPr/>
            <p:nvPr/>
          </p:nvGrpSpPr>
          <p:grpSpPr>
            <a:xfrm>
              <a:off x="1337074" y="425019"/>
              <a:ext cx="9517852" cy="6034479"/>
              <a:chOff x="1337074" y="425019"/>
              <a:chExt cx="9517852" cy="6034479"/>
            </a:xfrm>
          </p:grpSpPr>
          <p:pic>
            <p:nvPicPr>
              <p:cNvPr id="37" name="Pic1">
                <a:extLst>
                  <a:ext uri="{FF2B5EF4-FFF2-40B4-BE49-F238E27FC236}">
                    <a16:creationId xmlns:a16="http://schemas.microsoft.com/office/drawing/2014/main" id="{DC898505-D779-49DA-AF8F-51DD200144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37074" y="425019"/>
                <a:ext cx="9517852" cy="6034479"/>
              </a:xfrm>
              <a:prstGeom prst="rect">
                <a:avLst/>
              </a:prstGeom>
            </p:spPr>
          </p:pic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A6ADEE8D-C48B-4589-8B31-53F9C7A61110}"/>
                  </a:ext>
                </a:extLst>
              </p:cNvPr>
              <p:cNvSpPr/>
              <p:nvPr/>
            </p:nvSpPr>
            <p:spPr>
              <a:xfrm>
                <a:off x="1946209" y="5389355"/>
                <a:ext cx="8298040" cy="64633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th-TH" sz="36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มนุษย์ประดิษฐ์เป็นเครื่องดนตรีเพื่อใช้บรรเลงเพื่อบูชาสิ่งศักดิ์สิทธิ์</a:t>
                </a:r>
              </a:p>
            </p:txBody>
          </p:sp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82E6E815-80FD-4E46-B50B-E49BCE42373A}"/>
                </a:ext>
              </a:extLst>
            </p:cNvPr>
            <p:cNvGrpSpPr/>
            <p:nvPr/>
          </p:nvGrpSpPr>
          <p:grpSpPr>
            <a:xfrm>
              <a:off x="5323614" y="4513439"/>
              <a:ext cx="1533962" cy="688959"/>
              <a:chOff x="1167474" y="6625708"/>
              <a:chExt cx="1005227" cy="451486"/>
            </a:xfrm>
          </p:grpSpPr>
          <p:sp>
            <p:nvSpPr>
              <p:cNvPr id="63" name="Rectangle: Rounded Corners 62">
                <a:extLst>
                  <a:ext uri="{FF2B5EF4-FFF2-40B4-BE49-F238E27FC236}">
                    <a16:creationId xmlns:a16="http://schemas.microsoft.com/office/drawing/2014/main" id="{4A2CD115-DA3F-4CD5-B75C-DC14937E8F39}"/>
                  </a:ext>
                </a:extLst>
              </p:cNvPr>
              <p:cNvSpPr/>
              <p:nvPr/>
            </p:nvSpPr>
            <p:spPr>
              <a:xfrm>
                <a:off x="1167474" y="6660762"/>
                <a:ext cx="1005227" cy="369334"/>
              </a:xfrm>
              <a:prstGeom prst="roundRect">
                <a:avLst>
                  <a:gd name="adj" fmla="val 50000"/>
                </a:avLst>
              </a:prstGeom>
              <a:solidFill>
                <a:srgbClr val="0678B7"/>
              </a:solidFill>
              <a:ln>
                <a:solidFill>
                  <a:srgbClr val="0678B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Rectangle: Rounded Corners 63">
                <a:extLst>
                  <a:ext uri="{FF2B5EF4-FFF2-40B4-BE49-F238E27FC236}">
                    <a16:creationId xmlns:a16="http://schemas.microsoft.com/office/drawing/2014/main" id="{A149A65B-CAC6-4F5D-992C-9D979A54C44F}"/>
                  </a:ext>
                </a:extLst>
              </p:cNvPr>
              <p:cNvSpPr/>
              <p:nvPr/>
            </p:nvSpPr>
            <p:spPr>
              <a:xfrm>
                <a:off x="1167474" y="6625708"/>
                <a:ext cx="1005227" cy="369334"/>
              </a:xfrm>
              <a:prstGeom prst="roundRect">
                <a:avLst>
                  <a:gd name="adj" fmla="val 50000"/>
                </a:avLst>
              </a:prstGeom>
              <a:solidFill>
                <a:srgbClr val="22A7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19544960-01CA-4F37-ACAF-A611E502A8D7}"/>
                  </a:ext>
                </a:extLst>
              </p:cNvPr>
              <p:cNvSpPr/>
              <p:nvPr/>
            </p:nvSpPr>
            <p:spPr>
              <a:xfrm>
                <a:off x="1223534" y="6653643"/>
                <a:ext cx="893111" cy="42355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36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ความเชื่อ</a:t>
                </a:r>
              </a:p>
            </p:txBody>
          </p:sp>
        </p:grpSp>
      </p:grpSp>
      <p:grpSp>
        <p:nvGrpSpPr>
          <p:cNvPr id="36" name="B2">
            <a:extLst>
              <a:ext uri="{FF2B5EF4-FFF2-40B4-BE49-F238E27FC236}">
                <a16:creationId xmlns:a16="http://schemas.microsoft.com/office/drawing/2014/main" id="{6F8A139D-8C0F-4376-8C78-1FF4317481AC}"/>
              </a:ext>
            </a:extLst>
          </p:cNvPr>
          <p:cNvGrpSpPr/>
          <p:nvPr/>
        </p:nvGrpSpPr>
        <p:grpSpPr>
          <a:xfrm>
            <a:off x="1337074" y="431218"/>
            <a:ext cx="9517853" cy="6022083"/>
            <a:chOff x="1337073" y="431218"/>
            <a:chExt cx="9517853" cy="6022083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F874BFF0-3E25-4594-9AD3-3E92E28D23EE}"/>
                </a:ext>
              </a:extLst>
            </p:cNvPr>
            <p:cNvGrpSpPr/>
            <p:nvPr/>
          </p:nvGrpSpPr>
          <p:grpSpPr>
            <a:xfrm>
              <a:off x="1337073" y="431218"/>
              <a:ext cx="9517853" cy="6022083"/>
              <a:chOff x="1337073" y="431218"/>
              <a:chExt cx="9517853" cy="6022083"/>
            </a:xfrm>
          </p:grpSpPr>
          <p:pic>
            <p:nvPicPr>
              <p:cNvPr id="31" name="Pic2">
                <a:extLst>
                  <a:ext uri="{FF2B5EF4-FFF2-40B4-BE49-F238E27FC236}">
                    <a16:creationId xmlns:a16="http://schemas.microsoft.com/office/drawing/2014/main" id="{DA2E8A15-5CE0-483A-AA2E-96F6270AF2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37073" y="431218"/>
                <a:ext cx="9517853" cy="6022083"/>
              </a:xfrm>
              <a:prstGeom prst="rect">
                <a:avLst/>
              </a:prstGeom>
            </p:spPr>
          </p:pic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C894558A-433F-4A1E-A137-04ADDEDCB7AF}"/>
                  </a:ext>
                </a:extLst>
              </p:cNvPr>
              <p:cNvSpPr/>
              <p:nvPr/>
            </p:nvSpPr>
            <p:spPr>
              <a:xfrm>
                <a:off x="2602730" y="5103602"/>
                <a:ext cx="6984999" cy="120032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th-TH" sz="36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มีการนำดนตรีมาใช้ประกอบพิธีกรรมต่าง</a:t>
                </a:r>
                <a:r>
                  <a:rPr lang="en-US" sz="36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sz="36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ๆ ทางศาสนา เช่น อุปสมบท เทศน์มหาชาติ </a:t>
                </a:r>
              </a:p>
            </p:txBody>
          </p:sp>
        </p:grp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C4D3AEF2-7845-4093-BA30-C4992221D5BE}"/>
                </a:ext>
              </a:extLst>
            </p:cNvPr>
            <p:cNvGrpSpPr/>
            <p:nvPr/>
          </p:nvGrpSpPr>
          <p:grpSpPr>
            <a:xfrm>
              <a:off x="5320001" y="4426150"/>
              <a:ext cx="1551998" cy="674903"/>
              <a:chOff x="4069726" y="6541421"/>
              <a:chExt cx="1005227" cy="437134"/>
            </a:xfrm>
          </p:grpSpPr>
          <p:sp>
            <p:nvSpPr>
              <p:cNvPr id="59" name="Rectangle: Rounded Corners 58">
                <a:extLst>
                  <a:ext uri="{FF2B5EF4-FFF2-40B4-BE49-F238E27FC236}">
                    <a16:creationId xmlns:a16="http://schemas.microsoft.com/office/drawing/2014/main" id="{F33F3E1A-65B7-45C7-8F96-A9B86A2DBA92}"/>
                  </a:ext>
                </a:extLst>
              </p:cNvPr>
              <p:cNvSpPr/>
              <p:nvPr/>
            </p:nvSpPr>
            <p:spPr>
              <a:xfrm>
                <a:off x="4069726" y="6575559"/>
                <a:ext cx="1005227" cy="369334"/>
              </a:xfrm>
              <a:prstGeom prst="roundRect">
                <a:avLst>
                  <a:gd name="adj" fmla="val 50000"/>
                </a:avLst>
              </a:prstGeom>
              <a:solidFill>
                <a:srgbClr val="FF79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0" name="Rectangle: Rounded Corners 59">
                <a:extLst>
                  <a:ext uri="{FF2B5EF4-FFF2-40B4-BE49-F238E27FC236}">
                    <a16:creationId xmlns:a16="http://schemas.microsoft.com/office/drawing/2014/main" id="{FFC96477-DEB4-4B71-8B9C-90154CE0533A}"/>
                  </a:ext>
                </a:extLst>
              </p:cNvPr>
              <p:cNvSpPr/>
              <p:nvPr/>
            </p:nvSpPr>
            <p:spPr>
              <a:xfrm>
                <a:off x="4069726" y="6541421"/>
                <a:ext cx="1005227" cy="369334"/>
              </a:xfrm>
              <a:prstGeom prst="roundRect">
                <a:avLst>
                  <a:gd name="adj" fmla="val 50000"/>
                </a:avLst>
              </a:prstGeom>
              <a:solidFill>
                <a:srgbClr val="FC96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F10BDE33-24C2-4F57-AA67-AC2161783752}"/>
                  </a:ext>
                </a:extLst>
              </p:cNvPr>
              <p:cNvSpPr txBox="1"/>
              <p:nvPr/>
            </p:nvSpPr>
            <p:spPr>
              <a:xfrm>
                <a:off x="4227013" y="6559927"/>
                <a:ext cx="690653" cy="41862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36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ศาสนา</a:t>
                </a:r>
              </a:p>
            </p:txBody>
          </p:sp>
        </p:grpSp>
      </p:grpSp>
      <p:grpSp>
        <p:nvGrpSpPr>
          <p:cNvPr id="30" name="B3">
            <a:extLst>
              <a:ext uri="{FF2B5EF4-FFF2-40B4-BE49-F238E27FC236}">
                <a16:creationId xmlns:a16="http://schemas.microsoft.com/office/drawing/2014/main" id="{7F452B56-CAB8-437E-B93D-34A2FD2F64E4}"/>
              </a:ext>
            </a:extLst>
          </p:cNvPr>
          <p:cNvGrpSpPr/>
          <p:nvPr/>
        </p:nvGrpSpPr>
        <p:grpSpPr>
          <a:xfrm>
            <a:off x="1337074" y="425860"/>
            <a:ext cx="9517853" cy="6032798"/>
            <a:chOff x="1337073" y="425860"/>
            <a:chExt cx="9517853" cy="6032798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41AB2B16-D274-4126-99FF-C139D561B4AA}"/>
                </a:ext>
              </a:extLst>
            </p:cNvPr>
            <p:cNvGrpSpPr/>
            <p:nvPr/>
          </p:nvGrpSpPr>
          <p:grpSpPr>
            <a:xfrm>
              <a:off x="1337073" y="425860"/>
              <a:ext cx="9517853" cy="6032798"/>
              <a:chOff x="1337073" y="425860"/>
              <a:chExt cx="9517853" cy="6032798"/>
            </a:xfrm>
          </p:grpSpPr>
          <p:pic>
            <p:nvPicPr>
              <p:cNvPr id="33" name="Pic3">
                <a:extLst>
                  <a:ext uri="{FF2B5EF4-FFF2-40B4-BE49-F238E27FC236}">
                    <a16:creationId xmlns:a16="http://schemas.microsoft.com/office/drawing/2014/main" id="{BC9C0CF1-0E5F-4174-8E56-CDF3FA60A9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37073" y="425860"/>
                <a:ext cx="9517853" cy="6032798"/>
              </a:xfrm>
              <a:prstGeom prst="rect">
                <a:avLst/>
              </a:prstGeom>
            </p:spPr>
          </p:pic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BAF57924-7A01-4780-8830-1A18F7BE2474}"/>
                  </a:ext>
                </a:extLst>
              </p:cNvPr>
              <p:cNvSpPr/>
              <p:nvPr/>
            </p:nvSpPr>
            <p:spPr>
              <a:xfrm>
                <a:off x="2370430" y="5213544"/>
                <a:ext cx="7449598" cy="120032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th-TH" sz="36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เมื่อมนุษย์มีความสามารถด้านเทคโนโลยี จึงมีการประดิษฐ์เครื่องดนตรีที่ทำจากโลหะ เช่น ฉิ่ง กลอง แตร </a:t>
                </a:r>
              </a:p>
            </p:txBody>
          </p: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6974FB49-C07A-4878-BE5F-F72030C9E3CA}"/>
                </a:ext>
              </a:extLst>
            </p:cNvPr>
            <p:cNvGrpSpPr/>
            <p:nvPr/>
          </p:nvGrpSpPr>
          <p:grpSpPr>
            <a:xfrm>
              <a:off x="5035617" y="4524777"/>
              <a:ext cx="2120766" cy="682480"/>
              <a:chOff x="6298954" y="8717267"/>
              <a:chExt cx="2542507" cy="818199"/>
            </a:xfrm>
          </p:grpSpPr>
          <p:sp>
            <p:nvSpPr>
              <p:cNvPr id="51" name="Rectangle: Rounded Corners 50">
                <a:extLst>
                  <a:ext uri="{FF2B5EF4-FFF2-40B4-BE49-F238E27FC236}">
                    <a16:creationId xmlns:a16="http://schemas.microsoft.com/office/drawing/2014/main" id="{FF88F9D9-3955-4150-A701-9D77D8231BCA}"/>
                  </a:ext>
                </a:extLst>
              </p:cNvPr>
              <p:cNvSpPr/>
              <p:nvPr/>
            </p:nvSpPr>
            <p:spPr>
              <a:xfrm>
                <a:off x="6298954" y="8775749"/>
                <a:ext cx="2542507" cy="686394"/>
              </a:xfrm>
              <a:prstGeom prst="roundRect">
                <a:avLst>
                  <a:gd name="adj" fmla="val 50000"/>
                </a:avLst>
              </a:prstGeom>
              <a:solidFill>
                <a:srgbClr val="E000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Rectangle: Rounded Corners 51">
                <a:extLst>
                  <a:ext uri="{FF2B5EF4-FFF2-40B4-BE49-F238E27FC236}">
                    <a16:creationId xmlns:a16="http://schemas.microsoft.com/office/drawing/2014/main" id="{D7163E3D-34E8-47A9-B58F-5D2797426F89}"/>
                  </a:ext>
                </a:extLst>
              </p:cNvPr>
              <p:cNvSpPr/>
              <p:nvPr/>
            </p:nvSpPr>
            <p:spPr>
              <a:xfrm>
                <a:off x="6298954" y="8717267"/>
                <a:ext cx="2542507" cy="686394"/>
              </a:xfrm>
              <a:prstGeom prst="roundRect">
                <a:avLst>
                  <a:gd name="adj" fmla="val 50000"/>
                </a:avLst>
              </a:prstGeom>
              <a:solidFill>
                <a:srgbClr val="FF3B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CC54FDBA-8B80-4835-B7CA-A91A4D47E5D1}"/>
                  </a:ext>
                </a:extLst>
              </p:cNvPr>
              <p:cNvSpPr txBox="1"/>
              <p:nvPr/>
            </p:nvSpPr>
            <p:spPr>
              <a:xfrm>
                <a:off x="6708651" y="8760604"/>
                <a:ext cx="1756891" cy="7748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36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เทคโนโลยี</a:t>
                </a:r>
              </a:p>
            </p:txBody>
          </p:sp>
        </p:grpSp>
      </p:grpSp>
      <p:grpSp>
        <p:nvGrpSpPr>
          <p:cNvPr id="29" name="B4">
            <a:extLst>
              <a:ext uri="{FF2B5EF4-FFF2-40B4-BE49-F238E27FC236}">
                <a16:creationId xmlns:a16="http://schemas.microsoft.com/office/drawing/2014/main" id="{26052532-26B5-4511-AD64-174C9686D428}"/>
              </a:ext>
            </a:extLst>
          </p:cNvPr>
          <p:cNvGrpSpPr/>
          <p:nvPr/>
        </p:nvGrpSpPr>
        <p:grpSpPr>
          <a:xfrm>
            <a:off x="1337074" y="426274"/>
            <a:ext cx="9512214" cy="6031971"/>
            <a:chOff x="1339893" y="426274"/>
            <a:chExt cx="9512214" cy="6031971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6FAB2885-0525-469B-B069-02E72B02E164}"/>
                </a:ext>
              </a:extLst>
            </p:cNvPr>
            <p:cNvGrpSpPr/>
            <p:nvPr/>
          </p:nvGrpSpPr>
          <p:grpSpPr>
            <a:xfrm>
              <a:off x="1339893" y="426274"/>
              <a:ext cx="9512214" cy="6031971"/>
              <a:chOff x="1339893" y="426274"/>
              <a:chExt cx="9512214" cy="6031971"/>
            </a:xfrm>
          </p:grpSpPr>
          <p:pic>
            <p:nvPicPr>
              <p:cNvPr id="35" name="Pic4">
                <a:extLst>
                  <a:ext uri="{FF2B5EF4-FFF2-40B4-BE49-F238E27FC236}">
                    <a16:creationId xmlns:a16="http://schemas.microsoft.com/office/drawing/2014/main" id="{4735D00B-34AC-4EC5-B36F-E3B49E02AC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39893" y="426274"/>
                <a:ext cx="9512214" cy="6031971"/>
              </a:xfrm>
              <a:prstGeom prst="rect">
                <a:avLst/>
              </a:prstGeom>
            </p:spPr>
          </p:pic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94BFF4A0-A9B0-40FA-8191-51F7EFE2661F}"/>
                  </a:ext>
                </a:extLst>
              </p:cNvPr>
              <p:cNvSpPr/>
              <p:nvPr/>
            </p:nvSpPr>
            <p:spPr>
              <a:xfrm>
                <a:off x="2971398" y="5196780"/>
                <a:ext cx="6247664" cy="120032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th-TH" sz="36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มีการนำผลงานดนตรีมาใช้ในโอกาสต่าง</a:t>
                </a:r>
                <a:r>
                  <a:rPr lang="en-US" sz="36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sz="36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ๆ </a:t>
                </a:r>
                <a:endParaRPr lang="en-US" sz="36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pPr algn="ctr"/>
                <a:r>
                  <a:rPr lang="th-TH" sz="36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เช่น งานมงคลสมรส งานศพ </a:t>
                </a:r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F3BBC861-2205-4D55-8E7E-81D2C04CEF16}"/>
                </a:ext>
              </a:extLst>
            </p:cNvPr>
            <p:cNvGrpSpPr/>
            <p:nvPr/>
          </p:nvGrpSpPr>
          <p:grpSpPr>
            <a:xfrm>
              <a:off x="5277586" y="4521714"/>
              <a:ext cx="1636817" cy="669523"/>
              <a:chOff x="10016642" y="4225809"/>
              <a:chExt cx="852162" cy="348567"/>
            </a:xfrm>
          </p:grpSpPr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3AE12A46-446F-4BAE-852B-0428035FB19A}"/>
                  </a:ext>
                </a:extLst>
              </p:cNvPr>
              <p:cNvSpPr/>
              <p:nvPr/>
            </p:nvSpPr>
            <p:spPr>
              <a:xfrm>
                <a:off x="10067908" y="4251681"/>
                <a:ext cx="749630" cy="298075"/>
              </a:xfrm>
              <a:prstGeom prst="roundRect">
                <a:avLst>
                  <a:gd name="adj" fmla="val 50000"/>
                </a:avLst>
              </a:prstGeom>
              <a:solidFill>
                <a:srgbClr val="2A8E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/>
              </a:p>
            </p:txBody>
          </p:sp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9EA68607-224B-4D31-A271-E8E4218D1694}"/>
                  </a:ext>
                </a:extLst>
              </p:cNvPr>
              <p:cNvSpPr/>
              <p:nvPr/>
            </p:nvSpPr>
            <p:spPr>
              <a:xfrm>
                <a:off x="10067909" y="4225809"/>
                <a:ext cx="749629" cy="298075"/>
              </a:xfrm>
              <a:prstGeom prst="roundRect">
                <a:avLst>
                  <a:gd name="adj" fmla="val 50000"/>
                </a:avLst>
              </a:prstGeom>
              <a:solidFill>
                <a:srgbClr val="49AC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/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07D53495-EE5E-4C41-8EB9-9F7F0446FBE3}"/>
                  </a:ext>
                </a:extLst>
              </p:cNvPr>
              <p:cNvSpPr txBox="1"/>
              <p:nvPr/>
            </p:nvSpPr>
            <p:spPr>
              <a:xfrm>
                <a:off x="10016642" y="4237882"/>
                <a:ext cx="852162" cy="3364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36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วิถีชีวิต</a:t>
                </a:r>
              </a:p>
            </p:txBody>
          </p:sp>
        </p:grpSp>
      </p:grpSp>
      <p:pic>
        <p:nvPicPr>
          <p:cNvPr id="38" name="close1">
            <a:extLst>
              <a:ext uri="{FF2B5EF4-FFF2-40B4-BE49-F238E27FC236}">
                <a16:creationId xmlns:a16="http://schemas.microsoft.com/office/drawing/2014/main" id="{06E1077D-CF10-4ECB-B612-520CFC1FE0FE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5421" y="211239"/>
            <a:ext cx="553325" cy="55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961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Logo">
            <a:extLst>
              <a:ext uri="{FF2B5EF4-FFF2-40B4-BE49-F238E27FC236}">
                <a16:creationId xmlns:a16="http://schemas.microsoft.com/office/drawing/2014/main" id="{6B36CE97-E53F-44E1-836B-AC1498A0124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9852" y="10534"/>
            <a:ext cx="712149" cy="750300"/>
          </a:xfrm>
          <a:prstGeom prst="rect">
            <a:avLst/>
          </a:prstGeom>
        </p:spPr>
      </p:pic>
      <p:pic>
        <p:nvPicPr>
          <p:cNvPr id="5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522D0F1-B82F-40B6-96B2-41900AA35D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5649" y="6104370"/>
            <a:ext cx="488904" cy="482554"/>
          </a:xfrm>
          <a:prstGeom prst="rect">
            <a:avLst/>
          </a:prstGeom>
        </p:spPr>
      </p:pic>
      <p:pic>
        <p:nvPicPr>
          <p:cNvPr id="6" name="teacher guide">
            <a:extLst>
              <a:ext uri="{FF2B5EF4-FFF2-40B4-BE49-F238E27FC236}">
                <a16:creationId xmlns:a16="http://schemas.microsoft.com/office/drawing/2014/main" id="{AE7DBA90-31B9-4157-BB0A-E85A68E57F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448" y="6141217"/>
            <a:ext cx="451572" cy="44570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8CBBDB3-B52E-4777-8940-8BE60F197F6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448" y="162441"/>
            <a:ext cx="8498492" cy="1027280"/>
          </a:xfrm>
          <a:prstGeom prst="rect">
            <a:avLst/>
          </a:prstGeom>
        </p:spPr>
      </p:pic>
      <p:sp>
        <p:nvSpPr>
          <p:cNvPr id="3" name="TextBox 12">
            <a:extLst>
              <a:ext uri="{FF2B5EF4-FFF2-40B4-BE49-F238E27FC236}">
                <a16:creationId xmlns:a16="http://schemas.microsoft.com/office/drawing/2014/main" id="{3B641B6F-1210-4AE8-B1F7-38FFFEFDC355}"/>
              </a:ext>
            </a:extLst>
          </p:cNvPr>
          <p:cNvSpPr txBox="1"/>
          <p:nvPr/>
        </p:nvSpPr>
        <p:spPr>
          <a:xfrm>
            <a:off x="1116824" y="421403"/>
            <a:ext cx="7447719" cy="5508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118817" tIns="59409" rIns="118817" bIns="59409" rtlCol="0">
            <a:spAutoFit/>
          </a:bodyPr>
          <a:lstStyle/>
          <a:p>
            <a:pPr algn="ctr" defTabSz="594086"/>
            <a:r>
              <a:rPr lang="th-TH" sz="28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ให้นักเรียนจัดกลุ่มให้สอดคล้องกับปัจจัยที่ทำให้เกิดการสร้างสรรค์ดนตรีไทย</a:t>
            </a:r>
          </a:p>
        </p:txBody>
      </p:sp>
      <p:grpSp>
        <p:nvGrpSpPr>
          <p:cNvPr id="207" name="Group 206">
            <a:extLst>
              <a:ext uri="{FF2B5EF4-FFF2-40B4-BE49-F238E27FC236}">
                <a16:creationId xmlns:a16="http://schemas.microsoft.com/office/drawing/2014/main" id="{EAD414F5-A36A-4CFF-A04D-59D35D2FB6E5}"/>
              </a:ext>
            </a:extLst>
          </p:cNvPr>
          <p:cNvGrpSpPr/>
          <p:nvPr/>
        </p:nvGrpSpPr>
        <p:grpSpPr>
          <a:xfrm>
            <a:off x="146138" y="1181218"/>
            <a:ext cx="2882537" cy="3114972"/>
            <a:chOff x="133014" y="1258642"/>
            <a:chExt cx="2882537" cy="3114972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8F40886C-D6BE-4B0D-867E-DDBDDAE9706A}"/>
                </a:ext>
              </a:extLst>
            </p:cNvPr>
            <p:cNvSpPr/>
            <p:nvPr/>
          </p:nvSpPr>
          <p:spPr>
            <a:xfrm>
              <a:off x="133014" y="1478490"/>
              <a:ext cx="2882537" cy="2895124"/>
            </a:xfrm>
            <a:prstGeom prst="roundRect">
              <a:avLst>
                <a:gd name="adj" fmla="val 7150"/>
              </a:avLst>
            </a:prstGeom>
            <a:noFill/>
            <a:ln w="28575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008F6F2E-DA08-4F14-A81D-D915769098F8}"/>
                </a:ext>
              </a:extLst>
            </p:cNvPr>
            <p:cNvGrpSpPr/>
            <p:nvPr/>
          </p:nvGrpSpPr>
          <p:grpSpPr>
            <a:xfrm>
              <a:off x="753998" y="1258642"/>
              <a:ext cx="1786483" cy="532056"/>
              <a:chOff x="753998" y="1457168"/>
              <a:chExt cx="1786483" cy="499259"/>
            </a:xfrm>
          </p:grpSpPr>
          <p:sp>
            <p:nvSpPr>
              <p:cNvPr id="150" name="Rectangle: Rounded Corners 149">
                <a:extLst>
                  <a:ext uri="{FF2B5EF4-FFF2-40B4-BE49-F238E27FC236}">
                    <a16:creationId xmlns:a16="http://schemas.microsoft.com/office/drawing/2014/main" id="{25F11A65-F5E7-49FF-AB4C-94EB2BED7013}"/>
                  </a:ext>
                </a:extLst>
              </p:cNvPr>
              <p:cNvSpPr/>
              <p:nvPr/>
            </p:nvSpPr>
            <p:spPr>
              <a:xfrm>
                <a:off x="753998" y="1459147"/>
                <a:ext cx="1786483" cy="423008"/>
              </a:xfrm>
              <a:prstGeom prst="roundRect">
                <a:avLst>
                  <a:gd name="adj" fmla="val 50000"/>
                </a:avLst>
              </a:prstGeom>
              <a:solidFill>
                <a:srgbClr val="18A9CB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51" name="Rounded Rectangle 27">
                <a:extLst>
                  <a:ext uri="{FF2B5EF4-FFF2-40B4-BE49-F238E27FC236}">
                    <a16:creationId xmlns:a16="http://schemas.microsoft.com/office/drawing/2014/main" id="{7DE6E6E9-87F1-4F5C-A39F-45238E737CB5}"/>
                  </a:ext>
                </a:extLst>
              </p:cNvPr>
              <p:cNvSpPr/>
              <p:nvPr/>
            </p:nvSpPr>
            <p:spPr>
              <a:xfrm>
                <a:off x="968505" y="1457168"/>
                <a:ext cx="1350700" cy="499259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h-TH" sz="28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ความเชื่อ</a:t>
                </a:r>
                <a:endParaRPr lang="en-US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206" name="Group 205">
            <a:extLst>
              <a:ext uri="{FF2B5EF4-FFF2-40B4-BE49-F238E27FC236}">
                <a16:creationId xmlns:a16="http://schemas.microsoft.com/office/drawing/2014/main" id="{BC3C6A7F-D7B9-46B0-95A7-169ED037DB8F}"/>
              </a:ext>
            </a:extLst>
          </p:cNvPr>
          <p:cNvGrpSpPr/>
          <p:nvPr/>
        </p:nvGrpSpPr>
        <p:grpSpPr>
          <a:xfrm>
            <a:off x="3151867" y="1151998"/>
            <a:ext cx="2882537" cy="3144192"/>
            <a:chOff x="3090271" y="1229422"/>
            <a:chExt cx="2882537" cy="3144192"/>
          </a:xfrm>
        </p:grpSpPr>
        <p:sp>
          <p:nvSpPr>
            <p:cNvPr id="194" name="Rectangle: Rounded Corners 193">
              <a:extLst>
                <a:ext uri="{FF2B5EF4-FFF2-40B4-BE49-F238E27FC236}">
                  <a16:creationId xmlns:a16="http://schemas.microsoft.com/office/drawing/2014/main" id="{BA7A9D08-C83A-4D02-BFD7-2EE65D18BE68}"/>
                </a:ext>
              </a:extLst>
            </p:cNvPr>
            <p:cNvSpPr/>
            <p:nvPr/>
          </p:nvSpPr>
          <p:spPr>
            <a:xfrm>
              <a:off x="3090271" y="1478490"/>
              <a:ext cx="2882537" cy="2895124"/>
            </a:xfrm>
            <a:prstGeom prst="roundRect">
              <a:avLst>
                <a:gd name="adj" fmla="val 7150"/>
              </a:avLst>
            </a:prstGeom>
            <a:noFill/>
            <a:ln w="28575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95" name="Group 194">
              <a:extLst>
                <a:ext uri="{FF2B5EF4-FFF2-40B4-BE49-F238E27FC236}">
                  <a16:creationId xmlns:a16="http://schemas.microsoft.com/office/drawing/2014/main" id="{6C2051C2-DB1E-4CC9-B87D-F02228267FAB}"/>
                </a:ext>
              </a:extLst>
            </p:cNvPr>
            <p:cNvGrpSpPr/>
            <p:nvPr/>
          </p:nvGrpSpPr>
          <p:grpSpPr>
            <a:xfrm>
              <a:off x="3678825" y="1229422"/>
              <a:ext cx="1786484" cy="532056"/>
              <a:chOff x="721568" y="1429749"/>
              <a:chExt cx="1786484" cy="499259"/>
            </a:xfrm>
          </p:grpSpPr>
          <p:sp>
            <p:nvSpPr>
              <p:cNvPr id="196" name="Rectangle: Rounded Corners 195">
                <a:extLst>
                  <a:ext uri="{FF2B5EF4-FFF2-40B4-BE49-F238E27FC236}">
                    <a16:creationId xmlns:a16="http://schemas.microsoft.com/office/drawing/2014/main" id="{BBBBDDAB-476E-4C8E-9B01-974FF2A91B2C}"/>
                  </a:ext>
                </a:extLst>
              </p:cNvPr>
              <p:cNvSpPr/>
              <p:nvPr/>
            </p:nvSpPr>
            <p:spPr>
              <a:xfrm>
                <a:off x="721568" y="1459147"/>
                <a:ext cx="1786484" cy="423008"/>
              </a:xfrm>
              <a:prstGeom prst="roundRect">
                <a:avLst>
                  <a:gd name="adj" fmla="val 50000"/>
                </a:avLst>
              </a:prstGeom>
              <a:solidFill>
                <a:srgbClr val="FF790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7" name="Rounded Rectangle 27">
                <a:extLst>
                  <a:ext uri="{FF2B5EF4-FFF2-40B4-BE49-F238E27FC236}">
                    <a16:creationId xmlns:a16="http://schemas.microsoft.com/office/drawing/2014/main" id="{9F064F4A-5CA4-4923-BEBB-E52D223A912B}"/>
                  </a:ext>
                </a:extLst>
              </p:cNvPr>
              <p:cNvSpPr/>
              <p:nvPr/>
            </p:nvSpPr>
            <p:spPr>
              <a:xfrm>
                <a:off x="1027127" y="1429749"/>
                <a:ext cx="1134066" cy="499259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h-TH" sz="28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ศาสนา</a:t>
                </a:r>
                <a:endParaRPr lang="en-US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C5FF0C22-9D0C-4685-8A9A-2BBBC5ED7636}"/>
              </a:ext>
            </a:extLst>
          </p:cNvPr>
          <p:cNvGrpSpPr/>
          <p:nvPr/>
        </p:nvGrpSpPr>
        <p:grpSpPr>
          <a:xfrm>
            <a:off x="6157596" y="1181218"/>
            <a:ext cx="2882537" cy="3114972"/>
            <a:chOff x="6096000" y="1258642"/>
            <a:chExt cx="2882537" cy="3114972"/>
          </a:xfrm>
        </p:grpSpPr>
        <p:sp>
          <p:nvSpPr>
            <p:cNvPr id="198" name="Rectangle: Rounded Corners 197">
              <a:extLst>
                <a:ext uri="{FF2B5EF4-FFF2-40B4-BE49-F238E27FC236}">
                  <a16:creationId xmlns:a16="http://schemas.microsoft.com/office/drawing/2014/main" id="{C221AF82-B922-4BB8-A77E-7274896C59F9}"/>
                </a:ext>
              </a:extLst>
            </p:cNvPr>
            <p:cNvSpPr/>
            <p:nvPr/>
          </p:nvSpPr>
          <p:spPr>
            <a:xfrm>
              <a:off x="6096000" y="1478490"/>
              <a:ext cx="2882537" cy="2895124"/>
            </a:xfrm>
            <a:prstGeom prst="roundRect">
              <a:avLst>
                <a:gd name="adj" fmla="val 7150"/>
              </a:avLst>
            </a:prstGeom>
            <a:noFill/>
            <a:ln w="28575">
              <a:solidFill>
                <a:srgbClr val="FED6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99" name="Group 198">
              <a:extLst>
                <a:ext uri="{FF2B5EF4-FFF2-40B4-BE49-F238E27FC236}">
                  <a16:creationId xmlns:a16="http://schemas.microsoft.com/office/drawing/2014/main" id="{D0441B91-38CE-41FB-93E7-35557AC56E97}"/>
                </a:ext>
              </a:extLst>
            </p:cNvPr>
            <p:cNvGrpSpPr/>
            <p:nvPr/>
          </p:nvGrpSpPr>
          <p:grpSpPr>
            <a:xfrm>
              <a:off x="6644025" y="1258642"/>
              <a:ext cx="1786484" cy="532056"/>
              <a:chOff x="681039" y="1457168"/>
              <a:chExt cx="1786484" cy="499259"/>
            </a:xfrm>
          </p:grpSpPr>
          <p:sp>
            <p:nvSpPr>
              <p:cNvPr id="200" name="Rectangle: Rounded Corners 199">
                <a:extLst>
                  <a:ext uri="{FF2B5EF4-FFF2-40B4-BE49-F238E27FC236}">
                    <a16:creationId xmlns:a16="http://schemas.microsoft.com/office/drawing/2014/main" id="{2E9DD196-A071-4457-8B4D-15A9652AA5F8}"/>
                  </a:ext>
                </a:extLst>
              </p:cNvPr>
              <p:cNvSpPr/>
              <p:nvPr/>
            </p:nvSpPr>
            <p:spPr>
              <a:xfrm>
                <a:off x="681039" y="1459147"/>
                <a:ext cx="1786484" cy="423008"/>
              </a:xfrm>
              <a:prstGeom prst="roundRect">
                <a:avLst>
                  <a:gd name="adj" fmla="val 50000"/>
                </a:avLst>
              </a:prstGeom>
              <a:solidFill>
                <a:srgbClr val="E0005B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1" name="Rounded Rectangle 27">
                <a:extLst>
                  <a:ext uri="{FF2B5EF4-FFF2-40B4-BE49-F238E27FC236}">
                    <a16:creationId xmlns:a16="http://schemas.microsoft.com/office/drawing/2014/main" id="{80F5E39C-B70F-4A77-86B8-DD87E4C7AF9E}"/>
                  </a:ext>
                </a:extLst>
              </p:cNvPr>
              <p:cNvSpPr/>
              <p:nvPr/>
            </p:nvSpPr>
            <p:spPr>
              <a:xfrm>
                <a:off x="1007249" y="1457168"/>
                <a:ext cx="1134066" cy="499259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h-TH" sz="28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วิถีชีวิต</a:t>
                </a:r>
              </a:p>
            </p:txBody>
          </p:sp>
        </p:grp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730A355-55F2-4D5C-AA99-47DA6F65AF4B}"/>
              </a:ext>
            </a:extLst>
          </p:cNvPr>
          <p:cNvGrpSpPr/>
          <p:nvPr/>
        </p:nvGrpSpPr>
        <p:grpSpPr>
          <a:xfrm>
            <a:off x="9163326" y="1171279"/>
            <a:ext cx="2882537" cy="3124911"/>
            <a:chOff x="9101729" y="1248703"/>
            <a:chExt cx="2882537" cy="3124911"/>
          </a:xfrm>
        </p:grpSpPr>
        <p:sp>
          <p:nvSpPr>
            <p:cNvPr id="202" name="Rectangle: Rounded Corners 201">
              <a:extLst>
                <a:ext uri="{FF2B5EF4-FFF2-40B4-BE49-F238E27FC236}">
                  <a16:creationId xmlns:a16="http://schemas.microsoft.com/office/drawing/2014/main" id="{EA6FD28E-173C-496E-A726-4C040AC49287}"/>
                </a:ext>
              </a:extLst>
            </p:cNvPr>
            <p:cNvSpPr/>
            <p:nvPr/>
          </p:nvSpPr>
          <p:spPr>
            <a:xfrm>
              <a:off x="9101729" y="1478490"/>
              <a:ext cx="2882537" cy="2895124"/>
            </a:xfrm>
            <a:prstGeom prst="roundRect">
              <a:avLst>
                <a:gd name="adj" fmla="val 7150"/>
              </a:avLst>
            </a:prstGeom>
            <a:noFill/>
            <a:ln w="28575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03" name="Group 202">
              <a:extLst>
                <a:ext uri="{FF2B5EF4-FFF2-40B4-BE49-F238E27FC236}">
                  <a16:creationId xmlns:a16="http://schemas.microsoft.com/office/drawing/2014/main" id="{E80126DD-DAC2-4E64-8D79-F608D1F909A2}"/>
                </a:ext>
              </a:extLst>
            </p:cNvPr>
            <p:cNvGrpSpPr/>
            <p:nvPr/>
          </p:nvGrpSpPr>
          <p:grpSpPr>
            <a:xfrm>
              <a:off x="9671525" y="1248703"/>
              <a:ext cx="1786485" cy="532056"/>
              <a:chOff x="702810" y="1447842"/>
              <a:chExt cx="1786485" cy="499259"/>
            </a:xfrm>
          </p:grpSpPr>
          <p:sp>
            <p:nvSpPr>
              <p:cNvPr id="204" name="Rectangle: Rounded Corners 203">
                <a:extLst>
                  <a:ext uri="{FF2B5EF4-FFF2-40B4-BE49-F238E27FC236}">
                    <a16:creationId xmlns:a16="http://schemas.microsoft.com/office/drawing/2014/main" id="{0E6E96CD-313A-4975-A4CE-2E823EAA5ACD}"/>
                  </a:ext>
                </a:extLst>
              </p:cNvPr>
              <p:cNvSpPr/>
              <p:nvPr/>
            </p:nvSpPr>
            <p:spPr>
              <a:xfrm>
                <a:off x="702810" y="1459147"/>
                <a:ext cx="1786485" cy="423008"/>
              </a:xfrm>
              <a:prstGeom prst="roundRect">
                <a:avLst>
                  <a:gd name="adj" fmla="val 50000"/>
                </a:avLst>
              </a:prstGeom>
              <a:solidFill>
                <a:srgbClr val="47A81A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5" name="Rounded Rectangle 27">
                <a:extLst>
                  <a:ext uri="{FF2B5EF4-FFF2-40B4-BE49-F238E27FC236}">
                    <a16:creationId xmlns:a16="http://schemas.microsoft.com/office/drawing/2014/main" id="{33C1E6F3-C9B7-40E7-AB0E-9F1672F23DA9}"/>
                  </a:ext>
                </a:extLst>
              </p:cNvPr>
              <p:cNvSpPr/>
              <p:nvPr/>
            </p:nvSpPr>
            <p:spPr>
              <a:xfrm>
                <a:off x="888993" y="1447842"/>
                <a:ext cx="1350700" cy="499259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h-TH" sz="28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เทคโนโลยี</a:t>
                </a:r>
                <a:endParaRPr lang="en-US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15" name="2">
            <a:extLst>
              <a:ext uri="{FF2B5EF4-FFF2-40B4-BE49-F238E27FC236}">
                <a16:creationId xmlns:a16="http://schemas.microsoft.com/office/drawing/2014/main" id="{A33F332E-AC77-451F-8BA3-610793DB452A}"/>
              </a:ext>
            </a:extLst>
          </p:cNvPr>
          <p:cNvGrpSpPr/>
          <p:nvPr/>
        </p:nvGrpSpPr>
        <p:grpSpPr>
          <a:xfrm>
            <a:off x="1449200" y="5270689"/>
            <a:ext cx="2201940" cy="605919"/>
            <a:chOff x="826163" y="5270689"/>
            <a:chExt cx="1920556" cy="605919"/>
          </a:xfrm>
        </p:grpSpPr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89443BBE-F1F2-477E-8AC7-8546ECD60844}"/>
                </a:ext>
              </a:extLst>
            </p:cNvPr>
            <p:cNvGrpSpPr/>
            <p:nvPr/>
          </p:nvGrpSpPr>
          <p:grpSpPr>
            <a:xfrm>
              <a:off x="826163" y="5270689"/>
              <a:ext cx="1920556" cy="605919"/>
              <a:chOff x="1152305" y="4520440"/>
              <a:chExt cx="1431144" cy="605919"/>
            </a:xfrm>
          </p:grpSpPr>
          <p:sp>
            <p:nvSpPr>
              <p:cNvPr id="129" name="Rectangle: Rounded Corners 128">
                <a:extLst>
                  <a:ext uri="{FF2B5EF4-FFF2-40B4-BE49-F238E27FC236}">
                    <a16:creationId xmlns:a16="http://schemas.microsoft.com/office/drawing/2014/main" id="{9864F628-9BB7-4A55-9443-65B12CE8AF1A}"/>
                  </a:ext>
                </a:extLst>
              </p:cNvPr>
              <p:cNvSpPr/>
              <p:nvPr/>
            </p:nvSpPr>
            <p:spPr>
              <a:xfrm>
                <a:off x="1154569" y="4526997"/>
                <a:ext cx="1428880" cy="599362"/>
              </a:xfrm>
              <a:prstGeom prst="roundRect">
                <a:avLst/>
              </a:prstGeom>
              <a:solidFill>
                <a:schemeClr val="accent5">
                  <a:lumMod val="75000"/>
                </a:schemeClr>
              </a:solidFill>
              <a:ln w="1905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Rectangle: Rounded Corners 129">
                <a:extLst>
                  <a:ext uri="{FF2B5EF4-FFF2-40B4-BE49-F238E27FC236}">
                    <a16:creationId xmlns:a16="http://schemas.microsoft.com/office/drawing/2014/main" id="{F9386E28-85A6-43A5-9BFE-374B50F477B9}"/>
                  </a:ext>
                </a:extLst>
              </p:cNvPr>
              <p:cNvSpPr/>
              <p:nvPr/>
            </p:nvSpPr>
            <p:spPr>
              <a:xfrm>
                <a:off x="1152305" y="4520440"/>
                <a:ext cx="1431144" cy="556464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6" name="1">
              <a:extLst>
                <a:ext uri="{FF2B5EF4-FFF2-40B4-BE49-F238E27FC236}">
                  <a16:creationId xmlns:a16="http://schemas.microsoft.com/office/drawing/2014/main" id="{0E1EB171-0B22-4AE1-8E4E-89EB27C4287B}"/>
                </a:ext>
              </a:extLst>
            </p:cNvPr>
            <p:cNvSpPr/>
            <p:nvPr/>
          </p:nvSpPr>
          <p:spPr>
            <a:xfrm>
              <a:off x="861177" y="5307165"/>
              <a:ext cx="1853903" cy="556464"/>
            </a:xfrm>
            <a:prstGeom prst="round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เทพเจ้าโกรธ</a:t>
              </a:r>
              <a:endParaRPr lang="en-US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6" name="3">
            <a:extLst>
              <a:ext uri="{FF2B5EF4-FFF2-40B4-BE49-F238E27FC236}">
                <a16:creationId xmlns:a16="http://schemas.microsoft.com/office/drawing/2014/main" id="{02A97F37-B6CA-4100-BF23-75D4E159BDB3}"/>
              </a:ext>
            </a:extLst>
          </p:cNvPr>
          <p:cNvGrpSpPr/>
          <p:nvPr/>
        </p:nvGrpSpPr>
        <p:grpSpPr>
          <a:xfrm>
            <a:off x="1449199" y="6029307"/>
            <a:ext cx="2205423" cy="615220"/>
            <a:chOff x="826683" y="6029307"/>
            <a:chExt cx="1920033" cy="615220"/>
          </a:xfrm>
        </p:grpSpPr>
        <p:grpSp>
          <p:nvGrpSpPr>
            <p:cNvPr id="131" name="Group 130">
              <a:extLst>
                <a:ext uri="{FF2B5EF4-FFF2-40B4-BE49-F238E27FC236}">
                  <a16:creationId xmlns:a16="http://schemas.microsoft.com/office/drawing/2014/main" id="{1B18184D-F328-424B-81BF-40DC1E083E44}"/>
                </a:ext>
              </a:extLst>
            </p:cNvPr>
            <p:cNvGrpSpPr/>
            <p:nvPr/>
          </p:nvGrpSpPr>
          <p:grpSpPr>
            <a:xfrm>
              <a:off x="826683" y="6029307"/>
              <a:ext cx="1920033" cy="605919"/>
              <a:chOff x="1152693" y="4520440"/>
              <a:chExt cx="1430755" cy="605919"/>
            </a:xfrm>
          </p:grpSpPr>
          <p:sp>
            <p:nvSpPr>
              <p:cNvPr id="132" name="Rectangle: Rounded Corners 131">
                <a:extLst>
                  <a:ext uri="{FF2B5EF4-FFF2-40B4-BE49-F238E27FC236}">
                    <a16:creationId xmlns:a16="http://schemas.microsoft.com/office/drawing/2014/main" id="{CF9B495B-C9AD-4C59-9F83-5BA60A261A81}"/>
                  </a:ext>
                </a:extLst>
              </p:cNvPr>
              <p:cNvSpPr/>
              <p:nvPr/>
            </p:nvSpPr>
            <p:spPr>
              <a:xfrm>
                <a:off x="1152693" y="4569895"/>
                <a:ext cx="1430755" cy="556464"/>
              </a:xfrm>
              <a:prstGeom prst="roundRect">
                <a:avLst/>
              </a:prstGeom>
              <a:solidFill>
                <a:schemeClr val="accent5">
                  <a:lumMod val="75000"/>
                </a:schemeClr>
              </a:solidFill>
              <a:ln w="1905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" name="Rectangle: Rounded Corners 132">
                <a:extLst>
                  <a:ext uri="{FF2B5EF4-FFF2-40B4-BE49-F238E27FC236}">
                    <a16:creationId xmlns:a16="http://schemas.microsoft.com/office/drawing/2014/main" id="{1254BBDB-5A85-443F-B657-FD82BED6417F}"/>
                  </a:ext>
                </a:extLst>
              </p:cNvPr>
              <p:cNvSpPr/>
              <p:nvPr/>
            </p:nvSpPr>
            <p:spPr>
              <a:xfrm>
                <a:off x="1152694" y="4520440"/>
                <a:ext cx="1430754" cy="556464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7" name="3">
              <a:extLst>
                <a:ext uri="{FF2B5EF4-FFF2-40B4-BE49-F238E27FC236}">
                  <a16:creationId xmlns:a16="http://schemas.microsoft.com/office/drawing/2014/main" id="{B8358B19-E4FB-4773-BE94-8BF46A5D6C6C}"/>
                </a:ext>
              </a:extLst>
            </p:cNvPr>
            <p:cNvSpPr/>
            <p:nvPr/>
          </p:nvSpPr>
          <p:spPr>
            <a:xfrm>
              <a:off x="944151" y="6071718"/>
              <a:ext cx="1701404" cy="572809"/>
            </a:xfrm>
            <a:prstGeom prst="round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ร้องเพลงในโบสถ์ </a:t>
              </a:r>
              <a:endParaRPr lang="en-US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8" name="5">
            <a:extLst>
              <a:ext uri="{FF2B5EF4-FFF2-40B4-BE49-F238E27FC236}">
                <a16:creationId xmlns:a16="http://schemas.microsoft.com/office/drawing/2014/main" id="{1A8C6170-AFE7-4B9A-B745-DC8CAB0C6C89}"/>
              </a:ext>
            </a:extLst>
          </p:cNvPr>
          <p:cNvGrpSpPr/>
          <p:nvPr/>
        </p:nvGrpSpPr>
        <p:grpSpPr>
          <a:xfrm>
            <a:off x="3802935" y="5269031"/>
            <a:ext cx="2196252" cy="607577"/>
            <a:chOff x="3137052" y="5269031"/>
            <a:chExt cx="1847826" cy="607577"/>
          </a:xfrm>
        </p:grpSpPr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5D5E6F4A-592F-4545-A9C9-A0794F8C6495}"/>
                </a:ext>
              </a:extLst>
            </p:cNvPr>
            <p:cNvGrpSpPr/>
            <p:nvPr/>
          </p:nvGrpSpPr>
          <p:grpSpPr>
            <a:xfrm>
              <a:off x="3137052" y="5269031"/>
              <a:ext cx="1847826" cy="607577"/>
              <a:chOff x="1206500" y="4518782"/>
              <a:chExt cx="1376948" cy="607577"/>
            </a:xfrm>
          </p:grpSpPr>
          <p:sp>
            <p:nvSpPr>
              <p:cNvPr id="120" name="Rectangle: Rounded Corners 119">
                <a:extLst>
                  <a:ext uri="{FF2B5EF4-FFF2-40B4-BE49-F238E27FC236}">
                    <a16:creationId xmlns:a16="http://schemas.microsoft.com/office/drawing/2014/main" id="{AB99AB5A-949C-400C-B132-CD2D27FC47A5}"/>
                  </a:ext>
                </a:extLst>
              </p:cNvPr>
              <p:cNvSpPr/>
              <p:nvPr/>
            </p:nvSpPr>
            <p:spPr>
              <a:xfrm>
                <a:off x="1206500" y="4518782"/>
                <a:ext cx="1376948" cy="607577"/>
              </a:xfrm>
              <a:prstGeom prst="roundRect">
                <a:avLst/>
              </a:prstGeom>
              <a:solidFill>
                <a:schemeClr val="accent5">
                  <a:lumMod val="75000"/>
                </a:schemeClr>
              </a:solidFill>
              <a:ln w="1905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Rectangle: Rounded Corners 120">
                <a:extLst>
                  <a:ext uri="{FF2B5EF4-FFF2-40B4-BE49-F238E27FC236}">
                    <a16:creationId xmlns:a16="http://schemas.microsoft.com/office/drawing/2014/main" id="{DA30FAD6-562A-43BC-92AB-A4E2855A3376}"/>
                  </a:ext>
                </a:extLst>
              </p:cNvPr>
              <p:cNvSpPr/>
              <p:nvPr/>
            </p:nvSpPr>
            <p:spPr>
              <a:xfrm>
                <a:off x="1206500" y="4520440"/>
                <a:ext cx="1376948" cy="556464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8" name="2">
              <a:extLst>
                <a:ext uri="{FF2B5EF4-FFF2-40B4-BE49-F238E27FC236}">
                  <a16:creationId xmlns:a16="http://schemas.microsoft.com/office/drawing/2014/main" id="{3A010B20-8D7E-4080-BE4F-991A1E9BF5E6}"/>
                </a:ext>
              </a:extLst>
            </p:cNvPr>
            <p:cNvSpPr/>
            <p:nvPr/>
          </p:nvSpPr>
          <p:spPr>
            <a:xfrm>
              <a:off x="3137052" y="5329915"/>
              <a:ext cx="1847826" cy="512495"/>
            </a:xfrm>
            <a:prstGeom prst="round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แห่นาค</a:t>
              </a:r>
              <a:endParaRPr lang="en-US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9" name="4">
            <a:extLst>
              <a:ext uri="{FF2B5EF4-FFF2-40B4-BE49-F238E27FC236}">
                <a16:creationId xmlns:a16="http://schemas.microsoft.com/office/drawing/2014/main" id="{CD50723D-6611-44B1-9981-B2F880FE0564}"/>
              </a:ext>
            </a:extLst>
          </p:cNvPr>
          <p:cNvGrpSpPr/>
          <p:nvPr/>
        </p:nvGrpSpPr>
        <p:grpSpPr>
          <a:xfrm>
            <a:off x="3782751" y="4512070"/>
            <a:ext cx="2198351" cy="605919"/>
            <a:chOff x="3137052" y="4512070"/>
            <a:chExt cx="1847826" cy="605919"/>
          </a:xfrm>
        </p:grpSpPr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C8E8E736-F8AA-47CD-8B58-6DF37B2F4F4F}"/>
                </a:ext>
              </a:extLst>
            </p:cNvPr>
            <p:cNvGrpSpPr/>
            <p:nvPr/>
          </p:nvGrpSpPr>
          <p:grpSpPr>
            <a:xfrm>
              <a:off x="3137052" y="4512070"/>
              <a:ext cx="1847826" cy="605919"/>
              <a:chOff x="1206500" y="4520440"/>
              <a:chExt cx="1376948" cy="605919"/>
            </a:xfrm>
          </p:grpSpPr>
          <p:sp>
            <p:nvSpPr>
              <p:cNvPr id="117" name="Rectangle: Rounded Corners 116">
                <a:extLst>
                  <a:ext uri="{FF2B5EF4-FFF2-40B4-BE49-F238E27FC236}">
                    <a16:creationId xmlns:a16="http://schemas.microsoft.com/office/drawing/2014/main" id="{16F68B56-0F81-48E6-957D-5F046A2F3738}"/>
                  </a:ext>
                </a:extLst>
              </p:cNvPr>
              <p:cNvSpPr/>
              <p:nvPr/>
            </p:nvSpPr>
            <p:spPr>
              <a:xfrm>
                <a:off x="1206500" y="4541683"/>
                <a:ext cx="1376948" cy="584676"/>
              </a:xfrm>
              <a:prstGeom prst="roundRect">
                <a:avLst/>
              </a:prstGeom>
              <a:solidFill>
                <a:schemeClr val="accent5">
                  <a:lumMod val="75000"/>
                </a:schemeClr>
              </a:solidFill>
              <a:ln w="1905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8" name="Rectangle: Rounded Corners 117">
                <a:extLst>
                  <a:ext uri="{FF2B5EF4-FFF2-40B4-BE49-F238E27FC236}">
                    <a16:creationId xmlns:a16="http://schemas.microsoft.com/office/drawing/2014/main" id="{2383E6C7-353C-462D-8C5F-B0B359C3431B}"/>
                  </a:ext>
                </a:extLst>
              </p:cNvPr>
              <p:cNvSpPr/>
              <p:nvPr/>
            </p:nvSpPr>
            <p:spPr>
              <a:xfrm>
                <a:off x="1206500" y="4520440"/>
                <a:ext cx="1376948" cy="556464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7" name="11">
              <a:extLst>
                <a:ext uri="{FF2B5EF4-FFF2-40B4-BE49-F238E27FC236}">
                  <a16:creationId xmlns:a16="http://schemas.microsoft.com/office/drawing/2014/main" id="{710712D7-F71B-4B01-A4C7-FD438397B95D}"/>
                </a:ext>
              </a:extLst>
            </p:cNvPr>
            <p:cNvSpPr/>
            <p:nvPr/>
          </p:nvSpPr>
          <p:spPr>
            <a:xfrm>
              <a:off x="3137052" y="4551826"/>
              <a:ext cx="1847826" cy="529369"/>
            </a:xfrm>
            <a:prstGeom prst="round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งานมงคลสมรส</a:t>
              </a:r>
              <a:endParaRPr lang="en-US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7" name="6">
            <a:extLst>
              <a:ext uri="{FF2B5EF4-FFF2-40B4-BE49-F238E27FC236}">
                <a16:creationId xmlns:a16="http://schemas.microsoft.com/office/drawing/2014/main" id="{0D41D80F-809D-46A3-BF8C-BB7C872EA39B}"/>
              </a:ext>
            </a:extLst>
          </p:cNvPr>
          <p:cNvGrpSpPr/>
          <p:nvPr/>
        </p:nvGrpSpPr>
        <p:grpSpPr>
          <a:xfrm>
            <a:off x="3802936" y="6029307"/>
            <a:ext cx="2196252" cy="605919"/>
            <a:chOff x="3137052" y="6029307"/>
            <a:chExt cx="1847827" cy="605919"/>
          </a:xfrm>
        </p:grpSpPr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E22CF07E-A2CA-4AF1-95D2-9CB3A4F30582}"/>
                </a:ext>
              </a:extLst>
            </p:cNvPr>
            <p:cNvGrpSpPr/>
            <p:nvPr/>
          </p:nvGrpSpPr>
          <p:grpSpPr>
            <a:xfrm>
              <a:off x="3137052" y="6029307"/>
              <a:ext cx="1847826" cy="605919"/>
              <a:chOff x="1206500" y="4520440"/>
              <a:chExt cx="1376948" cy="605919"/>
            </a:xfrm>
          </p:grpSpPr>
          <p:sp>
            <p:nvSpPr>
              <p:cNvPr id="123" name="Rectangle: Rounded Corners 122">
                <a:extLst>
                  <a:ext uri="{FF2B5EF4-FFF2-40B4-BE49-F238E27FC236}">
                    <a16:creationId xmlns:a16="http://schemas.microsoft.com/office/drawing/2014/main" id="{C5748208-96A0-4447-B9CB-124F582A71E4}"/>
                  </a:ext>
                </a:extLst>
              </p:cNvPr>
              <p:cNvSpPr/>
              <p:nvPr/>
            </p:nvSpPr>
            <p:spPr>
              <a:xfrm>
                <a:off x="1206500" y="4530213"/>
                <a:ext cx="1376948" cy="596146"/>
              </a:xfrm>
              <a:prstGeom prst="roundRect">
                <a:avLst/>
              </a:prstGeom>
              <a:solidFill>
                <a:schemeClr val="accent5">
                  <a:lumMod val="75000"/>
                </a:schemeClr>
              </a:solidFill>
              <a:ln w="1905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24" name="Rectangle: Rounded Corners 123">
                <a:extLst>
                  <a:ext uri="{FF2B5EF4-FFF2-40B4-BE49-F238E27FC236}">
                    <a16:creationId xmlns:a16="http://schemas.microsoft.com/office/drawing/2014/main" id="{319C5005-4ED8-4CED-81B0-271F6BC1BB18}"/>
                  </a:ext>
                </a:extLst>
              </p:cNvPr>
              <p:cNvSpPr/>
              <p:nvPr/>
            </p:nvSpPr>
            <p:spPr>
              <a:xfrm>
                <a:off x="1206500" y="4520440"/>
                <a:ext cx="1376948" cy="556464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8" name="4">
              <a:extLst>
                <a:ext uri="{FF2B5EF4-FFF2-40B4-BE49-F238E27FC236}">
                  <a16:creationId xmlns:a16="http://schemas.microsoft.com/office/drawing/2014/main" id="{A4AFA4C4-E072-49DF-AB8B-CC23E98AFBAA}"/>
                </a:ext>
              </a:extLst>
            </p:cNvPr>
            <p:cNvSpPr/>
            <p:nvPr/>
          </p:nvSpPr>
          <p:spPr>
            <a:xfrm>
              <a:off x="3137052" y="6075954"/>
              <a:ext cx="1847827" cy="518450"/>
            </a:xfrm>
            <a:prstGeom prst="roundRect">
              <a:avLst>
                <a:gd name="adj" fmla="val 18606"/>
              </a:avLst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งานศพ</a:t>
              </a:r>
              <a:endParaRPr lang="en-US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1" name="8">
            <a:extLst>
              <a:ext uri="{FF2B5EF4-FFF2-40B4-BE49-F238E27FC236}">
                <a16:creationId xmlns:a16="http://schemas.microsoft.com/office/drawing/2014/main" id="{F049927F-BA20-4904-90C8-DD7357918D7E}"/>
              </a:ext>
            </a:extLst>
          </p:cNvPr>
          <p:cNvGrpSpPr/>
          <p:nvPr/>
        </p:nvGrpSpPr>
        <p:grpSpPr>
          <a:xfrm>
            <a:off x="6147500" y="5269031"/>
            <a:ext cx="2198354" cy="610705"/>
            <a:chOff x="5353566" y="5269031"/>
            <a:chExt cx="1847829" cy="610705"/>
          </a:xfrm>
        </p:grpSpPr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6416A86C-A4E8-4C32-8AC1-3292B2F33B75}"/>
                </a:ext>
              </a:extLst>
            </p:cNvPr>
            <p:cNvGrpSpPr/>
            <p:nvPr/>
          </p:nvGrpSpPr>
          <p:grpSpPr>
            <a:xfrm>
              <a:off x="5353567" y="5269031"/>
              <a:ext cx="1847826" cy="610705"/>
              <a:chOff x="1206500" y="4518782"/>
              <a:chExt cx="1376948" cy="610705"/>
            </a:xfrm>
          </p:grpSpPr>
          <p:sp>
            <p:nvSpPr>
              <p:cNvPr id="102" name="Rectangle: Rounded Corners 101">
                <a:extLst>
                  <a:ext uri="{FF2B5EF4-FFF2-40B4-BE49-F238E27FC236}">
                    <a16:creationId xmlns:a16="http://schemas.microsoft.com/office/drawing/2014/main" id="{10AE51B0-B63C-4AB9-B3C8-37F03CFCC21A}"/>
                  </a:ext>
                </a:extLst>
              </p:cNvPr>
              <p:cNvSpPr/>
              <p:nvPr/>
            </p:nvSpPr>
            <p:spPr>
              <a:xfrm>
                <a:off x="1206500" y="4518782"/>
                <a:ext cx="1376948" cy="610705"/>
              </a:xfrm>
              <a:prstGeom prst="roundRect">
                <a:avLst/>
              </a:prstGeom>
              <a:solidFill>
                <a:schemeClr val="accent5">
                  <a:lumMod val="75000"/>
                </a:schemeClr>
              </a:solidFill>
              <a:ln w="1905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Rectangle: Rounded Corners 102">
                <a:extLst>
                  <a:ext uri="{FF2B5EF4-FFF2-40B4-BE49-F238E27FC236}">
                    <a16:creationId xmlns:a16="http://schemas.microsoft.com/office/drawing/2014/main" id="{445E7C31-5A92-45FF-B18B-D6446935EE65}"/>
                  </a:ext>
                </a:extLst>
              </p:cNvPr>
              <p:cNvSpPr/>
              <p:nvPr/>
            </p:nvSpPr>
            <p:spPr>
              <a:xfrm>
                <a:off x="1206500" y="4520440"/>
                <a:ext cx="1376948" cy="556464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0" name="7">
              <a:extLst>
                <a:ext uri="{FF2B5EF4-FFF2-40B4-BE49-F238E27FC236}">
                  <a16:creationId xmlns:a16="http://schemas.microsoft.com/office/drawing/2014/main" id="{BD79489D-5622-4FEA-B919-1909BF585D92}"/>
                </a:ext>
              </a:extLst>
            </p:cNvPr>
            <p:cNvSpPr/>
            <p:nvPr/>
          </p:nvSpPr>
          <p:spPr>
            <a:xfrm>
              <a:off x="5353566" y="5324449"/>
              <a:ext cx="1847829" cy="499459"/>
            </a:xfrm>
            <a:prstGeom prst="round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สวดมนต์ในโบสถ์ </a:t>
              </a:r>
              <a:endParaRPr lang="en-US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0" name="7">
            <a:extLst>
              <a:ext uri="{FF2B5EF4-FFF2-40B4-BE49-F238E27FC236}">
                <a16:creationId xmlns:a16="http://schemas.microsoft.com/office/drawing/2014/main" id="{F1319CE5-8D9B-4E6B-8666-3AD2F425CB2F}"/>
              </a:ext>
            </a:extLst>
          </p:cNvPr>
          <p:cNvGrpSpPr/>
          <p:nvPr/>
        </p:nvGrpSpPr>
        <p:grpSpPr>
          <a:xfrm>
            <a:off x="6137930" y="4512070"/>
            <a:ext cx="2199409" cy="605413"/>
            <a:chOff x="5353565" y="4512070"/>
            <a:chExt cx="2123510" cy="605413"/>
          </a:xfrm>
        </p:grpSpPr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765D249C-0CAE-413C-A0B8-8D5D09A342D6}"/>
                </a:ext>
              </a:extLst>
            </p:cNvPr>
            <p:cNvGrpSpPr/>
            <p:nvPr/>
          </p:nvGrpSpPr>
          <p:grpSpPr>
            <a:xfrm>
              <a:off x="5353565" y="4512070"/>
              <a:ext cx="2123508" cy="605413"/>
              <a:chOff x="1206499" y="4520440"/>
              <a:chExt cx="1582379" cy="605413"/>
            </a:xfrm>
          </p:grpSpPr>
          <p:sp>
            <p:nvSpPr>
              <p:cNvPr id="99" name="Rectangle: Rounded Corners 98">
                <a:extLst>
                  <a:ext uri="{FF2B5EF4-FFF2-40B4-BE49-F238E27FC236}">
                    <a16:creationId xmlns:a16="http://schemas.microsoft.com/office/drawing/2014/main" id="{226D609D-C53C-40A4-AB54-DAC6A7B732B8}"/>
                  </a:ext>
                </a:extLst>
              </p:cNvPr>
              <p:cNvSpPr/>
              <p:nvPr/>
            </p:nvSpPr>
            <p:spPr>
              <a:xfrm>
                <a:off x="1206499" y="4534026"/>
                <a:ext cx="1582378" cy="591827"/>
              </a:xfrm>
              <a:prstGeom prst="roundRect">
                <a:avLst/>
              </a:prstGeom>
              <a:solidFill>
                <a:schemeClr val="accent5">
                  <a:lumMod val="75000"/>
                </a:schemeClr>
              </a:solidFill>
              <a:ln w="1905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0" name="Rectangle: Rounded Corners 99">
                <a:extLst>
                  <a:ext uri="{FF2B5EF4-FFF2-40B4-BE49-F238E27FC236}">
                    <a16:creationId xmlns:a16="http://schemas.microsoft.com/office/drawing/2014/main" id="{C78149A3-5823-465C-97EF-ABC5DBE225D7}"/>
                  </a:ext>
                </a:extLst>
              </p:cNvPr>
              <p:cNvSpPr/>
              <p:nvPr/>
            </p:nvSpPr>
            <p:spPr>
              <a:xfrm>
                <a:off x="1206500" y="4520440"/>
                <a:ext cx="1582378" cy="556464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1" name="10">
              <a:extLst>
                <a:ext uri="{FF2B5EF4-FFF2-40B4-BE49-F238E27FC236}">
                  <a16:creationId xmlns:a16="http://schemas.microsoft.com/office/drawing/2014/main" id="{06D0C5FA-600F-4F39-A70B-A83395B58150}"/>
                </a:ext>
              </a:extLst>
            </p:cNvPr>
            <p:cNvSpPr/>
            <p:nvPr/>
          </p:nvSpPr>
          <p:spPr>
            <a:xfrm>
              <a:off x="5353567" y="4558540"/>
              <a:ext cx="2123508" cy="529369"/>
            </a:xfrm>
            <a:prstGeom prst="round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ปรากฏการณ์ธรรมชาติ</a:t>
              </a:r>
              <a:endParaRPr lang="en-US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2" name="9">
            <a:extLst>
              <a:ext uri="{FF2B5EF4-FFF2-40B4-BE49-F238E27FC236}">
                <a16:creationId xmlns:a16="http://schemas.microsoft.com/office/drawing/2014/main" id="{F947318A-9D4F-4DE2-AB17-920E035753E9}"/>
              </a:ext>
            </a:extLst>
          </p:cNvPr>
          <p:cNvGrpSpPr/>
          <p:nvPr/>
        </p:nvGrpSpPr>
        <p:grpSpPr>
          <a:xfrm>
            <a:off x="6147502" y="6029307"/>
            <a:ext cx="2198351" cy="615277"/>
            <a:chOff x="5353566" y="6029307"/>
            <a:chExt cx="1847829" cy="615277"/>
          </a:xfrm>
        </p:grpSpPr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5DCAB3A6-D6B0-4420-BF57-D311AB779BC4}"/>
                </a:ext>
              </a:extLst>
            </p:cNvPr>
            <p:cNvGrpSpPr/>
            <p:nvPr/>
          </p:nvGrpSpPr>
          <p:grpSpPr>
            <a:xfrm>
              <a:off x="5353567" y="6029307"/>
              <a:ext cx="1847826" cy="615277"/>
              <a:chOff x="1206500" y="4520440"/>
              <a:chExt cx="1376948" cy="615277"/>
            </a:xfrm>
          </p:grpSpPr>
          <p:sp>
            <p:nvSpPr>
              <p:cNvPr id="105" name="Rectangle: Rounded Corners 104">
                <a:extLst>
                  <a:ext uri="{FF2B5EF4-FFF2-40B4-BE49-F238E27FC236}">
                    <a16:creationId xmlns:a16="http://schemas.microsoft.com/office/drawing/2014/main" id="{C441FF2E-4B13-4145-91C8-9DE4EC5B1A37}"/>
                  </a:ext>
                </a:extLst>
              </p:cNvPr>
              <p:cNvSpPr/>
              <p:nvPr/>
            </p:nvSpPr>
            <p:spPr>
              <a:xfrm>
                <a:off x="1206500" y="4527059"/>
                <a:ext cx="1376948" cy="608658"/>
              </a:xfrm>
              <a:prstGeom prst="roundRect">
                <a:avLst/>
              </a:prstGeom>
              <a:solidFill>
                <a:schemeClr val="accent5">
                  <a:lumMod val="75000"/>
                </a:schemeClr>
              </a:solidFill>
              <a:ln w="1905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: Rounded Corners 105">
                <a:extLst>
                  <a:ext uri="{FF2B5EF4-FFF2-40B4-BE49-F238E27FC236}">
                    <a16:creationId xmlns:a16="http://schemas.microsoft.com/office/drawing/2014/main" id="{9CE38126-52C3-4D3C-9C3D-0E94075286C8}"/>
                  </a:ext>
                </a:extLst>
              </p:cNvPr>
              <p:cNvSpPr/>
              <p:nvPr/>
            </p:nvSpPr>
            <p:spPr>
              <a:xfrm>
                <a:off x="1206500" y="4520440"/>
                <a:ext cx="1376948" cy="556464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2" name="8">
              <a:extLst>
                <a:ext uri="{FF2B5EF4-FFF2-40B4-BE49-F238E27FC236}">
                  <a16:creationId xmlns:a16="http://schemas.microsoft.com/office/drawing/2014/main" id="{4CA6F1AE-2FF6-427B-A136-C1ADEF0B6054}"/>
                </a:ext>
              </a:extLst>
            </p:cNvPr>
            <p:cNvSpPr/>
            <p:nvPr/>
          </p:nvSpPr>
          <p:spPr>
            <a:xfrm>
              <a:off x="5353566" y="6080463"/>
              <a:ext cx="1847829" cy="513917"/>
            </a:xfrm>
            <a:prstGeom prst="round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งานวันเกิด</a:t>
              </a:r>
              <a:endParaRPr lang="en-US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4" name="1">
            <a:extLst>
              <a:ext uri="{FF2B5EF4-FFF2-40B4-BE49-F238E27FC236}">
                <a16:creationId xmlns:a16="http://schemas.microsoft.com/office/drawing/2014/main" id="{11780727-0AFB-4CF7-BC24-BD2B49D6924F}"/>
              </a:ext>
            </a:extLst>
          </p:cNvPr>
          <p:cNvGrpSpPr/>
          <p:nvPr/>
        </p:nvGrpSpPr>
        <p:grpSpPr>
          <a:xfrm>
            <a:off x="1452684" y="4512070"/>
            <a:ext cx="2201940" cy="605919"/>
            <a:chOff x="829719" y="4512070"/>
            <a:chExt cx="1916999" cy="605919"/>
          </a:xfrm>
        </p:grpSpPr>
        <p:grpSp>
          <p:nvGrpSpPr>
            <p:cNvPr id="125" name="Group 124">
              <a:extLst>
                <a:ext uri="{FF2B5EF4-FFF2-40B4-BE49-F238E27FC236}">
                  <a16:creationId xmlns:a16="http://schemas.microsoft.com/office/drawing/2014/main" id="{7A79DFC5-1F52-42AA-A0E9-7B30EDBD0513}"/>
                </a:ext>
              </a:extLst>
            </p:cNvPr>
            <p:cNvGrpSpPr/>
            <p:nvPr/>
          </p:nvGrpSpPr>
          <p:grpSpPr>
            <a:xfrm>
              <a:off x="829719" y="4512070"/>
              <a:ext cx="1916999" cy="605919"/>
              <a:chOff x="1154955" y="4520440"/>
              <a:chExt cx="1428494" cy="605919"/>
            </a:xfrm>
          </p:grpSpPr>
          <p:sp>
            <p:nvSpPr>
              <p:cNvPr id="126" name="Rectangle: Rounded Corners 125">
                <a:extLst>
                  <a:ext uri="{FF2B5EF4-FFF2-40B4-BE49-F238E27FC236}">
                    <a16:creationId xmlns:a16="http://schemas.microsoft.com/office/drawing/2014/main" id="{28B27993-BB1F-49EE-82F1-80E8353626E3}"/>
                  </a:ext>
                </a:extLst>
              </p:cNvPr>
              <p:cNvSpPr/>
              <p:nvPr/>
            </p:nvSpPr>
            <p:spPr>
              <a:xfrm>
                <a:off x="1154955" y="4528810"/>
                <a:ext cx="1428494" cy="597549"/>
              </a:xfrm>
              <a:prstGeom prst="roundRect">
                <a:avLst/>
              </a:prstGeom>
              <a:solidFill>
                <a:schemeClr val="accent5">
                  <a:lumMod val="75000"/>
                </a:schemeClr>
              </a:solidFill>
              <a:ln w="1905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Rectangle: Rounded Corners 126">
                <a:extLst>
                  <a:ext uri="{FF2B5EF4-FFF2-40B4-BE49-F238E27FC236}">
                    <a16:creationId xmlns:a16="http://schemas.microsoft.com/office/drawing/2014/main" id="{C9E2458D-619F-4B89-BE32-BBEE81416814}"/>
                  </a:ext>
                </a:extLst>
              </p:cNvPr>
              <p:cNvSpPr/>
              <p:nvPr/>
            </p:nvSpPr>
            <p:spPr>
              <a:xfrm>
                <a:off x="1154955" y="4520440"/>
                <a:ext cx="1428494" cy="556464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3" name="9">
              <a:extLst>
                <a:ext uri="{FF2B5EF4-FFF2-40B4-BE49-F238E27FC236}">
                  <a16:creationId xmlns:a16="http://schemas.microsoft.com/office/drawing/2014/main" id="{BC3A4ABB-A107-4956-814A-CEC4CFDD1027}"/>
                </a:ext>
              </a:extLst>
            </p:cNvPr>
            <p:cNvSpPr/>
            <p:nvPr/>
          </p:nvSpPr>
          <p:spPr>
            <a:xfrm>
              <a:off x="991605" y="4559510"/>
              <a:ext cx="1554981" cy="531005"/>
            </a:xfrm>
            <a:prstGeom prst="round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การบันทึกเสียง</a:t>
              </a:r>
              <a:endParaRPr lang="en-US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4" name="10">
            <a:extLst>
              <a:ext uri="{FF2B5EF4-FFF2-40B4-BE49-F238E27FC236}">
                <a16:creationId xmlns:a16="http://schemas.microsoft.com/office/drawing/2014/main" id="{10712AAF-C681-424A-B755-BA862F892B11}"/>
              </a:ext>
            </a:extLst>
          </p:cNvPr>
          <p:cNvGrpSpPr/>
          <p:nvPr/>
        </p:nvGrpSpPr>
        <p:grpSpPr>
          <a:xfrm>
            <a:off x="8436764" y="4512038"/>
            <a:ext cx="2302553" cy="901930"/>
            <a:chOff x="7803516" y="4512038"/>
            <a:chExt cx="2302553" cy="901930"/>
          </a:xfrm>
        </p:grpSpPr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id="{CBC0DC75-DA7E-43BD-9103-115170F66789}"/>
                </a:ext>
              </a:extLst>
            </p:cNvPr>
            <p:cNvGrpSpPr/>
            <p:nvPr/>
          </p:nvGrpSpPr>
          <p:grpSpPr>
            <a:xfrm>
              <a:off x="7860919" y="4512038"/>
              <a:ext cx="2198354" cy="901930"/>
              <a:chOff x="1206499" y="4520440"/>
              <a:chExt cx="1638151" cy="586882"/>
            </a:xfrm>
          </p:grpSpPr>
          <p:sp>
            <p:nvSpPr>
              <p:cNvPr id="135" name="Rectangle: Rounded Corners 134">
                <a:extLst>
                  <a:ext uri="{FF2B5EF4-FFF2-40B4-BE49-F238E27FC236}">
                    <a16:creationId xmlns:a16="http://schemas.microsoft.com/office/drawing/2014/main" id="{A5EB7087-499A-46CA-9E95-4FF9BCD12E01}"/>
                  </a:ext>
                </a:extLst>
              </p:cNvPr>
              <p:cNvSpPr/>
              <p:nvPr/>
            </p:nvSpPr>
            <p:spPr>
              <a:xfrm>
                <a:off x="1206499" y="4529301"/>
                <a:ext cx="1638148" cy="578021"/>
              </a:xfrm>
              <a:prstGeom prst="roundRect">
                <a:avLst>
                  <a:gd name="adj" fmla="val 10592"/>
                </a:avLst>
              </a:prstGeom>
              <a:solidFill>
                <a:schemeClr val="accent5">
                  <a:lumMod val="75000"/>
                </a:schemeClr>
              </a:solidFill>
              <a:ln w="19050">
                <a:solidFill>
                  <a:srgbClr val="0678B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Rectangle: Rounded Corners 135">
                <a:extLst>
                  <a:ext uri="{FF2B5EF4-FFF2-40B4-BE49-F238E27FC236}">
                    <a16:creationId xmlns:a16="http://schemas.microsoft.com/office/drawing/2014/main" id="{4AAE9553-DC27-4531-8E66-2487A7221544}"/>
                  </a:ext>
                </a:extLst>
              </p:cNvPr>
              <p:cNvSpPr/>
              <p:nvPr/>
            </p:nvSpPr>
            <p:spPr>
              <a:xfrm>
                <a:off x="1206500" y="4520440"/>
                <a:ext cx="1638150" cy="556464"/>
              </a:xfrm>
              <a:prstGeom prst="roundRect">
                <a:avLst>
                  <a:gd name="adj" fmla="val 8162"/>
                </a:avLst>
              </a:prstGeom>
              <a:solidFill>
                <a:schemeClr val="bg1"/>
              </a:solidFill>
              <a:ln w="1905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4" name="6">
              <a:extLst>
                <a:ext uri="{FF2B5EF4-FFF2-40B4-BE49-F238E27FC236}">
                  <a16:creationId xmlns:a16="http://schemas.microsoft.com/office/drawing/2014/main" id="{E1C19ECE-D17D-4742-8CA3-0C2FE63A728D}"/>
                </a:ext>
              </a:extLst>
            </p:cNvPr>
            <p:cNvSpPr/>
            <p:nvPr/>
          </p:nvSpPr>
          <p:spPr>
            <a:xfrm>
              <a:off x="7803516" y="4574971"/>
              <a:ext cx="2302553" cy="782333"/>
            </a:xfrm>
            <a:prstGeom prst="roundRect">
              <a:avLst>
                <a:gd name="adj" fmla="val 11437"/>
              </a:avLst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การเล่นเครื่องดนตรีไทย</a:t>
              </a:r>
            </a:p>
            <a:p>
              <a:pPr algn="ctr"/>
              <a:r>
                <a:rPr lang="th-TH" sz="24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ร่วมกับเครื่องดนตรีสากล</a:t>
              </a:r>
              <a:endParaRPr lang="en-US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3" name="11">
            <a:extLst>
              <a:ext uri="{FF2B5EF4-FFF2-40B4-BE49-F238E27FC236}">
                <a16:creationId xmlns:a16="http://schemas.microsoft.com/office/drawing/2014/main" id="{C5F373BB-F626-4FE1-897A-8CBC8B7C62ED}"/>
              </a:ext>
            </a:extLst>
          </p:cNvPr>
          <p:cNvGrpSpPr/>
          <p:nvPr/>
        </p:nvGrpSpPr>
        <p:grpSpPr>
          <a:xfrm>
            <a:off x="8494167" y="5686720"/>
            <a:ext cx="2198350" cy="908330"/>
            <a:chOff x="7860919" y="5686720"/>
            <a:chExt cx="2198350" cy="908330"/>
          </a:xfrm>
        </p:grpSpPr>
        <p:grpSp>
          <p:nvGrpSpPr>
            <p:cNvPr id="143" name="Group 142">
              <a:extLst>
                <a:ext uri="{FF2B5EF4-FFF2-40B4-BE49-F238E27FC236}">
                  <a16:creationId xmlns:a16="http://schemas.microsoft.com/office/drawing/2014/main" id="{EF516FC9-B4D8-4BA1-9FED-179C859286BD}"/>
                </a:ext>
              </a:extLst>
            </p:cNvPr>
            <p:cNvGrpSpPr/>
            <p:nvPr/>
          </p:nvGrpSpPr>
          <p:grpSpPr>
            <a:xfrm>
              <a:off x="7860919" y="5686720"/>
              <a:ext cx="2198350" cy="908330"/>
              <a:chOff x="1206500" y="4519663"/>
              <a:chExt cx="1638149" cy="591047"/>
            </a:xfrm>
          </p:grpSpPr>
          <p:sp>
            <p:nvSpPr>
              <p:cNvPr id="144" name="Rectangle: Rounded Corners 143">
                <a:extLst>
                  <a:ext uri="{FF2B5EF4-FFF2-40B4-BE49-F238E27FC236}">
                    <a16:creationId xmlns:a16="http://schemas.microsoft.com/office/drawing/2014/main" id="{94C39AF7-9DB2-47CB-8147-258A5797473F}"/>
                  </a:ext>
                </a:extLst>
              </p:cNvPr>
              <p:cNvSpPr/>
              <p:nvPr/>
            </p:nvSpPr>
            <p:spPr>
              <a:xfrm>
                <a:off x="1206500" y="4519663"/>
                <a:ext cx="1638149" cy="591047"/>
              </a:xfrm>
              <a:prstGeom prst="roundRect">
                <a:avLst>
                  <a:gd name="adj" fmla="val 11807"/>
                </a:avLst>
              </a:prstGeom>
              <a:solidFill>
                <a:schemeClr val="accent5">
                  <a:lumMod val="75000"/>
                </a:schemeClr>
              </a:solidFill>
              <a:ln w="19050">
                <a:solidFill>
                  <a:srgbClr val="0678B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45" name="Rectangle: Rounded Corners 144">
                <a:extLst>
                  <a:ext uri="{FF2B5EF4-FFF2-40B4-BE49-F238E27FC236}">
                    <a16:creationId xmlns:a16="http://schemas.microsoft.com/office/drawing/2014/main" id="{3FEDF22E-51AB-4EBB-B00B-DEDAF5F62DEA}"/>
                  </a:ext>
                </a:extLst>
              </p:cNvPr>
              <p:cNvSpPr/>
              <p:nvPr/>
            </p:nvSpPr>
            <p:spPr>
              <a:xfrm>
                <a:off x="1206500" y="4520440"/>
                <a:ext cx="1638149" cy="556464"/>
              </a:xfrm>
              <a:prstGeom prst="roundRect">
                <a:avLst>
                  <a:gd name="adj" fmla="val 8162"/>
                </a:avLst>
              </a:prstGeom>
              <a:solidFill>
                <a:schemeClr val="bg1"/>
              </a:solidFill>
              <a:ln w="1905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9" name="5">
              <a:extLst>
                <a:ext uri="{FF2B5EF4-FFF2-40B4-BE49-F238E27FC236}">
                  <a16:creationId xmlns:a16="http://schemas.microsoft.com/office/drawing/2014/main" id="{7A43CC4B-7B7B-4D60-A9C0-092529B6CF66}"/>
                </a:ext>
              </a:extLst>
            </p:cNvPr>
            <p:cNvSpPr/>
            <p:nvPr/>
          </p:nvSpPr>
          <p:spPr>
            <a:xfrm>
              <a:off x="7972364" y="5753101"/>
              <a:ext cx="1964855" cy="772855"/>
            </a:xfrm>
            <a:prstGeom prst="roundRect">
              <a:avLst>
                <a:gd name="adj" fmla="val 16871"/>
              </a:avLst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การใช้เสียง</a:t>
              </a:r>
            </a:p>
            <a:p>
              <a:pPr algn="ctr"/>
              <a:r>
                <a:rPr lang="th-TH" sz="24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จากคอมพิวเตอร์</a:t>
              </a:r>
              <a:endParaRPr lang="en-US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83" name="Graphic 82">
            <a:extLst>
              <a:ext uri="{FF2B5EF4-FFF2-40B4-BE49-F238E27FC236}">
                <a16:creationId xmlns:a16="http://schemas.microsoft.com/office/drawing/2014/main" id="{FE6E6DA0-899E-49AA-A7D1-255553020E4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8247222">
            <a:off x="3421004" y="4835178"/>
            <a:ext cx="354465" cy="448990"/>
          </a:xfrm>
          <a:prstGeom prst="rect">
            <a:avLst/>
          </a:prstGeom>
        </p:spPr>
      </p:pic>
      <p:pic>
        <p:nvPicPr>
          <p:cNvPr id="84" name="Graphic 83">
            <a:extLst>
              <a:ext uri="{FF2B5EF4-FFF2-40B4-BE49-F238E27FC236}">
                <a16:creationId xmlns:a16="http://schemas.microsoft.com/office/drawing/2014/main" id="{CC267577-CC09-4C11-AFBB-5E55826D5C5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8247222">
            <a:off x="5760139" y="4835178"/>
            <a:ext cx="354465" cy="448990"/>
          </a:xfrm>
          <a:prstGeom prst="rect">
            <a:avLst/>
          </a:prstGeom>
        </p:spPr>
      </p:pic>
      <p:pic>
        <p:nvPicPr>
          <p:cNvPr id="85" name="Graphic 84">
            <a:extLst>
              <a:ext uri="{FF2B5EF4-FFF2-40B4-BE49-F238E27FC236}">
                <a16:creationId xmlns:a16="http://schemas.microsoft.com/office/drawing/2014/main" id="{FE05182D-D467-4AE9-B1C4-0D3E0FA8E6D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8247222">
            <a:off x="8115717" y="4835178"/>
            <a:ext cx="354465" cy="448990"/>
          </a:xfrm>
          <a:prstGeom prst="rect">
            <a:avLst/>
          </a:prstGeom>
        </p:spPr>
      </p:pic>
      <p:pic>
        <p:nvPicPr>
          <p:cNvPr id="86" name="Graphic 85">
            <a:extLst>
              <a:ext uri="{FF2B5EF4-FFF2-40B4-BE49-F238E27FC236}">
                <a16:creationId xmlns:a16="http://schemas.microsoft.com/office/drawing/2014/main" id="{17981C89-8828-494D-9E20-FB9913E727A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8247222">
            <a:off x="3421004" y="5577150"/>
            <a:ext cx="354465" cy="448990"/>
          </a:xfrm>
          <a:prstGeom prst="rect">
            <a:avLst/>
          </a:prstGeom>
        </p:spPr>
      </p:pic>
      <p:pic>
        <p:nvPicPr>
          <p:cNvPr id="87" name="Graphic 86">
            <a:extLst>
              <a:ext uri="{FF2B5EF4-FFF2-40B4-BE49-F238E27FC236}">
                <a16:creationId xmlns:a16="http://schemas.microsoft.com/office/drawing/2014/main" id="{9CE7FB2F-362C-4D07-8DE7-67DF3188451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8247222">
            <a:off x="5760139" y="5577150"/>
            <a:ext cx="354465" cy="448990"/>
          </a:xfrm>
          <a:prstGeom prst="rect">
            <a:avLst/>
          </a:prstGeom>
        </p:spPr>
      </p:pic>
      <p:pic>
        <p:nvPicPr>
          <p:cNvPr id="88" name="Graphic 87">
            <a:extLst>
              <a:ext uri="{FF2B5EF4-FFF2-40B4-BE49-F238E27FC236}">
                <a16:creationId xmlns:a16="http://schemas.microsoft.com/office/drawing/2014/main" id="{421F9876-3797-4DA9-B14A-DABC9FACEDA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8247222">
            <a:off x="8115717" y="5577150"/>
            <a:ext cx="354465" cy="448990"/>
          </a:xfrm>
          <a:prstGeom prst="rect">
            <a:avLst/>
          </a:prstGeom>
        </p:spPr>
      </p:pic>
      <p:pic>
        <p:nvPicPr>
          <p:cNvPr id="89" name="Graphic 88">
            <a:extLst>
              <a:ext uri="{FF2B5EF4-FFF2-40B4-BE49-F238E27FC236}">
                <a16:creationId xmlns:a16="http://schemas.microsoft.com/office/drawing/2014/main" id="{56F7FBA2-7356-482E-B735-614DADD87E9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8247222">
            <a:off x="3421003" y="6365742"/>
            <a:ext cx="354465" cy="448990"/>
          </a:xfrm>
          <a:prstGeom prst="rect">
            <a:avLst/>
          </a:prstGeom>
        </p:spPr>
      </p:pic>
      <p:pic>
        <p:nvPicPr>
          <p:cNvPr id="90" name="Graphic 89">
            <a:extLst>
              <a:ext uri="{FF2B5EF4-FFF2-40B4-BE49-F238E27FC236}">
                <a16:creationId xmlns:a16="http://schemas.microsoft.com/office/drawing/2014/main" id="{FB12558E-E6CE-4931-8CE1-618F13B095F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8247222">
            <a:off x="5760138" y="6365742"/>
            <a:ext cx="354465" cy="448990"/>
          </a:xfrm>
          <a:prstGeom prst="rect">
            <a:avLst/>
          </a:prstGeom>
        </p:spPr>
      </p:pic>
      <p:pic>
        <p:nvPicPr>
          <p:cNvPr id="91" name="Graphic 90">
            <a:extLst>
              <a:ext uri="{FF2B5EF4-FFF2-40B4-BE49-F238E27FC236}">
                <a16:creationId xmlns:a16="http://schemas.microsoft.com/office/drawing/2014/main" id="{0B5004FD-1769-4F40-94E6-D2F75C0635A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8247222">
            <a:off x="8115716" y="6365742"/>
            <a:ext cx="354465" cy="448990"/>
          </a:xfrm>
          <a:prstGeom prst="rect">
            <a:avLst/>
          </a:prstGeom>
        </p:spPr>
      </p:pic>
      <p:pic>
        <p:nvPicPr>
          <p:cNvPr id="92" name="Graphic 91">
            <a:extLst>
              <a:ext uri="{FF2B5EF4-FFF2-40B4-BE49-F238E27FC236}">
                <a16:creationId xmlns:a16="http://schemas.microsoft.com/office/drawing/2014/main" id="{65095991-AC68-4004-8F3C-0C897C57BE1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8247222">
            <a:off x="10454852" y="5120030"/>
            <a:ext cx="354465" cy="448990"/>
          </a:xfrm>
          <a:prstGeom prst="rect">
            <a:avLst/>
          </a:prstGeom>
        </p:spPr>
      </p:pic>
      <p:pic>
        <p:nvPicPr>
          <p:cNvPr id="93" name="Graphic 92">
            <a:extLst>
              <a:ext uri="{FF2B5EF4-FFF2-40B4-BE49-F238E27FC236}">
                <a16:creationId xmlns:a16="http://schemas.microsoft.com/office/drawing/2014/main" id="{0BCD5013-E925-4957-9F45-A235BDD5368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8247222">
            <a:off x="10454852" y="6248112"/>
            <a:ext cx="354465" cy="448990"/>
          </a:xfrm>
          <a:prstGeom prst="rect">
            <a:avLst/>
          </a:prstGeom>
        </p:spPr>
      </p:pic>
      <p:grpSp>
        <p:nvGrpSpPr>
          <p:cNvPr id="94" name="2">
            <a:extLst>
              <a:ext uri="{FF2B5EF4-FFF2-40B4-BE49-F238E27FC236}">
                <a16:creationId xmlns:a16="http://schemas.microsoft.com/office/drawing/2014/main" id="{4753C6FF-30F3-408C-B74A-02E2ADA07E11}"/>
              </a:ext>
            </a:extLst>
          </p:cNvPr>
          <p:cNvGrpSpPr/>
          <p:nvPr/>
        </p:nvGrpSpPr>
        <p:grpSpPr>
          <a:xfrm>
            <a:off x="543787" y="2117502"/>
            <a:ext cx="2201493" cy="605919"/>
            <a:chOff x="895853" y="5270689"/>
            <a:chExt cx="1853903" cy="605919"/>
          </a:xfrm>
        </p:grpSpPr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FD0272A9-C9C0-4AAD-8460-2BD5481F9F29}"/>
                </a:ext>
              </a:extLst>
            </p:cNvPr>
            <p:cNvGrpSpPr/>
            <p:nvPr/>
          </p:nvGrpSpPr>
          <p:grpSpPr>
            <a:xfrm>
              <a:off x="898891" y="5270689"/>
              <a:ext cx="1847826" cy="605919"/>
              <a:chOff x="1206500" y="4520440"/>
              <a:chExt cx="1376948" cy="605919"/>
            </a:xfrm>
          </p:grpSpPr>
          <p:sp>
            <p:nvSpPr>
              <p:cNvPr id="97" name="Rectangle: Rounded Corners 96">
                <a:extLst>
                  <a:ext uri="{FF2B5EF4-FFF2-40B4-BE49-F238E27FC236}">
                    <a16:creationId xmlns:a16="http://schemas.microsoft.com/office/drawing/2014/main" id="{ADC6EC4B-BA56-42BE-98E6-4D62228C962C}"/>
                  </a:ext>
                </a:extLst>
              </p:cNvPr>
              <p:cNvSpPr/>
              <p:nvPr/>
            </p:nvSpPr>
            <p:spPr>
              <a:xfrm>
                <a:off x="1206500" y="4523732"/>
                <a:ext cx="1376948" cy="602627"/>
              </a:xfrm>
              <a:prstGeom prst="roundRect">
                <a:avLst/>
              </a:prstGeom>
              <a:solidFill>
                <a:srgbClr val="18A9CB"/>
              </a:solidFill>
              <a:ln w="19050">
                <a:solidFill>
                  <a:srgbClr val="18A9C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Rectangle: Rounded Corners 106">
                <a:extLst>
                  <a:ext uri="{FF2B5EF4-FFF2-40B4-BE49-F238E27FC236}">
                    <a16:creationId xmlns:a16="http://schemas.microsoft.com/office/drawing/2014/main" id="{DFA84133-37DE-40BD-A0CA-3E4F7667D8AA}"/>
                  </a:ext>
                </a:extLst>
              </p:cNvPr>
              <p:cNvSpPr/>
              <p:nvPr/>
            </p:nvSpPr>
            <p:spPr>
              <a:xfrm>
                <a:off x="1206500" y="4520440"/>
                <a:ext cx="1376948" cy="556464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18A9C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6" name="1">
              <a:extLst>
                <a:ext uri="{FF2B5EF4-FFF2-40B4-BE49-F238E27FC236}">
                  <a16:creationId xmlns:a16="http://schemas.microsoft.com/office/drawing/2014/main" id="{C83FF3E2-0ED0-482B-B976-87122969FA18}"/>
                </a:ext>
              </a:extLst>
            </p:cNvPr>
            <p:cNvSpPr/>
            <p:nvPr/>
          </p:nvSpPr>
          <p:spPr>
            <a:xfrm>
              <a:off x="895853" y="5306337"/>
              <a:ext cx="1853903" cy="556464"/>
            </a:xfrm>
            <a:prstGeom prst="round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เทพเจ้าโกรธ</a:t>
              </a:r>
              <a:endParaRPr lang="en-US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8" name="7">
            <a:extLst>
              <a:ext uri="{FF2B5EF4-FFF2-40B4-BE49-F238E27FC236}">
                <a16:creationId xmlns:a16="http://schemas.microsoft.com/office/drawing/2014/main" id="{49E5592C-31A1-4EBF-B35C-37031E190852}"/>
              </a:ext>
            </a:extLst>
          </p:cNvPr>
          <p:cNvGrpSpPr/>
          <p:nvPr/>
        </p:nvGrpSpPr>
        <p:grpSpPr>
          <a:xfrm>
            <a:off x="544793" y="3136378"/>
            <a:ext cx="2199409" cy="605413"/>
            <a:chOff x="5353565" y="4512070"/>
            <a:chExt cx="2123510" cy="605413"/>
          </a:xfrm>
        </p:grpSpPr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EFA6FBA4-73E6-4B4B-AABE-B8463A92E763}"/>
                </a:ext>
              </a:extLst>
            </p:cNvPr>
            <p:cNvGrpSpPr/>
            <p:nvPr/>
          </p:nvGrpSpPr>
          <p:grpSpPr>
            <a:xfrm>
              <a:off x="5353565" y="4512070"/>
              <a:ext cx="2123508" cy="605413"/>
              <a:chOff x="1206499" y="4520440"/>
              <a:chExt cx="1582379" cy="605413"/>
            </a:xfrm>
          </p:grpSpPr>
          <p:sp>
            <p:nvSpPr>
              <p:cNvPr id="111" name="Rectangle: Rounded Corners 110">
                <a:extLst>
                  <a:ext uri="{FF2B5EF4-FFF2-40B4-BE49-F238E27FC236}">
                    <a16:creationId xmlns:a16="http://schemas.microsoft.com/office/drawing/2014/main" id="{23C1BEE0-C3D7-409E-944F-352CAE9E4975}"/>
                  </a:ext>
                </a:extLst>
              </p:cNvPr>
              <p:cNvSpPr/>
              <p:nvPr/>
            </p:nvSpPr>
            <p:spPr>
              <a:xfrm>
                <a:off x="1206499" y="4534247"/>
                <a:ext cx="1582378" cy="591606"/>
              </a:xfrm>
              <a:prstGeom prst="roundRect">
                <a:avLst/>
              </a:prstGeom>
              <a:solidFill>
                <a:srgbClr val="18A9CB"/>
              </a:solidFill>
              <a:ln w="19050">
                <a:solidFill>
                  <a:srgbClr val="18A9C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2" name="Rectangle: Rounded Corners 111">
                <a:extLst>
                  <a:ext uri="{FF2B5EF4-FFF2-40B4-BE49-F238E27FC236}">
                    <a16:creationId xmlns:a16="http://schemas.microsoft.com/office/drawing/2014/main" id="{AEB11567-25CC-436F-99DC-2A76EA7590E6}"/>
                  </a:ext>
                </a:extLst>
              </p:cNvPr>
              <p:cNvSpPr/>
              <p:nvPr/>
            </p:nvSpPr>
            <p:spPr>
              <a:xfrm>
                <a:off x="1206500" y="4520440"/>
                <a:ext cx="1582378" cy="556464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18A9C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0" name="10">
              <a:extLst>
                <a:ext uri="{FF2B5EF4-FFF2-40B4-BE49-F238E27FC236}">
                  <a16:creationId xmlns:a16="http://schemas.microsoft.com/office/drawing/2014/main" id="{AC81C064-D33F-4053-BA0F-FDADF600EF28}"/>
                </a:ext>
              </a:extLst>
            </p:cNvPr>
            <p:cNvSpPr/>
            <p:nvPr/>
          </p:nvSpPr>
          <p:spPr>
            <a:xfrm>
              <a:off x="5353567" y="4552185"/>
              <a:ext cx="2123508" cy="529369"/>
            </a:xfrm>
            <a:prstGeom prst="round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ปรากฏการณ์ธรรมชาติ</a:t>
              </a:r>
              <a:endParaRPr lang="en-US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13" name="8">
            <a:extLst>
              <a:ext uri="{FF2B5EF4-FFF2-40B4-BE49-F238E27FC236}">
                <a16:creationId xmlns:a16="http://schemas.microsoft.com/office/drawing/2014/main" id="{D2B511BB-C475-4E3F-9B99-1DB5548A0435}"/>
              </a:ext>
            </a:extLst>
          </p:cNvPr>
          <p:cNvGrpSpPr/>
          <p:nvPr/>
        </p:nvGrpSpPr>
        <p:grpSpPr>
          <a:xfrm>
            <a:off x="3551767" y="1871885"/>
            <a:ext cx="2198354" cy="609047"/>
            <a:chOff x="5353566" y="5270689"/>
            <a:chExt cx="1847829" cy="609047"/>
          </a:xfrm>
        </p:grpSpPr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B9721536-0D37-4A8C-8EF9-269EFBC5A2BE}"/>
                </a:ext>
              </a:extLst>
            </p:cNvPr>
            <p:cNvGrpSpPr/>
            <p:nvPr/>
          </p:nvGrpSpPr>
          <p:grpSpPr>
            <a:xfrm>
              <a:off x="5353567" y="5270689"/>
              <a:ext cx="1847826" cy="609047"/>
              <a:chOff x="1206500" y="4520440"/>
              <a:chExt cx="1376948" cy="609047"/>
            </a:xfrm>
          </p:grpSpPr>
          <p:sp>
            <p:nvSpPr>
              <p:cNvPr id="137" name="Rectangle: Rounded Corners 136">
                <a:extLst>
                  <a:ext uri="{FF2B5EF4-FFF2-40B4-BE49-F238E27FC236}">
                    <a16:creationId xmlns:a16="http://schemas.microsoft.com/office/drawing/2014/main" id="{A3C4FC22-20B3-4872-9816-F8699AD2709A}"/>
                  </a:ext>
                </a:extLst>
              </p:cNvPr>
              <p:cNvSpPr/>
              <p:nvPr/>
            </p:nvSpPr>
            <p:spPr>
              <a:xfrm>
                <a:off x="1206500" y="4529279"/>
                <a:ext cx="1376948" cy="600208"/>
              </a:xfrm>
              <a:prstGeom prst="roundRect">
                <a:avLst/>
              </a:prstGeom>
              <a:solidFill>
                <a:srgbClr val="FF7900"/>
              </a:solidFill>
              <a:ln w="19050">
                <a:solidFill>
                  <a:srgbClr val="FF79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Rectangle: Rounded Corners 137">
                <a:extLst>
                  <a:ext uri="{FF2B5EF4-FFF2-40B4-BE49-F238E27FC236}">
                    <a16:creationId xmlns:a16="http://schemas.microsoft.com/office/drawing/2014/main" id="{4902465A-EC69-4506-BE3D-B5A3F175AF89}"/>
                  </a:ext>
                </a:extLst>
              </p:cNvPr>
              <p:cNvSpPr/>
              <p:nvPr/>
            </p:nvSpPr>
            <p:spPr>
              <a:xfrm>
                <a:off x="1206500" y="4520440"/>
                <a:ext cx="1376948" cy="556464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FF79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5" name="7">
              <a:extLst>
                <a:ext uri="{FF2B5EF4-FFF2-40B4-BE49-F238E27FC236}">
                  <a16:creationId xmlns:a16="http://schemas.microsoft.com/office/drawing/2014/main" id="{F9710D2F-C191-4E73-A394-72AF0D1085B8}"/>
                </a:ext>
              </a:extLst>
            </p:cNvPr>
            <p:cNvSpPr/>
            <p:nvPr/>
          </p:nvSpPr>
          <p:spPr>
            <a:xfrm>
              <a:off x="5353566" y="5324449"/>
              <a:ext cx="1847829" cy="499459"/>
            </a:xfrm>
            <a:prstGeom prst="round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สวดมนต์ในโบสถ์ </a:t>
              </a:r>
              <a:endParaRPr lang="en-US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39" name="3">
            <a:extLst>
              <a:ext uri="{FF2B5EF4-FFF2-40B4-BE49-F238E27FC236}">
                <a16:creationId xmlns:a16="http://schemas.microsoft.com/office/drawing/2014/main" id="{13732121-9CBB-436C-9F9E-A0E996267D7D}"/>
              </a:ext>
            </a:extLst>
          </p:cNvPr>
          <p:cNvGrpSpPr/>
          <p:nvPr/>
        </p:nvGrpSpPr>
        <p:grpSpPr>
          <a:xfrm>
            <a:off x="3551773" y="2660548"/>
            <a:ext cx="2217397" cy="605919"/>
            <a:chOff x="898891" y="6029307"/>
            <a:chExt cx="1863840" cy="605919"/>
          </a:xfrm>
        </p:grpSpPr>
        <p:grpSp>
          <p:nvGrpSpPr>
            <p:cNvPr id="140" name="Group 139">
              <a:extLst>
                <a:ext uri="{FF2B5EF4-FFF2-40B4-BE49-F238E27FC236}">
                  <a16:creationId xmlns:a16="http://schemas.microsoft.com/office/drawing/2014/main" id="{79FD40ED-D918-42BA-9D25-B7A9389558B2}"/>
                </a:ext>
              </a:extLst>
            </p:cNvPr>
            <p:cNvGrpSpPr/>
            <p:nvPr/>
          </p:nvGrpSpPr>
          <p:grpSpPr>
            <a:xfrm>
              <a:off x="898891" y="6029307"/>
              <a:ext cx="1847826" cy="605919"/>
              <a:chOff x="1206500" y="4520440"/>
              <a:chExt cx="1376948" cy="605919"/>
            </a:xfrm>
          </p:grpSpPr>
          <p:sp>
            <p:nvSpPr>
              <p:cNvPr id="142" name="Rectangle: Rounded Corners 141">
                <a:extLst>
                  <a:ext uri="{FF2B5EF4-FFF2-40B4-BE49-F238E27FC236}">
                    <a16:creationId xmlns:a16="http://schemas.microsoft.com/office/drawing/2014/main" id="{6C44A953-1847-436B-BD6B-83B7FEC3581D}"/>
                  </a:ext>
                </a:extLst>
              </p:cNvPr>
              <p:cNvSpPr/>
              <p:nvPr/>
            </p:nvSpPr>
            <p:spPr>
              <a:xfrm>
                <a:off x="1206500" y="4531531"/>
                <a:ext cx="1376948" cy="594828"/>
              </a:xfrm>
              <a:prstGeom prst="roundRect">
                <a:avLst/>
              </a:prstGeom>
              <a:solidFill>
                <a:srgbClr val="FF7900"/>
              </a:solidFill>
              <a:ln w="19050">
                <a:solidFill>
                  <a:srgbClr val="FF79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6" name="Rectangle: Rounded Corners 145">
                <a:extLst>
                  <a:ext uri="{FF2B5EF4-FFF2-40B4-BE49-F238E27FC236}">
                    <a16:creationId xmlns:a16="http://schemas.microsoft.com/office/drawing/2014/main" id="{B07CB516-D0FA-4D4D-B493-8CA963522CBE}"/>
                  </a:ext>
                </a:extLst>
              </p:cNvPr>
              <p:cNvSpPr/>
              <p:nvPr/>
            </p:nvSpPr>
            <p:spPr>
              <a:xfrm>
                <a:off x="1206500" y="4520440"/>
                <a:ext cx="1376948" cy="556464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FF79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1" name="3">
              <a:extLst>
                <a:ext uri="{FF2B5EF4-FFF2-40B4-BE49-F238E27FC236}">
                  <a16:creationId xmlns:a16="http://schemas.microsoft.com/office/drawing/2014/main" id="{654CDC87-A1EA-46E4-89BF-EFD8CE619F11}"/>
                </a:ext>
              </a:extLst>
            </p:cNvPr>
            <p:cNvSpPr/>
            <p:nvPr/>
          </p:nvSpPr>
          <p:spPr>
            <a:xfrm>
              <a:off x="914904" y="6092276"/>
              <a:ext cx="1847827" cy="512495"/>
            </a:xfrm>
            <a:prstGeom prst="round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ร้องเพลงในโบสถ์ </a:t>
              </a:r>
              <a:endParaRPr lang="en-US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47" name="5">
            <a:extLst>
              <a:ext uri="{FF2B5EF4-FFF2-40B4-BE49-F238E27FC236}">
                <a16:creationId xmlns:a16="http://schemas.microsoft.com/office/drawing/2014/main" id="{76B22678-BC9F-4AE1-A3D5-084306736C85}"/>
              </a:ext>
            </a:extLst>
          </p:cNvPr>
          <p:cNvGrpSpPr/>
          <p:nvPr/>
        </p:nvGrpSpPr>
        <p:grpSpPr>
          <a:xfrm>
            <a:off x="3551767" y="3446083"/>
            <a:ext cx="2196252" cy="605919"/>
            <a:chOff x="3137052" y="5270689"/>
            <a:chExt cx="1847826" cy="605919"/>
          </a:xfrm>
        </p:grpSpPr>
        <p:grpSp>
          <p:nvGrpSpPr>
            <p:cNvPr id="148" name="Group 147">
              <a:extLst>
                <a:ext uri="{FF2B5EF4-FFF2-40B4-BE49-F238E27FC236}">
                  <a16:creationId xmlns:a16="http://schemas.microsoft.com/office/drawing/2014/main" id="{6CF0712E-21E4-4BCE-9856-53ADF062BB59}"/>
                </a:ext>
              </a:extLst>
            </p:cNvPr>
            <p:cNvGrpSpPr/>
            <p:nvPr/>
          </p:nvGrpSpPr>
          <p:grpSpPr>
            <a:xfrm>
              <a:off x="3137052" y="5270689"/>
              <a:ext cx="1847826" cy="605919"/>
              <a:chOff x="1206500" y="4520440"/>
              <a:chExt cx="1376948" cy="605919"/>
            </a:xfrm>
          </p:grpSpPr>
          <p:sp>
            <p:nvSpPr>
              <p:cNvPr id="152" name="Rectangle: Rounded Corners 151">
                <a:extLst>
                  <a:ext uri="{FF2B5EF4-FFF2-40B4-BE49-F238E27FC236}">
                    <a16:creationId xmlns:a16="http://schemas.microsoft.com/office/drawing/2014/main" id="{0531CECD-BBF8-477C-88BE-4E4F4589F3E1}"/>
                  </a:ext>
                </a:extLst>
              </p:cNvPr>
              <p:cNvSpPr/>
              <p:nvPr/>
            </p:nvSpPr>
            <p:spPr>
              <a:xfrm>
                <a:off x="1206500" y="4530193"/>
                <a:ext cx="1376948" cy="596166"/>
              </a:xfrm>
              <a:prstGeom prst="roundRect">
                <a:avLst/>
              </a:prstGeom>
              <a:solidFill>
                <a:srgbClr val="FF7900"/>
              </a:solidFill>
              <a:ln w="19050">
                <a:solidFill>
                  <a:srgbClr val="FF79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Rectangle: Rounded Corners 152">
                <a:extLst>
                  <a:ext uri="{FF2B5EF4-FFF2-40B4-BE49-F238E27FC236}">
                    <a16:creationId xmlns:a16="http://schemas.microsoft.com/office/drawing/2014/main" id="{EE7C5E67-4312-4A64-A7E1-B51E34D332D2}"/>
                  </a:ext>
                </a:extLst>
              </p:cNvPr>
              <p:cNvSpPr/>
              <p:nvPr/>
            </p:nvSpPr>
            <p:spPr>
              <a:xfrm>
                <a:off x="1206500" y="4520440"/>
                <a:ext cx="1376948" cy="556464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FF79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9" name="2">
              <a:extLst>
                <a:ext uri="{FF2B5EF4-FFF2-40B4-BE49-F238E27FC236}">
                  <a16:creationId xmlns:a16="http://schemas.microsoft.com/office/drawing/2014/main" id="{E8DB7782-F3EE-49AF-89A6-E39C64692534}"/>
                </a:ext>
              </a:extLst>
            </p:cNvPr>
            <p:cNvSpPr/>
            <p:nvPr/>
          </p:nvSpPr>
          <p:spPr>
            <a:xfrm>
              <a:off x="3137052" y="5329915"/>
              <a:ext cx="1847826" cy="512495"/>
            </a:xfrm>
            <a:prstGeom prst="round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แห่นาค</a:t>
              </a:r>
              <a:endParaRPr lang="en-US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54" name="9">
            <a:extLst>
              <a:ext uri="{FF2B5EF4-FFF2-40B4-BE49-F238E27FC236}">
                <a16:creationId xmlns:a16="http://schemas.microsoft.com/office/drawing/2014/main" id="{A2CFEBBF-CF5C-4129-A0C8-9987BFC75B6F}"/>
              </a:ext>
            </a:extLst>
          </p:cNvPr>
          <p:cNvGrpSpPr/>
          <p:nvPr/>
        </p:nvGrpSpPr>
        <p:grpSpPr>
          <a:xfrm>
            <a:off x="6537618" y="1866480"/>
            <a:ext cx="2198351" cy="615277"/>
            <a:chOff x="5353566" y="6029307"/>
            <a:chExt cx="1847829" cy="615277"/>
          </a:xfrm>
        </p:grpSpPr>
        <p:grpSp>
          <p:nvGrpSpPr>
            <p:cNvPr id="155" name="Group 154">
              <a:extLst>
                <a:ext uri="{FF2B5EF4-FFF2-40B4-BE49-F238E27FC236}">
                  <a16:creationId xmlns:a16="http://schemas.microsoft.com/office/drawing/2014/main" id="{967A814F-8002-4A71-AF84-45A32F445A0A}"/>
                </a:ext>
              </a:extLst>
            </p:cNvPr>
            <p:cNvGrpSpPr/>
            <p:nvPr/>
          </p:nvGrpSpPr>
          <p:grpSpPr>
            <a:xfrm>
              <a:off x="5353567" y="6029307"/>
              <a:ext cx="1847826" cy="615277"/>
              <a:chOff x="1206500" y="4520440"/>
              <a:chExt cx="1376948" cy="615277"/>
            </a:xfrm>
          </p:grpSpPr>
          <p:sp>
            <p:nvSpPr>
              <p:cNvPr id="157" name="Rectangle: Rounded Corners 156">
                <a:extLst>
                  <a:ext uri="{FF2B5EF4-FFF2-40B4-BE49-F238E27FC236}">
                    <a16:creationId xmlns:a16="http://schemas.microsoft.com/office/drawing/2014/main" id="{79076626-10D0-409B-B553-0D043367D146}"/>
                  </a:ext>
                </a:extLst>
              </p:cNvPr>
              <p:cNvSpPr/>
              <p:nvPr/>
            </p:nvSpPr>
            <p:spPr>
              <a:xfrm>
                <a:off x="1206500" y="4520440"/>
                <a:ext cx="1376948" cy="615277"/>
              </a:xfrm>
              <a:prstGeom prst="roundRect">
                <a:avLst/>
              </a:prstGeom>
              <a:solidFill>
                <a:srgbClr val="E0005B"/>
              </a:solidFill>
              <a:ln w="19050">
                <a:solidFill>
                  <a:srgbClr val="E0005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8" name="Rectangle: Rounded Corners 157">
                <a:extLst>
                  <a:ext uri="{FF2B5EF4-FFF2-40B4-BE49-F238E27FC236}">
                    <a16:creationId xmlns:a16="http://schemas.microsoft.com/office/drawing/2014/main" id="{98BABD81-A951-44DF-A03E-CF1EC67EEA72}"/>
                  </a:ext>
                </a:extLst>
              </p:cNvPr>
              <p:cNvSpPr/>
              <p:nvPr/>
            </p:nvSpPr>
            <p:spPr>
              <a:xfrm>
                <a:off x="1206500" y="4520440"/>
                <a:ext cx="1376948" cy="556464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E0005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6" name="8">
              <a:extLst>
                <a:ext uri="{FF2B5EF4-FFF2-40B4-BE49-F238E27FC236}">
                  <a16:creationId xmlns:a16="http://schemas.microsoft.com/office/drawing/2014/main" id="{86C3414A-3091-442D-97C4-7D9D4450F34F}"/>
                </a:ext>
              </a:extLst>
            </p:cNvPr>
            <p:cNvSpPr/>
            <p:nvPr/>
          </p:nvSpPr>
          <p:spPr>
            <a:xfrm>
              <a:off x="5353566" y="6080463"/>
              <a:ext cx="1847829" cy="513917"/>
            </a:xfrm>
            <a:prstGeom prst="round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งานวันเกิด</a:t>
              </a:r>
              <a:endParaRPr lang="en-US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59" name="4">
            <a:extLst>
              <a:ext uri="{FF2B5EF4-FFF2-40B4-BE49-F238E27FC236}">
                <a16:creationId xmlns:a16="http://schemas.microsoft.com/office/drawing/2014/main" id="{95534046-6A25-4813-87B3-7948BBB39B64}"/>
              </a:ext>
            </a:extLst>
          </p:cNvPr>
          <p:cNvGrpSpPr/>
          <p:nvPr/>
        </p:nvGrpSpPr>
        <p:grpSpPr>
          <a:xfrm>
            <a:off x="6537618" y="2666234"/>
            <a:ext cx="2198351" cy="605919"/>
            <a:chOff x="3137052" y="4512070"/>
            <a:chExt cx="1847826" cy="605919"/>
          </a:xfrm>
        </p:grpSpPr>
        <p:grpSp>
          <p:nvGrpSpPr>
            <p:cNvPr id="160" name="Group 159">
              <a:extLst>
                <a:ext uri="{FF2B5EF4-FFF2-40B4-BE49-F238E27FC236}">
                  <a16:creationId xmlns:a16="http://schemas.microsoft.com/office/drawing/2014/main" id="{F14218A1-934B-4E30-8118-A4D2AE6E2332}"/>
                </a:ext>
              </a:extLst>
            </p:cNvPr>
            <p:cNvGrpSpPr/>
            <p:nvPr/>
          </p:nvGrpSpPr>
          <p:grpSpPr>
            <a:xfrm>
              <a:off x="3137052" y="4512070"/>
              <a:ext cx="1847826" cy="605919"/>
              <a:chOff x="1206500" y="4520440"/>
              <a:chExt cx="1376948" cy="605919"/>
            </a:xfrm>
          </p:grpSpPr>
          <p:sp>
            <p:nvSpPr>
              <p:cNvPr id="162" name="Rectangle: Rounded Corners 161">
                <a:extLst>
                  <a:ext uri="{FF2B5EF4-FFF2-40B4-BE49-F238E27FC236}">
                    <a16:creationId xmlns:a16="http://schemas.microsoft.com/office/drawing/2014/main" id="{18150645-CEF5-4763-BD46-2FDDF0D15677}"/>
                  </a:ext>
                </a:extLst>
              </p:cNvPr>
              <p:cNvSpPr/>
              <p:nvPr/>
            </p:nvSpPr>
            <p:spPr>
              <a:xfrm>
                <a:off x="1206500" y="4522882"/>
                <a:ext cx="1376948" cy="603477"/>
              </a:xfrm>
              <a:prstGeom prst="roundRect">
                <a:avLst/>
              </a:prstGeom>
              <a:solidFill>
                <a:srgbClr val="E0005B"/>
              </a:solidFill>
              <a:ln w="19050">
                <a:solidFill>
                  <a:srgbClr val="E0005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3" name="Rectangle: Rounded Corners 162">
                <a:extLst>
                  <a:ext uri="{FF2B5EF4-FFF2-40B4-BE49-F238E27FC236}">
                    <a16:creationId xmlns:a16="http://schemas.microsoft.com/office/drawing/2014/main" id="{60116470-7EC8-49C6-B5A4-F35D4FB328C4}"/>
                  </a:ext>
                </a:extLst>
              </p:cNvPr>
              <p:cNvSpPr/>
              <p:nvPr/>
            </p:nvSpPr>
            <p:spPr>
              <a:xfrm>
                <a:off x="1206500" y="4520440"/>
                <a:ext cx="1376948" cy="556464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E0005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61" name="11">
              <a:extLst>
                <a:ext uri="{FF2B5EF4-FFF2-40B4-BE49-F238E27FC236}">
                  <a16:creationId xmlns:a16="http://schemas.microsoft.com/office/drawing/2014/main" id="{63D9F083-3C10-484F-A493-E2862012612C}"/>
                </a:ext>
              </a:extLst>
            </p:cNvPr>
            <p:cNvSpPr/>
            <p:nvPr/>
          </p:nvSpPr>
          <p:spPr>
            <a:xfrm>
              <a:off x="3137052" y="4551826"/>
              <a:ext cx="1847826" cy="529369"/>
            </a:xfrm>
            <a:prstGeom prst="round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งานมงคลสมรส</a:t>
              </a:r>
              <a:endParaRPr lang="en-US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64" name="6">
            <a:extLst>
              <a:ext uri="{FF2B5EF4-FFF2-40B4-BE49-F238E27FC236}">
                <a16:creationId xmlns:a16="http://schemas.microsoft.com/office/drawing/2014/main" id="{F12CE57B-2988-4583-8095-3A8D66EE4661}"/>
              </a:ext>
            </a:extLst>
          </p:cNvPr>
          <p:cNvGrpSpPr/>
          <p:nvPr/>
        </p:nvGrpSpPr>
        <p:grpSpPr>
          <a:xfrm>
            <a:off x="6536366" y="3440264"/>
            <a:ext cx="2196252" cy="605919"/>
            <a:chOff x="3137052" y="6029307"/>
            <a:chExt cx="1847827" cy="605919"/>
          </a:xfrm>
        </p:grpSpPr>
        <p:grpSp>
          <p:nvGrpSpPr>
            <p:cNvPr id="165" name="Group 164">
              <a:extLst>
                <a:ext uri="{FF2B5EF4-FFF2-40B4-BE49-F238E27FC236}">
                  <a16:creationId xmlns:a16="http://schemas.microsoft.com/office/drawing/2014/main" id="{DE866DF8-EC11-4CD6-88AE-B7D7B8F8B3AC}"/>
                </a:ext>
              </a:extLst>
            </p:cNvPr>
            <p:cNvGrpSpPr/>
            <p:nvPr/>
          </p:nvGrpSpPr>
          <p:grpSpPr>
            <a:xfrm>
              <a:off x="3137052" y="6029307"/>
              <a:ext cx="1847826" cy="605919"/>
              <a:chOff x="1206500" y="4520440"/>
              <a:chExt cx="1376948" cy="605919"/>
            </a:xfrm>
          </p:grpSpPr>
          <p:sp>
            <p:nvSpPr>
              <p:cNvPr id="167" name="Rectangle: Rounded Corners 166">
                <a:extLst>
                  <a:ext uri="{FF2B5EF4-FFF2-40B4-BE49-F238E27FC236}">
                    <a16:creationId xmlns:a16="http://schemas.microsoft.com/office/drawing/2014/main" id="{97BB7914-E1CD-4E7C-9F22-44E7EE8BFCB4}"/>
                  </a:ext>
                </a:extLst>
              </p:cNvPr>
              <p:cNvSpPr/>
              <p:nvPr/>
            </p:nvSpPr>
            <p:spPr>
              <a:xfrm>
                <a:off x="1206500" y="4522501"/>
                <a:ext cx="1376948" cy="603858"/>
              </a:xfrm>
              <a:prstGeom prst="roundRect">
                <a:avLst/>
              </a:prstGeom>
              <a:solidFill>
                <a:srgbClr val="E0005B"/>
              </a:solidFill>
              <a:ln w="19050">
                <a:solidFill>
                  <a:srgbClr val="E0005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8" name="Rectangle: Rounded Corners 167">
                <a:extLst>
                  <a:ext uri="{FF2B5EF4-FFF2-40B4-BE49-F238E27FC236}">
                    <a16:creationId xmlns:a16="http://schemas.microsoft.com/office/drawing/2014/main" id="{EAFCEC5D-A3F4-4FA0-AFEB-7B7BF191406E}"/>
                  </a:ext>
                </a:extLst>
              </p:cNvPr>
              <p:cNvSpPr/>
              <p:nvPr/>
            </p:nvSpPr>
            <p:spPr>
              <a:xfrm>
                <a:off x="1206500" y="4520440"/>
                <a:ext cx="1376948" cy="556464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E0005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66" name="4">
              <a:extLst>
                <a:ext uri="{FF2B5EF4-FFF2-40B4-BE49-F238E27FC236}">
                  <a16:creationId xmlns:a16="http://schemas.microsoft.com/office/drawing/2014/main" id="{CD0BED92-9A7B-4FD8-8EF1-1D653629F88A}"/>
                </a:ext>
              </a:extLst>
            </p:cNvPr>
            <p:cNvSpPr/>
            <p:nvPr/>
          </p:nvSpPr>
          <p:spPr>
            <a:xfrm>
              <a:off x="3137052" y="6075954"/>
              <a:ext cx="1847827" cy="518450"/>
            </a:xfrm>
            <a:prstGeom prst="roundRect">
              <a:avLst>
                <a:gd name="adj" fmla="val 18606"/>
              </a:avLst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งานศพ</a:t>
              </a:r>
              <a:endParaRPr lang="en-US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69" name="1">
            <a:extLst>
              <a:ext uri="{FF2B5EF4-FFF2-40B4-BE49-F238E27FC236}">
                <a16:creationId xmlns:a16="http://schemas.microsoft.com/office/drawing/2014/main" id="{E8158F36-317A-493C-BD3D-93DA71C2EDF2}"/>
              </a:ext>
            </a:extLst>
          </p:cNvPr>
          <p:cNvGrpSpPr/>
          <p:nvPr/>
        </p:nvGrpSpPr>
        <p:grpSpPr>
          <a:xfrm>
            <a:off x="9533996" y="1694609"/>
            <a:ext cx="2198348" cy="605919"/>
            <a:chOff x="871793" y="4512070"/>
            <a:chExt cx="1913872" cy="605919"/>
          </a:xfrm>
        </p:grpSpPr>
        <p:grpSp>
          <p:nvGrpSpPr>
            <p:cNvPr id="170" name="Group 169">
              <a:extLst>
                <a:ext uri="{FF2B5EF4-FFF2-40B4-BE49-F238E27FC236}">
                  <a16:creationId xmlns:a16="http://schemas.microsoft.com/office/drawing/2014/main" id="{15E385B6-41E2-47FE-8747-99FAA6E23115}"/>
                </a:ext>
              </a:extLst>
            </p:cNvPr>
            <p:cNvGrpSpPr/>
            <p:nvPr/>
          </p:nvGrpSpPr>
          <p:grpSpPr>
            <a:xfrm>
              <a:off x="871793" y="4512070"/>
              <a:ext cx="1913872" cy="605919"/>
              <a:chOff x="1186308" y="4520440"/>
              <a:chExt cx="1426164" cy="605919"/>
            </a:xfrm>
          </p:grpSpPr>
          <p:sp>
            <p:nvSpPr>
              <p:cNvPr id="172" name="Rectangle: Rounded Corners 171">
                <a:extLst>
                  <a:ext uri="{FF2B5EF4-FFF2-40B4-BE49-F238E27FC236}">
                    <a16:creationId xmlns:a16="http://schemas.microsoft.com/office/drawing/2014/main" id="{F648AFC8-72FC-4498-8865-99648C42EC92}"/>
                  </a:ext>
                </a:extLst>
              </p:cNvPr>
              <p:cNvSpPr/>
              <p:nvPr/>
            </p:nvSpPr>
            <p:spPr>
              <a:xfrm>
                <a:off x="1186308" y="4529166"/>
                <a:ext cx="1421749" cy="597193"/>
              </a:xfrm>
              <a:prstGeom prst="roundRect">
                <a:avLst/>
              </a:prstGeom>
              <a:solidFill>
                <a:srgbClr val="47A81A"/>
              </a:solidFill>
              <a:ln w="19050">
                <a:solidFill>
                  <a:srgbClr val="47A81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3" name="Rectangle: Rounded Corners 172">
                <a:extLst>
                  <a:ext uri="{FF2B5EF4-FFF2-40B4-BE49-F238E27FC236}">
                    <a16:creationId xmlns:a16="http://schemas.microsoft.com/office/drawing/2014/main" id="{5047D708-5165-4954-95D2-B789B28C25C8}"/>
                  </a:ext>
                </a:extLst>
              </p:cNvPr>
              <p:cNvSpPr/>
              <p:nvPr/>
            </p:nvSpPr>
            <p:spPr>
              <a:xfrm>
                <a:off x="1186309" y="4520440"/>
                <a:ext cx="1426163" cy="556464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47A81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71" name="9">
              <a:extLst>
                <a:ext uri="{FF2B5EF4-FFF2-40B4-BE49-F238E27FC236}">
                  <a16:creationId xmlns:a16="http://schemas.microsoft.com/office/drawing/2014/main" id="{AAA3E9A2-B889-4ED2-9726-1C6310FFFCE2}"/>
                </a:ext>
              </a:extLst>
            </p:cNvPr>
            <p:cNvSpPr/>
            <p:nvPr/>
          </p:nvSpPr>
          <p:spPr>
            <a:xfrm>
              <a:off x="1037022" y="4549571"/>
              <a:ext cx="1554981" cy="531005"/>
            </a:xfrm>
            <a:prstGeom prst="round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การบันทึกเสียง</a:t>
              </a:r>
              <a:endParaRPr lang="en-US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74" name="10">
            <a:extLst>
              <a:ext uri="{FF2B5EF4-FFF2-40B4-BE49-F238E27FC236}">
                <a16:creationId xmlns:a16="http://schemas.microsoft.com/office/drawing/2014/main" id="{2C1E7369-622A-4F12-8429-BDBFB1F46146}"/>
              </a:ext>
            </a:extLst>
          </p:cNvPr>
          <p:cNvGrpSpPr/>
          <p:nvPr/>
        </p:nvGrpSpPr>
        <p:grpSpPr>
          <a:xfrm>
            <a:off x="9476593" y="2359104"/>
            <a:ext cx="2302553" cy="901930"/>
            <a:chOff x="7803516" y="4512038"/>
            <a:chExt cx="2302553" cy="901930"/>
          </a:xfrm>
        </p:grpSpPr>
        <p:grpSp>
          <p:nvGrpSpPr>
            <p:cNvPr id="175" name="Group 174">
              <a:extLst>
                <a:ext uri="{FF2B5EF4-FFF2-40B4-BE49-F238E27FC236}">
                  <a16:creationId xmlns:a16="http://schemas.microsoft.com/office/drawing/2014/main" id="{A22ECC7B-79B5-4F83-B220-74231D58EAE6}"/>
                </a:ext>
              </a:extLst>
            </p:cNvPr>
            <p:cNvGrpSpPr/>
            <p:nvPr/>
          </p:nvGrpSpPr>
          <p:grpSpPr>
            <a:xfrm>
              <a:off x="7860919" y="4512038"/>
              <a:ext cx="2198354" cy="901930"/>
              <a:chOff x="1206499" y="4520440"/>
              <a:chExt cx="1638151" cy="586882"/>
            </a:xfrm>
          </p:grpSpPr>
          <p:sp>
            <p:nvSpPr>
              <p:cNvPr id="177" name="Rectangle: Rounded Corners 176">
                <a:extLst>
                  <a:ext uri="{FF2B5EF4-FFF2-40B4-BE49-F238E27FC236}">
                    <a16:creationId xmlns:a16="http://schemas.microsoft.com/office/drawing/2014/main" id="{69E13132-C8F7-483F-BE69-7CF75283A7C9}"/>
                  </a:ext>
                </a:extLst>
              </p:cNvPr>
              <p:cNvSpPr/>
              <p:nvPr/>
            </p:nvSpPr>
            <p:spPr>
              <a:xfrm>
                <a:off x="1206499" y="4520440"/>
                <a:ext cx="1638148" cy="586882"/>
              </a:xfrm>
              <a:prstGeom prst="roundRect">
                <a:avLst>
                  <a:gd name="adj" fmla="val 10592"/>
                </a:avLst>
              </a:prstGeom>
              <a:solidFill>
                <a:srgbClr val="47A81A"/>
              </a:solidFill>
              <a:ln w="19050">
                <a:solidFill>
                  <a:srgbClr val="47A81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8" name="Rectangle: Rounded Corners 177">
                <a:extLst>
                  <a:ext uri="{FF2B5EF4-FFF2-40B4-BE49-F238E27FC236}">
                    <a16:creationId xmlns:a16="http://schemas.microsoft.com/office/drawing/2014/main" id="{E84615AC-C1E4-48D2-A2C2-9F32EC33D56B}"/>
                  </a:ext>
                </a:extLst>
              </p:cNvPr>
              <p:cNvSpPr/>
              <p:nvPr/>
            </p:nvSpPr>
            <p:spPr>
              <a:xfrm>
                <a:off x="1206500" y="4520440"/>
                <a:ext cx="1638150" cy="556464"/>
              </a:xfrm>
              <a:prstGeom prst="roundRect">
                <a:avLst>
                  <a:gd name="adj" fmla="val 8162"/>
                </a:avLst>
              </a:prstGeom>
              <a:solidFill>
                <a:schemeClr val="bg1"/>
              </a:solidFill>
              <a:ln w="19050">
                <a:solidFill>
                  <a:srgbClr val="47A81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76" name="6">
              <a:extLst>
                <a:ext uri="{FF2B5EF4-FFF2-40B4-BE49-F238E27FC236}">
                  <a16:creationId xmlns:a16="http://schemas.microsoft.com/office/drawing/2014/main" id="{505DE7B8-8E38-4C8E-AC2B-74017CC9DB0E}"/>
                </a:ext>
              </a:extLst>
            </p:cNvPr>
            <p:cNvSpPr/>
            <p:nvPr/>
          </p:nvSpPr>
          <p:spPr>
            <a:xfrm>
              <a:off x="7803516" y="4574971"/>
              <a:ext cx="2302553" cy="782333"/>
            </a:xfrm>
            <a:prstGeom prst="roundRect">
              <a:avLst>
                <a:gd name="adj" fmla="val 11437"/>
              </a:avLst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การเล่นเครื่องดนตรีไทย</a:t>
              </a:r>
            </a:p>
            <a:p>
              <a:pPr algn="ctr"/>
              <a:r>
                <a:rPr lang="th-TH" sz="24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ร่วมกับเครื่องดนตรีสากล</a:t>
              </a:r>
              <a:endParaRPr lang="en-US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79" name="11">
            <a:extLst>
              <a:ext uri="{FF2B5EF4-FFF2-40B4-BE49-F238E27FC236}">
                <a16:creationId xmlns:a16="http://schemas.microsoft.com/office/drawing/2014/main" id="{FE6D8565-2906-4987-A966-C2F4F1C75075}"/>
              </a:ext>
            </a:extLst>
          </p:cNvPr>
          <p:cNvGrpSpPr/>
          <p:nvPr/>
        </p:nvGrpSpPr>
        <p:grpSpPr>
          <a:xfrm>
            <a:off x="9527188" y="3324018"/>
            <a:ext cx="2198350" cy="907136"/>
            <a:chOff x="7860919" y="5687915"/>
            <a:chExt cx="2198350" cy="907136"/>
          </a:xfrm>
        </p:grpSpPr>
        <p:grpSp>
          <p:nvGrpSpPr>
            <p:cNvPr id="180" name="Group 179">
              <a:extLst>
                <a:ext uri="{FF2B5EF4-FFF2-40B4-BE49-F238E27FC236}">
                  <a16:creationId xmlns:a16="http://schemas.microsoft.com/office/drawing/2014/main" id="{72552C99-CE5A-4C3A-B754-9A0595BBAB50}"/>
                </a:ext>
              </a:extLst>
            </p:cNvPr>
            <p:cNvGrpSpPr/>
            <p:nvPr/>
          </p:nvGrpSpPr>
          <p:grpSpPr>
            <a:xfrm>
              <a:off x="7860919" y="5687915"/>
              <a:ext cx="2198350" cy="907136"/>
              <a:chOff x="1206500" y="4520440"/>
              <a:chExt cx="1638149" cy="590270"/>
            </a:xfrm>
          </p:grpSpPr>
          <p:sp>
            <p:nvSpPr>
              <p:cNvPr id="182" name="Rectangle: Rounded Corners 181">
                <a:extLst>
                  <a:ext uri="{FF2B5EF4-FFF2-40B4-BE49-F238E27FC236}">
                    <a16:creationId xmlns:a16="http://schemas.microsoft.com/office/drawing/2014/main" id="{631C5211-4E00-4518-9064-AB3743C53981}"/>
                  </a:ext>
                </a:extLst>
              </p:cNvPr>
              <p:cNvSpPr/>
              <p:nvPr/>
            </p:nvSpPr>
            <p:spPr>
              <a:xfrm>
                <a:off x="1206500" y="4525486"/>
                <a:ext cx="1638149" cy="585224"/>
              </a:xfrm>
              <a:prstGeom prst="roundRect">
                <a:avLst>
                  <a:gd name="adj" fmla="val 11807"/>
                </a:avLst>
              </a:prstGeom>
              <a:solidFill>
                <a:srgbClr val="47A81A"/>
              </a:solidFill>
              <a:ln w="19050">
                <a:solidFill>
                  <a:srgbClr val="47A81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3" name="Rectangle: Rounded Corners 182">
                <a:extLst>
                  <a:ext uri="{FF2B5EF4-FFF2-40B4-BE49-F238E27FC236}">
                    <a16:creationId xmlns:a16="http://schemas.microsoft.com/office/drawing/2014/main" id="{E7A080BC-45F0-49D3-952E-CAE22B3A5325}"/>
                  </a:ext>
                </a:extLst>
              </p:cNvPr>
              <p:cNvSpPr/>
              <p:nvPr/>
            </p:nvSpPr>
            <p:spPr>
              <a:xfrm>
                <a:off x="1206500" y="4520440"/>
                <a:ext cx="1638149" cy="556464"/>
              </a:xfrm>
              <a:prstGeom prst="roundRect">
                <a:avLst>
                  <a:gd name="adj" fmla="val 8162"/>
                </a:avLst>
              </a:prstGeom>
              <a:solidFill>
                <a:schemeClr val="bg1"/>
              </a:solidFill>
              <a:ln w="19050">
                <a:solidFill>
                  <a:srgbClr val="47A81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81" name="5">
              <a:extLst>
                <a:ext uri="{FF2B5EF4-FFF2-40B4-BE49-F238E27FC236}">
                  <a16:creationId xmlns:a16="http://schemas.microsoft.com/office/drawing/2014/main" id="{98FC0F44-034D-4B96-95AC-BA91413FC8EC}"/>
                </a:ext>
              </a:extLst>
            </p:cNvPr>
            <p:cNvSpPr/>
            <p:nvPr/>
          </p:nvSpPr>
          <p:spPr>
            <a:xfrm>
              <a:off x="7972364" y="5753101"/>
              <a:ext cx="1964855" cy="772855"/>
            </a:xfrm>
            <a:prstGeom prst="roundRect">
              <a:avLst>
                <a:gd name="adj" fmla="val 16871"/>
              </a:avLst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การใช้เสียง</a:t>
              </a:r>
            </a:p>
            <a:p>
              <a:pPr algn="ctr"/>
              <a:r>
                <a:rPr lang="th-TH" sz="2400" b="1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จากคอมพิวเตอร์</a:t>
              </a:r>
              <a:endParaRPr lang="en-US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1976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3 -3.33333E-6 L 0.66264 -0.41134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99" y="-2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35 -0.00139 L -0.07421 -0.46042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28" y="-22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7 -4.07407E-6 L 0.17227 -0.49213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29" y="-24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3.33333E-6 L 0.22565 -0.26875 " pathEditMode="relative" rAng="0" ptsTypes="AA">
                                      <p:cBhvr>
                                        <p:cTn id="11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76" y="-13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8 -0.00139 L -0.02044 -0.26597 " pathEditMode="relative" rAng="0" ptsTypes="AA">
                                      <p:cBhvr>
                                        <p:cTn id="12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8" y="-13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000"/>
                            </p:stCondLst>
                            <p:childTnLst>
                              <p:par>
                                <p:cTn id="1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8 3.7037E-7 L 0.22409 -0.37708 " pathEditMode="relative" rAng="0" ptsTypes="AA">
                                      <p:cBhvr>
                                        <p:cTn id="1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59" y="-188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2000"/>
                            </p:stCondLst>
                            <p:childTnLst>
                              <p:par>
                                <p:cTn id="1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26 -0.00162 L -0.45898 -0.20208 " pathEditMode="relative" rAng="0" ptsTypes="AA">
                                      <p:cBhvr>
                                        <p:cTn id="14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69" y="-10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000"/>
                            </p:stCondLst>
                            <p:childTnLst>
                              <p:par>
                                <p:cTn id="15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-1.48148E-6 L -0.21276 -0.4956 " pathEditMode="relative" rAng="0" ptsTypes="AA">
                                      <p:cBhvr>
                                        <p:cTn id="16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99" y="-24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2000"/>
                            </p:stCondLst>
                            <p:childTnLst>
                              <p:par>
                                <p:cTn id="16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0.00092 L 0.03177 -0.60648 " pathEditMode="relative" rAng="0" ptsTypes="AA">
                                      <p:cBhvr>
                                        <p:cTn id="17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6" y="-30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2000"/>
                            </p:stCondLst>
                            <p:childTnLst>
                              <p:par>
                                <p:cTn id="17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>
                      <p:stCondLst>
                        <p:cond delay="0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0.00139 L 0.08515 -0.31412 " pathEditMode="relative" rAng="0" ptsTypes="AA">
                                      <p:cBhvr>
                                        <p:cTn id="18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8" y="-15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2000"/>
                            </p:stCondLst>
                            <p:childTnLst>
                              <p:par>
                                <p:cTn id="18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0.00139 L 0.08542 -0.34468 " pathEditMode="relative" rAng="0" ptsTypes="AA">
                                      <p:cBhvr>
                                        <p:cTn id="19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7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2000"/>
                            </p:stCondLst>
                            <p:childTnLst>
                              <p:par>
                                <p:cTn id="19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Logo">
            <a:extLst>
              <a:ext uri="{FF2B5EF4-FFF2-40B4-BE49-F238E27FC236}">
                <a16:creationId xmlns:a16="http://schemas.microsoft.com/office/drawing/2014/main" id="{D2E1790E-06F7-4FDB-B1A7-AA4C2D226AF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9852" y="10534"/>
            <a:ext cx="712149" cy="750300"/>
          </a:xfrm>
          <a:prstGeom prst="rect">
            <a:avLst/>
          </a:prstGeom>
        </p:spPr>
      </p:pic>
      <p:pic>
        <p:nvPicPr>
          <p:cNvPr id="16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0C05CE5-F45E-485F-9D1F-3FC36B2047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5649" y="6104370"/>
            <a:ext cx="488904" cy="482554"/>
          </a:xfrm>
          <a:prstGeom prst="rect">
            <a:avLst/>
          </a:prstGeom>
        </p:spPr>
      </p:pic>
      <p:pic>
        <p:nvPicPr>
          <p:cNvPr id="39" name="teacher guide">
            <a:extLst>
              <a:ext uri="{FF2B5EF4-FFF2-40B4-BE49-F238E27FC236}">
                <a16:creationId xmlns:a16="http://schemas.microsoft.com/office/drawing/2014/main" id="{B3CA3BD1-C421-4C9B-9B5B-AEEC3FED34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448" y="6141217"/>
            <a:ext cx="451572" cy="445707"/>
          </a:xfrm>
          <a:prstGeom prst="rect">
            <a:avLst/>
          </a:prstGeom>
        </p:spPr>
      </p:pic>
      <p:pic>
        <p:nvPicPr>
          <p:cNvPr id="10" name="1">
            <a:extLst>
              <a:ext uri="{FF2B5EF4-FFF2-40B4-BE49-F238E27FC236}">
                <a16:creationId xmlns:a16="http://schemas.microsoft.com/office/drawing/2014/main" id="{D8D1F1D9-EDAB-4842-B497-C32C9E09F75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421" y="1696357"/>
            <a:ext cx="2707334" cy="3472490"/>
          </a:xfrm>
          <a:prstGeom prst="rect">
            <a:avLst/>
          </a:prstGeom>
        </p:spPr>
      </p:pic>
      <p:pic>
        <p:nvPicPr>
          <p:cNvPr id="8" name="2">
            <a:extLst>
              <a:ext uri="{FF2B5EF4-FFF2-40B4-BE49-F238E27FC236}">
                <a16:creationId xmlns:a16="http://schemas.microsoft.com/office/drawing/2014/main" id="{3DC1E11F-5478-4959-8D3F-36E367088D9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1784" y="1696357"/>
            <a:ext cx="2707334" cy="3472490"/>
          </a:xfrm>
          <a:prstGeom prst="rect">
            <a:avLst/>
          </a:prstGeom>
        </p:spPr>
      </p:pic>
      <p:pic>
        <p:nvPicPr>
          <p:cNvPr id="6" name="3">
            <a:extLst>
              <a:ext uri="{FF2B5EF4-FFF2-40B4-BE49-F238E27FC236}">
                <a16:creationId xmlns:a16="http://schemas.microsoft.com/office/drawing/2014/main" id="{80C43ED9-83C8-4F43-A3C4-986847B55D8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2884" y="1696357"/>
            <a:ext cx="2707334" cy="3472490"/>
          </a:xfrm>
          <a:prstGeom prst="rect">
            <a:avLst/>
          </a:prstGeom>
        </p:spPr>
      </p:pic>
      <p:pic>
        <p:nvPicPr>
          <p:cNvPr id="4" name="4">
            <a:extLst>
              <a:ext uri="{FF2B5EF4-FFF2-40B4-BE49-F238E27FC236}">
                <a16:creationId xmlns:a16="http://schemas.microsoft.com/office/drawing/2014/main" id="{B4D39B8A-A20D-46EC-A97B-27A78EACFFA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8245" y="1696357"/>
            <a:ext cx="2707334" cy="347249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A00658EE-1089-4719-8F63-1088B3F30C6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259" y="351793"/>
            <a:ext cx="8529579" cy="591056"/>
          </a:xfrm>
          <a:prstGeom prst="rect">
            <a:avLst/>
          </a:prstGeom>
        </p:spPr>
      </p:pic>
      <p:pic>
        <p:nvPicPr>
          <p:cNvPr id="72" name="Graphic 71">
            <a:extLst>
              <a:ext uri="{FF2B5EF4-FFF2-40B4-BE49-F238E27FC236}">
                <a16:creationId xmlns:a16="http://schemas.microsoft.com/office/drawing/2014/main" id="{29953A1D-DFE7-4A5B-95A1-4D2FF5411B1E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8247222">
            <a:off x="2698772" y="4811105"/>
            <a:ext cx="354465" cy="448990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0862F92F-D7D6-4E75-82EC-080297C0E4F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8247222">
            <a:off x="5626372" y="4811105"/>
            <a:ext cx="354465" cy="448990"/>
          </a:xfrm>
          <a:prstGeom prst="rect">
            <a:avLst/>
          </a:prstGeom>
        </p:spPr>
      </p:pic>
      <p:pic>
        <p:nvPicPr>
          <p:cNvPr id="74" name="Graphic 73">
            <a:extLst>
              <a:ext uri="{FF2B5EF4-FFF2-40B4-BE49-F238E27FC236}">
                <a16:creationId xmlns:a16="http://schemas.microsoft.com/office/drawing/2014/main" id="{2CAFDCA5-E6D8-4722-BB0D-6B3FD5A957A6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8247222">
            <a:off x="8572368" y="4811105"/>
            <a:ext cx="354465" cy="448990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4B91A3F2-BB0B-448B-BEF5-9D9F38E794E8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8247222">
            <a:off x="11542614" y="4811105"/>
            <a:ext cx="354465" cy="448990"/>
          </a:xfrm>
          <a:prstGeom prst="rect">
            <a:avLst/>
          </a:prstGeom>
        </p:spPr>
      </p:pic>
      <p:grpSp>
        <p:nvGrpSpPr>
          <p:cNvPr id="2" name="B1">
            <a:extLst>
              <a:ext uri="{FF2B5EF4-FFF2-40B4-BE49-F238E27FC236}">
                <a16:creationId xmlns:a16="http://schemas.microsoft.com/office/drawing/2014/main" id="{22E86CA8-2060-44F5-B276-1F3956575245}"/>
              </a:ext>
            </a:extLst>
          </p:cNvPr>
          <p:cNvGrpSpPr/>
          <p:nvPr/>
        </p:nvGrpSpPr>
        <p:grpSpPr>
          <a:xfrm>
            <a:off x="1337074" y="425861"/>
            <a:ext cx="9517852" cy="6032796"/>
            <a:chOff x="1337074" y="425861"/>
            <a:chExt cx="9517852" cy="6032796"/>
          </a:xfrm>
        </p:grpSpPr>
        <p:pic>
          <p:nvPicPr>
            <p:cNvPr id="37" name="Pic1">
              <a:extLst>
                <a:ext uri="{FF2B5EF4-FFF2-40B4-BE49-F238E27FC236}">
                  <a16:creationId xmlns:a16="http://schemas.microsoft.com/office/drawing/2014/main" id="{DC898505-D779-49DA-AF8F-51DD200144D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37074" y="425861"/>
              <a:ext cx="9517852" cy="6032796"/>
            </a:xfrm>
            <a:prstGeom prst="rect">
              <a:avLst/>
            </a:prstGeom>
          </p:spPr>
        </p:pic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6ADEE8D-C48B-4589-8B31-53F9C7A61110}"/>
                </a:ext>
              </a:extLst>
            </p:cNvPr>
            <p:cNvSpPr/>
            <p:nvPr/>
          </p:nvSpPr>
          <p:spPr>
            <a:xfrm>
              <a:off x="2971398" y="5187665"/>
              <a:ext cx="6249204" cy="6463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ค่านิยมในการฟังดนตรีในสมัยก่อน</a:t>
              </a:r>
            </a:p>
          </p:txBody>
        </p:sp>
      </p:grpSp>
      <p:grpSp>
        <p:nvGrpSpPr>
          <p:cNvPr id="23" name="B2">
            <a:extLst>
              <a:ext uri="{FF2B5EF4-FFF2-40B4-BE49-F238E27FC236}">
                <a16:creationId xmlns:a16="http://schemas.microsoft.com/office/drawing/2014/main" id="{F874BFF0-3E25-4594-9AD3-3E92E28D23EE}"/>
              </a:ext>
            </a:extLst>
          </p:cNvPr>
          <p:cNvGrpSpPr/>
          <p:nvPr/>
        </p:nvGrpSpPr>
        <p:grpSpPr>
          <a:xfrm>
            <a:off x="1338403" y="431218"/>
            <a:ext cx="9515194" cy="6022083"/>
            <a:chOff x="1338403" y="431218"/>
            <a:chExt cx="9515194" cy="6022083"/>
          </a:xfrm>
        </p:grpSpPr>
        <p:pic>
          <p:nvPicPr>
            <p:cNvPr id="31" name="Pic2">
              <a:extLst>
                <a:ext uri="{FF2B5EF4-FFF2-40B4-BE49-F238E27FC236}">
                  <a16:creationId xmlns:a16="http://schemas.microsoft.com/office/drawing/2014/main" id="{DA2E8A15-5CE0-483A-AA2E-96F6270AF20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38403" y="431218"/>
              <a:ext cx="9515194" cy="6022083"/>
            </a:xfrm>
            <a:prstGeom prst="rect">
              <a:avLst/>
            </a:prstGeom>
          </p:spPr>
        </p:pic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894558A-433F-4A1E-A137-04ADDEDCB7AF}"/>
                </a:ext>
              </a:extLst>
            </p:cNvPr>
            <p:cNvSpPr/>
            <p:nvPr/>
          </p:nvSpPr>
          <p:spPr>
            <a:xfrm>
              <a:off x="2602730" y="4912477"/>
              <a:ext cx="6984999" cy="12003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งานบุญ พิธีกรรม หรือประเพณีไทย</a:t>
              </a:r>
              <a:endParaRPr lang="en-US" sz="36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ที่นิยมใช้ดนตรีไทยประกอบ</a:t>
              </a:r>
            </a:p>
          </p:txBody>
        </p:sp>
      </p:grpSp>
      <p:grpSp>
        <p:nvGrpSpPr>
          <p:cNvPr id="24" name="B3">
            <a:extLst>
              <a:ext uri="{FF2B5EF4-FFF2-40B4-BE49-F238E27FC236}">
                <a16:creationId xmlns:a16="http://schemas.microsoft.com/office/drawing/2014/main" id="{41AB2B16-D274-4126-99FF-C139D561B4AA}"/>
              </a:ext>
            </a:extLst>
          </p:cNvPr>
          <p:cNvGrpSpPr/>
          <p:nvPr/>
        </p:nvGrpSpPr>
        <p:grpSpPr>
          <a:xfrm>
            <a:off x="1337073" y="425860"/>
            <a:ext cx="9517853" cy="6032798"/>
            <a:chOff x="1337073" y="425860"/>
            <a:chExt cx="9517853" cy="6032798"/>
          </a:xfrm>
        </p:grpSpPr>
        <p:pic>
          <p:nvPicPr>
            <p:cNvPr id="33" name="Pic3">
              <a:extLst>
                <a:ext uri="{FF2B5EF4-FFF2-40B4-BE49-F238E27FC236}">
                  <a16:creationId xmlns:a16="http://schemas.microsoft.com/office/drawing/2014/main" id="{BC9C0CF1-0E5F-4174-8E56-CDF3FA60A93A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37073" y="425860"/>
              <a:ext cx="9517853" cy="6032798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AF57924-7A01-4780-8830-1A18F7BE2474}"/>
                </a:ext>
              </a:extLst>
            </p:cNvPr>
            <p:cNvSpPr/>
            <p:nvPr/>
          </p:nvSpPr>
          <p:spPr>
            <a:xfrm>
              <a:off x="2817249" y="5187664"/>
              <a:ext cx="6555960" cy="6463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วิถีชีวิตที่ไม่เร่งรีบ เพลงจึงมีความช้าและยาวนาน</a:t>
              </a:r>
            </a:p>
          </p:txBody>
        </p:sp>
      </p:grpSp>
      <p:grpSp>
        <p:nvGrpSpPr>
          <p:cNvPr id="28" name="B4">
            <a:extLst>
              <a:ext uri="{FF2B5EF4-FFF2-40B4-BE49-F238E27FC236}">
                <a16:creationId xmlns:a16="http://schemas.microsoft.com/office/drawing/2014/main" id="{6FAB2885-0525-469B-B069-02E72B02E164}"/>
              </a:ext>
            </a:extLst>
          </p:cNvPr>
          <p:cNvGrpSpPr/>
          <p:nvPr/>
        </p:nvGrpSpPr>
        <p:grpSpPr>
          <a:xfrm>
            <a:off x="1339893" y="426274"/>
            <a:ext cx="9512214" cy="6031971"/>
            <a:chOff x="1339893" y="426274"/>
            <a:chExt cx="9512214" cy="6031971"/>
          </a:xfrm>
        </p:grpSpPr>
        <p:pic>
          <p:nvPicPr>
            <p:cNvPr id="35" name="Pic4">
              <a:extLst>
                <a:ext uri="{FF2B5EF4-FFF2-40B4-BE49-F238E27FC236}">
                  <a16:creationId xmlns:a16="http://schemas.microsoft.com/office/drawing/2014/main" id="{4735D00B-34AC-4EC5-B36F-E3B49E02AC87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39893" y="426274"/>
              <a:ext cx="9512214" cy="6031971"/>
            </a:xfrm>
            <a:prstGeom prst="rect">
              <a:avLst/>
            </a:prstGeom>
          </p:spPr>
        </p:pic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4BFF4A0-A9B0-40FA-8191-51F7EFE2661F}"/>
                </a:ext>
              </a:extLst>
            </p:cNvPr>
            <p:cNvSpPr/>
            <p:nvPr/>
          </p:nvSpPr>
          <p:spPr>
            <a:xfrm>
              <a:off x="1800703" y="4912477"/>
              <a:ext cx="8589053" cy="12003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มีพัฒนาการของวงดนตรี </a:t>
              </a:r>
            </a:p>
            <a:p>
              <a:pPr algn="ctr"/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โดยใช้เครื่องดนตรีตะวันตกมาผสมผสานกับดนตรีไทย</a:t>
              </a:r>
            </a:p>
          </p:txBody>
        </p:sp>
      </p:grpSp>
      <p:pic>
        <p:nvPicPr>
          <p:cNvPr id="38" name="close1">
            <a:extLst>
              <a:ext uri="{FF2B5EF4-FFF2-40B4-BE49-F238E27FC236}">
                <a16:creationId xmlns:a16="http://schemas.microsoft.com/office/drawing/2014/main" id="{06E1077D-CF10-4ECB-B612-520CFC1FE0FE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5421" y="211239"/>
            <a:ext cx="553325" cy="55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425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D68C4A02-73DF-4F80-9968-2E0B5799DF3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7" y="2103118"/>
            <a:ext cx="12190985" cy="4754881"/>
          </a:xfrm>
          <a:prstGeom prst="rect">
            <a:avLst/>
          </a:prstGeom>
        </p:spPr>
      </p:pic>
      <p:pic>
        <p:nvPicPr>
          <p:cNvPr id="4" name="Logo">
            <a:extLst>
              <a:ext uri="{FF2B5EF4-FFF2-40B4-BE49-F238E27FC236}">
                <a16:creationId xmlns:a16="http://schemas.microsoft.com/office/drawing/2014/main" id="{F72D93E1-240C-430F-B73C-457C7988068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9852" y="10534"/>
            <a:ext cx="712149" cy="750300"/>
          </a:xfrm>
          <a:prstGeom prst="rect">
            <a:avLst/>
          </a:prstGeom>
        </p:spPr>
      </p:pic>
      <p:pic>
        <p:nvPicPr>
          <p:cNvPr id="5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1B2864-4048-4BD3-AA7B-3034DB4791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5649" y="6104370"/>
            <a:ext cx="488904" cy="482554"/>
          </a:xfrm>
          <a:prstGeom prst="rect">
            <a:avLst/>
          </a:prstGeom>
        </p:spPr>
      </p:pic>
      <p:pic>
        <p:nvPicPr>
          <p:cNvPr id="6" name="teacher guide">
            <a:extLst>
              <a:ext uri="{FF2B5EF4-FFF2-40B4-BE49-F238E27FC236}">
                <a16:creationId xmlns:a16="http://schemas.microsoft.com/office/drawing/2014/main" id="{6BD4F74E-85C2-4B10-B45D-6D6B59B8F4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448" y="6141217"/>
            <a:ext cx="451572" cy="44570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DC3766C2-D69A-4619-A390-BF1CF562C5E1}"/>
              </a:ext>
            </a:extLst>
          </p:cNvPr>
          <p:cNvGrpSpPr/>
          <p:nvPr/>
        </p:nvGrpSpPr>
        <p:grpSpPr>
          <a:xfrm>
            <a:off x="1048584" y="343271"/>
            <a:ext cx="10094831" cy="1908294"/>
            <a:chOff x="79683" y="744310"/>
            <a:chExt cx="12054768" cy="1568564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DD90FD9B-4C57-45D4-A76B-502114B7E361}"/>
                </a:ext>
              </a:extLst>
            </p:cNvPr>
            <p:cNvSpPr/>
            <p:nvPr/>
          </p:nvSpPr>
          <p:spPr>
            <a:xfrm>
              <a:off x="138394" y="803746"/>
              <a:ext cx="11996057" cy="1175677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19050" cap="rnd">
              <a:noFill/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C6CE019C-704E-4BE5-8673-2A4A892411EB}"/>
                </a:ext>
              </a:extLst>
            </p:cNvPr>
            <p:cNvSpPr/>
            <p:nvPr/>
          </p:nvSpPr>
          <p:spPr>
            <a:xfrm>
              <a:off x="79683" y="744310"/>
              <a:ext cx="11996057" cy="1175677"/>
            </a:xfrm>
            <a:prstGeom prst="roundRect">
              <a:avLst/>
            </a:prstGeom>
            <a:solidFill>
              <a:schemeClr val="bg1"/>
            </a:solidFill>
            <a:ln w="19050" cap="rnd">
              <a:solidFill>
                <a:schemeClr val="accent5">
                  <a:lumMod val="75000"/>
                </a:schemeClr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FF9EF29-B7A8-431B-90E1-41A9648F05E7}"/>
                </a:ext>
              </a:extLst>
            </p:cNvPr>
            <p:cNvSpPr/>
            <p:nvPr/>
          </p:nvSpPr>
          <p:spPr>
            <a:xfrm>
              <a:off x="265847" y="820270"/>
              <a:ext cx="11612590" cy="14926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tabLst>
                  <a:tab pos="36353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ปัจจุบันมีการใช้ดนตรีไทยในอุตสาหกรรมบันเทิงต่างๆ เช่น ภาพยนตร์ โฆษณา ละคร </a:t>
              </a:r>
            </a:p>
            <a:p>
              <a:pPr algn="ctr">
                <a:tabLst>
                  <a:tab pos="36353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เพื่อเพิ่มความสมจริงในการแสดง เช่น ในภาพยนตร์โหมโรง ที่แสดงให้เห็นค่านิยมการประชันดนตรี</a:t>
              </a:r>
            </a:p>
            <a:p>
              <a:pPr algn="ctr">
                <a:tabLst>
                  <a:tab pos="36353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ของคนสมัยก่อน </a:t>
              </a:r>
            </a:p>
            <a:p>
              <a:pPr algn="ctr">
                <a:tabLst>
                  <a:tab pos="363538" algn="l"/>
                </a:tabLst>
              </a:pPr>
              <a:endPara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938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Graphic 36">
            <a:extLst>
              <a:ext uri="{FF2B5EF4-FFF2-40B4-BE49-F238E27FC236}">
                <a16:creationId xmlns:a16="http://schemas.microsoft.com/office/drawing/2014/main" id="{88A8F6BD-F884-4988-A458-9AC457B4525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1983"/>
          <a:stretch/>
        </p:blipFill>
        <p:spPr>
          <a:xfrm>
            <a:off x="-793903" y="4875612"/>
            <a:ext cx="2703104" cy="856456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EC66D772-C777-405C-832A-70839E9643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10178727" y="3510"/>
            <a:ext cx="856456" cy="3464755"/>
          </a:xfrm>
          <a:prstGeom prst="rect">
            <a:avLst/>
          </a:prstGeom>
        </p:spPr>
      </p:pic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744F4E3A-01DD-4A0E-8DE8-300882978795}"/>
              </a:ext>
            </a:extLst>
          </p:cNvPr>
          <p:cNvSpPr/>
          <p:nvPr/>
        </p:nvSpPr>
        <p:spPr>
          <a:xfrm>
            <a:off x="1810014" y="700043"/>
            <a:ext cx="8330110" cy="5582398"/>
          </a:xfrm>
          <a:prstGeom prst="roundRect">
            <a:avLst>
              <a:gd name="adj" fmla="val 7931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9B0ED02C-B1EA-4EE3-B803-2E3A2B6EBE53}"/>
              </a:ext>
            </a:extLst>
          </p:cNvPr>
          <p:cNvSpPr/>
          <p:nvPr/>
        </p:nvSpPr>
        <p:spPr>
          <a:xfrm>
            <a:off x="2051876" y="895079"/>
            <a:ext cx="8330110" cy="5582398"/>
          </a:xfrm>
          <a:prstGeom prst="roundRect">
            <a:avLst>
              <a:gd name="adj" fmla="val 7931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6622E19-4A64-4C65-BECC-126177717D5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9202" y="788105"/>
            <a:ext cx="8373597" cy="5582398"/>
          </a:xfrm>
          <a:prstGeom prst="roundRect">
            <a:avLst>
              <a:gd name="adj" fmla="val 8087"/>
            </a:avLst>
          </a:prstGeom>
        </p:spPr>
      </p:pic>
      <p:pic>
        <p:nvPicPr>
          <p:cNvPr id="60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0A3637D-6C71-44C5-AD88-C33983891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8">
            <a:extLst>
              <a:ext uri="{FF2B5EF4-FFF2-40B4-BE49-F238E27FC236}">
                <a16:creationId xmlns:a16="http://schemas.microsoft.com/office/drawing/2014/main" id="{204E1DC3-5BDE-48C2-BD7A-75F92655D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teacher guide">
            <a:extLst>
              <a:ext uri="{FF2B5EF4-FFF2-40B4-BE49-F238E27FC236}">
                <a16:creationId xmlns:a16="http://schemas.microsoft.com/office/drawing/2014/main" id="{295005F9-5217-40FB-908E-ED24242529D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1" y="6209871"/>
            <a:ext cx="492099" cy="485706"/>
          </a:xfrm>
          <a:prstGeom prst="rect">
            <a:avLst/>
          </a:prstGeom>
        </p:spPr>
      </p:pic>
      <p:grpSp>
        <p:nvGrpSpPr>
          <p:cNvPr id="52" name="Group 51">
            <a:extLst>
              <a:ext uri="{FF2B5EF4-FFF2-40B4-BE49-F238E27FC236}">
                <a16:creationId xmlns:a16="http://schemas.microsoft.com/office/drawing/2014/main" id="{E0A4C565-20B7-4271-9FB5-B84D1286699F}"/>
              </a:ext>
            </a:extLst>
          </p:cNvPr>
          <p:cNvGrpSpPr/>
          <p:nvPr/>
        </p:nvGrpSpPr>
        <p:grpSpPr>
          <a:xfrm>
            <a:off x="-102553" y="16976"/>
            <a:ext cx="8003432" cy="923332"/>
            <a:chOff x="-102553" y="252458"/>
            <a:chExt cx="8003432" cy="923332"/>
          </a:xfrm>
        </p:grpSpPr>
        <p:sp>
          <p:nvSpPr>
            <p:cNvPr id="9" name="Rectangle: Top Corners Rounded 8">
              <a:extLst>
                <a:ext uri="{FF2B5EF4-FFF2-40B4-BE49-F238E27FC236}">
                  <a16:creationId xmlns:a16="http://schemas.microsoft.com/office/drawing/2014/main" id="{ED9C14D0-1832-4BE8-8B3C-DD9A5704AF26}"/>
                </a:ext>
              </a:extLst>
            </p:cNvPr>
            <p:cNvSpPr/>
            <p:nvPr/>
          </p:nvSpPr>
          <p:spPr>
            <a:xfrm rot="5400000">
              <a:off x="3561891" y="-3266538"/>
              <a:ext cx="674544" cy="800343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AEE301D0-D258-42D2-9EF3-965D7A1E5D22}"/>
                </a:ext>
              </a:extLst>
            </p:cNvPr>
            <p:cNvSpPr/>
            <p:nvPr/>
          </p:nvSpPr>
          <p:spPr>
            <a:xfrm>
              <a:off x="0" y="492723"/>
              <a:ext cx="738214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นักเรียนรู้จักพิธีกรรมในภาพนี้หรือไม่ และคิดว่าพิธีกรรมนี้คืออะไร</a:t>
              </a:r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A8263A52-8386-4B04-9C47-39F10AE8D7C5}"/>
                </a:ext>
              </a:extLst>
            </p:cNvPr>
            <p:cNvGrpSpPr/>
            <p:nvPr/>
          </p:nvGrpSpPr>
          <p:grpSpPr>
            <a:xfrm>
              <a:off x="7251191" y="252458"/>
              <a:ext cx="524505" cy="923332"/>
              <a:chOff x="10343236" y="815233"/>
              <a:chExt cx="524505" cy="923332"/>
            </a:xfrm>
          </p:grpSpPr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960C3ACA-3F9F-4B94-9B72-32CEA859AFBD}"/>
                  </a:ext>
                </a:extLst>
              </p:cNvPr>
              <p:cNvSpPr txBox="1"/>
              <p:nvPr/>
            </p:nvSpPr>
            <p:spPr>
              <a:xfrm rot="1035713">
                <a:off x="10343236" y="815233"/>
                <a:ext cx="524503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5400" dirty="0">
                    <a:ln w="57150">
                      <a:solidFill>
                        <a:schemeClr val="bg1"/>
                      </a:solidFill>
                    </a:ln>
                    <a:solidFill>
                      <a:srgbClr val="F36E21"/>
                    </a:solidFill>
                    <a:latin typeface="Itim" panose="00000500000000000000" pitchFamily="2" charset="-34"/>
                    <a:cs typeface="Itim" panose="00000500000000000000" pitchFamily="2" charset="-34"/>
                  </a:rPr>
                  <a:t>?</a:t>
                </a: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BEB2CECC-10AB-4DF3-91C8-91CAE7F87BEE}"/>
                  </a:ext>
                </a:extLst>
              </p:cNvPr>
              <p:cNvSpPr txBox="1"/>
              <p:nvPr/>
            </p:nvSpPr>
            <p:spPr>
              <a:xfrm rot="1035713">
                <a:off x="10343238" y="815235"/>
                <a:ext cx="524503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5400" dirty="0">
                    <a:ln w="28575">
                      <a:noFill/>
                    </a:ln>
                    <a:solidFill>
                      <a:schemeClr val="accent1">
                        <a:lumMod val="75000"/>
                      </a:schemeClr>
                    </a:solidFill>
                    <a:latin typeface="Itim" panose="00000500000000000000" pitchFamily="2" charset="-34"/>
                    <a:cs typeface="Itim" panose="00000500000000000000" pitchFamily="2" charset="-34"/>
                  </a:rPr>
                  <a:t>?</a:t>
                </a:r>
              </a:p>
            </p:txBody>
          </p:sp>
        </p:grp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41A9441E-08E0-4840-9DC1-6DB0F1C17BCD}"/>
              </a:ext>
            </a:extLst>
          </p:cNvPr>
          <p:cNvGrpSpPr/>
          <p:nvPr/>
        </p:nvGrpSpPr>
        <p:grpSpPr>
          <a:xfrm>
            <a:off x="1710826" y="5757718"/>
            <a:ext cx="8784895" cy="856456"/>
            <a:chOff x="1927366" y="5838665"/>
            <a:chExt cx="8784895" cy="856456"/>
          </a:xfrm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6FED58E4-F709-458E-B7B9-A4291398EA70}"/>
                </a:ext>
              </a:extLst>
            </p:cNvPr>
            <p:cNvSpPr/>
            <p:nvPr/>
          </p:nvSpPr>
          <p:spPr>
            <a:xfrm>
              <a:off x="1927366" y="5838665"/>
              <a:ext cx="8784895" cy="856456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8" name="Graphic 47">
              <a:extLst>
                <a:ext uri="{FF2B5EF4-FFF2-40B4-BE49-F238E27FC236}">
                  <a16:creationId xmlns:a16="http://schemas.microsoft.com/office/drawing/2014/main" id="{D09241E5-BDE1-41E0-B4C0-215D990B852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2886238" y="6088942"/>
              <a:ext cx="6852604" cy="4206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42160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par>
                  <p:cTn id="9"/>
                </p:par>
                <p:par>
                  <p:cTn id="10"/>
                </p:par>
                <p:par>
                  <p:cTn id="11"/>
                </p:par>
                <p:par>
                  <p:cTn id="12"/>
                </p:par>
                <p:par>
                  <p:cTn id="13"/>
                </p:par>
                <p:par>
                  <p:cTn id="14"/>
                </p:par>
                <p:par>
                  <p:cTn id="15"/>
                </p:par>
                <p:par>
                  <p:cTn id="16"/>
                </p:par>
                <p:par>
                  <p:cTn id="17"/>
                </p:par>
                <p:par>
                  <p:cTn id="18"/>
                </p:par>
                <p:par>
                  <p:cTn id="19"/>
                </p:par>
                <p:par>
                  <p:cTn id="20"/>
                </p:par>
                <p:par>
                  <p:cTn id="21"/>
                </p:par>
                <p:par>
                  <p:cTn id="22"/>
                </p:par>
                <p:par>
                  <p:cTn id="23"/>
                </p:par>
                <p:par>
                  <p:cTn id="24"/>
                </p:par>
                <p:par>
                  <p:cTn id="25"/>
                </p:par>
                <p:par>
                  <p:cTn id="26"/>
                </p:par>
                <p:par>
                  <p:cTn id="27"/>
                </p:par>
                <p:par>
                  <p:cTn id="28"/>
                </p:par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par>
                  <p:cTn id="9"/>
                </p:par>
                <p:par>
                  <p:cTn id="10"/>
                </p:par>
                <p:par>
                  <p:cTn id="11"/>
                </p:par>
                <p:par>
                  <p:cTn id="12"/>
                </p:par>
                <p:par>
                  <p:cTn id="13"/>
                </p:par>
                <p:par>
                  <p:cTn id="14"/>
                </p:par>
                <p:par>
                  <p:cTn id="15"/>
                </p:par>
                <p:par>
                  <p:cTn id="16"/>
                </p:par>
                <p:par>
                  <p:cTn id="17"/>
                </p:par>
                <p:par>
                  <p:cTn id="18"/>
                </p:par>
                <p:par>
                  <p:cTn id="19"/>
                </p:par>
                <p:par>
                  <p:cTn id="20"/>
                </p:par>
                <p:par>
                  <p:cTn id="21"/>
                </p:par>
                <p:par>
                  <p:cTn id="22"/>
                </p:par>
                <p:par>
                  <p:cTn id="23"/>
                </p:par>
                <p:par>
                  <p:cTn id="24"/>
                </p:par>
                <p:par>
                  <p:cTn id="25"/>
                </p:par>
                <p:par>
                  <p:cTn id="26"/>
                </p:par>
                <p:par>
                  <p:cTn id="27"/>
                </p:par>
                <p:par>
                  <p:cTn id="28"/>
                </p:par>
              </p:childTnLst>
            </p:cTn>
          </p:par>
        </p:tn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>
            <a:extLst>
              <a:ext uri="{FF2B5EF4-FFF2-40B4-BE49-F238E27FC236}">
                <a16:creationId xmlns:a16="http://schemas.microsoft.com/office/drawing/2014/main" id="{11230B94-3E00-47D5-BE12-4497D1A132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0301" y="1336372"/>
            <a:ext cx="7394284" cy="4929523"/>
          </a:xfrm>
          <a:prstGeom prst="rect">
            <a:avLst/>
          </a:prstGeom>
        </p:spPr>
      </p:pic>
      <p:grpSp>
        <p:nvGrpSpPr>
          <p:cNvPr id="45" name="Group 44">
            <a:extLst>
              <a:ext uri="{FF2B5EF4-FFF2-40B4-BE49-F238E27FC236}">
                <a16:creationId xmlns:a16="http://schemas.microsoft.com/office/drawing/2014/main" id="{4AD4C5EF-5D8B-4DD3-8BF6-CEE79BEAACE4}"/>
              </a:ext>
            </a:extLst>
          </p:cNvPr>
          <p:cNvGrpSpPr/>
          <p:nvPr/>
        </p:nvGrpSpPr>
        <p:grpSpPr>
          <a:xfrm>
            <a:off x="663096" y="755650"/>
            <a:ext cx="10865809" cy="1518688"/>
            <a:chOff x="663096" y="602523"/>
            <a:chExt cx="10865809" cy="1518688"/>
          </a:xfrm>
        </p:grpSpPr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90EBA736-48DC-47F5-85D2-FE501CD08C52}"/>
                </a:ext>
              </a:extLst>
            </p:cNvPr>
            <p:cNvSpPr/>
            <p:nvPr/>
          </p:nvSpPr>
          <p:spPr>
            <a:xfrm>
              <a:off x="850486" y="661959"/>
              <a:ext cx="10571874" cy="1459252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 cap="rnd">
              <a:noFill/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E26E61FB-D49A-4AAE-9E1C-C6232D85A02E}"/>
                </a:ext>
              </a:extLst>
            </p:cNvPr>
            <p:cNvSpPr/>
            <p:nvPr/>
          </p:nvSpPr>
          <p:spPr>
            <a:xfrm>
              <a:off x="791775" y="602523"/>
              <a:ext cx="10571874" cy="1459252"/>
            </a:xfrm>
            <a:prstGeom prst="roundRect">
              <a:avLst/>
            </a:prstGeom>
            <a:solidFill>
              <a:schemeClr val="bg1"/>
            </a:solidFill>
            <a:ln w="19050" cap="rnd">
              <a:solidFill>
                <a:schemeClr val="accent1">
                  <a:lumMod val="75000"/>
                </a:schemeClr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79E53B45-7BB1-4D15-B43F-3394510546BC}"/>
                </a:ext>
              </a:extLst>
            </p:cNvPr>
            <p:cNvGrpSpPr/>
            <p:nvPr/>
          </p:nvGrpSpPr>
          <p:grpSpPr>
            <a:xfrm>
              <a:off x="663096" y="727041"/>
              <a:ext cx="10865809" cy="1384995"/>
              <a:chOff x="385200" y="727041"/>
              <a:chExt cx="10865809" cy="1384995"/>
            </a:xfrm>
          </p:grpSpPr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37FD58D5-6793-4C94-A4F1-CE9E91756E78}"/>
                  </a:ext>
                </a:extLst>
              </p:cNvPr>
              <p:cNvSpPr/>
              <p:nvPr/>
            </p:nvSpPr>
            <p:spPr>
              <a:xfrm>
                <a:off x="385200" y="727041"/>
                <a:ext cx="10865809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tabLst>
                    <a:tab pos="363538" algn="l"/>
                  </a:tabLst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ผู้เรียนดนตรีไทย มีความเชื่อว่า </a:t>
                </a:r>
                <a:r>
                  <a:rPr lang="en-US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                                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       ผู้เรียนจึงต้องทำพิธีไหว้ครูก่อน</a:t>
                </a:r>
              </a:p>
              <a:p>
                <a:pPr algn="ctr">
                  <a:tabLst>
                    <a:tab pos="363538" algn="l"/>
                  </a:tabLst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ถึงจะฝึกหัดเล่น และหลังจากพิธีไหว้ครูแล้วจึงจะถึงพิธี </a:t>
                </a:r>
                <a:r>
                  <a:rPr lang="th-TH" sz="2800" dirty="0">
                    <a:solidFill>
                      <a:srgbClr val="9B5DE5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             </a:t>
                </a:r>
                <a:r>
                  <a:rPr lang="en-US" sz="2800" dirty="0">
                    <a:solidFill>
                      <a:srgbClr val="9B5DE5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หมายถึง การประสิทธิประสาทวิทยาการ </a:t>
                </a:r>
              </a:p>
              <a:p>
                <a:pPr algn="ctr">
                  <a:tabLst>
                    <a:tab pos="363538" algn="l"/>
                  </a:tabLst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หรืออนุมัติให้เริ่มเรียนวิชาดนตรี</a:t>
                </a:r>
              </a:p>
            </p:txBody>
          </p:sp>
          <p:pic>
            <p:nvPicPr>
              <p:cNvPr id="3" name="Graphic 2">
                <a:extLst>
                  <a:ext uri="{FF2B5EF4-FFF2-40B4-BE49-F238E27FC236}">
                    <a16:creationId xmlns:a16="http://schemas.microsoft.com/office/drawing/2014/main" id="{8B5613A4-F481-44BF-968B-4CB186F177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599306" y="766631"/>
                <a:ext cx="2837737" cy="413976"/>
              </a:xfrm>
              <a:prstGeom prst="rect">
                <a:avLst/>
              </a:prstGeom>
            </p:spPr>
          </p:pic>
          <p:pic>
            <p:nvPicPr>
              <p:cNvPr id="4" name="Graphic 3">
                <a:extLst>
                  <a:ext uri="{FF2B5EF4-FFF2-40B4-BE49-F238E27FC236}">
                    <a16:creationId xmlns:a16="http://schemas.microsoft.com/office/drawing/2014/main" id="{30301727-E5B1-47DE-ADB7-CE6ACB2D08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5940718" y="1269158"/>
                <a:ext cx="1020633" cy="208613"/>
              </a:xfrm>
              <a:prstGeom prst="rect">
                <a:avLst/>
              </a:prstGeom>
            </p:spPr>
          </p:pic>
        </p:grpSp>
      </p:grpSp>
      <p:pic>
        <p:nvPicPr>
          <p:cNvPr id="60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0A3637D-6C71-44C5-AD88-C33983891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8">
            <a:extLst>
              <a:ext uri="{FF2B5EF4-FFF2-40B4-BE49-F238E27FC236}">
                <a16:creationId xmlns:a16="http://schemas.microsoft.com/office/drawing/2014/main" id="{204E1DC3-5BDE-48C2-BD7A-75F92655D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teacher guide">
            <a:extLst>
              <a:ext uri="{FF2B5EF4-FFF2-40B4-BE49-F238E27FC236}">
                <a16:creationId xmlns:a16="http://schemas.microsoft.com/office/drawing/2014/main" id="{295005F9-5217-40FB-908E-ED24242529D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1" y="6209871"/>
            <a:ext cx="492099" cy="485706"/>
          </a:xfrm>
          <a:prstGeom prst="rect">
            <a:avLst/>
          </a:prstGeom>
        </p:spPr>
      </p:pic>
      <p:sp>
        <p:nvSpPr>
          <p:cNvPr id="26" name="Graphic 24">
            <a:extLst>
              <a:ext uri="{FF2B5EF4-FFF2-40B4-BE49-F238E27FC236}">
                <a16:creationId xmlns:a16="http://schemas.microsoft.com/office/drawing/2014/main" id="{FF43FD66-5AB9-41C9-A6B9-A072311886A3}"/>
              </a:ext>
            </a:extLst>
          </p:cNvPr>
          <p:cNvSpPr/>
          <p:nvPr/>
        </p:nvSpPr>
        <p:spPr>
          <a:xfrm>
            <a:off x="5182977" y="4278782"/>
            <a:ext cx="1849478" cy="2034878"/>
          </a:xfrm>
          <a:custGeom>
            <a:avLst/>
            <a:gdLst>
              <a:gd name="connsiteX0" fmla="*/ 1755812 w 1753168"/>
              <a:gd name="connsiteY0" fmla="*/ 710210 h 1928913"/>
              <a:gd name="connsiteX1" fmla="*/ 1720363 w 1753168"/>
              <a:gd name="connsiteY1" fmla="*/ 490100 h 1928913"/>
              <a:gd name="connsiteX2" fmla="*/ 1685214 w 1753168"/>
              <a:gd name="connsiteY2" fmla="*/ 388682 h 1928913"/>
              <a:gd name="connsiteX3" fmla="*/ 1647965 w 1753168"/>
              <a:gd name="connsiteY3" fmla="*/ 347232 h 1928913"/>
              <a:gd name="connsiteX4" fmla="*/ 1601071 w 1753168"/>
              <a:gd name="connsiteY4" fmla="*/ 328586 h 1928913"/>
              <a:gd name="connsiteX5" fmla="*/ 1405136 w 1753168"/>
              <a:gd name="connsiteY5" fmla="*/ 252801 h 1928913"/>
              <a:gd name="connsiteX6" fmla="*/ 1210830 w 1753168"/>
              <a:gd name="connsiteY6" fmla="*/ 182888 h 1928913"/>
              <a:gd name="connsiteX7" fmla="*/ 1164707 w 1753168"/>
              <a:gd name="connsiteY7" fmla="*/ 169343 h 1928913"/>
              <a:gd name="connsiteX8" fmla="*/ 1143447 w 1753168"/>
              <a:gd name="connsiteY8" fmla="*/ 166342 h 1928913"/>
              <a:gd name="connsiteX9" fmla="*/ 1144047 w 1753168"/>
              <a:gd name="connsiteY9" fmla="*/ 157898 h 1928913"/>
              <a:gd name="connsiteX10" fmla="*/ 1117556 w 1753168"/>
              <a:gd name="connsiteY10" fmla="*/ 105603 h 1928913"/>
              <a:gd name="connsiteX11" fmla="*/ 1089265 w 1753168"/>
              <a:gd name="connsiteY11" fmla="*/ 77012 h 1928913"/>
              <a:gd name="connsiteX12" fmla="*/ 1012923 w 1753168"/>
              <a:gd name="connsiteY12" fmla="*/ 30804 h 1928913"/>
              <a:gd name="connsiteX13" fmla="*/ 930623 w 1753168"/>
              <a:gd name="connsiteY13" fmla="*/ 3756 h 1928913"/>
              <a:gd name="connsiteX14" fmla="*/ 839750 w 1753168"/>
              <a:gd name="connsiteY14" fmla="*/ 3799 h 1928913"/>
              <a:gd name="connsiteX15" fmla="*/ 765894 w 1753168"/>
              <a:gd name="connsiteY15" fmla="*/ 33205 h 1928913"/>
              <a:gd name="connsiteX16" fmla="*/ 734688 w 1753168"/>
              <a:gd name="connsiteY16" fmla="*/ 61324 h 1928913"/>
              <a:gd name="connsiteX17" fmla="*/ 712827 w 1753168"/>
              <a:gd name="connsiteY17" fmla="*/ 110533 h 1928913"/>
              <a:gd name="connsiteX18" fmla="*/ 712656 w 1753168"/>
              <a:gd name="connsiteY18" fmla="*/ 113962 h 1928913"/>
              <a:gd name="connsiteX19" fmla="*/ 708798 w 1753168"/>
              <a:gd name="connsiteY19" fmla="*/ 114219 h 1928913"/>
              <a:gd name="connsiteX20" fmla="*/ 657060 w 1753168"/>
              <a:gd name="connsiteY20" fmla="*/ 118763 h 1928913"/>
              <a:gd name="connsiteX21" fmla="*/ 486416 w 1753168"/>
              <a:gd name="connsiteY21" fmla="*/ 131622 h 1928913"/>
              <a:gd name="connsiteX22" fmla="*/ 191806 w 1753168"/>
              <a:gd name="connsiteY22" fmla="*/ 196219 h 1928913"/>
              <a:gd name="connsiteX23" fmla="*/ 150356 w 1753168"/>
              <a:gd name="connsiteY23" fmla="*/ 210707 h 1928913"/>
              <a:gd name="connsiteX24" fmla="*/ 146155 w 1753168"/>
              <a:gd name="connsiteY24" fmla="*/ 212551 h 1928913"/>
              <a:gd name="connsiteX25" fmla="*/ 127380 w 1753168"/>
              <a:gd name="connsiteY25" fmla="*/ 229054 h 1928913"/>
              <a:gd name="connsiteX26" fmla="*/ 127037 w 1753168"/>
              <a:gd name="connsiteY26" fmla="*/ 229611 h 1928913"/>
              <a:gd name="connsiteX27" fmla="*/ 126352 w 1753168"/>
              <a:gd name="connsiteY27" fmla="*/ 230854 h 1928913"/>
              <a:gd name="connsiteX28" fmla="*/ 122751 w 1753168"/>
              <a:gd name="connsiteY28" fmla="*/ 239684 h 1928913"/>
              <a:gd name="connsiteX29" fmla="*/ 55496 w 1753168"/>
              <a:gd name="connsiteY29" fmla="*/ 574629 h 1928913"/>
              <a:gd name="connsiteX30" fmla="*/ 43537 w 1753168"/>
              <a:gd name="connsiteY30" fmla="*/ 914632 h 1928913"/>
              <a:gd name="connsiteX31" fmla="*/ 38479 w 1753168"/>
              <a:gd name="connsiteY31" fmla="*/ 1000233 h 1928913"/>
              <a:gd name="connsiteX32" fmla="*/ 34835 w 1753168"/>
              <a:gd name="connsiteY32" fmla="*/ 1039326 h 1928913"/>
              <a:gd name="connsiteX33" fmla="*/ 32435 w 1753168"/>
              <a:gd name="connsiteY33" fmla="*/ 1060587 h 1928913"/>
              <a:gd name="connsiteX34" fmla="*/ 31106 w 1753168"/>
              <a:gd name="connsiteY34" fmla="*/ 1071217 h 1928913"/>
              <a:gd name="connsiteX35" fmla="*/ 31020 w 1753168"/>
              <a:gd name="connsiteY35" fmla="*/ 1071817 h 1928913"/>
              <a:gd name="connsiteX36" fmla="*/ 30077 w 1753168"/>
              <a:gd name="connsiteY36" fmla="*/ 1078633 h 1928913"/>
              <a:gd name="connsiteX37" fmla="*/ 1572 w 1753168"/>
              <a:gd name="connsiteY37" fmla="*/ 1250435 h 1928913"/>
              <a:gd name="connsiteX38" fmla="*/ 21804 w 1753168"/>
              <a:gd name="connsiteY38" fmla="*/ 1418850 h 1928913"/>
              <a:gd name="connsiteX39" fmla="*/ 41094 w 1753168"/>
              <a:gd name="connsiteY39" fmla="*/ 1496778 h 1928913"/>
              <a:gd name="connsiteX40" fmla="*/ 42122 w 1753168"/>
              <a:gd name="connsiteY40" fmla="*/ 1502951 h 1928913"/>
              <a:gd name="connsiteX41" fmla="*/ 43022 w 1753168"/>
              <a:gd name="connsiteY41" fmla="*/ 1509638 h 1928913"/>
              <a:gd name="connsiteX42" fmla="*/ 44137 w 1753168"/>
              <a:gd name="connsiteY42" fmla="*/ 1527255 h 1928913"/>
              <a:gd name="connsiteX43" fmla="*/ 41479 w 1753168"/>
              <a:gd name="connsiteY43" fmla="*/ 1573163 h 1928913"/>
              <a:gd name="connsiteX44" fmla="*/ 41308 w 1753168"/>
              <a:gd name="connsiteY44" fmla="*/ 1574621 h 1928913"/>
              <a:gd name="connsiteX45" fmla="*/ 40922 w 1753168"/>
              <a:gd name="connsiteY45" fmla="*/ 1577021 h 1928913"/>
              <a:gd name="connsiteX46" fmla="*/ 39293 w 1753168"/>
              <a:gd name="connsiteY46" fmla="*/ 1587609 h 1928913"/>
              <a:gd name="connsiteX47" fmla="*/ 35135 w 1753168"/>
              <a:gd name="connsiteY47" fmla="*/ 1612256 h 1928913"/>
              <a:gd name="connsiteX48" fmla="*/ 27720 w 1753168"/>
              <a:gd name="connsiteY48" fmla="*/ 1657993 h 1928913"/>
              <a:gd name="connsiteX49" fmla="*/ 14346 w 1753168"/>
              <a:gd name="connsiteY49" fmla="*/ 1751481 h 1928913"/>
              <a:gd name="connsiteX50" fmla="*/ 8002 w 1753168"/>
              <a:gd name="connsiteY50" fmla="*/ 1891134 h 1928913"/>
              <a:gd name="connsiteX51" fmla="*/ 46580 w 1753168"/>
              <a:gd name="connsiteY51" fmla="*/ 1929712 h 1928913"/>
              <a:gd name="connsiteX52" fmla="*/ 118979 w 1753168"/>
              <a:gd name="connsiteY52" fmla="*/ 1931770 h 1928913"/>
              <a:gd name="connsiteX53" fmla="*/ 195450 w 1753168"/>
              <a:gd name="connsiteY53" fmla="*/ 1927441 h 1928913"/>
              <a:gd name="connsiteX54" fmla="*/ 232656 w 1753168"/>
              <a:gd name="connsiteY54" fmla="*/ 1899107 h 1928913"/>
              <a:gd name="connsiteX55" fmla="*/ 271663 w 1753168"/>
              <a:gd name="connsiteY55" fmla="*/ 1775999 h 1928913"/>
              <a:gd name="connsiteX56" fmla="*/ 295496 w 1753168"/>
              <a:gd name="connsiteY56" fmla="*/ 1702829 h 1928913"/>
              <a:gd name="connsiteX57" fmla="*/ 309984 w 1753168"/>
              <a:gd name="connsiteY57" fmla="*/ 1656107 h 1928913"/>
              <a:gd name="connsiteX58" fmla="*/ 312556 w 1753168"/>
              <a:gd name="connsiteY58" fmla="*/ 1647662 h 1928913"/>
              <a:gd name="connsiteX59" fmla="*/ 316285 w 1753168"/>
              <a:gd name="connsiteY59" fmla="*/ 1647620 h 1928913"/>
              <a:gd name="connsiteX60" fmla="*/ 327302 w 1753168"/>
              <a:gd name="connsiteY60" fmla="*/ 1648262 h 1928913"/>
              <a:gd name="connsiteX61" fmla="*/ 355249 w 1753168"/>
              <a:gd name="connsiteY61" fmla="*/ 1649720 h 1928913"/>
              <a:gd name="connsiteX62" fmla="*/ 408273 w 1753168"/>
              <a:gd name="connsiteY62" fmla="*/ 1650877 h 1928913"/>
              <a:gd name="connsiteX63" fmla="*/ 514106 w 1753168"/>
              <a:gd name="connsiteY63" fmla="*/ 1653749 h 1928913"/>
              <a:gd name="connsiteX64" fmla="*/ 624440 w 1753168"/>
              <a:gd name="connsiteY64" fmla="*/ 1647362 h 1928913"/>
              <a:gd name="connsiteX65" fmla="*/ 669834 w 1753168"/>
              <a:gd name="connsiteY65" fmla="*/ 1630045 h 1928913"/>
              <a:gd name="connsiteX66" fmla="*/ 693838 w 1753168"/>
              <a:gd name="connsiteY66" fmla="*/ 1623615 h 1928913"/>
              <a:gd name="connsiteX67" fmla="*/ 698810 w 1753168"/>
              <a:gd name="connsiteY67" fmla="*/ 1622758 h 1928913"/>
              <a:gd name="connsiteX68" fmla="*/ 698896 w 1753168"/>
              <a:gd name="connsiteY68" fmla="*/ 1622758 h 1928913"/>
              <a:gd name="connsiteX69" fmla="*/ 711927 w 1753168"/>
              <a:gd name="connsiteY69" fmla="*/ 1621643 h 1928913"/>
              <a:gd name="connsiteX70" fmla="*/ 820075 w 1753168"/>
              <a:gd name="connsiteY70" fmla="*/ 1622201 h 1928913"/>
              <a:gd name="connsiteX71" fmla="*/ 930494 w 1753168"/>
              <a:gd name="connsiteY71" fmla="*/ 1623958 h 1928913"/>
              <a:gd name="connsiteX72" fmla="*/ 1037228 w 1753168"/>
              <a:gd name="connsiteY72" fmla="*/ 1626230 h 1928913"/>
              <a:gd name="connsiteX73" fmla="*/ 1039028 w 1753168"/>
              <a:gd name="connsiteY73" fmla="*/ 1626359 h 1928913"/>
              <a:gd name="connsiteX74" fmla="*/ 1042457 w 1753168"/>
              <a:gd name="connsiteY74" fmla="*/ 1627216 h 1928913"/>
              <a:gd name="connsiteX75" fmla="*/ 1046958 w 1753168"/>
              <a:gd name="connsiteY75" fmla="*/ 1628373 h 1928913"/>
              <a:gd name="connsiteX76" fmla="*/ 1049401 w 1753168"/>
              <a:gd name="connsiteY76" fmla="*/ 1629102 h 1928913"/>
              <a:gd name="connsiteX77" fmla="*/ 1052059 w 1753168"/>
              <a:gd name="connsiteY77" fmla="*/ 1630259 h 1928913"/>
              <a:gd name="connsiteX78" fmla="*/ 1062604 w 1753168"/>
              <a:gd name="connsiteY78" fmla="*/ 1634803 h 1928913"/>
              <a:gd name="connsiteX79" fmla="*/ 1075334 w 1753168"/>
              <a:gd name="connsiteY79" fmla="*/ 1638961 h 1928913"/>
              <a:gd name="connsiteX80" fmla="*/ 1123000 w 1753168"/>
              <a:gd name="connsiteY80" fmla="*/ 1648948 h 1928913"/>
              <a:gd name="connsiteX81" fmla="*/ 1166808 w 1753168"/>
              <a:gd name="connsiteY81" fmla="*/ 1647491 h 1928913"/>
              <a:gd name="connsiteX82" fmla="*/ 1216788 w 1753168"/>
              <a:gd name="connsiteY82" fmla="*/ 1647877 h 1928913"/>
              <a:gd name="connsiteX83" fmla="*/ 1315849 w 1753168"/>
              <a:gd name="connsiteY83" fmla="*/ 1648220 h 1928913"/>
              <a:gd name="connsiteX84" fmla="*/ 1367115 w 1753168"/>
              <a:gd name="connsiteY84" fmla="*/ 1645433 h 1928913"/>
              <a:gd name="connsiteX85" fmla="*/ 1379674 w 1753168"/>
              <a:gd name="connsiteY85" fmla="*/ 1644448 h 1928913"/>
              <a:gd name="connsiteX86" fmla="*/ 1401750 w 1753168"/>
              <a:gd name="connsiteY86" fmla="*/ 1728805 h 1928913"/>
              <a:gd name="connsiteX87" fmla="*/ 1420996 w 1753168"/>
              <a:gd name="connsiteY87" fmla="*/ 1815392 h 1928913"/>
              <a:gd name="connsiteX88" fmla="*/ 1446329 w 1753168"/>
              <a:gd name="connsiteY88" fmla="*/ 1898721 h 1928913"/>
              <a:gd name="connsiteX89" fmla="*/ 1480021 w 1753168"/>
              <a:gd name="connsiteY89" fmla="*/ 1929069 h 1928913"/>
              <a:gd name="connsiteX90" fmla="*/ 1510326 w 1753168"/>
              <a:gd name="connsiteY90" fmla="*/ 1931770 h 1928913"/>
              <a:gd name="connsiteX91" fmla="*/ 1580796 w 1753168"/>
              <a:gd name="connsiteY91" fmla="*/ 1930227 h 1928913"/>
              <a:gd name="connsiteX92" fmla="*/ 1614573 w 1753168"/>
              <a:gd name="connsiteY92" fmla="*/ 1930613 h 1928913"/>
              <a:gd name="connsiteX93" fmla="*/ 1653151 w 1753168"/>
              <a:gd name="connsiteY93" fmla="*/ 1892034 h 1928913"/>
              <a:gd name="connsiteX94" fmla="*/ 1645479 w 1753168"/>
              <a:gd name="connsiteY94" fmla="*/ 1541744 h 1928913"/>
              <a:gd name="connsiteX95" fmla="*/ 1647450 w 1753168"/>
              <a:gd name="connsiteY95" fmla="*/ 1508566 h 1928913"/>
              <a:gd name="connsiteX96" fmla="*/ 1648822 w 1753168"/>
              <a:gd name="connsiteY96" fmla="*/ 1493692 h 1928913"/>
              <a:gd name="connsiteX97" fmla="*/ 1649551 w 1753168"/>
              <a:gd name="connsiteY97" fmla="*/ 1487177 h 1928913"/>
              <a:gd name="connsiteX98" fmla="*/ 1649551 w 1753168"/>
              <a:gd name="connsiteY98" fmla="*/ 1487091 h 1928913"/>
              <a:gd name="connsiteX99" fmla="*/ 1660996 w 1753168"/>
              <a:gd name="connsiteY99" fmla="*/ 1436339 h 1928913"/>
              <a:gd name="connsiteX100" fmla="*/ 1674241 w 1753168"/>
              <a:gd name="connsiteY100" fmla="*/ 1356354 h 1928913"/>
              <a:gd name="connsiteX101" fmla="*/ 1678956 w 1753168"/>
              <a:gd name="connsiteY101" fmla="*/ 1281769 h 1928913"/>
              <a:gd name="connsiteX102" fmla="*/ 1678870 w 1753168"/>
              <a:gd name="connsiteY102" fmla="*/ 1201569 h 1928913"/>
              <a:gd name="connsiteX103" fmla="*/ 1678870 w 1753168"/>
              <a:gd name="connsiteY103" fmla="*/ 1201397 h 1928913"/>
              <a:gd name="connsiteX104" fmla="*/ 1678913 w 1753168"/>
              <a:gd name="connsiteY104" fmla="*/ 1201183 h 1928913"/>
              <a:gd name="connsiteX105" fmla="*/ 1680756 w 1753168"/>
              <a:gd name="connsiteY105" fmla="*/ 1192353 h 1928913"/>
              <a:gd name="connsiteX106" fmla="*/ 1682857 w 1753168"/>
              <a:gd name="connsiteY106" fmla="*/ 1185195 h 1928913"/>
              <a:gd name="connsiteX107" fmla="*/ 1683885 w 1753168"/>
              <a:gd name="connsiteY107" fmla="*/ 1182280 h 1928913"/>
              <a:gd name="connsiteX108" fmla="*/ 1683971 w 1753168"/>
              <a:gd name="connsiteY108" fmla="*/ 1182023 h 1928913"/>
              <a:gd name="connsiteX109" fmla="*/ 1684185 w 1753168"/>
              <a:gd name="connsiteY109" fmla="*/ 1181680 h 1928913"/>
              <a:gd name="connsiteX110" fmla="*/ 1703946 w 1753168"/>
              <a:gd name="connsiteY110" fmla="*/ 1145930 h 1928913"/>
              <a:gd name="connsiteX111" fmla="*/ 1728893 w 1753168"/>
              <a:gd name="connsiteY111" fmla="*/ 1045327 h 1928913"/>
              <a:gd name="connsiteX112" fmla="*/ 1744925 w 1753168"/>
              <a:gd name="connsiteY112" fmla="*/ 929378 h 1928913"/>
              <a:gd name="connsiteX113" fmla="*/ 1755984 w 1753168"/>
              <a:gd name="connsiteY113" fmla="*/ 710210 h 1928913"/>
              <a:gd name="connsiteX114" fmla="*/ 712013 w 1753168"/>
              <a:gd name="connsiteY114" fmla="*/ 129865 h 1928913"/>
              <a:gd name="connsiteX115" fmla="*/ 712013 w 1753168"/>
              <a:gd name="connsiteY115" fmla="*/ 130465 h 1928913"/>
              <a:gd name="connsiteX116" fmla="*/ 712013 w 1753168"/>
              <a:gd name="connsiteY116" fmla="*/ 129865 h 1928913"/>
              <a:gd name="connsiteX117" fmla="*/ 308613 w 1753168"/>
              <a:gd name="connsiteY117" fmla="*/ 1648177 h 1928913"/>
              <a:gd name="connsiteX118" fmla="*/ 308613 w 1753168"/>
              <a:gd name="connsiteY118" fmla="*/ 1648177 h 1928913"/>
              <a:gd name="connsiteX119" fmla="*/ 308613 w 1753168"/>
              <a:gd name="connsiteY119" fmla="*/ 1648177 h 1928913"/>
              <a:gd name="connsiteX120" fmla="*/ 312642 w 1753168"/>
              <a:gd name="connsiteY120" fmla="*/ 1647234 h 1928913"/>
              <a:gd name="connsiteX121" fmla="*/ 312813 w 1753168"/>
              <a:gd name="connsiteY121" fmla="*/ 1646719 h 1928913"/>
              <a:gd name="connsiteX122" fmla="*/ 313028 w 1753168"/>
              <a:gd name="connsiteY122" fmla="*/ 1646977 h 1928913"/>
              <a:gd name="connsiteX123" fmla="*/ 312685 w 1753168"/>
              <a:gd name="connsiteY123" fmla="*/ 1647234 h 192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1753168" h="1928913">
                <a:moveTo>
                  <a:pt x="1755812" y="710210"/>
                </a:moveTo>
                <a:cubicBezTo>
                  <a:pt x="1752726" y="635368"/>
                  <a:pt x="1738967" y="562498"/>
                  <a:pt x="1720363" y="490100"/>
                </a:cubicBezTo>
                <a:cubicBezTo>
                  <a:pt x="1711405" y="455165"/>
                  <a:pt x="1704546" y="419630"/>
                  <a:pt x="1685214" y="388682"/>
                </a:cubicBezTo>
                <a:cubicBezTo>
                  <a:pt x="1675055" y="372393"/>
                  <a:pt x="1665154" y="357005"/>
                  <a:pt x="1647965" y="347232"/>
                </a:cubicBezTo>
                <a:cubicBezTo>
                  <a:pt x="1633434" y="339002"/>
                  <a:pt x="1616716" y="334329"/>
                  <a:pt x="1601071" y="328586"/>
                </a:cubicBezTo>
                <a:cubicBezTo>
                  <a:pt x="1535316" y="304453"/>
                  <a:pt x="1470376" y="278305"/>
                  <a:pt x="1405136" y="252801"/>
                </a:cubicBezTo>
                <a:cubicBezTo>
                  <a:pt x="1341010" y="227725"/>
                  <a:pt x="1276542" y="203506"/>
                  <a:pt x="1210830" y="182888"/>
                </a:cubicBezTo>
                <a:cubicBezTo>
                  <a:pt x="1195699" y="178130"/>
                  <a:pt x="1180267" y="172386"/>
                  <a:pt x="1164707" y="169343"/>
                </a:cubicBezTo>
                <a:cubicBezTo>
                  <a:pt x="1157678" y="167971"/>
                  <a:pt x="1150519" y="167243"/>
                  <a:pt x="1143447" y="166342"/>
                </a:cubicBezTo>
                <a:cubicBezTo>
                  <a:pt x="1143875" y="163513"/>
                  <a:pt x="1144132" y="160684"/>
                  <a:pt x="1144047" y="157898"/>
                </a:cubicBezTo>
                <a:cubicBezTo>
                  <a:pt x="1143575" y="137237"/>
                  <a:pt x="1129858" y="120992"/>
                  <a:pt x="1117556" y="105603"/>
                </a:cubicBezTo>
                <a:cubicBezTo>
                  <a:pt x="1109155" y="95101"/>
                  <a:pt x="1099682" y="85542"/>
                  <a:pt x="1089265" y="77012"/>
                </a:cubicBezTo>
                <a:cubicBezTo>
                  <a:pt x="1065990" y="57809"/>
                  <a:pt x="1040614" y="42763"/>
                  <a:pt x="1012923" y="30804"/>
                </a:cubicBezTo>
                <a:cubicBezTo>
                  <a:pt x="986390" y="19359"/>
                  <a:pt x="959300" y="8300"/>
                  <a:pt x="930623" y="3756"/>
                </a:cubicBezTo>
                <a:cubicBezTo>
                  <a:pt x="899932" y="-1130"/>
                  <a:pt x="870441" y="-1387"/>
                  <a:pt x="839750" y="3799"/>
                </a:cubicBezTo>
                <a:cubicBezTo>
                  <a:pt x="813859" y="8172"/>
                  <a:pt x="787326" y="17902"/>
                  <a:pt x="765894" y="33205"/>
                </a:cubicBezTo>
                <a:cubicBezTo>
                  <a:pt x="754406" y="41392"/>
                  <a:pt x="743561" y="50308"/>
                  <a:pt x="734688" y="61324"/>
                </a:cubicBezTo>
                <a:cubicBezTo>
                  <a:pt x="722257" y="76798"/>
                  <a:pt x="714542" y="90472"/>
                  <a:pt x="712827" y="110533"/>
                </a:cubicBezTo>
                <a:cubicBezTo>
                  <a:pt x="712741" y="111690"/>
                  <a:pt x="712699" y="112847"/>
                  <a:pt x="712656" y="113962"/>
                </a:cubicBezTo>
                <a:cubicBezTo>
                  <a:pt x="711370" y="114047"/>
                  <a:pt x="710084" y="114090"/>
                  <a:pt x="708798" y="114219"/>
                </a:cubicBezTo>
                <a:cubicBezTo>
                  <a:pt x="691566" y="116019"/>
                  <a:pt x="674335" y="117519"/>
                  <a:pt x="657060" y="118763"/>
                </a:cubicBezTo>
                <a:cubicBezTo>
                  <a:pt x="600136" y="122920"/>
                  <a:pt x="543083" y="124164"/>
                  <a:pt x="486416" y="131622"/>
                </a:cubicBezTo>
                <a:cubicBezTo>
                  <a:pt x="386584" y="144781"/>
                  <a:pt x="288809" y="169686"/>
                  <a:pt x="191806" y="196219"/>
                </a:cubicBezTo>
                <a:cubicBezTo>
                  <a:pt x="177661" y="200077"/>
                  <a:pt x="164073" y="205564"/>
                  <a:pt x="150356" y="210707"/>
                </a:cubicBezTo>
                <a:cubicBezTo>
                  <a:pt x="148941" y="211222"/>
                  <a:pt x="147527" y="211865"/>
                  <a:pt x="146155" y="212551"/>
                </a:cubicBezTo>
                <a:cubicBezTo>
                  <a:pt x="138397" y="215723"/>
                  <a:pt x="131881" y="221424"/>
                  <a:pt x="127380" y="229054"/>
                </a:cubicBezTo>
                <a:cubicBezTo>
                  <a:pt x="127252" y="229225"/>
                  <a:pt x="127166" y="229396"/>
                  <a:pt x="127037" y="229611"/>
                </a:cubicBezTo>
                <a:cubicBezTo>
                  <a:pt x="126780" y="230039"/>
                  <a:pt x="126566" y="230425"/>
                  <a:pt x="126352" y="230854"/>
                </a:cubicBezTo>
                <a:cubicBezTo>
                  <a:pt x="124766" y="233640"/>
                  <a:pt x="123565" y="236598"/>
                  <a:pt x="122751" y="239684"/>
                </a:cubicBezTo>
                <a:cubicBezTo>
                  <a:pt x="86745" y="348218"/>
                  <a:pt x="64841" y="460695"/>
                  <a:pt x="55496" y="574629"/>
                </a:cubicBezTo>
                <a:cubicBezTo>
                  <a:pt x="46194" y="687749"/>
                  <a:pt x="48166" y="801341"/>
                  <a:pt x="43537" y="914632"/>
                </a:cubicBezTo>
                <a:cubicBezTo>
                  <a:pt x="42380" y="943180"/>
                  <a:pt x="40794" y="971771"/>
                  <a:pt x="38479" y="1000233"/>
                </a:cubicBezTo>
                <a:cubicBezTo>
                  <a:pt x="37407" y="1013264"/>
                  <a:pt x="36207" y="1026295"/>
                  <a:pt x="34835" y="1039326"/>
                </a:cubicBezTo>
                <a:cubicBezTo>
                  <a:pt x="34064" y="1046441"/>
                  <a:pt x="33292" y="1053514"/>
                  <a:pt x="32435" y="1060587"/>
                </a:cubicBezTo>
                <a:cubicBezTo>
                  <a:pt x="32006" y="1064145"/>
                  <a:pt x="31535" y="1067659"/>
                  <a:pt x="31106" y="1071217"/>
                </a:cubicBezTo>
                <a:cubicBezTo>
                  <a:pt x="31106" y="1071432"/>
                  <a:pt x="31063" y="1071603"/>
                  <a:pt x="31020" y="1071817"/>
                </a:cubicBezTo>
                <a:cubicBezTo>
                  <a:pt x="30720" y="1074089"/>
                  <a:pt x="30377" y="1076361"/>
                  <a:pt x="30077" y="1078633"/>
                </a:cubicBezTo>
                <a:cubicBezTo>
                  <a:pt x="21762" y="1136114"/>
                  <a:pt x="7316" y="1192567"/>
                  <a:pt x="1572" y="1250435"/>
                </a:cubicBezTo>
                <a:cubicBezTo>
                  <a:pt x="-4129" y="1308216"/>
                  <a:pt x="6373" y="1363383"/>
                  <a:pt x="21804" y="1418850"/>
                </a:cubicBezTo>
                <a:cubicBezTo>
                  <a:pt x="28963" y="1444612"/>
                  <a:pt x="36421" y="1470374"/>
                  <a:pt x="41094" y="1496778"/>
                </a:cubicBezTo>
                <a:cubicBezTo>
                  <a:pt x="41479" y="1498836"/>
                  <a:pt x="41779" y="1500893"/>
                  <a:pt x="42122" y="1502951"/>
                </a:cubicBezTo>
                <a:cubicBezTo>
                  <a:pt x="42037" y="1502608"/>
                  <a:pt x="42937" y="1508652"/>
                  <a:pt x="43022" y="1509638"/>
                </a:cubicBezTo>
                <a:cubicBezTo>
                  <a:pt x="43623" y="1515510"/>
                  <a:pt x="44008" y="1521383"/>
                  <a:pt x="44137" y="1527255"/>
                </a:cubicBezTo>
                <a:cubicBezTo>
                  <a:pt x="44480" y="1542644"/>
                  <a:pt x="43237" y="1557904"/>
                  <a:pt x="41479" y="1573163"/>
                </a:cubicBezTo>
                <a:cubicBezTo>
                  <a:pt x="41394" y="1573764"/>
                  <a:pt x="41351" y="1574192"/>
                  <a:pt x="41308" y="1574621"/>
                </a:cubicBezTo>
                <a:cubicBezTo>
                  <a:pt x="41222" y="1575221"/>
                  <a:pt x="41094" y="1575950"/>
                  <a:pt x="40922" y="1577021"/>
                </a:cubicBezTo>
                <a:cubicBezTo>
                  <a:pt x="40365" y="1580536"/>
                  <a:pt x="39850" y="1584094"/>
                  <a:pt x="39293" y="1587609"/>
                </a:cubicBezTo>
                <a:cubicBezTo>
                  <a:pt x="37964" y="1595839"/>
                  <a:pt x="36550" y="1604026"/>
                  <a:pt x="35135" y="1612256"/>
                </a:cubicBezTo>
                <a:cubicBezTo>
                  <a:pt x="32521" y="1627473"/>
                  <a:pt x="30120" y="1642733"/>
                  <a:pt x="27720" y="1657993"/>
                </a:cubicBezTo>
                <a:cubicBezTo>
                  <a:pt x="22876" y="1689113"/>
                  <a:pt x="18290" y="1720232"/>
                  <a:pt x="14346" y="1751481"/>
                </a:cubicBezTo>
                <a:cubicBezTo>
                  <a:pt x="8516" y="1797732"/>
                  <a:pt x="4316" y="1844540"/>
                  <a:pt x="8002" y="1891134"/>
                </a:cubicBezTo>
                <a:cubicBezTo>
                  <a:pt x="9631" y="1911795"/>
                  <a:pt x="24376" y="1929884"/>
                  <a:pt x="46580" y="1929712"/>
                </a:cubicBezTo>
                <a:cubicBezTo>
                  <a:pt x="70756" y="1929498"/>
                  <a:pt x="94846" y="1930998"/>
                  <a:pt x="118979" y="1931770"/>
                </a:cubicBezTo>
                <a:cubicBezTo>
                  <a:pt x="144612" y="1932584"/>
                  <a:pt x="170031" y="1930741"/>
                  <a:pt x="195450" y="1927441"/>
                </a:cubicBezTo>
                <a:cubicBezTo>
                  <a:pt x="212767" y="1925169"/>
                  <a:pt x="227555" y="1917024"/>
                  <a:pt x="232656" y="1899107"/>
                </a:cubicBezTo>
                <a:cubicBezTo>
                  <a:pt x="244401" y="1857657"/>
                  <a:pt x="258075" y="1816849"/>
                  <a:pt x="271663" y="1775999"/>
                </a:cubicBezTo>
                <a:cubicBezTo>
                  <a:pt x="279765" y="1751652"/>
                  <a:pt x="287737" y="1727262"/>
                  <a:pt x="295496" y="1702829"/>
                </a:cubicBezTo>
                <a:cubicBezTo>
                  <a:pt x="300425" y="1687269"/>
                  <a:pt x="305226" y="1671709"/>
                  <a:pt x="309984" y="1656107"/>
                </a:cubicBezTo>
                <a:cubicBezTo>
                  <a:pt x="310841" y="1653278"/>
                  <a:pt x="311699" y="1650491"/>
                  <a:pt x="312556" y="1647662"/>
                </a:cubicBezTo>
                <a:cubicBezTo>
                  <a:pt x="313799" y="1647662"/>
                  <a:pt x="315042" y="1647577"/>
                  <a:pt x="316285" y="1647620"/>
                </a:cubicBezTo>
                <a:cubicBezTo>
                  <a:pt x="319972" y="1647748"/>
                  <a:pt x="323615" y="1648048"/>
                  <a:pt x="327302" y="1648262"/>
                </a:cubicBezTo>
                <a:cubicBezTo>
                  <a:pt x="336603" y="1648863"/>
                  <a:pt x="345948" y="1649334"/>
                  <a:pt x="355249" y="1649720"/>
                </a:cubicBezTo>
                <a:cubicBezTo>
                  <a:pt x="372910" y="1650406"/>
                  <a:pt x="390570" y="1650663"/>
                  <a:pt x="408273" y="1650877"/>
                </a:cubicBezTo>
                <a:cubicBezTo>
                  <a:pt x="443551" y="1651306"/>
                  <a:pt x="478871" y="1651392"/>
                  <a:pt x="514106" y="1653749"/>
                </a:cubicBezTo>
                <a:cubicBezTo>
                  <a:pt x="550927" y="1656192"/>
                  <a:pt x="588605" y="1658507"/>
                  <a:pt x="624440" y="1647362"/>
                </a:cubicBezTo>
                <a:cubicBezTo>
                  <a:pt x="639914" y="1642519"/>
                  <a:pt x="654531" y="1635360"/>
                  <a:pt x="669834" y="1630045"/>
                </a:cubicBezTo>
                <a:cubicBezTo>
                  <a:pt x="677678" y="1627302"/>
                  <a:pt x="685694" y="1625158"/>
                  <a:pt x="693838" y="1623615"/>
                </a:cubicBezTo>
                <a:cubicBezTo>
                  <a:pt x="695467" y="1623315"/>
                  <a:pt x="697139" y="1623101"/>
                  <a:pt x="698810" y="1622758"/>
                </a:cubicBezTo>
                <a:cubicBezTo>
                  <a:pt x="698810" y="1622758"/>
                  <a:pt x="698853" y="1622758"/>
                  <a:pt x="698896" y="1622758"/>
                </a:cubicBezTo>
                <a:cubicBezTo>
                  <a:pt x="703268" y="1622415"/>
                  <a:pt x="707598" y="1621901"/>
                  <a:pt x="711927" y="1621643"/>
                </a:cubicBezTo>
                <a:cubicBezTo>
                  <a:pt x="747805" y="1619457"/>
                  <a:pt x="784154" y="1621643"/>
                  <a:pt x="820075" y="1622201"/>
                </a:cubicBezTo>
                <a:lnTo>
                  <a:pt x="930494" y="1623958"/>
                </a:lnTo>
                <a:cubicBezTo>
                  <a:pt x="965986" y="1624515"/>
                  <a:pt x="1001779" y="1623787"/>
                  <a:pt x="1037228" y="1626230"/>
                </a:cubicBezTo>
                <a:cubicBezTo>
                  <a:pt x="1037999" y="1626273"/>
                  <a:pt x="1038556" y="1626316"/>
                  <a:pt x="1039028" y="1626359"/>
                </a:cubicBezTo>
                <a:cubicBezTo>
                  <a:pt x="1040314" y="1626659"/>
                  <a:pt x="1041643" y="1627044"/>
                  <a:pt x="1042457" y="1627216"/>
                </a:cubicBezTo>
                <a:cubicBezTo>
                  <a:pt x="1043957" y="1627559"/>
                  <a:pt x="1045458" y="1627945"/>
                  <a:pt x="1046958" y="1628373"/>
                </a:cubicBezTo>
                <a:cubicBezTo>
                  <a:pt x="1047387" y="1628502"/>
                  <a:pt x="1048415" y="1628802"/>
                  <a:pt x="1049401" y="1629102"/>
                </a:cubicBezTo>
                <a:cubicBezTo>
                  <a:pt x="1050387" y="1629531"/>
                  <a:pt x="1051587" y="1630045"/>
                  <a:pt x="1052059" y="1630259"/>
                </a:cubicBezTo>
                <a:cubicBezTo>
                  <a:pt x="1055531" y="1631888"/>
                  <a:pt x="1059046" y="1633345"/>
                  <a:pt x="1062604" y="1634803"/>
                </a:cubicBezTo>
                <a:cubicBezTo>
                  <a:pt x="1066761" y="1636475"/>
                  <a:pt x="1070962" y="1637803"/>
                  <a:pt x="1075334" y="1638961"/>
                </a:cubicBezTo>
                <a:cubicBezTo>
                  <a:pt x="1091452" y="1643204"/>
                  <a:pt x="1105940" y="1648820"/>
                  <a:pt x="1123000" y="1648948"/>
                </a:cubicBezTo>
                <a:cubicBezTo>
                  <a:pt x="1137617" y="1649034"/>
                  <a:pt x="1152191" y="1647534"/>
                  <a:pt x="1166808" y="1647491"/>
                </a:cubicBezTo>
                <a:cubicBezTo>
                  <a:pt x="1183482" y="1647405"/>
                  <a:pt x="1200157" y="1647620"/>
                  <a:pt x="1216788" y="1647877"/>
                </a:cubicBezTo>
                <a:cubicBezTo>
                  <a:pt x="1249794" y="1648391"/>
                  <a:pt x="1282843" y="1649120"/>
                  <a:pt x="1315849" y="1648220"/>
                </a:cubicBezTo>
                <a:cubicBezTo>
                  <a:pt x="1332952" y="1647748"/>
                  <a:pt x="1350055" y="1646848"/>
                  <a:pt x="1367115" y="1645433"/>
                </a:cubicBezTo>
                <a:cubicBezTo>
                  <a:pt x="1371273" y="1645091"/>
                  <a:pt x="1375474" y="1644833"/>
                  <a:pt x="1379674" y="1644448"/>
                </a:cubicBezTo>
                <a:cubicBezTo>
                  <a:pt x="1387176" y="1672524"/>
                  <a:pt x="1394420" y="1700686"/>
                  <a:pt x="1401750" y="1728805"/>
                </a:cubicBezTo>
                <a:cubicBezTo>
                  <a:pt x="1409208" y="1757568"/>
                  <a:pt x="1415552" y="1786201"/>
                  <a:pt x="1420996" y="1815392"/>
                </a:cubicBezTo>
                <a:cubicBezTo>
                  <a:pt x="1426311" y="1843983"/>
                  <a:pt x="1432655" y="1872788"/>
                  <a:pt x="1446329" y="1898721"/>
                </a:cubicBezTo>
                <a:cubicBezTo>
                  <a:pt x="1453830" y="1912995"/>
                  <a:pt x="1463989" y="1924826"/>
                  <a:pt x="1480021" y="1929069"/>
                </a:cubicBezTo>
                <a:cubicBezTo>
                  <a:pt x="1489580" y="1931598"/>
                  <a:pt x="1500424" y="1931684"/>
                  <a:pt x="1510326" y="1931770"/>
                </a:cubicBezTo>
                <a:cubicBezTo>
                  <a:pt x="1533816" y="1931941"/>
                  <a:pt x="1557306" y="1930613"/>
                  <a:pt x="1580796" y="1930227"/>
                </a:cubicBezTo>
                <a:cubicBezTo>
                  <a:pt x="1592069" y="1930055"/>
                  <a:pt x="1603300" y="1930012"/>
                  <a:pt x="1614573" y="1930613"/>
                </a:cubicBezTo>
                <a:cubicBezTo>
                  <a:pt x="1634634" y="1931641"/>
                  <a:pt x="1654223" y="1912095"/>
                  <a:pt x="1653151" y="1892034"/>
                </a:cubicBezTo>
                <a:cubicBezTo>
                  <a:pt x="1647022" y="1775614"/>
                  <a:pt x="1640421" y="1658336"/>
                  <a:pt x="1645479" y="1541744"/>
                </a:cubicBezTo>
                <a:cubicBezTo>
                  <a:pt x="1645950" y="1530684"/>
                  <a:pt x="1646593" y="1519625"/>
                  <a:pt x="1647450" y="1508566"/>
                </a:cubicBezTo>
                <a:cubicBezTo>
                  <a:pt x="1647836" y="1503594"/>
                  <a:pt x="1648308" y="1498622"/>
                  <a:pt x="1648822" y="1493692"/>
                </a:cubicBezTo>
                <a:cubicBezTo>
                  <a:pt x="1649036" y="1491506"/>
                  <a:pt x="1649293" y="1489363"/>
                  <a:pt x="1649551" y="1487177"/>
                </a:cubicBezTo>
                <a:cubicBezTo>
                  <a:pt x="1649551" y="1487177"/>
                  <a:pt x="1649551" y="1487134"/>
                  <a:pt x="1649551" y="1487091"/>
                </a:cubicBezTo>
                <a:cubicBezTo>
                  <a:pt x="1652423" y="1469859"/>
                  <a:pt x="1657352" y="1453399"/>
                  <a:pt x="1660996" y="1436339"/>
                </a:cubicBezTo>
                <a:cubicBezTo>
                  <a:pt x="1666654" y="1409892"/>
                  <a:pt x="1670297" y="1383101"/>
                  <a:pt x="1674241" y="1356354"/>
                </a:cubicBezTo>
                <a:cubicBezTo>
                  <a:pt x="1677927" y="1331149"/>
                  <a:pt x="1679856" y="1307231"/>
                  <a:pt x="1678956" y="1281769"/>
                </a:cubicBezTo>
                <a:cubicBezTo>
                  <a:pt x="1677970" y="1255064"/>
                  <a:pt x="1676298" y="1228231"/>
                  <a:pt x="1678870" y="1201569"/>
                </a:cubicBezTo>
                <a:cubicBezTo>
                  <a:pt x="1678870" y="1201483"/>
                  <a:pt x="1678870" y="1201440"/>
                  <a:pt x="1678870" y="1201397"/>
                </a:cubicBezTo>
                <a:cubicBezTo>
                  <a:pt x="1678870" y="1201312"/>
                  <a:pt x="1678870" y="1201269"/>
                  <a:pt x="1678913" y="1201183"/>
                </a:cubicBezTo>
                <a:cubicBezTo>
                  <a:pt x="1679513" y="1198226"/>
                  <a:pt x="1680028" y="1195268"/>
                  <a:pt x="1680756" y="1192353"/>
                </a:cubicBezTo>
                <a:cubicBezTo>
                  <a:pt x="1681356" y="1189953"/>
                  <a:pt x="1682042" y="1187552"/>
                  <a:pt x="1682857" y="1185195"/>
                </a:cubicBezTo>
                <a:cubicBezTo>
                  <a:pt x="1683200" y="1184209"/>
                  <a:pt x="1683543" y="1183266"/>
                  <a:pt x="1683885" y="1182280"/>
                </a:cubicBezTo>
                <a:cubicBezTo>
                  <a:pt x="1683885" y="1182194"/>
                  <a:pt x="1683928" y="1182108"/>
                  <a:pt x="1683971" y="1182023"/>
                </a:cubicBezTo>
                <a:cubicBezTo>
                  <a:pt x="1684057" y="1181894"/>
                  <a:pt x="1684100" y="1181808"/>
                  <a:pt x="1684185" y="1181680"/>
                </a:cubicBezTo>
                <a:cubicBezTo>
                  <a:pt x="1690658" y="1169721"/>
                  <a:pt x="1697516" y="1157933"/>
                  <a:pt x="1703946" y="1145930"/>
                </a:cubicBezTo>
                <a:cubicBezTo>
                  <a:pt x="1720792" y="1114553"/>
                  <a:pt x="1723621" y="1079962"/>
                  <a:pt x="1728893" y="1045327"/>
                </a:cubicBezTo>
                <a:cubicBezTo>
                  <a:pt x="1734766" y="1006749"/>
                  <a:pt x="1740253" y="968128"/>
                  <a:pt x="1744925" y="929378"/>
                </a:cubicBezTo>
                <a:cubicBezTo>
                  <a:pt x="1753669" y="856722"/>
                  <a:pt x="1758984" y="783423"/>
                  <a:pt x="1755984" y="710210"/>
                </a:cubicBezTo>
                <a:close/>
                <a:moveTo>
                  <a:pt x="712013" y="129865"/>
                </a:moveTo>
                <a:cubicBezTo>
                  <a:pt x="712013" y="129865"/>
                  <a:pt x="712013" y="130293"/>
                  <a:pt x="712013" y="130465"/>
                </a:cubicBezTo>
                <a:cubicBezTo>
                  <a:pt x="711370" y="132179"/>
                  <a:pt x="710855" y="132394"/>
                  <a:pt x="712013" y="129865"/>
                </a:cubicBezTo>
                <a:close/>
                <a:moveTo>
                  <a:pt x="308613" y="1648177"/>
                </a:moveTo>
                <a:cubicBezTo>
                  <a:pt x="307069" y="1649163"/>
                  <a:pt x="307498" y="1648820"/>
                  <a:pt x="308613" y="1648177"/>
                </a:cubicBezTo>
                <a:lnTo>
                  <a:pt x="308613" y="1648177"/>
                </a:lnTo>
                <a:close/>
                <a:moveTo>
                  <a:pt x="312642" y="1647234"/>
                </a:moveTo>
                <a:cubicBezTo>
                  <a:pt x="312642" y="1647234"/>
                  <a:pt x="312728" y="1646891"/>
                  <a:pt x="312813" y="1646719"/>
                </a:cubicBezTo>
                <a:cubicBezTo>
                  <a:pt x="312899" y="1646762"/>
                  <a:pt x="312985" y="1646848"/>
                  <a:pt x="313028" y="1646977"/>
                </a:cubicBezTo>
                <a:cubicBezTo>
                  <a:pt x="313028" y="1647105"/>
                  <a:pt x="312899" y="1647191"/>
                  <a:pt x="312685" y="1647234"/>
                </a:cubicBezTo>
                <a:close/>
              </a:path>
            </a:pathLst>
          </a:custGeom>
          <a:solidFill>
            <a:srgbClr val="FFFFFF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6345849-71B4-4F49-A6C8-1218977F28B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6012" y="4128328"/>
            <a:ext cx="2345061" cy="2136298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A5B8A434-0DD9-4FAE-B53A-A61D4A8496C3}"/>
              </a:ext>
            </a:extLst>
          </p:cNvPr>
          <p:cNvGrpSpPr/>
          <p:nvPr/>
        </p:nvGrpSpPr>
        <p:grpSpPr>
          <a:xfrm>
            <a:off x="5458441" y="5624340"/>
            <a:ext cx="471183" cy="371986"/>
            <a:chOff x="2476098" y="4516692"/>
            <a:chExt cx="411480" cy="324852"/>
          </a:xfrm>
        </p:grpSpPr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F987649E-5D41-4193-B66D-8DEF34C577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 rot="3598073" flipH="1">
              <a:off x="2519412" y="4473378"/>
              <a:ext cx="324852" cy="411480"/>
            </a:xfrm>
            <a:prstGeom prst="rect">
              <a:avLst/>
            </a:prstGeom>
          </p:spPr>
        </p:pic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B82B1208-676F-4702-9778-F6566D482023}"/>
                </a:ext>
              </a:extLst>
            </p:cNvPr>
            <p:cNvSpPr/>
            <p:nvPr/>
          </p:nvSpPr>
          <p:spPr>
            <a:xfrm>
              <a:off x="2626503" y="4722137"/>
              <a:ext cx="50762" cy="50762"/>
            </a:xfrm>
            <a:prstGeom prst="ellipse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7FC8A3A-66A4-40C8-A353-4AF15648BBC0}"/>
              </a:ext>
            </a:extLst>
          </p:cNvPr>
          <p:cNvGrpSpPr/>
          <p:nvPr/>
        </p:nvGrpSpPr>
        <p:grpSpPr>
          <a:xfrm>
            <a:off x="265413" y="6995852"/>
            <a:ext cx="11656512" cy="5685956"/>
            <a:chOff x="265413" y="6995852"/>
            <a:chExt cx="11656512" cy="5685956"/>
          </a:xfrm>
        </p:grpSpPr>
        <p:sp>
          <p:nvSpPr>
            <p:cNvPr id="28" name="Right Triangle 27">
              <a:extLst>
                <a:ext uri="{FF2B5EF4-FFF2-40B4-BE49-F238E27FC236}">
                  <a16:creationId xmlns:a16="http://schemas.microsoft.com/office/drawing/2014/main" id="{573B37EC-987D-4BB6-8E11-A4ABF14175E7}"/>
                </a:ext>
              </a:extLst>
            </p:cNvPr>
            <p:cNvSpPr/>
            <p:nvPr/>
          </p:nvSpPr>
          <p:spPr>
            <a:xfrm rot="10800000">
              <a:off x="265413" y="8343558"/>
              <a:ext cx="91828" cy="9182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2" name="2x">
              <a:extLst>
                <a:ext uri="{FF2B5EF4-FFF2-40B4-BE49-F238E27FC236}">
                  <a16:creationId xmlns:a16="http://schemas.microsoft.com/office/drawing/2014/main" id="{70E162B0-EB95-4464-B8B5-F0600C4506DB}"/>
                </a:ext>
              </a:extLst>
            </p:cNvPr>
            <p:cNvGrpSpPr/>
            <p:nvPr/>
          </p:nvGrpSpPr>
          <p:grpSpPr>
            <a:xfrm>
              <a:off x="387500" y="6995852"/>
              <a:ext cx="11534425" cy="5685956"/>
              <a:chOff x="285700" y="864882"/>
              <a:chExt cx="11534425" cy="5685956"/>
            </a:xfrm>
          </p:grpSpPr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3D7811FC-519A-46BB-944C-47E3DF35AAE3}"/>
                  </a:ext>
                </a:extLst>
              </p:cNvPr>
              <p:cNvSpPr/>
              <p:nvPr/>
            </p:nvSpPr>
            <p:spPr>
              <a:xfrm>
                <a:off x="285700" y="864882"/>
                <a:ext cx="11534425" cy="5685956"/>
              </a:xfrm>
              <a:prstGeom prst="roundRect">
                <a:avLst>
                  <a:gd name="adj" fmla="val 7117"/>
                </a:avLst>
              </a:prstGeom>
              <a:solidFill>
                <a:schemeClr val="bg1"/>
              </a:solidFill>
              <a:ln w="76200">
                <a:solidFill>
                  <a:schemeClr val="accent1">
                    <a:lumMod val="75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93994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187988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781983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375977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969971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563965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157960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751954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504" dirty="0"/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853C7C1D-9367-425D-83F8-CAA7FA822457}"/>
                  </a:ext>
                </a:extLst>
              </p:cNvPr>
              <p:cNvSpPr/>
              <p:nvPr/>
            </p:nvSpPr>
            <p:spPr>
              <a:xfrm>
                <a:off x="4066030" y="3030109"/>
                <a:ext cx="7195818" cy="25545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93994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87988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81983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75977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969971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563965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157960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751954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thaiDist">
                  <a:tabLst>
                    <a:tab pos="533400" algn="l"/>
                    <a:tab pos="800100" algn="l"/>
                  </a:tabLst>
                </a:pPr>
                <a:r>
                  <a:rPr lang="en-US" sz="40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</a:t>
                </a:r>
                <a:r>
                  <a:rPr lang="th-TH" sz="40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ถือเป็นเครื่องดนตรีศักดิ์สิทธิ์</a:t>
                </a:r>
                <a:r>
                  <a:rPr lang="en-US" sz="40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sz="40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ก่อนเริ่มการบรรเลงจะต้องนำดอกไม้มาไหว้ และจุดธูปบูชาตะโพนก่อน</a:t>
                </a:r>
                <a:r>
                  <a:rPr lang="en-US" sz="40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 </a:t>
                </a:r>
                <a:r>
                  <a:rPr lang="th-TH" sz="40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ทุกครั้ง ผู้ที่ไม่ใช่นักดนตรีจะมาตีเล่นไม่ได้ ทั้งนี้ </a:t>
                </a:r>
                <a:r>
                  <a:rPr lang="en-US" sz="40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     </a:t>
                </a:r>
                <a:r>
                  <a:rPr lang="th-TH" sz="40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ในวันครูตะโพนจะได้รับการเจิมเป็นพิเศษ</a:t>
                </a:r>
                <a:endParaRPr lang="en-US" sz="40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pic>
            <p:nvPicPr>
              <p:cNvPr id="37" name="close">
                <a:extLst>
                  <a:ext uri="{FF2B5EF4-FFF2-40B4-BE49-F238E27FC236}">
                    <a16:creationId xmlns:a16="http://schemas.microsoft.com/office/drawing/2014/main" id="{89A15FB8-0BD3-48AF-BB64-A364F3EA1E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029422" y="1010532"/>
                <a:ext cx="606228" cy="606228"/>
              </a:xfrm>
              <a:prstGeom prst="rect">
                <a:avLst/>
              </a:prstGeom>
            </p:spPr>
          </p:pic>
        </p:grpSp>
        <p:sp>
          <p:nvSpPr>
            <p:cNvPr id="27" name="Arrow: Pentagon 26">
              <a:extLst>
                <a:ext uri="{FF2B5EF4-FFF2-40B4-BE49-F238E27FC236}">
                  <a16:creationId xmlns:a16="http://schemas.microsoft.com/office/drawing/2014/main" id="{20A2AD47-EA18-4B93-AF10-2537AC8B265B}"/>
                </a:ext>
              </a:extLst>
            </p:cNvPr>
            <p:cNvSpPr/>
            <p:nvPr/>
          </p:nvSpPr>
          <p:spPr>
            <a:xfrm>
              <a:off x="270075" y="7454486"/>
              <a:ext cx="2733475" cy="882722"/>
            </a:xfrm>
            <a:prstGeom prst="homePlate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1" name="Graphic 12">
              <a:extLst>
                <a:ext uri="{FF2B5EF4-FFF2-40B4-BE49-F238E27FC236}">
                  <a16:creationId xmlns:a16="http://schemas.microsoft.com/office/drawing/2014/main" id="{2C0C42E9-AFB7-4961-B02F-78C80740EB76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8181" y="7589825"/>
              <a:ext cx="1803200" cy="885783"/>
            </a:xfrm>
            <a:prstGeom prst="rect">
              <a:avLst/>
            </a:prstGeom>
          </p:spPr>
        </p:pic>
        <p:pic>
          <p:nvPicPr>
            <p:cNvPr id="47" name="Graphic 12">
              <a:extLst>
                <a:ext uri="{FF2B5EF4-FFF2-40B4-BE49-F238E27FC236}">
                  <a16:creationId xmlns:a16="http://schemas.microsoft.com/office/drawing/2014/main" id="{C611A478-71C2-4904-9520-0317FAC5B8E6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8353" y="8637483"/>
              <a:ext cx="3157994" cy="36017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32341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8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32" presetClass="emph" presetSubtype="0" repeatCount="3000" fill="remove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1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2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3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4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5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" presetID="32" presetClass="emph" presetSubtype="0" repeatCount="3000" fill="remove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7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8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9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0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1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" presetID="10" presetClass="exit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par>
                  <p:cTn id="35"/>
                </p:par>
                <p:par>
                  <p:cTn id="36"/>
                </p:par>
                <p:par>
                  <p:cTn id="37"/>
                </p:par>
                <p:par>
                  <p:cTn id="38"/>
                </p:par>
                <p:par>
                  <p:cTn id="39"/>
                </p:par>
                <p:par>
                  <p:cTn id="40"/>
                </p:par>
                <p:par>
                  <p:cTn id="41"/>
                </p:par>
                <p:par>
                  <p:cTn id="42"/>
                </p:par>
                <p:par>
                  <p:cTn id="43"/>
                </p:par>
                <p:par>
                  <p:cTn id="44"/>
                </p:par>
                <p:par>
                  <p:cTn id="45"/>
                </p:par>
                <p:par>
                  <p:cTn id="46"/>
                </p:par>
                <p:par>
                  <p:cTn id="47"/>
                </p:par>
                <p:par>
                  <p:cTn id="48"/>
                </p:par>
                <p:par>
                  <p:cTn id="49"/>
                </p:par>
                <p:par>
                  <p:cTn id="50"/>
                </p:par>
                <p:par>
                  <p:cTn id="51"/>
                </p:par>
                <p:par>
                  <p:cTn id="52"/>
                </p:par>
                <p:par>
                  <p:cTn id="53"/>
                </p:par>
                <p:par>
                  <p:cTn id="54"/>
                </p:par>
                <p:seq concurrent="1" nextAc="seek">
                  <p:cTn id="55" restart="whenNotActive" fill="hold" evtFilter="cancelBubble" nodeType="interactiveSeq">
                    <p:stCondLst>
                      <p:cond evt="onClick" delay="0">
                        <p:tgtEl>
                          <p:spTgt spid="2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6" fill="hold">
                          <p:stCondLst>
                            <p:cond delay="0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7 -0.92037 L 4.16667E-7 -2.22222E-6 " pathEditMode="relative" rAng="0" ptsTypes="AA">
                                          <p:cBhvr>
                                            <p:cTn id="5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4601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9"/>
                      </p:tgtEl>
                    </p:cond>
                  </p:nextCondLst>
                </p:seq>
                <p:seq concurrent="1" nextAc="seek">
                  <p:cTn id="60" restart="whenNotActive" fill="hold" evtFilter="cancelBubble" nodeType="interactiveSeq">
                    <p:stCondLst>
                      <p:cond evt="onClick" delay="0">
                        <p:tgtEl>
                          <p:spTgt spid="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1" fill="hold">
                          <p:stCondLst>
                            <p:cond delay="0"/>
                          </p:stCondLst>
                          <p:childTnLst>
                            <p:par>
                              <p:cTn id="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7 -2.22222E-6 L 4.16667E-7 -0.92037 " pathEditMode="relative" rAng="0" ptsTypes="AA">
                                          <p:cBhvr>
                                            <p:cTn id="6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6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"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26" grpId="1" animBg="1"/>
          <p:bldP spid="26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8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32" presetClass="emph" presetSubtype="0" repeatCount="3000" fill="remove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1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2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3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4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5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" presetID="32" presetClass="emph" presetSubtype="0" repeatCount="3000" fill="remove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7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8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9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0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1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" presetID="10" presetClass="exit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par>
                  <p:cTn id="35"/>
                </p:par>
                <p:par>
                  <p:cTn id="36"/>
                </p:par>
                <p:par>
                  <p:cTn id="37"/>
                </p:par>
                <p:par>
                  <p:cTn id="38"/>
                </p:par>
                <p:par>
                  <p:cTn id="39"/>
                </p:par>
                <p:par>
                  <p:cTn id="40"/>
                </p:par>
                <p:par>
                  <p:cTn id="41"/>
                </p:par>
                <p:par>
                  <p:cTn id="42"/>
                </p:par>
                <p:par>
                  <p:cTn id="43"/>
                </p:par>
                <p:par>
                  <p:cTn id="44"/>
                </p:par>
                <p:par>
                  <p:cTn id="45"/>
                </p:par>
                <p:par>
                  <p:cTn id="46"/>
                </p:par>
                <p:par>
                  <p:cTn id="47"/>
                </p:par>
                <p:par>
                  <p:cTn id="48"/>
                </p:par>
                <p:par>
                  <p:cTn id="49"/>
                </p:par>
                <p:par>
                  <p:cTn id="50"/>
                </p:par>
                <p:par>
                  <p:cTn id="51"/>
                </p:par>
                <p:par>
                  <p:cTn id="52"/>
                </p:par>
                <p:par>
                  <p:cTn id="53"/>
                </p:par>
                <p:par>
                  <p:cTn id="54"/>
                </p:par>
                <p:seq concurrent="1" nextAc="seek">
                  <p:cTn id="55" restart="whenNotActive" fill="hold" evtFilter="cancelBubble" nodeType="interactiveSeq">
                    <p:stCondLst>
                      <p:cond evt="onClick" delay="0">
                        <p:tgtEl>
                          <p:spTgt spid="2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6" fill="hold">
                          <p:stCondLst>
                            <p:cond delay="0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7 -0.92037 L 4.16667E-7 -2.22222E-6 " pathEditMode="relative" rAng="0" ptsTypes="AA">
                                          <p:cBhvr>
                                            <p:cTn id="5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4601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9"/>
                      </p:tgtEl>
                    </p:cond>
                  </p:nextCondLst>
                </p:seq>
                <p:seq concurrent="1" nextAc="seek">
                  <p:cTn id="60" restart="whenNotActive" fill="hold" evtFilter="cancelBubble" nodeType="interactiveSeq">
                    <p:stCondLst>
                      <p:cond evt="onClick" delay="0">
                        <p:tgtEl>
                          <p:spTgt spid="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1" fill="hold">
                          <p:stCondLst>
                            <p:cond delay="0"/>
                          </p:stCondLst>
                          <p:childTnLst>
                            <p:par>
                              <p:cTn id="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7 -2.22222E-6 L 4.16667E-7 -0.92037 " pathEditMode="relative" rAng="0" ptsTypes="AA">
                                          <p:cBhvr>
                                            <p:cTn id="6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6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6"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26" grpId="1" animBg="1"/>
          <p:bldP spid="26" grpId="2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D67643D8-DF14-4D6B-ADD7-B0C7ABF191E8}"/>
              </a:ext>
            </a:extLst>
          </p:cNvPr>
          <p:cNvGrpSpPr/>
          <p:nvPr/>
        </p:nvGrpSpPr>
        <p:grpSpPr>
          <a:xfrm>
            <a:off x="-12050" y="1170370"/>
            <a:ext cx="12200873" cy="5694220"/>
            <a:chOff x="-12051" y="1170370"/>
            <a:chExt cx="18672982" cy="5694220"/>
          </a:xfrm>
        </p:grpSpPr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843DC167-3EB6-46C8-A132-173E89E240F8}"/>
                </a:ext>
              </a:extLst>
            </p:cNvPr>
            <p:cNvSpPr/>
            <p:nvPr/>
          </p:nvSpPr>
          <p:spPr>
            <a:xfrm>
              <a:off x="-12051" y="1170371"/>
              <a:ext cx="6691203" cy="5694219"/>
            </a:xfrm>
            <a:prstGeom prst="rect">
              <a:avLst/>
            </a:prstGeom>
            <a:solidFill>
              <a:srgbClr val="F7FD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BA445719-E90C-473D-A269-82B6DCAD30E2}"/>
                </a:ext>
              </a:extLst>
            </p:cNvPr>
            <p:cNvSpPr/>
            <p:nvPr/>
          </p:nvSpPr>
          <p:spPr>
            <a:xfrm>
              <a:off x="6679155" y="1170371"/>
              <a:ext cx="5512845" cy="5687629"/>
            </a:xfrm>
            <a:prstGeom prst="rect">
              <a:avLst/>
            </a:prstGeom>
            <a:solidFill>
              <a:srgbClr val="EBFA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768DD6C2-87F5-4DC2-BE27-3AF5A30A38FE}"/>
                </a:ext>
              </a:extLst>
            </p:cNvPr>
            <p:cNvSpPr/>
            <p:nvPr/>
          </p:nvSpPr>
          <p:spPr>
            <a:xfrm>
              <a:off x="12178050" y="1170370"/>
              <a:ext cx="6482881" cy="5687629"/>
            </a:xfrm>
            <a:prstGeom prst="rect">
              <a:avLst/>
            </a:prstGeom>
            <a:solidFill>
              <a:srgbClr val="E5F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60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0A3637D-6C71-44C5-AD88-C33983891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8">
            <a:extLst>
              <a:ext uri="{FF2B5EF4-FFF2-40B4-BE49-F238E27FC236}">
                <a16:creationId xmlns:a16="http://schemas.microsoft.com/office/drawing/2014/main" id="{204E1DC3-5BDE-48C2-BD7A-75F92655D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3E7C019-D774-4D76-A842-0D42E08DB8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350" y="145069"/>
            <a:ext cx="2789461" cy="1018712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F0DC5837-49B6-4D94-AB9D-DFDDCFC136E7}"/>
              </a:ext>
            </a:extLst>
          </p:cNvPr>
          <p:cNvGrpSpPr/>
          <p:nvPr/>
        </p:nvGrpSpPr>
        <p:grpSpPr>
          <a:xfrm>
            <a:off x="4829521" y="1486851"/>
            <a:ext cx="2808737" cy="931204"/>
            <a:chOff x="4467794" y="1486850"/>
            <a:chExt cx="3458613" cy="1146663"/>
          </a:xfrm>
        </p:grpSpPr>
        <p:sp>
          <p:nvSpPr>
            <p:cNvPr id="46" name="Graphic 17">
              <a:extLst>
                <a:ext uri="{FF2B5EF4-FFF2-40B4-BE49-F238E27FC236}">
                  <a16:creationId xmlns:a16="http://schemas.microsoft.com/office/drawing/2014/main" id="{D18E9C6F-8CB9-4AA4-B234-FA5151DA3C4B}"/>
                </a:ext>
              </a:extLst>
            </p:cNvPr>
            <p:cNvSpPr/>
            <p:nvPr/>
          </p:nvSpPr>
          <p:spPr>
            <a:xfrm>
              <a:off x="4543753" y="1486850"/>
              <a:ext cx="3382654" cy="1146662"/>
            </a:xfrm>
            <a:custGeom>
              <a:avLst/>
              <a:gdLst>
                <a:gd name="connsiteX0" fmla="*/ 2345165 w 2816297"/>
                <a:gd name="connsiteY0" fmla="*/ 0 h 954677"/>
                <a:gd name="connsiteX1" fmla="*/ 2401013 w 2816297"/>
                <a:gd name="connsiteY1" fmla="*/ 23151 h 954677"/>
                <a:gd name="connsiteX2" fmla="*/ 2801023 w 2816297"/>
                <a:gd name="connsiteY2" fmla="*/ 423161 h 954677"/>
                <a:gd name="connsiteX3" fmla="*/ 2801023 w 2816297"/>
                <a:gd name="connsiteY3" fmla="*/ 534858 h 954677"/>
                <a:gd name="connsiteX4" fmla="*/ 2401013 w 2816297"/>
                <a:gd name="connsiteY4" fmla="*/ 934867 h 954677"/>
                <a:gd name="connsiteX5" fmla="*/ 2345165 w 2816297"/>
                <a:gd name="connsiteY5" fmla="*/ 958018 h 954677"/>
                <a:gd name="connsiteX6" fmla="*/ 72436 w 2816297"/>
                <a:gd name="connsiteY6" fmla="*/ 958018 h 954677"/>
                <a:gd name="connsiteX7" fmla="*/ 0 w 2816297"/>
                <a:gd name="connsiteY7" fmla="*/ 885582 h 954677"/>
                <a:gd name="connsiteX8" fmla="*/ 0 w 2816297"/>
                <a:gd name="connsiteY8" fmla="*/ 72436 h 954677"/>
                <a:gd name="connsiteX9" fmla="*/ 72436 w 2816297"/>
                <a:gd name="connsiteY9" fmla="*/ 0 h 954677"/>
                <a:gd name="connsiteX10" fmla="*/ 2345165 w 2816297"/>
                <a:gd name="connsiteY10" fmla="*/ 0 h 954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16297" h="954677">
                  <a:moveTo>
                    <a:pt x="2345165" y="0"/>
                  </a:moveTo>
                  <a:cubicBezTo>
                    <a:pt x="2366167" y="0"/>
                    <a:pt x="2386216" y="8353"/>
                    <a:pt x="2401013" y="23151"/>
                  </a:cubicBezTo>
                  <a:lnTo>
                    <a:pt x="2801023" y="423161"/>
                  </a:lnTo>
                  <a:cubicBezTo>
                    <a:pt x="2831930" y="454068"/>
                    <a:pt x="2831930" y="504069"/>
                    <a:pt x="2801023" y="534858"/>
                  </a:cubicBezTo>
                  <a:lnTo>
                    <a:pt x="2401013" y="934867"/>
                  </a:lnTo>
                  <a:cubicBezTo>
                    <a:pt x="2386216" y="949665"/>
                    <a:pt x="2366048" y="958018"/>
                    <a:pt x="2345165" y="958018"/>
                  </a:cubicBezTo>
                  <a:lnTo>
                    <a:pt x="72436" y="958018"/>
                  </a:lnTo>
                  <a:cubicBezTo>
                    <a:pt x="32459" y="958018"/>
                    <a:pt x="0" y="925559"/>
                    <a:pt x="0" y="885582"/>
                  </a:cubicBezTo>
                  <a:lnTo>
                    <a:pt x="0" y="72436"/>
                  </a:lnTo>
                  <a:cubicBezTo>
                    <a:pt x="0" y="32459"/>
                    <a:pt x="32459" y="0"/>
                    <a:pt x="72436" y="0"/>
                  </a:cubicBezTo>
                  <a:lnTo>
                    <a:pt x="2345165" y="0"/>
                  </a:lnTo>
                  <a:close/>
                </a:path>
              </a:pathLst>
            </a:custGeom>
            <a:solidFill>
              <a:srgbClr val="00BBF9"/>
            </a:solidFill>
            <a:ln w="28575" cap="rnd">
              <a:solidFill>
                <a:srgbClr val="00BBF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0" name="Graphic 17">
              <a:extLst>
                <a:ext uri="{FF2B5EF4-FFF2-40B4-BE49-F238E27FC236}">
                  <a16:creationId xmlns:a16="http://schemas.microsoft.com/office/drawing/2014/main" id="{DF2EEAEC-48A8-4601-84A2-1175E4A590AE}"/>
                </a:ext>
              </a:extLst>
            </p:cNvPr>
            <p:cNvSpPr/>
            <p:nvPr/>
          </p:nvSpPr>
          <p:spPr>
            <a:xfrm>
              <a:off x="4467794" y="1486851"/>
              <a:ext cx="3382654" cy="1146662"/>
            </a:xfrm>
            <a:custGeom>
              <a:avLst/>
              <a:gdLst>
                <a:gd name="connsiteX0" fmla="*/ 2345165 w 2816297"/>
                <a:gd name="connsiteY0" fmla="*/ 0 h 954677"/>
                <a:gd name="connsiteX1" fmla="*/ 2401013 w 2816297"/>
                <a:gd name="connsiteY1" fmla="*/ 23151 h 954677"/>
                <a:gd name="connsiteX2" fmla="*/ 2801023 w 2816297"/>
                <a:gd name="connsiteY2" fmla="*/ 423161 h 954677"/>
                <a:gd name="connsiteX3" fmla="*/ 2801023 w 2816297"/>
                <a:gd name="connsiteY3" fmla="*/ 534858 h 954677"/>
                <a:gd name="connsiteX4" fmla="*/ 2401013 w 2816297"/>
                <a:gd name="connsiteY4" fmla="*/ 934867 h 954677"/>
                <a:gd name="connsiteX5" fmla="*/ 2345165 w 2816297"/>
                <a:gd name="connsiteY5" fmla="*/ 958018 h 954677"/>
                <a:gd name="connsiteX6" fmla="*/ 72436 w 2816297"/>
                <a:gd name="connsiteY6" fmla="*/ 958018 h 954677"/>
                <a:gd name="connsiteX7" fmla="*/ 0 w 2816297"/>
                <a:gd name="connsiteY7" fmla="*/ 885582 h 954677"/>
                <a:gd name="connsiteX8" fmla="*/ 0 w 2816297"/>
                <a:gd name="connsiteY8" fmla="*/ 72436 h 954677"/>
                <a:gd name="connsiteX9" fmla="*/ 72436 w 2816297"/>
                <a:gd name="connsiteY9" fmla="*/ 0 h 954677"/>
                <a:gd name="connsiteX10" fmla="*/ 2345165 w 2816297"/>
                <a:gd name="connsiteY10" fmla="*/ 0 h 954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16297" h="954677">
                  <a:moveTo>
                    <a:pt x="2345165" y="0"/>
                  </a:moveTo>
                  <a:cubicBezTo>
                    <a:pt x="2366167" y="0"/>
                    <a:pt x="2386216" y="8353"/>
                    <a:pt x="2401013" y="23151"/>
                  </a:cubicBezTo>
                  <a:lnTo>
                    <a:pt x="2801023" y="423161"/>
                  </a:lnTo>
                  <a:cubicBezTo>
                    <a:pt x="2831930" y="454068"/>
                    <a:pt x="2831930" y="504069"/>
                    <a:pt x="2801023" y="534858"/>
                  </a:cubicBezTo>
                  <a:lnTo>
                    <a:pt x="2401013" y="934867"/>
                  </a:lnTo>
                  <a:cubicBezTo>
                    <a:pt x="2386216" y="949665"/>
                    <a:pt x="2366048" y="958018"/>
                    <a:pt x="2345165" y="958018"/>
                  </a:cubicBezTo>
                  <a:lnTo>
                    <a:pt x="72436" y="958018"/>
                  </a:lnTo>
                  <a:cubicBezTo>
                    <a:pt x="32459" y="958018"/>
                    <a:pt x="0" y="925559"/>
                    <a:pt x="0" y="885582"/>
                  </a:cubicBezTo>
                  <a:lnTo>
                    <a:pt x="0" y="72436"/>
                  </a:lnTo>
                  <a:cubicBezTo>
                    <a:pt x="0" y="32459"/>
                    <a:pt x="32459" y="0"/>
                    <a:pt x="72436" y="0"/>
                  </a:cubicBezTo>
                  <a:lnTo>
                    <a:pt x="2345165" y="0"/>
                  </a:lnTo>
                  <a:close/>
                </a:path>
              </a:pathLst>
            </a:custGeom>
            <a:solidFill>
              <a:schemeClr val="bg1"/>
            </a:solidFill>
            <a:ln w="28575" cap="rnd">
              <a:solidFill>
                <a:srgbClr val="00BBF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F265737D-D4B3-4F72-B9F2-C1F4F050B7F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738708" y="1642464"/>
              <a:ext cx="2495550" cy="771525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BCDCF52-B22B-4031-ABE4-835B2D8E3ADE}"/>
              </a:ext>
            </a:extLst>
          </p:cNvPr>
          <p:cNvGrpSpPr/>
          <p:nvPr/>
        </p:nvGrpSpPr>
        <p:grpSpPr>
          <a:xfrm>
            <a:off x="720725" y="1486852"/>
            <a:ext cx="2808737" cy="931204"/>
            <a:chOff x="720725" y="1486851"/>
            <a:chExt cx="3458613" cy="1146663"/>
          </a:xfrm>
        </p:grpSpPr>
        <p:sp>
          <p:nvSpPr>
            <p:cNvPr id="49" name="Graphic 17">
              <a:extLst>
                <a:ext uri="{FF2B5EF4-FFF2-40B4-BE49-F238E27FC236}">
                  <a16:creationId xmlns:a16="http://schemas.microsoft.com/office/drawing/2014/main" id="{54BCB3DC-0441-4B12-A291-AC4CF49D38CC}"/>
                </a:ext>
              </a:extLst>
            </p:cNvPr>
            <p:cNvSpPr/>
            <p:nvPr/>
          </p:nvSpPr>
          <p:spPr>
            <a:xfrm>
              <a:off x="796684" y="1486851"/>
              <a:ext cx="3382654" cy="1146662"/>
            </a:xfrm>
            <a:custGeom>
              <a:avLst/>
              <a:gdLst>
                <a:gd name="connsiteX0" fmla="*/ 2345165 w 2816297"/>
                <a:gd name="connsiteY0" fmla="*/ 0 h 954677"/>
                <a:gd name="connsiteX1" fmla="*/ 2401013 w 2816297"/>
                <a:gd name="connsiteY1" fmla="*/ 23151 h 954677"/>
                <a:gd name="connsiteX2" fmla="*/ 2801023 w 2816297"/>
                <a:gd name="connsiteY2" fmla="*/ 423161 h 954677"/>
                <a:gd name="connsiteX3" fmla="*/ 2801023 w 2816297"/>
                <a:gd name="connsiteY3" fmla="*/ 534858 h 954677"/>
                <a:gd name="connsiteX4" fmla="*/ 2401013 w 2816297"/>
                <a:gd name="connsiteY4" fmla="*/ 934867 h 954677"/>
                <a:gd name="connsiteX5" fmla="*/ 2345165 w 2816297"/>
                <a:gd name="connsiteY5" fmla="*/ 958018 h 954677"/>
                <a:gd name="connsiteX6" fmla="*/ 72436 w 2816297"/>
                <a:gd name="connsiteY6" fmla="*/ 958018 h 954677"/>
                <a:gd name="connsiteX7" fmla="*/ 0 w 2816297"/>
                <a:gd name="connsiteY7" fmla="*/ 885582 h 954677"/>
                <a:gd name="connsiteX8" fmla="*/ 0 w 2816297"/>
                <a:gd name="connsiteY8" fmla="*/ 72436 h 954677"/>
                <a:gd name="connsiteX9" fmla="*/ 72436 w 2816297"/>
                <a:gd name="connsiteY9" fmla="*/ 0 h 954677"/>
                <a:gd name="connsiteX10" fmla="*/ 2345165 w 2816297"/>
                <a:gd name="connsiteY10" fmla="*/ 0 h 954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16297" h="954677">
                  <a:moveTo>
                    <a:pt x="2345165" y="0"/>
                  </a:moveTo>
                  <a:cubicBezTo>
                    <a:pt x="2366167" y="0"/>
                    <a:pt x="2386216" y="8353"/>
                    <a:pt x="2401013" y="23151"/>
                  </a:cubicBezTo>
                  <a:lnTo>
                    <a:pt x="2801023" y="423161"/>
                  </a:lnTo>
                  <a:cubicBezTo>
                    <a:pt x="2831930" y="454068"/>
                    <a:pt x="2831930" y="504069"/>
                    <a:pt x="2801023" y="534858"/>
                  </a:cubicBezTo>
                  <a:lnTo>
                    <a:pt x="2401013" y="934867"/>
                  </a:lnTo>
                  <a:cubicBezTo>
                    <a:pt x="2386216" y="949665"/>
                    <a:pt x="2366048" y="958018"/>
                    <a:pt x="2345165" y="958018"/>
                  </a:cubicBezTo>
                  <a:lnTo>
                    <a:pt x="72436" y="958018"/>
                  </a:lnTo>
                  <a:cubicBezTo>
                    <a:pt x="32459" y="958018"/>
                    <a:pt x="0" y="925559"/>
                    <a:pt x="0" y="885582"/>
                  </a:cubicBezTo>
                  <a:lnTo>
                    <a:pt x="0" y="72436"/>
                  </a:lnTo>
                  <a:cubicBezTo>
                    <a:pt x="0" y="32459"/>
                    <a:pt x="32459" y="0"/>
                    <a:pt x="72436" y="0"/>
                  </a:cubicBezTo>
                  <a:lnTo>
                    <a:pt x="2345165" y="0"/>
                  </a:lnTo>
                  <a:close/>
                </a:path>
              </a:pathLst>
            </a:custGeom>
            <a:solidFill>
              <a:srgbClr val="00BBF9"/>
            </a:solidFill>
            <a:ln w="28575" cap="rnd">
              <a:solidFill>
                <a:srgbClr val="00BBF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Graphic 17">
              <a:extLst>
                <a:ext uri="{FF2B5EF4-FFF2-40B4-BE49-F238E27FC236}">
                  <a16:creationId xmlns:a16="http://schemas.microsoft.com/office/drawing/2014/main" id="{30AA943C-A08F-4610-90DE-14AAB0811711}"/>
                </a:ext>
              </a:extLst>
            </p:cNvPr>
            <p:cNvSpPr/>
            <p:nvPr/>
          </p:nvSpPr>
          <p:spPr>
            <a:xfrm>
              <a:off x="720725" y="1486852"/>
              <a:ext cx="3382654" cy="1146662"/>
            </a:xfrm>
            <a:custGeom>
              <a:avLst/>
              <a:gdLst>
                <a:gd name="connsiteX0" fmla="*/ 2345165 w 2816297"/>
                <a:gd name="connsiteY0" fmla="*/ 0 h 954677"/>
                <a:gd name="connsiteX1" fmla="*/ 2401013 w 2816297"/>
                <a:gd name="connsiteY1" fmla="*/ 23151 h 954677"/>
                <a:gd name="connsiteX2" fmla="*/ 2801023 w 2816297"/>
                <a:gd name="connsiteY2" fmla="*/ 423161 h 954677"/>
                <a:gd name="connsiteX3" fmla="*/ 2801023 w 2816297"/>
                <a:gd name="connsiteY3" fmla="*/ 534858 h 954677"/>
                <a:gd name="connsiteX4" fmla="*/ 2401013 w 2816297"/>
                <a:gd name="connsiteY4" fmla="*/ 934867 h 954677"/>
                <a:gd name="connsiteX5" fmla="*/ 2345165 w 2816297"/>
                <a:gd name="connsiteY5" fmla="*/ 958018 h 954677"/>
                <a:gd name="connsiteX6" fmla="*/ 72436 w 2816297"/>
                <a:gd name="connsiteY6" fmla="*/ 958018 h 954677"/>
                <a:gd name="connsiteX7" fmla="*/ 0 w 2816297"/>
                <a:gd name="connsiteY7" fmla="*/ 885582 h 954677"/>
                <a:gd name="connsiteX8" fmla="*/ 0 w 2816297"/>
                <a:gd name="connsiteY8" fmla="*/ 72436 h 954677"/>
                <a:gd name="connsiteX9" fmla="*/ 72436 w 2816297"/>
                <a:gd name="connsiteY9" fmla="*/ 0 h 954677"/>
                <a:gd name="connsiteX10" fmla="*/ 2345165 w 2816297"/>
                <a:gd name="connsiteY10" fmla="*/ 0 h 954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16297" h="954677">
                  <a:moveTo>
                    <a:pt x="2345165" y="0"/>
                  </a:moveTo>
                  <a:cubicBezTo>
                    <a:pt x="2366167" y="0"/>
                    <a:pt x="2386216" y="8353"/>
                    <a:pt x="2401013" y="23151"/>
                  </a:cubicBezTo>
                  <a:lnTo>
                    <a:pt x="2801023" y="423161"/>
                  </a:lnTo>
                  <a:cubicBezTo>
                    <a:pt x="2831930" y="454068"/>
                    <a:pt x="2831930" y="504069"/>
                    <a:pt x="2801023" y="534858"/>
                  </a:cubicBezTo>
                  <a:lnTo>
                    <a:pt x="2401013" y="934867"/>
                  </a:lnTo>
                  <a:cubicBezTo>
                    <a:pt x="2386216" y="949665"/>
                    <a:pt x="2366048" y="958018"/>
                    <a:pt x="2345165" y="958018"/>
                  </a:cubicBezTo>
                  <a:lnTo>
                    <a:pt x="72436" y="958018"/>
                  </a:lnTo>
                  <a:cubicBezTo>
                    <a:pt x="32459" y="958018"/>
                    <a:pt x="0" y="925559"/>
                    <a:pt x="0" y="885582"/>
                  </a:cubicBezTo>
                  <a:lnTo>
                    <a:pt x="0" y="72436"/>
                  </a:lnTo>
                  <a:cubicBezTo>
                    <a:pt x="0" y="32459"/>
                    <a:pt x="32459" y="0"/>
                    <a:pt x="72436" y="0"/>
                  </a:cubicBezTo>
                  <a:lnTo>
                    <a:pt x="2345165" y="0"/>
                  </a:lnTo>
                  <a:close/>
                </a:path>
              </a:pathLst>
            </a:custGeom>
            <a:solidFill>
              <a:schemeClr val="bg1"/>
            </a:solidFill>
            <a:ln w="28575" cap="rnd">
              <a:solidFill>
                <a:srgbClr val="00BBF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D210C582-8105-4F28-A347-1A467B72B86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154812" y="1704376"/>
              <a:ext cx="2028825" cy="647700"/>
            </a:xfrm>
            <a:prstGeom prst="rect">
              <a:avLst/>
            </a:prstGeom>
          </p:spPr>
        </p:pic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5AC3D4B-8710-4210-B2CF-F419FA6F8330}"/>
              </a:ext>
            </a:extLst>
          </p:cNvPr>
          <p:cNvGrpSpPr/>
          <p:nvPr/>
        </p:nvGrpSpPr>
        <p:grpSpPr>
          <a:xfrm>
            <a:off x="8737151" y="1486851"/>
            <a:ext cx="2808737" cy="931204"/>
            <a:chOff x="8214863" y="1486850"/>
            <a:chExt cx="3458613" cy="1146663"/>
          </a:xfrm>
        </p:grpSpPr>
        <p:sp>
          <p:nvSpPr>
            <p:cNvPr id="44" name="Graphic 17">
              <a:extLst>
                <a:ext uri="{FF2B5EF4-FFF2-40B4-BE49-F238E27FC236}">
                  <a16:creationId xmlns:a16="http://schemas.microsoft.com/office/drawing/2014/main" id="{14D2DFB2-0E4D-4A91-BB7B-332C9E7AAB49}"/>
                </a:ext>
              </a:extLst>
            </p:cNvPr>
            <p:cNvSpPr/>
            <p:nvPr/>
          </p:nvSpPr>
          <p:spPr>
            <a:xfrm>
              <a:off x="8290822" y="1486850"/>
              <a:ext cx="3382654" cy="1146662"/>
            </a:xfrm>
            <a:custGeom>
              <a:avLst/>
              <a:gdLst>
                <a:gd name="connsiteX0" fmla="*/ 2345165 w 2816297"/>
                <a:gd name="connsiteY0" fmla="*/ 0 h 954677"/>
                <a:gd name="connsiteX1" fmla="*/ 2401013 w 2816297"/>
                <a:gd name="connsiteY1" fmla="*/ 23151 h 954677"/>
                <a:gd name="connsiteX2" fmla="*/ 2801023 w 2816297"/>
                <a:gd name="connsiteY2" fmla="*/ 423161 h 954677"/>
                <a:gd name="connsiteX3" fmla="*/ 2801023 w 2816297"/>
                <a:gd name="connsiteY3" fmla="*/ 534858 h 954677"/>
                <a:gd name="connsiteX4" fmla="*/ 2401013 w 2816297"/>
                <a:gd name="connsiteY4" fmla="*/ 934867 h 954677"/>
                <a:gd name="connsiteX5" fmla="*/ 2345165 w 2816297"/>
                <a:gd name="connsiteY5" fmla="*/ 958018 h 954677"/>
                <a:gd name="connsiteX6" fmla="*/ 72436 w 2816297"/>
                <a:gd name="connsiteY6" fmla="*/ 958018 h 954677"/>
                <a:gd name="connsiteX7" fmla="*/ 0 w 2816297"/>
                <a:gd name="connsiteY7" fmla="*/ 885582 h 954677"/>
                <a:gd name="connsiteX8" fmla="*/ 0 w 2816297"/>
                <a:gd name="connsiteY8" fmla="*/ 72436 h 954677"/>
                <a:gd name="connsiteX9" fmla="*/ 72436 w 2816297"/>
                <a:gd name="connsiteY9" fmla="*/ 0 h 954677"/>
                <a:gd name="connsiteX10" fmla="*/ 2345165 w 2816297"/>
                <a:gd name="connsiteY10" fmla="*/ 0 h 954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16297" h="954677">
                  <a:moveTo>
                    <a:pt x="2345165" y="0"/>
                  </a:moveTo>
                  <a:cubicBezTo>
                    <a:pt x="2366167" y="0"/>
                    <a:pt x="2386216" y="8353"/>
                    <a:pt x="2401013" y="23151"/>
                  </a:cubicBezTo>
                  <a:lnTo>
                    <a:pt x="2801023" y="423161"/>
                  </a:lnTo>
                  <a:cubicBezTo>
                    <a:pt x="2831930" y="454068"/>
                    <a:pt x="2831930" y="504069"/>
                    <a:pt x="2801023" y="534858"/>
                  </a:cubicBezTo>
                  <a:lnTo>
                    <a:pt x="2401013" y="934867"/>
                  </a:lnTo>
                  <a:cubicBezTo>
                    <a:pt x="2386216" y="949665"/>
                    <a:pt x="2366048" y="958018"/>
                    <a:pt x="2345165" y="958018"/>
                  </a:cubicBezTo>
                  <a:lnTo>
                    <a:pt x="72436" y="958018"/>
                  </a:lnTo>
                  <a:cubicBezTo>
                    <a:pt x="32459" y="958018"/>
                    <a:pt x="0" y="925559"/>
                    <a:pt x="0" y="885582"/>
                  </a:cubicBezTo>
                  <a:lnTo>
                    <a:pt x="0" y="72436"/>
                  </a:lnTo>
                  <a:cubicBezTo>
                    <a:pt x="0" y="32459"/>
                    <a:pt x="32459" y="0"/>
                    <a:pt x="72436" y="0"/>
                  </a:cubicBezTo>
                  <a:lnTo>
                    <a:pt x="2345165" y="0"/>
                  </a:lnTo>
                  <a:close/>
                </a:path>
              </a:pathLst>
            </a:custGeom>
            <a:solidFill>
              <a:srgbClr val="00BBF9"/>
            </a:solidFill>
            <a:ln w="28575" cap="rnd">
              <a:solidFill>
                <a:srgbClr val="00BBF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Graphic 17">
              <a:extLst>
                <a:ext uri="{FF2B5EF4-FFF2-40B4-BE49-F238E27FC236}">
                  <a16:creationId xmlns:a16="http://schemas.microsoft.com/office/drawing/2014/main" id="{87AF5527-EA7D-4F8D-85DC-DD50AAF4BFF0}"/>
                </a:ext>
              </a:extLst>
            </p:cNvPr>
            <p:cNvSpPr/>
            <p:nvPr/>
          </p:nvSpPr>
          <p:spPr>
            <a:xfrm>
              <a:off x="8214863" y="1486851"/>
              <a:ext cx="3382654" cy="1146662"/>
            </a:xfrm>
            <a:custGeom>
              <a:avLst/>
              <a:gdLst>
                <a:gd name="connsiteX0" fmla="*/ 2345165 w 2816297"/>
                <a:gd name="connsiteY0" fmla="*/ 0 h 954677"/>
                <a:gd name="connsiteX1" fmla="*/ 2401013 w 2816297"/>
                <a:gd name="connsiteY1" fmla="*/ 23151 h 954677"/>
                <a:gd name="connsiteX2" fmla="*/ 2801023 w 2816297"/>
                <a:gd name="connsiteY2" fmla="*/ 423161 h 954677"/>
                <a:gd name="connsiteX3" fmla="*/ 2801023 w 2816297"/>
                <a:gd name="connsiteY3" fmla="*/ 534858 h 954677"/>
                <a:gd name="connsiteX4" fmla="*/ 2401013 w 2816297"/>
                <a:gd name="connsiteY4" fmla="*/ 934867 h 954677"/>
                <a:gd name="connsiteX5" fmla="*/ 2345165 w 2816297"/>
                <a:gd name="connsiteY5" fmla="*/ 958018 h 954677"/>
                <a:gd name="connsiteX6" fmla="*/ 72436 w 2816297"/>
                <a:gd name="connsiteY6" fmla="*/ 958018 h 954677"/>
                <a:gd name="connsiteX7" fmla="*/ 0 w 2816297"/>
                <a:gd name="connsiteY7" fmla="*/ 885582 h 954677"/>
                <a:gd name="connsiteX8" fmla="*/ 0 w 2816297"/>
                <a:gd name="connsiteY8" fmla="*/ 72436 h 954677"/>
                <a:gd name="connsiteX9" fmla="*/ 72436 w 2816297"/>
                <a:gd name="connsiteY9" fmla="*/ 0 h 954677"/>
                <a:gd name="connsiteX10" fmla="*/ 2345165 w 2816297"/>
                <a:gd name="connsiteY10" fmla="*/ 0 h 954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16297" h="954677">
                  <a:moveTo>
                    <a:pt x="2345165" y="0"/>
                  </a:moveTo>
                  <a:cubicBezTo>
                    <a:pt x="2366167" y="0"/>
                    <a:pt x="2386216" y="8353"/>
                    <a:pt x="2401013" y="23151"/>
                  </a:cubicBezTo>
                  <a:lnTo>
                    <a:pt x="2801023" y="423161"/>
                  </a:lnTo>
                  <a:cubicBezTo>
                    <a:pt x="2831930" y="454068"/>
                    <a:pt x="2831930" y="504069"/>
                    <a:pt x="2801023" y="534858"/>
                  </a:cubicBezTo>
                  <a:lnTo>
                    <a:pt x="2401013" y="934867"/>
                  </a:lnTo>
                  <a:cubicBezTo>
                    <a:pt x="2386216" y="949665"/>
                    <a:pt x="2366048" y="958018"/>
                    <a:pt x="2345165" y="958018"/>
                  </a:cubicBezTo>
                  <a:lnTo>
                    <a:pt x="72436" y="958018"/>
                  </a:lnTo>
                  <a:cubicBezTo>
                    <a:pt x="32459" y="958018"/>
                    <a:pt x="0" y="925559"/>
                    <a:pt x="0" y="885582"/>
                  </a:cubicBezTo>
                  <a:lnTo>
                    <a:pt x="0" y="72436"/>
                  </a:lnTo>
                  <a:cubicBezTo>
                    <a:pt x="0" y="32459"/>
                    <a:pt x="32459" y="0"/>
                    <a:pt x="72436" y="0"/>
                  </a:cubicBezTo>
                  <a:lnTo>
                    <a:pt x="2345165" y="0"/>
                  </a:lnTo>
                  <a:close/>
                </a:path>
              </a:pathLst>
            </a:custGeom>
            <a:solidFill>
              <a:schemeClr val="bg1"/>
            </a:solidFill>
            <a:ln w="28575" cap="rnd">
              <a:solidFill>
                <a:srgbClr val="00BBF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707990D6-987E-4BB4-9BDE-3D356B289A2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8689975" y="1642463"/>
              <a:ext cx="2133600" cy="771525"/>
            </a:xfrm>
            <a:prstGeom prst="rect">
              <a:avLst/>
            </a:prstGeom>
          </p:spPr>
        </p:pic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2664AB60-535C-4B67-805A-1D2EBF0B005B}"/>
              </a:ext>
            </a:extLst>
          </p:cNvPr>
          <p:cNvSpPr txBox="1"/>
          <p:nvPr/>
        </p:nvSpPr>
        <p:spPr>
          <a:xfrm>
            <a:off x="209331" y="2705626"/>
            <a:ext cx="38770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>
              <a:tabLst>
                <a:tab pos="180975" algn="l"/>
                <a:tab pos="361950" algn="l"/>
              </a:tabLst>
            </a:pPr>
            <a:r>
              <a:rPr lang="th-TH" sz="2400" kern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ดนตรีไทยเป็นศิลปะที่มนุษย์สร้างสรรค์ขึ้น โดยการเลียนแบบเสียง จากธรรมชาติ        หรือจินตนาการของตนเอง แล้วถ่ายทอดให้ผู้อื่นได้รับรู้รับฟัง สืบทอดกันมาจากชนรุ่นหนึ่งสู่ชนรุ่นหนึ่ง</a:t>
            </a:r>
            <a:endParaRPr lang="en-US" sz="2400" dirty="0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53F1E162-DFC7-4480-BA49-B75B82D20297}"/>
              </a:ext>
            </a:extLst>
          </p:cNvPr>
          <p:cNvSpPr/>
          <p:nvPr/>
        </p:nvSpPr>
        <p:spPr>
          <a:xfrm>
            <a:off x="4729618" y="2800538"/>
            <a:ext cx="249310" cy="246503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8841611-6CED-4A84-A5BC-5DACF3B465AE}"/>
              </a:ext>
            </a:extLst>
          </p:cNvPr>
          <p:cNvSpPr/>
          <p:nvPr/>
        </p:nvSpPr>
        <p:spPr>
          <a:xfrm>
            <a:off x="4696281" y="2705626"/>
            <a:ext cx="289855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thaiDist" defTabSz="594086">
              <a:tabLst>
                <a:tab pos="355600" algn="l"/>
              </a:tabLst>
            </a:pPr>
            <a:r>
              <a:rPr lang="th-TH" sz="2400" b="1" kern="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r>
              <a:rPr lang="en-US" sz="2400" kern="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2400" kern="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ศึกษาและเรียนรู้เกี่ยวกับเสียง</a:t>
            </a:r>
            <a:endParaRPr lang="en-US" sz="2400" kern="0" dirty="0">
              <a:solidFill>
                <a:srgbClr val="00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 algn="thaiDist" defTabSz="594086">
              <a:tabLst>
                <a:tab pos="355600" algn="l"/>
              </a:tabLst>
            </a:pPr>
            <a:r>
              <a:rPr lang="en-US" sz="2400" kern="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2400" kern="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ของเครื่องดนตรีชนิดต่าง ๆ  </a:t>
            </a:r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E6E087DE-1A7B-4720-891E-412CF8A8B8BF}"/>
              </a:ext>
            </a:extLst>
          </p:cNvPr>
          <p:cNvSpPr/>
          <p:nvPr/>
        </p:nvSpPr>
        <p:spPr>
          <a:xfrm>
            <a:off x="4729618" y="3593254"/>
            <a:ext cx="249310" cy="246503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43C86210-519D-4922-8C29-C812AA2130C9}"/>
              </a:ext>
            </a:extLst>
          </p:cNvPr>
          <p:cNvSpPr/>
          <p:nvPr/>
        </p:nvSpPr>
        <p:spPr>
          <a:xfrm>
            <a:off x="4696281" y="3504535"/>
            <a:ext cx="293221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thaiDist" defTabSz="594086">
              <a:tabLst>
                <a:tab pos="355600" algn="l"/>
              </a:tabLst>
            </a:pPr>
            <a:r>
              <a:rPr lang="en-US" sz="2400" b="1" kern="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</a:t>
            </a:r>
            <a:r>
              <a:rPr lang="en-US" sz="2400" kern="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2400" kern="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ทำความเข้าใจเกี่ยวกับพื้นฐาน</a:t>
            </a:r>
          </a:p>
          <a:p>
            <a:pPr lvl="0" algn="thaiDist" defTabSz="594086">
              <a:tabLst>
                <a:tab pos="355600" algn="l"/>
              </a:tabLst>
            </a:pPr>
            <a:r>
              <a:rPr lang="en-US" sz="2400" kern="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2400" kern="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ของบทเพลงที่ฟัง </a:t>
            </a: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6D62E0EE-FC56-4670-9582-7CC0084A3F70}"/>
              </a:ext>
            </a:extLst>
          </p:cNvPr>
          <p:cNvSpPr/>
          <p:nvPr/>
        </p:nvSpPr>
        <p:spPr>
          <a:xfrm>
            <a:off x="4729618" y="4442045"/>
            <a:ext cx="249310" cy="246503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EB888163-3FFC-4D05-8062-8BDD5A5AC332}"/>
              </a:ext>
            </a:extLst>
          </p:cNvPr>
          <p:cNvSpPr/>
          <p:nvPr/>
        </p:nvSpPr>
        <p:spPr>
          <a:xfrm>
            <a:off x="4696281" y="4335532"/>
            <a:ext cx="24817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thaiDist" defTabSz="594086">
              <a:tabLst>
                <a:tab pos="355600" algn="l"/>
              </a:tabLst>
            </a:pPr>
            <a:r>
              <a:rPr lang="en-US" sz="2400" b="1" kern="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3</a:t>
            </a:r>
            <a:r>
              <a:rPr lang="en-US" sz="2400" kern="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2400" kern="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ตั้งใจฟังเพลงและมีสมาธิ</a:t>
            </a:r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21FE9C99-5701-4693-87DA-02074B40BD0E}"/>
              </a:ext>
            </a:extLst>
          </p:cNvPr>
          <p:cNvSpPr/>
          <p:nvPr/>
        </p:nvSpPr>
        <p:spPr>
          <a:xfrm>
            <a:off x="4729618" y="5030838"/>
            <a:ext cx="249310" cy="246503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2EE6E86B-C965-4A62-9B19-99CECB353C1A}"/>
              </a:ext>
            </a:extLst>
          </p:cNvPr>
          <p:cNvSpPr/>
          <p:nvPr/>
        </p:nvSpPr>
        <p:spPr>
          <a:xfrm>
            <a:off x="4696281" y="4959148"/>
            <a:ext cx="27061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thaiDist" defTabSz="594086">
              <a:tabLst>
                <a:tab pos="355600" algn="l"/>
              </a:tabLst>
            </a:pPr>
            <a:r>
              <a:rPr lang="en-US" sz="2400" b="1" kern="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4</a:t>
            </a:r>
            <a:r>
              <a:rPr lang="en-US" sz="2400" kern="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2400" kern="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มีอารมณ์ร่วมกับเสียงเพลง </a:t>
            </a:r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4802131F-0E76-41E7-92E3-EDEC9272993A}"/>
              </a:ext>
            </a:extLst>
          </p:cNvPr>
          <p:cNvSpPr/>
          <p:nvPr/>
        </p:nvSpPr>
        <p:spPr>
          <a:xfrm>
            <a:off x="4729618" y="5666901"/>
            <a:ext cx="249310" cy="246503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9ACC8026-A533-40D8-820E-F16E67559F1D}"/>
              </a:ext>
            </a:extLst>
          </p:cNvPr>
          <p:cNvSpPr/>
          <p:nvPr/>
        </p:nvSpPr>
        <p:spPr>
          <a:xfrm>
            <a:off x="4696281" y="5582764"/>
            <a:ext cx="20794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thaiDist" defTabSz="594086">
              <a:tabLst>
                <a:tab pos="355600" algn="l"/>
              </a:tabLst>
            </a:pPr>
            <a:r>
              <a:rPr lang="en-US" sz="2400" b="1" kern="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5</a:t>
            </a:r>
            <a:r>
              <a:rPr lang="en-US" sz="2400" kern="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2400" kern="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ฟังซ้ำหลาย</a:t>
            </a:r>
            <a:r>
              <a:rPr lang="en-US" sz="2400" kern="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400" kern="0" dirty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ๆ ครั้ง </a:t>
            </a:r>
          </a:p>
        </p:txBody>
      </p: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11A59DFE-803D-49EA-B119-709D6859F77E}"/>
              </a:ext>
            </a:extLst>
          </p:cNvPr>
          <p:cNvCxnSpPr/>
          <p:nvPr/>
        </p:nvCxnSpPr>
        <p:spPr>
          <a:xfrm>
            <a:off x="4359965" y="2521571"/>
            <a:ext cx="0" cy="3840948"/>
          </a:xfrm>
          <a:prstGeom prst="line">
            <a:avLst/>
          </a:prstGeom>
          <a:ln w="28575" cap="rnd">
            <a:solidFill>
              <a:srgbClr val="A3E9FF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8BA02474-DDE7-488A-84BE-C7AE4053BDDA}"/>
              </a:ext>
            </a:extLst>
          </p:cNvPr>
          <p:cNvCxnSpPr/>
          <p:nvPr/>
        </p:nvCxnSpPr>
        <p:spPr>
          <a:xfrm>
            <a:off x="7962041" y="2516860"/>
            <a:ext cx="0" cy="3840948"/>
          </a:xfrm>
          <a:prstGeom prst="line">
            <a:avLst/>
          </a:prstGeom>
          <a:ln w="28575" cap="rnd">
            <a:solidFill>
              <a:srgbClr val="A3E9FF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9D0E5693-B55A-4698-881C-976D9623048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6497" y="4194737"/>
            <a:ext cx="2180295" cy="3406471"/>
          </a:xfrm>
          <a:prstGeom prst="rect">
            <a:avLst/>
          </a:prstGeom>
        </p:spPr>
      </p:pic>
      <p:sp>
        <p:nvSpPr>
          <p:cNvPr id="27" name="Graphic 17">
            <a:extLst>
              <a:ext uri="{FF2B5EF4-FFF2-40B4-BE49-F238E27FC236}">
                <a16:creationId xmlns:a16="http://schemas.microsoft.com/office/drawing/2014/main" id="{01889862-51EF-4A1C-9692-52B7B4A3F045}"/>
              </a:ext>
            </a:extLst>
          </p:cNvPr>
          <p:cNvSpPr/>
          <p:nvPr/>
        </p:nvSpPr>
        <p:spPr>
          <a:xfrm>
            <a:off x="1266892" y="5496604"/>
            <a:ext cx="212217" cy="647003"/>
          </a:xfrm>
          <a:custGeom>
            <a:avLst/>
            <a:gdLst>
              <a:gd name="connsiteX0" fmla="*/ 131576 w 212217"/>
              <a:gd name="connsiteY0" fmla="*/ 337625 h 647002"/>
              <a:gd name="connsiteX1" fmla="*/ 117497 w 212217"/>
              <a:gd name="connsiteY1" fmla="*/ 340472 h 647002"/>
              <a:gd name="connsiteX2" fmla="*/ 98190 w 212217"/>
              <a:gd name="connsiteY2" fmla="*/ 281465 h 647002"/>
              <a:gd name="connsiteX3" fmla="*/ 134267 w 212217"/>
              <a:gd name="connsiteY3" fmla="*/ 132137 h 647002"/>
              <a:gd name="connsiteX4" fmla="*/ 71586 w 212217"/>
              <a:gd name="connsiteY4" fmla="*/ 1546 h 647002"/>
              <a:gd name="connsiteX5" fmla="*/ 38407 w 212217"/>
              <a:gd name="connsiteY5" fmla="*/ 124891 h 647002"/>
              <a:gd name="connsiteX6" fmla="*/ 67497 w 212217"/>
              <a:gd name="connsiteY6" fmla="*/ 230223 h 647002"/>
              <a:gd name="connsiteX7" fmla="*/ 2382 w 212217"/>
              <a:gd name="connsiteY7" fmla="*/ 405069 h 647002"/>
              <a:gd name="connsiteX8" fmla="*/ 127021 w 212217"/>
              <a:gd name="connsiteY8" fmla="*/ 511591 h 647002"/>
              <a:gd name="connsiteX9" fmla="*/ 154609 w 212217"/>
              <a:gd name="connsiteY9" fmla="*/ 504552 h 647002"/>
              <a:gd name="connsiteX10" fmla="*/ 175883 w 212217"/>
              <a:gd name="connsiteY10" fmla="*/ 584936 h 647002"/>
              <a:gd name="connsiteX11" fmla="*/ 112735 w 212217"/>
              <a:gd name="connsiteY11" fmla="*/ 621996 h 647002"/>
              <a:gd name="connsiteX12" fmla="*/ 117186 w 212217"/>
              <a:gd name="connsiteY12" fmla="*/ 621841 h 647002"/>
              <a:gd name="connsiteX13" fmla="*/ 143739 w 212217"/>
              <a:gd name="connsiteY13" fmla="*/ 586592 h 647002"/>
              <a:gd name="connsiteX14" fmla="*/ 108905 w 212217"/>
              <a:gd name="connsiteY14" fmla="*/ 559521 h 647002"/>
              <a:gd name="connsiteX15" fmla="*/ 86855 w 212217"/>
              <a:gd name="connsiteY15" fmla="*/ 574118 h 647002"/>
              <a:gd name="connsiteX16" fmla="*/ 81524 w 212217"/>
              <a:gd name="connsiteY16" fmla="*/ 602948 h 647002"/>
              <a:gd name="connsiteX17" fmla="*/ 190789 w 212217"/>
              <a:gd name="connsiteY17" fmla="*/ 576913 h 647002"/>
              <a:gd name="connsiteX18" fmla="*/ 168947 w 212217"/>
              <a:gd name="connsiteY18" fmla="*/ 497875 h 647002"/>
              <a:gd name="connsiteX19" fmla="*/ 131679 w 212217"/>
              <a:gd name="connsiteY19" fmla="*/ 337625 h 647002"/>
              <a:gd name="connsiteX20" fmla="*/ 131679 w 212217"/>
              <a:gd name="connsiteY20" fmla="*/ 337625 h 647002"/>
              <a:gd name="connsiteX21" fmla="*/ 61130 w 212217"/>
              <a:gd name="connsiteY21" fmla="*/ 155170 h 647002"/>
              <a:gd name="connsiteX22" fmla="*/ 102797 w 212217"/>
              <a:gd name="connsiteY22" fmla="*/ 87106 h 647002"/>
              <a:gd name="connsiteX23" fmla="*/ 77176 w 212217"/>
              <a:gd name="connsiteY23" fmla="*/ 215005 h 647002"/>
              <a:gd name="connsiteX24" fmla="*/ 61130 w 212217"/>
              <a:gd name="connsiteY24" fmla="*/ 155119 h 647002"/>
              <a:gd name="connsiteX25" fmla="*/ 61130 w 212217"/>
              <a:gd name="connsiteY25" fmla="*/ 155119 h 647002"/>
              <a:gd name="connsiteX26" fmla="*/ 127694 w 212217"/>
              <a:gd name="connsiteY26" fmla="*/ 491508 h 647002"/>
              <a:gd name="connsiteX27" fmla="*/ 29349 w 212217"/>
              <a:gd name="connsiteY27" fmla="*/ 418837 h 647002"/>
              <a:gd name="connsiteX28" fmla="*/ 87942 w 212217"/>
              <a:gd name="connsiteY28" fmla="*/ 295182 h 647002"/>
              <a:gd name="connsiteX29" fmla="*/ 104402 w 212217"/>
              <a:gd name="connsiteY29" fmla="*/ 346476 h 647002"/>
              <a:gd name="connsiteX30" fmla="*/ 67962 w 212217"/>
              <a:gd name="connsiteY30" fmla="*/ 404292 h 647002"/>
              <a:gd name="connsiteX31" fmla="*/ 124847 w 212217"/>
              <a:gd name="connsiteY31" fmla="*/ 453051 h 647002"/>
              <a:gd name="connsiteX32" fmla="*/ 114805 w 212217"/>
              <a:gd name="connsiteY32" fmla="*/ 378826 h 647002"/>
              <a:gd name="connsiteX33" fmla="*/ 148501 w 212217"/>
              <a:gd name="connsiteY33" fmla="*/ 485090 h 647002"/>
              <a:gd name="connsiteX34" fmla="*/ 127590 w 212217"/>
              <a:gd name="connsiteY34" fmla="*/ 491508 h 647002"/>
              <a:gd name="connsiteX35" fmla="*/ 127590 w 212217"/>
              <a:gd name="connsiteY35" fmla="*/ 491508 h 647002"/>
              <a:gd name="connsiteX36" fmla="*/ 162425 w 212217"/>
              <a:gd name="connsiteY36" fmla="*/ 477844 h 647002"/>
              <a:gd name="connsiteX37" fmla="*/ 128522 w 212217"/>
              <a:gd name="connsiteY37" fmla="*/ 374013 h 647002"/>
              <a:gd name="connsiteX38" fmla="*/ 129764 w 212217"/>
              <a:gd name="connsiteY38" fmla="*/ 373702 h 647002"/>
              <a:gd name="connsiteX39" fmla="*/ 162425 w 212217"/>
              <a:gd name="connsiteY39" fmla="*/ 477844 h 647002"/>
              <a:gd name="connsiteX40" fmla="*/ 162425 w 212217"/>
              <a:gd name="connsiteY40" fmla="*/ 477844 h 647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12217" h="647002">
                <a:moveTo>
                  <a:pt x="131576" y="337625"/>
                </a:moveTo>
                <a:cubicBezTo>
                  <a:pt x="126762" y="337884"/>
                  <a:pt x="122052" y="338971"/>
                  <a:pt x="117497" y="340472"/>
                </a:cubicBezTo>
                <a:cubicBezTo>
                  <a:pt x="110820" y="320286"/>
                  <a:pt x="104350" y="300358"/>
                  <a:pt x="98190" y="281465"/>
                </a:cubicBezTo>
                <a:cubicBezTo>
                  <a:pt x="123605" y="245544"/>
                  <a:pt x="144050" y="201185"/>
                  <a:pt x="134267" y="132137"/>
                </a:cubicBezTo>
                <a:cubicBezTo>
                  <a:pt x="127694" y="81878"/>
                  <a:pt x="100157" y="-13257"/>
                  <a:pt x="71586" y="1546"/>
                </a:cubicBezTo>
                <a:cubicBezTo>
                  <a:pt x="35509" y="20231"/>
                  <a:pt x="31161" y="77116"/>
                  <a:pt x="38407" y="124891"/>
                </a:cubicBezTo>
                <a:cubicBezTo>
                  <a:pt x="40944" y="141868"/>
                  <a:pt x="52279" y="181206"/>
                  <a:pt x="67497" y="230223"/>
                </a:cubicBezTo>
                <a:cubicBezTo>
                  <a:pt x="32507" y="283122"/>
                  <a:pt x="-10661" y="333433"/>
                  <a:pt x="2382" y="405069"/>
                </a:cubicBezTo>
                <a:cubicBezTo>
                  <a:pt x="12217" y="458796"/>
                  <a:pt x="51813" y="522306"/>
                  <a:pt x="127021" y="511591"/>
                </a:cubicBezTo>
                <a:cubicBezTo>
                  <a:pt x="137218" y="510142"/>
                  <a:pt x="146327" y="507709"/>
                  <a:pt x="154609" y="504552"/>
                </a:cubicBezTo>
                <a:cubicBezTo>
                  <a:pt x="166048" y="542233"/>
                  <a:pt x="174123" y="571581"/>
                  <a:pt x="175883" y="584936"/>
                </a:cubicBezTo>
                <a:cubicBezTo>
                  <a:pt x="183491" y="639957"/>
                  <a:pt x="126555" y="645702"/>
                  <a:pt x="112735" y="621996"/>
                </a:cubicBezTo>
                <a:cubicBezTo>
                  <a:pt x="114184" y="621996"/>
                  <a:pt x="115685" y="621996"/>
                  <a:pt x="117186" y="621841"/>
                </a:cubicBezTo>
                <a:cubicBezTo>
                  <a:pt x="134164" y="619563"/>
                  <a:pt x="146069" y="603776"/>
                  <a:pt x="143739" y="586592"/>
                </a:cubicBezTo>
                <a:cubicBezTo>
                  <a:pt x="141462" y="569408"/>
                  <a:pt x="125830" y="557296"/>
                  <a:pt x="108905" y="559521"/>
                </a:cubicBezTo>
                <a:cubicBezTo>
                  <a:pt x="99381" y="560764"/>
                  <a:pt x="91565" y="566405"/>
                  <a:pt x="86855" y="574118"/>
                </a:cubicBezTo>
                <a:cubicBezTo>
                  <a:pt x="82196" y="579035"/>
                  <a:pt x="79712" y="587834"/>
                  <a:pt x="81524" y="602948"/>
                </a:cubicBezTo>
                <a:cubicBezTo>
                  <a:pt x="91410" y="672876"/>
                  <a:pt x="203264" y="670237"/>
                  <a:pt x="190789" y="576913"/>
                </a:cubicBezTo>
                <a:cubicBezTo>
                  <a:pt x="189392" y="565370"/>
                  <a:pt x="180903" y="536022"/>
                  <a:pt x="168947" y="497875"/>
                </a:cubicBezTo>
                <a:cubicBezTo>
                  <a:pt x="245086" y="454448"/>
                  <a:pt x="215013" y="332967"/>
                  <a:pt x="131679" y="337625"/>
                </a:cubicBezTo>
                <a:lnTo>
                  <a:pt x="131679" y="337625"/>
                </a:lnTo>
                <a:close/>
                <a:moveTo>
                  <a:pt x="61130" y="155170"/>
                </a:moveTo>
                <a:cubicBezTo>
                  <a:pt x="48708" y="65884"/>
                  <a:pt x="87580" y="30118"/>
                  <a:pt x="102797" y="87106"/>
                </a:cubicBezTo>
                <a:cubicBezTo>
                  <a:pt x="116203" y="137572"/>
                  <a:pt x="100209" y="177479"/>
                  <a:pt x="77176" y="215005"/>
                </a:cubicBezTo>
                <a:cubicBezTo>
                  <a:pt x="68791" y="187520"/>
                  <a:pt x="62683" y="166092"/>
                  <a:pt x="61130" y="155119"/>
                </a:cubicBezTo>
                <a:lnTo>
                  <a:pt x="61130" y="155119"/>
                </a:lnTo>
                <a:close/>
                <a:moveTo>
                  <a:pt x="127694" y="491508"/>
                </a:moveTo>
                <a:cubicBezTo>
                  <a:pt x="102901" y="496374"/>
                  <a:pt x="40581" y="489490"/>
                  <a:pt x="29349" y="418837"/>
                </a:cubicBezTo>
                <a:cubicBezTo>
                  <a:pt x="21326" y="368112"/>
                  <a:pt x="55954" y="336383"/>
                  <a:pt x="87942" y="295182"/>
                </a:cubicBezTo>
                <a:cubicBezTo>
                  <a:pt x="93377" y="312004"/>
                  <a:pt x="98863" y="329188"/>
                  <a:pt x="104402" y="346476"/>
                </a:cubicBezTo>
                <a:cubicBezTo>
                  <a:pt x="82973" y="359157"/>
                  <a:pt x="67600" y="383226"/>
                  <a:pt x="67962" y="404292"/>
                </a:cubicBezTo>
                <a:cubicBezTo>
                  <a:pt x="68584" y="435970"/>
                  <a:pt x="95965" y="459469"/>
                  <a:pt x="124847" y="453051"/>
                </a:cubicBezTo>
                <a:cubicBezTo>
                  <a:pt x="82145" y="440266"/>
                  <a:pt x="83698" y="395286"/>
                  <a:pt x="114805" y="378826"/>
                </a:cubicBezTo>
                <a:cubicBezTo>
                  <a:pt x="126866" y="416353"/>
                  <a:pt x="138563" y="452999"/>
                  <a:pt x="148501" y="485090"/>
                </a:cubicBezTo>
                <a:cubicBezTo>
                  <a:pt x="142290" y="487678"/>
                  <a:pt x="135510" y="489956"/>
                  <a:pt x="127590" y="491508"/>
                </a:cubicBezTo>
                <a:lnTo>
                  <a:pt x="127590" y="491508"/>
                </a:lnTo>
                <a:close/>
                <a:moveTo>
                  <a:pt x="162425" y="477844"/>
                </a:moveTo>
                <a:cubicBezTo>
                  <a:pt x="152383" y="446270"/>
                  <a:pt x="140479" y="410400"/>
                  <a:pt x="128522" y="374013"/>
                </a:cubicBezTo>
                <a:cubicBezTo>
                  <a:pt x="128988" y="373961"/>
                  <a:pt x="129298" y="373806"/>
                  <a:pt x="129764" y="373702"/>
                </a:cubicBezTo>
                <a:cubicBezTo>
                  <a:pt x="182611" y="364023"/>
                  <a:pt x="215841" y="442647"/>
                  <a:pt x="162425" y="477844"/>
                </a:cubicBezTo>
                <a:lnTo>
                  <a:pt x="162425" y="477844"/>
                </a:lnTo>
                <a:close/>
              </a:path>
            </a:pathLst>
          </a:custGeom>
          <a:solidFill>
            <a:srgbClr val="FF525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Graphic 18">
            <a:extLst>
              <a:ext uri="{FF2B5EF4-FFF2-40B4-BE49-F238E27FC236}">
                <a16:creationId xmlns:a16="http://schemas.microsoft.com/office/drawing/2014/main" id="{58575BD4-7D83-4B45-AA1D-1311AA37FD62}"/>
              </a:ext>
            </a:extLst>
          </p:cNvPr>
          <p:cNvSpPr/>
          <p:nvPr/>
        </p:nvSpPr>
        <p:spPr>
          <a:xfrm>
            <a:off x="1597993" y="4926582"/>
            <a:ext cx="390525" cy="276225"/>
          </a:xfrm>
          <a:custGeom>
            <a:avLst/>
            <a:gdLst>
              <a:gd name="connsiteX0" fmla="*/ 362975 w 390525"/>
              <a:gd name="connsiteY0" fmla="*/ 199552 h 276225"/>
              <a:gd name="connsiteX1" fmla="*/ 397932 w 390525"/>
              <a:gd name="connsiteY1" fmla="*/ 59153 h 276225"/>
              <a:gd name="connsiteX2" fmla="*/ 396503 w 390525"/>
              <a:gd name="connsiteY2" fmla="*/ 49628 h 276225"/>
              <a:gd name="connsiteX3" fmla="*/ 388693 w 390525"/>
              <a:gd name="connsiteY3" fmla="*/ 43913 h 276225"/>
              <a:gd name="connsiteX4" fmla="*/ 199526 w 390525"/>
              <a:gd name="connsiteY4" fmla="*/ 289 h 276225"/>
              <a:gd name="connsiteX5" fmla="*/ 184572 w 390525"/>
              <a:gd name="connsiteY5" fmla="*/ 9433 h 276225"/>
              <a:gd name="connsiteX6" fmla="*/ 139138 w 390525"/>
              <a:gd name="connsiteY6" fmla="*/ 192218 h 276225"/>
              <a:gd name="connsiteX7" fmla="*/ 72558 w 390525"/>
              <a:gd name="connsiteY7" fmla="*/ 179168 h 276225"/>
              <a:gd name="connsiteX8" fmla="*/ 263 w 390525"/>
              <a:gd name="connsiteY8" fmla="*/ 239747 h 276225"/>
              <a:gd name="connsiteX9" fmla="*/ 85321 w 390525"/>
              <a:gd name="connsiteY9" fmla="*/ 280419 h 276225"/>
              <a:gd name="connsiteX10" fmla="*/ 157711 w 390525"/>
              <a:gd name="connsiteY10" fmla="*/ 220697 h 276225"/>
              <a:gd name="connsiteX11" fmla="*/ 205813 w 390525"/>
              <a:gd name="connsiteY11" fmla="*/ 27340 h 276225"/>
              <a:gd name="connsiteX12" fmla="*/ 370595 w 390525"/>
              <a:gd name="connsiteY12" fmla="*/ 65440 h 276225"/>
              <a:gd name="connsiteX13" fmla="*/ 345068 w 390525"/>
              <a:gd name="connsiteY13" fmla="*/ 168024 h 276225"/>
              <a:gd name="connsiteX14" fmla="*/ 277631 w 390525"/>
              <a:gd name="connsiteY14" fmla="*/ 154308 h 276225"/>
              <a:gd name="connsiteX15" fmla="*/ 205241 w 390525"/>
              <a:gd name="connsiteY15" fmla="*/ 214887 h 276225"/>
              <a:gd name="connsiteX16" fmla="*/ 290395 w 390525"/>
              <a:gd name="connsiteY16" fmla="*/ 255654 h 276225"/>
              <a:gd name="connsiteX17" fmla="*/ 362975 w 390525"/>
              <a:gd name="connsiteY17" fmla="*/ 199647 h 276225"/>
              <a:gd name="connsiteX18" fmla="*/ 362975 w 390525"/>
              <a:gd name="connsiteY18" fmla="*/ 199647 h 27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90525" h="276225">
                <a:moveTo>
                  <a:pt x="362975" y="199552"/>
                </a:moveTo>
                <a:lnTo>
                  <a:pt x="397932" y="59153"/>
                </a:lnTo>
                <a:cubicBezTo>
                  <a:pt x="398789" y="55915"/>
                  <a:pt x="398218" y="52486"/>
                  <a:pt x="396503" y="49628"/>
                </a:cubicBezTo>
                <a:cubicBezTo>
                  <a:pt x="394789" y="46771"/>
                  <a:pt x="391931" y="44675"/>
                  <a:pt x="388693" y="43913"/>
                </a:cubicBezTo>
                <a:lnTo>
                  <a:pt x="199526" y="289"/>
                </a:lnTo>
                <a:cubicBezTo>
                  <a:pt x="192859" y="-1140"/>
                  <a:pt x="186286" y="2861"/>
                  <a:pt x="184572" y="9433"/>
                </a:cubicBezTo>
                <a:lnTo>
                  <a:pt x="139138" y="192218"/>
                </a:lnTo>
                <a:cubicBezTo>
                  <a:pt x="123231" y="181169"/>
                  <a:pt x="98942" y="175835"/>
                  <a:pt x="72558" y="179168"/>
                </a:cubicBezTo>
                <a:cubicBezTo>
                  <a:pt x="29029" y="184693"/>
                  <a:pt x="-3261" y="211744"/>
                  <a:pt x="263" y="239747"/>
                </a:cubicBezTo>
                <a:cubicBezTo>
                  <a:pt x="3787" y="267656"/>
                  <a:pt x="41887" y="285848"/>
                  <a:pt x="85321" y="280419"/>
                </a:cubicBezTo>
                <a:cubicBezTo>
                  <a:pt x="128279" y="274895"/>
                  <a:pt x="160474" y="248320"/>
                  <a:pt x="157711" y="220697"/>
                </a:cubicBezTo>
                <a:lnTo>
                  <a:pt x="205813" y="27340"/>
                </a:lnTo>
                <a:lnTo>
                  <a:pt x="370595" y="65440"/>
                </a:lnTo>
                <a:lnTo>
                  <a:pt x="345068" y="168024"/>
                </a:lnTo>
                <a:cubicBezTo>
                  <a:pt x="329257" y="156594"/>
                  <a:pt x="304396" y="150879"/>
                  <a:pt x="277631" y="154308"/>
                </a:cubicBezTo>
                <a:cubicBezTo>
                  <a:pt x="234102" y="159833"/>
                  <a:pt x="201717" y="186884"/>
                  <a:pt x="205241" y="214887"/>
                </a:cubicBezTo>
                <a:cubicBezTo>
                  <a:pt x="208765" y="242891"/>
                  <a:pt x="246961" y="261179"/>
                  <a:pt x="290395" y="255654"/>
                </a:cubicBezTo>
                <a:cubicBezTo>
                  <a:pt x="331447" y="250511"/>
                  <a:pt x="362689" y="225936"/>
                  <a:pt x="362975" y="199647"/>
                </a:cubicBezTo>
                <a:lnTo>
                  <a:pt x="362975" y="199647"/>
                </a:lnTo>
                <a:close/>
              </a:path>
            </a:pathLst>
          </a:custGeom>
          <a:solidFill>
            <a:srgbClr val="FFC000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Graphic 20">
            <a:extLst>
              <a:ext uri="{FF2B5EF4-FFF2-40B4-BE49-F238E27FC236}">
                <a16:creationId xmlns:a16="http://schemas.microsoft.com/office/drawing/2014/main" id="{352496BE-68C7-4DCC-830A-A1FD4BA13BE8}"/>
              </a:ext>
            </a:extLst>
          </p:cNvPr>
          <p:cNvSpPr/>
          <p:nvPr/>
        </p:nvSpPr>
        <p:spPr>
          <a:xfrm>
            <a:off x="3623576" y="4536222"/>
            <a:ext cx="219075" cy="295275"/>
          </a:xfrm>
          <a:custGeom>
            <a:avLst/>
            <a:gdLst>
              <a:gd name="connsiteX0" fmla="*/ 224215 w 219075"/>
              <a:gd name="connsiteY0" fmla="*/ 79555 h 295275"/>
              <a:gd name="connsiteX1" fmla="*/ 132585 w 219075"/>
              <a:gd name="connsiteY1" fmla="*/ 7260 h 295275"/>
              <a:gd name="connsiteX2" fmla="*/ 118678 w 219075"/>
              <a:gd name="connsiteY2" fmla="*/ 116 h 295275"/>
              <a:gd name="connsiteX3" fmla="*/ 106867 w 219075"/>
              <a:gd name="connsiteY3" fmla="*/ 15452 h 295275"/>
              <a:gd name="connsiteX4" fmla="*/ 128013 w 219075"/>
              <a:gd name="connsiteY4" fmla="*/ 178043 h 295275"/>
              <a:gd name="connsiteX5" fmla="*/ 54194 w 219075"/>
              <a:gd name="connsiteY5" fmla="*/ 191188 h 295275"/>
              <a:gd name="connsiteX6" fmla="*/ 4569 w 219075"/>
              <a:gd name="connsiteY6" fmla="*/ 281866 h 295275"/>
              <a:gd name="connsiteX7" fmla="*/ 107820 w 219075"/>
              <a:gd name="connsiteY7" fmla="*/ 289391 h 295275"/>
              <a:gd name="connsiteX8" fmla="*/ 158588 w 219075"/>
              <a:gd name="connsiteY8" fmla="*/ 200999 h 295275"/>
              <a:gd name="connsiteX9" fmla="*/ 145634 w 219075"/>
              <a:gd name="connsiteY9" fmla="*/ 100891 h 295275"/>
              <a:gd name="connsiteX10" fmla="*/ 216786 w 219075"/>
              <a:gd name="connsiteY10" fmla="*/ 122132 h 295275"/>
              <a:gd name="connsiteX11" fmla="*/ 220215 w 219075"/>
              <a:gd name="connsiteY11" fmla="*/ 119084 h 295275"/>
              <a:gd name="connsiteX12" fmla="*/ 141157 w 219075"/>
              <a:gd name="connsiteY12" fmla="*/ 65744 h 295275"/>
              <a:gd name="connsiteX13" fmla="*/ 139633 w 219075"/>
              <a:gd name="connsiteY13" fmla="*/ 53456 h 295275"/>
              <a:gd name="connsiteX14" fmla="*/ 219929 w 219075"/>
              <a:gd name="connsiteY14" fmla="*/ 83079 h 295275"/>
              <a:gd name="connsiteX15" fmla="*/ 224311 w 219075"/>
              <a:gd name="connsiteY15" fmla="*/ 79555 h 295275"/>
              <a:gd name="connsiteX16" fmla="*/ 224311 w 219075"/>
              <a:gd name="connsiteY16" fmla="*/ 79555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9075" h="295275">
                <a:moveTo>
                  <a:pt x="224215" y="79555"/>
                </a:moveTo>
                <a:cubicBezTo>
                  <a:pt x="203832" y="30977"/>
                  <a:pt x="160303" y="38883"/>
                  <a:pt x="132585" y="7260"/>
                </a:cubicBezTo>
                <a:cubicBezTo>
                  <a:pt x="130013" y="2402"/>
                  <a:pt x="124489" y="-646"/>
                  <a:pt x="118678" y="116"/>
                </a:cubicBezTo>
                <a:cubicBezTo>
                  <a:pt x="111249" y="1069"/>
                  <a:pt x="106010" y="7927"/>
                  <a:pt x="106867" y="15452"/>
                </a:cubicBezTo>
                <a:lnTo>
                  <a:pt x="128013" y="178043"/>
                </a:lnTo>
                <a:cubicBezTo>
                  <a:pt x="107248" y="172900"/>
                  <a:pt x="80007" y="177186"/>
                  <a:pt x="54194" y="191188"/>
                </a:cubicBezTo>
                <a:cubicBezTo>
                  <a:pt x="11998" y="214048"/>
                  <a:pt x="-10195" y="254720"/>
                  <a:pt x="4569" y="281866"/>
                </a:cubicBezTo>
                <a:cubicBezTo>
                  <a:pt x="19428" y="309012"/>
                  <a:pt x="65529" y="312441"/>
                  <a:pt x="107820" y="289391"/>
                </a:cubicBezTo>
                <a:cubicBezTo>
                  <a:pt x="148777" y="267007"/>
                  <a:pt x="170971" y="228145"/>
                  <a:pt x="158588" y="200999"/>
                </a:cubicBezTo>
                <a:lnTo>
                  <a:pt x="145634" y="100891"/>
                </a:lnTo>
                <a:cubicBezTo>
                  <a:pt x="170113" y="114702"/>
                  <a:pt x="180972" y="100891"/>
                  <a:pt x="216786" y="122132"/>
                </a:cubicBezTo>
                <a:cubicBezTo>
                  <a:pt x="218596" y="123370"/>
                  <a:pt x="220977" y="120798"/>
                  <a:pt x="220215" y="119084"/>
                </a:cubicBezTo>
                <a:cubicBezTo>
                  <a:pt x="204118" y="82222"/>
                  <a:pt x="176019" y="96605"/>
                  <a:pt x="141157" y="65744"/>
                </a:cubicBezTo>
                <a:lnTo>
                  <a:pt x="139633" y="53456"/>
                </a:lnTo>
                <a:cubicBezTo>
                  <a:pt x="171637" y="73459"/>
                  <a:pt x="193640" y="59362"/>
                  <a:pt x="219929" y="83079"/>
                </a:cubicBezTo>
                <a:cubicBezTo>
                  <a:pt x="221929" y="84889"/>
                  <a:pt x="225263" y="81841"/>
                  <a:pt x="224311" y="79555"/>
                </a:cubicBezTo>
                <a:lnTo>
                  <a:pt x="224311" y="79555"/>
                </a:lnTo>
                <a:close/>
              </a:path>
            </a:pathLst>
          </a:custGeom>
          <a:solidFill>
            <a:srgbClr val="80E0DB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Graphic 25">
            <a:extLst>
              <a:ext uri="{FF2B5EF4-FFF2-40B4-BE49-F238E27FC236}">
                <a16:creationId xmlns:a16="http://schemas.microsoft.com/office/drawing/2014/main" id="{B18AF99F-95C7-48C3-924A-1A94DBE26677}"/>
              </a:ext>
            </a:extLst>
          </p:cNvPr>
          <p:cNvSpPr/>
          <p:nvPr/>
        </p:nvSpPr>
        <p:spPr>
          <a:xfrm>
            <a:off x="3696223" y="5420858"/>
            <a:ext cx="142875" cy="314325"/>
          </a:xfrm>
          <a:custGeom>
            <a:avLst/>
            <a:gdLst>
              <a:gd name="connsiteX0" fmla="*/ 151141 w 142875"/>
              <a:gd name="connsiteY0" fmla="*/ 43796 h 314325"/>
              <a:gd name="connsiteX1" fmla="*/ 23887 w 142875"/>
              <a:gd name="connsiteY1" fmla="*/ 3981 h 314325"/>
              <a:gd name="connsiteX2" fmla="*/ 6171 w 142875"/>
              <a:gd name="connsiteY2" fmla="*/ 2362 h 314325"/>
              <a:gd name="connsiteX3" fmla="*/ 2361 w 142875"/>
              <a:gd name="connsiteY3" fmla="*/ 21888 h 314325"/>
              <a:gd name="connsiteX4" fmla="*/ 96658 w 142875"/>
              <a:gd name="connsiteY4" fmla="*/ 161429 h 314325"/>
              <a:gd name="connsiteX5" fmla="*/ 34936 w 142875"/>
              <a:gd name="connsiteY5" fmla="*/ 207435 h 314325"/>
              <a:gd name="connsiteX6" fmla="*/ 31222 w 142875"/>
              <a:gd name="connsiteY6" fmla="*/ 313544 h 314325"/>
              <a:gd name="connsiteX7" fmla="*/ 129424 w 142875"/>
              <a:gd name="connsiteY7" fmla="*/ 272967 h 314325"/>
              <a:gd name="connsiteX8" fmla="*/ 135330 w 142875"/>
              <a:gd name="connsiteY8" fmla="*/ 168383 h 314325"/>
              <a:gd name="connsiteX9" fmla="*/ 57796 w 142875"/>
              <a:gd name="connsiteY9" fmla="*/ 53702 h 314325"/>
              <a:gd name="connsiteX10" fmla="*/ 149046 w 142875"/>
              <a:gd name="connsiteY10" fmla="*/ 49511 h 314325"/>
              <a:gd name="connsiteX11" fmla="*/ 151046 w 142875"/>
              <a:gd name="connsiteY11" fmla="*/ 43796 h 314325"/>
              <a:gd name="connsiteX12" fmla="*/ 151046 w 142875"/>
              <a:gd name="connsiteY12" fmla="*/ 43796 h 314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2875" h="314325">
                <a:moveTo>
                  <a:pt x="151141" y="43796"/>
                </a:moveTo>
                <a:cubicBezTo>
                  <a:pt x="103707" y="-877"/>
                  <a:pt x="67988" y="26079"/>
                  <a:pt x="23887" y="3981"/>
                </a:cubicBezTo>
                <a:cubicBezTo>
                  <a:pt x="19220" y="-591"/>
                  <a:pt x="11791" y="-1353"/>
                  <a:pt x="6171" y="2362"/>
                </a:cubicBezTo>
                <a:cubicBezTo>
                  <a:pt x="-211" y="6743"/>
                  <a:pt x="-1925" y="15411"/>
                  <a:pt x="2361" y="21888"/>
                </a:cubicBezTo>
                <a:lnTo>
                  <a:pt x="96658" y="161429"/>
                </a:lnTo>
                <a:cubicBezTo>
                  <a:pt x="75227" y="166287"/>
                  <a:pt x="52081" y="182670"/>
                  <a:pt x="34936" y="207435"/>
                </a:cubicBezTo>
                <a:cubicBezTo>
                  <a:pt x="6742" y="248012"/>
                  <a:pt x="5218" y="295541"/>
                  <a:pt x="31222" y="313544"/>
                </a:cubicBezTo>
                <a:cubicBezTo>
                  <a:pt x="57320" y="331641"/>
                  <a:pt x="101326" y="313544"/>
                  <a:pt x="129424" y="272967"/>
                </a:cubicBezTo>
                <a:cubicBezTo>
                  <a:pt x="156856" y="233629"/>
                  <a:pt x="159142" y="187623"/>
                  <a:pt x="135330" y="168383"/>
                </a:cubicBezTo>
                <a:lnTo>
                  <a:pt x="57796" y="53702"/>
                </a:lnTo>
                <a:cubicBezTo>
                  <a:pt x="81418" y="54845"/>
                  <a:pt x="102373" y="41033"/>
                  <a:pt x="149046" y="49511"/>
                </a:cubicBezTo>
                <a:cubicBezTo>
                  <a:pt x="151999" y="50082"/>
                  <a:pt x="153332" y="45796"/>
                  <a:pt x="151046" y="43796"/>
                </a:cubicBezTo>
                <a:lnTo>
                  <a:pt x="151046" y="43796"/>
                </a:lnTo>
                <a:close/>
              </a:path>
            </a:pathLst>
          </a:custGeom>
          <a:solidFill>
            <a:srgbClr val="CE80E0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Graphic 19">
            <a:extLst>
              <a:ext uri="{FF2B5EF4-FFF2-40B4-BE49-F238E27FC236}">
                <a16:creationId xmlns:a16="http://schemas.microsoft.com/office/drawing/2014/main" id="{ED0D2EAD-99DB-4A52-B037-99CFBD4DF4BE}"/>
              </a:ext>
            </a:extLst>
          </p:cNvPr>
          <p:cNvSpPr/>
          <p:nvPr/>
        </p:nvSpPr>
        <p:spPr>
          <a:xfrm>
            <a:off x="3109902" y="5913390"/>
            <a:ext cx="390525" cy="247650"/>
          </a:xfrm>
          <a:custGeom>
            <a:avLst/>
            <a:gdLst>
              <a:gd name="connsiteX0" fmla="*/ 335455 w 390525"/>
              <a:gd name="connsiteY0" fmla="*/ 215851 h 247650"/>
              <a:gd name="connsiteX1" fmla="*/ 397272 w 390525"/>
              <a:gd name="connsiteY1" fmla="*/ 97074 h 247650"/>
              <a:gd name="connsiteX2" fmla="*/ 397939 w 390525"/>
              <a:gd name="connsiteY2" fmla="*/ 88121 h 247650"/>
              <a:gd name="connsiteX3" fmla="*/ 392033 w 390525"/>
              <a:gd name="connsiteY3" fmla="*/ 81453 h 247650"/>
              <a:gd name="connsiteX4" fmla="*/ 231347 w 390525"/>
              <a:gd name="connsiteY4" fmla="*/ 1253 h 247650"/>
              <a:gd name="connsiteX5" fmla="*/ 215916 w 390525"/>
              <a:gd name="connsiteY5" fmla="*/ 6206 h 247650"/>
              <a:gd name="connsiteX6" fmla="*/ 135430 w 390525"/>
              <a:gd name="connsiteY6" fmla="*/ 160892 h 247650"/>
              <a:gd name="connsiteX7" fmla="*/ 78375 w 390525"/>
              <a:gd name="connsiteY7" fmla="*/ 134793 h 247650"/>
              <a:gd name="connsiteX8" fmla="*/ 175 w 390525"/>
              <a:gd name="connsiteY8" fmla="*/ 173655 h 247650"/>
              <a:gd name="connsiteX9" fmla="*/ 68088 w 390525"/>
              <a:gd name="connsiteY9" fmla="*/ 228710 h 247650"/>
              <a:gd name="connsiteX10" fmla="*/ 146098 w 390525"/>
              <a:gd name="connsiteY10" fmla="*/ 190514 h 247650"/>
              <a:gd name="connsiteX11" fmla="*/ 231156 w 390525"/>
              <a:gd name="connsiteY11" fmla="*/ 26970 h 247650"/>
              <a:gd name="connsiteX12" fmla="*/ 371269 w 390525"/>
              <a:gd name="connsiteY12" fmla="*/ 96788 h 247650"/>
              <a:gd name="connsiteX13" fmla="*/ 326120 w 390525"/>
              <a:gd name="connsiteY13" fmla="*/ 183561 h 247650"/>
              <a:gd name="connsiteX14" fmla="*/ 268304 w 390525"/>
              <a:gd name="connsiteY14" fmla="*/ 156605 h 247650"/>
              <a:gd name="connsiteX15" fmla="*/ 190199 w 390525"/>
              <a:gd name="connsiteY15" fmla="*/ 195563 h 247650"/>
              <a:gd name="connsiteX16" fmla="*/ 257921 w 390525"/>
              <a:gd name="connsiteY16" fmla="*/ 250522 h 247650"/>
              <a:gd name="connsiteX17" fmla="*/ 335360 w 390525"/>
              <a:gd name="connsiteY17" fmla="*/ 215756 h 247650"/>
              <a:gd name="connsiteX18" fmla="*/ 335360 w 390525"/>
              <a:gd name="connsiteY18" fmla="*/ 215756 h 24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90525" h="247650">
                <a:moveTo>
                  <a:pt x="335455" y="215851"/>
                </a:moveTo>
                <a:lnTo>
                  <a:pt x="397272" y="97074"/>
                </a:lnTo>
                <a:cubicBezTo>
                  <a:pt x="398701" y="94312"/>
                  <a:pt x="398891" y="91073"/>
                  <a:pt x="397939" y="88121"/>
                </a:cubicBezTo>
                <a:cubicBezTo>
                  <a:pt x="396986" y="85263"/>
                  <a:pt x="394891" y="82787"/>
                  <a:pt x="392033" y="81453"/>
                </a:cubicBezTo>
                <a:lnTo>
                  <a:pt x="231347" y="1253"/>
                </a:lnTo>
                <a:cubicBezTo>
                  <a:pt x="225727" y="-1605"/>
                  <a:pt x="218869" y="586"/>
                  <a:pt x="215916" y="6206"/>
                </a:cubicBezTo>
                <a:lnTo>
                  <a:pt x="135430" y="160892"/>
                </a:lnTo>
                <a:cubicBezTo>
                  <a:pt x="123524" y="147557"/>
                  <a:pt x="102759" y="137460"/>
                  <a:pt x="78375" y="134793"/>
                </a:cubicBezTo>
                <a:cubicBezTo>
                  <a:pt x="38084" y="130316"/>
                  <a:pt x="3128" y="147747"/>
                  <a:pt x="175" y="173655"/>
                </a:cubicBezTo>
                <a:cubicBezTo>
                  <a:pt x="-2587" y="199658"/>
                  <a:pt x="27702" y="224233"/>
                  <a:pt x="68088" y="228710"/>
                </a:cubicBezTo>
                <a:cubicBezTo>
                  <a:pt x="107903" y="233091"/>
                  <a:pt x="142669" y="216137"/>
                  <a:pt x="146098" y="190514"/>
                </a:cubicBezTo>
                <a:lnTo>
                  <a:pt x="231156" y="26970"/>
                </a:lnTo>
                <a:lnTo>
                  <a:pt x="371269" y="96788"/>
                </a:lnTo>
                <a:lnTo>
                  <a:pt x="326120" y="183561"/>
                </a:lnTo>
                <a:cubicBezTo>
                  <a:pt x="314214" y="169845"/>
                  <a:pt x="293259" y="159463"/>
                  <a:pt x="268304" y="156605"/>
                </a:cubicBezTo>
                <a:cubicBezTo>
                  <a:pt x="228013" y="152129"/>
                  <a:pt x="192961" y="169559"/>
                  <a:pt x="190199" y="195563"/>
                </a:cubicBezTo>
                <a:cubicBezTo>
                  <a:pt x="187246" y="221471"/>
                  <a:pt x="217631" y="246045"/>
                  <a:pt x="257921" y="250522"/>
                </a:cubicBezTo>
                <a:cubicBezTo>
                  <a:pt x="296021" y="254808"/>
                  <a:pt x="329359" y="239378"/>
                  <a:pt x="335360" y="215756"/>
                </a:cubicBezTo>
                <a:lnTo>
                  <a:pt x="335360" y="215756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12BBF40-A139-4873-910B-EF113A0B786E}"/>
              </a:ext>
            </a:extLst>
          </p:cNvPr>
          <p:cNvGrpSpPr/>
          <p:nvPr/>
        </p:nvGrpSpPr>
        <p:grpSpPr>
          <a:xfrm>
            <a:off x="8533660" y="2610698"/>
            <a:ext cx="942816" cy="1540167"/>
            <a:chOff x="8635831" y="2610698"/>
            <a:chExt cx="942816" cy="1540167"/>
          </a:xfrm>
        </p:grpSpPr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4EBAA898-DA18-4E27-A968-11C14433C31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35831" y="2610698"/>
              <a:ext cx="942816" cy="1010971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B3D364CA-3605-461D-82B7-C22AD042043E}"/>
                </a:ext>
              </a:extLst>
            </p:cNvPr>
            <p:cNvSpPr txBox="1"/>
            <p:nvPr/>
          </p:nvSpPr>
          <p:spPr>
            <a:xfrm>
              <a:off x="8724449" y="3689200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เสียง</a:t>
              </a:r>
              <a:endParaRPr lang="en-US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B3ACC16B-E592-474B-A271-76415CF49BB9}"/>
              </a:ext>
            </a:extLst>
          </p:cNvPr>
          <p:cNvGrpSpPr/>
          <p:nvPr/>
        </p:nvGrpSpPr>
        <p:grpSpPr>
          <a:xfrm>
            <a:off x="10263031" y="2756388"/>
            <a:ext cx="1079168" cy="1394477"/>
            <a:chOff x="10365202" y="2756388"/>
            <a:chExt cx="1079168" cy="1394477"/>
          </a:xfrm>
        </p:grpSpPr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195C0EF3-7FA7-4035-8E76-06E8B5E2863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65202" y="2756388"/>
              <a:ext cx="1079168" cy="848664"/>
            </a:xfrm>
            <a:prstGeom prst="rect">
              <a:avLst/>
            </a:prstGeom>
          </p:spPr>
        </p:pic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33D86D07-DDEB-46D7-893C-E2EA88D6B4CD}"/>
                </a:ext>
              </a:extLst>
            </p:cNvPr>
            <p:cNvSpPr txBox="1"/>
            <p:nvPr/>
          </p:nvSpPr>
          <p:spPr>
            <a:xfrm>
              <a:off x="10525515" y="3689200"/>
              <a:ext cx="7585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จังหวะ</a:t>
              </a:r>
              <a:endPara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2C11E82-CBE7-43B4-987B-275FBC880AE8}"/>
              </a:ext>
            </a:extLst>
          </p:cNvPr>
          <p:cNvGrpSpPr/>
          <p:nvPr/>
        </p:nvGrpSpPr>
        <p:grpSpPr>
          <a:xfrm>
            <a:off x="8588033" y="4412996"/>
            <a:ext cx="869917" cy="1515805"/>
            <a:chOff x="8690204" y="4412996"/>
            <a:chExt cx="869917" cy="1515805"/>
          </a:xfrm>
        </p:grpSpPr>
        <p:pic>
          <p:nvPicPr>
            <p:cNvPr id="75" name="Picture 74">
              <a:extLst>
                <a:ext uri="{FF2B5EF4-FFF2-40B4-BE49-F238E27FC236}">
                  <a16:creationId xmlns:a16="http://schemas.microsoft.com/office/drawing/2014/main" id="{5478F697-DEBD-4777-9C49-EBCA9332DA93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90204" y="4412996"/>
              <a:ext cx="869917" cy="1035615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CAC92B80-23EA-4D52-ADE6-A61C50FD3E69}"/>
                </a:ext>
              </a:extLst>
            </p:cNvPr>
            <p:cNvSpPr txBox="1"/>
            <p:nvPr/>
          </p:nvSpPr>
          <p:spPr>
            <a:xfrm>
              <a:off x="8694725" y="5467136"/>
              <a:ext cx="7729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ทำนอง</a:t>
              </a:r>
              <a:endPara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29288B5E-B39C-44FC-AD93-BD031580133F}"/>
              </a:ext>
            </a:extLst>
          </p:cNvPr>
          <p:cNvGrpSpPr/>
          <p:nvPr/>
        </p:nvGrpSpPr>
        <p:grpSpPr>
          <a:xfrm>
            <a:off x="9840135" y="4304828"/>
            <a:ext cx="1965603" cy="2053389"/>
            <a:chOff x="9942306" y="4304828"/>
            <a:chExt cx="1965603" cy="2053389"/>
          </a:xfrm>
        </p:grpSpPr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C3868A91-DB83-4560-BC4C-50BA7479E98F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56705" y="4304828"/>
              <a:ext cx="1107252" cy="109481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928755A-8CA1-468B-909E-21C09437AA23}"/>
                </a:ext>
              </a:extLst>
            </p:cNvPr>
            <p:cNvSpPr txBox="1"/>
            <p:nvPr/>
          </p:nvSpPr>
          <p:spPr>
            <a:xfrm>
              <a:off x="9942306" y="5527220"/>
              <a:ext cx="196560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พื้นผิว</a:t>
              </a:r>
            </a:p>
            <a:p>
              <a:pPr algn="ctr"/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และการประสานเสียง</a:t>
              </a:r>
              <a:endPara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1361182"/>
      </p:ext>
    </p:extLst>
  </p:cSld>
  <p:clrMapOvr>
    <a:masterClrMapping/>
  </p:clrMapOvr>
  <p:timing>
    <p:tnLst>
      <p:par>
        <p:cTn id="1" dur="indefinite" restart="never" nodeType="tmRoot">
          <p:childTnLst>
            <p:par>
              <p:cTn id="2"/>
            </p:par>
            <p:par>
              <p:cTn id="3"/>
            </p:par>
            <p:par>
              <p:cTn id="4"/>
            </p:par>
            <p:par>
              <p:cTn id="5"/>
            </p:par>
            <p:par>
              <p:cTn id="6"/>
            </p:par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  <p:par>
              <p:cTn id="16"/>
            </p:par>
            <p:par>
              <p:cTn id="17"/>
            </p:par>
            <p:par>
              <p:cTn id="18"/>
            </p:par>
            <p:par>
              <p:cTn id="19"/>
            </p:par>
            <p:par>
              <p:cTn id="20"/>
            </p:par>
            <p:par>
              <p:cTn id="21"/>
            </p:par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Rectangle 151">
            <a:extLst>
              <a:ext uri="{FF2B5EF4-FFF2-40B4-BE49-F238E27FC236}">
                <a16:creationId xmlns:a16="http://schemas.microsoft.com/office/drawing/2014/main" id="{E846655E-ACC0-46CA-A543-97E8C2C95322}"/>
              </a:ext>
            </a:extLst>
          </p:cNvPr>
          <p:cNvSpPr/>
          <p:nvPr/>
        </p:nvSpPr>
        <p:spPr>
          <a:xfrm>
            <a:off x="-12050" y="1170371"/>
            <a:ext cx="6067330" cy="5694219"/>
          </a:xfrm>
          <a:prstGeom prst="rect">
            <a:avLst/>
          </a:prstGeom>
          <a:solidFill>
            <a:srgbClr val="E5F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3BED6543-D770-40D5-B70E-D7AF10070F78}"/>
              </a:ext>
            </a:extLst>
          </p:cNvPr>
          <p:cNvSpPr/>
          <p:nvPr/>
        </p:nvSpPr>
        <p:spPr>
          <a:xfrm>
            <a:off x="6123336" y="1170371"/>
            <a:ext cx="6068663" cy="5687629"/>
          </a:xfrm>
          <a:prstGeom prst="rect">
            <a:avLst/>
          </a:prstGeom>
          <a:solidFill>
            <a:srgbClr val="E5F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Rectangle: Rounded Corners 144">
            <a:extLst>
              <a:ext uri="{FF2B5EF4-FFF2-40B4-BE49-F238E27FC236}">
                <a16:creationId xmlns:a16="http://schemas.microsoft.com/office/drawing/2014/main" id="{2E790318-3C40-4AB9-BE90-9F74E6975E21}"/>
              </a:ext>
            </a:extLst>
          </p:cNvPr>
          <p:cNvSpPr/>
          <p:nvPr/>
        </p:nvSpPr>
        <p:spPr>
          <a:xfrm>
            <a:off x="6444866" y="2793295"/>
            <a:ext cx="2677099" cy="390913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8100" cap="rnd">
            <a:noFill/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: Rounded Corners 143">
            <a:extLst>
              <a:ext uri="{FF2B5EF4-FFF2-40B4-BE49-F238E27FC236}">
                <a16:creationId xmlns:a16="http://schemas.microsoft.com/office/drawing/2014/main" id="{352E2622-F0F0-4162-885E-2AF24B10E5EF}"/>
              </a:ext>
            </a:extLst>
          </p:cNvPr>
          <p:cNvSpPr/>
          <p:nvPr/>
        </p:nvSpPr>
        <p:spPr>
          <a:xfrm>
            <a:off x="9354347" y="2806582"/>
            <a:ext cx="2677099" cy="180259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8100" cap="rnd">
            <a:noFill/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: Rounded Corners 142">
            <a:extLst>
              <a:ext uri="{FF2B5EF4-FFF2-40B4-BE49-F238E27FC236}">
                <a16:creationId xmlns:a16="http://schemas.microsoft.com/office/drawing/2014/main" id="{4DDCEA1C-16EE-47D6-8E69-06C7D3513D32}"/>
              </a:ext>
            </a:extLst>
          </p:cNvPr>
          <p:cNvSpPr/>
          <p:nvPr/>
        </p:nvSpPr>
        <p:spPr>
          <a:xfrm>
            <a:off x="9582155" y="2245305"/>
            <a:ext cx="2181339" cy="495481"/>
          </a:xfrm>
          <a:prstGeom prst="roundRect">
            <a:avLst>
              <a:gd name="adj" fmla="val 50000"/>
            </a:avLst>
          </a:prstGeom>
          <a:solidFill>
            <a:srgbClr val="00BB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: Rounded Corners 141">
            <a:extLst>
              <a:ext uri="{FF2B5EF4-FFF2-40B4-BE49-F238E27FC236}">
                <a16:creationId xmlns:a16="http://schemas.microsoft.com/office/drawing/2014/main" id="{2F54C687-EEFB-48D0-A1C3-69F33900ED40}"/>
              </a:ext>
            </a:extLst>
          </p:cNvPr>
          <p:cNvSpPr/>
          <p:nvPr/>
        </p:nvSpPr>
        <p:spPr>
          <a:xfrm>
            <a:off x="6665204" y="2248594"/>
            <a:ext cx="2181339" cy="495481"/>
          </a:xfrm>
          <a:prstGeom prst="roundRect">
            <a:avLst>
              <a:gd name="adj" fmla="val 50000"/>
            </a:avLst>
          </a:prstGeom>
          <a:solidFill>
            <a:srgbClr val="00BB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" name="Picture 28">
            <a:extLst>
              <a:ext uri="{FF2B5EF4-FFF2-40B4-BE49-F238E27FC236}">
                <a16:creationId xmlns:a16="http://schemas.microsoft.com/office/drawing/2014/main" id="{204E1DC3-5BDE-48C2-BD7A-75F92655D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3E7C019-D774-4D76-A842-0D42E08DB8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351" y="145069"/>
            <a:ext cx="2789458" cy="1018712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22CB7CBC-BBAD-4A66-B67F-1C8FB8E7608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43092" y="4078190"/>
            <a:ext cx="1975274" cy="2546193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3B523C7A-8C5C-4FAE-8415-9D36FF9C86C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91556" y="4026048"/>
            <a:ext cx="880603" cy="286863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7296690A-72F9-4D08-8E19-E5268E155D9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621111" y="4092760"/>
            <a:ext cx="1074068" cy="220151"/>
          </a:xfrm>
          <a:prstGeom prst="rect">
            <a:avLst/>
          </a:prstGeom>
        </p:spPr>
      </p:pic>
      <p:grpSp>
        <p:nvGrpSpPr>
          <p:cNvPr id="58" name="Group 57">
            <a:extLst>
              <a:ext uri="{FF2B5EF4-FFF2-40B4-BE49-F238E27FC236}">
                <a16:creationId xmlns:a16="http://schemas.microsoft.com/office/drawing/2014/main" id="{086A63D5-2AB4-4873-9D21-452193CD1B46}"/>
              </a:ext>
            </a:extLst>
          </p:cNvPr>
          <p:cNvGrpSpPr/>
          <p:nvPr/>
        </p:nvGrpSpPr>
        <p:grpSpPr>
          <a:xfrm>
            <a:off x="750155" y="4678110"/>
            <a:ext cx="1778000" cy="1708809"/>
            <a:chOff x="353262" y="4701308"/>
            <a:chExt cx="1778000" cy="1708809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01DB0A51-1CF5-49F0-8341-2A1D12FC415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3262" y="4701308"/>
              <a:ext cx="1778000" cy="1447799"/>
            </a:xfrm>
            <a:prstGeom prst="rect">
              <a:avLst/>
            </a:prstGeom>
          </p:spPr>
        </p:pic>
        <p:pic>
          <p:nvPicPr>
            <p:cNvPr id="42" name="Graphic 41">
              <a:extLst>
                <a:ext uri="{FF2B5EF4-FFF2-40B4-BE49-F238E27FC236}">
                  <a16:creationId xmlns:a16="http://schemas.microsoft.com/office/drawing/2014/main" id="{FB691C93-1BD3-4176-87F5-892913149BD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898694" y="6243336"/>
              <a:ext cx="687137" cy="166781"/>
            </a:xfrm>
            <a:prstGeom prst="rect">
              <a:avLst/>
            </a:prstGeom>
          </p:spPr>
        </p:pic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04AD550D-7B96-45DF-8DBA-710189BE8E4F}"/>
              </a:ext>
            </a:extLst>
          </p:cNvPr>
          <p:cNvGrpSpPr/>
          <p:nvPr/>
        </p:nvGrpSpPr>
        <p:grpSpPr>
          <a:xfrm>
            <a:off x="3354707" y="4727797"/>
            <a:ext cx="1527576" cy="1685808"/>
            <a:chOff x="2388721" y="4750995"/>
            <a:chExt cx="1527576" cy="1685808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BD98C381-00C2-498C-8E64-D532D038B0C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88721" y="4750995"/>
              <a:ext cx="1527576" cy="1335903"/>
            </a:xfrm>
            <a:prstGeom prst="rect">
              <a:avLst/>
            </a:prstGeom>
            <a:effectLst>
              <a:outerShdw blurRad="25400" dist="38100" dir="16200000" rotWithShape="0">
                <a:schemeClr val="bg2">
                  <a:lumMod val="90000"/>
                  <a:alpha val="34000"/>
                </a:schemeClr>
              </a:outerShdw>
            </a:effectLst>
          </p:spPr>
        </p:pic>
        <p:pic>
          <p:nvPicPr>
            <p:cNvPr id="45" name="Graphic 44">
              <a:extLst>
                <a:ext uri="{FF2B5EF4-FFF2-40B4-BE49-F238E27FC236}">
                  <a16:creationId xmlns:a16="http://schemas.microsoft.com/office/drawing/2014/main" id="{96BC3992-8FC8-48FF-88CE-2F4955ED5D51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2812276" y="6216652"/>
              <a:ext cx="680466" cy="220151"/>
            </a:xfrm>
            <a:prstGeom prst="rect">
              <a:avLst/>
            </a:prstGeom>
          </p:spPr>
        </p:pic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58BC9768-CB1C-43D8-8B1A-40AB0E01C011}"/>
              </a:ext>
            </a:extLst>
          </p:cNvPr>
          <p:cNvGrpSpPr/>
          <p:nvPr/>
        </p:nvGrpSpPr>
        <p:grpSpPr>
          <a:xfrm>
            <a:off x="1539857" y="1293228"/>
            <a:ext cx="3031573" cy="916033"/>
            <a:chOff x="1098567" y="1402539"/>
            <a:chExt cx="3902068" cy="1179066"/>
          </a:xfrm>
        </p:grpSpPr>
        <p:sp>
          <p:nvSpPr>
            <p:cNvPr id="127" name="Rectangle: Rounded Corners 126">
              <a:extLst>
                <a:ext uri="{FF2B5EF4-FFF2-40B4-BE49-F238E27FC236}">
                  <a16:creationId xmlns:a16="http://schemas.microsoft.com/office/drawing/2014/main" id="{A8A2A5AC-8014-4B9D-BD1A-6BF23EE1DBEA}"/>
                </a:ext>
              </a:extLst>
            </p:cNvPr>
            <p:cNvSpPr/>
            <p:nvPr/>
          </p:nvSpPr>
          <p:spPr>
            <a:xfrm>
              <a:off x="1186605" y="1513903"/>
              <a:ext cx="3814030" cy="1067702"/>
            </a:xfrm>
            <a:prstGeom prst="roundRect">
              <a:avLst/>
            </a:prstGeom>
            <a:solidFill>
              <a:srgbClr val="C0F0F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Rectangle: Rounded Corners 72">
              <a:extLst>
                <a:ext uri="{FF2B5EF4-FFF2-40B4-BE49-F238E27FC236}">
                  <a16:creationId xmlns:a16="http://schemas.microsoft.com/office/drawing/2014/main" id="{93AC0E58-7EE1-4317-B4CF-64430B25A09E}"/>
                </a:ext>
              </a:extLst>
            </p:cNvPr>
            <p:cNvSpPr/>
            <p:nvPr/>
          </p:nvSpPr>
          <p:spPr>
            <a:xfrm>
              <a:off x="1098567" y="1402539"/>
              <a:ext cx="3814030" cy="1067702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00BB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9" name="Graphic 68">
              <a:extLst>
                <a:ext uri="{FF2B5EF4-FFF2-40B4-BE49-F238E27FC236}">
                  <a16:creationId xmlns:a16="http://schemas.microsoft.com/office/drawing/2014/main" id="{458E87EB-324E-4B00-AF91-2A487C8899F9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1286320" y="1527350"/>
              <a:ext cx="3438525" cy="771525"/>
            </a:xfrm>
            <a:prstGeom prst="rect">
              <a:avLst/>
            </a:prstGeom>
          </p:spPr>
        </p:pic>
      </p:grp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445D1539-DF63-4440-9466-84D8717F2D02}"/>
              </a:ext>
            </a:extLst>
          </p:cNvPr>
          <p:cNvGrpSpPr/>
          <p:nvPr/>
        </p:nvGrpSpPr>
        <p:grpSpPr>
          <a:xfrm>
            <a:off x="7927602" y="1293228"/>
            <a:ext cx="2831105" cy="922643"/>
            <a:chOff x="7874001" y="1402539"/>
            <a:chExt cx="3644038" cy="1187574"/>
          </a:xfrm>
        </p:grpSpPr>
        <p:sp>
          <p:nvSpPr>
            <p:cNvPr id="128" name="Rectangle: Rounded Corners 127">
              <a:extLst>
                <a:ext uri="{FF2B5EF4-FFF2-40B4-BE49-F238E27FC236}">
                  <a16:creationId xmlns:a16="http://schemas.microsoft.com/office/drawing/2014/main" id="{AB756A5E-648E-4E23-96FE-D4D9D282822F}"/>
                </a:ext>
              </a:extLst>
            </p:cNvPr>
            <p:cNvSpPr/>
            <p:nvPr/>
          </p:nvSpPr>
          <p:spPr>
            <a:xfrm>
              <a:off x="7962039" y="1522411"/>
              <a:ext cx="3556000" cy="1067702"/>
            </a:xfrm>
            <a:prstGeom prst="roundRect">
              <a:avLst/>
            </a:prstGeom>
            <a:solidFill>
              <a:srgbClr val="C0F0F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Rectangle: Rounded Corners 85">
              <a:extLst>
                <a:ext uri="{FF2B5EF4-FFF2-40B4-BE49-F238E27FC236}">
                  <a16:creationId xmlns:a16="http://schemas.microsoft.com/office/drawing/2014/main" id="{83D0FEBA-6098-42A4-B880-43A899F78C58}"/>
                </a:ext>
              </a:extLst>
            </p:cNvPr>
            <p:cNvSpPr/>
            <p:nvPr/>
          </p:nvSpPr>
          <p:spPr>
            <a:xfrm>
              <a:off x="7874001" y="1402539"/>
              <a:ext cx="3556000" cy="1067702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00BB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0" name="Graphic 69">
              <a:extLst>
                <a:ext uri="{FF2B5EF4-FFF2-40B4-BE49-F238E27FC236}">
                  <a16:creationId xmlns:a16="http://schemas.microsoft.com/office/drawing/2014/main" id="{F8B4911D-8A40-4262-A52B-8016B549EBA8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8085139" y="1527349"/>
              <a:ext cx="3133725" cy="771525"/>
            </a:xfrm>
            <a:prstGeom prst="rect">
              <a:avLst/>
            </a:prstGeom>
          </p:spPr>
        </p:pic>
      </p:grpSp>
      <p:pic>
        <p:nvPicPr>
          <p:cNvPr id="122" name="Graphic 121">
            <a:extLst>
              <a:ext uri="{FF2B5EF4-FFF2-40B4-BE49-F238E27FC236}">
                <a16:creationId xmlns:a16="http://schemas.microsoft.com/office/drawing/2014/main" id="{6FD76D0D-4ECB-4600-B85A-7A6073DA7806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812230" y="2375822"/>
            <a:ext cx="1879274" cy="233088"/>
          </a:xfrm>
          <a:prstGeom prst="rect">
            <a:avLst/>
          </a:prstGeom>
        </p:spPr>
      </p:pic>
      <p:pic>
        <p:nvPicPr>
          <p:cNvPr id="123" name="Graphic 122">
            <a:extLst>
              <a:ext uri="{FF2B5EF4-FFF2-40B4-BE49-F238E27FC236}">
                <a16:creationId xmlns:a16="http://schemas.microsoft.com/office/drawing/2014/main" id="{5D080F42-28C8-4878-8122-6FB9C34B639F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192080" y="2295698"/>
            <a:ext cx="961489" cy="313212"/>
          </a:xfrm>
          <a:prstGeom prst="rect">
            <a:avLst/>
          </a:prstGeom>
        </p:spPr>
      </p:pic>
      <p:sp>
        <p:nvSpPr>
          <p:cNvPr id="125" name="TextBox 124">
            <a:extLst>
              <a:ext uri="{FF2B5EF4-FFF2-40B4-BE49-F238E27FC236}">
                <a16:creationId xmlns:a16="http://schemas.microsoft.com/office/drawing/2014/main" id="{D96B0685-6276-4F3D-87D2-F0104642EA72}"/>
              </a:ext>
            </a:extLst>
          </p:cNvPr>
          <p:cNvSpPr txBox="1"/>
          <p:nvPr/>
        </p:nvSpPr>
        <p:spPr>
          <a:xfrm>
            <a:off x="6532030" y="3067854"/>
            <a:ext cx="243967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180975" algn="l"/>
                <a:tab pos="361950" algn="l"/>
              </a:tabLst>
            </a:pPr>
            <a:r>
              <a:rPr lang="th-TH" sz="3200" b="1" kern="0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ค่านิยมสมัยก่อน </a:t>
            </a:r>
          </a:p>
          <a:p>
            <a:pPr algn="ctr">
              <a:tabLst>
                <a:tab pos="180975" algn="l"/>
                <a:tab pos="361950" algn="l"/>
              </a:tabLst>
            </a:pPr>
            <a:r>
              <a:rPr lang="th-TH" sz="2800" kern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เพื่อความเพลิดเพลิน </a:t>
            </a:r>
          </a:p>
          <a:p>
            <a:pPr algn="ctr">
              <a:tabLst>
                <a:tab pos="180975" algn="l"/>
                <a:tab pos="361950" algn="l"/>
              </a:tabLst>
            </a:pPr>
            <a:r>
              <a:rPr lang="th-TH" sz="2800" kern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กล่อมเกลาจิตใจ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651315E6-51AB-48A8-BF9A-4ACDAFA34DF9}"/>
              </a:ext>
            </a:extLst>
          </p:cNvPr>
          <p:cNvSpPr txBox="1"/>
          <p:nvPr/>
        </p:nvSpPr>
        <p:spPr>
          <a:xfrm>
            <a:off x="6294178" y="4678110"/>
            <a:ext cx="2915379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180975" algn="l"/>
                <a:tab pos="361950" algn="l"/>
              </a:tabLst>
            </a:pPr>
            <a:r>
              <a:rPr lang="th-TH" sz="3200" b="1" kern="0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ค่านิยมปัจจุบัน </a:t>
            </a:r>
          </a:p>
          <a:p>
            <a:pPr algn="ctr">
              <a:tabLst>
                <a:tab pos="180975" algn="l"/>
                <a:tab pos="361950" algn="l"/>
              </a:tabLst>
            </a:pPr>
            <a:r>
              <a:rPr lang="th-TH" sz="2800" kern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เยาวชนรุ่นใหม่มองว่า</a:t>
            </a:r>
          </a:p>
          <a:p>
            <a:pPr algn="ctr">
              <a:tabLst>
                <a:tab pos="180975" algn="l"/>
                <a:tab pos="361950" algn="l"/>
              </a:tabLst>
            </a:pPr>
            <a:r>
              <a:rPr lang="th-TH" sz="2800" kern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ดนตรีไทยเป็นเรื่องล้าสมัย </a:t>
            </a:r>
          </a:p>
          <a:p>
            <a:pPr algn="ctr">
              <a:tabLst>
                <a:tab pos="180975" algn="l"/>
                <a:tab pos="361950" algn="l"/>
              </a:tabLst>
            </a:pPr>
            <a:r>
              <a:rPr lang="th-TH" sz="2800" kern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จึงสนใจดนตรีไทยน้อยลง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D2502CDA-CCDA-4E4E-B1E5-1F07985D8FE2}"/>
              </a:ext>
            </a:extLst>
          </p:cNvPr>
          <p:cNvSpPr txBox="1"/>
          <p:nvPr/>
        </p:nvSpPr>
        <p:spPr>
          <a:xfrm>
            <a:off x="9334274" y="3080375"/>
            <a:ext cx="26770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594086"/>
            <a:r>
              <a:rPr lang="en-US" sz="3200" b="1" kern="0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“</a:t>
            </a:r>
            <a:r>
              <a:rPr lang="th-TH" sz="3200" b="1" kern="0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ดนตรีไทยถือว่ามีครู</a:t>
            </a:r>
            <a:r>
              <a:rPr lang="en-US" sz="3200" b="1" kern="0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”</a:t>
            </a:r>
            <a:endParaRPr lang="th-TH" sz="2800" b="1" kern="0" dirty="0">
              <a:solidFill>
                <a:srgbClr val="0070C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lvl="0" algn="ctr" defTabSz="594086"/>
            <a:r>
              <a:rPr lang="th-TH" sz="2800" kern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จึงต้องทำพิธีไหว้ครู</a:t>
            </a:r>
          </a:p>
        </p:txBody>
      </p:sp>
      <p:cxnSp>
        <p:nvCxnSpPr>
          <p:cNvPr id="146" name="Straight Connector 145">
            <a:extLst>
              <a:ext uri="{FF2B5EF4-FFF2-40B4-BE49-F238E27FC236}">
                <a16:creationId xmlns:a16="http://schemas.microsoft.com/office/drawing/2014/main" id="{5902F98C-0840-4F42-813F-AE3BC381ED17}"/>
              </a:ext>
            </a:extLst>
          </p:cNvPr>
          <p:cNvCxnSpPr>
            <a:cxnSpLocks/>
          </p:cNvCxnSpPr>
          <p:nvPr/>
        </p:nvCxnSpPr>
        <p:spPr>
          <a:xfrm flipH="1">
            <a:off x="6769521" y="4548217"/>
            <a:ext cx="2027789" cy="0"/>
          </a:xfrm>
          <a:prstGeom prst="line">
            <a:avLst/>
          </a:prstGeom>
          <a:ln w="28575" cap="rnd">
            <a:solidFill>
              <a:srgbClr val="A3E9FF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0A3637D-6C71-44C5-AD88-C33983891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2EE2AF7A-6BD9-42D4-9780-28438543D476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3319886" y="2669979"/>
            <a:ext cx="1582882" cy="1295085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16890AF7-7416-460C-B705-01A81194F720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1038090" y="2674059"/>
            <a:ext cx="1387534" cy="1273490"/>
          </a:xfrm>
          <a:prstGeom prst="rect">
            <a:avLst/>
          </a:prstGeom>
          <a:effectLst>
            <a:outerShdw dist="25400" dir="5400000" algn="ctr" rotWithShape="0">
              <a:srgbClr val="000000">
                <a:alpha val="3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1315756"/>
      </p:ext>
    </p:extLst>
  </p:cSld>
  <p:clrMapOvr>
    <a:masterClrMapping/>
  </p:clrMapOvr>
  <p:timing>
    <p:tnLst>
      <p:par>
        <p:cTn id="1" dur="indefinite" restart="never" nodeType="tmRoot">
          <p:childTnLst>
            <p:par>
              <p:cTn id="2"/>
            </p:par>
            <p:par>
              <p:cTn id="3"/>
            </p:par>
            <p:par>
              <p:cTn id="4"/>
            </p:par>
            <p:par>
              <p:cTn id="5"/>
            </p:par>
            <p:par>
              <p:cTn id="6"/>
            </p:par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  <p:par>
              <p:cTn id="16"/>
            </p:par>
            <p:par>
              <p:cTn id="17"/>
            </p:par>
            <p:par>
              <p:cTn id="18"/>
            </p:par>
            <p:par>
              <p:cTn id="19"/>
            </p:par>
            <p:par>
              <p:cTn id="20"/>
            </p:par>
            <p:par>
              <p:cTn id="21"/>
            </p:par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DD1E393-1233-4244-BE5F-26A7A86391E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118261A7-08DB-4FB5-98B7-7CAEBF232AD9}"/>
              </a:ext>
            </a:extLst>
          </p:cNvPr>
          <p:cNvGrpSpPr/>
          <p:nvPr/>
        </p:nvGrpSpPr>
        <p:grpSpPr>
          <a:xfrm>
            <a:off x="7406225" y="4385533"/>
            <a:ext cx="2142596" cy="690935"/>
            <a:chOff x="7518765" y="3147911"/>
            <a:chExt cx="2142596" cy="690935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98241D60-7F20-42C7-8527-8FD1E030A3A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1155" y="3211195"/>
              <a:ext cx="2070206" cy="603281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13CFFE1B-8F2E-4D9E-9769-AA76B91BD8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8765" y="3147911"/>
              <a:ext cx="763336" cy="690935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79863B3-2BF7-451C-BBA3-D15218C3AC8D}"/>
              </a:ext>
            </a:extLst>
          </p:cNvPr>
          <p:cNvGrpSpPr/>
          <p:nvPr/>
        </p:nvGrpSpPr>
        <p:grpSpPr>
          <a:xfrm>
            <a:off x="7406225" y="4348122"/>
            <a:ext cx="2142596" cy="705041"/>
            <a:chOff x="7518765" y="3090603"/>
            <a:chExt cx="2142596" cy="705041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E148422F-1BFD-4F32-811F-736CB47F47F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1155" y="3147911"/>
              <a:ext cx="2070206" cy="647733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FAC93232-EAB9-41CF-9815-131AC10E417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8765" y="3090603"/>
              <a:ext cx="763336" cy="690936"/>
            </a:xfrm>
            <a:prstGeom prst="rect">
              <a:avLst/>
            </a:prstGeom>
          </p:spPr>
        </p:pic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82DDCE93-F711-48A3-9D19-36396FC56FE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5067298" cy="685800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0346DFC-6EE1-4C3C-ACAC-B929DDC1F53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32602" y="3111031"/>
            <a:ext cx="5639289" cy="94496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864FE77-0DFF-42C5-90F6-015D8671FE4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74697" y="435147"/>
            <a:ext cx="2926334" cy="3743268"/>
          </a:xfrm>
          <a:prstGeom prst="rect">
            <a:avLst/>
          </a:prstGeom>
        </p:spPr>
      </p:pic>
      <p:grpSp>
        <p:nvGrpSpPr>
          <p:cNvPr id="26" name="guide">
            <a:extLst>
              <a:ext uri="{FF2B5EF4-FFF2-40B4-BE49-F238E27FC236}">
                <a16:creationId xmlns:a16="http://schemas.microsoft.com/office/drawing/2014/main" id="{BF9F345A-B4B2-4263-BFD6-66E112604F10}"/>
              </a:ext>
            </a:extLst>
          </p:cNvPr>
          <p:cNvGrpSpPr/>
          <p:nvPr/>
        </p:nvGrpSpPr>
        <p:grpSpPr>
          <a:xfrm>
            <a:off x="1587771" y="7347251"/>
            <a:ext cx="9016457" cy="1491297"/>
            <a:chOff x="1542902" y="4187298"/>
            <a:chExt cx="9016457" cy="1491297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68EC3919-885B-4D79-BA95-83B8FEEE9094}"/>
                </a:ext>
              </a:extLst>
            </p:cNvPr>
            <p:cNvSpPr/>
            <p:nvPr/>
          </p:nvSpPr>
          <p:spPr>
            <a:xfrm>
              <a:off x="1542902" y="4187298"/>
              <a:ext cx="9016457" cy="1491297"/>
            </a:xfrm>
            <a:prstGeom prst="roundRect">
              <a:avLst>
                <a:gd name="adj" fmla="val 1528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E65FF93B-0EC8-4390-B5CE-49D6DFE82939}"/>
                </a:ext>
              </a:extLst>
            </p:cNvPr>
            <p:cNvSpPr/>
            <p:nvPr/>
          </p:nvSpPr>
          <p:spPr>
            <a:xfrm>
              <a:off x="1979052" y="4600189"/>
              <a:ext cx="849750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13822" indent="-313822">
                <a:buFont typeface="Arial" charset="0"/>
                <a:buChar char="•"/>
              </a:pP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อธิบายเหตุผลที่คนต่างวัฒนธรรมสร้างสรรค์งานดนตรีแตกต่างกัน (ศ 2.1 ม.4-6/3)</a:t>
              </a:r>
              <a:endPara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marL="313822" indent="-313822">
                <a:buFont typeface="Arial" charset="0"/>
                <a:buChar char="•"/>
              </a:pP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อธิบายบทบาทของดนตรีในการสะท้อนแนวความคิดและค่านิยม ที่เปลี่ยนไปของคนในสังคม (ศ 2.1 ม.4-6/4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)</a:t>
              </a:r>
              <a:endParaRPr lang="en-US" sz="2000" dirty="0"/>
            </a:p>
          </p:txBody>
        </p:sp>
      </p:grpSp>
      <p:pic>
        <p:nvPicPr>
          <p:cNvPr id="43" name="close">
            <a:extLst>
              <a:ext uri="{FF2B5EF4-FFF2-40B4-BE49-F238E27FC236}">
                <a16:creationId xmlns:a16="http://schemas.microsoft.com/office/drawing/2014/main" id="{AFEDA2B9-08B1-4356-8FC7-47934366C7C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7203402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910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60509 L -6.25E-7 -2.96296E-6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417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66064 L 0 -2.59259E-6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171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59259E-6 L 0 -0.66065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03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2.22222E-6 L -0.00091 -0.675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3375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E95D926-60EE-4667-A6C7-5182DA555CD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37060" y="1688288"/>
            <a:ext cx="7148461" cy="1716453"/>
          </a:xfrm>
          <a:prstGeom prst="rect">
            <a:avLst/>
          </a:prstGeom>
        </p:spPr>
      </p:pic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B35FA6D4-9EFA-4770-9318-6C0F551CD38C}"/>
              </a:ext>
            </a:extLst>
          </p:cNvPr>
          <p:cNvCxnSpPr>
            <a:cxnSpLocks/>
          </p:cNvCxnSpPr>
          <p:nvPr/>
        </p:nvCxnSpPr>
        <p:spPr>
          <a:xfrm flipH="1">
            <a:off x="2976965" y="3108632"/>
            <a:ext cx="2330024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6ED2DB0B-3A94-404E-9476-497CDF18F963}"/>
              </a:ext>
            </a:extLst>
          </p:cNvPr>
          <p:cNvCxnSpPr>
            <a:cxnSpLocks/>
          </p:cNvCxnSpPr>
          <p:nvPr/>
        </p:nvCxnSpPr>
        <p:spPr>
          <a:xfrm flipH="1">
            <a:off x="6654471" y="3108632"/>
            <a:ext cx="2330024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0363376-F9F2-47E1-B060-AE83E14FF9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2" y="6215863"/>
            <a:ext cx="493418" cy="48701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92B245C-BBD6-4310-A238-A4D5769F047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677" y="140"/>
            <a:ext cx="716820" cy="75522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027D219-615A-4E91-8074-8B9695B0535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5045" y="3575321"/>
            <a:ext cx="8001910" cy="953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166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5" name="กลุ่ม 2">
            <a:extLst>
              <a:ext uri="{FF2B5EF4-FFF2-40B4-BE49-F238E27FC236}">
                <a16:creationId xmlns:a16="http://schemas.microsoft.com/office/drawing/2014/main" id="{7BAF3B05-1184-418A-A342-CBE55FAA8C11}"/>
              </a:ext>
            </a:extLst>
          </p:cNvPr>
          <p:cNvGrpSpPr/>
          <p:nvPr/>
        </p:nvGrpSpPr>
        <p:grpSpPr>
          <a:xfrm>
            <a:off x="1503952" y="3424812"/>
            <a:ext cx="9266871" cy="648678"/>
            <a:chOff x="2110200" y="3876229"/>
            <a:chExt cx="10130292" cy="709116"/>
          </a:xfrm>
        </p:grpSpPr>
        <p:sp>
          <p:nvSpPr>
            <p:cNvPr id="156" name="Rectangle: Rounded Corners 24">
              <a:extLst>
                <a:ext uri="{FF2B5EF4-FFF2-40B4-BE49-F238E27FC236}">
                  <a16:creationId xmlns:a16="http://schemas.microsoft.com/office/drawing/2014/main" id="{DD651470-0C8F-490C-8529-C89D13918471}"/>
                </a:ext>
              </a:extLst>
            </p:cNvPr>
            <p:cNvSpPr/>
            <p:nvPr/>
          </p:nvSpPr>
          <p:spPr>
            <a:xfrm>
              <a:off x="2110200" y="3908027"/>
              <a:ext cx="8587909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57" name="Rectangle: Rounded Corners 93">
              <a:extLst>
                <a:ext uri="{FF2B5EF4-FFF2-40B4-BE49-F238E27FC236}">
                  <a16:creationId xmlns:a16="http://schemas.microsoft.com/office/drawing/2014/main" id="{6B041160-F13D-49A1-AF1B-0E23FC886FB1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58" name="Rectangle 94">
              <a:extLst>
                <a:ext uri="{FF2B5EF4-FFF2-40B4-BE49-F238E27FC236}">
                  <a16:creationId xmlns:a16="http://schemas.microsoft.com/office/drawing/2014/main" id="{58E16C96-A601-4604-A047-C76CA499F813}"/>
                </a:ext>
              </a:extLst>
            </p:cNvPr>
            <p:cNvSpPr/>
            <p:nvPr/>
          </p:nvSpPr>
          <p:spPr>
            <a:xfrm>
              <a:off x="2216976" y="3876229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9" name="Rectangle 30">
              <a:extLst>
                <a:ext uri="{FF2B5EF4-FFF2-40B4-BE49-F238E27FC236}">
                  <a16:creationId xmlns:a16="http://schemas.microsoft.com/office/drawing/2014/main" id="{D0AA6648-9612-417D-AB84-68343CDF859B}"/>
                </a:ext>
              </a:extLst>
            </p:cNvPr>
            <p:cNvSpPr/>
            <p:nvPr/>
          </p:nvSpPr>
          <p:spPr>
            <a:xfrm>
              <a:off x="2830212" y="3912439"/>
              <a:ext cx="9410280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เพื่อความเศร้าโศก</a:t>
              </a:r>
            </a:p>
          </p:txBody>
        </p:sp>
      </p:grpSp>
      <p:grpSp>
        <p:nvGrpSpPr>
          <p:cNvPr id="160" name="กลุ่ม 2">
            <a:extLst>
              <a:ext uri="{FF2B5EF4-FFF2-40B4-BE49-F238E27FC236}">
                <a16:creationId xmlns:a16="http://schemas.microsoft.com/office/drawing/2014/main" id="{94C933BA-D58D-4237-95D3-69FD975B9707}"/>
              </a:ext>
            </a:extLst>
          </p:cNvPr>
          <p:cNvGrpSpPr/>
          <p:nvPr/>
        </p:nvGrpSpPr>
        <p:grpSpPr>
          <a:xfrm>
            <a:off x="1503952" y="3424812"/>
            <a:ext cx="7855948" cy="648678"/>
            <a:chOff x="2110199" y="3876229"/>
            <a:chExt cx="8587910" cy="709116"/>
          </a:xfrm>
        </p:grpSpPr>
        <p:sp>
          <p:nvSpPr>
            <p:cNvPr id="161" name="Rectangle: Rounded Corners 24">
              <a:extLst>
                <a:ext uri="{FF2B5EF4-FFF2-40B4-BE49-F238E27FC236}">
                  <a16:creationId xmlns:a16="http://schemas.microsoft.com/office/drawing/2014/main" id="{64FB6F66-D3E1-4014-8F8D-CBE6C96F4D3E}"/>
                </a:ext>
              </a:extLst>
            </p:cNvPr>
            <p:cNvSpPr/>
            <p:nvPr/>
          </p:nvSpPr>
          <p:spPr>
            <a:xfrm>
              <a:off x="2110199" y="3908027"/>
              <a:ext cx="8587910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62" name="Rectangle: Rounded Corners 93">
              <a:extLst>
                <a:ext uri="{FF2B5EF4-FFF2-40B4-BE49-F238E27FC236}">
                  <a16:creationId xmlns:a16="http://schemas.microsoft.com/office/drawing/2014/main" id="{943396C9-D675-4E9A-98B1-08E2D8268147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63" name="Rectangle 94">
              <a:extLst>
                <a:ext uri="{FF2B5EF4-FFF2-40B4-BE49-F238E27FC236}">
                  <a16:creationId xmlns:a16="http://schemas.microsoft.com/office/drawing/2014/main" id="{15F335F6-3F48-4070-925C-466F129104D3}"/>
                </a:ext>
              </a:extLst>
            </p:cNvPr>
            <p:cNvSpPr/>
            <p:nvPr/>
          </p:nvSpPr>
          <p:spPr>
            <a:xfrm>
              <a:off x="2216976" y="3876229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64" name="Rectangle 30">
              <a:extLst>
                <a:ext uri="{FF2B5EF4-FFF2-40B4-BE49-F238E27FC236}">
                  <a16:creationId xmlns:a16="http://schemas.microsoft.com/office/drawing/2014/main" id="{BE166760-6E52-429D-B99B-FD4E35EE669D}"/>
                </a:ext>
              </a:extLst>
            </p:cNvPr>
            <p:cNvSpPr/>
            <p:nvPr/>
          </p:nvSpPr>
          <p:spPr>
            <a:xfrm>
              <a:off x="2830212" y="3912439"/>
              <a:ext cx="6600985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เพื่อความเศร้าโศก</a:t>
              </a:r>
            </a:p>
          </p:txBody>
        </p:sp>
      </p:grpSp>
      <p:grpSp>
        <p:nvGrpSpPr>
          <p:cNvPr id="97" name="กลุ่ม 2">
            <a:extLst>
              <a:ext uri="{FF2B5EF4-FFF2-40B4-BE49-F238E27FC236}">
                <a16:creationId xmlns:a16="http://schemas.microsoft.com/office/drawing/2014/main" id="{B1C14CB6-0DFC-49F3-82FB-E68B2DAE4561}"/>
              </a:ext>
            </a:extLst>
          </p:cNvPr>
          <p:cNvGrpSpPr/>
          <p:nvPr/>
        </p:nvGrpSpPr>
        <p:grpSpPr>
          <a:xfrm>
            <a:off x="1503952" y="2730699"/>
            <a:ext cx="9266871" cy="648678"/>
            <a:chOff x="2110200" y="3876229"/>
            <a:chExt cx="10130292" cy="709116"/>
          </a:xfrm>
        </p:grpSpPr>
        <p:sp>
          <p:nvSpPr>
            <p:cNvPr id="98" name="Rectangle: Rounded Corners 24">
              <a:extLst>
                <a:ext uri="{FF2B5EF4-FFF2-40B4-BE49-F238E27FC236}">
                  <a16:creationId xmlns:a16="http://schemas.microsoft.com/office/drawing/2014/main" id="{EB0DF4AC-433F-483C-B77C-718D2857CDA9}"/>
                </a:ext>
              </a:extLst>
            </p:cNvPr>
            <p:cNvSpPr/>
            <p:nvPr/>
          </p:nvSpPr>
          <p:spPr>
            <a:xfrm>
              <a:off x="2110200" y="3908027"/>
              <a:ext cx="8587909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99" name="Rectangle: Rounded Corners 93">
              <a:extLst>
                <a:ext uri="{FF2B5EF4-FFF2-40B4-BE49-F238E27FC236}">
                  <a16:creationId xmlns:a16="http://schemas.microsoft.com/office/drawing/2014/main" id="{2924202C-5CCA-4878-9E35-C233B2C296D5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00" name="Rectangle 94">
              <a:extLst>
                <a:ext uri="{FF2B5EF4-FFF2-40B4-BE49-F238E27FC236}">
                  <a16:creationId xmlns:a16="http://schemas.microsoft.com/office/drawing/2014/main" id="{5AE6C956-2115-45E5-865D-341161978F14}"/>
                </a:ext>
              </a:extLst>
            </p:cNvPr>
            <p:cNvSpPr/>
            <p:nvPr/>
          </p:nvSpPr>
          <p:spPr>
            <a:xfrm>
              <a:off x="2216976" y="3876229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1" name="Rectangle 30">
              <a:extLst>
                <a:ext uri="{FF2B5EF4-FFF2-40B4-BE49-F238E27FC236}">
                  <a16:creationId xmlns:a16="http://schemas.microsoft.com/office/drawing/2014/main" id="{D7C85EC0-C272-42D5-8A92-1C4B9D3338D0}"/>
                </a:ext>
              </a:extLst>
            </p:cNvPr>
            <p:cNvSpPr/>
            <p:nvPr/>
          </p:nvSpPr>
          <p:spPr>
            <a:xfrm>
              <a:off x="2830212" y="3912439"/>
              <a:ext cx="9410280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เพื่อความคึกคะนอง</a:t>
              </a:r>
            </a:p>
          </p:txBody>
        </p:sp>
      </p:grpSp>
      <p:grpSp>
        <p:nvGrpSpPr>
          <p:cNvPr id="102" name="กลุ่ม 2">
            <a:extLst>
              <a:ext uri="{FF2B5EF4-FFF2-40B4-BE49-F238E27FC236}">
                <a16:creationId xmlns:a16="http://schemas.microsoft.com/office/drawing/2014/main" id="{6F982BE4-6EEB-48B6-AC05-5C0A9A3F85FB}"/>
              </a:ext>
            </a:extLst>
          </p:cNvPr>
          <p:cNvGrpSpPr/>
          <p:nvPr/>
        </p:nvGrpSpPr>
        <p:grpSpPr>
          <a:xfrm>
            <a:off x="1503952" y="2730699"/>
            <a:ext cx="7855948" cy="648678"/>
            <a:chOff x="2110199" y="3876229"/>
            <a:chExt cx="8587910" cy="709116"/>
          </a:xfrm>
        </p:grpSpPr>
        <p:sp>
          <p:nvSpPr>
            <p:cNvPr id="103" name="Rectangle: Rounded Corners 24">
              <a:extLst>
                <a:ext uri="{FF2B5EF4-FFF2-40B4-BE49-F238E27FC236}">
                  <a16:creationId xmlns:a16="http://schemas.microsoft.com/office/drawing/2014/main" id="{36F16E43-768E-4E6A-98CB-D8ACD7CEDE25}"/>
                </a:ext>
              </a:extLst>
            </p:cNvPr>
            <p:cNvSpPr/>
            <p:nvPr/>
          </p:nvSpPr>
          <p:spPr>
            <a:xfrm>
              <a:off x="2110199" y="3908027"/>
              <a:ext cx="8587910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04" name="Rectangle: Rounded Corners 93">
              <a:extLst>
                <a:ext uri="{FF2B5EF4-FFF2-40B4-BE49-F238E27FC236}">
                  <a16:creationId xmlns:a16="http://schemas.microsoft.com/office/drawing/2014/main" id="{0F4C2F90-9D50-40F7-BEA3-D5558CCE845C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05" name="Rectangle 94">
              <a:extLst>
                <a:ext uri="{FF2B5EF4-FFF2-40B4-BE49-F238E27FC236}">
                  <a16:creationId xmlns:a16="http://schemas.microsoft.com/office/drawing/2014/main" id="{EF2B4A52-00F2-40F4-8A76-79AC301C6F81}"/>
                </a:ext>
              </a:extLst>
            </p:cNvPr>
            <p:cNvSpPr/>
            <p:nvPr/>
          </p:nvSpPr>
          <p:spPr>
            <a:xfrm>
              <a:off x="2216976" y="3876229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6" name="Rectangle 30">
              <a:extLst>
                <a:ext uri="{FF2B5EF4-FFF2-40B4-BE49-F238E27FC236}">
                  <a16:creationId xmlns:a16="http://schemas.microsoft.com/office/drawing/2014/main" id="{9866E87D-56C3-4029-9435-A32BAE69E14B}"/>
                </a:ext>
              </a:extLst>
            </p:cNvPr>
            <p:cNvSpPr/>
            <p:nvPr/>
          </p:nvSpPr>
          <p:spPr>
            <a:xfrm>
              <a:off x="2830212" y="3912439"/>
              <a:ext cx="6600985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เพื่อความคึกคะนอง</a:t>
              </a:r>
            </a:p>
          </p:txBody>
        </p:sp>
      </p:grpSp>
      <p:grpSp>
        <p:nvGrpSpPr>
          <p:cNvPr id="107" name="กลุ่ม 4">
            <a:extLst>
              <a:ext uri="{FF2B5EF4-FFF2-40B4-BE49-F238E27FC236}">
                <a16:creationId xmlns:a16="http://schemas.microsoft.com/office/drawing/2014/main" id="{777042CF-F6E6-45FE-B2BD-D75D650910B6}"/>
              </a:ext>
            </a:extLst>
          </p:cNvPr>
          <p:cNvGrpSpPr/>
          <p:nvPr/>
        </p:nvGrpSpPr>
        <p:grpSpPr>
          <a:xfrm>
            <a:off x="1503952" y="2020045"/>
            <a:ext cx="8360537" cy="651100"/>
            <a:chOff x="2115662" y="3077987"/>
            <a:chExt cx="8376538" cy="711763"/>
          </a:xfrm>
        </p:grpSpPr>
        <p:sp>
          <p:nvSpPr>
            <p:cNvPr id="108" name="Rectangle: Rounded Corners 23">
              <a:extLst>
                <a:ext uri="{FF2B5EF4-FFF2-40B4-BE49-F238E27FC236}">
                  <a16:creationId xmlns:a16="http://schemas.microsoft.com/office/drawing/2014/main" id="{368D9E50-7576-4FA6-8B95-619F6B0BEABF}"/>
                </a:ext>
              </a:extLst>
            </p:cNvPr>
            <p:cNvSpPr/>
            <p:nvPr/>
          </p:nvSpPr>
          <p:spPr>
            <a:xfrm>
              <a:off x="2115662" y="3104340"/>
              <a:ext cx="7870983" cy="596704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400" dirty="0"/>
                <a:t> </a:t>
              </a:r>
              <a:endParaRPr lang="en-US" sz="3400" dirty="0"/>
            </a:p>
          </p:txBody>
        </p:sp>
        <p:sp>
          <p:nvSpPr>
            <p:cNvPr id="109" name="Rectangle: Rounded Corners 83">
              <a:extLst>
                <a:ext uri="{FF2B5EF4-FFF2-40B4-BE49-F238E27FC236}">
                  <a16:creationId xmlns:a16="http://schemas.microsoft.com/office/drawing/2014/main" id="{7C08E33D-C453-4257-A00D-00CC916559A9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10" name="Rectangle 88">
              <a:extLst>
                <a:ext uri="{FF2B5EF4-FFF2-40B4-BE49-F238E27FC236}">
                  <a16:creationId xmlns:a16="http://schemas.microsoft.com/office/drawing/2014/main" id="{27A4B435-9134-44A7-AD88-CA37C03617D4}"/>
                </a:ext>
              </a:extLst>
            </p:cNvPr>
            <p:cNvSpPr/>
            <p:nvPr/>
          </p:nvSpPr>
          <p:spPr>
            <a:xfrm>
              <a:off x="2212027" y="3077987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1" name="Rectangle 29">
              <a:extLst>
                <a:ext uri="{FF2B5EF4-FFF2-40B4-BE49-F238E27FC236}">
                  <a16:creationId xmlns:a16="http://schemas.microsoft.com/office/drawing/2014/main" id="{3F09ABB3-C880-4A9C-9112-EF18238BC6B3}"/>
                </a:ext>
              </a:extLst>
            </p:cNvPr>
            <p:cNvSpPr/>
            <p:nvPr/>
          </p:nvSpPr>
          <p:spPr>
            <a:xfrm>
              <a:off x="2765655" y="3116845"/>
              <a:ext cx="7726545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เพื่อความเพลิดเพลิน</a:t>
              </a:r>
            </a:p>
          </p:txBody>
        </p:sp>
      </p:grpSp>
      <p:grpSp>
        <p:nvGrpSpPr>
          <p:cNvPr id="112" name="กลุ่ม 4">
            <a:extLst>
              <a:ext uri="{FF2B5EF4-FFF2-40B4-BE49-F238E27FC236}">
                <a16:creationId xmlns:a16="http://schemas.microsoft.com/office/drawing/2014/main" id="{C0243ECF-954A-4EBD-AA2E-61C79FB981E8}"/>
              </a:ext>
            </a:extLst>
          </p:cNvPr>
          <p:cNvGrpSpPr/>
          <p:nvPr/>
        </p:nvGrpSpPr>
        <p:grpSpPr>
          <a:xfrm>
            <a:off x="1503952" y="2020045"/>
            <a:ext cx="7855948" cy="651100"/>
            <a:chOff x="2115662" y="3077987"/>
            <a:chExt cx="7870982" cy="711763"/>
          </a:xfrm>
        </p:grpSpPr>
        <p:sp>
          <p:nvSpPr>
            <p:cNvPr id="113" name="Rectangle: Rounded Corners 23">
              <a:extLst>
                <a:ext uri="{FF2B5EF4-FFF2-40B4-BE49-F238E27FC236}">
                  <a16:creationId xmlns:a16="http://schemas.microsoft.com/office/drawing/2014/main" id="{C5C45DC6-7DC9-40B8-944B-A470A36AD07A}"/>
                </a:ext>
              </a:extLst>
            </p:cNvPr>
            <p:cNvSpPr/>
            <p:nvPr/>
          </p:nvSpPr>
          <p:spPr>
            <a:xfrm>
              <a:off x="2115662" y="3104340"/>
              <a:ext cx="7870982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14" name="Rectangle: Rounded Corners 83">
              <a:extLst>
                <a:ext uri="{FF2B5EF4-FFF2-40B4-BE49-F238E27FC236}">
                  <a16:creationId xmlns:a16="http://schemas.microsoft.com/office/drawing/2014/main" id="{48883EB2-D120-4B3B-A6AE-39CAD4009CAE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43" name="Rectangle 88">
              <a:extLst>
                <a:ext uri="{FF2B5EF4-FFF2-40B4-BE49-F238E27FC236}">
                  <a16:creationId xmlns:a16="http://schemas.microsoft.com/office/drawing/2014/main" id="{0F6D3AC5-C634-4437-AC39-7FD96AD1B4D9}"/>
                </a:ext>
              </a:extLst>
            </p:cNvPr>
            <p:cNvSpPr/>
            <p:nvPr/>
          </p:nvSpPr>
          <p:spPr>
            <a:xfrm>
              <a:off x="2212027" y="3077987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4" name="Rectangle 29">
              <a:extLst>
                <a:ext uri="{FF2B5EF4-FFF2-40B4-BE49-F238E27FC236}">
                  <a16:creationId xmlns:a16="http://schemas.microsoft.com/office/drawing/2014/main" id="{AF29CD13-5E26-4636-BCB0-91949AB40368}"/>
                </a:ext>
              </a:extLst>
            </p:cNvPr>
            <p:cNvSpPr/>
            <p:nvPr/>
          </p:nvSpPr>
          <p:spPr>
            <a:xfrm>
              <a:off x="2765656" y="3116845"/>
              <a:ext cx="5019686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เพื่อความเพลิดเพลิน</a:t>
              </a:r>
            </a:p>
          </p:txBody>
        </p:sp>
      </p:grpSp>
      <p:grpSp>
        <p:nvGrpSpPr>
          <p:cNvPr id="145" name="กลุ่ม 1">
            <a:extLst>
              <a:ext uri="{FF2B5EF4-FFF2-40B4-BE49-F238E27FC236}">
                <a16:creationId xmlns:a16="http://schemas.microsoft.com/office/drawing/2014/main" id="{8B550BF7-9E62-4CDD-9A25-8CEA25B8EF1B}"/>
              </a:ext>
            </a:extLst>
          </p:cNvPr>
          <p:cNvGrpSpPr/>
          <p:nvPr/>
        </p:nvGrpSpPr>
        <p:grpSpPr>
          <a:xfrm>
            <a:off x="1503952" y="4862928"/>
            <a:ext cx="7855948" cy="616522"/>
            <a:chOff x="2110201" y="4690656"/>
            <a:chExt cx="8587908" cy="673965"/>
          </a:xfrm>
        </p:grpSpPr>
        <p:sp>
          <p:nvSpPr>
            <p:cNvPr id="146" name="Rectangle: Rounded Corners 25">
              <a:extLst>
                <a:ext uri="{FF2B5EF4-FFF2-40B4-BE49-F238E27FC236}">
                  <a16:creationId xmlns:a16="http://schemas.microsoft.com/office/drawing/2014/main" id="{40B89C9E-11D8-46C7-A948-A44E44F84ECE}"/>
                </a:ext>
              </a:extLst>
            </p:cNvPr>
            <p:cNvSpPr/>
            <p:nvPr/>
          </p:nvSpPr>
          <p:spPr>
            <a:xfrm>
              <a:off x="2110201" y="4716550"/>
              <a:ext cx="8587908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47" name="Rectangle: Rounded Corners 104">
              <a:extLst>
                <a:ext uri="{FF2B5EF4-FFF2-40B4-BE49-F238E27FC236}">
                  <a16:creationId xmlns:a16="http://schemas.microsoft.com/office/drawing/2014/main" id="{42AF6620-93E1-4DDD-8B5B-496AB6B025CC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48" name="Rectangle 107">
              <a:extLst>
                <a:ext uri="{FF2B5EF4-FFF2-40B4-BE49-F238E27FC236}">
                  <a16:creationId xmlns:a16="http://schemas.microsoft.com/office/drawing/2014/main" id="{358223BF-832D-4B98-A9A3-514AA05382D2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9" name="Rectangle 31">
              <a:extLst>
                <a:ext uri="{FF2B5EF4-FFF2-40B4-BE49-F238E27FC236}">
                  <a16:creationId xmlns:a16="http://schemas.microsoft.com/office/drawing/2014/main" id="{6455C7C0-EB7C-456D-A74C-09B987C3B85B}"/>
                </a:ext>
              </a:extLst>
            </p:cNvPr>
            <p:cNvSpPr/>
            <p:nvPr/>
          </p:nvSpPr>
          <p:spPr>
            <a:xfrm>
              <a:off x="2830213" y="4690656"/>
              <a:ext cx="7393783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เพื่อความฮึกเหิม</a:t>
              </a:r>
            </a:p>
          </p:txBody>
        </p:sp>
      </p:grpSp>
      <p:grpSp>
        <p:nvGrpSpPr>
          <p:cNvPr id="150" name="กลุ่ม 1">
            <a:extLst>
              <a:ext uri="{FF2B5EF4-FFF2-40B4-BE49-F238E27FC236}">
                <a16:creationId xmlns:a16="http://schemas.microsoft.com/office/drawing/2014/main" id="{F6121016-08D6-4551-9455-692F4BA524C9}"/>
              </a:ext>
            </a:extLst>
          </p:cNvPr>
          <p:cNvGrpSpPr/>
          <p:nvPr/>
        </p:nvGrpSpPr>
        <p:grpSpPr>
          <a:xfrm>
            <a:off x="1503952" y="4862928"/>
            <a:ext cx="7855948" cy="616523"/>
            <a:chOff x="2110201" y="4690655"/>
            <a:chExt cx="8587910" cy="673966"/>
          </a:xfrm>
        </p:grpSpPr>
        <p:sp>
          <p:nvSpPr>
            <p:cNvPr id="151" name="Rectangle: Rounded Corners 25">
              <a:extLst>
                <a:ext uri="{FF2B5EF4-FFF2-40B4-BE49-F238E27FC236}">
                  <a16:creationId xmlns:a16="http://schemas.microsoft.com/office/drawing/2014/main" id="{1986561A-2F59-46DA-92C3-E6AC1430C0A9}"/>
                </a:ext>
              </a:extLst>
            </p:cNvPr>
            <p:cNvSpPr/>
            <p:nvPr/>
          </p:nvSpPr>
          <p:spPr>
            <a:xfrm>
              <a:off x="2110201" y="4716550"/>
              <a:ext cx="8587910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52" name="Rectangle: Rounded Corners 104">
              <a:extLst>
                <a:ext uri="{FF2B5EF4-FFF2-40B4-BE49-F238E27FC236}">
                  <a16:creationId xmlns:a16="http://schemas.microsoft.com/office/drawing/2014/main" id="{2FEBB5BC-1108-4D98-A377-9428C6448FDC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53" name="Rectangle 107">
              <a:extLst>
                <a:ext uri="{FF2B5EF4-FFF2-40B4-BE49-F238E27FC236}">
                  <a16:creationId xmlns:a16="http://schemas.microsoft.com/office/drawing/2014/main" id="{690FA6D0-ACD2-4B49-B15E-BFB228009EDD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4" name="Rectangle 31">
              <a:extLst>
                <a:ext uri="{FF2B5EF4-FFF2-40B4-BE49-F238E27FC236}">
                  <a16:creationId xmlns:a16="http://schemas.microsoft.com/office/drawing/2014/main" id="{DD4EAE5B-675F-48E9-95C2-4DE89CF6B053}"/>
                </a:ext>
              </a:extLst>
            </p:cNvPr>
            <p:cNvSpPr/>
            <p:nvPr/>
          </p:nvSpPr>
          <p:spPr>
            <a:xfrm>
              <a:off x="2832294" y="4690655"/>
              <a:ext cx="7157766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เพื่อความฮึกเหิม</a:t>
              </a:r>
            </a:p>
          </p:txBody>
        </p:sp>
      </p:grpSp>
      <p:grpSp>
        <p:nvGrpSpPr>
          <p:cNvPr id="70" name="กลุ่ม 1">
            <a:extLst>
              <a:ext uri="{FF2B5EF4-FFF2-40B4-BE49-F238E27FC236}">
                <a16:creationId xmlns:a16="http://schemas.microsoft.com/office/drawing/2014/main" id="{16DF3921-169E-4AEC-BE33-95E21FCF7E81}"/>
              </a:ext>
            </a:extLst>
          </p:cNvPr>
          <p:cNvGrpSpPr/>
          <p:nvPr/>
        </p:nvGrpSpPr>
        <p:grpSpPr>
          <a:xfrm>
            <a:off x="1503952" y="4141234"/>
            <a:ext cx="7855948" cy="616522"/>
            <a:chOff x="2110201" y="4690656"/>
            <a:chExt cx="8587908" cy="673965"/>
          </a:xfrm>
        </p:grpSpPr>
        <p:sp>
          <p:nvSpPr>
            <p:cNvPr id="71" name="Rectangle: Rounded Corners 25">
              <a:extLst>
                <a:ext uri="{FF2B5EF4-FFF2-40B4-BE49-F238E27FC236}">
                  <a16:creationId xmlns:a16="http://schemas.microsoft.com/office/drawing/2014/main" id="{CF386419-9020-4A65-B0BF-742FF65BAD9B}"/>
                </a:ext>
              </a:extLst>
            </p:cNvPr>
            <p:cNvSpPr/>
            <p:nvPr/>
          </p:nvSpPr>
          <p:spPr>
            <a:xfrm>
              <a:off x="2110201" y="4716550"/>
              <a:ext cx="8587908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72" name="Rectangle: Rounded Corners 104">
              <a:extLst>
                <a:ext uri="{FF2B5EF4-FFF2-40B4-BE49-F238E27FC236}">
                  <a16:creationId xmlns:a16="http://schemas.microsoft.com/office/drawing/2014/main" id="{1F2D54DA-0762-4094-8B3D-DFDF3338C659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73" name="Rectangle 107">
              <a:extLst>
                <a:ext uri="{FF2B5EF4-FFF2-40B4-BE49-F238E27FC236}">
                  <a16:creationId xmlns:a16="http://schemas.microsoft.com/office/drawing/2014/main" id="{942293AD-0006-40E9-8741-55337EABD7A2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4" name="Rectangle 31">
              <a:extLst>
                <a:ext uri="{FF2B5EF4-FFF2-40B4-BE49-F238E27FC236}">
                  <a16:creationId xmlns:a16="http://schemas.microsoft.com/office/drawing/2014/main" id="{EBEE2A48-2772-495C-B50A-F18ECE5F1025}"/>
                </a:ext>
              </a:extLst>
            </p:cNvPr>
            <p:cNvSpPr/>
            <p:nvPr/>
          </p:nvSpPr>
          <p:spPr>
            <a:xfrm>
              <a:off x="2830213" y="4690656"/>
              <a:ext cx="7393783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เพื่อการศึกษา</a:t>
              </a:r>
            </a:p>
          </p:txBody>
        </p:sp>
      </p:grpSp>
      <p:grpSp>
        <p:nvGrpSpPr>
          <p:cNvPr id="75" name="กลุ่ม 1">
            <a:extLst>
              <a:ext uri="{FF2B5EF4-FFF2-40B4-BE49-F238E27FC236}">
                <a16:creationId xmlns:a16="http://schemas.microsoft.com/office/drawing/2014/main" id="{C22FB135-82EA-4150-957C-44108B04D45F}"/>
              </a:ext>
            </a:extLst>
          </p:cNvPr>
          <p:cNvGrpSpPr/>
          <p:nvPr/>
        </p:nvGrpSpPr>
        <p:grpSpPr>
          <a:xfrm>
            <a:off x="1503952" y="4141234"/>
            <a:ext cx="7855948" cy="616523"/>
            <a:chOff x="2110201" y="4690655"/>
            <a:chExt cx="8587910" cy="673966"/>
          </a:xfrm>
        </p:grpSpPr>
        <p:sp>
          <p:nvSpPr>
            <p:cNvPr id="76" name="Rectangle: Rounded Corners 25">
              <a:extLst>
                <a:ext uri="{FF2B5EF4-FFF2-40B4-BE49-F238E27FC236}">
                  <a16:creationId xmlns:a16="http://schemas.microsoft.com/office/drawing/2014/main" id="{0529E442-9DAD-4E67-BA0D-CB8FD06DE4E7}"/>
                </a:ext>
              </a:extLst>
            </p:cNvPr>
            <p:cNvSpPr/>
            <p:nvPr/>
          </p:nvSpPr>
          <p:spPr>
            <a:xfrm>
              <a:off x="2110201" y="4716550"/>
              <a:ext cx="8587910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77" name="Rectangle: Rounded Corners 104">
              <a:extLst>
                <a:ext uri="{FF2B5EF4-FFF2-40B4-BE49-F238E27FC236}">
                  <a16:creationId xmlns:a16="http://schemas.microsoft.com/office/drawing/2014/main" id="{4AF76941-B084-4049-B2F2-EA2CDDAF0429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78" name="Rectangle 107">
              <a:extLst>
                <a:ext uri="{FF2B5EF4-FFF2-40B4-BE49-F238E27FC236}">
                  <a16:creationId xmlns:a16="http://schemas.microsoft.com/office/drawing/2014/main" id="{F7D384BB-0B35-422F-B154-6113B35B6320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9" name="Rectangle 31">
              <a:extLst>
                <a:ext uri="{FF2B5EF4-FFF2-40B4-BE49-F238E27FC236}">
                  <a16:creationId xmlns:a16="http://schemas.microsoft.com/office/drawing/2014/main" id="{3DE7E334-C501-42FE-98D6-1A14FFC63BB7}"/>
                </a:ext>
              </a:extLst>
            </p:cNvPr>
            <p:cNvSpPr/>
            <p:nvPr/>
          </p:nvSpPr>
          <p:spPr>
            <a:xfrm>
              <a:off x="2832294" y="4690655"/>
              <a:ext cx="7157766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เพื่อการศึกษา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F1FC4863-2D5C-4584-A423-AB7C5DB5DC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30298"/>
            <a:ext cx="1105468" cy="484632"/>
          </a:xfrm>
          <a:prstGeom prst="rect">
            <a:avLst/>
          </a:prstGeom>
        </p:spPr>
      </p:pic>
      <p:pic>
        <p:nvPicPr>
          <p:cNvPr id="8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25852615-1490-47C9-89BB-67F4270A84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6663E756-500B-4DC4-9D1D-4E6A8FC1759C}"/>
              </a:ext>
            </a:extLst>
          </p:cNvPr>
          <p:cNvSpPr/>
          <p:nvPr/>
        </p:nvSpPr>
        <p:spPr>
          <a:xfrm>
            <a:off x="1039593" y="756906"/>
            <a:ext cx="7103548" cy="435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58"/>
              </a:lnSpc>
              <a:tabLst>
                <a:tab pos="198674" algn="dec"/>
                <a:tab pos="313697" algn="l"/>
                <a:tab pos="522827" algn="l"/>
                <a:tab pos="731959" algn="l"/>
                <a:tab pos="3241531" algn="l"/>
                <a:tab pos="3450662" algn="l"/>
                <a:tab pos="3659793" algn="l"/>
              </a:tabLst>
            </a:pPr>
            <a: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ให้นักเรียนเลือกคำตอบที่ถูกต้องที่สุดเพียงข้อเดียว</a:t>
            </a:r>
            <a:endParaRPr lang="en-US" sz="3400" b="1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5B0DD24B-69AD-4146-985A-41564981084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6DE272D-4E1E-4D0C-A4C2-4D6EB172E5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67" name="Rectangle 66">
            <a:extLst>
              <a:ext uri="{FF2B5EF4-FFF2-40B4-BE49-F238E27FC236}">
                <a16:creationId xmlns:a16="http://schemas.microsoft.com/office/drawing/2014/main" id="{99442E36-A441-4FDD-8F6D-73466031BB1E}"/>
              </a:ext>
            </a:extLst>
          </p:cNvPr>
          <p:cNvSpPr/>
          <p:nvPr/>
        </p:nvSpPr>
        <p:spPr>
          <a:xfrm>
            <a:off x="1007511" y="1208680"/>
            <a:ext cx="1073462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</a:pPr>
            <a:r>
              <a:rPr lang="en-US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1.</a:t>
            </a:r>
            <a: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	 ค่านิยมการฟังดนตรีไทยในสมัยก่อน นิยมฟังเพื่ออะไร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7921D7C-5260-4C81-BF00-23E25A9CC752}"/>
              </a:ext>
            </a:extLst>
          </p:cNvPr>
          <p:cNvGrpSpPr/>
          <p:nvPr/>
        </p:nvGrpSpPr>
        <p:grpSpPr>
          <a:xfrm>
            <a:off x="1615546" y="7098508"/>
            <a:ext cx="8960912" cy="3986432"/>
            <a:chOff x="1542902" y="4187299"/>
            <a:chExt cx="9016457" cy="4011142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95DDE533-2E21-43AE-88C1-26348C987A7C}"/>
                </a:ext>
              </a:extLst>
            </p:cNvPr>
            <p:cNvSpPr/>
            <p:nvPr/>
          </p:nvSpPr>
          <p:spPr>
            <a:xfrm>
              <a:off x="1542902" y="4187299"/>
              <a:ext cx="9016457" cy="4011142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D3ADE069-A126-47C0-9563-2B3FA53B0269}"/>
                </a:ext>
              </a:extLst>
            </p:cNvPr>
            <p:cNvSpPr/>
            <p:nvPr/>
          </p:nvSpPr>
          <p:spPr>
            <a:xfrm>
              <a:off x="2009997" y="4600189"/>
              <a:ext cx="8321334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1. เพื่อความเพลิดเพลิน </a:t>
              </a: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4BB50B22-82ED-4C52-AAF3-64B13F8685E3}"/>
                </a:ext>
              </a:extLst>
            </p:cNvPr>
            <p:cNvSpPr/>
            <p:nvPr/>
          </p:nvSpPr>
          <p:spPr>
            <a:xfrm>
              <a:off x="2009997" y="5153224"/>
              <a:ext cx="8321334" cy="182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เนื่องจากผู้คนในสมัยก่อนมีค่านิยมให้ความสำคัญกับดนตรีไทย ผู้ใดที่ฟังดนตรีไทยถือเป็นผู้มีรสนิยมดี และการมีวิถีชีวิตที่ไม่มีการเร่งรีบ ทำให้ผู้ฟังมักฟังเพื่อความเพลิดเพลินเป็นหลัก ส่วนข้อ</a:t>
              </a:r>
              <a:r>
                <a:rPr lang="th-TH" sz="28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อื่นๆ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ได้แก่ เพื่อความคึกคะนอง เพื่อความเศร้าโศก</a:t>
              </a:r>
              <a:b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เพื่อการศึกษา เพื่อความฮึกเหิม ไม่เกี่ยวข้องกับการฟังดนตรีไทยในสมัยก่อน</a:t>
              </a:r>
            </a:p>
          </p:txBody>
        </p:sp>
      </p:grpSp>
      <p:pic>
        <p:nvPicPr>
          <p:cNvPr id="44" name="close">
            <a:extLst>
              <a:ext uri="{FF2B5EF4-FFF2-40B4-BE49-F238E27FC236}">
                <a16:creationId xmlns:a16="http://schemas.microsoft.com/office/drawing/2014/main" id="{30179F2F-CCFA-4B10-9F32-3880AB714F5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916807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42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7331 L 2.91667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75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2593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111E-6 L 0 -0.72593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296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2.59259E-6 L 2.91667E-6 -0.7331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0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FD34461-9F71-40D9-855E-F8BCC68125B6}"/>
              </a:ext>
            </a:extLst>
          </p:cNvPr>
          <p:cNvCxnSpPr>
            <a:cxnSpLocks/>
          </p:cNvCxnSpPr>
          <p:nvPr/>
        </p:nvCxnSpPr>
        <p:spPr>
          <a:xfrm>
            <a:off x="3511550" y="1696776"/>
            <a:ext cx="304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กลุ่ม 2">
            <a:extLst>
              <a:ext uri="{FF2B5EF4-FFF2-40B4-BE49-F238E27FC236}">
                <a16:creationId xmlns:a16="http://schemas.microsoft.com/office/drawing/2014/main" id="{077BD9B9-B0D2-422E-A63F-B0793A610D0F}"/>
              </a:ext>
            </a:extLst>
          </p:cNvPr>
          <p:cNvGrpSpPr/>
          <p:nvPr/>
        </p:nvGrpSpPr>
        <p:grpSpPr>
          <a:xfrm>
            <a:off x="1503952" y="3424812"/>
            <a:ext cx="9266871" cy="648678"/>
            <a:chOff x="2110200" y="3876229"/>
            <a:chExt cx="10130292" cy="709116"/>
          </a:xfrm>
        </p:grpSpPr>
        <p:sp>
          <p:nvSpPr>
            <p:cNvPr id="55" name="Rectangle: Rounded Corners 24">
              <a:extLst>
                <a:ext uri="{FF2B5EF4-FFF2-40B4-BE49-F238E27FC236}">
                  <a16:creationId xmlns:a16="http://schemas.microsoft.com/office/drawing/2014/main" id="{3F0243B1-4687-4174-98E2-0DFFB7E6668C}"/>
                </a:ext>
              </a:extLst>
            </p:cNvPr>
            <p:cNvSpPr/>
            <p:nvPr/>
          </p:nvSpPr>
          <p:spPr>
            <a:xfrm>
              <a:off x="2110200" y="3908027"/>
              <a:ext cx="8587909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56" name="Rectangle: Rounded Corners 93">
              <a:extLst>
                <a:ext uri="{FF2B5EF4-FFF2-40B4-BE49-F238E27FC236}">
                  <a16:creationId xmlns:a16="http://schemas.microsoft.com/office/drawing/2014/main" id="{50E72720-60DD-4524-AB95-C7212A9EFA64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57" name="Rectangle 94">
              <a:extLst>
                <a:ext uri="{FF2B5EF4-FFF2-40B4-BE49-F238E27FC236}">
                  <a16:creationId xmlns:a16="http://schemas.microsoft.com/office/drawing/2014/main" id="{63114667-8FCE-445E-9DFF-E104701CA81E}"/>
                </a:ext>
              </a:extLst>
            </p:cNvPr>
            <p:cNvSpPr/>
            <p:nvPr/>
          </p:nvSpPr>
          <p:spPr>
            <a:xfrm>
              <a:off x="2216976" y="3876229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8" name="Rectangle 30">
              <a:extLst>
                <a:ext uri="{FF2B5EF4-FFF2-40B4-BE49-F238E27FC236}">
                  <a16:creationId xmlns:a16="http://schemas.microsoft.com/office/drawing/2014/main" id="{AE33B30E-5987-436A-BC21-4EEC2D7CB857}"/>
                </a:ext>
              </a:extLst>
            </p:cNvPr>
            <p:cNvSpPr/>
            <p:nvPr/>
          </p:nvSpPr>
          <p:spPr>
            <a:xfrm>
              <a:off x="2830212" y="3912439"/>
              <a:ext cx="9410280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จังหวะ</a:t>
              </a:r>
            </a:p>
          </p:txBody>
        </p:sp>
      </p:grpSp>
      <p:grpSp>
        <p:nvGrpSpPr>
          <p:cNvPr id="59" name="กลุ่ม 2">
            <a:extLst>
              <a:ext uri="{FF2B5EF4-FFF2-40B4-BE49-F238E27FC236}">
                <a16:creationId xmlns:a16="http://schemas.microsoft.com/office/drawing/2014/main" id="{45F9B94F-6C13-4C24-85E6-58B8D4E21C72}"/>
              </a:ext>
            </a:extLst>
          </p:cNvPr>
          <p:cNvGrpSpPr/>
          <p:nvPr/>
        </p:nvGrpSpPr>
        <p:grpSpPr>
          <a:xfrm>
            <a:off x="1503952" y="3424812"/>
            <a:ext cx="7855948" cy="648678"/>
            <a:chOff x="2110199" y="3876229"/>
            <a:chExt cx="8587910" cy="709116"/>
          </a:xfrm>
        </p:grpSpPr>
        <p:sp>
          <p:nvSpPr>
            <p:cNvPr id="60" name="Rectangle: Rounded Corners 24">
              <a:extLst>
                <a:ext uri="{FF2B5EF4-FFF2-40B4-BE49-F238E27FC236}">
                  <a16:creationId xmlns:a16="http://schemas.microsoft.com/office/drawing/2014/main" id="{B071E1D0-089A-469C-AA2D-91FDC95A786C}"/>
                </a:ext>
              </a:extLst>
            </p:cNvPr>
            <p:cNvSpPr/>
            <p:nvPr/>
          </p:nvSpPr>
          <p:spPr>
            <a:xfrm>
              <a:off x="2110199" y="3908027"/>
              <a:ext cx="8587910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61" name="Rectangle: Rounded Corners 93">
              <a:extLst>
                <a:ext uri="{FF2B5EF4-FFF2-40B4-BE49-F238E27FC236}">
                  <a16:creationId xmlns:a16="http://schemas.microsoft.com/office/drawing/2014/main" id="{4F3FD0EA-5895-4EC7-A71B-2C79B335A780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62" name="Rectangle 94">
              <a:extLst>
                <a:ext uri="{FF2B5EF4-FFF2-40B4-BE49-F238E27FC236}">
                  <a16:creationId xmlns:a16="http://schemas.microsoft.com/office/drawing/2014/main" id="{1BB7602E-00E9-44C1-8F95-4A92E4778C31}"/>
                </a:ext>
              </a:extLst>
            </p:cNvPr>
            <p:cNvSpPr/>
            <p:nvPr/>
          </p:nvSpPr>
          <p:spPr>
            <a:xfrm>
              <a:off x="2216976" y="3876229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3" name="Rectangle 30">
              <a:extLst>
                <a:ext uri="{FF2B5EF4-FFF2-40B4-BE49-F238E27FC236}">
                  <a16:creationId xmlns:a16="http://schemas.microsoft.com/office/drawing/2014/main" id="{D15BD307-5F40-4D4F-921E-83475AEF70E4}"/>
                </a:ext>
              </a:extLst>
            </p:cNvPr>
            <p:cNvSpPr/>
            <p:nvPr/>
          </p:nvSpPr>
          <p:spPr>
            <a:xfrm>
              <a:off x="2830212" y="3912439"/>
              <a:ext cx="6600985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จังหวะ</a:t>
              </a:r>
            </a:p>
          </p:txBody>
        </p:sp>
      </p:grpSp>
      <p:grpSp>
        <p:nvGrpSpPr>
          <p:cNvPr id="136" name="กลุ่ม 2">
            <a:extLst>
              <a:ext uri="{FF2B5EF4-FFF2-40B4-BE49-F238E27FC236}">
                <a16:creationId xmlns:a16="http://schemas.microsoft.com/office/drawing/2014/main" id="{1210FAEC-AA30-4453-A55E-C67E8372E5F8}"/>
              </a:ext>
            </a:extLst>
          </p:cNvPr>
          <p:cNvGrpSpPr/>
          <p:nvPr/>
        </p:nvGrpSpPr>
        <p:grpSpPr>
          <a:xfrm>
            <a:off x="1503952" y="2730699"/>
            <a:ext cx="9266871" cy="648678"/>
            <a:chOff x="2110200" y="3876229"/>
            <a:chExt cx="10130292" cy="709116"/>
          </a:xfrm>
        </p:grpSpPr>
        <p:sp>
          <p:nvSpPr>
            <p:cNvPr id="137" name="Rectangle: Rounded Corners 24">
              <a:extLst>
                <a:ext uri="{FF2B5EF4-FFF2-40B4-BE49-F238E27FC236}">
                  <a16:creationId xmlns:a16="http://schemas.microsoft.com/office/drawing/2014/main" id="{6F3DE05B-1D9F-4B79-ACF7-73F0D1FDB2B8}"/>
                </a:ext>
              </a:extLst>
            </p:cNvPr>
            <p:cNvSpPr/>
            <p:nvPr/>
          </p:nvSpPr>
          <p:spPr>
            <a:xfrm>
              <a:off x="2110200" y="3908027"/>
              <a:ext cx="8587909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38" name="Rectangle: Rounded Corners 93">
              <a:extLst>
                <a:ext uri="{FF2B5EF4-FFF2-40B4-BE49-F238E27FC236}">
                  <a16:creationId xmlns:a16="http://schemas.microsoft.com/office/drawing/2014/main" id="{B428A898-9EA2-40DC-B77B-B40CADF2BBC2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39" name="Rectangle 94">
              <a:extLst>
                <a:ext uri="{FF2B5EF4-FFF2-40B4-BE49-F238E27FC236}">
                  <a16:creationId xmlns:a16="http://schemas.microsoft.com/office/drawing/2014/main" id="{E07C9C1E-CF1A-4B33-90D5-73D893A48AA8}"/>
                </a:ext>
              </a:extLst>
            </p:cNvPr>
            <p:cNvSpPr/>
            <p:nvPr/>
          </p:nvSpPr>
          <p:spPr>
            <a:xfrm>
              <a:off x="2216976" y="3876229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0" name="Rectangle 30">
              <a:extLst>
                <a:ext uri="{FF2B5EF4-FFF2-40B4-BE49-F238E27FC236}">
                  <a16:creationId xmlns:a16="http://schemas.microsoft.com/office/drawing/2014/main" id="{DDB87765-D0A7-48B7-B91A-B9F27DD77E6B}"/>
                </a:ext>
              </a:extLst>
            </p:cNvPr>
            <p:cNvSpPr/>
            <p:nvPr/>
          </p:nvSpPr>
          <p:spPr>
            <a:xfrm>
              <a:off x="2830212" y="3912439"/>
              <a:ext cx="9410280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ทำนอง</a:t>
              </a:r>
            </a:p>
          </p:txBody>
        </p:sp>
      </p:grpSp>
      <p:grpSp>
        <p:nvGrpSpPr>
          <p:cNvPr id="141" name="กลุ่ม 2">
            <a:extLst>
              <a:ext uri="{FF2B5EF4-FFF2-40B4-BE49-F238E27FC236}">
                <a16:creationId xmlns:a16="http://schemas.microsoft.com/office/drawing/2014/main" id="{FFC00CEA-A676-4DAE-8F97-5A930559B394}"/>
              </a:ext>
            </a:extLst>
          </p:cNvPr>
          <p:cNvGrpSpPr/>
          <p:nvPr/>
        </p:nvGrpSpPr>
        <p:grpSpPr>
          <a:xfrm>
            <a:off x="1503952" y="2730699"/>
            <a:ext cx="7855948" cy="648678"/>
            <a:chOff x="2110199" y="3876229"/>
            <a:chExt cx="8587910" cy="709116"/>
          </a:xfrm>
        </p:grpSpPr>
        <p:sp>
          <p:nvSpPr>
            <p:cNvPr id="142" name="Rectangle: Rounded Corners 24">
              <a:extLst>
                <a:ext uri="{FF2B5EF4-FFF2-40B4-BE49-F238E27FC236}">
                  <a16:creationId xmlns:a16="http://schemas.microsoft.com/office/drawing/2014/main" id="{E284B54F-AE84-488F-9BB9-A0EE1E6DBAE6}"/>
                </a:ext>
              </a:extLst>
            </p:cNvPr>
            <p:cNvSpPr/>
            <p:nvPr/>
          </p:nvSpPr>
          <p:spPr>
            <a:xfrm>
              <a:off x="2110199" y="3908027"/>
              <a:ext cx="8587910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43" name="Rectangle: Rounded Corners 93">
              <a:extLst>
                <a:ext uri="{FF2B5EF4-FFF2-40B4-BE49-F238E27FC236}">
                  <a16:creationId xmlns:a16="http://schemas.microsoft.com/office/drawing/2014/main" id="{B536BFBE-5DF0-40F2-A9C2-0DCA569F7F4F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44" name="Rectangle 94">
              <a:extLst>
                <a:ext uri="{FF2B5EF4-FFF2-40B4-BE49-F238E27FC236}">
                  <a16:creationId xmlns:a16="http://schemas.microsoft.com/office/drawing/2014/main" id="{94B4EA50-996D-4913-A577-CDF70974FADD}"/>
                </a:ext>
              </a:extLst>
            </p:cNvPr>
            <p:cNvSpPr/>
            <p:nvPr/>
          </p:nvSpPr>
          <p:spPr>
            <a:xfrm>
              <a:off x="2216976" y="3876229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5" name="Rectangle 30">
              <a:extLst>
                <a:ext uri="{FF2B5EF4-FFF2-40B4-BE49-F238E27FC236}">
                  <a16:creationId xmlns:a16="http://schemas.microsoft.com/office/drawing/2014/main" id="{82AE4BD0-29CD-4DCD-84B2-01DCA58C9B89}"/>
                </a:ext>
              </a:extLst>
            </p:cNvPr>
            <p:cNvSpPr/>
            <p:nvPr/>
          </p:nvSpPr>
          <p:spPr>
            <a:xfrm>
              <a:off x="2830212" y="3912439"/>
              <a:ext cx="6600985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ทำนอง</a:t>
              </a:r>
            </a:p>
          </p:txBody>
        </p:sp>
      </p:grpSp>
      <p:grpSp>
        <p:nvGrpSpPr>
          <p:cNvPr id="64" name="กลุ่ม 4">
            <a:extLst>
              <a:ext uri="{FF2B5EF4-FFF2-40B4-BE49-F238E27FC236}">
                <a16:creationId xmlns:a16="http://schemas.microsoft.com/office/drawing/2014/main" id="{333F9480-D125-49FB-81EA-8C566F0E3D3F}"/>
              </a:ext>
            </a:extLst>
          </p:cNvPr>
          <p:cNvGrpSpPr/>
          <p:nvPr/>
        </p:nvGrpSpPr>
        <p:grpSpPr>
          <a:xfrm>
            <a:off x="1503952" y="2020045"/>
            <a:ext cx="8360537" cy="651100"/>
            <a:chOff x="2115662" y="3077987"/>
            <a:chExt cx="8376538" cy="711763"/>
          </a:xfrm>
        </p:grpSpPr>
        <p:sp>
          <p:nvSpPr>
            <p:cNvPr id="65" name="Rectangle: Rounded Corners 23">
              <a:extLst>
                <a:ext uri="{FF2B5EF4-FFF2-40B4-BE49-F238E27FC236}">
                  <a16:creationId xmlns:a16="http://schemas.microsoft.com/office/drawing/2014/main" id="{E287C591-9439-43AC-8596-7D21105697CD}"/>
                </a:ext>
              </a:extLst>
            </p:cNvPr>
            <p:cNvSpPr/>
            <p:nvPr/>
          </p:nvSpPr>
          <p:spPr>
            <a:xfrm>
              <a:off x="2115662" y="3104340"/>
              <a:ext cx="7870983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400" dirty="0"/>
                <a:t> </a:t>
              </a:r>
              <a:endParaRPr lang="en-US" sz="3400" dirty="0"/>
            </a:p>
          </p:txBody>
        </p:sp>
        <p:sp>
          <p:nvSpPr>
            <p:cNvPr id="66" name="Rectangle: Rounded Corners 83">
              <a:extLst>
                <a:ext uri="{FF2B5EF4-FFF2-40B4-BE49-F238E27FC236}">
                  <a16:creationId xmlns:a16="http://schemas.microsoft.com/office/drawing/2014/main" id="{F7989969-03A1-4927-933D-0275DA679AB0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88" name="Rectangle 88">
              <a:extLst>
                <a:ext uri="{FF2B5EF4-FFF2-40B4-BE49-F238E27FC236}">
                  <a16:creationId xmlns:a16="http://schemas.microsoft.com/office/drawing/2014/main" id="{421D7BE0-0E3A-4DB2-92BB-CDD6E43C10FE}"/>
                </a:ext>
              </a:extLst>
            </p:cNvPr>
            <p:cNvSpPr/>
            <p:nvPr/>
          </p:nvSpPr>
          <p:spPr>
            <a:xfrm>
              <a:off x="2212027" y="3077987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9" name="Rectangle 29">
              <a:extLst>
                <a:ext uri="{FF2B5EF4-FFF2-40B4-BE49-F238E27FC236}">
                  <a16:creationId xmlns:a16="http://schemas.microsoft.com/office/drawing/2014/main" id="{63A81916-A3D0-4656-84B6-566E83E92A38}"/>
                </a:ext>
              </a:extLst>
            </p:cNvPr>
            <p:cNvSpPr/>
            <p:nvPr/>
          </p:nvSpPr>
          <p:spPr>
            <a:xfrm>
              <a:off x="2765655" y="3116845"/>
              <a:ext cx="7726545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เสียง</a:t>
              </a:r>
            </a:p>
          </p:txBody>
        </p:sp>
      </p:grpSp>
      <p:grpSp>
        <p:nvGrpSpPr>
          <p:cNvPr id="126" name="กลุ่ม 1">
            <a:extLst>
              <a:ext uri="{FF2B5EF4-FFF2-40B4-BE49-F238E27FC236}">
                <a16:creationId xmlns:a16="http://schemas.microsoft.com/office/drawing/2014/main" id="{AF361956-D694-4831-AB40-EC422EC4D62D}"/>
              </a:ext>
            </a:extLst>
          </p:cNvPr>
          <p:cNvGrpSpPr/>
          <p:nvPr/>
        </p:nvGrpSpPr>
        <p:grpSpPr>
          <a:xfrm>
            <a:off x="1503952" y="4141234"/>
            <a:ext cx="7855948" cy="616522"/>
            <a:chOff x="2110201" y="4690656"/>
            <a:chExt cx="8587908" cy="673965"/>
          </a:xfrm>
        </p:grpSpPr>
        <p:sp>
          <p:nvSpPr>
            <p:cNvPr id="127" name="Rectangle: Rounded Corners 25">
              <a:extLst>
                <a:ext uri="{FF2B5EF4-FFF2-40B4-BE49-F238E27FC236}">
                  <a16:creationId xmlns:a16="http://schemas.microsoft.com/office/drawing/2014/main" id="{7DD4D516-B827-4D06-98F8-138E4E50E416}"/>
                </a:ext>
              </a:extLst>
            </p:cNvPr>
            <p:cNvSpPr/>
            <p:nvPr/>
          </p:nvSpPr>
          <p:spPr>
            <a:xfrm>
              <a:off x="2110201" y="4716550"/>
              <a:ext cx="8587908" cy="592907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28" name="Rectangle: Rounded Corners 104">
              <a:extLst>
                <a:ext uri="{FF2B5EF4-FFF2-40B4-BE49-F238E27FC236}">
                  <a16:creationId xmlns:a16="http://schemas.microsoft.com/office/drawing/2014/main" id="{8110BBB0-AC17-4A0E-AE94-DDD026D06683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29" name="Rectangle 107">
              <a:extLst>
                <a:ext uri="{FF2B5EF4-FFF2-40B4-BE49-F238E27FC236}">
                  <a16:creationId xmlns:a16="http://schemas.microsoft.com/office/drawing/2014/main" id="{14C155A1-3170-4D2F-BCFE-5A9EC4DD1E75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30" name="Rectangle 31">
              <a:extLst>
                <a:ext uri="{FF2B5EF4-FFF2-40B4-BE49-F238E27FC236}">
                  <a16:creationId xmlns:a16="http://schemas.microsoft.com/office/drawing/2014/main" id="{AEA6BDED-CC83-4710-81D4-E583C465F2FF}"/>
                </a:ext>
              </a:extLst>
            </p:cNvPr>
            <p:cNvSpPr/>
            <p:nvPr/>
          </p:nvSpPr>
          <p:spPr>
            <a:xfrm>
              <a:off x="2830213" y="4690656"/>
              <a:ext cx="7393783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ท่าทางประกอบเพลง</a:t>
              </a:r>
            </a:p>
          </p:txBody>
        </p:sp>
      </p:grpSp>
      <p:grpSp>
        <p:nvGrpSpPr>
          <p:cNvPr id="90" name="กลุ่ม 4">
            <a:extLst>
              <a:ext uri="{FF2B5EF4-FFF2-40B4-BE49-F238E27FC236}">
                <a16:creationId xmlns:a16="http://schemas.microsoft.com/office/drawing/2014/main" id="{8EC80CAD-2439-4DD4-9F9A-D84171D3B9AD}"/>
              </a:ext>
            </a:extLst>
          </p:cNvPr>
          <p:cNvGrpSpPr/>
          <p:nvPr/>
        </p:nvGrpSpPr>
        <p:grpSpPr>
          <a:xfrm>
            <a:off x="1503952" y="2020045"/>
            <a:ext cx="7855948" cy="651100"/>
            <a:chOff x="2115662" y="3077987"/>
            <a:chExt cx="7870982" cy="711763"/>
          </a:xfrm>
        </p:grpSpPr>
        <p:sp>
          <p:nvSpPr>
            <p:cNvPr id="91" name="Rectangle: Rounded Corners 23">
              <a:extLst>
                <a:ext uri="{FF2B5EF4-FFF2-40B4-BE49-F238E27FC236}">
                  <a16:creationId xmlns:a16="http://schemas.microsoft.com/office/drawing/2014/main" id="{69F51599-1E4A-4526-93BA-0FAD436D3459}"/>
                </a:ext>
              </a:extLst>
            </p:cNvPr>
            <p:cNvSpPr/>
            <p:nvPr/>
          </p:nvSpPr>
          <p:spPr>
            <a:xfrm>
              <a:off x="2115662" y="3104340"/>
              <a:ext cx="7870982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92" name="Rectangle: Rounded Corners 83">
              <a:extLst>
                <a:ext uri="{FF2B5EF4-FFF2-40B4-BE49-F238E27FC236}">
                  <a16:creationId xmlns:a16="http://schemas.microsoft.com/office/drawing/2014/main" id="{DF746FD7-80D1-4C43-8A15-C64CC92E0D35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94" name="Rectangle 88">
              <a:extLst>
                <a:ext uri="{FF2B5EF4-FFF2-40B4-BE49-F238E27FC236}">
                  <a16:creationId xmlns:a16="http://schemas.microsoft.com/office/drawing/2014/main" id="{FC357890-72AF-4E2B-904D-A8DA392ACF29}"/>
                </a:ext>
              </a:extLst>
            </p:cNvPr>
            <p:cNvSpPr/>
            <p:nvPr/>
          </p:nvSpPr>
          <p:spPr>
            <a:xfrm>
              <a:off x="2212027" y="3077987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5" name="Rectangle 29">
              <a:extLst>
                <a:ext uri="{FF2B5EF4-FFF2-40B4-BE49-F238E27FC236}">
                  <a16:creationId xmlns:a16="http://schemas.microsoft.com/office/drawing/2014/main" id="{F067F7D9-F195-4159-A8C6-B5B136B4DD18}"/>
                </a:ext>
              </a:extLst>
            </p:cNvPr>
            <p:cNvSpPr/>
            <p:nvPr/>
          </p:nvSpPr>
          <p:spPr>
            <a:xfrm>
              <a:off x="2765656" y="3116845"/>
              <a:ext cx="5019686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เสียง</a:t>
              </a:r>
            </a:p>
          </p:txBody>
        </p:sp>
      </p:grpSp>
      <p:grpSp>
        <p:nvGrpSpPr>
          <p:cNvPr id="131" name="กลุ่ม 1">
            <a:extLst>
              <a:ext uri="{FF2B5EF4-FFF2-40B4-BE49-F238E27FC236}">
                <a16:creationId xmlns:a16="http://schemas.microsoft.com/office/drawing/2014/main" id="{DC4F9028-A309-43A2-80F9-C38CC528D57D}"/>
              </a:ext>
            </a:extLst>
          </p:cNvPr>
          <p:cNvGrpSpPr/>
          <p:nvPr/>
        </p:nvGrpSpPr>
        <p:grpSpPr>
          <a:xfrm>
            <a:off x="1503952" y="4141234"/>
            <a:ext cx="7855948" cy="616523"/>
            <a:chOff x="2110201" y="4690655"/>
            <a:chExt cx="8587910" cy="673966"/>
          </a:xfrm>
        </p:grpSpPr>
        <p:sp>
          <p:nvSpPr>
            <p:cNvPr id="132" name="Rectangle: Rounded Corners 25">
              <a:extLst>
                <a:ext uri="{FF2B5EF4-FFF2-40B4-BE49-F238E27FC236}">
                  <a16:creationId xmlns:a16="http://schemas.microsoft.com/office/drawing/2014/main" id="{8E3A9171-E293-4001-AB41-9A95016D9149}"/>
                </a:ext>
              </a:extLst>
            </p:cNvPr>
            <p:cNvSpPr/>
            <p:nvPr/>
          </p:nvSpPr>
          <p:spPr>
            <a:xfrm>
              <a:off x="2110201" y="4716550"/>
              <a:ext cx="8587910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33" name="Rectangle: Rounded Corners 104">
              <a:extLst>
                <a:ext uri="{FF2B5EF4-FFF2-40B4-BE49-F238E27FC236}">
                  <a16:creationId xmlns:a16="http://schemas.microsoft.com/office/drawing/2014/main" id="{C075C693-94FD-448C-BCBB-9D20724DF73C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34" name="Rectangle 107">
              <a:extLst>
                <a:ext uri="{FF2B5EF4-FFF2-40B4-BE49-F238E27FC236}">
                  <a16:creationId xmlns:a16="http://schemas.microsoft.com/office/drawing/2014/main" id="{5D5942A7-7CC0-43A9-A16D-FC68ED4E6B13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35" name="Rectangle 31">
              <a:extLst>
                <a:ext uri="{FF2B5EF4-FFF2-40B4-BE49-F238E27FC236}">
                  <a16:creationId xmlns:a16="http://schemas.microsoft.com/office/drawing/2014/main" id="{834A4358-F951-4953-B097-FF1C205C7351}"/>
                </a:ext>
              </a:extLst>
            </p:cNvPr>
            <p:cNvSpPr/>
            <p:nvPr/>
          </p:nvSpPr>
          <p:spPr>
            <a:xfrm>
              <a:off x="2832294" y="4690655"/>
              <a:ext cx="7157766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ท่าทางประกอบเพลง</a:t>
              </a:r>
            </a:p>
          </p:txBody>
        </p:sp>
      </p:grpSp>
      <p:grpSp>
        <p:nvGrpSpPr>
          <p:cNvPr id="116" name="กลุ่ม 1">
            <a:extLst>
              <a:ext uri="{FF2B5EF4-FFF2-40B4-BE49-F238E27FC236}">
                <a16:creationId xmlns:a16="http://schemas.microsoft.com/office/drawing/2014/main" id="{BED57CAA-DF65-4CEF-9E3E-06CFFDAED546}"/>
              </a:ext>
            </a:extLst>
          </p:cNvPr>
          <p:cNvGrpSpPr/>
          <p:nvPr/>
        </p:nvGrpSpPr>
        <p:grpSpPr>
          <a:xfrm>
            <a:off x="1503952" y="4862928"/>
            <a:ext cx="7855948" cy="616522"/>
            <a:chOff x="2110201" y="4690656"/>
            <a:chExt cx="8587908" cy="673965"/>
          </a:xfrm>
        </p:grpSpPr>
        <p:sp>
          <p:nvSpPr>
            <p:cNvPr id="117" name="Rectangle: Rounded Corners 25">
              <a:extLst>
                <a:ext uri="{FF2B5EF4-FFF2-40B4-BE49-F238E27FC236}">
                  <a16:creationId xmlns:a16="http://schemas.microsoft.com/office/drawing/2014/main" id="{AF52A8D7-DEC4-499D-B380-BAC40E548F21}"/>
                </a:ext>
              </a:extLst>
            </p:cNvPr>
            <p:cNvSpPr/>
            <p:nvPr/>
          </p:nvSpPr>
          <p:spPr>
            <a:xfrm>
              <a:off x="2110201" y="4716550"/>
              <a:ext cx="8587908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18" name="Rectangle: Rounded Corners 104">
              <a:extLst>
                <a:ext uri="{FF2B5EF4-FFF2-40B4-BE49-F238E27FC236}">
                  <a16:creationId xmlns:a16="http://schemas.microsoft.com/office/drawing/2014/main" id="{28620440-6EA0-409A-86FA-870C8CCC6C81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19" name="Rectangle 107">
              <a:extLst>
                <a:ext uri="{FF2B5EF4-FFF2-40B4-BE49-F238E27FC236}">
                  <a16:creationId xmlns:a16="http://schemas.microsoft.com/office/drawing/2014/main" id="{066685E0-BD81-4E8B-8E26-C0E975636D6A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20" name="Rectangle 31">
              <a:extLst>
                <a:ext uri="{FF2B5EF4-FFF2-40B4-BE49-F238E27FC236}">
                  <a16:creationId xmlns:a16="http://schemas.microsoft.com/office/drawing/2014/main" id="{0866F9AF-DF96-40BF-9672-E50AEAF27442}"/>
                </a:ext>
              </a:extLst>
            </p:cNvPr>
            <p:cNvSpPr/>
            <p:nvPr/>
          </p:nvSpPr>
          <p:spPr>
            <a:xfrm>
              <a:off x="2830213" y="4690656"/>
              <a:ext cx="7393783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พื้นผิวและการประสานเสียง</a:t>
              </a:r>
            </a:p>
          </p:txBody>
        </p:sp>
      </p:grpSp>
      <p:grpSp>
        <p:nvGrpSpPr>
          <p:cNvPr id="121" name="กลุ่ม 1">
            <a:extLst>
              <a:ext uri="{FF2B5EF4-FFF2-40B4-BE49-F238E27FC236}">
                <a16:creationId xmlns:a16="http://schemas.microsoft.com/office/drawing/2014/main" id="{E3215E36-2A55-457D-A602-4845DAE2A521}"/>
              </a:ext>
            </a:extLst>
          </p:cNvPr>
          <p:cNvGrpSpPr/>
          <p:nvPr/>
        </p:nvGrpSpPr>
        <p:grpSpPr>
          <a:xfrm>
            <a:off x="1503952" y="4862928"/>
            <a:ext cx="7855948" cy="616523"/>
            <a:chOff x="2110201" y="4690655"/>
            <a:chExt cx="8587910" cy="673966"/>
          </a:xfrm>
        </p:grpSpPr>
        <p:sp>
          <p:nvSpPr>
            <p:cNvPr id="122" name="Rectangle: Rounded Corners 25">
              <a:extLst>
                <a:ext uri="{FF2B5EF4-FFF2-40B4-BE49-F238E27FC236}">
                  <a16:creationId xmlns:a16="http://schemas.microsoft.com/office/drawing/2014/main" id="{272ADCCA-4712-432F-99A3-E0253B24C89F}"/>
                </a:ext>
              </a:extLst>
            </p:cNvPr>
            <p:cNvSpPr/>
            <p:nvPr/>
          </p:nvSpPr>
          <p:spPr>
            <a:xfrm>
              <a:off x="2110201" y="4716550"/>
              <a:ext cx="8587910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23" name="Rectangle: Rounded Corners 104">
              <a:extLst>
                <a:ext uri="{FF2B5EF4-FFF2-40B4-BE49-F238E27FC236}">
                  <a16:creationId xmlns:a16="http://schemas.microsoft.com/office/drawing/2014/main" id="{F605AC79-343E-417D-9E1F-455AB9328E7A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24" name="Rectangle 107">
              <a:extLst>
                <a:ext uri="{FF2B5EF4-FFF2-40B4-BE49-F238E27FC236}">
                  <a16:creationId xmlns:a16="http://schemas.microsoft.com/office/drawing/2014/main" id="{CE8964E6-C804-4B18-B265-F116CFE8E87A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25" name="Rectangle 31">
              <a:extLst>
                <a:ext uri="{FF2B5EF4-FFF2-40B4-BE49-F238E27FC236}">
                  <a16:creationId xmlns:a16="http://schemas.microsoft.com/office/drawing/2014/main" id="{586EFD87-E06E-4330-A701-279ACD146673}"/>
                </a:ext>
              </a:extLst>
            </p:cNvPr>
            <p:cNvSpPr/>
            <p:nvPr/>
          </p:nvSpPr>
          <p:spPr>
            <a:xfrm>
              <a:off x="2832294" y="4690655"/>
              <a:ext cx="7157766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พื้นผิวและการประสานเสียง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F1FC4863-2D5C-4584-A423-AB7C5DB5DC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30298"/>
            <a:ext cx="1105468" cy="484632"/>
          </a:xfrm>
          <a:prstGeom prst="rect">
            <a:avLst/>
          </a:prstGeom>
        </p:spPr>
      </p:pic>
      <p:pic>
        <p:nvPicPr>
          <p:cNvPr id="8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25852615-1490-47C9-89BB-67F4270A84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B0DD24B-69AD-4146-985A-41564981084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6DE272D-4E1E-4D0C-A4C2-4D6EB172E5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67" name="Rectangle 66">
            <a:extLst>
              <a:ext uri="{FF2B5EF4-FFF2-40B4-BE49-F238E27FC236}">
                <a16:creationId xmlns:a16="http://schemas.microsoft.com/office/drawing/2014/main" id="{99442E36-A441-4FDD-8F6D-73466031BB1E}"/>
              </a:ext>
            </a:extLst>
          </p:cNvPr>
          <p:cNvSpPr/>
          <p:nvPr/>
        </p:nvSpPr>
        <p:spPr>
          <a:xfrm>
            <a:off x="1007511" y="1290684"/>
            <a:ext cx="1073462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en-US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2.</a:t>
            </a:r>
            <a: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	 องค์ประกอบใดที่ไม่นำมาพิจารณาในเรื่องของสุนทรียศาสตร์ทางดนตรี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7921D7C-5260-4C81-BF00-23E25A9CC752}"/>
              </a:ext>
            </a:extLst>
          </p:cNvPr>
          <p:cNvGrpSpPr/>
          <p:nvPr/>
        </p:nvGrpSpPr>
        <p:grpSpPr>
          <a:xfrm>
            <a:off x="819530" y="7098509"/>
            <a:ext cx="10552939" cy="5150641"/>
            <a:chOff x="1542901" y="4187299"/>
            <a:chExt cx="10618353" cy="5182567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95DDE533-2E21-43AE-88C1-26348C987A7C}"/>
                </a:ext>
              </a:extLst>
            </p:cNvPr>
            <p:cNvSpPr/>
            <p:nvPr/>
          </p:nvSpPr>
          <p:spPr>
            <a:xfrm>
              <a:off x="1542901" y="4187299"/>
              <a:ext cx="10618353" cy="5182567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D3ADE069-A126-47C0-9563-2B3FA53B0269}"/>
                </a:ext>
              </a:extLst>
            </p:cNvPr>
            <p:cNvSpPr/>
            <p:nvPr/>
          </p:nvSpPr>
          <p:spPr>
            <a:xfrm>
              <a:off x="2009997" y="4600189"/>
              <a:ext cx="8321334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4. ท่าทางประกอบเพลง</a:t>
              </a: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4BB50B22-82ED-4C52-AAF3-64B13F8685E3}"/>
                </a:ext>
              </a:extLst>
            </p:cNvPr>
            <p:cNvSpPr/>
            <p:nvPr/>
          </p:nvSpPr>
          <p:spPr>
            <a:xfrm>
              <a:off x="2009996" y="5126653"/>
              <a:ext cx="9668087" cy="182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เพราะสุนทรียศาสตร์ทางดนตรี ไม่จำเป็นต้องใช้ท่าทางประกอบในการพิจารณา ซึ่งท่าทางประกอบเพลงเป็นส่วนที่เสริมให้การแสดงมีสีสัน และให้ผู้ชมได้รับความเพลิดเพลิน แต่ไม่เกี่ยวข้องกับลักษณะของเสียงดนตรี ส่วนข้ออื่น ๆ ได้แก่  เสียง ทำนอง จังหวะ พื้นผิวและการประสานเสียง นั้นเป็นองค์ประกอบทางดนตรีไทยที่นำมาพิจารณาในเรื่องของสุนทรียศาสตร์ทางดนตรี 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44" name="close">
            <a:extLst>
              <a:ext uri="{FF2B5EF4-FFF2-40B4-BE49-F238E27FC236}">
                <a16:creationId xmlns:a16="http://schemas.microsoft.com/office/drawing/2014/main" id="{30179F2F-CCFA-4B10-9F32-3880AB714F5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4580" y="6954995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287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0.91042 L 4.79167E-6 1.85185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550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9537 L 0 1.85185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7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L 0 -0.89537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76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1.85185E-6 L 4.79167E-6 -0.91042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" name="กลุ่ม 1">
            <a:extLst>
              <a:ext uri="{FF2B5EF4-FFF2-40B4-BE49-F238E27FC236}">
                <a16:creationId xmlns:a16="http://schemas.microsoft.com/office/drawing/2014/main" id="{8B550BF7-9E62-4CDD-9A25-8CEA25B8EF1B}"/>
              </a:ext>
            </a:extLst>
          </p:cNvPr>
          <p:cNvGrpSpPr/>
          <p:nvPr/>
        </p:nvGrpSpPr>
        <p:grpSpPr>
          <a:xfrm>
            <a:off x="1503952" y="4862928"/>
            <a:ext cx="7855948" cy="616522"/>
            <a:chOff x="2110201" y="4690656"/>
            <a:chExt cx="8587908" cy="673965"/>
          </a:xfrm>
        </p:grpSpPr>
        <p:sp>
          <p:nvSpPr>
            <p:cNvPr id="146" name="Rectangle: Rounded Corners 25">
              <a:extLst>
                <a:ext uri="{FF2B5EF4-FFF2-40B4-BE49-F238E27FC236}">
                  <a16:creationId xmlns:a16="http://schemas.microsoft.com/office/drawing/2014/main" id="{40B89C9E-11D8-46C7-A948-A44E44F84ECE}"/>
                </a:ext>
              </a:extLst>
            </p:cNvPr>
            <p:cNvSpPr/>
            <p:nvPr/>
          </p:nvSpPr>
          <p:spPr>
            <a:xfrm>
              <a:off x="2110201" y="4716550"/>
              <a:ext cx="8587908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47" name="Rectangle: Rounded Corners 104">
              <a:extLst>
                <a:ext uri="{FF2B5EF4-FFF2-40B4-BE49-F238E27FC236}">
                  <a16:creationId xmlns:a16="http://schemas.microsoft.com/office/drawing/2014/main" id="{42AF6620-93E1-4DDD-8B5B-496AB6B025CC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48" name="Rectangle 107">
              <a:extLst>
                <a:ext uri="{FF2B5EF4-FFF2-40B4-BE49-F238E27FC236}">
                  <a16:creationId xmlns:a16="http://schemas.microsoft.com/office/drawing/2014/main" id="{358223BF-832D-4B98-A9A3-514AA05382D2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9" name="Rectangle 31">
              <a:extLst>
                <a:ext uri="{FF2B5EF4-FFF2-40B4-BE49-F238E27FC236}">
                  <a16:creationId xmlns:a16="http://schemas.microsoft.com/office/drawing/2014/main" id="{6455C7C0-EB7C-456D-A74C-09B987C3B85B}"/>
                </a:ext>
              </a:extLst>
            </p:cNvPr>
            <p:cNvSpPr/>
            <p:nvPr/>
          </p:nvSpPr>
          <p:spPr>
            <a:xfrm>
              <a:off x="2830213" y="4690656"/>
              <a:ext cx="7393783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ความเชื่อ</a:t>
              </a:r>
            </a:p>
          </p:txBody>
        </p:sp>
      </p:grpSp>
      <p:grpSp>
        <p:nvGrpSpPr>
          <p:cNvPr id="150" name="กลุ่ม 1">
            <a:extLst>
              <a:ext uri="{FF2B5EF4-FFF2-40B4-BE49-F238E27FC236}">
                <a16:creationId xmlns:a16="http://schemas.microsoft.com/office/drawing/2014/main" id="{F6121016-08D6-4551-9455-692F4BA524C9}"/>
              </a:ext>
            </a:extLst>
          </p:cNvPr>
          <p:cNvGrpSpPr/>
          <p:nvPr/>
        </p:nvGrpSpPr>
        <p:grpSpPr>
          <a:xfrm>
            <a:off x="1503952" y="4862928"/>
            <a:ext cx="7855948" cy="616523"/>
            <a:chOff x="2110201" y="4690655"/>
            <a:chExt cx="8587910" cy="673966"/>
          </a:xfrm>
        </p:grpSpPr>
        <p:sp>
          <p:nvSpPr>
            <p:cNvPr id="151" name="Rectangle: Rounded Corners 25">
              <a:extLst>
                <a:ext uri="{FF2B5EF4-FFF2-40B4-BE49-F238E27FC236}">
                  <a16:creationId xmlns:a16="http://schemas.microsoft.com/office/drawing/2014/main" id="{1986561A-2F59-46DA-92C3-E6AC1430C0A9}"/>
                </a:ext>
              </a:extLst>
            </p:cNvPr>
            <p:cNvSpPr/>
            <p:nvPr/>
          </p:nvSpPr>
          <p:spPr>
            <a:xfrm>
              <a:off x="2110201" y="4716550"/>
              <a:ext cx="8587910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52" name="Rectangle: Rounded Corners 104">
              <a:extLst>
                <a:ext uri="{FF2B5EF4-FFF2-40B4-BE49-F238E27FC236}">
                  <a16:creationId xmlns:a16="http://schemas.microsoft.com/office/drawing/2014/main" id="{2FEBB5BC-1108-4D98-A377-9428C6448FDC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53" name="Rectangle 107">
              <a:extLst>
                <a:ext uri="{FF2B5EF4-FFF2-40B4-BE49-F238E27FC236}">
                  <a16:creationId xmlns:a16="http://schemas.microsoft.com/office/drawing/2014/main" id="{690FA6D0-ACD2-4B49-B15E-BFB228009EDD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4" name="Rectangle 31">
              <a:extLst>
                <a:ext uri="{FF2B5EF4-FFF2-40B4-BE49-F238E27FC236}">
                  <a16:creationId xmlns:a16="http://schemas.microsoft.com/office/drawing/2014/main" id="{DD4EAE5B-675F-48E9-95C2-4DE89CF6B053}"/>
                </a:ext>
              </a:extLst>
            </p:cNvPr>
            <p:cNvSpPr/>
            <p:nvPr/>
          </p:nvSpPr>
          <p:spPr>
            <a:xfrm>
              <a:off x="2832294" y="4690655"/>
              <a:ext cx="7157766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ความเชื่อ</a:t>
              </a:r>
            </a:p>
          </p:txBody>
        </p:sp>
      </p:grpSp>
      <p:grpSp>
        <p:nvGrpSpPr>
          <p:cNvPr id="70" name="กลุ่ม 1">
            <a:extLst>
              <a:ext uri="{FF2B5EF4-FFF2-40B4-BE49-F238E27FC236}">
                <a16:creationId xmlns:a16="http://schemas.microsoft.com/office/drawing/2014/main" id="{16DF3921-169E-4AEC-BE33-95E21FCF7E81}"/>
              </a:ext>
            </a:extLst>
          </p:cNvPr>
          <p:cNvGrpSpPr/>
          <p:nvPr/>
        </p:nvGrpSpPr>
        <p:grpSpPr>
          <a:xfrm>
            <a:off x="1503952" y="4141234"/>
            <a:ext cx="7855948" cy="616522"/>
            <a:chOff x="2110201" y="4690656"/>
            <a:chExt cx="8587908" cy="673965"/>
          </a:xfrm>
        </p:grpSpPr>
        <p:sp>
          <p:nvSpPr>
            <p:cNvPr id="71" name="Rectangle: Rounded Corners 25">
              <a:extLst>
                <a:ext uri="{FF2B5EF4-FFF2-40B4-BE49-F238E27FC236}">
                  <a16:creationId xmlns:a16="http://schemas.microsoft.com/office/drawing/2014/main" id="{CF386419-9020-4A65-B0BF-742FF65BAD9B}"/>
                </a:ext>
              </a:extLst>
            </p:cNvPr>
            <p:cNvSpPr/>
            <p:nvPr/>
          </p:nvSpPr>
          <p:spPr>
            <a:xfrm>
              <a:off x="2110201" y="4716550"/>
              <a:ext cx="8587908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72" name="Rectangle: Rounded Corners 104">
              <a:extLst>
                <a:ext uri="{FF2B5EF4-FFF2-40B4-BE49-F238E27FC236}">
                  <a16:creationId xmlns:a16="http://schemas.microsoft.com/office/drawing/2014/main" id="{1F2D54DA-0762-4094-8B3D-DFDF3338C659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73" name="Rectangle 107">
              <a:extLst>
                <a:ext uri="{FF2B5EF4-FFF2-40B4-BE49-F238E27FC236}">
                  <a16:creationId xmlns:a16="http://schemas.microsoft.com/office/drawing/2014/main" id="{942293AD-0006-40E9-8741-55337EABD7A2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4" name="Rectangle 31">
              <a:extLst>
                <a:ext uri="{FF2B5EF4-FFF2-40B4-BE49-F238E27FC236}">
                  <a16:creationId xmlns:a16="http://schemas.microsoft.com/office/drawing/2014/main" id="{EBEE2A48-2772-495C-B50A-F18ECE5F1025}"/>
                </a:ext>
              </a:extLst>
            </p:cNvPr>
            <p:cNvSpPr/>
            <p:nvPr/>
          </p:nvSpPr>
          <p:spPr>
            <a:xfrm>
              <a:off x="2830213" y="4690656"/>
              <a:ext cx="7393783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สังคม</a:t>
              </a:r>
            </a:p>
          </p:txBody>
        </p:sp>
      </p:grpSp>
      <p:grpSp>
        <p:nvGrpSpPr>
          <p:cNvPr id="75" name="กลุ่ม 1">
            <a:extLst>
              <a:ext uri="{FF2B5EF4-FFF2-40B4-BE49-F238E27FC236}">
                <a16:creationId xmlns:a16="http://schemas.microsoft.com/office/drawing/2014/main" id="{C22FB135-82EA-4150-957C-44108B04D45F}"/>
              </a:ext>
            </a:extLst>
          </p:cNvPr>
          <p:cNvGrpSpPr/>
          <p:nvPr/>
        </p:nvGrpSpPr>
        <p:grpSpPr>
          <a:xfrm>
            <a:off x="1503952" y="4141234"/>
            <a:ext cx="7855948" cy="616525"/>
            <a:chOff x="2110201" y="4690653"/>
            <a:chExt cx="8587910" cy="673968"/>
          </a:xfrm>
        </p:grpSpPr>
        <p:sp>
          <p:nvSpPr>
            <p:cNvPr id="76" name="Rectangle: Rounded Corners 25">
              <a:extLst>
                <a:ext uri="{FF2B5EF4-FFF2-40B4-BE49-F238E27FC236}">
                  <a16:creationId xmlns:a16="http://schemas.microsoft.com/office/drawing/2014/main" id="{0529E442-9DAD-4E67-BA0D-CB8FD06DE4E7}"/>
                </a:ext>
              </a:extLst>
            </p:cNvPr>
            <p:cNvSpPr/>
            <p:nvPr/>
          </p:nvSpPr>
          <p:spPr>
            <a:xfrm>
              <a:off x="2110201" y="4716550"/>
              <a:ext cx="8587910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77" name="Rectangle: Rounded Corners 104">
              <a:extLst>
                <a:ext uri="{FF2B5EF4-FFF2-40B4-BE49-F238E27FC236}">
                  <a16:creationId xmlns:a16="http://schemas.microsoft.com/office/drawing/2014/main" id="{4AF76941-B084-4049-B2F2-EA2CDDAF0429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78" name="Rectangle 107">
              <a:extLst>
                <a:ext uri="{FF2B5EF4-FFF2-40B4-BE49-F238E27FC236}">
                  <a16:creationId xmlns:a16="http://schemas.microsoft.com/office/drawing/2014/main" id="{F7D384BB-0B35-422F-B154-6113B35B6320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9" name="Rectangle 31">
              <a:extLst>
                <a:ext uri="{FF2B5EF4-FFF2-40B4-BE49-F238E27FC236}">
                  <a16:creationId xmlns:a16="http://schemas.microsoft.com/office/drawing/2014/main" id="{3DE7E334-C501-42FE-98D6-1A14FFC63BB7}"/>
                </a:ext>
              </a:extLst>
            </p:cNvPr>
            <p:cNvSpPr/>
            <p:nvPr/>
          </p:nvSpPr>
          <p:spPr>
            <a:xfrm>
              <a:off x="2832294" y="4690653"/>
              <a:ext cx="7157766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สังคม</a:t>
              </a:r>
            </a:p>
          </p:txBody>
        </p:sp>
      </p:grpSp>
      <p:grpSp>
        <p:nvGrpSpPr>
          <p:cNvPr id="155" name="กลุ่ม 2">
            <a:extLst>
              <a:ext uri="{FF2B5EF4-FFF2-40B4-BE49-F238E27FC236}">
                <a16:creationId xmlns:a16="http://schemas.microsoft.com/office/drawing/2014/main" id="{7BAF3B05-1184-418A-A342-CBE55FAA8C11}"/>
              </a:ext>
            </a:extLst>
          </p:cNvPr>
          <p:cNvGrpSpPr/>
          <p:nvPr/>
        </p:nvGrpSpPr>
        <p:grpSpPr>
          <a:xfrm>
            <a:off x="1503952" y="3424812"/>
            <a:ext cx="9266871" cy="648678"/>
            <a:chOff x="2110200" y="3876229"/>
            <a:chExt cx="10130292" cy="709116"/>
          </a:xfrm>
        </p:grpSpPr>
        <p:sp>
          <p:nvSpPr>
            <p:cNvPr id="156" name="Rectangle: Rounded Corners 24">
              <a:extLst>
                <a:ext uri="{FF2B5EF4-FFF2-40B4-BE49-F238E27FC236}">
                  <a16:creationId xmlns:a16="http://schemas.microsoft.com/office/drawing/2014/main" id="{DD651470-0C8F-490C-8529-C89D13918471}"/>
                </a:ext>
              </a:extLst>
            </p:cNvPr>
            <p:cNvSpPr/>
            <p:nvPr/>
          </p:nvSpPr>
          <p:spPr>
            <a:xfrm>
              <a:off x="2110200" y="3908027"/>
              <a:ext cx="8587909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57" name="Rectangle: Rounded Corners 93">
              <a:extLst>
                <a:ext uri="{FF2B5EF4-FFF2-40B4-BE49-F238E27FC236}">
                  <a16:creationId xmlns:a16="http://schemas.microsoft.com/office/drawing/2014/main" id="{6B041160-F13D-49A1-AF1B-0E23FC886FB1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58" name="Rectangle 94">
              <a:extLst>
                <a:ext uri="{FF2B5EF4-FFF2-40B4-BE49-F238E27FC236}">
                  <a16:creationId xmlns:a16="http://schemas.microsoft.com/office/drawing/2014/main" id="{58E16C96-A601-4604-A047-C76CA499F813}"/>
                </a:ext>
              </a:extLst>
            </p:cNvPr>
            <p:cNvSpPr/>
            <p:nvPr/>
          </p:nvSpPr>
          <p:spPr>
            <a:xfrm>
              <a:off x="2216976" y="3876229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9" name="Rectangle 30">
              <a:extLst>
                <a:ext uri="{FF2B5EF4-FFF2-40B4-BE49-F238E27FC236}">
                  <a16:creationId xmlns:a16="http://schemas.microsoft.com/office/drawing/2014/main" id="{D0AA6648-9612-417D-AB84-68343CDF859B}"/>
                </a:ext>
              </a:extLst>
            </p:cNvPr>
            <p:cNvSpPr/>
            <p:nvPr/>
          </p:nvSpPr>
          <p:spPr>
            <a:xfrm>
              <a:off x="2830212" y="3912439"/>
              <a:ext cx="9410280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ค่านิยม</a:t>
              </a:r>
            </a:p>
          </p:txBody>
        </p:sp>
      </p:grpSp>
      <p:grpSp>
        <p:nvGrpSpPr>
          <p:cNvPr id="160" name="กลุ่ม 2">
            <a:extLst>
              <a:ext uri="{FF2B5EF4-FFF2-40B4-BE49-F238E27FC236}">
                <a16:creationId xmlns:a16="http://schemas.microsoft.com/office/drawing/2014/main" id="{94C933BA-D58D-4237-95D3-69FD975B9707}"/>
              </a:ext>
            </a:extLst>
          </p:cNvPr>
          <p:cNvGrpSpPr/>
          <p:nvPr/>
        </p:nvGrpSpPr>
        <p:grpSpPr>
          <a:xfrm>
            <a:off x="1503952" y="3424812"/>
            <a:ext cx="7855948" cy="648678"/>
            <a:chOff x="2110199" y="3876229"/>
            <a:chExt cx="8587910" cy="709116"/>
          </a:xfrm>
        </p:grpSpPr>
        <p:sp>
          <p:nvSpPr>
            <p:cNvPr id="161" name="Rectangle: Rounded Corners 24">
              <a:extLst>
                <a:ext uri="{FF2B5EF4-FFF2-40B4-BE49-F238E27FC236}">
                  <a16:creationId xmlns:a16="http://schemas.microsoft.com/office/drawing/2014/main" id="{64FB6F66-D3E1-4014-8F8D-CBE6C96F4D3E}"/>
                </a:ext>
              </a:extLst>
            </p:cNvPr>
            <p:cNvSpPr/>
            <p:nvPr/>
          </p:nvSpPr>
          <p:spPr>
            <a:xfrm>
              <a:off x="2110199" y="3908027"/>
              <a:ext cx="8587910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62" name="Rectangle: Rounded Corners 93">
              <a:extLst>
                <a:ext uri="{FF2B5EF4-FFF2-40B4-BE49-F238E27FC236}">
                  <a16:creationId xmlns:a16="http://schemas.microsoft.com/office/drawing/2014/main" id="{943396C9-D675-4E9A-98B1-08E2D8268147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63" name="Rectangle 94">
              <a:extLst>
                <a:ext uri="{FF2B5EF4-FFF2-40B4-BE49-F238E27FC236}">
                  <a16:creationId xmlns:a16="http://schemas.microsoft.com/office/drawing/2014/main" id="{15F335F6-3F48-4070-925C-466F129104D3}"/>
                </a:ext>
              </a:extLst>
            </p:cNvPr>
            <p:cNvSpPr/>
            <p:nvPr/>
          </p:nvSpPr>
          <p:spPr>
            <a:xfrm>
              <a:off x="2216976" y="3876229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64" name="Rectangle 30">
              <a:extLst>
                <a:ext uri="{FF2B5EF4-FFF2-40B4-BE49-F238E27FC236}">
                  <a16:creationId xmlns:a16="http://schemas.microsoft.com/office/drawing/2014/main" id="{BE166760-6E52-429D-B99B-FD4E35EE669D}"/>
                </a:ext>
              </a:extLst>
            </p:cNvPr>
            <p:cNvSpPr/>
            <p:nvPr/>
          </p:nvSpPr>
          <p:spPr>
            <a:xfrm>
              <a:off x="2830212" y="3912439"/>
              <a:ext cx="6600985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ค่านิยม</a:t>
              </a:r>
            </a:p>
          </p:txBody>
        </p:sp>
      </p:grpSp>
      <p:grpSp>
        <p:nvGrpSpPr>
          <p:cNvPr id="97" name="กลุ่ม 2">
            <a:extLst>
              <a:ext uri="{FF2B5EF4-FFF2-40B4-BE49-F238E27FC236}">
                <a16:creationId xmlns:a16="http://schemas.microsoft.com/office/drawing/2014/main" id="{B1C14CB6-0DFC-49F3-82FB-E68B2DAE4561}"/>
              </a:ext>
            </a:extLst>
          </p:cNvPr>
          <p:cNvGrpSpPr/>
          <p:nvPr/>
        </p:nvGrpSpPr>
        <p:grpSpPr>
          <a:xfrm>
            <a:off x="1503952" y="2730699"/>
            <a:ext cx="9266871" cy="648678"/>
            <a:chOff x="2110200" y="3876229"/>
            <a:chExt cx="10130292" cy="709116"/>
          </a:xfrm>
        </p:grpSpPr>
        <p:sp>
          <p:nvSpPr>
            <p:cNvPr id="98" name="Rectangle: Rounded Corners 24">
              <a:extLst>
                <a:ext uri="{FF2B5EF4-FFF2-40B4-BE49-F238E27FC236}">
                  <a16:creationId xmlns:a16="http://schemas.microsoft.com/office/drawing/2014/main" id="{EB0DF4AC-433F-483C-B77C-718D2857CDA9}"/>
                </a:ext>
              </a:extLst>
            </p:cNvPr>
            <p:cNvSpPr/>
            <p:nvPr/>
          </p:nvSpPr>
          <p:spPr>
            <a:xfrm>
              <a:off x="2110200" y="3908027"/>
              <a:ext cx="8587909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99" name="Rectangle: Rounded Corners 93">
              <a:extLst>
                <a:ext uri="{FF2B5EF4-FFF2-40B4-BE49-F238E27FC236}">
                  <a16:creationId xmlns:a16="http://schemas.microsoft.com/office/drawing/2014/main" id="{2924202C-5CCA-4878-9E35-C233B2C296D5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00" name="Rectangle 94">
              <a:extLst>
                <a:ext uri="{FF2B5EF4-FFF2-40B4-BE49-F238E27FC236}">
                  <a16:creationId xmlns:a16="http://schemas.microsoft.com/office/drawing/2014/main" id="{5AE6C956-2115-45E5-865D-341161978F14}"/>
                </a:ext>
              </a:extLst>
            </p:cNvPr>
            <p:cNvSpPr/>
            <p:nvPr/>
          </p:nvSpPr>
          <p:spPr>
            <a:xfrm>
              <a:off x="2216976" y="3876229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1" name="Rectangle 30">
              <a:extLst>
                <a:ext uri="{FF2B5EF4-FFF2-40B4-BE49-F238E27FC236}">
                  <a16:creationId xmlns:a16="http://schemas.microsoft.com/office/drawing/2014/main" id="{D7C85EC0-C272-42D5-8A92-1C4B9D3338D0}"/>
                </a:ext>
              </a:extLst>
            </p:cNvPr>
            <p:cNvSpPr/>
            <p:nvPr/>
          </p:nvSpPr>
          <p:spPr>
            <a:xfrm>
              <a:off x="2830212" y="3912439"/>
              <a:ext cx="9410280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การศึกษา</a:t>
              </a:r>
            </a:p>
          </p:txBody>
        </p:sp>
      </p:grpSp>
      <p:grpSp>
        <p:nvGrpSpPr>
          <p:cNvPr id="102" name="กลุ่ม 2">
            <a:extLst>
              <a:ext uri="{FF2B5EF4-FFF2-40B4-BE49-F238E27FC236}">
                <a16:creationId xmlns:a16="http://schemas.microsoft.com/office/drawing/2014/main" id="{6F982BE4-6EEB-48B6-AC05-5C0A9A3F85FB}"/>
              </a:ext>
            </a:extLst>
          </p:cNvPr>
          <p:cNvGrpSpPr/>
          <p:nvPr/>
        </p:nvGrpSpPr>
        <p:grpSpPr>
          <a:xfrm>
            <a:off x="1503952" y="2730699"/>
            <a:ext cx="7855948" cy="648678"/>
            <a:chOff x="2110199" y="3876229"/>
            <a:chExt cx="8587910" cy="709116"/>
          </a:xfrm>
        </p:grpSpPr>
        <p:sp>
          <p:nvSpPr>
            <p:cNvPr id="103" name="Rectangle: Rounded Corners 24">
              <a:extLst>
                <a:ext uri="{FF2B5EF4-FFF2-40B4-BE49-F238E27FC236}">
                  <a16:creationId xmlns:a16="http://schemas.microsoft.com/office/drawing/2014/main" id="{36F16E43-768E-4E6A-98CB-D8ACD7CEDE25}"/>
                </a:ext>
              </a:extLst>
            </p:cNvPr>
            <p:cNvSpPr/>
            <p:nvPr/>
          </p:nvSpPr>
          <p:spPr>
            <a:xfrm>
              <a:off x="2110199" y="3908027"/>
              <a:ext cx="8587910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04" name="Rectangle: Rounded Corners 93">
              <a:extLst>
                <a:ext uri="{FF2B5EF4-FFF2-40B4-BE49-F238E27FC236}">
                  <a16:creationId xmlns:a16="http://schemas.microsoft.com/office/drawing/2014/main" id="{0F4C2F90-9D50-40F7-BEA3-D5558CCE845C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05" name="Rectangle 94">
              <a:extLst>
                <a:ext uri="{FF2B5EF4-FFF2-40B4-BE49-F238E27FC236}">
                  <a16:creationId xmlns:a16="http://schemas.microsoft.com/office/drawing/2014/main" id="{EF2B4A52-00F2-40F4-8A76-79AC301C6F81}"/>
                </a:ext>
              </a:extLst>
            </p:cNvPr>
            <p:cNvSpPr/>
            <p:nvPr/>
          </p:nvSpPr>
          <p:spPr>
            <a:xfrm>
              <a:off x="2216976" y="3876229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6" name="Rectangle 30">
              <a:extLst>
                <a:ext uri="{FF2B5EF4-FFF2-40B4-BE49-F238E27FC236}">
                  <a16:creationId xmlns:a16="http://schemas.microsoft.com/office/drawing/2014/main" id="{9866E87D-56C3-4029-9435-A32BAE69E14B}"/>
                </a:ext>
              </a:extLst>
            </p:cNvPr>
            <p:cNvSpPr/>
            <p:nvPr/>
          </p:nvSpPr>
          <p:spPr>
            <a:xfrm>
              <a:off x="2830212" y="3912439"/>
              <a:ext cx="6600985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การศึกษา</a:t>
              </a:r>
            </a:p>
          </p:txBody>
        </p:sp>
      </p:grpSp>
      <p:grpSp>
        <p:nvGrpSpPr>
          <p:cNvPr id="107" name="กลุ่ม 4">
            <a:extLst>
              <a:ext uri="{FF2B5EF4-FFF2-40B4-BE49-F238E27FC236}">
                <a16:creationId xmlns:a16="http://schemas.microsoft.com/office/drawing/2014/main" id="{777042CF-F6E6-45FE-B2BD-D75D650910B6}"/>
              </a:ext>
            </a:extLst>
          </p:cNvPr>
          <p:cNvGrpSpPr/>
          <p:nvPr/>
        </p:nvGrpSpPr>
        <p:grpSpPr>
          <a:xfrm>
            <a:off x="1503952" y="2020045"/>
            <a:ext cx="8360537" cy="651100"/>
            <a:chOff x="2115662" y="3077987"/>
            <a:chExt cx="8376538" cy="711763"/>
          </a:xfrm>
        </p:grpSpPr>
        <p:sp>
          <p:nvSpPr>
            <p:cNvPr id="108" name="Rectangle: Rounded Corners 23">
              <a:extLst>
                <a:ext uri="{FF2B5EF4-FFF2-40B4-BE49-F238E27FC236}">
                  <a16:creationId xmlns:a16="http://schemas.microsoft.com/office/drawing/2014/main" id="{368D9E50-7576-4FA6-8B95-619F6B0BEABF}"/>
                </a:ext>
              </a:extLst>
            </p:cNvPr>
            <p:cNvSpPr/>
            <p:nvPr/>
          </p:nvSpPr>
          <p:spPr>
            <a:xfrm>
              <a:off x="2115662" y="3104340"/>
              <a:ext cx="7870983" cy="596704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400" dirty="0"/>
                <a:t> </a:t>
              </a:r>
              <a:endParaRPr lang="en-US" sz="3400" dirty="0"/>
            </a:p>
          </p:txBody>
        </p:sp>
        <p:sp>
          <p:nvSpPr>
            <p:cNvPr id="109" name="Rectangle: Rounded Corners 83">
              <a:extLst>
                <a:ext uri="{FF2B5EF4-FFF2-40B4-BE49-F238E27FC236}">
                  <a16:creationId xmlns:a16="http://schemas.microsoft.com/office/drawing/2014/main" id="{7C08E33D-C453-4257-A00D-00CC916559A9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10" name="Rectangle 88">
              <a:extLst>
                <a:ext uri="{FF2B5EF4-FFF2-40B4-BE49-F238E27FC236}">
                  <a16:creationId xmlns:a16="http://schemas.microsoft.com/office/drawing/2014/main" id="{27A4B435-9134-44A7-AD88-CA37C03617D4}"/>
                </a:ext>
              </a:extLst>
            </p:cNvPr>
            <p:cNvSpPr/>
            <p:nvPr/>
          </p:nvSpPr>
          <p:spPr>
            <a:xfrm>
              <a:off x="2212027" y="3077987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1" name="Rectangle 29">
              <a:extLst>
                <a:ext uri="{FF2B5EF4-FFF2-40B4-BE49-F238E27FC236}">
                  <a16:creationId xmlns:a16="http://schemas.microsoft.com/office/drawing/2014/main" id="{3F09ABB3-C880-4A9C-9112-EF18238BC6B3}"/>
                </a:ext>
              </a:extLst>
            </p:cNvPr>
            <p:cNvSpPr/>
            <p:nvPr/>
          </p:nvSpPr>
          <p:spPr>
            <a:xfrm>
              <a:off x="2765655" y="3116845"/>
              <a:ext cx="7726545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อารมณ์และจิตใจ</a:t>
              </a:r>
            </a:p>
          </p:txBody>
        </p:sp>
      </p:grpSp>
      <p:grpSp>
        <p:nvGrpSpPr>
          <p:cNvPr id="112" name="กลุ่ม 4">
            <a:extLst>
              <a:ext uri="{FF2B5EF4-FFF2-40B4-BE49-F238E27FC236}">
                <a16:creationId xmlns:a16="http://schemas.microsoft.com/office/drawing/2014/main" id="{C0243ECF-954A-4EBD-AA2E-61C79FB981E8}"/>
              </a:ext>
            </a:extLst>
          </p:cNvPr>
          <p:cNvGrpSpPr/>
          <p:nvPr/>
        </p:nvGrpSpPr>
        <p:grpSpPr>
          <a:xfrm>
            <a:off x="1503952" y="2020045"/>
            <a:ext cx="7855948" cy="651100"/>
            <a:chOff x="2115662" y="3077987"/>
            <a:chExt cx="7870982" cy="711763"/>
          </a:xfrm>
        </p:grpSpPr>
        <p:sp>
          <p:nvSpPr>
            <p:cNvPr id="113" name="Rectangle: Rounded Corners 23">
              <a:extLst>
                <a:ext uri="{FF2B5EF4-FFF2-40B4-BE49-F238E27FC236}">
                  <a16:creationId xmlns:a16="http://schemas.microsoft.com/office/drawing/2014/main" id="{C5C45DC6-7DC9-40B8-944B-A470A36AD07A}"/>
                </a:ext>
              </a:extLst>
            </p:cNvPr>
            <p:cNvSpPr/>
            <p:nvPr/>
          </p:nvSpPr>
          <p:spPr>
            <a:xfrm>
              <a:off x="2115662" y="3104340"/>
              <a:ext cx="7870982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14" name="Rectangle: Rounded Corners 83">
              <a:extLst>
                <a:ext uri="{FF2B5EF4-FFF2-40B4-BE49-F238E27FC236}">
                  <a16:creationId xmlns:a16="http://schemas.microsoft.com/office/drawing/2014/main" id="{48883EB2-D120-4B3B-A6AE-39CAD4009CAE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43" name="Rectangle 88">
              <a:extLst>
                <a:ext uri="{FF2B5EF4-FFF2-40B4-BE49-F238E27FC236}">
                  <a16:creationId xmlns:a16="http://schemas.microsoft.com/office/drawing/2014/main" id="{0F6D3AC5-C634-4437-AC39-7FD96AD1B4D9}"/>
                </a:ext>
              </a:extLst>
            </p:cNvPr>
            <p:cNvSpPr/>
            <p:nvPr/>
          </p:nvSpPr>
          <p:spPr>
            <a:xfrm>
              <a:off x="2212027" y="3077987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4" name="Rectangle 29">
              <a:extLst>
                <a:ext uri="{FF2B5EF4-FFF2-40B4-BE49-F238E27FC236}">
                  <a16:creationId xmlns:a16="http://schemas.microsoft.com/office/drawing/2014/main" id="{AF29CD13-5E26-4636-BCB0-91949AB40368}"/>
                </a:ext>
              </a:extLst>
            </p:cNvPr>
            <p:cNvSpPr/>
            <p:nvPr/>
          </p:nvSpPr>
          <p:spPr>
            <a:xfrm>
              <a:off x="2765656" y="3116845"/>
              <a:ext cx="5019686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อารมณ์และจิตใจ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F1FC4863-2D5C-4584-A423-AB7C5DB5DC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30298"/>
            <a:ext cx="1105468" cy="484632"/>
          </a:xfrm>
          <a:prstGeom prst="rect">
            <a:avLst/>
          </a:prstGeom>
        </p:spPr>
      </p:pic>
      <p:pic>
        <p:nvPicPr>
          <p:cNvPr id="8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25852615-1490-47C9-89BB-67F4270A84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B0DD24B-69AD-4146-985A-41564981084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6DE272D-4E1E-4D0C-A4C2-4D6EB172E5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67" name="Rectangle 66">
            <a:extLst>
              <a:ext uri="{FF2B5EF4-FFF2-40B4-BE49-F238E27FC236}">
                <a16:creationId xmlns:a16="http://schemas.microsoft.com/office/drawing/2014/main" id="{99442E36-A441-4FDD-8F6D-73466031BB1E}"/>
              </a:ext>
            </a:extLst>
          </p:cNvPr>
          <p:cNvSpPr/>
          <p:nvPr/>
        </p:nvSpPr>
        <p:spPr>
          <a:xfrm>
            <a:off x="1007511" y="1208680"/>
            <a:ext cx="1073462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</a:pPr>
            <a: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3</a:t>
            </a:r>
            <a:r>
              <a:rPr lang="en-US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.</a:t>
            </a:r>
            <a: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	 การรับรู้ความงามของดนตรีขึ้นอยู่กับปัจจัยใดเป็นสำคัญ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7921D7C-5260-4C81-BF00-23E25A9CC752}"/>
              </a:ext>
            </a:extLst>
          </p:cNvPr>
          <p:cNvGrpSpPr/>
          <p:nvPr/>
        </p:nvGrpSpPr>
        <p:grpSpPr>
          <a:xfrm>
            <a:off x="1615546" y="7098507"/>
            <a:ext cx="8960912" cy="5792068"/>
            <a:chOff x="1542902" y="4187298"/>
            <a:chExt cx="9016457" cy="5827970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95DDE533-2E21-43AE-88C1-26348C987A7C}"/>
                </a:ext>
              </a:extLst>
            </p:cNvPr>
            <p:cNvSpPr/>
            <p:nvPr/>
          </p:nvSpPr>
          <p:spPr>
            <a:xfrm>
              <a:off x="1542902" y="4187298"/>
              <a:ext cx="9016457" cy="5827969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D3ADE069-A126-47C0-9563-2B3FA53B0269}"/>
                </a:ext>
              </a:extLst>
            </p:cNvPr>
            <p:cNvSpPr/>
            <p:nvPr/>
          </p:nvSpPr>
          <p:spPr>
            <a:xfrm>
              <a:off x="2009997" y="4600189"/>
              <a:ext cx="8321334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1. เพื่อความเพลิดเพลิน </a:t>
              </a: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4BB50B22-82ED-4C52-AAF3-64B13F8685E3}"/>
                </a:ext>
              </a:extLst>
            </p:cNvPr>
            <p:cNvSpPr/>
            <p:nvPr/>
          </p:nvSpPr>
          <p:spPr>
            <a:xfrm>
              <a:off x="2009997" y="5153224"/>
              <a:ext cx="8549357" cy="48620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เพราะดนตรีเป็นศิลปะที่เกี่ยวข้องกับเสียง สัมผัสได้ด้วยโสตประสาท ซึ่งเป็นนามธรรม จึงต้องใช้อารมณ์และจิตใจเพื่อเข้าถึงการรับรู้ความงามของดนตรีเป็นหลัก ซึ่งบุคคลแต่ละบุคคลจะมีการรับรู้เรื่องความงามของดนตรีที่แตกต่างกันออกไปขึ้นอยู่กับความรู้สึก   ในขณะนั้น ส่วนข้ออื่น ๆ ซึ่งไม่ใช่คำตอบที่ถูกต้อง มีเหตุผลดังนี้ </a:t>
              </a:r>
              <a:b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2. การศึกษา คือ เป็นหลักการเข้าถึงการรับรู้ความงามของดนตรี ซึ่งไม่ใช่ปัจจัยสำคัญในการรับรู้ความงามของดนตรี</a:t>
              </a:r>
              <a:b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3. ค่านิยม คือบทบาทของดนตรีไทยในการสะท้อนสังคม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4. สังคม คือ ลักษณะของแต่ละยุคสมัย ที่แสดงให้เห็นว่าผู้คนให้ความสำคัญกับดนตรีมากน้อยเพียงใด เกิดเครื่องดนตรีอะไรขึ้นมา หรือลดเครื่องดนตรีอะไรลงไป    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5. ความเชื่อ คือ บทบาทของดนตรีไทยในการสะท้อนสังคม</a:t>
              </a:r>
            </a:p>
            <a:p>
              <a:pPr algn="thaiDist">
                <a:tabLst>
                  <a:tab pos="361326" algn="l"/>
                  <a:tab pos="711608" algn="l"/>
                </a:tabLst>
              </a:pPr>
              <a:endPara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44" name="close">
            <a:extLst>
              <a:ext uri="{FF2B5EF4-FFF2-40B4-BE49-F238E27FC236}">
                <a16:creationId xmlns:a16="http://schemas.microsoft.com/office/drawing/2014/main" id="{30179F2F-CCFA-4B10-9F32-3880AB714F5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916807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511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 -0.9599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00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 -0.9599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0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95995 L 2.91667E-6 4.44444E-6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333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95996 L 0 -1.11111E-6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กลุ่ม 2">
            <a:extLst>
              <a:ext uri="{FF2B5EF4-FFF2-40B4-BE49-F238E27FC236}">
                <a16:creationId xmlns:a16="http://schemas.microsoft.com/office/drawing/2014/main" id="{1210FAEC-AA30-4453-A55E-C67E8372E5F8}"/>
              </a:ext>
            </a:extLst>
          </p:cNvPr>
          <p:cNvGrpSpPr/>
          <p:nvPr/>
        </p:nvGrpSpPr>
        <p:grpSpPr>
          <a:xfrm>
            <a:off x="1503952" y="2730699"/>
            <a:ext cx="9266871" cy="648678"/>
            <a:chOff x="2110200" y="3876229"/>
            <a:chExt cx="10130292" cy="709116"/>
          </a:xfrm>
        </p:grpSpPr>
        <p:sp>
          <p:nvSpPr>
            <p:cNvPr id="137" name="Rectangle: Rounded Corners 24">
              <a:extLst>
                <a:ext uri="{FF2B5EF4-FFF2-40B4-BE49-F238E27FC236}">
                  <a16:creationId xmlns:a16="http://schemas.microsoft.com/office/drawing/2014/main" id="{6F3DE05B-1D9F-4B79-ACF7-73F0D1FDB2B8}"/>
                </a:ext>
              </a:extLst>
            </p:cNvPr>
            <p:cNvSpPr/>
            <p:nvPr/>
          </p:nvSpPr>
          <p:spPr>
            <a:xfrm>
              <a:off x="2110200" y="3908027"/>
              <a:ext cx="8587909" cy="603255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38" name="Rectangle: Rounded Corners 93">
              <a:extLst>
                <a:ext uri="{FF2B5EF4-FFF2-40B4-BE49-F238E27FC236}">
                  <a16:creationId xmlns:a16="http://schemas.microsoft.com/office/drawing/2014/main" id="{B428A898-9EA2-40DC-B77B-B40CADF2BBC2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39" name="Rectangle 94">
              <a:extLst>
                <a:ext uri="{FF2B5EF4-FFF2-40B4-BE49-F238E27FC236}">
                  <a16:creationId xmlns:a16="http://schemas.microsoft.com/office/drawing/2014/main" id="{E07C9C1E-CF1A-4B33-90D5-73D893A48AA8}"/>
                </a:ext>
              </a:extLst>
            </p:cNvPr>
            <p:cNvSpPr/>
            <p:nvPr/>
          </p:nvSpPr>
          <p:spPr>
            <a:xfrm>
              <a:off x="2216976" y="3876229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0" name="Rectangle 30">
              <a:extLst>
                <a:ext uri="{FF2B5EF4-FFF2-40B4-BE49-F238E27FC236}">
                  <a16:creationId xmlns:a16="http://schemas.microsoft.com/office/drawing/2014/main" id="{DDB87765-D0A7-48B7-B91A-B9F27DD77E6B}"/>
                </a:ext>
              </a:extLst>
            </p:cNvPr>
            <p:cNvSpPr/>
            <p:nvPr/>
          </p:nvSpPr>
          <p:spPr>
            <a:xfrm>
              <a:off x="2830212" y="3912439"/>
              <a:ext cx="9410280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มีวิถีชีวิตที่ไม่รีบร้อนและรักความสงบ</a:t>
              </a:r>
            </a:p>
          </p:txBody>
        </p:sp>
      </p:grpSp>
      <p:grpSp>
        <p:nvGrpSpPr>
          <p:cNvPr id="141" name="กลุ่ม 2">
            <a:extLst>
              <a:ext uri="{FF2B5EF4-FFF2-40B4-BE49-F238E27FC236}">
                <a16:creationId xmlns:a16="http://schemas.microsoft.com/office/drawing/2014/main" id="{FFC00CEA-A676-4DAE-8F97-5A930559B394}"/>
              </a:ext>
            </a:extLst>
          </p:cNvPr>
          <p:cNvGrpSpPr/>
          <p:nvPr/>
        </p:nvGrpSpPr>
        <p:grpSpPr>
          <a:xfrm>
            <a:off x="1503952" y="2730699"/>
            <a:ext cx="7855948" cy="648678"/>
            <a:chOff x="2110199" y="3876229"/>
            <a:chExt cx="8587910" cy="709116"/>
          </a:xfrm>
        </p:grpSpPr>
        <p:sp>
          <p:nvSpPr>
            <p:cNvPr id="142" name="Rectangle: Rounded Corners 24">
              <a:extLst>
                <a:ext uri="{FF2B5EF4-FFF2-40B4-BE49-F238E27FC236}">
                  <a16:creationId xmlns:a16="http://schemas.microsoft.com/office/drawing/2014/main" id="{E284B54F-AE84-488F-9BB9-A0EE1E6DBAE6}"/>
                </a:ext>
              </a:extLst>
            </p:cNvPr>
            <p:cNvSpPr/>
            <p:nvPr/>
          </p:nvSpPr>
          <p:spPr>
            <a:xfrm>
              <a:off x="2110199" y="3908027"/>
              <a:ext cx="8587910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43" name="Rectangle: Rounded Corners 93">
              <a:extLst>
                <a:ext uri="{FF2B5EF4-FFF2-40B4-BE49-F238E27FC236}">
                  <a16:creationId xmlns:a16="http://schemas.microsoft.com/office/drawing/2014/main" id="{B536BFBE-5DF0-40F2-A9C2-0DCA569F7F4F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44" name="Rectangle 94">
              <a:extLst>
                <a:ext uri="{FF2B5EF4-FFF2-40B4-BE49-F238E27FC236}">
                  <a16:creationId xmlns:a16="http://schemas.microsoft.com/office/drawing/2014/main" id="{94B4EA50-996D-4913-A577-CDF70974FADD}"/>
                </a:ext>
              </a:extLst>
            </p:cNvPr>
            <p:cNvSpPr/>
            <p:nvPr/>
          </p:nvSpPr>
          <p:spPr>
            <a:xfrm>
              <a:off x="2216976" y="3876229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5" name="Rectangle 30">
              <a:extLst>
                <a:ext uri="{FF2B5EF4-FFF2-40B4-BE49-F238E27FC236}">
                  <a16:creationId xmlns:a16="http://schemas.microsoft.com/office/drawing/2014/main" id="{82AE4BD0-29CD-4DCD-84B2-01DCA58C9B89}"/>
                </a:ext>
              </a:extLst>
            </p:cNvPr>
            <p:cNvSpPr/>
            <p:nvPr/>
          </p:nvSpPr>
          <p:spPr>
            <a:xfrm>
              <a:off x="2830212" y="3912439"/>
              <a:ext cx="6600985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มีวิถีชีวิตที่ไม่รีบร้อนและรักความสงบ</a:t>
              </a:r>
            </a:p>
          </p:txBody>
        </p:sp>
      </p:grpSp>
      <p:grpSp>
        <p:nvGrpSpPr>
          <p:cNvPr id="126" name="กลุ่ม 1">
            <a:extLst>
              <a:ext uri="{FF2B5EF4-FFF2-40B4-BE49-F238E27FC236}">
                <a16:creationId xmlns:a16="http://schemas.microsoft.com/office/drawing/2014/main" id="{AF361956-D694-4831-AB40-EC422EC4D62D}"/>
              </a:ext>
            </a:extLst>
          </p:cNvPr>
          <p:cNvGrpSpPr/>
          <p:nvPr/>
        </p:nvGrpSpPr>
        <p:grpSpPr>
          <a:xfrm>
            <a:off x="1503952" y="4141234"/>
            <a:ext cx="7855948" cy="616522"/>
            <a:chOff x="2110201" y="4690656"/>
            <a:chExt cx="8587908" cy="673965"/>
          </a:xfrm>
        </p:grpSpPr>
        <p:sp>
          <p:nvSpPr>
            <p:cNvPr id="127" name="Rectangle: Rounded Corners 25">
              <a:extLst>
                <a:ext uri="{FF2B5EF4-FFF2-40B4-BE49-F238E27FC236}">
                  <a16:creationId xmlns:a16="http://schemas.microsoft.com/office/drawing/2014/main" id="{7DD4D516-B827-4D06-98F8-138E4E50E416}"/>
                </a:ext>
              </a:extLst>
            </p:cNvPr>
            <p:cNvSpPr/>
            <p:nvPr/>
          </p:nvSpPr>
          <p:spPr>
            <a:xfrm>
              <a:off x="2110201" y="4716550"/>
              <a:ext cx="8587908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28" name="Rectangle: Rounded Corners 104">
              <a:extLst>
                <a:ext uri="{FF2B5EF4-FFF2-40B4-BE49-F238E27FC236}">
                  <a16:creationId xmlns:a16="http://schemas.microsoft.com/office/drawing/2014/main" id="{8110BBB0-AC17-4A0E-AE94-DDD026D06683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29" name="Rectangle 107">
              <a:extLst>
                <a:ext uri="{FF2B5EF4-FFF2-40B4-BE49-F238E27FC236}">
                  <a16:creationId xmlns:a16="http://schemas.microsoft.com/office/drawing/2014/main" id="{14C155A1-3170-4D2F-BCFE-5A9EC4DD1E75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30" name="Rectangle 31">
              <a:extLst>
                <a:ext uri="{FF2B5EF4-FFF2-40B4-BE49-F238E27FC236}">
                  <a16:creationId xmlns:a16="http://schemas.microsoft.com/office/drawing/2014/main" id="{AEA6BDED-CC83-4710-81D4-E583C465F2FF}"/>
                </a:ext>
              </a:extLst>
            </p:cNvPr>
            <p:cNvSpPr/>
            <p:nvPr/>
          </p:nvSpPr>
          <p:spPr>
            <a:xfrm>
              <a:off x="2830213" y="4690656"/>
              <a:ext cx="7393783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ความลำบากยากจน</a:t>
              </a:r>
            </a:p>
          </p:txBody>
        </p:sp>
      </p:grpSp>
      <p:grpSp>
        <p:nvGrpSpPr>
          <p:cNvPr id="131" name="กลุ่ม 1">
            <a:extLst>
              <a:ext uri="{FF2B5EF4-FFF2-40B4-BE49-F238E27FC236}">
                <a16:creationId xmlns:a16="http://schemas.microsoft.com/office/drawing/2014/main" id="{DC4F9028-A309-43A2-80F9-C38CC528D57D}"/>
              </a:ext>
            </a:extLst>
          </p:cNvPr>
          <p:cNvGrpSpPr/>
          <p:nvPr/>
        </p:nvGrpSpPr>
        <p:grpSpPr>
          <a:xfrm>
            <a:off x="1503952" y="4141234"/>
            <a:ext cx="7855948" cy="616523"/>
            <a:chOff x="2110201" y="4690655"/>
            <a:chExt cx="8587910" cy="673966"/>
          </a:xfrm>
        </p:grpSpPr>
        <p:sp>
          <p:nvSpPr>
            <p:cNvPr id="132" name="Rectangle: Rounded Corners 25">
              <a:extLst>
                <a:ext uri="{FF2B5EF4-FFF2-40B4-BE49-F238E27FC236}">
                  <a16:creationId xmlns:a16="http://schemas.microsoft.com/office/drawing/2014/main" id="{8E3A9171-E293-4001-AB41-9A95016D9149}"/>
                </a:ext>
              </a:extLst>
            </p:cNvPr>
            <p:cNvSpPr/>
            <p:nvPr/>
          </p:nvSpPr>
          <p:spPr>
            <a:xfrm>
              <a:off x="2110201" y="4716550"/>
              <a:ext cx="8587910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33" name="Rectangle: Rounded Corners 104">
              <a:extLst>
                <a:ext uri="{FF2B5EF4-FFF2-40B4-BE49-F238E27FC236}">
                  <a16:creationId xmlns:a16="http://schemas.microsoft.com/office/drawing/2014/main" id="{C075C693-94FD-448C-BCBB-9D20724DF73C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34" name="Rectangle 107">
              <a:extLst>
                <a:ext uri="{FF2B5EF4-FFF2-40B4-BE49-F238E27FC236}">
                  <a16:creationId xmlns:a16="http://schemas.microsoft.com/office/drawing/2014/main" id="{5D5942A7-7CC0-43A9-A16D-FC68ED4E6B13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35" name="Rectangle 31">
              <a:extLst>
                <a:ext uri="{FF2B5EF4-FFF2-40B4-BE49-F238E27FC236}">
                  <a16:creationId xmlns:a16="http://schemas.microsoft.com/office/drawing/2014/main" id="{834A4358-F951-4953-B097-FF1C205C7351}"/>
                </a:ext>
              </a:extLst>
            </p:cNvPr>
            <p:cNvSpPr/>
            <p:nvPr/>
          </p:nvSpPr>
          <p:spPr>
            <a:xfrm>
              <a:off x="2832294" y="4690655"/>
              <a:ext cx="7157766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ความลำบากยากจน</a:t>
              </a:r>
            </a:p>
          </p:txBody>
        </p:sp>
      </p:grpSp>
      <p:grpSp>
        <p:nvGrpSpPr>
          <p:cNvPr id="116" name="กลุ่ม 1">
            <a:extLst>
              <a:ext uri="{FF2B5EF4-FFF2-40B4-BE49-F238E27FC236}">
                <a16:creationId xmlns:a16="http://schemas.microsoft.com/office/drawing/2014/main" id="{BED57CAA-DF65-4CEF-9E3E-06CFFDAED546}"/>
              </a:ext>
            </a:extLst>
          </p:cNvPr>
          <p:cNvGrpSpPr/>
          <p:nvPr/>
        </p:nvGrpSpPr>
        <p:grpSpPr>
          <a:xfrm>
            <a:off x="1503952" y="4862928"/>
            <a:ext cx="7855948" cy="616522"/>
            <a:chOff x="2110201" y="4690656"/>
            <a:chExt cx="8587908" cy="673965"/>
          </a:xfrm>
        </p:grpSpPr>
        <p:sp>
          <p:nvSpPr>
            <p:cNvPr id="117" name="Rectangle: Rounded Corners 25">
              <a:extLst>
                <a:ext uri="{FF2B5EF4-FFF2-40B4-BE49-F238E27FC236}">
                  <a16:creationId xmlns:a16="http://schemas.microsoft.com/office/drawing/2014/main" id="{AF52A8D7-DEC4-499D-B380-BAC40E548F21}"/>
                </a:ext>
              </a:extLst>
            </p:cNvPr>
            <p:cNvSpPr/>
            <p:nvPr/>
          </p:nvSpPr>
          <p:spPr>
            <a:xfrm>
              <a:off x="2110201" y="4716550"/>
              <a:ext cx="8587908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18" name="Rectangle: Rounded Corners 104">
              <a:extLst>
                <a:ext uri="{FF2B5EF4-FFF2-40B4-BE49-F238E27FC236}">
                  <a16:creationId xmlns:a16="http://schemas.microsoft.com/office/drawing/2014/main" id="{28620440-6EA0-409A-86FA-870C8CCC6C81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19" name="Rectangle 107">
              <a:extLst>
                <a:ext uri="{FF2B5EF4-FFF2-40B4-BE49-F238E27FC236}">
                  <a16:creationId xmlns:a16="http://schemas.microsoft.com/office/drawing/2014/main" id="{066685E0-BD81-4E8B-8E26-C0E975636D6A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20" name="Rectangle 31">
              <a:extLst>
                <a:ext uri="{FF2B5EF4-FFF2-40B4-BE49-F238E27FC236}">
                  <a16:creationId xmlns:a16="http://schemas.microsoft.com/office/drawing/2014/main" id="{0866F9AF-DF96-40BF-9672-E50AEAF27442}"/>
                </a:ext>
              </a:extLst>
            </p:cNvPr>
            <p:cNvSpPr/>
            <p:nvPr/>
          </p:nvSpPr>
          <p:spPr>
            <a:xfrm>
              <a:off x="2830213" y="4690656"/>
              <a:ext cx="7393783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เคร่งครัดประเพณี</a:t>
              </a:r>
            </a:p>
          </p:txBody>
        </p:sp>
      </p:grpSp>
      <p:grpSp>
        <p:nvGrpSpPr>
          <p:cNvPr id="121" name="กลุ่ม 1">
            <a:extLst>
              <a:ext uri="{FF2B5EF4-FFF2-40B4-BE49-F238E27FC236}">
                <a16:creationId xmlns:a16="http://schemas.microsoft.com/office/drawing/2014/main" id="{E3215E36-2A55-457D-A602-4845DAE2A521}"/>
              </a:ext>
            </a:extLst>
          </p:cNvPr>
          <p:cNvGrpSpPr/>
          <p:nvPr/>
        </p:nvGrpSpPr>
        <p:grpSpPr>
          <a:xfrm>
            <a:off x="1503952" y="4862928"/>
            <a:ext cx="7855948" cy="616523"/>
            <a:chOff x="2110201" y="4690655"/>
            <a:chExt cx="8587910" cy="673966"/>
          </a:xfrm>
        </p:grpSpPr>
        <p:sp>
          <p:nvSpPr>
            <p:cNvPr id="122" name="Rectangle: Rounded Corners 25">
              <a:extLst>
                <a:ext uri="{FF2B5EF4-FFF2-40B4-BE49-F238E27FC236}">
                  <a16:creationId xmlns:a16="http://schemas.microsoft.com/office/drawing/2014/main" id="{272ADCCA-4712-432F-99A3-E0253B24C89F}"/>
                </a:ext>
              </a:extLst>
            </p:cNvPr>
            <p:cNvSpPr/>
            <p:nvPr/>
          </p:nvSpPr>
          <p:spPr>
            <a:xfrm>
              <a:off x="2110201" y="4716550"/>
              <a:ext cx="8587910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23" name="Rectangle: Rounded Corners 104">
              <a:extLst>
                <a:ext uri="{FF2B5EF4-FFF2-40B4-BE49-F238E27FC236}">
                  <a16:creationId xmlns:a16="http://schemas.microsoft.com/office/drawing/2014/main" id="{F605AC79-343E-417D-9E1F-455AB9328E7A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24" name="Rectangle 107">
              <a:extLst>
                <a:ext uri="{FF2B5EF4-FFF2-40B4-BE49-F238E27FC236}">
                  <a16:creationId xmlns:a16="http://schemas.microsoft.com/office/drawing/2014/main" id="{CE8964E6-C804-4B18-B265-F116CFE8E87A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25" name="Rectangle 31">
              <a:extLst>
                <a:ext uri="{FF2B5EF4-FFF2-40B4-BE49-F238E27FC236}">
                  <a16:creationId xmlns:a16="http://schemas.microsoft.com/office/drawing/2014/main" id="{586EFD87-E06E-4330-A701-279ACD146673}"/>
                </a:ext>
              </a:extLst>
            </p:cNvPr>
            <p:cNvSpPr/>
            <p:nvPr/>
          </p:nvSpPr>
          <p:spPr>
            <a:xfrm>
              <a:off x="2832294" y="4690655"/>
              <a:ext cx="7157766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เคร่งครัดประเพณี</a:t>
              </a:r>
            </a:p>
          </p:txBody>
        </p:sp>
      </p:grpSp>
      <p:grpSp>
        <p:nvGrpSpPr>
          <p:cNvPr id="54" name="กลุ่ม 2">
            <a:extLst>
              <a:ext uri="{FF2B5EF4-FFF2-40B4-BE49-F238E27FC236}">
                <a16:creationId xmlns:a16="http://schemas.microsoft.com/office/drawing/2014/main" id="{077BD9B9-B0D2-422E-A63F-B0793A610D0F}"/>
              </a:ext>
            </a:extLst>
          </p:cNvPr>
          <p:cNvGrpSpPr/>
          <p:nvPr/>
        </p:nvGrpSpPr>
        <p:grpSpPr>
          <a:xfrm>
            <a:off x="1503952" y="3424812"/>
            <a:ext cx="9266871" cy="648678"/>
            <a:chOff x="2110200" y="3876229"/>
            <a:chExt cx="10130292" cy="709116"/>
          </a:xfrm>
        </p:grpSpPr>
        <p:sp>
          <p:nvSpPr>
            <p:cNvPr id="55" name="Rectangle: Rounded Corners 24">
              <a:extLst>
                <a:ext uri="{FF2B5EF4-FFF2-40B4-BE49-F238E27FC236}">
                  <a16:creationId xmlns:a16="http://schemas.microsoft.com/office/drawing/2014/main" id="{3F0243B1-4687-4174-98E2-0DFFB7E6668C}"/>
                </a:ext>
              </a:extLst>
            </p:cNvPr>
            <p:cNvSpPr/>
            <p:nvPr/>
          </p:nvSpPr>
          <p:spPr>
            <a:xfrm>
              <a:off x="2110200" y="3908027"/>
              <a:ext cx="8587909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56" name="Rectangle: Rounded Corners 93">
              <a:extLst>
                <a:ext uri="{FF2B5EF4-FFF2-40B4-BE49-F238E27FC236}">
                  <a16:creationId xmlns:a16="http://schemas.microsoft.com/office/drawing/2014/main" id="{50E72720-60DD-4524-AB95-C7212A9EFA64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57" name="Rectangle 94">
              <a:extLst>
                <a:ext uri="{FF2B5EF4-FFF2-40B4-BE49-F238E27FC236}">
                  <a16:creationId xmlns:a16="http://schemas.microsoft.com/office/drawing/2014/main" id="{63114667-8FCE-445E-9DFF-E104701CA81E}"/>
                </a:ext>
              </a:extLst>
            </p:cNvPr>
            <p:cNvSpPr/>
            <p:nvPr/>
          </p:nvSpPr>
          <p:spPr>
            <a:xfrm>
              <a:off x="2216976" y="3876229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8" name="Rectangle 30">
              <a:extLst>
                <a:ext uri="{FF2B5EF4-FFF2-40B4-BE49-F238E27FC236}">
                  <a16:creationId xmlns:a16="http://schemas.microsoft.com/office/drawing/2014/main" id="{AE33B30E-5987-436A-BC21-4EEC2D7CB857}"/>
                </a:ext>
              </a:extLst>
            </p:cNvPr>
            <p:cNvSpPr/>
            <p:nvPr/>
          </p:nvSpPr>
          <p:spPr>
            <a:xfrm>
              <a:off x="2830212" y="3912439"/>
              <a:ext cx="9410280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ไร้แบบแผนในการดำรงชีวิต</a:t>
              </a:r>
            </a:p>
          </p:txBody>
        </p:sp>
      </p:grpSp>
      <p:grpSp>
        <p:nvGrpSpPr>
          <p:cNvPr id="59" name="กลุ่ม 2">
            <a:extLst>
              <a:ext uri="{FF2B5EF4-FFF2-40B4-BE49-F238E27FC236}">
                <a16:creationId xmlns:a16="http://schemas.microsoft.com/office/drawing/2014/main" id="{45F9B94F-6C13-4C24-85E6-58B8D4E21C72}"/>
              </a:ext>
            </a:extLst>
          </p:cNvPr>
          <p:cNvGrpSpPr/>
          <p:nvPr/>
        </p:nvGrpSpPr>
        <p:grpSpPr>
          <a:xfrm>
            <a:off x="1503952" y="3424812"/>
            <a:ext cx="7855948" cy="648678"/>
            <a:chOff x="2110199" y="3876229"/>
            <a:chExt cx="8587910" cy="709116"/>
          </a:xfrm>
        </p:grpSpPr>
        <p:sp>
          <p:nvSpPr>
            <p:cNvPr id="60" name="Rectangle: Rounded Corners 24">
              <a:extLst>
                <a:ext uri="{FF2B5EF4-FFF2-40B4-BE49-F238E27FC236}">
                  <a16:creationId xmlns:a16="http://schemas.microsoft.com/office/drawing/2014/main" id="{B071E1D0-089A-469C-AA2D-91FDC95A786C}"/>
                </a:ext>
              </a:extLst>
            </p:cNvPr>
            <p:cNvSpPr/>
            <p:nvPr/>
          </p:nvSpPr>
          <p:spPr>
            <a:xfrm>
              <a:off x="2110199" y="3908027"/>
              <a:ext cx="8587910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61" name="Rectangle: Rounded Corners 93">
              <a:extLst>
                <a:ext uri="{FF2B5EF4-FFF2-40B4-BE49-F238E27FC236}">
                  <a16:creationId xmlns:a16="http://schemas.microsoft.com/office/drawing/2014/main" id="{4F3FD0EA-5895-4EC7-A71B-2C79B335A780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62" name="Rectangle 94">
              <a:extLst>
                <a:ext uri="{FF2B5EF4-FFF2-40B4-BE49-F238E27FC236}">
                  <a16:creationId xmlns:a16="http://schemas.microsoft.com/office/drawing/2014/main" id="{1BB7602E-00E9-44C1-8F95-4A92E4778C31}"/>
                </a:ext>
              </a:extLst>
            </p:cNvPr>
            <p:cNvSpPr/>
            <p:nvPr/>
          </p:nvSpPr>
          <p:spPr>
            <a:xfrm>
              <a:off x="2216976" y="3876229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3" name="Rectangle 30">
              <a:extLst>
                <a:ext uri="{FF2B5EF4-FFF2-40B4-BE49-F238E27FC236}">
                  <a16:creationId xmlns:a16="http://schemas.microsoft.com/office/drawing/2014/main" id="{D15BD307-5F40-4D4F-921E-83475AEF70E4}"/>
                </a:ext>
              </a:extLst>
            </p:cNvPr>
            <p:cNvSpPr/>
            <p:nvPr/>
          </p:nvSpPr>
          <p:spPr>
            <a:xfrm>
              <a:off x="2830212" y="3912439"/>
              <a:ext cx="6600985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ไร้แบบแผนในการดำรงชีวิต</a:t>
              </a:r>
            </a:p>
          </p:txBody>
        </p:sp>
      </p:grpSp>
      <p:grpSp>
        <p:nvGrpSpPr>
          <p:cNvPr id="64" name="กลุ่ม 4">
            <a:extLst>
              <a:ext uri="{FF2B5EF4-FFF2-40B4-BE49-F238E27FC236}">
                <a16:creationId xmlns:a16="http://schemas.microsoft.com/office/drawing/2014/main" id="{333F9480-D125-49FB-81EA-8C566F0E3D3F}"/>
              </a:ext>
            </a:extLst>
          </p:cNvPr>
          <p:cNvGrpSpPr/>
          <p:nvPr/>
        </p:nvGrpSpPr>
        <p:grpSpPr>
          <a:xfrm>
            <a:off x="1503952" y="2020045"/>
            <a:ext cx="8360537" cy="651100"/>
            <a:chOff x="2115662" y="3077987"/>
            <a:chExt cx="8376538" cy="711763"/>
          </a:xfrm>
        </p:grpSpPr>
        <p:sp>
          <p:nvSpPr>
            <p:cNvPr id="65" name="Rectangle: Rounded Corners 23">
              <a:extLst>
                <a:ext uri="{FF2B5EF4-FFF2-40B4-BE49-F238E27FC236}">
                  <a16:creationId xmlns:a16="http://schemas.microsoft.com/office/drawing/2014/main" id="{E287C591-9439-43AC-8596-7D21105697CD}"/>
                </a:ext>
              </a:extLst>
            </p:cNvPr>
            <p:cNvSpPr/>
            <p:nvPr/>
          </p:nvSpPr>
          <p:spPr>
            <a:xfrm>
              <a:off x="2115662" y="3104340"/>
              <a:ext cx="7870983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400" dirty="0"/>
                <a:t> </a:t>
              </a:r>
              <a:endParaRPr lang="en-US" sz="3400" dirty="0"/>
            </a:p>
          </p:txBody>
        </p:sp>
        <p:sp>
          <p:nvSpPr>
            <p:cNvPr id="66" name="Rectangle: Rounded Corners 83">
              <a:extLst>
                <a:ext uri="{FF2B5EF4-FFF2-40B4-BE49-F238E27FC236}">
                  <a16:creationId xmlns:a16="http://schemas.microsoft.com/office/drawing/2014/main" id="{F7989969-03A1-4927-933D-0275DA679AB0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88" name="Rectangle 88">
              <a:extLst>
                <a:ext uri="{FF2B5EF4-FFF2-40B4-BE49-F238E27FC236}">
                  <a16:creationId xmlns:a16="http://schemas.microsoft.com/office/drawing/2014/main" id="{421D7BE0-0E3A-4DB2-92BB-CDD6E43C10FE}"/>
                </a:ext>
              </a:extLst>
            </p:cNvPr>
            <p:cNvSpPr/>
            <p:nvPr/>
          </p:nvSpPr>
          <p:spPr>
            <a:xfrm>
              <a:off x="2212027" y="3077987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9" name="Rectangle 29">
              <a:extLst>
                <a:ext uri="{FF2B5EF4-FFF2-40B4-BE49-F238E27FC236}">
                  <a16:creationId xmlns:a16="http://schemas.microsoft.com/office/drawing/2014/main" id="{63A81916-A3D0-4656-84B6-566E83E92A38}"/>
                </a:ext>
              </a:extLst>
            </p:cNvPr>
            <p:cNvSpPr/>
            <p:nvPr/>
          </p:nvSpPr>
          <p:spPr>
            <a:xfrm>
              <a:off x="2765655" y="3116845"/>
              <a:ext cx="7726545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มีชีวิตที่หรูหราและนิยมความสะดวกสบาย</a:t>
              </a:r>
            </a:p>
          </p:txBody>
        </p:sp>
      </p:grpSp>
      <p:grpSp>
        <p:nvGrpSpPr>
          <p:cNvPr id="90" name="กลุ่ม 4">
            <a:extLst>
              <a:ext uri="{FF2B5EF4-FFF2-40B4-BE49-F238E27FC236}">
                <a16:creationId xmlns:a16="http://schemas.microsoft.com/office/drawing/2014/main" id="{8EC80CAD-2439-4DD4-9F9A-D84171D3B9AD}"/>
              </a:ext>
            </a:extLst>
          </p:cNvPr>
          <p:cNvGrpSpPr/>
          <p:nvPr/>
        </p:nvGrpSpPr>
        <p:grpSpPr>
          <a:xfrm>
            <a:off x="1503952" y="2020045"/>
            <a:ext cx="7855948" cy="651100"/>
            <a:chOff x="2115662" y="3077987"/>
            <a:chExt cx="7870982" cy="711763"/>
          </a:xfrm>
        </p:grpSpPr>
        <p:sp>
          <p:nvSpPr>
            <p:cNvPr id="91" name="Rectangle: Rounded Corners 23">
              <a:extLst>
                <a:ext uri="{FF2B5EF4-FFF2-40B4-BE49-F238E27FC236}">
                  <a16:creationId xmlns:a16="http://schemas.microsoft.com/office/drawing/2014/main" id="{69F51599-1E4A-4526-93BA-0FAD436D3459}"/>
                </a:ext>
              </a:extLst>
            </p:cNvPr>
            <p:cNvSpPr/>
            <p:nvPr/>
          </p:nvSpPr>
          <p:spPr>
            <a:xfrm>
              <a:off x="2115662" y="3104340"/>
              <a:ext cx="7870982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92" name="Rectangle: Rounded Corners 83">
              <a:extLst>
                <a:ext uri="{FF2B5EF4-FFF2-40B4-BE49-F238E27FC236}">
                  <a16:creationId xmlns:a16="http://schemas.microsoft.com/office/drawing/2014/main" id="{DF746FD7-80D1-4C43-8A15-C64CC92E0D35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94" name="Rectangle 88">
              <a:extLst>
                <a:ext uri="{FF2B5EF4-FFF2-40B4-BE49-F238E27FC236}">
                  <a16:creationId xmlns:a16="http://schemas.microsoft.com/office/drawing/2014/main" id="{FC357890-72AF-4E2B-904D-A8DA392ACF29}"/>
                </a:ext>
              </a:extLst>
            </p:cNvPr>
            <p:cNvSpPr/>
            <p:nvPr/>
          </p:nvSpPr>
          <p:spPr>
            <a:xfrm>
              <a:off x="2212027" y="3077987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5" name="Rectangle 29">
              <a:extLst>
                <a:ext uri="{FF2B5EF4-FFF2-40B4-BE49-F238E27FC236}">
                  <a16:creationId xmlns:a16="http://schemas.microsoft.com/office/drawing/2014/main" id="{F067F7D9-F195-4159-A8C6-B5B136B4DD18}"/>
                </a:ext>
              </a:extLst>
            </p:cNvPr>
            <p:cNvSpPr/>
            <p:nvPr/>
          </p:nvSpPr>
          <p:spPr>
            <a:xfrm>
              <a:off x="2765656" y="3116845"/>
              <a:ext cx="5019686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มีชีวิตที่หรูหราและนิยมความสะดวกสบาย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F1FC4863-2D5C-4584-A423-AB7C5DB5DC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30298"/>
            <a:ext cx="1105468" cy="484632"/>
          </a:xfrm>
          <a:prstGeom prst="rect">
            <a:avLst/>
          </a:prstGeom>
        </p:spPr>
      </p:pic>
      <p:pic>
        <p:nvPicPr>
          <p:cNvPr id="8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25852615-1490-47C9-89BB-67F4270A84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B0DD24B-69AD-4146-985A-41564981084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6DE272D-4E1E-4D0C-A4C2-4D6EB172E5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67" name="Rectangle 66">
            <a:extLst>
              <a:ext uri="{FF2B5EF4-FFF2-40B4-BE49-F238E27FC236}">
                <a16:creationId xmlns:a16="http://schemas.microsoft.com/office/drawing/2014/main" id="{99442E36-A441-4FDD-8F6D-73466031BB1E}"/>
              </a:ext>
            </a:extLst>
          </p:cNvPr>
          <p:cNvSpPr/>
          <p:nvPr/>
        </p:nvSpPr>
        <p:spPr>
          <a:xfrm>
            <a:off x="1007511" y="1205934"/>
            <a:ext cx="1073462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4</a:t>
            </a:r>
            <a:r>
              <a:rPr lang="en-US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.</a:t>
            </a:r>
            <a: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	 ดนตรีไทยสะท้อนวิถีชีวิตของคนไทยในสมัยโบราณอย่างไร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7921D7C-5260-4C81-BF00-23E25A9CC752}"/>
              </a:ext>
            </a:extLst>
          </p:cNvPr>
          <p:cNvGrpSpPr/>
          <p:nvPr/>
        </p:nvGrpSpPr>
        <p:grpSpPr>
          <a:xfrm>
            <a:off x="819530" y="7098509"/>
            <a:ext cx="10552939" cy="5150641"/>
            <a:chOff x="1542901" y="4187299"/>
            <a:chExt cx="10618353" cy="5182567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95DDE533-2E21-43AE-88C1-26348C987A7C}"/>
                </a:ext>
              </a:extLst>
            </p:cNvPr>
            <p:cNvSpPr/>
            <p:nvPr/>
          </p:nvSpPr>
          <p:spPr>
            <a:xfrm>
              <a:off x="1542901" y="4187299"/>
              <a:ext cx="10618353" cy="5182567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D3ADE069-A126-47C0-9563-2B3FA53B0269}"/>
                </a:ext>
              </a:extLst>
            </p:cNvPr>
            <p:cNvSpPr/>
            <p:nvPr/>
          </p:nvSpPr>
          <p:spPr>
            <a:xfrm>
              <a:off x="2009997" y="4600189"/>
              <a:ext cx="8321334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2. มีวิถีชีวิตที่ไม่รีบร้อนและรักความสงบ</a:t>
              </a: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4BB50B22-82ED-4C52-AAF3-64B13F8685E3}"/>
                </a:ext>
              </a:extLst>
            </p:cNvPr>
            <p:cNvSpPr/>
            <p:nvPr/>
          </p:nvSpPr>
          <p:spPr>
            <a:xfrm>
              <a:off x="2009996" y="5126653"/>
              <a:ext cx="9668087" cy="1393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เพราะการมีวิถีชีวิตที่ไม่รีบร้อนและรักความสงบ เป็นการสะท้อนวิถีชีวิตของคนไทยสมัยโบราณได้อย่างชัดเจน ซึ่งดนตรีไทยในอดีตใช้ฟังเพื่อความเพลิดเพลิน ช่วยกล่อมเกลาจิตใจ ลักษณะการบรรเลงดนตรีจึงบรรเลงได้ยาว และมีการขับร้องเอื้อนเสียงที่มีความช้าและพิถีพิถันในทำนองเพลง</a:t>
              </a:r>
            </a:p>
          </p:txBody>
        </p:sp>
      </p:grpSp>
      <p:pic>
        <p:nvPicPr>
          <p:cNvPr id="44" name="close">
            <a:extLst>
              <a:ext uri="{FF2B5EF4-FFF2-40B4-BE49-F238E27FC236}">
                <a16:creationId xmlns:a16="http://schemas.microsoft.com/office/drawing/2014/main" id="{30179F2F-CCFA-4B10-9F32-3880AB714F5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4580" y="6954995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157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0.91042 L 4.79167E-6 1.85185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550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9537 L 0 1.85185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7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L 0 -0.89537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76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1.85185E-6 L 4.79167E-6 -0.91042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กลุ่ม 2">
            <a:extLst>
              <a:ext uri="{FF2B5EF4-FFF2-40B4-BE49-F238E27FC236}">
                <a16:creationId xmlns:a16="http://schemas.microsoft.com/office/drawing/2014/main" id="{1210FAEC-AA30-4453-A55E-C67E8372E5F8}"/>
              </a:ext>
            </a:extLst>
          </p:cNvPr>
          <p:cNvGrpSpPr/>
          <p:nvPr/>
        </p:nvGrpSpPr>
        <p:grpSpPr>
          <a:xfrm>
            <a:off x="1503952" y="2730699"/>
            <a:ext cx="9266871" cy="648678"/>
            <a:chOff x="2110200" y="3876229"/>
            <a:chExt cx="10130292" cy="709116"/>
          </a:xfrm>
        </p:grpSpPr>
        <p:sp>
          <p:nvSpPr>
            <p:cNvPr id="137" name="Rectangle: Rounded Corners 24">
              <a:extLst>
                <a:ext uri="{FF2B5EF4-FFF2-40B4-BE49-F238E27FC236}">
                  <a16:creationId xmlns:a16="http://schemas.microsoft.com/office/drawing/2014/main" id="{6F3DE05B-1D9F-4B79-ACF7-73F0D1FDB2B8}"/>
                </a:ext>
              </a:extLst>
            </p:cNvPr>
            <p:cNvSpPr/>
            <p:nvPr/>
          </p:nvSpPr>
          <p:spPr>
            <a:xfrm>
              <a:off x="2110200" y="3908027"/>
              <a:ext cx="8587909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38" name="Rectangle: Rounded Corners 93">
              <a:extLst>
                <a:ext uri="{FF2B5EF4-FFF2-40B4-BE49-F238E27FC236}">
                  <a16:creationId xmlns:a16="http://schemas.microsoft.com/office/drawing/2014/main" id="{B428A898-9EA2-40DC-B77B-B40CADF2BBC2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39" name="Rectangle 94">
              <a:extLst>
                <a:ext uri="{FF2B5EF4-FFF2-40B4-BE49-F238E27FC236}">
                  <a16:creationId xmlns:a16="http://schemas.microsoft.com/office/drawing/2014/main" id="{E07C9C1E-CF1A-4B33-90D5-73D893A48AA8}"/>
                </a:ext>
              </a:extLst>
            </p:cNvPr>
            <p:cNvSpPr/>
            <p:nvPr/>
          </p:nvSpPr>
          <p:spPr>
            <a:xfrm>
              <a:off x="2216976" y="3876229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0" name="Rectangle 30">
              <a:extLst>
                <a:ext uri="{FF2B5EF4-FFF2-40B4-BE49-F238E27FC236}">
                  <a16:creationId xmlns:a16="http://schemas.microsoft.com/office/drawing/2014/main" id="{DDB87765-D0A7-48B7-B91A-B9F27DD77E6B}"/>
                </a:ext>
              </a:extLst>
            </p:cNvPr>
            <p:cNvSpPr/>
            <p:nvPr/>
          </p:nvSpPr>
          <p:spPr>
            <a:xfrm>
              <a:off x="2830212" y="3912439"/>
              <a:ext cx="9410280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ดนตรีทำให้คนหันมาสนใจศาสนา</a:t>
              </a:r>
            </a:p>
          </p:txBody>
        </p:sp>
      </p:grpSp>
      <p:grpSp>
        <p:nvGrpSpPr>
          <p:cNvPr id="116" name="กลุ่ม 1">
            <a:extLst>
              <a:ext uri="{FF2B5EF4-FFF2-40B4-BE49-F238E27FC236}">
                <a16:creationId xmlns:a16="http://schemas.microsoft.com/office/drawing/2014/main" id="{BED57CAA-DF65-4CEF-9E3E-06CFFDAED546}"/>
              </a:ext>
            </a:extLst>
          </p:cNvPr>
          <p:cNvGrpSpPr/>
          <p:nvPr/>
        </p:nvGrpSpPr>
        <p:grpSpPr>
          <a:xfrm>
            <a:off x="1503952" y="4862928"/>
            <a:ext cx="7855948" cy="616522"/>
            <a:chOff x="2110201" y="4690656"/>
            <a:chExt cx="8587908" cy="673965"/>
          </a:xfrm>
        </p:grpSpPr>
        <p:sp>
          <p:nvSpPr>
            <p:cNvPr id="117" name="Rectangle: Rounded Corners 25">
              <a:extLst>
                <a:ext uri="{FF2B5EF4-FFF2-40B4-BE49-F238E27FC236}">
                  <a16:creationId xmlns:a16="http://schemas.microsoft.com/office/drawing/2014/main" id="{AF52A8D7-DEC4-499D-B380-BAC40E548F21}"/>
                </a:ext>
              </a:extLst>
            </p:cNvPr>
            <p:cNvSpPr/>
            <p:nvPr/>
          </p:nvSpPr>
          <p:spPr>
            <a:xfrm>
              <a:off x="2110201" y="4716550"/>
              <a:ext cx="8587908" cy="592907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18" name="Rectangle: Rounded Corners 104">
              <a:extLst>
                <a:ext uri="{FF2B5EF4-FFF2-40B4-BE49-F238E27FC236}">
                  <a16:creationId xmlns:a16="http://schemas.microsoft.com/office/drawing/2014/main" id="{28620440-6EA0-409A-86FA-870C8CCC6C81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19" name="Rectangle 107">
              <a:extLst>
                <a:ext uri="{FF2B5EF4-FFF2-40B4-BE49-F238E27FC236}">
                  <a16:creationId xmlns:a16="http://schemas.microsoft.com/office/drawing/2014/main" id="{066685E0-BD81-4E8B-8E26-C0E975636D6A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20" name="Rectangle 31">
              <a:extLst>
                <a:ext uri="{FF2B5EF4-FFF2-40B4-BE49-F238E27FC236}">
                  <a16:creationId xmlns:a16="http://schemas.microsoft.com/office/drawing/2014/main" id="{0866F9AF-DF96-40BF-9672-E50AEAF27442}"/>
                </a:ext>
              </a:extLst>
            </p:cNvPr>
            <p:cNvSpPr/>
            <p:nvPr/>
          </p:nvSpPr>
          <p:spPr>
            <a:xfrm>
              <a:off x="2830213" y="4690656"/>
              <a:ext cx="7393783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ดนตรีเข้ามามีส่วนร่วมในกิจกรรมต่าง ๆ ทางศาสนา</a:t>
              </a:r>
            </a:p>
          </p:txBody>
        </p:sp>
      </p:grpSp>
      <p:grpSp>
        <p:nvGrpSpPr>
          <p:cNvPr id="126" name="กลุ่ม 1">
            <a:extLst>
              <a:ext uri="{FF2B5EF4-FFF2-40B4-BE49-F238E27FC236}">
                <a16:creationId xmlns:a16="http://schemas.microsoft.com/office/drawing/2014/main" id="{AF361956-D694-4831-AB40-EC422EC4D62D}"/>
              </a:ext>
            </a:extLst>
          </p:cNvPr>
          <p:cNvGrpSpPr/>
          <p:nvPr/>
        </p:nvGrpSpPr>
        <p:grpSpPr>
          <a:xfrm>
            <a:off x="1503952" y="4141234"/>
            <a:ext cx="7855948" cy="616522"/>
            <a:chOff x="2110201" y="4690656"/>
            <a:chExt cx="8587908" cy="673965"/>
          </a:xfrm>
        </p:grpSpPr>
        <p:sp>
          <p:nvSpPr>
            <p:cNvPr id="127" name="Rectangle: Rounded Corners 25">
              <a:extLst>
                <a:ext uri="{FF2B5EF4-FFF2-40B4-BE49-F238E27FC236}">
                  <a16:creationId xmlns:a16="http://schemas.microsoft.com/office/drawing/2014/main" id="{7DD4D516-B827-4D06-98F8-138E4E50E416}"/>
                </a:ext>
              </a:extLst>
            </p:cNvPr>
            <p:cNvSpPr/>
            <p:nvPr/>
          </p:nvSpPr>
          <p:spPr>
            <a:xfrm>
              <a:off x="2110201" y="4716550"/>
              <a:ext cx="8587908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28" name="Rectangle: Rounded Corners 104">
              <a:extLst>
                <a:ext uri="{FF2B5EF4-FFF2-40B4-BE49-F238E27FC236}">
                  <a16:creationId xmlns:a16="http://schemas.microsoft.com/office/drawing/2014/main" id="{8110BBB0-AC17-4A0E-AE94-DDD026D06683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29" name="Rectangle 107">
              <a:extLst>
                <a:ext uri="{FF2B5EF4-FFF2-40B4-BE49-F238E27FC236}">
                  <a16:creationId xmlns:a16="http://schemas.microsoft.com/office/drawing/2014/main" id="{14C155A1-3170-4D2F-BCFE-5A9EC4DD1E75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30" name="Rectangle 31">
              <a:extLst>
                <a:ext uri="{FF2B5EF4-FFF2-40B4-BE49-F238E27FC236}">
                  <a16:creationId xmlns:a16="http://schemas.microsoft.com/office/drawing/2014/main" id="{AEA6BDED-CC83-4710-81D4-E583C465F2FF}"/>
                </a:ext>
              </a:extLst>
            </p:cNvPr>
            <p:cNvSpPr/>
            <p:nvPr/>
          </p:nvSpPr>
          <p:spPr>
            <a:xfrm>
              <a:off x="2830213" y="4690656"/>
              <a:ext cx="7393783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ศาสนาเกิดขึ้นเพราะมีดนตรี</a:t>
              </a:r>
            </a:p>
          </p:txBody>
        </p:sp>
      </p:grpSp>
      <p:grpSp>
        <p:nvGrpSpPr>
          <p:cNvPr id="54" name="กลุ่ม 2">
            <a:extLst>
              <a:ext uri="{FF2B5EF4-FFF2-40B4-BE49-F238E27FC236}">
                <a16:creationId xmlns:a16="http://schemas.microsoft.com/office/drawing/2014/main" id="{077BD9B9-B0D2-422E-A63F-B0793A610D0F}"/>
              </a:ext>
            </a:extLst>
          </p:cNvPr>
          <p:cNvGrpSpPr/>
          <p:nvPr/>
        </p:nvGrpSpPr>
        <p:grpSpPr>
          <a:xfrm>
            <a:off x="1503952" y="3424812"/>
            <a:ext cx="9266871" cy="648678"/>
            <a:chOff x="2110200" y="3876229"/>
            <a:chExt cx="10130292" cy="709116"/>
          </a:xfrm>
        </p:grpSpPr>
        <p:sp>
          <p:nvSpPr>
            <p:cNvPr id="55" name="Rectangle: Rounded Corners 24">
              <a:extLst>
                <a:ext uri="{FF2B5EF4-FFF2-40B4-BE49-F238E27FC236}">
                  <a16:creationId xmlns:a16="http://schemas.microsoft.com/office/drawing/2014/main" id="{3F0243B1-4687-4174-98E2-0DFFB7E6668C}"/>
                </a:ext>
              </a:extLst>
            </p:cNvPr>
            <p:cNvSpPr/>
            <p:nvPr/>
          </p:nvSpPr>
          <p:spPr>
            <a:xfrm>
              <a:off x="2110200" y="3908027"/>
              <a:ext cx="8587909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56" name="Rectangle: Rounded Corners 93">
              <a:extLst>
                <a:ext uri="{FF2B5EF4-FFF2-40B4-BE49-F238E27FC236}">
                  <a16:creationId xmlns:a16="http://schemas.microsoft.com/office/drawing/2014/main" id="{50E72720-60DD-4524-AB95-C7212A9EFA64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57" name="Rectangle 94">
              <a:extLst>
                <a:ext uri="{FF2B5EF4-FFF2-40B4-BE49-F238E27FC236}">
                  <a16:creationId xmlns:a16="http://schemas.microsoft.com/office/drawing/2014/main" id="{63114667-8FCE-445E-9DFF-E104701CA81E}"/>
                </a:ext>
              </a:extLst>
            </p:cNvPr>
            <p:cNvSpPr/>
            <p:nvPr/>
          </p:nvSpPr>
          <p:spPr>
            <a:xfrm>
              <a:off x="2216976" y="3876229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8" name="Rectangle 30">
              <a:extLst>
                <a:ext uri="{FF2B5EF4-FFF2-40B4-BE49-F238E27FC236}">
                  <a16:creationId xmlns:a16="http://schemas.microsoft.com/office/drawing/2014/main" id="{AE33B30E-5987-436A-BC21-4EEC2D7CB857}"/>
                </a:ext>
              </a:extLst>
            </p:cNvPr>
            <p:cNvSpPr/>
            <p:nvPr/>
          </p:nvSpPr>
          <p:spPr>
            <a:xfrm>
              <a:off x="2830212" y="3912439"/>
              <a:ext cx="9410280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ดนตรีสร้างความบันเทิงให้คนในศาสนา</a:t>
              </a:r>
            </a:p>
          </p:txBody>
        </p:sp>
      </p:grpSp>
      <p:grpSp>
        <p:nvGrpSpPr>
          <p:cNvPr id="64" name="กลุ่ม 4">
            <a:extLst>
              <a:ext uri="{FF2B5EF4-FFF2-40B4-BE49-F238E27FC236}">
                <a16:creationId xmlns:a16="http://schemas.microsoft.com/office/drawing/2014/main" id="{333F9480-D125-49FB-81EA-8C566F0E3D3F}"/>
              </a:ext>
            </a:extLst>
          </p:cNvPr>
          <p:cNvGrpSpPr/>
          <p:nvPr/>
        </p:nvGrpSpPr>
        <p:grpSpPr>
          <a:xfrm>
            <a:off x="1503952" y="2020045"/>
            <a:ext cx="8360537" cy="651100"/>
            <a:chOff x="2115662" y="3077987"/>
            <a:chExt cx="8376538" cy="711763"/>
          </a:xfrm>
        </p:grpSpPr>
        <p:sp>
          <p:nvSpPr>
            <p:cNvPr id="65" name="Rectangle: Rounded Corners 23">
              <a:extLst>
                <a:ext uri="{FF2B5EF4-FFF2-40B4-BE49-F238E27FC236}">
                  <a16:creationId xmlns:a16="http://schemas.microsoft.com/office/drawing/2014/main" id="{E287C591-9439-43AC-8596-7D21105697CD}"/>
                </a:ext>
              </a:extLst>
            </p:cNvPr>
            <p:cNvSpPr/>
            <p:nvPr/>
          </p:nvSpPr>
          <p:spPr>
            <a:xfrm>
              <a:off x="2115662" y="3104340"/>
              <a:ext cx="7870983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400" dirty="0"/>
                <a:t> </a:t>
              </a:r>
              <a:endParaRPr lang="en-US" sz="3400" dirty="0"/>
            </a:p>
          </p:txBody>
        </p:sp>
        <p:sp>
          <p:nvSpPr>
            <p:cNvPr id="66" name="Rectangle: Rounded Corners 83">
              <a:extLst>
                <a:ext uri="{FF2B5EF4-FFF2-40B4-BE49-F238E27FC236}">
                  <a16:creationId xmlns:a16="http://schemas.microsoft.com/office/drawing/2014/main" id="{F7989969-03A1-4927-933D-0275DA679AB0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88" name="Rectangle 88">
              <a:extLst>
                <a:ext uri="{FF2B5EF4-FFF2-40B4-BE49-F238E27FC236}">
                  <a16:creationId xmlns:a16="http://schemas.microsoft.com/office/drawing/2014/main" id="{421D7BE0-0E3A-4DB2-92BB-CDD6E43C10FE}"/>
                </a:ext>
              </a:extLst>
            </p:cNvPr>
            <p:cNvSpPr/>
            <p:nvPr/>
          </p:nvSpPr>
          <p:spPr>
            <a:xfrm>
              <a:off x="2212027" y="3077987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9" name="Rectangle 29">
              <a:extLst>
                <a:ext uri="{FF2B5EF4-FFF2-40B4-BE49-F238E27FC236}">
                  <a16:creationId xmlns:a16="http://schemas.microsoft.com/office/drawing/2014/main" id="{63A81916-A3D0-4656-84B6-566E83E92A38}"/>
                </a:ext>
              </a:extLst>
            </p:cNvPr>
            <p:cNvSpPr/>
            <p:nvPr/>
          </p:nvSpPr>
          <p:spPr>
            <a:xfrm>
              <a:off x="2765655" y="3116845"/>
              <a:ext cx="7726545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ดนตรีกับศาสนาเป็นสิ่งเดียวกัน</a:t>
              </a:r>
            </a:p>
          </p:txBody>
        </p:sp>
      </p:grpSp>
      <p:sp>
        <p:nvSpPr>
          <p:cNvPr id="67" name="Rectangle 66">
            <a:extLst>
              <a:ext uri="{FF2B5EF4-FFF2-40B4-BE49-F238E27FC236}">
                <a16:creationId xmlns:a16="http://schemas.microsoft.com/office/drawing/2014/main" id="{99442E36-A441-4FDD-8F6D-73466031BB1E}"/>
              </a:ext>
            </a:extLst>
          </p:cNvPr>
          <p:cNvSpPr/>
          <p:nvPr/>
        </p:nvSpPr>
        <p:spPr>
          <a:xfrm>
            <a:off x="1007511" y="1217966"/>
            <a:ext cx="1073462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5</a:t>
            </a:r>
            <a:r>
              <a:rPr lang="en-US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.</a:t>
            </a:r>
            <a: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	 ดนตรีไทยมีความเกี่ยวข้องกับศาสนาอย่างไร</a:t>
            </a:r>
          </a:p>
        </p:txBody>
      </p:sp>
      <p:grpSp>
        <p:nvGrpSpPr>
          <p:cNvPr id="121" name="กลุ่ม 1">
            <a:extLst>
              <a:ext uri="{FF2B5EF4-FFF2-40B4-BE49-F238E27FC236}">
                <a16:creationId xmlns:a16="http://schemas.microsoft.com/office/drawing/2014/main" id="{E3215E36-2A55-457D-A602-4845DAE2A521}"/>
              </a:ext>
            </a:extLst>
          </p:cNvPr>
          <p:cNvGrpSpPr/>
          <p:nvPr/>
        </p:nvGrpSpPr>
        <p:grpSpPr>
          <a:xfrm>
            <a:off x="1503952" y="4862928"/>
            <a:ext cx="7855948" cy="616523"/>
            <a:chOff x="2110201" y="4690655"/>
            <a:chExt cx="8587910" cy="673966"/>
          </a:xfrm>
        </p:grpSpPr>
        <p:sp>
          <p:nvSpPr>
            <p:cNvPr id="122" name="Rectangle: Rounded Corners 25">
              <a:extLst>
                <a:ext uri="{FF2B5EF4-FFF2-40B4-BE49-F238E27FC236}">
                  <a16:creationId xmlns:a16="http://schemas.microsoft.com/office/drawing/2014/main" id="{272ADCCA-4712-432F-99A3-E0253B24C89F}"/>
                </a:ext>
              </a:extLst>
            </p:cNvPr>
            <p:cNvSpPr/>
            <p:nvPr/>
          </p:nvSpPr>
          <p:spPr>
            <a:xfrm>
              <a:off x="2110201" y="4716550"/>
              <a:ext cx="8587910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23" name="Rectangle: Rounded Corners 104">
              <a:extLst>
                <a:ext uri="{FF2B5EF4-FFF2-40B4-BE49-F238E27FC236}">
                  <a16:creationId xmlns:a16="http://schemas.microsoft.com/office/drawing/2014/main" id="{F605AC79-343E-417D-9E1F-455AB9328E7A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24" name="Rectangle 107">
              <a:extLst>
                <a:ext uri="{FF2B5EF4-FFF2-40B4-BE49-F238E27FC236}">
                  <a16:creationId xmlns:a16="http://schemas.microsoft.com/office/drawing/2014/main" id="{CE8964E6-C804-4B18-B265-F116CFE8E87A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25" name="Rectangle 31">
              <a:extLst>
                <a:ext uri="{FF2B5EF4-FFF2-40B4-BE49-F238E27FC236}">
                  <a16:creationId xmlns:a16="http://schemas.microsoft.com/office/drawing/2014/main" id="{586EFD87-E06E-4330-A701-279ACD146673}"/>
                </a:ext>
              </a:extLst>
            </p:cNvPr>
            <p:cNvSpPr/>
            <p:nvPr/>
          </p:nvSpPr>
          <p:spPr>
            <a:xfrm>
              <a:off x="2832294" y="4690655"/>
              <a:ext cx="7157766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ดนตรีเข้ามามีส่วนร่วมในกิจกรรมต่าง ๆ ทางศาสนา</a:t>
              </a:r>
            </a:p>
          </p:txBody>
        </p:sp>
      </p:grpSp>
      <p:grpSp>
        <p:nvGrpSpPr>
          <p:cNvPr id="131" name="กลุ่ม 1">
            <a:extLst>
              <a:ext uri="{FF2B5EF4-FFF2-40B4-BE49-F238E27FC236}">
                <a16:creationId xmlns:a16="http://schemas.microsoft.com/office/drawing/2014/main" id="{DC4F9028-A309-43A2-80F9-C38CC528D57D}"/>
              </a:ext>
            </a:extLst>
          </p:cNvPr>
          <p:cNvGrpSpPr/>
          <p:nvPr/>
        </p:nvGrpSpPr>
        <p:grpSpPr>
          <a:xfrm>
            <a:off x="1503952" y="4141234"/>
            <a:ext cx="7855948" cy="616523"/>
            <a:chOff x="2110201" y="4690655"/>
            <a:chExt cx="8587910" cy="673966"/>
          </a:xfrm>
        </p:grpSpPr>
        <p:sp>
          <p:nvSpPr>
            <p:cNvPr id="132" name="Rectangle: Rounded Corners 25">
              <a:extLst>
                <a:ext uri="{FF2B5EF4-FFF2-40B4-BE49-F238E27FC236}">
                  <a16:creationId xmlns:a16="http://schemas.microsoft.com/office/drawing/2014/main" id="{8E3A9171-E293-4001-AB41-9A95016D9149}"/>
                </a:ext>
              </a:extLst>
            </p:cNvPr>
            <p:cNvSpPr/>
            <p:nvPr/>
          </p:nvSpPr>
          <p:spPr>
            <a:xfrm>
              <a:off x="2110201" y="4716550"/>
              <a:ext cx="8587910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33" name="Rectangle: Rounded Corners 104">
              <a:extLst>
                <a:ext uri="{FF2B5EF4-FFF2-40B4-BE49-F238E27FC236}">
                  <a16:creationId xmlns:a16="http://schemas.microsoft.com/office/drawing/2014/main" id="{C075C693-94FD-448C-BCBB-9D20724DF73C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34" name="Rectangle 107">
              <a:extLst>
                <a:ext uri="{FF2B5EF4-FFF2-40B4-BE49-F238E27FC236}">
                  <a16:creationId xmlns:a16="http://schemas.microsoft.com/office/drawing/2014/main" id="{5D5942A7-7CC0-43A9-A16D-FC68ED4E6B13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35" name="Rectangle 31">
              <a:extLst>
                <a:ext uri="{FF2B5EF4-FFF2-40B4-BE49-F238E27FC236}">
                  <a16:creationId xmlns:a16="http://schemas.microsoft.com/office/drawing/2014/main" id="{834A4358-F951-4953-B097-FF1C205C7351}"/>
                </a:ext>
              </a:extLst>
            </p:cNvPr>
            <p:cNvSpPr/>
            <p:nvPr/>
          </p:nvSpPr>
          <p:spPr>
            <a:xfrm>
              <a:off x="2832294" y="4690655"/>
              <a:ext cx="7157766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ศาสนาเกิดขึ้นเพราะมีดนตรี</a:t>
              </a:r>
            </a:p>
          </p:txBody>
        </p:sp>
      </p:grpSp>
      <p:grpSp>
        <p:nvGrpSpPr>
          <p:cNvPr id="59" name="กลุ่ม 2">
            <a:extLst>
              <a:ext uri="{FF2B5EF4-FFF2-40B4-BE49-F238E27FC236}">
                <a16:creationId xmlns:a16="http://schemas.microsoft.com/office/drawing/2014/main" id="{45F9B94F-6C13-4C24-85E6-58B8D4E21C72}"/>
              </a:ext>
            </a:extLst>
          </p:cNvPr>
          <p:cNvGrpSpPr/>
          <p:nvPr/>
        </p:nvGrpSpPr>
        <p:grpSpPr>
          <a:xfrm>
            <a:off x="1503952" y="3424812"/>
            <a:ext cx="7855948" cy="648678"/>
            <a:chOff x="2110199" y="3876229"/>
            <a:chExt cx="8587910" cy="709116"/>
          </a:xfrm>
        </p:grpSpPr>
        <p:sp>
          <p:nvSpPr>
            <p:cNvPr id="60" name="Rectangle: Rounded Corners 24">
              <a:extLst>
                <a:ext uri="{FF2B5EF4-FFF2-40B4-BE49-F238E27FC236}">
                  <a16:creationId xmlns:a16="http://schemas.microsoft.com/office/drawing/2014/main" id="{B071E1D0-089A-469C-AA2D-91FDC95A786C}"/>
                </a:ext>
              </a:extLst>
            </p:cNvPr>
            <p:cNvSpPr/>
            <p:nvPr/>
          </p:nvSpPr>
          <p:spPr>
            <a:xfrm>
              <a:off x="2110199" y="3908027"/>
              <a:ext cx="8587910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61" name="Rectangle: Rounded Corners 93">
              <a:extLst>
                <a:ext uri="{FF2B5EF4-FFF2-40B4-BE49-F238E27FC236}">
                  <a16:creationId xmlns:a16="http://schemas.microsoft.com/office/drawing/2014/main" id="{4F3FD0EA-5895-4EC7-A71B-2C79B335A780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62" name="Rectangle 94">
              <a:extLst>
                <a:ext uri="{FF2B5EF4-FFF2-40B4-BE49-F238E27FC236}">
                  <a16:creationId xmlns:a16="http://schemas.microsoft.com/office/drawing/2014/main" id="{1BB7602E-00E9-44C1-8F95-4A92E4778C31}"/>
                </a:ext>
              </a:extLst>
            </p:cNvPr>
            <p:cNvSpPr/>
            <p:nvPr/>
          </p:nvSpPr>
          <p:spPr>
            <a:xfrm>
              <a:off x="2216976" y="3876229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3" name="Rectangle 30">
              <a:extLst>
                <a:ext uri="{FF2B5EF4-FFF2-40B4-BE49-F238E27FC236}">
                  <a16:creationId xmlns:a16="http://schemas.microsoft.com/office/drawing/2014/main" id="{D15BD307-5F40-4D4F-921E-83475AEF70E4}"/>
                </a:ext>
              </a:extLst>
            </p:cNvPr>
            <p:cNvSpPr/>
            <p:nvPr/>
          </p:nvSpPr>
          <p:spPr>
            <a:xfrm>
              <a:off x="2830212" y="3912439"/>
              <a:ext cx="6600985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ดนตรีสร้างความบันเทิงให้คนในศาสนา</a:t>
              </a:r>
            </a:p>
          </p:txBody>
        </p:sp>
      </p:grpSp>
      <p:grpSp>
        <p:nvGrpSpPr>
          <p:cNvPr id="141" name="กลุ่ม 2">
            <a:extLst>
              <a:ext uri="{FF2B5EF4-FFF2-40B4-BE49-F238E27FC236}">
                <a16:creationId xmlns:a16="http://schemas.microsoft.com/office/drawing/2014/main" id="{FFC00CEA-A676-4DAE-8F97-5A930559B394}"/>
              </a:ext>
            </a:extLst>
          </p:cNvPr>
          <p:cNvGrpSpPr/>
          <p:nvPr/>
        </p:nvGrpSpPr>
        <p:grpSpPr>
          <a:xfrm>
            <a:off x="1503952" y="2730699"/>
            <a:ext cx="7855948" cy="648678"/>
            <a:chOff x="2110199" y="3876229"/>
            <a:chExt cx="8587910" cy="709116"/>
          </a:xfrm>
        </p:grpSpPr>
        <p:sp>
          <p:nvSpPr>
            <p:cNvPr id="142" name="Rectangle: Rounded Corners 24">
              <a:extLst>
                <a:ext uri="{FF2B5EF4-FFF2-40B4-BE49-F238E27FC236}">
                  <a16:creationId xmlns:a16="http://schemas.microsoft.com/office/drawing/2014/main" id="{E284B54F-AE84-488F-9BB9-A0EE1E6DBAE6}"/>
                </a:ext>
              </a:extLst>
            </p:cNvPr>
            <p:cNvSpPr/>
            <p:nvPr/>
          </p:nvSpPr>
          <p:spPr>
            <a:xfrm>
              <a:off x="2110199" y="3908027"/>
              <a:ext cx="8587910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43" name="Rectangle: Rounded Corners 93">
              <a:extLst>
                <a:ext uri="{FF2B5EF4-FFF2-40B4-BE49-F238E27FC236}">
                  <a16:creationId xmlns:a16="http://schemas.microsoft.com/office/drawing/2014/main" id="{B536BFBE-5DF0-40F2-A9C2-0DCA569F7F4F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44" name="Rectangle 94">
              <a:extLst>
                <a:ext uri="{FF2B5EF4-FFF2-40B4-BE49-F238E27FC236}">
                  <a16:creationId xmlns:a16="http://schemas.microsoft.com/office/drawing/2014/main" id="{94B4EA50-996D-4913-A577-CDF70974FADD}"/>
                </a:ext>
              </a:extLst>
            </p:cNvPr>
            <p:cNvSpPr/>
            <p:nvPr/>
          </p:nvSpPr>
          <p:spPr>
            <a:xfrm>
              <a:off x="2216976" y="3876229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5" name="Rectangle 30">
              <a:extLst>
                <a:ext uri="{FF2B5EF4-FFF2-40B4-BE49-F238E27FC236}">
                  <a16:creationId xmlns:a16="http://schemas.microsoft.com/office/drawing/2014/main" id="{82AE4BD0-29CD-4DCD-84B2-01DCA58C9B89}"/>
                </a:ext>
              </a:extLst>
            </p:cNvPr>
            <p:cNvSpPr/>
            <p:nvPr/>
          </p:nvSpPr>
          <p:spPr>
            <a:xfrm>
              <a:off x="2830212" y="3912439"/>
              <a:ext cx="6600985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ดนตรีทำให้คนหันมาสนใจศาสนา</a:t>
              </a:r>
            </a:p>
          </p:txBody>
        </p:sp>
      </p:grpSp>
      <p:grpSp>
        <p:nvGrpSpPr>
          <p:cNvPr id="90" name="กลุ่ม 4">
            <a:extLst>
              <a:ext uri="{FF2B5EF4-FFF2-40B4-BE49-F238E27FC236}">
                <a16:creationId xmlns:a16="http://schemas.microsoft.com/office/drawing/2014/main" id="{8EC80CAD-2439-4DD4-9F9A-D84171D3B9AD}"/>
              </a:ext>
            </a:extLst>
          </p:cNvPr>
          <p:cNvGrpSpPr/>
          <p:nvPr/>
        </p:nvGrpSpPr>
        <p:grpSpPr>
          <a:xfrm>
            <a:off x="1503952" y="2020045"/>
            <a:ext cx="7855948" cy="651100"/>
            <a:chOff x="2115662" y="3077987"/>
            <a:chExt cx="7870982" cy="711763"/>
          </a:xfrm>
        </p:grpSpPr>
        <p:sp>
          <p:nvSpPr>
            <p:cNvPr id="91" name="Rectangle: Rounded Corners 23">
              <a:extLst>
                <a:ext uri="{FF2B5EF4-FFF2-40B4-BE49-F238E27FC236}">
                  <a16:creationId xmlns:a16="http://schemas.microsoft.com/office/drawing/2014/main" id="{69F51599-1E4A-4526-93BA-0FAD436D3459}"/>
                </a:ext>
              </a:extLst>
            </p:cNvPr>
            <p:cNvSpPr/>
            <p:nvPr/>
          </p:nvSpPr>
          <p:spPr>
            <a:xfrm>
              <a:off x="2115662" y="3104340"/>
              <a:ext cx="7870982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92" name="Rectangle: Rounded Corners 83">
              <a:extLst>
                <a:ext uri="{FF2B5EF4-FFF2-40B4-BE49-F238E27FC236}">
                  <a16:creationId xmlns:a16="http://schemas.microsoft.com/office/drawing/2014/main" id="{DF746FD7-80D1-4C43-8A15-C64CC92E0D35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94" name="Rectangle 88">
              <a:extLst>
                <a:ext uri="{FF2B5EF4-FFF2-40B4-BE49-F238E27FC236}">
                  <a16:creationId xmlns:a16="http://schemas.microsoft.com/office/drawing/2014/main" id="{FC357890-72AF-4E2B-904D-A8DA392ACF29}"/>
                </a:ext>
              </a:extLst>
            </p:cNvPr>
            <p:cNvSpPr/>
            <p:nvPr/>
          </p:nvSpPr>
          <p:spPr>
            <a:xfrm>
              <a:off x="2212027" y="3077987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5" name="Rectangle 29">
              <a:extLst>
                <a:ext uri="{FF2B5EF4-FFF2-40B4-BE49-F238E27FC236}">
                  <a16:creationId xmlns:a16="http://schemas.microsoft.com/office/drawing/2014/main" id="{F067F7D9-F195-4159-A8C6-B5B136B4DD18}"/>
                </a:ext>
              </a:extLst>
            </p:cNvPr>
            <p:cNvSpPr/>
            <p:nvPr/>
          </p:nvSpPr>
          <p:spPr>
            <a:xfrm>
              <a:off x="2765656" y="3116845"/>
              <a:ext cx="5019686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ดนตรีกับศาสนาเป็นสิ่งเดียวกัน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F1FC4863-2D5C-4584-A423-AB7C5DB5DC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30298"/>
            <a:ext cx="1105468" cy="484632"/>
          </a:xfrm>
          <a:prstGeom prst="rect">
            <a:avLst/>
          </a:prstGeom>
        </p:spPr>
      </p:pic>
      <p:pic>
        <p:nvPicPr>
          <p:cNvPr id="8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25852615-1490-47C9-89BB-67F4270A84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B0DD24B-69AD-4146-985A-41564981084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6DE272D-4E1E-4D0C-A4C2-4D6EB172E5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grpSp>
        <p:nvGrpSpPr>
          <p:cNvPr id="41" name="Group 40">
            <a:extLst>
              <a:ext uri="{FF2B5EF4-FFF2-40B4-BE49-F238E27FC236}">
                <a16:creationId xmlns:a16="http://schemas.microsoft.com/office/drawing/2014/main" id="{C7921D7C-5260-4C81-BF00-23E25A9CC752}"/>
              </a:ext>
            </a:extLst>
          </p:cNvPr>
          <p:cNvGrpSpPr/>
          <p:nvPr/>
        </p:nvGrpSpPr>
        <p:grpSpPr>
          <a:xfrm>
            <a:off x="819530" y="7098509"/>
            <a:ext cx="10552939" cy="5150641"/>
            <a:chOff x="1542901" y="4187299"/>
            <a:chExt cx="10618353" cy="5182567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95DDE533-2E21-43AE-88C1-26348C987A7C}"/>
                </a:ext>
              </a:extLst>
            </p:cNvPr>
            <p:cNvSpPr/>
            <p:nvPr/>
          </p:nvSpPr>
          <p:spPr>
            <a:xfrm>
              <a:off x="1542901" y="4187299"/>
              <a:ext cx="10618353" cy="5182567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D3ADE069-A126-47C0-9563-2B3FA53B0269}"/>
                </a:ext>
              </a:extLst>
            </p:cNvPr>
            <p:cNvSpPr/>
            <p:nvPr/>
          </p:nvSpPr>
          <p:spPr>
            <a:xfrm>
              <a:off x="2009997" y="4600189"/>
              <a:ext cx="8321334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5. ดนตรีเข้ามามีส่วนร่วมในกิจกรรมต่าง ๆ ทางศาสนา </a:t>
              </a: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4BB50B22-82ED-4C52-AAF3-64B13F8685E3}"/>
                </a:ext>
              </a:extLst>
            </p:cNvPr>
            <p:cNvSpPr/>
            <p:nvPr/>
          </p:nvSpPr>
          <p:spPr>
            <a:xfrm>
              <a:off x="2009996" y="5126653"/>
              <a:ext cx="9668087" cy="182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ศาสนาพุทธมีการนำดนตรีมาใช้ประกอบพิธีกรรมต่าง ๆ เช่น อุปสมบท เทศน์มหาชาติ ในศาสนาคริสต์ ก็มีการสวดมนต์ในโบสถ์และขับร้องร่วมกับดนตรี ส่วนข้ออื่น ๆ ได้แก่ ดนตรีกับศาสนาเป็นสิ่งเดียวกัน ดนตรีทำให้คนหันมาสนใจศาสนา ดนตรีสร้างความบันเทิงให้คนในศาสนา ศาสนาเกิดขึ้นเพราะมีดนตรี เป็นคำตอบที่ไม่ถูกต้อง</a:t>
              </a:r>
            </a:p>
          </p:txBody>
        </p:sp>
      </p:grpSp>
      <p:pic>
        <p:nvPicPr>
          <p:cNvPr id="44" name="close">
            <a:extLst>
              <a:ext uri="{FF2B5EF4-FFF2-40B4-BE49-F238E27FC236}">
                <a16:creationId xmlns:a16="http://schemas.microsoft.com/office/drawing/2014/main" id="{30179F2F-CCFA-4B10-9F32-3880AB714F5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4580" y="6954995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088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0.91042 L 4.79167E-6 1.85185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550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9537 L 0 1.85185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7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L 0 -0.89537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76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1.85185E-6 L 4.79167E-6 -0.91042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" name="กลุ่ม 1">
            <a:extLst>
              <a:ext uri="{FF2B5EF4-FFF2-40B4-BE49-F238E27FC236}">
                <a16:creationId xmlns:a16="http://schemas.microsoft.com/office/drawing/2014/main" id="{BED57CAA-DF65-4CEF-9E3E-06CFFDAED546}"/>
              </a:ext>
            </a:extLst>
          </p:cNvPr>
          <p:cNvGrpSpPr/>
          <p:nvPr/>
        </p:nvGrpSpPr>
        <p:grpSpPr>
          <a:xfrm>
            <a:off x="1503952" y="4862928"/>
            <a:ext cx="7855948" cy="616522"/>
            <a:chOff x="2110201" y="4690656"/>
            <a:chExt cx="8587908" cy="673965"/>
          </a:xfrm>
        </p:grpSpPr>
        <p:sp>
          <p:nvSpPr>
            <p:cNvPr id="117" name="Rectangle: Rounded Corners 25">
              <a:extLst>
                <a:ext uri="{FF2B5EF4-FFF2-40B4-BE49-F238E27FC236}">
                  <a16:creationId xmlns:a16="http://schemas.microsoft.com/office/drawing/2014/main" id="{AF52A8D7-DEC4-499D-B380-BAC40E548F21}"/>
                </a:ext>
              </a:extLst>
            </p:cNvPr>
            <p:cNvSpPr/>
            <p:nvPr/>
          </p:nvSpPr>
          <p:spPr>
            <a:xfrm>
              <a:off x="2110201" y="4716550"/>
              <a:ext cx="8587908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18" name="Rectangle: Rounded Corners 104">
              <a:extLst>
                <a:ext uri="{FF2B5EF4-FFF2-40B4-BE49-F238E27FC236}">
                  <a16:creationId xmlns:a16="http://schemas.microsoft.com/office/drawing/2014/main" id="{28620440-6EA0-409A-86FA-870C8CCC6C81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19" name="Rectangle 107">
              <a:extLst>
                <a:ext uri="{FF2B5EF4-FFF2-40B4-BE49-F238E27FC236}">
                  <a16:creationId xmlns:a16="http://schemas.microsoft.com/office/drawing/2014/main" id="{066685E0-BD81-4E8B-8E26-C0E975636D6A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20" name="Rectangle 31">
              <a:extLst>
                <a:ext uri="{FF2B5EF4-FFF2-40B4-BE49-F238E27FC236}">
                  <a16:creationId xmlns:a16="http://schemas.microsoft.com/office/drawing/2014/main" id="{0866F9AF-DF96-40BF-9672-E50AEAF27442}"/>
                </a:ext>
              </a:extLst>
            </p:cNvPr>
            <p:cNvSpPr/>
            <p:nvPr/>
          </p:nvSpPr>
          <p:spPr>
            <a:xfrm>
              <a:off x="2830213" y="4690656"/>
              <a:ext cx="7393783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กลองทัด</a:t>
              </a:r>
            </a:p>
          </p:txBody>
        </p:sp>
      </p:grpSp>
      <p:grpSp>
        <p:nvGrpSpPr>
          <p:cNvPr id="121" name="กลุ่ม 1">
            <a:extLst>
              <a:ext uri="{FF2B5EF4-FFF2-40B4-BE49-F238E27FC236}">
                <a16:creationId xmlns:a16="http://schemas.microsoft.com/office/drawing/2014/main" id="{E3215E36-2A55-457D-A602-4845DAE2A521}"/>
              </a:ext>
            </a:extLst>
          </p:cNvPr>
          <p:cNvGrpSpPr/>
          <p:nvPr/>
        </p:nvGrpSpPr>
        <p:grpSpPr>
          <a:xfrm>
            <a:off x="1503952" y="4862928"/>
            <a:ext cx="7855948" cy="616523"/>
            <a:chOff x="2110201" y="4690655"/>
            <a:chExt cx="8587910" cy="673966"/>
          </a:xfrm>
        </p:grpSpPr>
        <p:sp>
          <p:nvSpPr>
            <p:cNvPr id="122" name="Rectangle: Rounded Corners 25">
              <a:extLst>
                <a:ext uri="{FF2B5EF4-FFF2-40B4-BE49-F238E27FC236}">
                  <a16:creationId xmlns:a16="http://schemas.microsoft.com/office/drawing/2014/main" id="{272ADCCA-4712-432F-99A3-E0253B24C89F}"/>
                </a:ext>
              </a:extLst>
            </p:cNvPr>
            <p:cNvSpPr/>
            <p:nvPr/>
          </p:nvSpPr>
          <p:spPr>
            <a:xfrm>
              <a:off x="2110201" y="4716550"/>
              <a:ext cx="8587910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23" name="Rectangle: Rounded Corners 104">
              <a:extLst>
                <a:ext uri="{FF2B5EF4-FFF2-40B4-BE49-F238E27FC236}">
                  <a16:creationId xmlns:a16="http://schemas.microsoft.com/office/drawing/2014/main" id="{F605AC79-343E-417D-9E1F-455AB9328E7A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24" name="Rectangle 107">
              <a:extLst>
                <a:ext uri="{FF2B5EF4-FFF2-40B4-BE49-F238E27FC236}">
                  <a16:creationId xmlns:a16="http://schemas.microsoft.com/office/drawing/2014/main" id="{CE8964E6-C804-4B18-B265-F116CFE8E87A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25" name="Rectangle 31">
              <a:extLst>
                <a:ext uri="{FF2B5EF4-FFF2-40B4-BE49-F238E27FC236}">
                  <a16:creationId xmlns:a16="http://schemas.microsoft.com/office/drawing/2014/main" id="{586EFD87-E06E-4330-A701-279ACD146673}"/>
                </a:ext>
              </a:extLst>
            </p:cNvPr>
            <p:cNvSpPr/>
            <p:nvPr/>
          </p:nvSpPr>
          <p:spPr>
            <a:xfrm>
              <a:off x="2832294" y="4690655"/>
              <a:ext cx="7157766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กลองทัด</a:t>
              </a:r>
            </a:p>
          </p:txBody>
        </p:sp>
      </p:grpSp>
      <p:grpSp>
        <p:nvGrpSpPr>
          <p:cNvPr id="126" name="กลุ่ม 1">
            <a:extLst>
              <a:ext uri="{FF2B5EF4-FFF2-40B4-BE49-F238E27FC236}">
                <a16:creationId xmlns:a16="http://schemas.microsoft.com/office/drawing/2014/main" id="{AF361956-D694-4831-AB40-EC422EC4D62D}"/>
              </a:ext>
            </a:extLst>
          </p:cNvPr>
          <p:cNvGrpSpPr/>
          <p:nvPr/>
        </p:nvGrpSpPr>
        <p:grpSpPr>
          <a:xfrm>
            <a:off x="1503952" y="4141234"/>
            <a:ext cx="7855948" cy="616522"/>
            <a:chOff x="2110201" y="4690656"/>
            <a:chExt cx="8587908" cy="673965"/>
          </a:xfrm>
        </p:grpSpPr>
        <p:sp>
          <p:nvSpPr>
            <p:cNvPr id="127" name="Rectangle: Rounded Corners 25">
              <a:extLst>
                <a:ext uri="{FF2B5EF4-FFF2-40B4-BE49-F238E27FC236}">
                  <a16:creationId xmlns:a16="http://schemas.microsoft.com/office/drawing/2014/main" id="{7DD4D516-B827-4D06-98F8-138E4E50E416}"/>
                </a:ext>
              </a:extLst>
            </p:cNvPr>
            <p:cNvSpPr/>
            <p:nvPr/>
          </p:nvSpPr>
          <p:spPr>
            <a:xfrm>
              <a:off x="2110201" y="4716550"/>
              <a:ext cx="8587908" cy="592907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28" name="Rectangle: Rounded Corners 104">
              <a:extLst>
                <a:ext uri="{FF2B5EF4-FFF2-40B4-BE49-F238E27FC236}">
                  <a16:creationId xmlns:a16="http://schemas.microsoft.com/office/drawing/2014/main" id="{8110BBB0-AC17-4A0E-AE94-DDD026D06683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29" name="Rectangle 107">
              <a:extLst>
                <a:ext uri="{FF2B5EF4-FFF2-40B4-BE49-F238E27FC236}">
                  <a16:creationId xmlns:a16="http://schemas.microsoft.com/office/drawing/2014/main" id="{14C155A1-3170-4D2F-BCFE-5A9EC4DD1E75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30" name="Rectangle 31">
              <a:extLst>
                <a:ext uri="{FF2B5EF4-FFF2-40B4-BE49-F238E27FC236}">
                  <a16:creationId xmlns:a16="http://schemas.microsoft.com/office/drawing/2014/main" id="{AEA6BDED-CC83-4710-81D4-E583C465F2FF}"/>
                </a:ext>
              </a:extLst>
            </p:cNvPr>
            <p:cNvSpPr/>
            <p:nvPr/>
          </p:nvSpPr>
          <p:spPr>
            <a:xfrm>
              <a:off x="2830213" y="4690656"/>
              <a:ext cx="7393783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ตะโพน</a:t>
              </a:r>
            </a:p>
          </p:txBody>
        </p:sp>
      </p:grpSp>
      <p:grpSp>
        <p:nvGrpSpPr>
          <p:cNvPr id="131" name="กลุ่ม 1">
            <a:extLst>
              <a:ext uri="{FF2B5EF4-FFF2-40B4-BE49-F238E27FC236}">
                <a16:creationId xmlns:a16="http://schemas.microsoft.com/office/drawing/2014/main" id="{DC4F9028-A309-43A2-80F9-C38CC528D57D}"/>
              </a:ext>
            </a:extLst>
          </p:cNvPr>
          <p:cNvGrpSpPr/>
          <p:nvPr/>
        </p:nvGrpSpPr>
        <p:grpSpPr>
          <a:xfrm>
            <a:off x="1503952" y="4141234"/>
            <a:ext cx="7855948" cy="616523"/>
            <a:chOff x="2110201" y="4690655"/>
            <a:chExt cx="8587910" cy="673966"/>
          </a:xfrm>
        </p:grpSpPr>
        <p:sp>
          <p:nvSpPr>
            <p:cNvPr id="132" name="Rectangle: Rounded Corners 25">
              <a:extLst>
                <a:ext uri="{FF2B5EF4-FFF2-40B4-BE49-F238E27FC236}">
                  <a16:creationId xmlns:a16="http://schemas.microsoft.com/office/drawing/2014/main" id="{8E3A9171-E293-4001-AB41-9A95016D9149}"/>
                </a:ext>
              </a:extLst>
            </p:cNvPr>
            <p:cNvSpPr/>
            <p:nvPr/>
          </p:nvSpPr>
          <p:spPr>
            <a:xfrm>
              <a:off x="2110201" y="4716550"/>
              <a:ext cx="8587910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33" name="Rectangle: Rounded Corners 104">
              <a:extLst>
                <a:ext uri="{FF2B5EF4-FFF2-40B4-BE49-F238E27FC236}">
                  <a16:creationId xmlns:a16="http://schemas.microsoft.com/office/drawing/2014/main" id="{C075C693-94FD-448C-BCBB-9D20724DF73C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34" name="Rectangle 107">
              <a:extLst>
                <a:ext uri="{FF2B5EF4-FFF2-40B4-BE49-F238E27FC236}">
                  <a16:creationId xmlns:a16="http://schemas.microsoft.com/office/drawing/2014/main" id="{5D5942A7-7CC0-43A9-A16D-FC68ED4E6B13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35" name="Rectangle 31">
              <a:extLst>
                <a:ext uri="{FF2B5EF4-FFF2-40B4-BE49-F238E27FC236}">
                  <a16:creationId xmlns:a16="http://schemas.microsoft.com/office/drawing/2014/main" id="{834A4358-F951-4953-B097-FF1C205C7351}"/>
                </a:ext>
              </a:extLst>
            </p:cNvPr>
            <p:cNvSpPr/>
            <p:nvPr/>
          </p:nvSpPr>
          <p:spPr>
            <a:xfrm>
              <a:off x="2832294" y="4690655"/>
              <a:ext cx="7157766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ตะโพน</a:t>
              </a:r>
            </a:p>
          </p:txBody>
        </p:sp>
      </p:grpSp>
      <p:grpSp>
        <p:nvGrpSpPr>
          <p:cNvPr id="54" name="กลุ่ม 2">
            <a:extLst>
              <a:ext uri="{FF2B5EF4-FFF2-40B4-BE49-F238E27FC236}">
                <a16:creationId xmlns:a16="http://schemas.microsoft.com/office/drawing/2014/main" id="{077BD9B9-B0D2-422E-A63F-B0793A610D0F}"/>
              </a:ext>
            </a:extLst>
          </p:cNvPr>
          <p:cNvGrpSpPr/>
          <p:nvPr/>
        </p:nvGrpSpPr>
        <p:grpSpPr>
          <a:xfrm>
            <a:off x="1503952" y="3424812"/>
            <a:ext cx="9266871" cy="648678"/>
            <a:chOff x="2110200" y="3876229"/>
            <a:chExt cx="10130292" cy="709116"/>
          </a:xfrm>
        </p:grpSpPr>
        <p:sp>
          <p:nvSpPr>
            <p:cNvPr id="55" name="Rectangle: Rounded Corners 24">
              <a:extLst>
                <a:ext uri="{FF2B5EF4-FFF2-40B4-BE49-F238E27FC236}">
                  <a16:creationId xmlns:a16="http://schemas.microsoft.com/office/drawing/2014/main" id="{3F0243B1-4687-4174-98E2-0DFFB7E6668C}"/>
                </a:ext>
              </a:extLst>
            </p:cNvPr>
            <p:cNvSpPr/>
            <p:nvPr/>
          </p:nvSpPr>
          <p:spPr>
            <a:xfrm>
              <a:off x="2110200" y="3908027"/>
              <a:ext cx="8587909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56" name="Rectangle: Rounded Corners 93">
              <a:extLst>
                <a:ext uri="{FF2B5EF4-FFF2-40B4-BE49-F238E27FC236}">
                  <a16:creationId xmlns:a16="http://schemas.microsoft.com/office/drawing/2014/main" id="{50E72720-60DD-4524-AB95-C7212A9EFA64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57" name="Rectangle 94">
              <a:extLst>
                <a:ext uri="{FF2B5EF4-FFF2-40B4-BE49-F238E27FC236}">
                  <a16:creationId xmlns:a16="http://schemas.microsoft.com/office/drawing/2014/main" id="{63114667-8FCE-445E-9DFF-E104701CA81E}"/>
                </a:ext>
              </a:extLst>
            </p:cNvPr>
            <p:cNvSpPr/>
            <p:nvPr/>
          </p:nvSpPr>
          <p:spPr>
            <a:xfrm>
              <a:off x="2216976" y="3876229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8" name="Rectangle 30">
              <a:extLst>
                <a:ext uri="{FF2B5EF4-FFF2-40B4-BE49-F238E27FC236}">
                  <a16:creationId xmlns:a16="http://schemas.microsoft.com/office/drawing/2014/main" id="{AE33B30E-5987-436A-BC21-4EEC2D7CB857}"/>
                </a:ext>
              </a:extLst>
            </p:cNvPr>
            <p:cNvSpPr/>
            <p:nvPr/>
          </p:nvSpPr>
          <p:spPr>
            <a:xfrm>
              <a:off x="2830212" y="3912439"/>
              <a:ext cx="9410280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ระนาดเอก</a:t>
              </a:r>
            </a:p>
          </p:txBody>
        </p:sp>
      </p:grpSp>
      <p:grpSp>
        <p:nvGrpSpPr>
          <p:cNvPr id="59" name="กลุ่ม 2">
            <a:extLst>
              <a:ext uri="{FF2B5EF4-FFF2-40B4-BE49-F238E27FC236}">
                <a16:creationId xmlns:a16="http://schemas.microsoft.com/office/drawing/2014/main" id="{45F9B94F-6C13-4C24-85E6-58B8D4E21C72}"/>
              </a:ext>
            </a:extLst>
          </p:cNvPr>
          <p:cNvGrpSpPr/>
          <p:nvPr/>
        </p:nvGrpSpPr>
        <p:grpSpPr>
          <a:xfrm>
            <a:off x="1503952" y="3424812"/>
            <a:ext cx="7855948" cy="648678"/>
            <a:chOff x="2110199" y="3876229"/>
            <a:chExt cx="8587910" cy="709116"/>
          </a:xfrm>
        </p:grpSpPr>
        <p:sp>
          <p:nvSpPr>
            <p:cNvPr id="60" name="Rectangle: Rounded Corners 24">
              <a:extLst>
                <a:ext uri="{FF2B5EF4-FFF2-40B4-BE49-F238E27FC236}">
                  <a16:creationId xmlns:a16="http://schemas.microsoft.com/office/drawing/2014/main" id="{B071E1D0-089A-469C-AA2D-91FDC95A786C}"/>
                </a:ext>
              </a:extLst>
            </p:cNvPr>
            <p:cNvSpPr/>
            <p:nvPr/>
          </p:nvSpPr>
          <p:spPr>
            <a:xfrm>
              <a:off x="2110199" y="3908027"/>
              <a:ext cx="8587910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61" name="Rectangle: Rounded Corners 93">
              <a:extLst>
                <a:ext uri="{FF2B5EF4-FFF2-40B4-BE49-F238E27FC236}">
                  <a16:creationId xmlns:a16="http://schemas.microsoft.com/office/drawing/2014/main" id="{4F3FD0EA-5895-4EC7-A71B-2C79B335A780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62" name="Rectangle 94">
              <a:extLst>
                <a:ext uri="{FF2B5EF4-FFF2-40B4-BE49-F238E27FC236}">
                  <a16:creationId xmlns:a16="http://schemas.microsoft.com/office/drawing/2014/main" id="{1BB7602E-00E9-44C1-8F95-4A92E4778C31}"/>
                </a:ext>
              </a:extLst>
            </p:cNvPr>
            <p:cNvSpPr/>
            <p:nvPr/>
          </p:nvSpPr>
          <p:spPr>
            <a:xfrm>
              <a:off x="2216976" y="3876229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3" name="Rectangle 30">
              <a:extLst>
                <a:ext uri="{FF2B5EF4-FFF2-40B4-BE49-F238E27FC236}">
                  <a16:creationId xmlns:a16="http://schemas.microsoft.com/office/drawing/2014/main" id="{D15BD307-5F40-4D4F-921E-83475AEF70E4}"/>
                </a:ext>
              </a:extLst>
            </p:cNvPr>
            <p:cNvSpPr/>
            <p:nvPr/>
          </p:nvSpPr>
          <p:spPr>
            <a:xfrm>
              <a:off x="2830212" y="3912439"/>
              <a:ext cx="6600985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ระนาดเอก</a:t>
              </a:r>
            </a:p>
          </p:txBody>
        </p:sp>
      </p:grpSp>
      <p:grpSp>
        <p:nvGrpSpPr>
          <p:cNvPr id="136" name="กลุ่ม 2">
            <a:extLst>
              <a:ext uri="{FF2B5EF4-FFF2-40B4-BE49-F238E27FC236}">
                <a16:creationId xmlns:a16="http://schemas.microsoft.com/office/drawing/2014/main" id="{1210FAEC-AA30-4453-A55E-C67E8372E5F8}"/>
              </a:ext>
            </a:extLst>
          </p:cNvPr>
          <p:cNvGrpSpPr/>
          <p:nvPr/>
        </p:nvGrpSpPr>
        <p:grpSpPr>
          <a:xfrm>
            <a:off x="1503952" y="2730699"/>
            <a:ext cx="9266871" cy="648678"/>
            <a:chOff x="2110200" y="3876229"/>
            <a:chExt cx="10130292" cy="709116"/>
          </a:xfrm>
        </p:grpSpPr>
        <p:sp>
          <p:nvSpPr>
            <p:cNvPr id="137" name="Rectangle: Rounded Corners 24">
              <a:extLst>
                <a:ext uri="{FF2B5EF4-FFF2-40B4-BE49-F238E27FC236}">
                  <a16:creationId xmlns:a16="http://schemas.microsoft.com/office/drawing/2014/main" id="{6F3DE05B-1D9F-4B79-ACF7-73F0D1FDB2B8}"/>
                </a:ext>
              </a:extLst>
            </p:cNvPr>
            <p:cNvSpPr/>
            <p:nvPr/>
          </p:nvSpPr>
          <p:spPr>
            <a:xfrm>
              <a:off x="2110200" y="3908027"/>
              <a:ext cx="8587909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38" name="Rectangle: Rounded Corners 93">
              <a:extLst>
                <a:ext uri="{FF2B5EF4-FFF2-40B4-BE49-F238E27FC236}">
                  <a16:creationId xmlns:a16="http://schemas.microsoft.com/office/drawing/2014/main" id="{B428A898-9EA2-40DC-B77B-B40CADF2BBC2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39" name="Rectangle 94">
              <a:extLst>
                <a:ext uri="{FF2B5EF4-FFF2-40B4-BE49-F238E27FC236}">
                  <a16:creationId xmlns:a16="http://schemas.microsoft.com/office/drawing/2014/main" id="{E07C9C1E-CF1A-4B33-90D5-73D893A48AA8}"/>
                </a:ext>
              </a:extLst>
            </p:cNvPr>
            <p:cNvSpPr/>
            <p:nvPr/>
          </p:nvSpPr>
          <p:spPr>
            <a:xfrm>
              <a:off x="2216976" y="3876229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0" name="Rectangle 30">
              <a:extLst>
                <a:ext uri="{FF2B5EF4-FFF2-40B4-BE49-F238E27FC236}">
                  <a16:creationId xmlns:a16="http://schemas.microsoft.com/office/drawing/2014/main" id="{DDB87765-D0A7-48B7-B91A-B9F27DD77E6B}"/>
                </a:ext>
              </a:extLst>
            </p:cNvPr>
            <p:cNvSpPr/>
            <p:nvPr/>
          </p:nvSpPr>
          <p:spPr>
            <a:xfrm>
              <a:off x="2830212" y="3912439"/>
              <a:ext cx="9410280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ซอสามสาย </a:t>
              </a:r>
            </a:p>
          </p:txBody>
        </p:sp>
      </p:grpSp>
      <p:grpSp>
        <p:nvGrpSpPr>
          <p:cNvPr id="141" name="กลุ่ม 2">
            <a:extLst>
              <a:ext uri="{FF2B5EF4-FFF2-40B4-BE49-F238E27FC236}">
                <a16:creationId xmlns:a16="http://schemas.microsoft.com/office/drawing/2014/main" id="{FFC00CEA-A676-4DAE-8F97-5A930559B394}"/>
              </a:ext>
            </a:extLst>
          </p:cNvPr>
          <p:cNvGrpSpPr/>
          <p:nvPr/>
        </p:nvGrpSpPr>
        <p:grpSpPr>
          <a:xfrm>
            <a:off x="1503952" y="2730699"/>
            <a:ext cx="7855948" cy="648678"/>
            <a:chOff x="2110199" y="3876229"/>
            <a:chExt cx="8587910" cy="709116"/>
          </a:xfrm>
        </p:grpSpPr>
        <p:sp>
          <p:nvSpPr>
            <p:cNvPr id="142" name="Rectangle: Rounded Corners 24">
              <a:extLst>
                <a:ext uri="{FF2B5EF4-FFF2-40B4-BE49-F238E27FC236}">
                  <a16:creationId xmlns:a16="http://schemas.microsoft.com/office/drawing/2014/main" id="{E284B54F-AE84-488F-9BB9-A0EE1E6DBAE6}"/>
                </a:ext>
              </a:extLst>
            </p:cNvPr>
            <p:cNvSpPr/>
            <p:nvPr/>
          </p:nvSpPr>
          <p:spPr>
            <a:xfrm>
              <a:off x="2110199" y="3908027"/>
              <a:ext cx="8587910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43" name="Rectangle: Rounded Corners 93">
              <a:extLst>
                <a:ext uri="{FF2B5EF4-FFF2-40B4-BE49-F238E27FC236}">
                  <a16:creationId xmlns:a16="http://schemas.microsoft.com/office/drawing/2014/main" id="{B536BFBE-5DF0-40F2-A9C2-0DCA569F7F4F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44" name="Rectangle 94">
              <a:extLst>
                <a:ext uri="{FF2B5EF4-FFF2-40B4-BE49-F238E27FC236}">
                  <a16:creationId xmlns:a16="http://schemas.microsoft.com/office/drawing/2014/main" id="{94B4EA50-996D-4913-A577-CDF70974FADD}"/>
                </a:ext>
              </a:extLst>
            </p:cNvPr>
            <p:cNvSpPr/>
            <p:nvPr/>
          </p:nvSpPr>
          <p:spPr>
            <a:xfrm>
              <a:off x="2216976" y="3876229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5" name="Rectangle 30">
              <a:extLst>
                <a:ext uri="{FF2B5EF4-FFF2-40B4-BE49-F238E27FC236}">
                  <a16:creationId xmlns:a16="http://schemas.microsoft.com/office/drawing/2014/main" id="{82AE4BD0-29CD-4DCD-84B2-01DCA58C9B89}"/>
                </a:ext>
              </a:extLst>
            </p:cNvPr>
            <p:cNvSpPr/>
            <p:nvPr/>
          </p:nvSpPr>
          <p:spPr>
            <a:xfrm>
              <a:off x="2830212" y="3912439"/>
              <a:ext cx="6600985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ซอสามสาย </a:t>
              </a:r>
            </a:p>
          </p:txBody>
        </p:sp>
      </p:grpSp>
      <p:grpSp>
        <p:nvGrpSpPr>
          <p:cNvPr id="64" name="กลุ่ม 4">
            <a:extLst>
              <a:ext uri="{FF2B5EF4-FFF2-40B4-BE49-F238E27FC236}">
                <a16:creationId xmlns:a16="http://schemas.microsoft.com/office/drawing/2014/main" id="{333F9480-D125-49FB-81EA-8C566F0E3D3F}"/>
              </a:ext>
            </a:extLst>
          </p:cNvPr>
          <p:cNvGrpSpPr/>
          <p:nvPr/>
        </p:nvGrpSpPr>
        <p:grpSpPr>
          <a:xfrm>
            <a:off x="1503952" y="2020045"/>
            <a:ext cx="8360537" cy="651100"/>
            <a:chOff x="2115662" y="3077987"/>
            <a:chExt cx="8376538" cy="711763"/>
          </a:xfrm>
        </p:grpSpPr>
        <p:sp>
          <p:nvSpPr>
            <p:cNvPr id="65" name="Rectangle: Rounded Corners 23">
              <a:extLst>
                <a:ext uri="{FF2B5EF4-FFF2-40B4-BE49-F238E27FC236}">
                  <a16:creationId xmlns:a16="http://schemas.microsoft.com/office/drawing/2014/main" id="{E287C591-9439-43AC-8596-7D21105697CD}"/>
                </a:ext>
              </a:extLst>
            </p:cNvPr>
            <p:cNvSpPr/>
            <p:nvPr/>
          </p:nvSpPr>
          <p:spPr>
            <a:xfrm>
              <a:off x="2115662" y="3104340"/>
              <a:ext cx="7870983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400" dirty="0"/>
                <a:t> </a:t>
              </a:r>
              <a:endParaRPr lang="en-US" sz="3400" dirty="0"/>
            </a:p>
          </p:txBody>
        </p:sp>
        <p:sp>
          <p:nvSpPr>
            <p:cNvPr id="66" name="Rectangle: Rounded Corners 83">
              <a:extLst>
                <a:ext uri="{FF2B5EF4-FFF2-40B4-BE49-F238E27FC236}">
                  <a16:creationId xmlns:a16="http://schemas.microsoft.com/office/drawing/2014/main" id="{F7989969-03A1-4927-933D-0275DA679AB0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88" name="Rectangle 88">
              <a:extLst>
                <a:ext uri="{FF2B5EF4-FFF2-40B4-BE49-F238E27FC236}">
                  <a16:creationId xmlns:a16="http://schemas.microsoft.com/office/drawing/2014/main" id="{421D7BE0-0E3A-4DB2-92BB-CDD6E43C10FE}"/>
                </a:ext>
              </a:extLst>
            </p:cNvPr>
            <p:cNvSpPr/>
            <p:nvPr/>
          </p:nvSpPr>
          <p:spPr>
            <a:xfrm>
              <a:off x="2212027" y="3077987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9" name="Rectangle 29">
              <a:extLst>
                <a:ext uri="{FF2B5EF4-FFF2-40B4-BE49-F238E27FC236}">
                  <a16:creationId xmlns:a16="http://schemas.microsoft.com/office/drawing/2014/main" id="{63A81916-A3D0-4656-84B6-566E83E92A38}"/>
                </a:ext>
              </a:extLst>
            </p:cNvPr>
            <p:cNvSpPr/>
            <p:nvPr/>
          </p:nvSpPr>
          <p:spPr>
            <a:xfrm>
              <a:off x="2765655" y="3116845"/>
              <a:ext cx="7726545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ฆ้องวงใหญ่</a:t>
              </a:r>
            </a:p>
          </p:txBody>
        </p:sp>
      </p:grpSp>
      <p:grpSp>
        <p:nvGrpSpPr>
          <p:cNvPr id="90" name="กลุ่ม 4">
            <a:extLst>
              <a:ext uri="{FF2B5EF4-FFF2-40B4-BE49-F238E27FC236}">
                <a16:creationId xmlns:a16="http://schemas.microsoft.com/office/drawing/2014/main" id="{8EC80CAD-2439-4DD4-9F9A-D84171D3B9AD}"/>
              </a:ext>
            </a:extLst>
          </p:cNvPr>
          <p:cNvGrpSpPr/>
          <p:nvPr/>
        </p:nvGrpSpPr>
        <p:grpSpPr>
          <a:xfrm>
            <a:off x="1503952" y="2020045"/>
            <a:ext cx="7855948" cy="651100"/>
            <a:chOff x="2115662" y="3077987"/>
            <a:chExt cx="7870982" cy="711763"/>
          </a:xfrm>
        </p:grpSpPr>
        <p:sp>
          <p:nvSpPr>
            <p:cNvPr id="91" name="Rectangle: Rounded Corners 23">
              <a:extLst>
                <a:ext uri="{FF2B5EF4-FFF2-40B4-BE49-F238E27FC236}">
                  <a16:creationId xmlns:a16="http://schemas.microsoft.com/office/drawing/2014/main" id="{69F51599-1E4A-4526-93BA-0FAD436D3459}"/>
                </a:ext>
              </a:extLst>
            </p:cNvPr>
            <p:cNvSpPr/>
            <p:nvPr/>
          </p:nvSpPr>
          <p:spPr>
            <a:xfrm>
              <a:off x="2115662" y="3104340"/>
              <a:ext cx="7870982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92" name="Rectangle: Rounded Corners 83">
              <a:extLst>
                <a:ext uri="{FF2B5EF4-FFF2-40B4-BE49-F238E27FC236}">
                  <a16:creationId xmlns:a16="http://schemas.microsoft.com/office/drawing/2014/main" id="{DF746FD7-80D1-4C43-8A15-C64CC92E0D35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94" name="Rectangle 88">
              <a:extLst>
                <a:ext uri="{FF2B5EF4-FFF2-40B4-BE49-F238E27FC236}">
                  <a16:creationId xmlns:a16="http://schemas.microsoft.com/office/drawing/2014/main" id="{FC357890-72AF-4E2B-904D-A8DA392ACF29}"/>
                </a:ext>
              </a:extLst>
            </p:cNvPr>
            <p:cNvSpPr/>
            <p:nvPr/>
          </p:nvSpPr>
          <p:spPr>
            <a:xfrm>
              <a:off x="2212027" y="3077987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5" name="Rectangle 29">
              <a:extLst>
                <a:ext uri="{FF2B5EF4-FFF2-40B4-BE49-F238E27FC236}">
                  <a16:creationId xmlns:a16="http://schemas.microsoft.com/office/drawing/2014/main" id="{F067F7D9-F195-4159-A8C6-B5B136B4DD18}"/>
                </a:ext>
              </a:extLst>
            </p:cNvPr>
            <p:cNvSpPr/>
            <p:nvPr/>
          </p:nvSpPr>
          <p:spPr>
            <a:xfrm>
              <a:off x="2765656" y="3116845"/>
              <a:ext cx="5019686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ฆ้องวงใหญ่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F1FC4863-2D5C-4584-A423-AB7C5DB5DC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30298"/>
            <a:ext cx="1105468" cy="484632"/>
          </a:xfrm>
          <a:prstGeom prst="rect">
            <a:avLst/>
          </a:prstGeom>
        </p:spPr>
      </p:pic>
      <p:pic>
        <p:nvPicPr>
          <p:cNvPr id="8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25852615-1490-47C9-89BB-67F4270A84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B0DD24B-69AD-4146-985A-41564981084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6DE272D-4E1E-4D0C-A4C2-4D6EB172E5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67" name="Rectangle 66">
            <a:extLst>
              <a:ext uri="{FF2B5EF4-FFF2-40B4-BE49-F238E27FC236}">
                <a16:creationId xmlns:a16="http://schemas.microsoft.com/office/drawing/2014/main" id="{99442E36-A441-4FDD-8F6D-73466031BB1E}"/>
              </a:ext>
            </a:extLst>
          </p:cNvPr>
          <p:cNvSpPr/>
          <p:nvPr/>
        </p:nvSpPr>
        <p:spPr>
          <a:xfrm>
            <a:off x="1007511" y="1217966"/>
            <a:ext cx="1073462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6</a:t>
            </a:r>
            <a:r>
              <a:rPr lang="en-US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.</a:t>
            </a:r>
            <a: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	 เครื่องดนตรีชนิดใด ที่เปรียบเป็นเครื่องแทนพระประคนธรรพในพิธีไหว้ครู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7921D7C-5260-4C81-BF00-23E25A9CC752}"/>
              </a:ext>
            </a:extLst>
          </p:cNvPr>
          <p:cNvGrpSpPr/>
          <p:nvPr/>
        </p:nvGrpSpPr>
        <p:grpSpPr>
          <a:xfrm>
            <a:off x="819529" y="7098507"/>
            <a:ext cx="10552938" cy="6565880"/>
            <a:chOff x="1542901" y="4187297"/>
            <a:chExt cx="10618352" cy="6606577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95DDE533-2E21-43AE-88C1-26348C987A7C}"/>
                </a:ext>
              </a:extLst>
            </p:cNvPr>
            <p:cNvSpPr/>
            <p:nvPr/>
          </p:nvSpPr>
          <p:spPr>
            <a:xfrm>
              <a:off x="1542901" y="4187297"/>
              <a:ext cx="10618352" cy="6275148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D3ADE069-A126-47C0-9563-2B3FA53B0269}"/>
                </a:ext>
              </a:extLst>
            </p:cNvPr>
            <p:cNvSpPr/>
            <p:nvPr/>
          </p:nvSpPr>
          <p:spPr>
            <a:xfrm>
              <a:off x="2009997" y="4600189"/>
              <a:ext cx="8321334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4. ตะโพน </a:t>
              </a: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4BB50B22-82ED-4C52-AAF3-64B13F8685E3}"/>
                </a:ext>
              </a:extLst>
            </p:cNvPr>
            <p:cNvSpPr/>
            <p:nvPr/>
          </p:nvSpPr>
          <p:spPr>
            <a:xfrm>
              <a:off x="2009997" y="5126653"/>
              <a:ext cx="9668088" cy="5667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เพราะในทางดนตรีไทยนั้นนับถือพระประคนธรรพว่าเป็นครูใหญ่ทางดนตรี และได้ถือเอาตะโพนเป็นเครื่องแทนพระประคนธรรพในพิธีไหว้ครู ซึ่งถือว่าตะโพนเป็นเครื่องควบคุมจังหวะที่สำคัญที่สุด ส่วนข้อ</a:t>
              </a:r>
              <a:r>
                <a:rPr lang="th-TH" sz="24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อื่นๆ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เป็นเครื่องดนตรีดังนี้</a:t>
              </a:r>
              <a:b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1. ฆ้องวงใหญ่ เป็นเครื่องดนตรีที่สำคัญที่สุด เพราะคนที่จะเล่นดนตรีในวงปี่พาทย์ต้องมาเรียนฆ้องวงใหญ่ก่อน ฆ้องวงใหญ่ทำหน้าที่เดินทำนองหลัก ซึ่งถือเป็นแม่บทของเพลง ลูกฆ้องมี 16 ลูกทำจากทองเหลืองสันนิษฐานว่ามีมาตั้งแต่สมัยก่อนสุโขทัย</a:t>
              </a:r>
              <a:b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2. ซอสามสาย เป็นเป็นเครื่องดนตรีไทยชนิดหนึ่ง จำพวกเครื่องสาย มีขนาดใหญ่กว่าซอด้วงหรือซออู้ และมีลักษณะพิเศษ คือมีสามสาย มีคันชักอิสระ กะโหลกซอมีขนาดใหญ่ นับเป็นเครื่องดนตรีที่มีความสง่างามชิ้นหนึ่งในวงเครื่องสาย ผู้เล่นจะอยู่ในตำแหน่งด้านหน้าของวง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3. ระนาดเอก เป็นเป็นเครื่องตีชนิดหนึ่งทำหน้าที่เป็นผู้นำวงดนตรี มีวิวัฒนาการมาจากกรับ โดยการเอากรับหลาย ๆ อันวางเรียงราดลงไป แล้วแก้ให้มีขนาดลดหลั่นกัน แล้วทำรางรองอุ้มเสียง และใช้เชือกร้อยไม้กรับขนาดต่าง ๆ กันนั้นให้ติดกัน และขึงไว้บนรางใช้ไม้ตีให้เกิดเสียง นำตะกั่วผสมกับขี้ผึ้งมาถ่วงเสียงโดยนำมาติดหัวท้ายของไม้กรับนั้น ให้เกิดเสียงไพเราะยิ่งขึ้น ระนาดเอกใช้ในงานมงคล เป็นเครื่องดนตรีที่เป็นมงคลในบ้าน บรรเลงในวงปี่พาทย์และวงมโหรี 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5. กลองทัด เป็นเครื่องกำกับจังหวะ เป็นกลองสองหน้าขนาดใหญ่ มี ๒ ลูก ลูกที่มีเสียงสูง ดัง </a:t>
              </a:r>
              <a:r>
                <a:rPr lang="th-TH" sz="24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ตุม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เรียกว่า ตัวผู้ และ ลูกที่มีเสียงต่ำตีดัง ต้อม เรียกว่า ตัวเมีย ใช้ไม้ตี 1 คู่ มีขนาดยาวประมาณ 54 ซม.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endPara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44" name="close">
            <a:extLst>
              <a:ext uri="{FF2B5EF4-FFF2-40B4-BE49-F238E27FC236}">
                <a16:creationId xmlns:a16="http://schemas.microsoft.com/office/drawing/2014/main" id="{30179F2F-CCFA-4B10-9F32-3880AB714F5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4580" y="6954995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235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00347 L 4.79167E-6 1.85185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13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00347 L 0 2.59259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1.85185E-6 L 4.79167E-6 -1.00347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0185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 -1.00347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0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" name="กลุ่ม 1">
            <a:extLst>
              <a:ext uri="{FF2B5EF4-FFF2-40B4-BE49-F238E27FC236}">
                <a16:creationId xmlns:a16="http://schemas.microsoft.com/office/drawing/2014/main" id="{8B550BF7-9E62-4CDD-9A25-8CEA25B8EF1B}"/>
              </a:ext>
            </a:extLst>
          </p:cNvPr>
          <p:cNvGrpSpPr/>
          <p:nvPr/>
        </p:nvGrpSpPr>
        <p:grpSpPr>
          <a:xfrm>
            <a:off x="1503952" y="4862928"/>
            <a:ext cx="7855948" cy="616522"/>
            <a:chOff x="2110201" y="4690656"/>
            <a:chExt cx="8587908" cy="673965"/>
          </a:xfrm>
        </p:grpSpPr>
        <p:sp>
          <p:nvSpPr>
            <p:cNvPr id="146" name="Rectangle: Rounded Corners 25">
              <a:extLst>
                <a:ext uri="{FF2B5EF4-FFF2-40B4-BE49-F238E27FC236}">
                  <a16:creationId xmlns:a16="http://schemas.microsoft.com/office/drawing/2014/main" id="{40B89C9E-11D8-46C7-A948-A44E44F84ECE}"/>
                </a:ext>
              </a:extLst>
            </p:cNvPr>
            <p:cNvSpPr/>
            <p:nvPr/>
          </p:nvSpPr>
          <p:spPr>
            <a:xfrm>
              <a:off x="2110201" y="4716550"/>
              <a:ext cx="8587908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47" name="Rectangle: Rounded Corners 104">
              <a:extLst>
                <a:ext uri="{FF2B5EF4-FFF2-40B4-BE49-F238E27FC236}">
                  <a16:creationId xmlns:a16="http://schemas.microsoft.com/office/drawing/2014/main" id="{42AF6620-93E1-4DDD-8B5B-496AB6B025CC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48" name="Rectangle 107">
              <a:extLst>
                <a:ext uri="{FF2B5EF4-FFF2-40B4-BE49-F238E27FC236}">
                  <a16:creationId xmlns:a16="http://schemas.microsoft.com/office/drawing/2014/main" id="{358223BF-832D-4B98-A9A3-514AA05382D2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9" name="Rectangle 31">
              <a:extLst>
                <a:ext uri="{FF2B5EF4-FFF2-40B4-BE49-F238E27FC236}">
                  <a16:creationId xmlns:a16="http://schemas.microsoft.com/office/drawing/2014/main" id="{6455C7C0-EB7C-456D-A74C-09B987C3B85B}"/>
                </a:ext>
              </a:extLst>
            </p:cNvPr>
            <p:cNvSpPr/>
            <p:nvPr/>
          </p:nvSpPr>
          <p:spPr>
            <a:xfrm>
              <a:off x="2830213" y="4690656"/>
              <a:ext cx="7393783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หน้าทับ</a:t>
              </a:r>
            </a:p>
          </p:txBody>
        </p:sp>
      </p:grpSp>
      <p:grpSp>
        <p:nvGrpSpPr>
          <p:cNvPr id="150" name="กลุ่ม 1">
            <a:extLst>
              <a:ext uri="{FF2B5EF4-FFF2-40B4-BE49-F238E27FC236}">
                <a16:creationId xmlns:a16="http://schemas.microsoft.com/office/drawing/2014/main" id="{F6121016-08D6-4551-9455-692F4BA524C9}"/>
              </a:ext>
            </a:extLst>
          </p:cNvPr>
          <p:cNvGrpSpPr/>
          <p:nvPr/>
        </p:nvGrpSpPr>
        <p:grpSpPr>
          <a:xfrm>
            <a:off x="1503952" y="4862928"/>
            <a:ext cx="7855948" cy="616523"/>
            <a:chOff x="2110201" y="4690655"/>
            <a:chExt cx="8587910" cy="673966"/>
          </a:xfrm>
        </p:grpSpPr>
        <p:sp>
          <p:nvSpPr>
            <p:cNvPr id="151" name="Rectangle: Rounded Corners 25">
              <a:extLst>
                <a:ext uri="{FF2B5EF4-FFF2-40B4-BE49-F238E27FC236}">
                  <a16:creationId xmlns:a16="http://schemas.microsoft.com/office/drawing/2014/main" id="{1986561A-2F59-46DA-92C3-E6AC1430C0A9}"/>
                </a:ext>
              </a:extLst>
            </p:cNvPr>
            <p:cNvSpPr/>
            <p:nvPr/>
          </p:nvSpPr>
          <p:spPr>
            <a:xfrm>
              <a:off x="2110201" y="4716550"/>
              <a:ext cx="8587910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52" name="Rectangle: Rounded Corners 104">
              <a:extLst>
                <a:ext uri="{FF2B5EF4-FFF2-40B4-BE49-F238E27FC236}">
                  <a16:creationId xmlns:a16="http://schemas.microsoft.com/office/drawing/2014/main" id="{2FEBB5BC-1108-4D98-A377-9428C6448FDC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53" name="Rectangle 107">
              <a:extLst>
                <a:ext uri="{FF2B5EF4-FFF2-40B4-BE49-F238E27FC236}">
                  <a16:creationId xmlns:a16="http://schemas.microsoft.com/office/drawing/2014/main" id="{690FA6D0-ACD2-4B49-B15E-BFB228009EDD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4" name="Rectangle 31">
              <a:extLst>
                <a:ext uri="{FF2B5EF4-FFF2-40B4-BE49-F238E27FC236}">
                  <a16:creationId xmlns:a16="http://schemas.microsoft.com/office/drawing/2014/main" id="{DD4EAE5B-675F-48E9-95C2-4DE89CF6B053}"/>
                </a:ext>
              </a:extLst>
            </p:cNvPr>
            <p:cNvSpPr/>
            <p:nvPr/>
          </p:nvSpPr>
          <p:spPr>
            <a:xfrm>
              <a:off x="2832294" y="4690655"/>
              <a:ext cx="7157766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หน้าทับ</a:t>
              </a:r>
            </a:p>
          </p:txBody>
        </p:sp>
      </p:grpSp>
      <p:grpSp>
        <p:nvGrpSpPr>
          <p:cNvPr id="70" name="กลุ่ม 1">
            <a:extLst>
              <a:ext uri="{FF2B5EF4-FFF2-40B4-BE49-F238E27FC236}">
                <a16:creationId xmlns:a16="http://schemas.microsoft.com/office/drawing/2014/main" id="{16DF3921-169E-4AEC-BE33-95E21FCF7E81}"/>
              </a:ext>
            </a:extLst>
          </p:cNvPr>
          <p:cNvGrpSpPr/>
          <p:nvPr/>
        </p:nvGrpSpPr>
        <p:grpSpPr>
          <a:xfrm>
            <a:off x="1503952" y="4141234"/>
            <a:ext cx="7855948" cy="616522"/>
            <a:chOff x="2110201" y="4690656"/>
            <a:chExt cx="8587908" cy="673965"/>
          </a:xfrm>
        </p:grpSpPr>
        <p:sp>
          <p:nvSpPr>
            <p:cNvPr id="71" name="Rectangle: Rounded Corners 25">
              <a:extLst>
                <a:ext uri="{FF2B5EF4-FFF2-40B4-BE49-F238E27FC236}">
                  <a16:creationId xmlns:a16="http://schemas.microsoft.com/office/drawing/2014/main" id="{CF386419-9020-4A65-B0BF-742FF65BAD9B}"/>
                </a:ext>
              </a:extLst>
            </p:cNvPr>
            <p:cNvSpPr/>
            <p:nvPr/>
          </p:nvSpPr>
          <p:spPr>
            <a:xfrm>
              <a:off x="2110201" y="4716550"/>
              <a:ext cx="8587908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72" name="Rectangle: Rounded Corners 104">
              <a:extLst>
                <a:ext uri="{FF2B5EF4-FFF2-40B4-BE49-F238E27FC236}">
                  <a16:creationId xmlns:a16="http://schemas.microsoft.com/office/drawing/2014/main" id="{1F2D54DA-0762-4094-8B3D-DFDF3338C659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73" name="Rectangle 107">
              <a:extLst>
                <a:ext uri="{FF2B5EF4-FFF2-40B4-BE49-F238E27FC236}">
                  <a16:creationId xmlns:a16="http://schemas.microsoft.com/office/drawing/2014/main" id="{942293AD-0006-40E9-8741-55337EABD7A2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4" name="Rectangle 31">
              <a:extLst>
                <a:ext uri="{FF2B5EF4-FFF2-40B4-BE49-F238E27FC236}">
                  <a16:creationId xmlns:a16="http://schemas.microsoft.com/office/drawing/2014/main" id="{EBEE2A48-2772-495C-B50A-F18ECE5F1025}"/>
                </a:ext>
              </a:extLst>
            </p:cNvPr>
            <p:cNvSpPr/>
            <p:nvPr/>
          </p:nvSpPr>
          <p:spPr>
            <a:xfrm>
              <a:off x="2830213" y="4690656"/>
              <a:ext cx="7393783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พื้นผิว</a:t>
              </a:r>
            </a:p>
          </p:txBody>
        </p:sp>
      </p:grpSp>
      <p:grpSp>
        <p:nvGrpSpPr>
          <p:cNvPr id="75" name="กลุ่ม 1">
            <a:extLst>
              <a:ext uri="{FF2B5EF4-FFF2-40B4-BE49-F238E27FC236}">
                <a16:creationId xmlns:a16="http://schemas.microsoft.com/office/drawing/2014/main" id="{C22FB135-82EA-4150-957C-44108B04D45F}"/>
              </a:ext>
            </a:extLst>
          </p:cNvPr>
          <p:cNvGrpSpPr/>
          <p:nvPr/>
        </p:nvGrpSpPr>
        <p:grpSpPr>
          <a:xfrm>
            <a:off x="1503952" y="4141234"/>
            <a:ext cx="7855948" cy="616525"/>
            <a:chOff x="2110201" y="4690653"/>
            <a:chExt cx="8587910" cy="673968"/>
          </a:xfrm>
        </p:grpSpPr>
        <p:sp>
          <p:nvSpPr>
            <p:cNvPr id="76" name="Rectangle: Rounded Corners 25">
              <a:extLst>
                <a:ext uri="{FF2B5EF4-FFF2-40B4-BE49-F238E27FC236}">
                  <a16:creationId xmlns:a16="http://schemas.microsoft.com/office/drawing/2014/main" id="{0529E442-9DAD-4E67-BA0D-CB8FD06DE4E7}"/>
                </a:ext>
              </a:extLst>
            </p:cNvPr>
            <p:cNvSpPr/>
            <p:nvPr/>
          </p:nvSpPr>
          <p:spPr>
            <a:xfrm>
              <a:off x="2110201" y="4716550"/>
              <a:ext cx="8587910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77" name="Rectangle: Rounded Corners 104">
              <a:extLst>
                <a:ext uri="{FF2B5EF4-FFF2-40B4-BE49-F238E27FC236}">
                  <a16:creationId xmlns:a16="http://schemas.microsoft.com/office/drawing/2014/main" id="{4AF76941-B084-4049-B2F2-EA2CDDAF0429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78" name="Rectangle 107">
              <a:extLst>
                <a:ext uri="{FF2B5EF4-FFF2-40B4-BE49-F238E27FC236}">
                  <a16:creationId xmlns:a16="http://schemas.microsoft.com/office/drawing/2014/main" id="{F7D384BB-0B35-422F-B154-6113B35B6320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9" name="Rectangle 31">
              <a:extLst>
                <a:ext uri="{FF2B5EF4-FFF2-40B4-BE49-F238E27FC236}">
                  <a16:creationId xmlns:a16="http://schemas.microsoft.com/office/drawing/2014/main" id="{3DE7E334-C501-42FE-98D6-1A14FFC63BB7}"/>
                </a:ext>
              </a:extLst>
            </p:cNvPr>
            <p:cNvSpPr/>
            <p:nvPr/>
          </p:nvSpPr>
          <p:spPr>
            <a:xfrm>
              <a:off x="2832294" y="4690653"/>
              <a:ext cx="7157766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พื้นผิว</a:t>
              </a:r>
            </a:p>
          </p:txBody>
        </p:sp>
      </p:grpSp>
      <p:grpSp>
        <p:nvGrpSpPr>
          <p:cNvPr id="155" name="กลุ่ม 2">
            <a:extLst>
              <a:ext uri="{FF2B5EF4-FFF2-40B4-BE49-F238E27FC236}">
                <a16:creationId xmlns:a16="http://schemas.microsoft.com/office/drawing/2014/main" id="{7BAF3B05-1184-418A-A342-CBE55FAA8C11}"/>
              </a:ext>
            </a:extLst>
          </p:cNvPr>
          <p:cNvGrpSpPr/>
          <p:nvPr/>
        </p:nvGrpSpPr>
        <p:grpSpPr>
          <a:xfrm>
            <a:off x="1503952" y="3424812"/>
            <a:ext cx="9266871" cy="648678"/>
            <a:chOff x="2110200" y="3876229"/>
            <a:chExt cx="10130292" cy="709116"/>
          </a:xfrm>
        </p:grpSpPr>
        <p:sp>
          <p:nvSpPr>
            <p:cNvPr id="156" name="Rectangle: Rounded Corners 24">
              <a:extLst>
                <a:ext uri="{FF2B5EF4-FFF2-40B4-BE49-F238E27FC236}">
                  <a16:creationId xmlns:a16="http://schemas.microsoft.com/office/drawing/2014/main" id="{DD651470-0C8F-490C-8529-C89D13918471}"/>
                </a:ext>
              </a:extLst>
            </p:cNvPr>
            <p:cNvSpPr/>
            <p:nvPr/>
          </p:nvSpPr>
          <p:spPr>
            <a:xfrm>
              <a:off x="2110200" y="3908027"/>
              <a:ext cx="8587909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57" name="Rectangle: Rounded Corners 93">
              <a:extLst>
                <a:ext uri="{FF2B5EF4-FFF2-40B4-BE49-F238E27FC236}">
                  <a16:creationId xmlns:a16="http://schemas.microsoft.com/office/drawing/2014/main" id="{6B041160-F13D-49A1-AF1B-0E23FC886FB1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58" name="Rectangle 94">
              <a:extLst>
                <a:ext uri="{FF2B5EF4-FFF2-40B4-BE49-F238E27FC236}">
                  <a16:creationId xmlns:a16="http://schemas.microsoft.com/office/drawing/2014/main" id="{58E16C96-A601-4604-A047-C76CA499F813}"/>
                </a:ext>
              </a:extLst>
            </p:cNvPr>
            <p:cNvSpPr/>
            <p:nvPr/>
          </p:nvSpPr>
          <p:spPr>
            <a:xfrm>
              <a:off x="2216976" y="3876229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9" name="Rectangle 30">
              <a:extLst>
                <a:ext uri="{FF2B5EF4-FFF2-40B4-BE49-F238E27FC236}">
                  <a16:creationId xmlns:a16="http://schemas.microsoft.com/office/drawing/2014/main" id="{D0AA6648-9612-417D-AB84-68343CDF859B}"/>
                </a:ext>
              </a:extLst>
            </p:cNvPr>
            <p:cNvSpPr/>
            <p:nvPr/>
          </p:nvSpPr>
          <p:spPr>
            <a:xfrm>
              <a:off x="2830212" y="3912439"/>
              <a:ext cx="9410280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จังหวะ</a:t>
              </a:r>
            </a:p>
          </p:txBody>
        </p:sp>
      </p:grpSp>
      <p:grpSp>
        <p:nvGrpSpPr>
          <p:cNvPr id="160" name="กลุ่ม 2">
            <a:extLst>
              <a:ext uri="{FF2B5EF4-FFF2-40B4-BE49-F238E27FC236}">
                <a16:creationId xmlns:a16="http://schemas.microsoft.com/office/drawing/2014/main" id="{94C933BA-D58D-4237-95D3-69FD975B9707}"/>
              </a:ext>
            </a:extLst>
          </p:cNvPr>
          <p:cNvGrpSpPr/>
          <p:nvPr/>
        </p:nvGrpSpPr>
        <p:grpSpPr>
          <a:xfrm>
            <a:off x="1503952" y="3424812"/>
            <a:ext cx="7855948" cy="648678"/>
            <a:chOff x="2110199" y="3876229"/>
            <a:chExt cx="8587910" cy="709116"/>
          </a:xfrm>
        </p:grpSpPr>
        <p:sp>
          <p:nvSpPr>
            <p:cNvPr id="161" name="Rectangle: Rounded Corners 24">
              <a:extLst>
                <a:ext uri="{FF2B5EF4-FFF2-40B4-BE49-F238E27FC236}">
                  <a16:creationId xmlns:a16="http://schemas.microsoft.com/office/drawing/2014/main" id="{64FB6F66-D3E1-4014-8F8D-CBE6C96F4D3E}"/>
                </a:ext>
              </a:extLst>
            </p:cNvPr>
            <p:cNvSpPr/>
            <p:nvPr/>
          </p:nvSpPr>
          <p:spPr>
            <a:xfrm>
              <a:off x="2110199" y="3908027"/>
              <a:ext cx="8587910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62" name="Rectangle: Rounded Corners 93">
              <a:extLst>
                <a:ext uri="{FF2B5EF4-FFF2-40B4-BE49-F238E27FC236}">
                  <a16:creationId xmlns:a16="http://schemas.microsoft.com/office/drawing/2014/main" id="{943396C9-D675-4E9A-98B1-08E2D8268147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63" name="Rectangle 94">
              <a:extLst>
                <a:ext uri="{FF2B5EF4-FFF2-40B4-BE49-F238E27FC236}">
                  <a16:creationId xmlns:a16="http://schemas.microsoft.com/office/drawing/2014/main" id="{15F335F6-3F48-4070-925C-466F129104D3}"/>
                </a:ext>
              </a:extLst>
            </p:cNvPr>
            <p:cNvSpPr/>
            <p:nvPr/>
          </p:nvSpPr>
          <p:spPr>
            <a:xfrm>
              <a:off x="2216976" y="3876229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64" name="Rectangle 30">
              <a:extLst>
                <a:ext uri="{FF2B5EF4-FFF2-40B4-BE49-F238E27FC236}">
                  <a16:creationId xmlns:a16="http://schemas.microsoft.com/office/drawing/2014/main" id="{BE166760-6E52-429D-B99B-FD4E35EE669D}"/>
                </a:ext>
              </a:extLst>
            </p:cNvPr>
            <p:cNvSpPr/>
            <p:nvPr/>
          </p:nvSpPr>
          <p:spPr>
            <a:xfrm>
              <a:off x="2830212" y="3912439"/>
              <a:ext cx="6600985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จังหวะ</a:t>
              </a:r>
            </a:p>
          </p:txBody>
        </p:sp>
      </p:grpSp>
      <p:grpSp>
        <p:nvGrpSpPr>
          <p:cNvPr id="107" name="กลุ่ม 4">
            <a:extLst>
              <a:ext uri="{FF2B5EF4-FFF2-40B4-BE49-F238E27FC236}">
                <a16:creationId xmlns:a16="http://schemas.microsoft.com/office/drawing/2014/main" id="{777042CF-F6E6-45FE-B2BD-D75D650910B6}"/>
              </a:ext>
            </a:extLst>
          </p:cNvPr>
          <p:cNvGrpSpPr/>
          <p:nvPr/>
        </p:nvGrpSpPr>
        <p:grpSpPr>
          <a:xfrm>
            <a:off x="1503952" y="2020045"/>
            <a:ext cx="8360537" cy="651100"/>
            <a:chOff x="2115662" y="3077987"/>
            <a:chExt cx="8376538" cy="711763"/>
          </a:xfrm>
        </p:grpSpPr>
        <p:sp>
          <p:nvSpPr>
            <p:cNvPr id="108" name="Rectangle: Rounded Corners 23">
              <a:extLst>
                <a:ext uri="{FF2B5EF4-FFF2-40B4-BE49-F238E27FC236}">
                  <a16:creationId xmlns:a16="http://schemas.microsoft.com/office/drawing/2014/main" id="{368D9E50-7576-4FA6-8B95-619F6B0BEABF}"/>
                </a:ext>
              </a:extLst>
            </p:cNvPr>
            <p:cNvSpPr/>
            <p:nvPr/>
          </p:nvSpPr>
          <p:spPr>
            <a:xfrm>
              <a:off x="2115662" y="3104340"/>
              <a:ext cx="7870983" cy="596704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400" dirty="0"/>
                <a:t> </a:t>
              </a:r>
              <a:endParaRPr lang="en-US" sz="3400" dirty="0"/>
            </a:p>
          </p:txBody>
        </p:sp>
        <p:sp>
          <p:nvSpPr>
            <p:cNvPr id="109" name="Rectangle: Rounded Corners 83">
              <a:extLst>
                <a:ext uri="{FF2B5EF4-FFF2-40B4-BE49-F238E27FC236}">
                  <a16:creationId xmlns:a16="http://schemas.microsoft.com/office/drawing/2014/main" id="{7C08E33D-C453-4257-A00D-00CC916559A9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10" name="Rectangle 88">
              <a:extLst>
                <a:ext uri="{FF2B5EF4-FFF2-40B4-BE49-F238E27FC236}">
                  <a16:creationId xmlns:a16="http://schemas.microsoft.com/office/drawing/2014/main" id="{27A4B435-9134-44A7-AD88-CA37C03617D4}"/>
                </a:ext>
              </a:extLst>
            </p:cNvPr>
            <p:cNvSpPr/>
            <p:nvPr/>
          </p:nvSpPr>
          <p:spPr>
            <a:xfrm>
              <a:off x="2212027" y="3077987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1" name="Rectangle 29">
              <a:extLst>
                <a:ext uri="{FF2B5EF4-FFF2-40B4-BE49-F238E27FC236}">
                  <a16:creationId xmlns:a16="http://schemas.microsoft.com/office/drawing/2014/main" id="{3F09ABB3-C880-4A9C-9112-EF18238BC6B3}"/>
                </a:ext>
              </a:extLst>
            </p:cNvPr>
            <p:cNvSpPr/>
            <p:nvPr/>
          </p:nvSpPr>
          <p:spPr>
            <a:xfrm>
              <a:off x="2765655" y="3116845"/>
              <a:ext cx="7726545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เสียง</a:t>
              </a:r>
            </a:p>
          </p:txBody>
        </p:sp>
      </p:grpSp>
      <p:grpSp>
        <p:nvGrpSpPr>
          <p:cNvPr id="112" name="กลุ่ม 4">
            <a:extLst>
              <a:ext uri="{FF2B5EF4-FFF2-40B4-BE49-F238E27FC236}">
                <a16:creationId xmlns:a16="http://schemas.microsoft.com/office/drawing/2014/main" id="{C0243ECF-954A-4EBD-AA2E-61C79FB981E8}"/>
              </a:ext>
            </a:extLst>
          </p:cNvPr>
          <p:cNvGrpSpPr/>
          <p:nvPr/>
        </p:nvGrpSpPr>
        <p:grpSpPr>
          <a:xfrm>
            <a:off x="1503952" y="2020045"/>
            <a:ext cx="7855948" cy="651100"/>
            <a:chOff x="2115662" y="3077987"/>
            <a:chExt cx="7870982" cy="711763"/>
          </a:xfrm>
        </p:grpSpPr>
        <p:sp>
          <p:nvSpPr>
            <p:cNvPr id="113" name="Rectangle: Rounded Corners 23">
              <a:extLst>
                <a:ext uri="{FF2B5EF4-FFF2-40B4-BE49-F238E27FC236}">
                  <a16:creationId xmlns:a16="http://schemas.microsoft.com/office/drawing/2014/main" id="{C5C45DC6-7DC9-40B8-944B-A470A36AD07A}"/>
                </a:ext>
              </a:extLst>
            </p:cNvPr>
            <p:cNvSpPr/>
            <p:nvPr/>
          </p:nvSpPr>
          <p:spPr>
            <a:xfrm>
              <a:off x="2115662" y="3104340"/>
              <a:ext cx="7870982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14" name="Rectangle: Rounded Corners 83">
              <a:extLst>
                <a:ext uri="{FF2B5EF4-FFF2-40B4-BE49-F238E27FC236}">
                  <a16:creationId xmlns:a16="http://schemas.microsoft.com/office/drawing/2014/main" id="{48883EB2-D120-4B3B-A6AE-39CAD4009CAE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43" name="Rectangle 88">
              <a:extLst>
                <a:ext uri="{FF2B5EF4-FFF2-40B4-BE49-F238E27FC236}">
                  <a16:creationId xmlns:a16="http://schemas.microsoft.com/office/drawing/2014/main" id="{0F6D3AC5-C634-4437-AC39-7FD96AD1B4D9}"/>
                </a:ext>
              </a:extLst>
            </p:cNvPr>
            <p:cNvSpPr/>
            <p:nvPr/>
          </p:nvSpPr>
          <p:spPr>
            <a:xfrm>
              <a:off x="2212027" y="3077987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4" name="Rectangle 29">
              <a:extLst>
                <a:ext uri="{FF2B5EF4-FFF2-40B4-BE49-F238E27FC236}">
                  <a16:creationId xmlns:a16="http://schemas.microsoft.com/office/drawing/2014/main" id="{AF29CD13-5E26-4636-BCB0-91949AB40368}"/>
                </a:ext>
              </a:extLst>
            </p:cNvPr>
            <p:cNvSpPr/>
            <p:nvPr/>
          </p:nvSpPr>
          <p:spPr>
            <a:xfrm>
              <a:off x="2765656" y="3116845"/>
              <a:ext cx="5019686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เสียง</a:t>
              </a:r>
            </a:p>
          </p:txBody>
        </p:sp>
      </p:grpSp>
      <p:grpSp>
        <p:nvGrpSpPr>
          <p:cNvPr id="97" name="กลุ่ม 2">
            <a:extLst>
              <a:ext uri="{FF2B5EF4-FFF2-40B4-BE49-F238E27FC236}">
                <a16:creationId xmlns:a16="http://schemas.microsoft.com/office/drawing/2014/main" id="{B1C14CB6-0DFC-49F3-82FB-E68B2DAE4561}"/>
              </a:ext>
            </a:extLst>
          </p:cNvPr>
          <p:cNvGrpSpPr/>
          <p:nvPr/>
        </p:nvGrpSpPr>
        <p:grpSpPr>
          <a:xfrm>
            <a:off x="1503952" y="2730699"/>
            <a:ext cx="9266871" cy="648678"/>
            <a:chOff x="2110200" y="3876229"/>
            <a:chExt cx="10130292" cy="709116"/>
          </a:xfrm>
        </p:grpSpPr>
        <p:sp>
          <p:nvSpPr>
            <p:cNvPr id="98" name="Rectangle: Rounded Corners 24">
              <a:extLst>
                <a:ext uri="{FF2B5EF4-FFF2-40B4-BE49-F238E27FC236}">
                  <a16:creationId xmlns:a16="http://schemas.microsoft.com/office/drawing/2014/main" id="{EB0DF4AC-433F-483C-B77C-718D2857CDA9}"/>
                </a:ext>
              </a:extLst>
            </p:cNvPr>
            <p:cNvSpPr/>
            <p:nvPr/>
          </p:nvSpPr>
          <p:spPr>
            <a:xfrm>
              <a:off x="2110200" y="3908027"/>
              <a:ext cx="8587909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99" name="Rectangle: Rounded Corners 93">
              <a:extLst>
                <a:ext uri="{FF2B5EF4-FFF2-40B4-BE49-F238E27FC236}">
                  <a16:creationId xmlns:a16="http://schemas.microsoft.com/office/drawing/2014/main" id="{2924202C-5CCA-4878-9E35-C233B2C296D5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00" name="Rectangle 94">
              <a:extLst>
                <a:ext uri="{FF2B5EF4-FFF2-40B4-BE49-F238E27FC236}">
                  <a16:creationId xmlns:a16="http://schemas.microsoft.com/office/drawing/2014/main" id="{5AE6C956-2115-45E5-865D-341161978F14}"/>
                </a:ext>
              </a:extLst>
            </p:cNvPr>
            <p:cNvSpPr/>
            <p:nvPr/>
          </p:nvSpPr>
          <p:spPr>
            <a:xfrm>
              <a:off x="2216976" y="3876229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1" name="Rectangle 30">
              <a:extLst>
                <a:ext uri="{FF2B5EF4-FFF2-40B4-BE49-F238E27FC236}">
                  <a16:creationId xmlns:a16="http://schemas.microsoft.com/office/drawing/2014/main" id="{D7C85EC0-C272-42D5-8A92-1C4B9D3338D0}"/>
                </a:ext>
              </a:extLst>
            </p:cNvPr>
            <p:cNvSpPr/>
            <p:nvPr/>
          </p:nvSpPr>
          <p:spPr>
            <a:xfrm>
              <a:off x="2830212" y="3912439"/>
              <a:ext cx="9410280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ทำนอง</a:t>
              </a:r>
            </a:p>
          </p:txBody>
        </p:sp>
      </p:grpSp>
      <p:grpSp>
        <p:nvGrpSpPr>
          <p:cNvPr id="102" name="กลุ่ม 2">
            <a:extLst>
              <a:ext uri="{FF2B5EF4-FFF2-40B4-BE49-F238E27FC236}">
                <a16:creationId xmlns:a16="http://schemas.microsoft.com/office/drawing/2014/main" id="{6F982BE4-6EEB-48B6-AC05-5C0A9A3F85FB}"/>
              </a:ext>
            </a:extLst>
          </p:cNvPr>
          <p:cNvGrpSpPr/>
          <p:nvPr/>
        </p:nvGrpSpPr>
        <p:grpSpPr>
          <a:xfrm>
            <a:off x="1503952" y="2730699"/>
            <a:ext cx="7855948" cy="648678"/>
            <a:chOff x="2110199" y="3876229"/>
            <a:chExt cx="8587910" cy="709116"/>
          </a:xfrm>
        </p:grpSpPr>
        <p:sp>
          <p:nvSpPr>
            <p:cNvPr id="103" name="Rectangle: Rounded Corners 24">
              <a:extLst>
                <a:ext uri="{FF2B5EF4-FFF2-40B4-BE49-F238E27FC236}">
                  <a16:creationId xmlns:a16="http://schemas.microsoft.com/office/drawing/2014/main" id="{36F16E43-768E-4E6A-98CB-D8ACD7CEDE25}"/>
                </a:ext>
              </a:extLst>
            </p:cNvPr>
            <p:cNvSpPr/>
            <p:nvPr/>
          </p:nvSpPr>
          <p:spPr>
            <a:xfrm>
              <a:off x="2110199" y="3908027"/>
              <a:ext cx="8587910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04" name="Rectangle: Rounded Corners 93">
              <a:extLst>
                <a:ext uri="{FF2B5EF4-FFF2-40B4-BE49-F238E27FC236}">
                  <a16:creationId xmlns:a16="http://schemas.microsoft.com/office/drawing/2014/main" id="{0F4C2F90-9D50-40F7-BEA3-D5558CCE845C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05" name="Rectangle 94">
              <a:extLst>
                <a:ext uri="{FF2B5EF4-FFF2-40B4-BE49-F238E27FC236}">
                  <a16:creationId xmlns:a16="http://schemas.microsoft.com/office/drawing/2014/main" id="{EF2B4A52-00F2-40F4-8A76-79AC301C6F81}"/>
                </a:ext>
              </a:extLst>
            </p:cNvPr>
            <p:cNvSpPr/>
            <p:nvPr/>
          </p:nvSpPr>
          <p:spPr>
            <a:xfrm>
              <a:off x="2216976" y="3876229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6" name="Rectangle 30">
              <a:extLst>
                <a:ext uri="{FF2B5EF4-FFF2-40B4-BE49-F238E27FC236}">
                  <a16:creationId xmlns:a16="http://schemas.microsoft.com/office/drawing/2014/main" id="{9866E87D-56C3-4029-9435-A32BAE69E14B}"/>
                </a:ext>
              </a:extLst>
            </p:cNvPr>
            <p:cNvSpPr/>
            <p:nvPr/>
          </p:nvSpPr>
          <p:spPr>
            <a:xfrm>
              <a:off x="2830212" y="3912439"/>
              <a:ext cx="6600985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ทำนอง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F1FC4863-2D5C-4584-A423-AB7C5DB5DC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30298"/>
            <a:ext cx="1105468" cy="484632"/>
          </a:xfrm>
          <a:prstGeom prst="rect">
            <a:avLst/>
          </a:prstGeom>
        </p:spPr>
      </p:pic>
      <p:pic>
        <p:nvPicPr>
          <p:cNvPr id="8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25852615-1490-47C9-89BB-67F4270A84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B0DD24B-69AD-4146-985A-41564981084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6DE272D-4E1E-4D0C-A4C2-4D6EB172E5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67" name="Rectangle 66">
            <a:extLst>
              <a:ext uri="{FF2B5EF4-FFF2-40B4-BE49-F238E27FC236}">
                <a16:creationId xmlns:a16="http://schemas.microsoft.com/office/drawing/2014/main" id="{99442E36-A441-4FDD-8F6D-73466031BB1E}"/>
              </a:ext>
            </a:extLst>
          </p:cNvPr>
          <p:cNvSpPr/>
          <p:nvPr/>
        </p:nvSpPr>
        <p:spPr>
          <a:xfrm>
            <a:off x="1007511" y="1208680"/>
            <a:ext cx="1073462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</a:pPr>
            <a: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7</a:t>
            </a:r>
            <a:r>
              <a:rPr lang="en-US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.</a:t>
            </a:r>
            <a: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	 องค์ประกอบใดของดนตรีไทยที่ทำให้ผู้ฟังสามารถรับรู้ถึงอารมณ์ของบทเพลงได้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7921D7C-5260-4C81-BF00-23E25A9CC752}"/>
              </a:ext>
            </a:extLst>
          </p:cNvPr>
          <p:cNvGrpSpPr/>
          <p:nvPr/>
        </p:nvGrpSpPr>
        <p:grpSpPr>
          <a:xfrm>
            <a:off x="294083" y="7098507"/>
            <a:ext cx="11524251" cy="6222955"/>
            <a:chOff x="136575" y="4187298"/>
            <a:chExt cx="11595685" cy="6261527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95DDE533-2E21-43AE-88C1-26348C987A7C}"/>
                </a:ext>
              </a:extLst>
            </p:cNvPr>
            <p:cNvSpPr/>
            <p:nvPr/>
          </p:nvSpPr>
          <p:spPr>
            <a:xfrm>
              <a:off x="136575" y="4187298"/>
              <a:ext cx="11595685" cy="6045132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D3ADE069-A126-47C0-9563-2B3FA53B0269}"/>
                </a:ext>
              </a:extLst>
            </p:cNvPr>
            <p:cNvSpPr/>
            <p:nvPr/>
          </p:nvSpPr>
          <p:spPr>
            <a:xfrm>
              <a:off x="354292" y="4600190"/>
              <a:ext cx="8321334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1. เสียง</a:t>
              </a: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4BB50B22-82ED-4C52-AAF3-64B13F8685E3}"/>
                </a:ext>
              </a:extLst>
            </p:cNvPr>
            <p:cNvSpPr/>
            <p:nvPr/>
          </p:nvSpPr>
          <p:spPr>
            <a:xfrm>
              <a:off x="365396" y="5153224"/>
              <a:ext cx="11350905" cy="52956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เพราะเสียงคือสิ่งที่มากระทบโสตประสาททำให้เราได้ยินเป็นอันดับแรก เพราะถ้าไม่มีเสียง ผู้ฟังก็จะไม่สามารถรับรู้  ถึงอารมณ์ หรือความรู้สึกที่ผู้ประพันธ์ต้องการจะถ่ายทอดได้ คุณสมบัติของเสียงประกอบด้วยระดับเสียง ความสั้น ยาว และกระแสเสียง ส่วนข้ออื่น ๆ เป็นองค์ประกอบของดนตรีไทย ดังนี้</a:t>
              </a:r>
              <a:b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2. ทำนอง คือเสียงลักษณะต่าง ๆ ได้แก่ สูง - ต่ำ, สั้น - ยาว ที่ผู้ประพันธ์นำมาเรียบเรียงให้ต่อเนื่อง ผสมผสานกันได้อย่างกลมกลืน ทำนองเพลงแบ่งเป็น 2 ประเภท คือ ทำนองร้อง (ทางร้อง) และทำนองบรรเลง (ทางเครื่อง)</a:t>
              </a:r>
              <a:b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3. จังหวะ หมายถึงการแบ่งช่วงระยะความสั้น - ยาว ของทำนองเพลงให้มีสัดส่วนเท่า ๆ กัน โดยใช้เครื่องดนตรีประเภทเครื่องกำกับจังหวะ ซึ่งจังหวะที่ใช้ในเพลงไทย ได้แก่ จังหวะสามัญ จังหวะฉิ่ง และจังหวะหน้าทับ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4. พื้นผิว หมายถึง ลักษณะหรือรูปแบบของเสียงโดยรวมของเครื่องดนตรีแต่ละชนิด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5. หน้าทับ เป็นการกำหนดจังหวะในเพลงไทยเดิม ซึ่งมีสามแบบคือ หน้าทับปรบไก่ หน้าทับสองไม้ และหน้าทับพิเศษ สำหรับเพลงที่ไม่อาจใช้หน้าทับทั้งสองแบบข้างต้นได้ เพราะมีจังหวะตัดหรือจังหวะผสมเป็น 2/4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เช่น เพลงโอ้ปี่ ชมตลาด หรือจังหวะไม่สม่ำเสมอเช่น เพลงรัว หรือเพลงที่ประโยคยาวสั้นไม่เท่ากัน เช่น เพลงฉิ่งบางเพลง</a:t>
              </a:r>
            </a:p>
            <a:p>
              <a:pPr algn="thaiDist">
                <a:tabLst>
                  <a:tab pos="361326" algn="l"/>
                  <a:tab pos="711608" algn="l"/>
                </a:tabLst>
              </a:pPr>
              <a:endPara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44" name="close">
            <a:extLst>
              <a:ext uri="{FF2B5EF4-FFF2-40B4-BE49-F238E27FC236}">
                <a16:creationId xmlns:a16="http://schemas.microsoft.com/office/drawing/2014/main" id="{30179F2F-CCFA-4B10-9F32-3880AB714F5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87091" y="6916807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158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59259E-6 L -4.79167E-6 -0.9599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00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59259E-6 L -3.75E-6 -0.9599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0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0.95995 L -3.75E-6 -2.59259E-6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7986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0.95996 L -4.79167E-6 2.59259E-6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79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" name="กลุ่ม 1">
            <a:extLst>
              <a:ext uri="{FF2B5EF4-FFF2-40B4-BE49-F238E27FC236}">
                <a16:creationId xmlns:a16="http://schemas.microsoft.com/office/drawing/2014/main" id="{BED57CAA-DF65-4CEF-9E3E-06CFFDAED546}"/>
              </a:ext>
            </a:extLst>
          </p:cNvPr>
          <p:cNvGrpSpPr/>
          <p:nvPr/>
        </p:nvGrpSpPr>
        <p:grpSpPr>
          <a:xfrm>
            <a:off x="1503952" y="4862928"/>
            <a:ext cx="7855948" cy="616522"/>
            <a:chOff x="2110201" y="4690656"/>
            <a:chExt cx="8587908" cy="673965"/>
          </a:xfrm>
        </p:grpSpPr>
        <p:sp>
          <p:nvSpPr>
            <p:cNvPr id="117" name="Rectangle: Rounded Corners 25">
              <a:extLst>
                <a:ext uri="{FF2B5EF4-FFF2-40B4-BE49-F238E27FC236}">
                  <a16:creationId xmlns:a16="http://schemas.microsoft.com/office/drawing/2014/main" id="{AF52A8D7-DEC4-499D-B380-BAC40E548F21}"/>
                </a:ext>
              </a:extLst>
            </p:cNvPr>
            <p:cNvSpPr/>
            <p:nvPr/>
          </p:nvSpPr>
          <p:spPr>
            <a:xfrm>
              <a:off x="2110201" y="4716550"/>
              <a:ext cx="8587908" cy="592907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18" name="Rectangle: Rounded Corners 104">
              <a:extLst>
                <a:ext uri="{FF2B5EF4-FFF2-40B4-BE49-F238E27FC236}">
                  <a16:creationId xmlns:a16="http://schemas.microsoft.com/office/drawing/2014/main" id="{28620440-6EA0-409A-86FA-870C8CCC6C81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19" name="Rectangle 107">
              <a:extLst>
                <a:ext uri="{FF2B5EF4-FFF2-40B4-BE49-F238E27FC236}">
                  <a16:creationId xmlns:a16="http://schemas.microsoft.com/office/drawing/2014/main" id="{066685E0-BD81-4E8B-8E26-C0E975636D6A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20" name="Rectangle 31">
              <a:extLst>
                <a:ext uri="{FF2B5EF4-FFF2-40B4-BE49-F238E27FC236}">
                  <a16:creationId xmlns:a16="http://schemas.microsoft.com/office/drawing/2014/main" id="{0866F9AF-DF96-40BF-9672-E50AEAF27442}"/>
                </a:ext>
              </a:extLst>
            </p:cNvPr>
            <p:cNvSpPr/>
            <p:nvPr/>
          </p:nvSpPr>
          <p:spPr>
            <a:xfrm>
              <a:off x="2830213" y="4690656"/>
              <a:ext cx="7393783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ความเชื่อ</a:t>
              </a:r>
            </a:p>
          </p:txBody>
        </p:sp>
      </p:grpSp>
      <p:grpSp>
        <p:nvGrpSpPr>
          <p:cNvPr id="121" name="กลุ่ม 1">
            <a:extLst>
              <a:ext uri="{FF2B5EF4-FFF2-40B4-BE49-F238E27FC236}">
                <a16:creationId xmlns:a16="http://schemas.microsoft.com/office/drawing/2014/main" id="{E3215E36-2A55-457D-A602-4845DAE2A521}"/>
              </a:ext>
            </a:extLst>
          </p:cNvPr>
          <p:cNvGrpSpPr/>
          <p:nvPr/>
        </p:nvGrpSpPr>
        <p:grpSpPr>
          <a:xfrm>
            <a:off x="1503952" y="4862928"/>
            <a:ext cx="7855948" cy="616523"/>
            <a:chOff x="2110201" y="4690655"/>
            <a:chExt cx="8587910" cy="673966"/>
          </a:xfrm>
        </p:grpSpPr>
        <p:sp>
          <p:nvSpPr>
            <p:cNvPr id="122" name="Rectangle: Rounded Corners 25">
              <a:extLst>
                <a:ext uri="{FF2B5EF4-FFF2-40B4-BE49-F238E27FC236}">
                  <a16:creationId xmlns:a16="http://schemas.microsoft.com/office/drawing/2014/main" id="{272ADCCA-4712-432F-99A3-E0253B24C89F}"/>
                </a:ext>
              </a:extLst>
            </p:cNvPr>
            <p:cNvSpPr/>
            <p:nvPr/>
          </p:nvSpPr>
          <p:spPr>
            <a:xfrm>
              <a:off x="2110201" y="4716550"/>
              <a:ext cx="8587910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23" name="Rectangle: Rounded Corners 104">
              <a:extLst>
                <a:ext uri="{FF2B5EF4-FFF2-40B4-BE49-F238E27FC236}">
                  <a16:creationId xmlns:a16="http://schemas.microsoft.com/office/drawing/2014/main" id="{F605AC79-343E-417D-9E1F-455AB9328E7A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24" name="Rectangle 107">
              <a:extLst>
                <a:ext uri="{FF2B5EF4-FFF2-40B4-BE49-F238E27FC236}">
                  <a16:creationId xmlns:a16="http://schemas.microsoft.com/office/drawing/2014/main" id="{CE8964E6-C804-4B18-B265-F116CFE8E87A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25" name="Rectangle 31">
              <a:extLst>
                <a:ext uri="{FF2B5EF4-FFF2-40B4-BE49-F238E27FC236}">
                  <a16:creationId xmlns:a16="http://schemas.microsoft.com/office/drawing/2014/main" id="{586EFD87-E06E-4330-A701-279ACD146673}"/>
                </a:ext>
              </a:extLst>
            </p:cNvPr>
            <p:cNvSpPr/>
            <p:nvPr/>
          </p:nvSpPr>
          <p:spPr>
            <a:xfrm>
              <a:off x="2832294" y="4690655"/>
              <a:ext cx="7157766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ความเชื่อ</a:t>
              </a:r>
            </a:p>
          </p:txBody>
        </p:sp>
      </p:grpSp>
      <p:grpSp>
        <p:nvGrpSpPr>
          <p:cNvPr id="126" name="กลุ่ม 1">
            <a:extLst>
              <a:ext uri="{FF2B5EF4-FFF2-40B4-BE49-F238E27FC236}">
                <a16:creationId xmlns:a16="http://schemas.microsoft.com/office/drawing/2014/main" id="{AF361956-D694-4831-AB40-EC422EC4D62D}"/>
              </a:ext>
            </a:extLst>
          </p:cNvPr>
          <p:cNvGrpSpPr/>
          <p:nvPr/>
        </p:nvGrpSpPr>
        <p:grpSpPr>
          <a:xfrm>
            <a:off x="1503952" y="4141234"/>
            <a:ext cx="7855948" cy="616522"/>
            <a:chOff x="2110201" y="4690656"/>
            <a:chExt cx="8587908" cy="673965"/>
          </a:xfrm>
        </p:grpSpPr>
        <p:sp>
          <p:nvSpPr>
            <p:cNvPr id="127" name="Rectangle: Rounded Corners 25">
              <a:extLst>
                <a:ext uri="{FF2B5EF4-FFF2-40B4-BE49-F238E27FC236}">
                  <a16:creationId xmlns:a16="http://schemas.microsoft.com/office/drawing/2014/main" id="{7DD4D516-B827-4D06-98F8-138E4E50E416}"/>
                </a:ext>
              </a:extLst>
            </p:cNvPr>
            <p:cNvSpPr/>
            <p:nvPr/>
          </p:nvSpPr>
          <p:spPr>
            <a:xfrm>
              <a:off x="2110201" y="4716550"/>
              <a:ext cx="8587908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28" name="Rectangle: Rounded Corners 104">
              <a:extLst>
                <a:ext uri="{FF2B5EF4-FFF2-40B4-BE49-F238E27FC236}">
                  <a16:creationId xmlns:a16="http://schemas.microsoft.com/office/drawing/2014/main" id="{8110BBB0-AC17-4A0E-AE94-DDD026D06683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29" name="Rectangle 107">
              <a:extLst>
                <a:ext uri="{FF2B5EF4-FFF2-40B4-BE49-F238E27FC236}">
                  <a16:creationId xmlns:a16="http://schemas.microsoft.com/office/drawing/2014/main" id="{14C155A1-3170-4D2F-BCFE-5A9EC4DD1E75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30" name="Rectangle 31">
              <a:extLst>
                <a:ext uri="{FF2B5EF4-FFF2-40B4-BE49-F238E27FC236}">
                  <a16:creationId xmlns:a16="http://schemas.microsoft.com/office/drawing/2014/main" id="{AEA6BDED-CC83-4710-81D4-E583C465F2FF}"/>
                </a:ext>
              </a:extLst>
            </p:cNvPr>
            <p:cNvSpPr/>
            <p:nvPr/>
          </p:nvSpPr>
          <p:spPr>
            <a:xfrm>
              <a:off x="2830213" y="4690656"/>
              <a:ext cx="7393783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ศาสนา</a:t>
              </a:r>
            </a:p>
          </p:txBody>
        </p:sp>
      </p:grpSp>
      <p:grpSp>
        <p:nvGrpSpPr>
          <p:cNvPr id="131" name="กลุ่ม 1">
            <a:extLst>
              <a:ext uri="{FF2B5EF4-FFF2-40B4-BE49-F238E27FC236}">
                <a16:creationId xmlns:a16="http://schemas.microsoft.com/office/drawing/2014/main" id="{DC4F9028-A309-43A2-80F9-C38CC528D57D}"/>
              </a:ext>
            </a:extLst>
          </p:cNvPr>
          <p:cNvGrpSpPr/>
          <p:nvPr/>
        </p:nvGrpSpPr>
        <p:grpSpPr>
          <a:xfrm>
            <a:off x="1503952" y="4141234"/>
            <a:ext cx="7855948" cy="616523"/>
            <a:chOff x="2110201" y="4690655"/>
            <a:chExt cx="8587910" cy="673966"/>
          </a:xfrm>
        </p:grpSpPr>
        <p:sp>
          <p:nvSpPr>
            <p:cNvPr id="132" name="Rectangle: Rounded Corners 25">
              <a:extLst>
                <a:ext uri="{FF2B5EF4-FFF2-40B4-BE49-F238E27FC236}">
                  <a16:creationId xmlns:a16="http://schemas.microsoft.com/office/drawing/2014/main" id="{8E3A9171-E293-4001-AB41-9A95016D9149}"/>
                </a:ext>
              </a:extLst>
            </p:cNvPr>
            <p:cNvSpPr/>
            <p:nvPr/>
          </p:nvSpPr>
          <p:spPr>
            <a:xfrm>
              <a:off x="2110201" y="4716550"/>
              <a:ext cx="8587910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33" name="Rectangle: Rounded Corners 104">
              <a:extLst>
                <a:ext uri="{FF2B5EF4-FFF2-40B4-BE49-F238E27FC236}">
                  <a16:creationId xmlns:a16="http://schemas.microsoft.com/office/drawing/2014/main" id="{C075C693-94FD-448C-BCBB-9D20724DF73C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34" name="Rectangle 107">
              <a:extLst>
                <a:ext uri="{FF2B5EF4-FFF2-40B4-BE49-F238E27FC236}">
                  <a16:creationId xmlns:a16="http://schemas.microsoft.com/office/drawing/2014/main" id="{5D5942A7-7CC0-43A9-A16D-FC68ED4E6B13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35" name="Rectangle 31">
              <a:extLst>
                <a:ext uri="{FF2B5EF4-FFF2-40B4-BE49-F238E27FC236}">
                  <a16:creationId xmlns:a16="http://schemas.microsoft.com/office/drawing/2014/main" id="{834A4358-F951-4953-B097-FF1C205C7351}"/>
                </a:ext>
              </a:extLst>
            </p:cNvPr>
            <p:cNvSpPr/>
            <p:nvPr/>
          </p:nvSpPr>
          <p:spPr>
            <a:xfrm>
              <a:off x="2832294" y="4690655"/>
              <a:ext cx="7157766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ศาสนา</a:t>
              </a:r>
            </a:p>
          </p:txBody>
        </p:sp>
      </p:grpSp>
      <p:grpSp>
        <p:nvGrpSpPr>
          <p:cNvPr id="54" name="กลุ่ม 2">
            <a:extLst>
              <a:ext uri="{FF2B5EF4-FFF2-40B4-BE49-F238E27FC236}">
                <a16:creationId xmlns:a16="http://schemas.microsoft.com/office/drawing/2014/main" id="{077BD9B9-B0D2-422E-A63F-B0793A610D0F}"/>
              </a:ext>
            </a:extLst>
          </p:cNvPr>
          <p:cNvGrpSpPr/>
          <p:nvPr/>
        </p:nvGrpSpPr>
        <p:grpSpPr>
          <a:xfrm>
            <a:off x="1503952" y="3424812"/>
            <a:ext cx="9266871" cy="648678"/>
            <a:chOff x="2110200" y="3876229"/>
            <a:chExt cx="10130292" cy="709116"/>
          </a:xfrm>
        </p:grpSpPr>
        <p:sp>
          <p:nvSpPr>
            <p:cNvPr id="55" name="Rectangle: Rounded Corners 24">
              <a:extLst>
                <a:ext uri="{FF2B5EF4-FFF2-40B4-BE49-F238E27FC236}">
                  <a16:creationId xmlns:a16="http://schemas.microsoft.com/office/drawing/2014/main" id="{3F0243B1-4687-4174-98E2-0DFFB7E6668C}"/>
                </a:ext>
              </a:extLst>
            </p:cNvPr>
            <p:cNvSpPr/>
            <p:nvPr/>
          </p:nvSpPr>
          <p:spPr>
            <a:xfrm>
              <a:off x="2110200" y="3908027"/>
              <a:ext cx="8587909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56" name="Rectangle: Rounded Corners 93">
              <a:extLst>
                <a:ext uri="{FF2B5EF4-FFF2-40B4-BE49-F238E27FC236}">
                  <a16:creationId xmlns:a16="http://schemas.microsoft.com/office/drawing/2014/main" id="{50E72720-60DD-4524-AB95-C7212A9EFA64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57" name="Rectangle 94">
              <a:extLst>
                <a:ext uri="{FF2B5EF4-FFF2-40B4-BE49-F238E27FC236}">
                  <a16:creationId xmlns:a16="http://schemas.microsoft.com/office/drawing/2014/main" id="{63114667-8FCE-445E-9DFF-E104701CA81E}"/>
                </a:ext>
              </a:extLst>
            </p:cNvPr>
            <p:cNvSpPr/>
            <p:nvPr/>
          </p:nvSpPr>
          <p:spPr>
            <a:xfrm>
              <a:off x="2216976" y="3876229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8" name="Rectangle 30">
              <a:extLst>
                <a:ext uri="{FF2B5EF4-FFF2-40B4-BE49-F238E27FC236}">
                  <a16:creationId xmlns:a16="http://schemas.microsoft.com/office/drawing/2014/main" id="{AE33B30E-5987-436A-BC21-4EEC2D7CB857}"/>
                </a:ext>
              </a:extLst>
            </p:cNvPr>
            <p:cNvSpPr/>
            <p:nvPr/>
          </p:nvSpPr>
          <p:spPr>
            <a:xfrm>
              <a:off x="2830212" y="3912439"/>
              <a:ext cx="9410280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วิถีชีวิต</a:t>
              </a:r>
            </a:p>
          </p:txBody>
        </p:sp>
      </p:grpSp>
      <p:grpSp>
        <p:nvGrpSpPr>
          <p:cNvPr id="59" name="กลุ่ม 2">
            <a:extLst>
              <a:ext uri="{FF2B5EF4-FFF2-40B4-BE49-F238E27FC236}">
                <a16:creationId xmlns:a16="http://schemas.microsoft.com/office/drawing/2014/main" id="{45F9B94F-6C13-4C24-85E6-58B8D4E21C72}"/>
              </a:ext>
            </a:extLst>
          </p:cNvPr>
          <p:cNvGrpSpPr/>
          <p:nvPr/>
        </p:nvGrpSpPr>
        <p:grpSpPr>
          <a:xfrm>
            <a:off x="1503952" y="3424812"/>
            <a:ext cx="7855948" cy="648678"/>
            <a:chOff x="2110199" y="3876229"/>
            <a:chExt cx="8587910" cy="709116"/>
          </a:xfrm>
        </p:grpSpPr>
        <p:sp>
          <p:nvSpPr>
            <p:cNvPr id="60" name="Rectangle: Rounded Corners 24">
              <a:extLst>
                <a:ext uri="{FF2B5EF4-FFF2-40B4-BE49-F238E27FC236}">
                  <a16:creationId xmlns:a16="http://schemas.microsoft.com/office/drawing/2014/main" id="{B071E1D0-089A-469C-AA2D-91FDC95A786C}"/>
                </a:ext>
              </a:extLst>
            </p:cNvPr>
            <p:cNvSpPr/>
            <p:nvPr/>
          </p:nvSpPr>
          <p:spPr>
            <a:xfrm>
              <a:off x="2110199" y="3908027"/>
              <a:ext cx="8587910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61" name="Rectangle: Rounded Corners 93">
              <a:extLst>
                <a:ext uri="{FF2B5EF4-FFF2-40B4-BE49-F238E27FC236}">
                  <a16:creationId xmlns:a16="http://schemas.microsoft.com/office/drawing/2014/main" id="{4F3FD0EA-5895-4EC7-A71B-2C79B335A780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62" name="Rectangle 94">
              <a:extLst>
                <a:ext uri="{FF2B5EF4-FFF2-40B4-BE49-F238E27FC236}">
                  <a16:creationId xmlns:a16="http://schemas.microsoft.com/office/drawing/2014/main" id="{1BB7602E-00E9-44C1-8F95-4A92E4778C31}"/>
                </a:ext>
              </a:extLst>
            </p:cNvPr>
            <p:cNvSpPr/>
            <p:nvPr/>
          </p:nvSpPr>
          <p:spPr>
            <a:xfrm>
              <a:off x="2216976" y="3876229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3" name="Rectangle 30">
              <a:extLst>
                <a:ext uri="{FF2B5EF4-FFF2-40B4-BE49-F238E27FC236}">
                  <a16:creationId xmlns:a16="http://schemas.microsoft.com/office/drawing/2014/main" id="{D15BD307-5F40-4D4F-921E-83475AEF70E4}"/>
                </a:ext>
              </a:extLst>
            </p:cNvPr>
            <p:cNvSpPr/>
            <p:nvPr/>
          </p:nvSpPr>
          <p:spPr>
            <a:xfrm>
              <a:off x="2830212" y="3912439"/>
              <a:ext cx="6600985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วิถีชีวิต</a:t>
              </a:r>
            </a:p>
          </p:txBody>
        </p:sp>
      </p:grpSp>
      <p:grpSp>
        <p:nvGrpSpPr>
          <p:cNvPr id="136" name="กลุ่ม 2">
            <a:extLst>
              <a:ext uri="{FF2B5EF4-FFF2-40B4-BE49-F238E27FC236}">
                <a16:creationId xmlns:a16="http://schemas.microsoft.com/office/drawing/2014/main" id="{1210FAEC-AA30-4453-A55E-C67E8372E5F8}"/>
              </a:ext>
            </a:extLst>
          </p:cNvPr>
          <p:cNvGrpSpPr/>
          <p:nvPr/>
        </p:nvGrpSpPr>
        <p:grpSpPr>
          <a:xfrm>
            <a:off x="1503952" y="2730699"/>
            <a:ext cx="9266871" cy="648678"/>
            <a:chOff x="2110200" y="3876229"/>
            <a:chExt cx="10130292" cy="709116"/>
          </a:xfrm>
        </p:grpSpPr>
        <p:sp>
          <p:nvSpPr>
            <p:cNvPr id="137" name="Rectangle: Rounded Corners 24">
              <a:extLst>
                <a:ext uri="{FF2B5EF4-FFF2-40B4-BE49-F238E27FC236}">
                  <a16:creationId xmlns:a16="http://schemas.microsoft.com/office/drawing/2014/main" id="{6F3DE05B-1D9F-4B79-ACF7-73F0D1FDB2B8}"/>
                </a:ext>
              </a:extLst>
            </p:cNvPr>
            <p:cNvSpPr/>
            <p:nvPr/>
          </p:nvSpPr>
          <p:spPr>
            <a:xfrm>
              <a:off x="2110200" y="3908027"/>
              <a:ext cx="8587909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38" name="Rectangle: Rounded Corners 93">
              <a:extLst>
                <a:ext uri="{FF2B5EF4-FFF2-40B4-BE49-F238E27FC236}">
                  <a16:creationId xmlns:a16="http://schemas.microsoft.com/office/drawing/2014/main" id="{B428A898-9EA2-40DC-B77B-B40CADF2BBC2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39" name="Rectangle 94">
              <a:extLst>
                <a:ext uri="{FF2B5EF4-FFF2-40B4-BE49-F238E27FC236}">
                  <a16:creationId xmlns:a16="http://schemas.microsoft.com/office/drawing/2014/main" id="{E07C9C1E-CF1A-4B33-90D5-73D893A48AA8}"/>
                </a:ext>
              </a:extLst>
            </p:cNvPr>
            <p:cNvSpPr/>
            <p:nvPr/>
          </p:nvSpPr>
          <p:spPr>
            <a:xfrm>
              <a:off x="2216976" y="3876229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0" name="Rectangle 30">
              <a:extLst>
                <a:ext uri="{FF2B5EF4-FFF2-40B4-BE49-F238E27FC236}">
                  <a16:creationId xmlns:a16="http://schemas.microsoft.com/office/drawing/2014/main" id="{DDB87765-D0A7-48B7-B91A-B9F27DD77E6B}"/>
                </a:ext>
              </a:extLst>
            </p:cNvPr>
            <p:cNvSpPr/>
            <p:nvPr/>
          </p:nvSpPr>
          <p:spPr>
            <a:xfrm>
              <a:off x="2830212" y="3912439"/>
              <a:ext cx="9410280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วิวัฒนาการ</a:t>
              </a:r>
            </a:p>
          </p:txBody>
        </p:sp>
      </p:grpSp>
      <p:grpSp>
        <p:nvGrpSpPr>
          <p:cNvPr id="141" name="กลุ่ม 2">
            <a:extLst>
              <a:ext uri="{FF2B5EF4-FFF2-40B4-BE49-F238E27FC236}">
                <a16:creationId xmlns:a16="http://schemas.microsoft.com/office/drawing/2014/main" id="{FFC00CEA-A676-4DAE-8F97-5A930559B394}"/>
              </a:ext>
            </a:extLst>
          </p:cNvPr>
          <p:cNvGrpSpPr/>
          <p:nvPr/>
        </p:nvGrpSpPr>
        <p:grpSpPr>
          <a:xfrm>
            <a:off x="1503952" y="2730699"/>
            <a:ext cx="7855948" cy="648678"/>
            <a:chOff x="2110199" y="3876229"/>
            <a:chExt cx="8587910" cy="709116"/>
          </a:xfrm>
        </p:grpSpPr>
        <p:sp>
          <p:nvSpPr>
            <p:cNvPr id="142" name="Rectangle: Rounded Corners 24">
              <a:extLst>
                <a:ext uri="{FF2B5EF4-FFF2-40B4-BE49-F238E27FC236}">
                  <a16:creationId xmlns:a16="http://schemas.microsoft.com/office/drawing/2014/main" id="{E284B54F-AE84-488F-9BB9-A0EE1E6DBAE6}"/>
                </a:ext>
              </a:extLst>
            </p:cNvPr>
            <p:cNvSpPr/>
            <p:nvPr/>
          </p:nvSpPr>
          <p:spPr>
            <a:xfrm>
              <a:off x="2110199" y="3908027"/>
              <a:ext cx="8587910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43" name="Rectangle: Rounded Corners 93">
              <a:extLst>
                <a:ext uri="{FF2B5EF4-FFF2-40B4-BE49-F238E27FC236}">
                  <a16:creationId xmlns:a16="http://schemas.microsoft.com/office/drawing/2014/main" id="{B536BFBE-5DF0-40F2-A9C2-0DCA569F7F4F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44" name="Rectangle 94">
              <a:extLst>
                <a:ext uri="{FF2B5EF4-FFF2-40B4-BE49-F238E27FC236}">
                  <a16:creationId xmlns:a16="http://schemas.microsoft.com/office/drawing/2014/main" id="{94B4EA50-996D-4913-A577-CDF70974FADD}"/>
                </a:ext>
              </a:extLst>
            </p:cNvPr>
            <p:cNvSpPr/>
            <p:nvPr/>
          </p:nvSpPr>
          <p:spPr>
            <a:xfrm>
              <a:off x="2216976" y="3876229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5" name="Rectangle 30">
              <a:extLst>
                <a:ext uri="{FF2B5EF4-FFF2-40B4-BE49-F238E27FC236}">
                  <a16:creationId xmlns:a16="http://schemas.microsoft.com/office/drawing/2014/main" id="{82AE4BD0-29CD-4DCD-84B2-01DCA58C9B89}"/>
                </a:ext>
              </a:extLst>
            </p:cNvPr>
            <p:cNvSpPr/>
            <p:nvPr/>
          </p:nvSpPr>
          <p:spPr>
            <a:xfrm>
              <a:off x="2830212" y="3912439"/>
              <a:ext cx="6600985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วิวัฒนาการ</a:t>
              </a:r>
            </a:p>
          </p:txBody>
        </p:sp>
      </p:grpSp>
      <p:grpSp>
        <p:nvGrpSpPr>
          <p:cNvPr id="64" name="กลุ่ม 4">
            <a:extLst>
              <a:ext uri="{FF2B5EF4-FFF2-40B4-BE49-F238E27FC236}">
                <a16:creationId xmlns:a16="http://schemas.microsoft.com/office/drawing/2014/main" id="{333F9480-D125-49FB-81EA-8C566F0E3D3F}"/>
              </a:ext>
            </a:extLst>
          </p:cNvPr>
          <p:cNvGrpSpPr/>
          <p:nvPr/>
        </p:nvGrpSpPr>
        <p:grpSpPr>
          <a:xfrm>
            <a:off x="1503952" y="2020045"/>
            <a:ext cx="8360537" cy="651100"/>
            <a:chOff x="2115662" y="3077987"/>
            <a:chExt cx="8376538" cy="711763"/>
          </a:xfrm>
        </p:grpSpPr>
        <p:sp>
          <p:nvSpPr>
            <p:cNvPr id="65" name="Rectangle: Rounded Corners 23">
              <a:extLst>
                <a:ext uri="{FF2B5EF4-FFF2-40B4-BE49-F238E27FC236}">
                  <a16:creationId xmlns:a16="http://schemas.microsoft.com/office/drawing/2014/main" id="{E287C591-9439-43AC-8596-7D21105697CD}"/>
                </a:ext>
              </a:extLst>
            </p:cNvPr>
            <p:cNvSpPr/>
            <p:nvPr/>
          </p:nvSpPr>
          <p:spPr>
            <a:xfrm>
              <a:off x="2115662" y="3104340"/>
              <a:ext cx="7870983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400" dirty="0"/>
                <a:t> </a:t>
              </a:r>
              <a:endParaRPr lang="en-US" sz="3400" dirty="0"/>
            </a:p>
          </p:txBody>
        </p:sp>
        <p:sp>
          <p:nvSpPr>
            <p:cNvPr id="66" name="Rectangle: Rounded Corners 83">
              <a:extLst>
                <a:ext uri="{FF2B5EF4-FFF2-40B4-BE49-F238E27FC236}">
                  <a16:creationId xmlns:a16="http://schemas.microsoft.com/office/drawing/2014/main" id="{F7989969-03A1-4927-933D-0275DA679AB0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88" name="Rectangle 88">
              <a:extLst>
                <a:ext uri="{FF2B5EF4-FFF2-40B4-BE49-F238E27FC236}">
                  <a16:creationId xmlns:a16="http://schemas.microsoft.com/office/drawing/2014/main" id="{421D7BE0-0E3A-4DB2-92BB-CDD6E43C10FE}"/>
                </a:ext>
              </a:extLst>
            </p:cNvPr>
            <p:cNvSpPr/>
            <p:nvPr/>
          </p:nvSpPr>
          <p:spPr>
            <a:xfrm>
              <a:off x="2212027" y="3077987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9" name="Rectangle 29">
              <a:extLst>
                <a:ext uri="{FF2B5EF4-FFF2-40B4-BE49-F238E27FC236}">
                  <a16:creationId xmlns:a16="http://schemas.microsoft.com/office/drawing/2014/main" id="{63A81916-A3D0-4656-84B6-566E83E92A38}"/>
                </a:ext>
              </a:extLst>
            </p:cNvPr>
            <p:cNvSpPr/>
            <p:nvPr/>
          </p:nvSpPr>
          <p:spPr>
            <a:xfrm>
              <a:off x="2765655" y="3116845"/>
              <a:ext cx="7726545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เทคโนโลยี</a:t>
              </a:r>
            </a:p>
          </p:txBody>
        </p:sp>
      </p:grpSp>
      <p:grpSp>
        <p:nvGrpSpPr>
          <p:cNvPr id="90" name="กลุ่ม 4">
            <a:extLst>
              <a:ext uri="{FF2B5EF4-FFF2-40B4-BE49-F238E27FC236}">
                <a16:creationId xmlns:a16="http://schemas.microsoft.com/office/drawing/2014/main" id="{8EC80CAD-2439-4DD4-9F9A-D84171D3B9AD}"/>
              </a:ext>
            </a:extLst>
          </p:cNvPr>
          <p:cNvGrpSpPr/>
          <p:nvPr/>
        </p:nvGrpSpPr>
        <p:grpSpPr>
          <a:xfrm>
            <a:off x="1503952" y="2020045"/>
            <a:ext cx="7855948" cy="651100"/>
            <a:chOff x="2115662" y="3077987"/>
            <a:chExt cx="7870982" cy="711763"/>
          </a:xfrm>
        </p:grpSpPr>
        <p:sp>
          <p:nvSpPr>
            <p:cNvPr id="91" name="Rectangle: Rounded Corners 23">
              <a:extLst>
                <a:ext uri="{FF2B5EF4-FFF2-40B4-BE49-F238E27FC236}">
                  <a16:creationId xmlns:a16="http://schemas.microsoft.com/office/drawing/2014/main" id="{69F51599-1E4A-4526-93BA-0FAD436D3459}"/>
                </a:ext>
              </a:extLst>
            </p:cNvPr>
            <p:cNvSpPr/>
            <p:nvPr/>
          </p:nvSpPr>
          <p:spPr>
            <a:xfrm>
              <a:off x="2115662" y="3104340"/>
              <a:ext cx="7870982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92" name="Rectangle: Rounded Corners 83">
              <a:extLst>
                <a:ext uri="{FF2B5EF4-FFF2-40B4-BE49-F238E27FC236}">
                  <a16:creationId xmlns:a16="http://schemas.microsoft.com/office/drawing/2014/main" id="{DF746FD7-80D1-4C43-8A15-C64CC92E0D35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94" name="Rectangle 88">
              <a:extLst>
                <a:ext uri="{FF2B5EF4-FFF2-40B4-BE49-F238E27FC236}">
                  <a16:creationId xmlns:a16="http://schemas.microsoft.com/office/drawing/2014/main" id="{FC357890-72AF-4E2B-904D-A8DA392ACF29}"/>
                </a:ext>
              </a:extLst>
            </p:cNvPr>
            <p:cNvSpPr/>
            <p:nvPr/>
          </p:nvSpPr>
          <p:spPr>
            <a:xfrm>
              <a:off x="2212027" y="3077987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5" name="Rectangle 29">
              <a:extLst>
                <a:ext uri="{FF2B5EF4-FFF2-40B4-BE49-F238E27FC236}">
                  <a16:creationId xmlns:a16="http://schemas.microsoft.com/office/drawing/2014/main" id="{F067F7D9-F195-4159-A8C6-B5B136B4DD18}"/>
                </a:ext>
              </a:extLst>
            </p:cNvPr>
            <p:cNvSpPr/>
            <p:nvPr/>
          </p:nvSpPr>
          <p:spPr>
            <a:xfrm>
              <a:off x="2765656" y="3116845"/>
              <a:ext cx="5019686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เทคโนโลยี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F1FC4863-2D5C-4584-A423-AB7C5DB5DC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30298"/>
            <a:ext cx="1105468" cy="484632"/>
          </a:xfrm>
          <a:prstGeom prst="rect">
            <a:avLst/>
          </a:prstGeom>
        </p:spPr>
      </p:pic>
      <p:pic>
        <p:nvPicPr>
          <p:cNvPr id="8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25852615-1490-47C9-89BB-67F4270A84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B0DD24B-69AD-4146-985A-41564981084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6DE272D-4E1E-4D0C-A4C2-4D6EB172E5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67" name="Rectangle 66">
            <a:extLst>
              <a:ext uri="{FF2B5EF4-FFF2-40B4-BE49-F238E27FC236}">
                <a16:creationId xmlns:a16="http://schemas.microsoft.com/office/drawing/2014/main" id="{99442E36-A441-4FDD-8F6D-73466031BB1E}"/>
              </a:ext>
            </a:extLst>
          </p:cNvPr>
          <p:cNvSpPr/>
          <p:nvPr/>
        </p:nvSpPr>
        <p:spPr>
          <a:xfrm>
            <a:off x="1007511" y="1205934"/>
            <a:ext cx="1073462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en-US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8.</a:t>
            </a:r>
            <a: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	</a:t>
            </a:r>
            <a:r>
              <a:rPr lang="en-US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</a:t>
            </a:r>
            <a: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ปัจจัยอะไรที่ถูกพัฒนาให้กลายมาเป็นพิธีแห่นางแมวขอฝน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7921D7C-5260-4C81-BF00-23E25A9CC752}"/>
              </a:ext>
            </a:extLst>
          </p:cNvPr>
          <p:cNvGrpSpPr/>
          <p:nvPr/>
        </p:nvGrpSpPr>
        <p:grpSpPr>
          <a:xfrm>
            <a:off x="819530" y="7098509"/>
            <a:ext cx="10552939" cy="5150641"/>
            <a:chOff x="1542901" y="4187299"/>
            <a:chExt cx="10618353" cy="5182567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95DDE533-2E21-43AE-88C1-26348C987A7C}"/>
                </a:ext>
              </a:extLst>
            </p:cNvPr>
            <p:cNvSpPr/>
            <p:nvPr/>
          </p:nvSpPr>
          <p:spPr>
            <a:xfrm>
              <a:off x="1542901" y="4187299"/>
              <a:ext cx="10618353" cy="5182567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D3ADE069-A126-47C0-9563-2B3FA53B0269}"/>
                </a:ext>
              </a:extLst>
            </p:cNvPr>
            <p:cNvSpPr/>
            <p:nvPr/>
          </p:nvSpPr>
          <p:spPr>
            <a:xfrm>
              <a:off x="2009997" y="4600189"/>
              <a:ext cx="8321334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5. ความเชื่อ </a:t>
              </a: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4BB50B22-82ED-4C52-AAF3-64B13F8685E3}"/>
                </a:ext>
              </a:extLst>
            </p:cNvPr>
            <p:cNvSpPr/>
            <p:nvPr/>
          </p:nvSpPr>
          <p:spPr>
            <a:xfrm>
              <a:off x="2009996" y="5126653"/>
              <a:ext cx="9668087" cy="26942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เพราะพิธีแห่นางแมวขอฝน เกิดจากเมื่อเกิดปรากฏการณ์ทางธรรมชาติ เช่น ฝนแล้ง ไฟป่า น้ำท่วม มนุษย์จึงมีความเข้าใจว่าเป็นเพราะสิ่งศักดิ์สิทธิ์หรือเทพเจ้าพิโรธ จึงพยายามหาวิธีที่จะทำให้สิ่งศักดิ์สิทธิ์ หรือเทพเจ้าพอใจหายพิโรธ โดยหาวัสดุมาประดิษฐ์เป็นเครื่องดนตรีเพื่อใช้บรรเลงร่วมกับการขับร้อง ร่ายรำ เพื่อบูชาสิ่งศักดิ์สิทธิ์ เช่น พิธีแห่นางแมวในภาคตะวันออกเฉียงเหนือเป็นการบูชาสิ่งศักดิ์สิทธิ์เพื่อให้ฝนตกจะได้มีนำไว้ใช้ใน</a:t>
              </a:r>
              <a:r>
                <a:rPr lang="th-TH" sz="28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การทำ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การเกษตร ส่วนในข้อ 1. 2. 3. เป็นปัจจัยในการสร้างสรรค์ผลงานดนตรีไทยขึ้นมา และข้อ 4. เป็นสิ่งที่เกิดขึ้นมาแล้วนำดนตรีเข้าไปมีส่วนร่วม</a:t>
              </a:r>
            </a:p>
          </p:txBody>
        </p:sp>
      </p:grpSp>
      <p:pic>
        <p:nvPicPr>
          <p:cNvPr id="44" name="close">
            <a:extLst>
              <a:ext uri="{FF2B5EF4-FFF2-40B4-BE49-F238E27FC236}">
                <a16:creationId xmlns:a16="http://schemas.microsoft.com/office/drawing/2014/main" id="{30179F2F-CCFA-4B10-9F32-3880AB714F5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4580" y="6954995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707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0.91042 L 4.79167E-6 1.85185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550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9537 L 0 1.85185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7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L 0 -0.89537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76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1.85185E-6 L 4.79167E-6 -0.91042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7011EDFC-7B68-4AA8-89B4-E4B35CBB8728}"/>
              </a:ext>
            </a:extLst>
          </p:cNvPr>
          <p:cNvCxnSpPr>
            <a:cxnSpLocks/>
          </p:cNvCxnSpPr>
          <p:nvPr/>
        </p:nvCxnSpPr>
        <p:spPr>
          <a:xfrm>
            <a:off x="2800350" y="1604406"/>
            <a:ext cx="304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6" name="กลุ่ม 1">
            <a:extLst>
              <a:ext uri="{FF2B5EF4-FFF2-40B4-BE49-F238E27FC236}">
                <a16:creationId xmlns:a16="http://schemas.microsoft.com/office/drawing/2014/main" id="{AF361956-D694-4831-AB40-EC422EC4D62D}"/>
              </a:ext>
            </a:extLst>
          </p:cNvPr>
          <p:cNvGrpSpPr/>
          <p:nvPr/>
        </p:nvGrpSpPr>
        <p:grpSpPr>
          <a:xfrm>
            <a:off x="1503952" y="4141234"/>
            <a:ext cx="7855948" cy="616522"/>
            <a:chOff x="2110201" y="4690656"/>
            <a:chExt cx="8587908" cy="673965"/>
          </a:xfrm>
        </p:grpSpPr>
        <p:sp>
          <p:nvSpPr>
            <p:cNvPr id="127" name="Rectangle: Rounded Corners 25">
              <a:extLst>
                <a:ext uri="{FF2B5EF4-FFF2-40B4-BE49-F238E27FC236}">
                  <a16:creationId xmlns:a16="http://schemas.microsoft.com/office/drawing/2014/main" id="{7DD4D516-B827-4D06-98F8-138E4E50E416}"/>
                </a:ext>
              </a:extLst>
            </p:cNvPr>
            <p:cNvSpPr/>
            <p:nvPr/>
          </p:nvSpPr>
          <p:spPr>
            <a:xfrm>
              <a:off x="2110201" y="4716550"/>
              <a:ext cx="8587908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28" name="Rectangle: Rounded Corners 104">
              <a:extLst>
                <a:ext uri="{FF2B5EF4-FFF2-40B4-BE49-F238E27FC236}">
                  <a16:creationId xmlns:a16="http://schemas.microsoft.com/office/drawing/2014/main" id="{8110BBB0-AC17-4A0E-AE94-DDD026D06683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29" name="Rectangle 107">
              <a:extLst>
                <a:ext uri="{FF2B5EF4-FFF2-40B4-BE49-F238E27FC236}">
                  <a16:creationId xmlns:a16="http://schemas.microsoft.com/office/drawing/2014/main" id="{14C155A1-3170-4D2F-BCFE-5A9EC4DD1E75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30" name="Rectangle 31">
              <a:extLst>
                <a:ext uri="{FF2B5EF4-FFF2-40B4-BE49-F238E27FC236}">
                  <a16:creationId xmlns:a16="http://schemas.microsoft.com/office/drawing/2014/main" id="{AEA6BDED-CC83-4710-81D4-E583C465F2FF}"/>
                </a:ext>
              </a:extLst>
            </p:cNvPr>
            <p:cNvSpPr/>
            <p:nvPr/>
          </p:nvSpPr>
          <p:spPr>
            <a:xfrm>
              <a:off x="2830213" y="4690656"/>
              <a:ext cx="7393783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การจัดประกวดแข่งขันดนตรีไทย</a:t>
              </a:r>
            </a:p>
          </p:txBody>
        </p:sp>
      </p:grpSp>
      <p:grpSp>
        <p:nvGrpSpPr>
          <p:cNvPr id="131" name="กลุ่ม 1">
            <a:extLst>
              <a:ext uri="{FF2B5EF4-FFF2-40B4-BE49-F238E27FC236}">
                <a16:creationId xmlns:a16="http://schemas.microsoft.com/office/drawing/2014/main" id="{DC4F9028-A309-43A2-80F9-C38CC528D57D}"/>
              </a:ext>
            </a:extLst>
          </p:cNvPr>
          <p:cNvGrpSpPr/>
          <p:nvPr/>
        </p:nvGrpSpPr>
        <p:grpSpPr>
          <a:xfrm>
            <a:off x="1503952" y="4141234"/>
            <a:ext cx="7855948" cy="616523"/>
            <a:chOff x="2110201" y="4690655"/>
            <a:chExt cx="8587910" cy="673966"/>
          </a:xfrm>
        </p:grpSpPr>
        <p:sp>
          <p:nvSpPr>
            <p:cNvPr id="132" name="Rectangle: Rounded Corners 25">
              <a:extLst>
                <a:ext uri="{FF2B5EF4-FFF2-40B4-BE49-F238E27FC236}">
                  <a16:creationId xmlns:a16="http://schemas.microsoft.com/office/drawing/2014/main" id="{8E3A9171-E293-4001-AB41-9A95016D9149}"/>
                </a:ext>
              </a:extLst>
            </p:cNvPr>
            <p:cNvSpPr/>
            <p:nvPr/>
          </p:nvSpPr>
          <p:spPr>
            <a:xfrm>
              <a:off x="2110201" y="4716550"/>
              <a:ext cx="8587910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33" name="Rectangle: Rounded Corners 104">
              <a:extLst>
                <a:ext uri="{FF2B5EF4-FFF2-40B4-BE49-F238E27FC236}">
                  <a16:creationId xmlns:a16="http://schemas.microsoft.com/office/drawing/2014/main" id="{C075C693-94FD-448C-BCBB-9D20724DF73C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34" name="Rectangle 107">
              <a:extLst>
                <a:ext uri="{FF2B5EF4-FFF2-40B4-BE49-F238E27FC236}">
                  <a16:creationId xmlns:a16="http://schemas.microsoft.com/office/drawing/2014/main" id="{5D5942A7-7CC0-43A9-A16D-FC68ED4E6B13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35" name="Rectangle 31">
              <a:extLst>
                <a:ext uri="{FF2B5EF4-FFF2-40B4-BE49-F238E27FC236}">
                  <a16:creationId xmlns:a16="http://schemas.microsoft.com/office/drawing/2014/main" id="{834A4358-F951-4953-B097-FF1C205C7351}"/>
                </a:ext>
              </a:extLst>
            </p:cNvPr>
            <p:cNvSpPr/>
            <p:nvPr/>
          </p:nvSpPr>
          <p:spPr>
            <a:xfrm>
              <a:off x="2832294" y="4690655"/>
              <a:ext cx="7157766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การจัดประกวดแข่งขันดนตรีไทย</a:t>
              </a:r>
            </a:p>
          </p:txBody>
        </p:sp>
      </p:grpSp>
      <p:grpSp>
        <p:nvGrpSpPr>
          <p:cNvPr id="116" name="กลุ่ม 1">
            <a:extLst>
              <a:ext uri="{FF2B5EF4-FFF2-40B4-BE49-F238E27FC236}">
                <a16:creationId xmlns:a16="http://schemas.microsoft.com/office/drawing/2014/main" id="{BED57CAA-DF65-4CEF-9E3E-06CFFDAED546}"/>
              </a:ext>
            </a:extLst>
          </p:cNvPr>
          <p:cNvGrpSpPr/>
          <p:nvPr/>
        </p:nvGrpSpPr>
        <p:grpSpPr>
          <a:xfrm>
            <a:off x="1503952" y="4862928"/>
            <a:ext cx="7855948" cy="616522"/>
            <a:chOff x="2110201" y="4690656"/>
            <a:chExt cx="8587908" cy="673965"/>
          </a:xfrm>
        </p:grpSpPr>
        <p:sp>
          <p:nvSpPr>
            <p:cNvPr id="117" name="Rectangle: Rounded Corners 25">
              <a:extLst>
                <a:ext uri="{FF2B5EF4-FFF2-40B4-BE49-F238E27FC236}">
                  <a16:creationId xmlns:a16="http://schemas.microsoft.com/office/drawing/2014/main" id="{AF52A8D7-DEC4-499D-B380-BAC40E548F21}"/>
                </a:ext>
              </a:extLst>
            </p:cNvPr>
            <p:cNvSpPr/>
            <p:nvPr/>
          </p:nvSpPr>
          <p:spPr>
            <a:xfrm>
              <a:off x="2110201" y="4716550"/>
              <a:ext cx="8587908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18" name="Rectangle: Rounded Corners 104">
              <a:extLst>
                <a:ext uri="{FF2B5EF4-FFF2-40B4-BE49-F238E27FC236}">
                  <a16:creationId xmlns:a16="http://schemas.microsoft.com/office/drawing/2014/main" id="{28620440-6EA0-409A-86FA-870C8CCC6C81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19" name="Rectangle 107">
              <a:extLst>
                <a:ext uri="{FF2B5EF4-FFF2-40B4-BE49-F238E27FC236}">
                  <a16:creationId xmlns:a16="http://schemas.microsoft.com/office/drawing/2014/main" id="{066685E0-BD81-4E8B-8E26-C0E975636D6A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20" name="Rectangle 31">
              <a:extLst>
                <a:ext uri="{FF2B5EF4-FFF2-40B4-BE49-F238E27FC236}">
                  <a16:creationId xmlns:a16="http://schemas.microsoft.com/office/drawing/2014/main" id="{0866F9AF-DF96-40BF-9672-E50AEAF27442}"/>
                </a:ext>
              </a:extLst>
            </p:cNvPr>
            <p:cNvSpPr/>
            <p:nvPr/>
          </p:nvSpPr>
          <p:spPr>
            <a:xfrm>
              <a:off x="2830213" y="4690656"/>
              <a:ext cx="7393783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การเปิดสอนดนตรีไทยสมัยโบราณให้เด็ก ๆ ได้รู้จัก</a:t>
              </a:r>
            </a:p>
          </p:txBody>
        </p:sp>
      </p:grpSp>
      <p:grpSp>
        <p:nvGrpSpPr>
          <p:cNvPr id="121" name="กลุ่ม 1">
            <a:extLst>
              <a:ext uri="{FF2B5EF4-FFF2-40B4-BE49-F238E27FC236}">
                <a16:creationId xmlns:a16="http://schemas.microsoft.com/office/drawing/2014/main" id="{E3215E36-2A55-457D-A602-4845DAE2A521}"/>
              </a:ext>
            </a:extLst>
          </p:cNvPr>
          <p:cNvGrpSpPr/>
          <p:nvPr/>
        </p:nvGrpSpPr>
        <p:grpSpPr>
          <a:xfrm>
            <a:off x="1503952" y="4862928"/>
            <a:ext cx="7855948" cy="616523"/>
            <a:chOff x="2110201" y="4690655"/>
            <a:chExt cx="8587910" cy="673966"/>
          </a:xfrm>
        </p:grpSpPr>
        <p:sp>
          <p:nvSpPr>
            <p:cNvPr id="122" name="Rectangle: Rounded Corners 25">
              <a:extLst>
                <a:ext uri="{FF2B5EF4-FFF2-40B4-BE49-F238E27FC236}">
                  <a16:creationId xmlns:a16="http://schemas.microsoft.com/office/drawing/2014/main" id="{272ADCCA-4712-432F-99A3-E0253B24C89F}"/>
                </a:ext>
              </a:extLst>
            </p:cNvPr>
            <p:cNvSpPr/>
            <p:nvPr/>
          </p:nvSpPr>
          <p:spPr>
            <a:xfrm>
              <a:off x="2110201" y="4716550"/>
              <a:ext cx="8587910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23" name="Rectangle: Rounded Corners 104">
              <a:extLst>
                <a:ext uri="{FF2B5EF4-FFF2-40B4-BE49-F238E27FC236}">
                  <a16:creationId xmlns:a16="http://schemas.microsoft.com/office/drawing/2014/main" id="{F605AC79-343E-417D-9E1F-455AB9328E7A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24" name="Rectangle 107">
              <a:extLst>
                <a:ext uri="{FF2B5EF4-FFF2-40B4-BE49-F238E27FC236}">
                  <a16:creationId xmlns:a16="http://schemas.microsoft.com/office/drawing/2014/main" id="{CE8964E6-C804-4B18-B265-F116CFE8E87A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25" name="Rectangle 31">
              <a:extLst>
                <a:ext uri="{FF2B5EF4-FFF2-40B4-BE49-F238E27FC236}">
                  <a16:creationId xmlns:a16="http://schemas.microsoft.com/office/drawing/2014/main" id="{586EFD87-E06E-4330-A701-279ACD146673}"/>
                </a:ext>
              </a:extLst>
            </p:cNvPr>
            <p:cNvSpPr/>
            <p:nvPr/>
          </p:nvSpPr>
          <p:spPr>
            <a:xfrm>
              <a:off x="2832294" y="4690655"/>
              <a:ext cx="7157766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การเปิดสอนดนตรีไทยสมัยโบราณให้เด็ก ๆ ได้รู้จัก</a:t>
              </a:r>
            </a:p>
          </p:txBody>
        </p:sp>
      </p:grpSp>
      <p:grpSp>
        <p:nvGrpSpPr>
          <p:cNvPr id="54" name="กลุ่ม 2">
            <a:extLst>
              <a:ext uri="{FF2B5EF4-FFF2-40B4-BE49-F238E27FC236}">
                <a16:creationId xmlns:a16="http://schemas.microsoft.com/office/drawing/2014/main" id="{077BD9B9-B0D2-422E-A63F-B0793A610D0F}"/>
              </a:ext>
            </a:extLst>
          </p:cNvPr>
          <p:cNvGrpSpPr/>
          <p:nvPr/>
        </p:nvGrpSpPr>
        <p:grpSpPr>
          <a:xfrm>
            <a:off x="1503952" y="3424812"/>
            <a:ext cx="9266871" cy="648678"/>
            <a:chOff x="2110200" y="3876229"/>
            <a:chExt cx="10130292" cy="709116"/>
          </a:xfrm>
        </p:grpSpPr>
        <p:sp>
          <p:nvSpPr>
            <p:cNvPr id="55" name="Rectangle: Rounded Corners 24">
              <a:extLst>
                <a:ext uri="{FF2B5EF4-FFF2-40B4-BE49-F238E27FC236}">
                  <a16:creationId xmlns:a16="http://schemas.microsoft.com/office/drawing/2014/main" id="{3F0243B1-4687-4174-98E2-0DFFB7E6668C}"/>
                </a:ext>
              </a:extLst>
            </p:cNvPr>
            <p:cNvSpPr/>
            <p:nvPr/>
          </p:nvSpPr>
          <p:spPr>
            <a:xfrm>
              <a:off x="2110200" y="3908027"/>
              <a:ext cx="8587909" cy="603255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56" name="Rectangle: Rounded Corners 93">
              <a:extLst>
                <a:ext uri="{FF2B5EF4-FFF2-40B4-BE49-F238E27FC236}">
                  <a16:creationId xmlns:a16="http://schemas.microsoft.com/office/drawing/2014/main" id="{50E72720-60DD-4524-AB95-C7212A9EFA64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57" name="Rectangle 94">
              <a:extLst>
                <a:ext uri="{FF2B5EF4-FFF2-40B4-BE49-F238E27FC236}">
                  <a16:creationId xmlns:a16="http://schemas.microsoft.com/office/drawing/2014/main" id="{63114667-8FCE-445E-9DFF-E104701CA81E}"/>
                </a:ext>
              </a:extLst>
            </p:cNvPr>
            <p:cNvSpPr/>
            <p:nvPr/>
          </p:nvSpPr>
          <p:spPr>
            <a:xfrm>
              <a:off x="2216976" y="3876229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8" name="Rectangle 30">
              <a:extLst>
                <a:ext uri="{FF2B5EF4-FFF2-40B4-BE49-F238E27FC236}">
                  <a16:creationId xmlns:a16="http://schemas.microsoft.com/office/drawing/2014/main" id="{AE33B30E-5987-436A-BC21-4EEC2D7CB857}"/>
                </a:ext>
              </a:extLst>
            </p:cNvPr>
            <p:cNvSpPr/>
            <p:nvPr/>
          </p:nvSpPr>
          <p:spPr>
            <a:xfrm>
              <a:off x="2830212" y="3912439"/>
              <a:ext cx="9410280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การขายเครื่องดนตรีตะวันตก </a:t>
              </a:r>
            </a:p>
          </p:txBody>
        </p:sp>
      </p:grpSp>
      <p:grpSp>
        <p:nvGrpSpPr>
          <p:cNvPr id="59" name="กลุ่ม 2">
            <a:extLst>
              <a:ext uri="{FF2B5EF4-FFF2-40B4-BE49-F238E27FC236}">
                <a16:creationId xmlns:a16="http://schemas.microsoft.com/office/drawing/2014/main" id="{45F9B94F-6C13-4C24-85E6-58B8D4E21C72}"/>
              </a:ext>
            </a:extLst>
          </p:cNvPr>
          <p:cNvGrpSpPr/>
          <p:nvPr/>
        </p:nvGrpSpPr>
        <p:grpSpPr>
          <a:xfrm>
            <a:off x="1503952" y="3424812"/>
            <a:ext cx="7855948" cy="648678"/>
            <a:chOff x="2110199" y="3876229"/>
            <a:chExt cx="8587910" cy="709116"/>
          </a:xfrm>
        </p:grpSpPr>
        <p:sp>
          <p:nvSpPr>
            <p:cNvPr id="60" name="Rectangle: Rounded Corners 24">
              <a:extLst>
                <a:ext uri="{FF2B5EF4-FFF2-40B4-BE49-F238E27FC236}">
                  <a16:creationId xmlns:a16="http://schemas.microsoft.com/office/drawing/2014/main" id="{B071E1D0-089A-469C-AA2D-91FDC95A786C}"/>
                </a:ext>
              </a:extLst>
            </p:cNvPr>
            <p:cNvSpPr/>
            <p:nvPr/>
          </p:nvSpPr>
          <p:spPr>
            <a:xfrm>
              <a:off x="2110199" y="3908027"/>
              <a:ext cx="8587910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61" name="Rectangle: Rounded Corners 93">
              <a:extLst>
                <a:ext uri="{FF2B5EF4-FFF2-40B4-BE49-F238E27FC236}">
                  <a16:creationId xmlns:a16="http://schemas.microsoft.com/office/drawing/2014/main" id="{4F3FD0EA-5895-4EC7-A71B-2C79B335A780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62" name="Rectangle 94">
              <a:extLst>
                <a:ext uri="{FF2B5EF4-FFF2-40B4-BE49-F238E27FC236}">
                  <a16:creationId xmlns:a16="http://schemas.microsoft.com/office/drawing/2014/main" id="{1BB7602E-00E9-44C1-8F95-4A92E4778C31}"/>
                </a:ext>
              </a:extLst>
            </p:cNvPr>
            <p:cNvSpPr/>
            <p:nvPr/>
          </p:nvSpPr>
          <p:spPr>
            <a:xfrm>
              <a:off x="2216976" y="3876229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3" name="Rectangle 30">
              <a:extLst>
                <a:ext uri="{FF2B5EF4-FFF2-40B4-BE49-F238E27FC236}">
                  <a16:creationId xmlns:a16="http://schemas.microsoft.com/office/drawing/2014/main" id="{D15BD307-5F40-4D4F-921E-83475AEF70E4}"/>
                </a:ext>
              </a:extLst>
            </p:cNvPr>
            <p:cNvSpPr/>
            <p:nvPr/>
          </p:nvSpPr>
          <p:spPr>
            <a:xfrm>
              <a:off x="2830212" y="3912439"/>
              <a:ext cx="6600985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การขายเครื่องดนตรีตะวันตก </a:t>
              </a:r>
            </a:p>
          </p:txBody>
        </p:sp>
      </p:grpSp>
      <p:grpSp>
        <p:nvGrpSpPr>
          <p:cNvPr id="136" name="กลุ่ม 2">
            <a:extLst>
              <a:ext uri="{FF2B5EF4-FFF2-40B4-BE49-F238E27FC236}">
                <a16:creationId xmlns:a16="http://schemas.microsoft.com/office/drawing/2014/main" id="{1210FAEC-AA30-4453-A55E-C67E8372E5F8}"/>
              </a:ext>
            </a:extLst>
          </p:cNvPr>
          <p:cNvGrpSpPr/>
          <p:nvPr/>
        </p:nvGrpSpPr>
        <p:grpSpPr>
          <a:xfrm>
            <a:off x="1503952" y="2730699"/>
            <a:ext cx="9266871" cy="648678"/>
            <a:chOff x="2110200" y="3876229"/>
            <a:chExt cx="10130292" cy="709116"/>
          </a:xfrm>
        </p:grpSpPr>
        <p:sp>
          <p:nvSpPr>
            <p:cNvPr id="137" name="Rectangle: Rounded Corners 24">
              <a:extLst>
                <a:ext uri="{FF2B5EF4-FFF2-40B4-BE49-F238E27FC236}">
                  <a16:creationId xmlns:a16="http://schemas.microsoft.com/office/drawing/2014/main" id="{6F3DE05B-1D9F-4B79-ACF7-73F0D1FDB2B8}"/>
                </a:ext>
              </a:extLst>
            </p:cNvPr>
            <p:cNvSpPr/>
            <p:nvPr/>
          </p:nvSpPr>
          <p:spPr>
            <a:xfrm>
              <a:off x="2110200" y="3908027"/>
              <a:ext cx="8587909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38" name="Rectangle: Rounded Corners 93">
              <a:extLst>
                <a:ext uri="{FF2B5EF4-FFF2-40B4-BE49-F238E27FC236}">
                  <a16:creationId xmlns:a16="http://schemas.microsoft.com/office/drawing/2014/main" id="{B428A898-9EA2-40DC-B77B-B40CADF2BBC2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39" name="Rectangle 94">
              <a:extLst>
                <a:ext uri="{FF2B5EF4-FFF2-40B4-BE49-F238E27FC236}">
                  <a16:creationId xmlns:a16="http://schemas.microsoft.com/office/drawing/2014/main" id="{E07C9C1E-CF1A-4B33-90D5-73D893A48AA8}"/>
                </a:ext>
              </a:extLst>
            </p:cNvPr>
            <p:cNvSpPr/>
            <p:nvPr/>
          </p:nvSpPr>
          <p:spPr>
            <a:xfrm>
              <a:off x="2216976" y="3876229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0" name="Rectangle 30">
              <a:extLst>
                <a:ext uri="{FF2B5EF4-FFF2-40B4-BE49-F238E27FC236}">
                  <a16:creationId xmlns:a16="http://schemas.microsoft.com/office/drawing/2014/main" id="{DDB87765-D0A7-48B7-B91A-B9F27DD77E6B}"/>
                </a:ext>
              </a:extLst>
            </p:cNvPr>
            <p:cNvSpPr/>
            <p:nvPr/>
          </p:nvSpPr>
          <p:spPr>
            <a:xfrm>
              <a:off x="2830212" y="3912439"/>
              <a:ext cx="9410280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การจัดแสดงดนตรีไทยในงานสำคัญต่าง ๆ</a:t>
              </a:r>
            </a:p>
          </p:txBody>
        </p:sp>
      </p:grpSp>
      <p:grpSp>
        <p:nvGrpSpPr>
          <p:cNvPr id="141" name="กลุ่ม 2">
            <a:extLst>
              <a:ext uri="{FF2B5EF4-FFF2-40B4-BE49-F238E27FC236}">
                <a16:creationId xmlns:a16="http://schemas.microsoft.com/office/drawing/2014/main" id="{FFC00CEA-A676-4DAE-8F97-5A930559B394}"/>
              </a:ext>
            </a:extLst>
          </p:cNvPr>
          <p:cNvGrpSpPr/>
          <p:nvPr/>
        </p:nvGrpSpPr>
        <p:grpSpPr>
          <a:xfrm>
            <a:off x="1503952" y="2730699"/>
            <a:ext cx="7855948" cy="648678"/>
            <a:chOff x="2110199" y="3876229"/>
            <a:chExt cx="8587910" cy="709116"/>
          </a:xfrm>
        </p:grpSpPr>
        <p:sp>
          <p:nvSpPr>
            <p:cNvPr id="142" name="Rectangle: Rounded Corners 24">
              <a:extLst>
                <a:ext uri="{FF2B5EF4-FFF2-40B4-BE49-F238E27FC236}">
                  <a16:creationId xmlns:a16="http://schemas.microsoft.com/office/drawing/2014/main" id="{E284B54F-AE84-488F-9BB9-A0EE1E6DBAE6}"/>
                </a:ext>
              </a:extLst>
            </p:cNvPr>
            <p:cNvSpPr/>
            <p:nvPr/>
          </p:nvSpPr>
          <p:spPr>
            <a:xfrm>
              <a:off x="2110199" y="3908027"/>
              <a:ext cx="8587910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43" name="Rectangle: Rounded Corners 93">
              <a:extLst>
                <a:ext uri="{FF2B5EF4-FFF2-40B4-BE49-F238E27FC236}">
                  <a16:creationId xmlns:a16="http://schemas.microsoft.com/office/drawing/2014/main" id="{B536BFBE-5DF0-40F2-A9C2-0DCA569F7F4F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44" name="Rectangle 94">
              <a:extLst>
                <a:ext uri="{FF2B5EF4-FFF2-40B4-BE49-F238E27FC236}">
                  <a16:creationId xmlns:a16="http://schemas.microsoft.com/office/drawing/2014/main" id="{94B4EA50-996D-4913-A577-CDF70974FADD}"/>
                </a:ext>
              </a:extLst>
            </p:cNvPr>
            <p:cNvSpPr/>
            <p:nvPr/>
          </p:nvSpPr>
          <p:spPr>
            <a:xfrm>
              <a:off x="2216976" y="3876229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5" name="Rectangle 30">
              <a:extLst>
                <a:ext uri="{FF2B5EF4-FFF2-40B4-BE49-F238E27FC236}">
                  <a16:creationId xmlns:a16="http://schemas.microsoft.com/office/drawing/2014/main" id="{82AE4BD0-29CD-4DCD-84B2-01DCA58C9B89}"/>
                </a:ext>
              </a:extLst>
            </p:cNvPr>
            <p:cNvSpPr/>
            <p:nvPr/>
          </p:nvSpPr>
          <p:spPr>
            <a:xfrm>
              <a:off x="2830212" y="3912439"/>
              <a:ext cx="6600985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การจัดแสดงดนตรีไทยในงานสำคัญต่าง ๆ</a:t>
              </a:r>
            </a:p>
          </p:txBody>
        </p:sp>
      </p:grpSp>
      <p:grpSp>
        <p:nvGrpSpPr>
          <p:cNvPr id="64" name="กลุ่ม 4">
            <a:extLst>
              <a:ext uri="{FF2B5EF4-FFF2-40B4-BE49-F238E27FC236}">
                <a16:creationId xmlns:a16="http://schemas.microsoft.com/office/drawing/2014/main" id="{333F9480-D125-49FB-81EA-8C566F0E3D3F}"/>
              </a:ext>
            </a:extLst>
          </p:cNvPr>
          <p:cNvGrpSpPr/>
          <p:nvPr/>
        </p:nvGrpSpPr>
        <p:grpSpPr>
          <a:xfrm>
            <a:off x="1503952" y="2020045"/>
            <a:ext cx="8360537" cy="651100"/>
            <a:chOff x="2115662" y="3077987"/>
            <a:chExt cx="8376538" cy="711763"/>
          </a:xfrm>
        </p:grpSpPr>
        <p:sp>
          <p:nvSpPr>
            <p:cNvPr id="65" name="Rectangle: Rounded Corners 23">
              <a:extLst>
                <a:ext uri="{FF2B5EF4-FFF2-40B4-BE49-F238E27FC236}">
                  <a16:creationId xmlns:a16="http://schemas.microsoft.com/office/drawing/2014/main" id="{E287C591-9439-43AC-8596-7D21105697CD}"/>
                </a:ext>
              </a:extLst>
            </p:cNvPr>
            <p:cNvSpPr/>
            <p:nvPr/>
          </p:nvSpPr>
          <p:spPr>
            <a:xfrm>
              <a:off x="2115662" y="3104340"/>
              <a:ext cx="7870983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400" dirty="0"/>
                <a:t> </a:t>
              </a:r>
              <a:endParaRPr lang="en-US" sz="3400" dirty="0"/>
            </a:p>
          </p:txBody>
        </p:sp>
        <p:sp>
          <p:nvSpPr>
            <p:cNvPr id="66" name="Rectangle: Rounded Corners 83">
              <a:extLst>
                <a:ext uri="{FF2B5EF4-FFF2-40B4-BE49-F238E27FC236}">
                  <a16:creationId xmlns:a16="http://schemas.microsoft.com/office/drawing/2014/main" id="{F7989969-03A1-4927-933D-0275DA679AB0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88" name="Rectangle 88">
              <a:extLst>
                <a:ext uri="{FF2B5EF4-FFF2-40B4-BE49-F238E27FC236}">
                  <a16:creationId xmlns:a16="http://schemas.microsoft.com/office/drawing/2014/main" id="{421D7BE0-0E3A-4DB2-92BB-CDD6E43C10FE}"/>
                </a:ext>
              </a:extLst>
            </p:cNvPr>
            <p:cNvSpPr/>
            <p:nvPr/>
          </p:nvSpPr>
          <p:spPr>
            <a:xfrm>
              <a:off x="2212027" y="3077987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9" name="Rectangle 29">
              <a:extLst>
                <a:ext uri="{FF2B5EF4-FFF2-40B4-BE49-F238E27FC236}">
                  <a16:creationId xmlns:a16="http://schemas.microsoft.com/office/drawing/2014/main" id="{63A81916-A3D0-4656-84B6-566E83E92A38}"/>
                </a:ext>
              </a:extLst>
            </p:cNvPr>
            <p:cNvSpPr/>
            <p:nvPr/>
          </p:nvSpPr>
          <p:spPr>
            <a:xfrm>
              <a:off x="2765655" y="3116845"/>
              <a:ext cx="7726545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การเปิดสอนดนตรีไทยให้กับชาวต่างชาติ</a:t>
              </a:r>
            </a:p>
          </p:txBody>
        </p:sp>
      </p:grpSp>
      <p:grpSp>
        <p:nvGrpSpPr>
          <p:cNvPr id="90" name="กลุ่ม 4">
            <a:extLst>
              <a:ext uri="{FF2B5EF4-FFF2-40B4-BE49-F238E27FC236}">
                <a16:creationId xmlns:a16="http://schemas.microsoft.com/office/drawing/2014/main" id="{8EC80CAD-2439-4DD4-9F9A-D84171D3B9AD}"/>
              </a:ext>
            </a:extLst>
          </p:cNvPr>
          <p:cNvGrpSpPr/>
          <p:nvPr/>
        </p:nvGrpSpPr>
        <p:grpSpPr>
          <a:xfrm>
            <a:off x="1503952" y="2020045"/>
            <a:ext cx="7855948" cy="651100"/>
            <a:chOff x="2115662" y="3077987"/>
            <a:chExt cx="7870982" cy="711763"/>
          </a:xfrm>
        </p:grpSpPr>
        <p:sp>
          <p:nvSpPr>
            <p:cNvPr id="91" name="Rectangle: Rounded Corners 23">
              <a:extLst>
                <a:ext uri="{FF2B5EF4-FFF2-40B4-BE49-F238E27FC236}">
                  <a16:creationId xmlns:a16="http://schemas.microsoft.com/office/drawing/2014/main" id="{69F51599-1E4A-4526-93BA-0FAD436D3459}"/>
                </a:ext>
              </a:extLst>
            </p:cNvPr>
            <p:cNvSpPr/>
            <p:nvPr/>
          </p:nvSpPr>
          <p:spPr>
            <a:xfrm>
              <a:off x="2115662" y="3104340"/>
              <a:ext cx="7870982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92" name="Rectangle: Rounded Corners 83">
              <a:extLst>
                <a:ext uri="{FF2B5EF4-FFF2-40B4-BE49-F238E27FC236}">
                  <a16:creationId xmlns:a16="http://schemas.microsoft.com/office/drawing/2014/main" id="{DF746FD7-80D1-4C43-8A15-C64CC92E0D35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94" name="Rectangle 88">
              <a:extLst>
                <a:ext uri="{FF2B5EF4-FFF2-40B4-BE49-F238E27FC236}">
                  <a16:creationId xmlns:a16="http://schemas.microsoft.com/office/drawing/2014/main" id="{FC357890-72AF-4E2B-904D-A8DA392ACF29}"/>
                </a:ext>
              </a:extLst>
            </p:cNvPr>
            <p:cNvSpPr/>
            <p:nvPr/>
          </p:nvSpPr>
          <p:spPr>
            <a:xfrm>
              <a:off x="2212027" y="3077987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5" name="Rectangle 29">
              <a:extLst>
                <a:ext uri="{FF2B5EF4-FFF2-40B4-BE49-F238E27FC236}">
                  <a16:creationId xmlns:a16="http://schemas.microsoft.com/office/drawing/2014/main" id="{F067F7D9-F195-4159-A8C6-B5B136B4DD18}"/>
                </a:ext>
              </a:extLst>
            </p:cNvPr>
            <p:cNvSpPr/>
            <p:nvPr/>
          </p:nvSpPr>
          <p:spPr>
            <a:xfrm>
              <a:off x="2765656" y="3116845"/>
              <a:ext cx="5019686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การเปิดสอนดนตรีไทยให้กับชาวต่างชาติ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F1FC4863-2D5C-4584-A423-AB7C5DB5DC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30298"/>
            <a:ext cx="1105468" cy="484632"/>
          </a:xfrm>
          <a:prstGeom prst="rect">
            <a:avLst/>
          </a:prstGeom>
        </p:spPr>
      </p:pic>
      <p:pic>
        <p:nvPicPr>
          <p:cNvPr id="8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25852615-1490-47C9-89BB-67F4270A84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B0DD24B-69AD-4146-985A-41564981084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6DE272D-4E1E-4D0C-A4C2-4D6EB172E5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67" name="Rectangle 66">
            <a:extLst>
              <a:ext uri="{FF2B5EF4-FFF2-40B4-BE49-F238E27FC236}">
                <a16:creationId xmlns:a16="http://schemas.microsoft.com/office/drawing/2014/main" id="{99442E36-A441-4FDD-8F6D-73466031BB1E}"/>
              </a:ext>
            </a:extLst>
          </p:cNvPr>
          <p:cNvSpPr/>
          <p:nvPr/>
        </p:nvSpPr>
        <p:spPr>
          <a:xfrm>
            <a:off x="1007511" y="1205934"/>
            <a:ext cx="1073462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9</a:t>
            </a:r>
            <a:r>
              <a:rPr lang="en-US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.</a:t>
            </a:r>
            <a: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	 กิจกรรมใดไม่จัดเป็นการส่งเสริมดนตรีไทย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7921D7C-5260-4C81-BF00-23E25A9CC752}"/>
              </a:ext>
            </a:extLst>
          </p:cNvPr>
          <p:cNvGrpSpPr/>
          <p:nvPr/>
        </p:nvGrpSpPr>
        <p:grpSpPr>
          <a:xfrm>
            <a:off x="819530" y="7098509"/>
            <a:ext cx="10552939" cy="5150641"/>
            <a:chOff x="1542901" y="4187299"/>
            <a:chExt cx="10618353" cy="5182567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95DDE533-2E21-43AE-88C1-26348C987A7C}"/>
                </a:ext>
              </a:extLst>
            </p:cNvPr>
            <p:cNvSpPr/>
            <p:nvPr/>
          </p:nvSpPr>
          <p:spPr>
            <a:xfrm>
              <a:off x="1542901" y="4187299"/>
              <a:ext cx="10618353" cy="5182567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D3ADE069-A126-47C0-9563-2B3FA53B0269}"/>
                </a:ext>
              </a:extLst>
            </p:cNvPr>
            <p:cNvSpPr/>
            <p:nvPr/>
          </p:nvSpPr>
          <p:spPr>
            <a:xfrm>
              <a:off x="1825561" y="4600189"/>
              <a:ext cx="8321334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3. การขายเครื่องดนตรีตะวันตก </a:t>
              </a: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4BB50B22-82ED-4C52-AAF3-64B13F8685E3}"/>
                </a:ext>
              </a:extLst>
            </p:cNvPr>
            <p:cNvSpPr/>
            <p:nvPr/>
          </p:nvSpPr>
          <p:spPr>
            <a:xfrm>
              <a:off x="1825560" y="5126653"/>
              <a:ext cx="9953572" cy="182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เป็นเพียงการค้าขาย เป็นการทำมาหากินของผู้คนเพื่อสร้างรายได้ และเป็นเครื่องดนตรีที่               ไม่เกี่ยวข้องกับดนตรีไทย จึงไม่ใช่การส่งเสริมดนตรีไทย ส่วนข้ออื่น ๆ ได้แก่ การเปิดสอนดนตรีไทยให้กับชาวต่างชาติ การจัดแสดงดนตรีไทยในงานสำคัญต่าง ๆ การจัดประกวดแข่งขันดนตรีไทย การเปิดสอนดนตรีไทยสมัยโบราณให้เด็ก ๆ ได้รู้จัก เป็นกิจกรรมที่ส่งเสริมและเผยแพร่ดนตรีไทยให้ผู้คนจักมากขึ้น</a:t>
              </a:r>
            </a:p>
          </p:txBody>
        </p:sp>
      </p:grpSp>
      <p:pic>
        <p:nvPicPr>
          <p:cNvPr id="44" name="close">
            <a:extLst>
              <a:ext uri="{FF2B5EF4-FFF2-40B4-BE49-F238E27FC236}">
                <a16:creationId xmlns:a16="http://schemas.microsoft.com/office/drawing/2014/main" id="{30179F2F-CCFA-4B10-9F32-3880AB714F5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4580" y="6954995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13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0.91042 L 4.79167E-6 1.85185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550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9537 L 0 1.85185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7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L 0 -0.89537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76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1.85185E-6 L 4.79167E-6 -0.91042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งานนำเสนอ PowerPoin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งานนำเสนอ PowerPoin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03F538A-E1C0-4C60-999C-2E925E3003C8}"/>
              </a:ext>
            </a:extLst>
          </p:cNvPr>
          <p:cNvGrpSpPr/>
          <p:nvPr/>
        </p:nvGrpSpPr>
        <p:grpSpPr>
          <a:xfrm>
            <a:off x="1138433" y="90029"/>
            <a:ext cx="9915134" cy="5754180"/>
            <a:chOff x="1897977" y="509620"/>
            <a:chExt cx="7835902" cy="4547512"/>
          </a:xfrm>
        </p:grpSpPr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2C2E2999-7E3B-4B32-BD27-C8DFC40653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897977" y="509620"/>
              <a:ext cx="7835902" cy="4547512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0D12C9C0-C0E2-49ED-B2CF-45335E8054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062670" y="672631"/>
              <a:ext cx="7506517" cy="4059644"/>
            </a:xfrm>
            <a:prstGeom prst="roundRect">
              <a:avLst>
                <a:gd name="adj" fmla="val 3438"/>
              </a:avLst>
            </a:prstGeom>
          </p:spPr>
        </p:pic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B4383D1E-EDA3-43D0-9240-525DA4E70D0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9852" y="10534"/>
            <a:ext cx="712149" cy="750300"/>
          </a:xfrm>
          <a:prstGeom prst="rect">
            <a:avLst/>
          </a:prstGeom>
        </p:spPr>
      </p:pic>
      <p:pic>
        <p:nvPicPr>
          <p:cNvPr id="27" name="teacher guide">
            <a:extLst>
              <a:ext uri="{FF2B5EF4-FFF2-40B4-BE49-F238E27FC236}">
                <a16:creationId xmlns:a16="http://schemas.microsoft.com/office/drawing/2014/main" id="{C67A2870-7923-442B-B9C0-7B1F686BB0D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448" y="6141217"/>
            <a:ext cx="451572" cy="4457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0AAE84-F260-4C84-9567-5F1BB01BE75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08812" y="4335341"/>
            <a:ext cx="2666217" cy="2522659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B93A609F-56EC-4CEC-B4B4-A14A45FF02D5}"/>
              </a:ext>
            </a:extLst>
          </p:cNvPr>
          <p:cNvGrpSpPr/>
          <p:nvPr/>
        </p:nvGrpSpPr>
        <p:grpSpPr>
          <a:xfrm>
            <a:off x="2894536" y="5559548"/>
            <a:ext cx="6402927" cy="1198482"/>
            <a:chOff x="2894537" y="5333641"/>
            <a:chExt cx="6402927" cy="1198482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FE1ED5DE-ED5F-44D6-9176-CE5191E7DDD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894537" y="5333641"/>
              <a:ext cx="6402927" cy="1198482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63A3C16-C823-48FD-AB39-F5596A25CEB2}"/>
                </a:ext>
              </a:extLst>
            </p:cNvPr>
            <p:cNvSpPr/>
            <p:nvPr/>
          </p:nvSpPr>
          <p:spPr>
            <a:xfrm>
              <a:off x="3012812" y="5483517"/>
              <a:ext cx="6096000" cy="95410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นักเรียนรู้สึกอย่างไรเมื่อเห็นดอกไม้ในสวนแห่งนี้ </a:t>
              </a:r>
            </a:p>
            <a:p>
              <a:pPr algn="ctr">
                <a:defRPr/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และนักเรียนคิดว่าความรู้สึกที่เกิดขึ้นเป็นสุนทรียะหรือไม่</a:t>
              </a:r>
            </a:p>
          </p:txBody>
        </p:sp>
      </p:grpSp>
      <p:pic>
        <p:nvPicPr>
          <p:cNvPr id="26" name="Picture 2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9484F52-84B4-4013-895B-3D310CF9014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5649" y="6104370"/>
            <a:ext cx="488904" cy="482554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45483049-C068-4DF4-8FB1-62A9104341FF}"/>
              </a:ext>
            </a:extLst>
          </p:cNvPr>
          <p:cNvGrpSpPr/>
          <p:nvPr/>
        </p:nvGrpSpPr>
        <p:grpSpPr>
          <a:xfrm>
            <a:off x="7326148" y="1824547"/>
            <a:ext cx="3101544" cy="1521964"/>
            <a:chOff x="7326148" y="874193"/>
            <a:chExt cx="3101544" cy="1521964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B4C7A255-9907-41D1-B0B4-36826A191B9A}"/>
                </a:ext>
              </a:extLst>
            </p:cNvPr>
            <p:cNvGrpSpPr/>
            <p:nvPr/>
          </p:nvGrpSpPr>
          <p:grpSpPr>
            <a:xfrm>
              <a:off x="7326148" y="874193"/>
              <a:ext cx="3101544" cy="1162302"/>
              <a:chOff x="7075256" y="2819575"/>
              <a:chExt cx="3101544" cy="1162302"/>
            </a:xfrm>
          </p:grpSpPr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759A0D8D-60BC-4D5A-96EC-046A1D743C6D}"/>
                  </a:ext>
                </a:extLst>
              </p:cNvPr>
              <p:cNvSpPr/>
              <p:nvPr/>
            </p:nvSpPr>
            <p:spPr>
              <a:xfrm>
                <a:off x="7124943" y="2819575"/>
                <a:ext cx="3002171" cy="1162302"/>
              </a:xfrm>
              <a:prstGeom prst="round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38100" cap="rnd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C491C7E2-29BD-46EA-80B5-7001F6D1979B}"/>
                  </a:ext>
                </a:extLst>
              </p:cNvPr>
              <p:cNvSpPr txBox="1"/>
              <p:nvPr/>
            </p:nvSpPr>
            <p:spPr>
              <a:xfrm>
                <a:off x="7075256" y="2951946"/>
                <a:ext cx="3101544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รู้สึกมีความสุขเพราะดอกไม้</a:t>
                </a:r>
              </a:p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มีสีสันสวยงามและกลิ่นหอม</a:t>
                </a:r>
              </a:p>
            </p:txBody>
          </p:sp>
        </p:grpSp>
        <p:sp>
          <p:nvSpPr>
            <p:cNvPr id="9" name="Isosceles Triangle 8">
              <a:extLst>
                <a:ext uri="{FF2B5EF4-FFF2-40B4-BE49-F238E27FC236}">
                  <a16:creationId xmlns:a16="http://schemas.microsoft.com/office/drawing/2014/main" id="{1E81D314-620F-4876-8E16-E5F61CFE58C0}"/>
                </a:ext>
              </a:extLst>
            </p:cNvPr>
            <p:cNvSpPr/>
            <p:nvPr/>
          </p:nvSpPr>
          <p:spPr>
            <a:xfrm rot="10800000">
              <a:off x="8717898" y="2016765"/>
              <a:ext cx="318044" cy="379392"/>
            </a:xfrm>
            <a:prstGeom prst="triangle">
              <a:avLst/>
            </a:prstGeom>
            <a:solidFill>
              <a:srgbClr val="FFF2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AE56EA2-78F0-4DC7-8688-B5F5F6EF3FFE}"/>
              </a:ext>
            </a:extLst>
          </p:cNvPr>
          <p:cNvGrpSpPr/>
          <p:nvPr/>
        </p:nvGrpSpPr>
        <p:grpSpPr>
          <a:xfrm>
            <a:off x="1788202" y="1824547"/>
            <a:ext cx="2089736" cy="1483925"/>
            <a:chOff x="1788202" y="1824547"/>
            <a:chExt cx="2089736" cy="1483925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FABE8DC7-FDD4-48A3-89B9-5678766907E8}"/>
                </a:ext>
              </a:extLst>
            </p:cNvPr>
            <p:cNvGrpSpPr/>
            <p:nvPr/>
          </p:nvGrpSpPr>
          <p:grpSpPr>
            <a:xfrm>
              <a:off x="1788202" y="1824547"/>
              <a:ext cx="2089736" cy="1162302"/>
              <a:chOff x="155575" y="3667760"/>
              <a:chExt cx="1644025" cy="914400"/>
            </a:xfrm>
          </p:grpSpPr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729CF5A1-9D59-4858-8FF6-C1080BC147AD}"/>
                  </a:ext>
                </a:extLst>
              </p:cNvPr>
              <p:cNvSpPr/>
              <p:nvPr/>
            </p:nvSpPr>
            <p:spPr>
              <a:xfrm>
                <a:off x="155575" y="3667760"/>
                <a:ext cx="1644025" cy="914400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38100" cap="rnd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A5BC73DC-688C-44F7-9209-8BDF0AC27BBA}"/>
                  </a:ext>
                </a:extLst>
              </p:cNvPr>
              <p:cNvSpPr txBox="1"/>
              <p:nvPr/>
            </p:nvSpPr>
            <p:spPr>
              <a:xfrm>
                <a:off x="210038" y="3773647"/>
                <a:ext cx="1532495" cy="750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รู้สึกอยากนำไป</a:t>
                </a:r>
              </a:p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จัดเป็นช่อเพื่อขาย</a:t>
                </a:r>
                <a:endPara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4D58C90A-615B-4BE6-9962-3CD389FC969F}"/>
                </a:ext>
              </a:extLst>
            </p:cNvPr>
            <p:cNvSpPr/>
            <p:nvPr/>
          </p:nvSpPr>
          <p:spPr>
            <a:xfrm rot="10800000">
              <a:off x="2672392" y="2929080"/>
              <a:ext cx="318044" cy="379392"/>
            </a:xfrm>
            <a:prstGeom prst="triangl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43073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" name="กลุ่ม 1">
            <a:extLst>
              <a:ext uri="{FF2B5EF4-FFF2-40B4-BE49-F238E27FC236}">
                <a16:creationId xmlns:a16="http://schemas.microsoft.com/office/drawing/2014/main" id="{8B550BF7-9E62-4CDD-9A25-8CEA25B8EF1B}"/>
              </a:ext>
            </a:extLst>
          </p:cNvPr>
          <p:cNvGrpSpPr/>
          <p:nvPr/>
        </p:nvGrpSpPr>
        <p:grpSpPr>
          <a:xfrm>
            <a:off x="1503952" y="4862928"/>
            <a:ext cx="7855948" cy="616522"/>
            <a:chOff x="2110201" y="4690656"/>
            <a:chExt cx="8587908" cy="673965"/>
          </a:xfrm>
        </p:grpSpPr>
        <p:sp>
          <p:nvSpPr>
            <p:cNvPr id="146" name="Rectangle: Rounded Corners 25">
              <a:extLst>
                <a:ext uri="{FF2B5EF4-FFF2-40B4-BE49-F238E27FC236}">
                  <a16:creationId xmlns:a16="http://schemas.microsoft.com/office/drawing/2014/main" id="{40B89C9E-11D8-46C7-A948-A44E44F84ECE}"/>
                </a:ext>
              </a:extLst>
            </p:cNvPr>
            <p:cNvSpPr/>
            <p:nvPr/>
          </p:nvSpPr>
          <p:spPr>
            <a:xfrm>
              <a:off x="2110201" y="4716550"/>
              <a:ext cx="8587908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47" name="Rectangle: Rounded Corners 104">
              <a:extLst>
                <a:ext uri="{FF2B5EF4-FFF2-40B4-BE49-F238E27FC236}">
                  <a16:creationId xmlns:a16="http://schemas.microsoft.com/office/drawing/2014/main" id="{42AF6620-93E1-4DDD-8B5B-496AB6B025CC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48" name="Rectangle 107">
              <a:extLst>
                <a:ext uri="{FF2B5EF4-FFF2-40B4-BE49-F238E27FC236}">
                  <a16:creationId xmlns:a16="http://schemas.microsoft.com/office/drawing/2014/main" id="{358223BF-832D-4B98-A9A3-514AA05382D2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9" name="Rectangle 31">
              <a:extLst>
                <a:ext uri="{FF2B5EF4-FFF2-40B4-BE49-F238E27FC236}">
                  <a16:creationId xmlns:a16="http://schemas.microsoft.com/office/drawing/2014/main" id="{6455C7C0-EB7C-456D-A74C-09B987C3B85B}"/>
                </a:ext>
              </a:extLst>
            </p:cNvPr>
            <p:cNvSpPr/>
            <p:nvPr/>
          </p:nvSpPr>
          <p:spPr>
            <a:xfrm>
              <a:off x="2830213" y="4690656"/>
              <a:ext cx="7393783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เพลงเขมรไทรโยค</a:t>
              </a:r>
            </a:p>
          </p:txBody>
        </p:sp>
      </p:grpSp>
      <p:grpSp>
        <p:nvGrpSpPr>
          <p:cNvPr id="150" name="กลุ่ม 1">
            <a:extLst>
              <a:ext uri="{FF2B5EF4-FFF2-40B4-BE49-F238E27FC236}">
                <a16:creationId xmlns:a16="http://schemas.microsoft.com/office/drawing/2014/main" id="{F6121016-08D6-4551-9455-692F4BA524C9}"/>
              </a:ext>
            </a:extLst>
          </p:cNvPr>
          <p:cNvGrpSpPr/>
          <p:nvPr/>
        </p:nvGrpSpPr>
        <p:grpSpPr>
          <a:xfrm>
            <a:off x="1503952" y="4862928"/>
            <a:ext cx="7855948" cy="616523"/>
            <a:chOff x="2110201" y="4690655"/>
            <a:chExt cx="8587910" cy="673966"/>
          </a:xfrm>
        </p:grpSpPr>
        <p:sp>
          <p:nvSpPr>
            <p:cNvPr id="151" name="Rectangle: Rounded Corners 25">
              <a:extLst>
                <a:ext uri="{FF2B5EF4-FFF2-40B4-BE49-F238E27FC236}">
                  <a16:creationId xmlns:a16="http://schemas.microsoft.com/office/drawing/2014/main" id="{1986561A-2F59-46DA-92C3-E6AC1430C0A9}"/>
                </a:ext>
              </a:extLst>
            </p:cNvPr>
            <p:cNvSpPr/>
            <p:nvPr/>
          </p:nvSpPr>
          <p:spPr>
            <a:xfrm>
              <a:off x="2110201" y="4716550"/>
              <a:ext cx="8587910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52" name="Rectangle: Rounded Corners 104">
              <a:extLst>
                <a:ext uri="{FF2B5EF4-FFF2-40B4-BE49-F238E27FC236}">
                  <a16:creationId xmlns:a16="http://schemas.microsoft.com/office/drawing/2014/main" id="{2FEBB5BC-1108-4D98-A377-9428C6448FDC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53" name="Rectangle 107">
              <a:extLst>
                <a:ext uri="{FF2B5EF4-FFF2-40B4-BE49-F238E27FC236}">
                  <a16:creationId xmlns:a16="http://schemas.microsoft.com/office/drawing/2014/main" id="{690FA6D0-ACD2-4B49-B15E-BFB228009EDD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4" name="Rectangle 31">
              <a:extLst>
                <a:ext uri="{FF2B5EF4-FFF2-40B4-BE49-F238E27FC236}">
                  <a16:creationId xmlns:a16="http://schemas.microsoft.com/office/drawing/2014/main" id="{DD4EAE5B-675F-48E9-95C2-4DE89CF6B053}"/>
                </a:ext>
              </a:extLst>
            </p:cNvPr>
            <p:cNvSpPr/>
            <p:nvPr/>
          </p:nvSpPr>
          <p:spPr>
            <a:xfrm>
              <a:off x="2832294" y="4690655"/>
              <a:ext cx="7157766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เพลงเขมรไทรโยค</a:t>
              </a:r>
            </a:p>
          </p:txBody>
        </p:sp>
      </p:grpSp>
      <p:grpSp>
        <p:nvGrpSpPr>
          <p:cNvPr id="70" name="กลุ่ม 1">
            <a:extLst>
              <a:ext uri="{FF2B5EF4-FFF2-40B4-BE49-F238E27FC236}">
                <a16:creationId xmlns:a16="http://schemas.microsoft.com/office/drawing/2014/main" id="{16DF3921-169E-4AEC-BE33-95E21FCF7E81}"/>
              </a:ext>
            </a:extLst>
          </p:cNvPr>
          <p:cNvGrpSpPr/>
          <p:nvPr/>
        </p:nvGrpSpPr>
        <p:grpSpPr>
          <a:xfrm>
            <a:off x="1503952" y="4141234"/>
            <a:ext cx="7855948" cy="616522"/>
            <a:chOff x="2110201" y="4690656"/>
            <a:chExt cx="8587908" cy="673965"/>
          </a:xfrm>
        </p:grpSpPr>
        <p:sp>
          <p:nvSpPr>
            <p:cNvPr id="71" name="Rectangle: Rounded Corners 25">
              <a:extLst>
                <a:ext uri="{FF2B5EF4-FFF2-40B4-BE49-F238E27FC236}">
                  <a16:creationId xmlns:a16="http://schemas.microsoft.com/office/drawing/2014/main" id="{CF386419-9020-4A65-B0BF-742FF65BAD9B}"/>
                </a:ext>
              </a:extLst>
            </p:cNvPr>
            <p:cNvSpPr/>
            <p:nvPr/>
          </p:nvSpPr>
          <p:spPr>
            <a:xfrm>
              <a:off x="2110201" y="4716550"/>
              <a:ext cx="8587908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72" name="Rectangle: Rounded Corners 104">
              <a:extLst>
                <a:ext uri="{FF2B5EF4-FFF2-40B4-BE49-F238E27FC236}">
                  <a16:creationId xmlns:a16="http://schemas.microsoft.com/office/drawing/2014/main" id="{1F2D54DA-0762-4094-8B3D-DFDF3338C659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73" name="Rectangle 107">
              <a:extLst>
                <a:ext uri="{FF2B5EF4-FFF2-40B4-BE49-F238E27FC236}">
                  <a16:creationId xmlns:a16="http://schemas.microsoft.com/office/drawing/2014/main" id="{942293AD-0006-40E9-8741-55337EABD7A2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4" name="Rectangle 31">
              <a:extLst>
                <a:ext uri="{FF2B5EF4-FFF2-40B4-BE49-F238E27FC236}">
                  <a16:creationId xmlns:a16="http://schemas.microsoft.com/office/drawing/2014/main" id="{EBEE2A48-2772-495C-B50A-F18ECE5F1025}"/>
                </a:ext>
              </a:extLst>
            </p:cNvPr>
            <p:cNvSpPr/>
            <p:nvPr/>
          </p:nvSpPr>
          <p:spPr>
            <a:xfrm>
              <a:off x="2830213" y="4690656"/>
              <a:ext cx="7393783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เพลงสุดสงวนเถา</a:t>
              </a:r>
            </a:p>
          </p:txBody>
        </p:sp>
      </p:grpSp>
      <p:grpSp>
        <p:nvGrpSpPr>
          <p:cNvPr id="75" name="กลุ่ม 1">
            <a:extLst>
              <a:ext uri="{FF2B5EF4-FFF2-40B4-BE49-F238E27FC236}">
                <a16:creationId xmlns:a16="http://schemas.microsoft.com/office/drawing/2014/main" id="{C22FB135-82EA-4150-957C-44108B04D45F}"/>
              </a:ext>
            </a:extLst>
          </p:cNvPr>
          <p:cNvGrpSpPr/>
          <p:nvPr/>
        </p:nvGrpSpPr>
        <p:grpSpPr>
          <a:xfrm>
            <a:off x="1503952" y="4141234"/>
            <a:ext cx="7855948" cy="616525"/>
            <a:chOff x="2110201" y="4690653"/>
            <a:chExt cx="8587910" cy="673968"/>
          </a:xfrm>
        </p:grpSpPr>
        <p:sp>
          <p:nvSpPr>
            <p:cNvPr id="76" name="Rectangle: Rounded Corners 25">
              <a:extLst>
                <a:ext uri="{FF2B5EF4-FFF2-40B4-BE49-F238E27FC236}">
                  <a16:creationId xmlns:a16="http://schemas.microsoft.com/office/drawing/2014/main" id="{0529E442-9DAD-4E67-BA0D-CB8FD06DE4E7}"/>
                </a:ext>
              </a:extLst>
            </p:cNvPr>
            <p:cNvSpPr/>
            <p:nvPr/>
          </p:nvSpPr>
          <p:spPr>
            <a:xfrm>
              <a:off x="2110201" y="4716550"/>
              <a:ext cx="8587910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77" name="Rectangle: Rounded Corners 104">
              <a:extLst>
                <a:ext uri="{FF2B5EF4-FFF2-40B4-BE49-F238E27FC236}">
                  <a16:creationId xmlns:a16="http://schemas.microsoft.com/office/drawing/2014/main" id="{4AF76941-B084-4049-B2F2-EA2CDDAF0429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78" name="Rectangle 107">
              <a:extLst>
                <a:ext uri="{FF2B5EF4-FFF2-40B4-BE49-F238E27FC236}">
                  <a16:creationId xmlns:a16="http://schemas.microsoft.com/office/drawing/2014/main" id="{F7D384BB-0B35-422F-B154-6113B35B6320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9" name="Rectangle 31">
              <a:extLst>
                <a:ext uri="{FF2B5EF4-FFF2-40B4-BE49-F238E27FC236}">
                  <a16:creationId xmlns:a16="http://schemas.microsoft.com/office/drawing/2014/main" id="{3DE7E334-C501-42FE-98D6-1A14FFC63BB7}"/>
                </a:ext>
              </a:extLst>
            </p:cNvPr>
            <p:cNvSpPr/>
            <p:nvPr/>
          </p:nvSpPr>
          <p:spPr>
            <a:xfrm>
              <a:off x="2832294" y="4690653"/>
              <a:ext cx="7157766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เพลงสุดสงวนเถา</a:t>
              </a:r>
            </a:p>
          </p:txBody>
        </p:sp>
      </p:grpSp>
      <p:grpSp>
        <p:nvGrpSpPr>
          <p:cNvPr id="155" name="กลุ่ม 2">
            <a:extLst>
              <a:ext uri="{FF2B5EF4-FFF2-40B4-BE49-F238E27FC236}">
                <a16:creationId xmlns:a16="http://schemas.microsoft.com/office/drawing/2014/main" id="{7BAF3B05-1184-418A-A342-CBE55FAA8C11}"/>
              </a:ext>
            </a:extLst>
          </p:cNvPr>
          <p:cNvGrpSpPr/>
          <p:nvPr/>
        </p:nvGrpSpPr>
        <p:grpSpPr>
          <a:xfrm>
            <a:off x="1503952" y="3424812"/>
            <a:ext cx="9266871" cy="648678"/>
            <a:chOff x="2110200" y="3876229"/>
            <a:chExt cx="10130292" cy="709116"/>
          </a:xfrm>
        </p:grpSpPr>
        <p:sp>
          <p:nvSpPr>
            <p:cNvPr id="156" name="Rectangle: Rounded Corners 24">
              <a:extLst>
                <a:ext uri="{FF2B5EF4-FFF2-40B4-BE49-F238E27FC236}">
                  <a16:creationId xmlns:a16="http://schemas.microsoft.com/office/drawing/2014/main" id="{DD651470-0C8F-490C-8529-C89D13918471}"/>
                </a:ext>
              </a:extLst>
            </p:cNvPr>
            <p:cNvSpPr/>
            <p:nvPr/>
          </p:nvSpPr>
          <p:spPr>
            <a:xfrm>
              <a:off x="2110200" y="3908027"/>
              <a:ext cx="8587909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57" name="Rectangle: Rounded Corners 93">
              <a:extLst>
                <a:ext uri="{FF2B5EF4-FFF2-40B4-BE49-F238E27FC236}">
                  <a16:creationId xmlns:a16="http://schemas.microsoft.com/office/drawing/2014/main" id="{6B041160-F13D-49A1-AF1B-0E23FC886FB1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58" name="Rectangle 94">
              <a:extLst>
                <a:ext uri="{FF2B5EF4-FFF2-40B4-BE49-F238E27FC236}">
                  <a16:creationId xmlns:a16="http://schemas.microsoft.com/office/drawing/2014/main" id="{58E16C96-A601-4604-A047-C76CA499F813}"/>
                </a:ext>
              </a:extLst>
            </p:cNvPr>
            <p:cNvSpPr/>
            <p:nvPr/>
          </p:nvSpPr>
          <p:spPr>
            <a:xfrm>
              <a:off x="2216976" y="3876229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9" name="Rectangle 30">
              <a:extLst>
                <a:ext uri="{FF2B5EF4-FFF2-40B4-BE49-F238E27FC236}">
                  <a16:creationId xmlns:a16="http://schemas.microsoft.com/office/drawing/2014/main" id="{D0AA6648-9612-417D-AB84-68343CDF859B}"/>
                </a:ext>
              </a:extLst>
            </p:cNvPr>
            <p:cNvSpPr/>
            <p:nvPr/>
          </p:nvSpPr>
          <p:spPr>
            <a:xfrm>
              <a:off x="2830212" y="3912439"/>
              <a:ext cx="9410280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เพลงลาวดวงเดือน</a:t>
              </a:r>
            </a:p>
          </p:txBody>
        </p:sp>
      </p:grpSp>
      <p:grpSp>
        <p:nvGrpSpPr>
          <p:cNvPr id="160" name="กลุ่ม 2">
            <a:extLst>
              <a:ext uri="{FF2B5EF4-FFF2-40B4-BE49-F238E27FC236}">
                <a16:creationId xmlns:a16="http://schemas.microsoft.com/office/drawing/2014/main" id="{94C933BA-D58D-4237-95D3-69FD975B9707}"/>
              </a:ext>
            </a:extLst>
          </p:cNvPr>
          <p:cNvGrpSpPr/>
          <p:nvPr/>
        </p:nvGrpSpPr>
        <p:grpSpPr>
          <a:xfrm>
            <a:off x="1503952" y="3424812"/>
            <a:ext cx="7855948" cy="648678"/>
            <a:chOff x="2110199" y="3876229"/>
            <a:chExt cx="8587910" cy="709116"/>
          </a:xfrm>
        </p:grpSpPr>
        <p:sp>
          <p:nvSpPr>
            <p:cNvPr id="161" name="Rectangle: Rounded Corners 24">
              <a:extLst>
                <a:ext uri="{FF2B5EF4-FFF2-40B4-BE49-F238E27FC236}">
                  <a16:creationId xmlns:a16="http://schemas.microsoft.com/office/drawing/2014/main" id="{64FB6F66-D3E1-4014-8F8D-CBE6C96F4D3E}"/>
                </a:ext>
              </a:extLst>
            </p:cNvPr>
            <p:cNvSpPr/>
            <p:nvPr/>
          </p:nvSpPr>
          <p:spPr>
            <a:xfrm>
              <a:off x="2110199" y="3908027"/>
              <a:ext cx="8587910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62" name="Rectangle: Rounded Corners 93">
              <a:extLst>
                <a:ext uri="{FF2B5EF4-FFF2-40B4-BE49-F238E27FC236}">
                  <a16:creationId xmlns:a16="http://schemas.microsoft.com/office/drawing/2014/main" id="{943396C9-D675-4E9A-98B1-08E2D8268147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63" name="Rectangle 94">
              <a:extLst>
                <a:ext uri="{FF2B5EF4-FFF2-40B4-BE49-F238E27FC236}">
                  <a16:creationId xmlns:a16="http://schemas.microsoft.com/office/drawing/2014/main" id="{15F335F6-3F48-4070-925C-466F129104D3}"/>
                </a:ext>
              </a:extLst>
            </p:cNvPr>
            <p:cNvSpPr/>
            <p:nvPr/>
          </p:nvSpPr>
          <p:spPr>
            <a:xfrm>
              <a:off x="2216976" y="3876229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64" name="Rectangle 30">
              <a:extLst>
                <a:ext uri="{FF2B5EF4-FFF2-40B4-BE49-F238E27FC236}">
                  <a16:creationId xmlns:a16="http://schemas.microsoft.com/office/drawing/2014/main" id="{BE166760-6E52-429D-B99B-FD4E35EE669D}"/>
                </a:ext>
              </a:extLst>
            </p:cNvPr>
            <p:cNvSpPr/>
            <p:nvPr/>
          </p:nvSpPr>
          <p:spPr>
            <a:xfrm>
              <a:off x="2830212" y="3912439"/>
              <a:ext cx="6600985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เพลงลาวดวงเดือน</a:t>
              </a:r>
            </a:p>
          </p:txBody>
        </p:sp>
      </p:grpSp>
      <p:grpSp>
        <p:nvGrpSpPr>
          <p:cNvPr id="97" name="กลุ่ม 2">
            <a:extLst>
              <a:ext uri="{FF2B5EF4-FFF2-40B4-BE49-F238E27FC236}">
                <a16:creationId xmlns:a16="http://schemas.microsoft.com/office/drawing/2014/main" id="{B1C14CB6-0DFC-49F3-82FB-E68B2DAE4561}"/>
              </a:ext>
            </a:extLst>
          </p:cNvPr>
          <p:cNvGrpSpPr/>
          <p:nvPr/>
        </p:nvGrpSpPr>
        <p:grpSpPr>
          <a:xfrm>
            <a:off x="1503952" y="2730699"/>
            <a:ext cx="9266871" cy="648678"/>
            <a:chOff x="2110200" y="3876229"/>
            <a:chExt cx="10130292" cy="709116"/>
          </a:xfrm>
        </p:grpSpPr>
        <p:sp>
          <p:nvSpPr>
            <p:cNvPr id="98" name="Rectangle: Rounded Corners 24">
              <a:extLst>
                <a:ext uri="{FF2B5EF4-FFF2-40B4-BE49-F238E27FC236}">
                  <a16:creationId xmlns:a16="http://schemas.microsoft.com/office/drawing/2014/main" id="{EB0DF4AC-433F-483C-B77C-718D2857CDA9}"/>
                </a:ext>
              </a:extLst>
            </p:cNvPr>
            <p:cNvSpPr/>
            <p:nvPr/>
          </p:nvSpPr>
          <p:spPr>
            <a:xfrm>
              <a:off x="2110200" y="3908027"/>
              <a:ext cx="8587909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99" name="Rectangle: Rounded Corners 93">
              <a:extLst>
                <a:ext uri="{FF2B5EF4-FFF2-40B4-BE49-F238E27FC236}">
                  <a16:creationId xmlns:a16="http://schemas.microsoft.com/office/drawing/2014/main" id="{2924202C-5CCA-4878-9E35-C233B2C296D5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00" name="Rectangle 94">
              <a:extLst>
                <a:ext uri="{FF2B5EF4-FFF2-40B4-BE49-F238E27FC236}">
                  <a16:creationId xmlns:a16="http://schemas.microsoft.com/office/drawing/2014/main" id="{5AE6C956-2115-45E5-865D-341161978F14}"/>
                </a:ext>
              </a:extLst>
            </p:cNvPr>
            <p:cNvSpPr/>
            <p:nvPr/>
          </p:nvSpPr>
          <p:spPr>
            <a:xfrm>
              <a:off x="2216976" y="3876229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1" name="Rectangle 30">
              <a:extLst>
                <a:ext uri="{FF2B5EF4-FFF2-40B4-BE49-F238E27FC236}">
                  <a16:creationId xmlns:a16="http://schemas.microsoft.com/office/drawing/2014/main" id="{D7C85EC0-C272-42D5-8A92-1C4B9D3338D0}"/>
                </a:ext>
              </a:extLst>
            </p:cNvPr>
            <p:cNvSpPr/>
            <p:nvPr/>
          </p:nvSpPr>
          <p:spPr>
            <a:xfrm>
              <a:off x="2830212" y="3912439"/>
              <a:ext cx="9410280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เพลงโหมโรงจอมสุรางค์</a:t>
              </a:r>
            </a:p>
          </p:txBody>
        </p:sp>
      </p:grpSp>
      <p:grpSp>
        <p:nvGrpSpPr>
          <p:cNvPr id="102" name="กลุ่ม 2">
            <a:extLst>
              <a:ext uri="{FF2B5EF4-FFF2-40B4-BE49-F238E27FC236}">
                <a16:creationId xmlns:a16="http://schemas.microsoft.com/office/drawing/2014/main" id="{6F982BE4-6EEB-48B6-AC05-5C0A9A3F85FB}"/>
              </a:ext>
            </a:extLst>
          </p:cNvPr>
          <p:cNvGrpSpPr/>
          <p:nvPr/>
        </p:nvGrpSpPr>
        <p:grpSpPr>
          <a:xfrm>
            <a:off x="1503952" y="2730699"/>
            <a:ext cx="7855948" cy="648678"/>
            <a:chOff x="2110199" y="3876229"/>
            <a:chExt cx="8587910" cy="709116"/>
          </a:xfrm>
        </p:grpSpPr>
        <p:sp>
          <p:nvSpPr>
            <p:cNvPr id="103" name="Rectangle: Rounded Corners 24">
              <a:extLst>
                <a:ext uri="{FF2B5EF4-FFF2-40B4-BE49-F238E27FC236}">
                  <a16:creationId xmlns:a16="http://schemas.microsoft.com/office/drawing/2014/main" id="{36F16E43-768E-4E6A-98CB-D8ACD7CEDE25}"/>
                </a:ext>
              </a:extLst>
            </p:cNvPr>
            <p:cNvSpPr/>
            <p:nvPr/>
          </p:nvSpPr>
          <p:spPr>
            <a:xfrm>
              <a:off x="2110199" y="3908027"/>
              <a:ext cx="8587910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04" name="Rectangle: Rounded Corners 93">
              <a:extLst>
                <a:ext uri="{FF2B5EF4-FFF2-40B4-BE49-F238E27FC236}">
                  <a16:creationId xmlns:a16="http://schemas.microsoft.com/office/drawing/2014/main" id="{0F4C2F90-9D50-40F7-BEA3-D5558CCE845C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05" name="Rectangle 94">
              <a:extLst>
                <a:ext uri="{FF2B5EF4-FFF2-40B4-BE49-F238E27FC236}">
                  <a16:creationId xmlns:a16="http://schemas.microsoft.com/office/drawing/2014/main" id="{EF2B4A52-00F2-40F4-8A76-79AC301C6F81}"/>
                </a:ext>
              </a:extLst>
            </p:cNvPr>
            <p:cNvSpPr/>
            <p:nvPr/>
          </p:nvSpPr>
          <p:spPr>
            <a:xfrm>
              <a:off x="2216976" y="3876229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6" name="Rectangle 30">
              <a:extLst>
                <a:ext uri="{FF2B5EF4-FFF2-40B4-BE49-F238E27FC236}">
                  <a16:creationId xmlns:a16="http://schemas.microsoft.com/office/drawing/2014/main" id="{9866E87D-56C3-4029-9435-A32BAE69E14B}"/>
                </a:ext>
              </a:extLst>
            </p:cNvPr>
            <p:cNvSpPr/>
            <p:nvPr/>
          </p:nvSpPr>
          <p:spPr>
            <a:xfrm>
              <a:off x="2830212" y="3912439"/>
              <a:ext cx="6600985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เพลงโหมโรงจอมสุรางค์</a:t>
              </a:r>
            </a:p>
          </p:txBody>
        </p:sp>
      </p:grpSp>
      <p:grpSp>
        <p:nvGrpSpPr>
          <p:cNvPr id="107" name="กลุ่ม 4">
            <a:extLst>
              <a:ext uri="{FF2B5EF4-FFF2-40B4-BE49-F238E27FC236}">
                <a16:creationId xmlns:a16="http://schemas.microsoft.com/office/drawing/2014/main" id="{777042CF-F6E6-45FE-B2BD-D75D650910B6}"/>
              </a:ext>
            </a:extLst>
          </p:cNvPr>
          <p:cNvGrpSpPr/>
          <p:nvPr/>
        </p:nvGrpSpPr>
        <p:grpSpPr>
          <a:xfrm>
            <a:off x="1503952" y="2020045"/>
            <a:ext cx="8360537" cy="651100"/>
            <a:chOff x="2115662" y="3077987"/>
            <a:chExt cx="8376538" cy="711763"/>
          </a:xfrm>
        </p:grpSpPr>
        <p:sp>
          <p:nvSpPr>
            <p:cNvPr id="108" name="Rectangle: Rounded Corners 23">
              <a:extLst>
                <a:ext uri="{FF2B5EF4-FFF2-40B4-BE49-F238E27FC236}">
                  <a16:creationId xmlns:a16="http://schemas.microsoft.com/office/drawing/2014/main" id="{368D9E50-7576-4FA6-8B95-619F6B0BEABF}"/>
                </a:ext>
              </a:extLst>
            </p:cNvPr>
            <p:cNvSpPr/>
            <p:nvPr/>
          </p:nvSpPr>
          <p:spPr>
            <a:xfrm>
              <a:off x="2115662" y="3104340"/>
              <a:ext cx="7870983" cy="596704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400" dirty="0"/>
                <a:t> </a:t>
              </a:r>
              <a:endParaRPr lang="en-US" sz="3400" dirty="0"/>
            </a:p>
          </p:txBody>
        </p:sp>
        <p:sp>
          <p:nvSpPr>
            <p:cNvPr id="109" name="Rectangle: Rounded Corners 83">
              <a:extLst>
                <a:ext uri="{FF2B5EF4-FFF2-40B4-BE49-F238E27FC236}">
                  <a16:creationId xmlns:a16="http://schemas.microsoft.com/office/drawing/2014/main" id="{7C08E33D-C453-4257-A00D-00CC916559A9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10" name="Rectangle 88">
              <a:extLst>
                <a:ext uri="{FF2B5EF4-FFF2-40B4-BE49-F238E27FC236}">
                  <a16:creationId xmlns:a16="http://schemas.microsoft.com/office/drawing/2014/main" id="{27A4B435-9134-44A7-AD88-CA37C03617D4}"/>
                </a:ext>
              </a:extLst>
            </p:cNvPr>
            <p:cNvSpPr/>
            <p:nvPr/>
          </p:nvSpPr>
          <p:spPr>
            <a:xfrm>
              <a:off x="2212027" y="3077987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1" name="Rectangle 29">
              <a:extLst>
                <a:ext uri="{FF2B5EF4-FFF2-40B4-BE49-F238E27FC236}">
                  <a16:creationId xmlns:a16="http://schemas.microsoft.com/office/drawing/2014/main" id="{3F09ABB3-C880-4A9C-9112-EF18238BC6B3}"/>
                </a:ext>
              </a:extLst>
            </p:cNvPr>
            <p:cNvSpPr/>
            <p:nvPr/>
          </p:nvSpPr>
          <p:spPr>
            <a:xfrm>
              <a:off x="2765655" y="3116845"/>
              <a:ext cx="7726545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เพลงขวัญใจดอกไม้ของชาติ</a:t>
              </a:r>
            </a:p>
          </p:txBody>
        </p:sp>
      </p:grpSp>
      <p:grpSp>
        <p:nvGrpSpPr>
          <p:cNvPr id="112" name="กลุ่ม 4">
            <a:extLst>
              <a:ext uri="{FF2B5EF4-FFF2-40B4-BE49-F238E27FC236}">
                <a16:creationId xmlns:a16="http://schemas.microsoft.com/office/drawing/2014/main" id="{C0243ECF-954A-4EBD-AA2E-61C79FB981E8}"/>
              </a:ext>
            </a:extLst>
          </p:cNvPr>
          <p:cNvGrpSpPr/>
          <p:nvPr/>
        </p:nvGrpSpPr>
        <p:grpSpPr>
          <a:xfrm>
            <a:off x="1503952" y="2020045"/>
            <a:ext cx="7855948" cy="651100"/>
            <a:chOff x="2115662" y="3077987"/>
            <a:chExt cx="7870982" cy="711763"/>
          </a:xfrm>
        </p:grpSpPr>
        <p:sp>
          <p:nvSpPr>
            <p:cNvPr id="113" name="Rectangle: Rounded Corners 23">
              <a:extLst>
                <a:ext uri="{FF2B5EF4-FFF2-40B4-BE49-F238E27FC236}">
                  <a16:creationId xmlns:a16="http://schemas.microsoft.com/office/drawing/2014/main" id="{C5C45DC6-7DC9-40B8-944B-A470A36AD07A}"/>
                </a:ext>
              </a:extLst>
            </p:cNvPr>
            <p:cNvSpPr/>
            <p:nvPr/>
          </p:nvSpPr>
          <p:spPr>
            <a:xfrm>
              <a:off x="2115662" y="3104340"/>
              <a:ext cx="7870982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14" name="Rectangle: Rounded Corners 83">
              <a:extLst>
                <a:ext uri="{FF2B5EF4-FFF2-40B4-BE49-F238E27FC236}">
                  <a16:creationId xmlns:a16="http://schemas.microsoft.com/office/drawing/2014/main" id="{48883EB2-D120-4B3B-A6AE-39CAD4009CAE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43" name="Rectangle 88">
              <a:extLst>
                <a:ext uri="{FF2B5EF4-FFF2-40B4-BE49-F238E27FC236}">
                  <a16:creationId xmlns:a16="http://schemas.microsoft.com/office/drawing/2014/main" id="{0F6D3AC5-C634-4437-AC39-7FD96AD1B4D9}"/>
                </a:ext>
              </a:extLst>
            </p:cNvPr>
            <p:cNvSpPr/>
            <p:nvPr/>
          </p:nvSpPr>
          <p:spPr>
            <a:xfrm>
              <a:off x="2212027" y="3077987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4" name="Rectangle 29">
              <a:extLst>
                <a:ext uri="{FF2B5EF4-FFF2-40B4-BE49-F238E27FC236}">
                  <a16:creationId xmlns:a16="http://schemas.microsoft.com/office/drawing/2014/main" id="{AF29CD13-5E26-4636-BCB0-91949AB40368}"/>
                </a:ext>
              </a:extLst>
            </p:cNvPr>
            <p:cNvSpPr/>
            <p:nvPr/>
          </p:nvSpPr>
          <p:spPr>
            <a:xfrm>
              <a:off x="2765656" y="3116845"/>
              <a:ext cx="5019686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เพลงขวัญใจดอกไม้ของชาติ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F1FC4863-2D5C-4584-A423-AB7C5DB5DC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30298"/>
            <a:ext cx="1105468" cy="484632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B0DD24B-69AD-4146-985A-41564981084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6DE272D-4E1E-4D0C-A4C2-4D6EB172E5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67" name="Rectangle 66">
            <a:extLst>
              <a:ext uri="{FF2B5EF4-FFF2-40B4-BE49-F238E27FC236}">
                <a16:creationId xmlns:a16="http://schemas.microsoft.com/office/drawing/2014/main" id="{99442E36-A441-4FDD-8F6D-73466031BB1E}"/>
              </a:ext>
            </a:extLst>
          </p:cNvPr>
          <p:cNvSpPr/>
          <p:nvPr/>
        </p:nvSpPr>
        <p:spPr>
          <a:xfrm>
            <a:off x="1007511" y="847713"/>
            <a:ext cx="934232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</a:pPr>
            <a: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10</a:t>
            </a:r>
            <a:r>
              <a:rPr lang="en-US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.</a:t>
            </a:r>
            <a: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	บทเพลงใดในอดีตที่ประพันธ์เพื่อใช้ประกอบกิจกรรมในสังคมไม่ใช่การฟัง</a:t>
            </a:r>
            <a:b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</a:br>
            <a: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    เพื่อความไพเราะ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7921D7C-5260-4C81-BF00-23E25A9CC752}"/>
              </a:ext>
            </a:extLst>
          </p:cNvPr>
          <p:cNvGrpSpPr/>
          <p:nvPr/>
        </p:nvGrpSpPr>
        <p:grpSpPr>
          <a:xfrm>
            <a:off x="1615546" y="7098508"/>
            <a:ext cx="8960912" cy="3986432"/>
            <a:chOff x="1542902" y="4187299"/>
            <a:chExt cx="9016457" cy="4011142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95DDE533-2E21-43AE-88C1-26348C987A7C}"/>
                </a:ext>
              </a:extLst>
            </p:cNvPr>
            <p:cNvSpPr/>
            <p:nvPr/>
          </p:nvSpPr>
          <p:spPr>
            <a:xfrm>
              <a:off x="1542902" y="4187299"/>
              <a:ext cx="9016457" cy="4011142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D3ADE069-A126-47C0-9563-2B3FA53B0269}"/>
                </a:ext>
              </a:extLst>
            </p:cNvPr>
            <p:cNvSpPr/>
            <p:nvPr/>
          </p:nvSpPr>
          <p:spPr>
            <a:xfrm>
              <a:off x="2009997" y="4600189"/>
              <a:ext cx="8321334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1. เพลงขวัญใจดอกไม้ของชาติ </a:t>
              </a: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4BB50B22-82ED-4C52-AAF3-64B13F8685E3}"/>
                </a:ext>
              </a:extLst>
            </p:cNvPr>
            <p:cNvSpPr/>
            <p:nvPr/>
          </p:nvSpPr>
          <p:spPr>
            <a:xfrm>
              <a:off x="2009997" y="5153224"/>
              <a:ext cx="8188191" cy="26942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เป็นเพลงประกอบการรำวงมาตรฐาน ซึ่งเป็นการรำและร้องของชาวบ้าน จะมีผู้รำทั้งชายและหญิง รำกันเป็นคู่ ๆ รอบครกตำข้าวที่วางคว่ำไว้ หรือรำกันเป็นวงกลม     โดยมีโทนเป็นเครื่องดนตรีประกอบจังหวะ ลักษณะการรำ และร้องเป็นไปตาม     ความถนัด ไม่มีแบบแผนกำหนดไว้ อาจเป็นการรำ และร้องง่าย ๆ มุ่งเน้นที่ความสนุกสนานรื่นเริงเป็นสำคัญ ส่วนข้ออื่น ๆ เป็นเพลงที่ประพันธ์ขึ้นมาเพื่อให้ฟังเพื่อความไพเราะ  ไม่มีการนำมาใช้ในกิจกรรมสังคมที่ชัดเจนอย่างเพลงขวัญใจดอกไม้ของชาติ </a:t>
              </a:r>
            </a:p>
          </p:txBody>
        </p:sp>
      </p:grpSp>
      <p:pic>
        <p:nvPicPr>
          <p:cNvPr id="44" name="close">
            <a:extLst>
              <a:ext uri="{FF2B5EF4-FFF2-40B4-BE49-F238E27FC236}">
                <a16:creationId xmlns:a16="http://schemas.microsoft.com/office/drawing/2014/main" id="{30179F2F-CCFA-4B10-9F32-3880AB714F5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916807"/>
            <a:ext cx="553311" cy="553311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CACD91B-3541-4529-B3D7-B608EFD8029E}"/>
              </a:ext>
            </a:extLst>
          </p:cNvPr>
          <p:cNvCxnSpPr/>
          <p:nvPr/>
        </p:nvCxnSpPr>
        <p:spPr>
          <a:xfrm>
            <a:off x="8712198" y="1256527"/>
            <a:ext cx="54113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075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0 -0.77662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4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0 -0.7766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8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0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7662 L 0 -4.44444E-6 " pathEditMode="relative" rAng="0" ptsTypes="AA">
                                      <p:cBhvr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881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7662 L 0 -4.44444E-6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88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12355" y="1571252"/>
            <a:ext cx="3367294" cy="3510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95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20">
            <a:extLst>
              <a:ext uri="{FF2B5EF4-FFF2-40B4-BE49-F238E27FC236}">
                <a16:creationId xmlns:a16="http://schemas.microsoft.com/office/drawing/2014/main" id="{946935C5-044E-4AF5-8977-2DC137F2E86C}"/>
              </a:ext>
            </a:extLst>
          </p:cNvPr>
          <p:cNvSpPr/>
          <p:nvPr/>
        </p:nvSpPr>
        <p:spPr>
          <a:xfrm>
            <a:off x="4728469" y="2584776"/>
            <a:ext cx="2642896" cy="2642896"/>
          </a:xfrm>
          <a:prstGeom prst="ellipse">
            <a:avLst/>
          </a:prstGeom>
          <a:solidFill>
            <a:srgbClr val="458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45B3C97-3A10-4E2B-88E7-AF0B90E967ED}"/>
              </a:ext>
            </a:extLst>
          </p:cNvPr>
          <p:cNvSpPr/>
          <p:nvPr/>
        </p:nvSpPr>
        <p:spPr>
          <a:xfrm>
            <a:off x="8438698" y="2584776"/>
            <a:ext cx="2642896" cy="264289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AC18285-6255-45B8-A7D0-9178EACDA96A}"/>
              </a:ext>
            </a:extLst>
          </p:cNvPr>
          <p:cNvSpPr/>
          <p:nvPr/>
        </p:nvSpPr>
        <p:spPr>
          <a:xfrm>
            <a:off x="1003409" y="2584776"/>
            <a:ext cx="2642896" cy="2642896"/>
          </a:xfrm>
          <a:prstGeom prst="ellipse">
            <a:avLst/>
          </a:prstGeom>
          <a:solidFill>
            <a:srgbClr val="F26E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DFCE714-16B2-491B-9033-BFDDBC098D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077" y="331904"/>
            <a:ext cx="2675424" cy="681637"/>
          </a:xfrm>
          <a:prstGeom prst="rect">
            <a:avLst/>
          </a:prstGeom>
        </p:spPr>
      </p:pic>
      <p:sp>
        <p:nvSpPr>
          <p:cNvPr id="9" name="Rectangle 19">
            <a:extLst>
              <a:ext uri="{FF2B5EF4-FFF2-40B4-BE49-F238E27FC236}">
                <a16:creationId xmlns:a16="http://schemas.microsoft.com/office/drawing/2014/main" id="{2B3FA153-BC22-4682-9B9F-50EE7A00CF84}"/>
              </a:ext>
            </a:extLst>
          </p:cNvPr>
          <p:cNvSpPr/>
          <p:nvPr/>
        </p:nvSpPr>
        <p:spPr>
          <a:xfrm>
            <a:off x="1268897" y="1175560"/>
            <a:ext cx="9919694" cy="107721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h-TH" sz="3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H Sarabun New" panose="020B0500040200020003" pitchFamily="34" charset="-34"/>
                <a:cs typeface="TH Sarabun New" panose="020B0500040200020003" pitchFamily="34" charset="-34"/>
              </a:rPr>
              <a:t>วิชาที่ว่าด้วยความดี ความงาม หรือความไพเราะ และสามารถรับรู้ได้ด้วยประสาทสัมผัส </a:t>
            </a: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h-TH" sz="3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H Sarabun New" panose="020B0500040200020003" pitchFamily="34" charset="-34"/>
                <a:cs typeface="TH Sarabun New" panose="020B0500040200020003" pitchFamily="34" charset="-34"/>
              </a:rPr>
              <a:t>ทำให้เกิดความรู้สึกต่าง ๆ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866B693-F0EB-4532-9418-A382BBE856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8469" y="2493335"/>
            <a:ext cx="2642896" cy="264289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9315DBD-B7D1-4045-8397-A7D23E21E7A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8698" y="2493335"/>
            <a:ext cx="2642896" cy="264289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050725C-F2E1-4244-9447-397C04763C7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409" y="2493335"/>
            <a:ext cx="2642896" cy="2642896"/>
          </a:xfrm>
          <a:prstGeom prst="rect">
            <a:avLst/>
          </a:prstGeom>
          <a:ln>
            <a:noFill/>
          </a:ln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ACDB9616-DC3C-4662-8AAF-55612F1357A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9852" y="10534"/>
            <a:ext cx="712149" cy="750300"/>
          </a:xfrm>
          <a:prstGeom prst="rect">
            <a:avLst/>
          </a:prstGeom>
        </p:spPr>
      </p:pic>
      <p:pic>
        <p:nvPicPr>
          <p:cNvPr id="27" name="Picture 2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BEC5CB9-F009-4494-8648-F281F597EF5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5649" y="6104370"/>
            <a:ext cx="488904" cy="482554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1CC3D32D-200E-40CC-96D1-3670D86FC587}"/>
              </a:ext>
            </a:extLst>
          </p:cNvPr>
          <p:cNvGrpSpPr/>
          <p:nvPr/>
        </p:nvGrpSpPr>
        <p:grpSpPr>
          <a:xfrm>
            <a:off x="1268897" y="5515035"/>
            <a:ext cx="2060712" cy="756322"/>
            <a:chOff x="1268897" y="5515035"/>
            <a:chExt cx="2060712" cy="756322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17494413-0417-49F8-BB5C-F66E222583AB}"/>
                </a:ext>
              </a:extLst>
            </p:cNvPr>
            <p:cNvSpPr/>
            <p:nvPr/>
          </p:nvSpPr>
          <p:spPr>
            <a:xfrm>
              <a:off x="1268897" y="5515035"/>
              <a:ext cx="2060712" cy="707080"/>
            </a:xfrm>
            <a:prstGeom prst="roundRect">
              <a:avLst>
                <a:gd name="adj" fmla="val 50000"/>
              </a:avLst>
            </a:prstGeom>
            <a:solidFill>
              <a:srgbClr val="FCDCDC"/>
            </a:solidFill>
            <a:ln w="38100">
              <a:noFill/>
            </a:ln>
            <a:effectLst>
              <a:outerShdw dist="38100" dir="5400000" algn="t" rotWithShape="0">
                <a:srgbClr val="F8AFAF">
                  <a:alpha val="9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D7F21A3D-5323-4211-9C79-36CD8FFA7DB1}"/>
                </a:ext>
              </a:extLst>
            </p:cNvPr>
            <p:cNvSpPr/>
            <p:nvPr/>
          </p:nvSpPr>
          <p:spPr>
            <a:xfrm>
              <a:off x="1457473" y="5563471"/>
              <a:ext cx="173477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4000" b="1" kern="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เพลิดเพลิน</a:t>
              </a:r>
              <a:endPara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E71C8894-4E98-44E2-A04D-020ECCEE9F86}"/>
              </a:ext>
            </a:extLst>
          </p:cNvPr>
          <p:cNvGrpSpPr/>
          <p:nvPr/>
        </p:nvGrpSpPr>
        <p:grpSpPr>
          <a:xfrm>
            <a:off x="8706676" y="5515035"/>
            <a:ext cx="2060712" cy="756322"/>
            <a:chOff x="8706676" y="5515035"/>
            <a:chExt cx="2060712" cy="756322"/>
          </a:xfrm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2CF1C938-09B1-4AB9-BAE4-4139C0C7608B}"/>
                </a:ext>
              </a:extLst>
            </p:cNvPr>
            <p:cNvSpPr/>
            <p:nvPr/>
          </p:nvSpPr>
          <p:spPr>
            <a:xfrm>
              <a:off x="8706676" y="5515035"/>
              <a:ext cx="2060712" cy="707080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90000"/>
              </a:schemeClr>
            </a:solidFill>
            <a:ln w="38100">
              <a:noFill/>
            </a:ln>
            <a:effectLst>
              <a:outerShdw dist="38100" dir="5400000" algn="t" rotWithShape="0">
                <a:schemeClr val="bg1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6F53973E-89A7-42C2-A6EB-9829EF49D29A}"/>
                </a:ext>
              </a:extLst>
            </p:cNvPr>
            <p:cNvSpPr/>
            <p:nvPr/>
          </p:nvSpPr>
          <p:spPr>
            <a:xfrm>
              <a:off x="9086024" y="5563471"/>
              <a:ext cx="1377301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โศกเศร้า</a:t>
              </a:r>
              <a:endPara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1443DF85-DBB6-4FCD-970F-F68263C194C0}"/>
              </a:ext>
            </a:extLst>
          </p:cNvPr>
          <p:cNvGrpSpPr/>
          <p:nvPr/>
        </p:nvGrpSpPr>
        <p:grpSpPr>
          <a:xfrm>
            <a:off x="4899991" y="5527329"/>
            <a:ext cx="2146852" cy="744028"/>
            <a:chOff x="4899991" y="5527329"/>
            <a:chExt cx="2146852" cy="744028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E62ED5AF-79B4-4D73-B628-20105D666995}"/>
                </a:ext>
              </a:extLst>
            </p:cNvPr>
            <p:cNvSpPr/>
            <p:nvPr/>
          </p:nvSpPr>
          <p:spPr>
            <a:xfrm>
              <a:off x="4899991" y="5527329"/>
              <a:ext cx="2146852" cy="707080"/>
            </a:xfrm>
            <a:prstGeom prst="roundRect">
              <a:avLst>
                <a:gd name="adj" fmla="val 50000"/>
              </a:avLst>
            </a:prstGeom>
            <a:solidFill>
              <a:srgbClr val="CEEEFC"/>
            </a:solidFill>
            <a:ln w="38100">
              <a:noFill/>
            </a:ln>
            <a:effectLst>
              <a:outerShdw dist="38100" dir="5400000" algn="t" rotWithShape="0">
                <a:srgbClr val="54A4B4">
                  <a:alpha val="6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9ADC66D-D510-4A50-A800-19E123E28AD9}"/>
                </a:ext>
              </a:extLst>
            </p:cNvPr>
            <p:cNvSpPr/>
            <p:nvPr/>
          </p:nvSpPr>
          <p:spPr>
            <a:xfrm>
              <a:off x="5154923" y="5563471"/>
              <a:ext cx="163698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สนุกสนาน</a:t>
              </a:r>
              <a:endPara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7F7497F-A709-4281-A807-F1B7ADEC1741}"/>
              </a:ext>
            </a:extLst>
          </p:cNvPr>
          <p:cNvSpPr/>
          <p:nvPr/>
        </p:nvSpPr>
        <p:spPr>
          <a:xfrm>
            <a:off x="1268897" y="1049683"/>
            <a:ext cx="9919694" cy="1239237"/>
          </a:xfrm>
          <a:prstGeom prst="roundRect">
            <a:avLst/>
          </a:prstGeom>
          <a:noFill/>
          <a:ln w="12700" cap="rnd">
            <a:solidFill>
              <a:srgbClr val="1C98D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id="{E3FE89EE-1FC0-4F76-98AF-373C368C668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8247222">
            <a:off x="3014268" y="4721021"/>
            <a:ext cx="354465" cy="448990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635BB8A8-3E57-4FDF-8F4E-30EE7558B0D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8247222">
            <a:off x="6737184" y="4721020"/>
            <a:ext cx="354465" cy="448990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EFA6C7E2-D465-486A-869A-709435C938C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8247222">
            <a:off x="10460099" y="4721020"/>
            <a:ext cx="354465" cy="448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755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F0DDDC5-3058-4378-AE7F-835EF3721F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663" y="345686"/>
            <a:ext cx="9549653" cy="603271"/>
          </a:xfrm>
          <a:prstGeom prst="rect">
            <a:avLst/>
          </a:prstGeom>
        </p:spPr>
      </p:pic>
      <p:pic>
        <p:nvPicPr>
          <p:cNvPr id="15" name="Logo">
            <a:extLst>
              <a:ext uri="{FF2B5EF4-FFF2-40B4-BE49-F238E27FC236}">
                <a16:creationId xmlns:a16="http://schemas.microsoft.com/office/drawing/2014/main" id="{D2E1790E-06F7-4FDB-B1A7-AA4C2D226AF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9852" y="10534"/>
            <a:ext cx="712149" cy="750300"/>
          </a:xfrm>
          <a:prstGeom prst="rect">
            <a:avLst/>
          </a:prstGeom>
        </p:spPr>
      </p:pic>
      <p:pic>
        <p:nvPicPr>
          <p:cNvPr id="16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0C05CE5-F45E-485F-9D1F-3FC36B2047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5649" y="6104370"/>
            <a:ext cx="488904" cy="482554"/>
          </a:xfrm>
          <a:prstGeom prst="rect">
            <a:avLst/>
          </a:prstGeom>
        </p:spPr>
      </p:pic>
      <p:pic>
        <p:nvPicPr>
          <p:cNvPr id="39" name="teacher guide">
            <a:extLst>
              <a:ext uri="{FF2B5EF4-FFF2-40B4-BE49-F238E27FC236}">
                <a16:creationId xmlns:a16="http://schemas.microsoft.com/office/drawing/2014/main" id="{B3CA3BD1-C421-4C9B-9B5B-AEEC3FED342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448" y="6141217"/>
            <a:ext cx="451572" cy="445707"/>
          </a:xfrm>
          <a:prstGeom prst="rect">
            <a:avLst/>
          </a:prstGeom>
        </p:spPr>
      </p:pic>
      <p:grpSp>
        <p:nvGrpSpPr>
          <p:cNvPr id="70" name="C1">
            <a:extLst>
              <a:ext uri="{FF2B5EF4-FFF2-40B4-BE49-F238E27FC236}">
                <a16:creationId xmlns:a16="http://schemas.microsoft.com/office/drawing/2014/main" id="{9BAF9F67-5471-4D38-BE0C-BAD50E81CE59}"/>
              </a:ext>
            </a:extLst>
          </p:cNvPr>
          <p:cNvGrpSpPr/>
          <p:nvPr/>
        </p:nvGrpSpPr>
        <p:grpSpPr>
          <a:xfrm>
            <a:off x="316421" y="1228518"/>
            <a:ext cx="2707334" cy="4633188"/>
            <a:chOff x="316421" y="1228518"/>
            <a:chExt cx="2707334" cy="4633188"/>
          </a:xfrm>
        </p:grpSpPr>
        <p:pic>
          <p:nvPicPr>
            <p:cNvPr id="10" name="1">
              <a:extLst>
                <a:ext uri="{FF2B5EF4-FFF2-40B4-BE49-F238E27FC236}">
                  <a16:creationId xmlns:a16="http://schemas.microsoft.com/office/drawing/2014/main" id="{D8D1F1D9-EDAB-4842-B497-C32C9E09F75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6421" y="1228518"/>
              <a:ext cx="2707334" cy="3474840"/>
            </a:xfrm>
            <a:prstGeom prst="rect">
              <a:avLst/>
            </a:prstGeom>
          </p:spPr>
        </p:pic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3DB47DEE-EEFA-48FC-9A33-34A6BCA6A902}"/>
                </a:ext>
              </a:extLst>
            </p:cNvPr>
            <p:cNvGrpSpPr/>
            <p:nvPr/>
          </p:nvGrpSpPr>
          <p:grpSpPr>
            <a:xfrm>
              <a:off x="772610" y="5014267"/>
              <a:ext cx="1794956" cy="847439"/>
              <a:chOff x="1167474" y="4107235"/>
              <a:chExt cx="1005227" cy="474592"/>
            </a:xfrm>
          </p:grpSpPr>
          <p:sp>
            <p:nvSpPr>
              <p:cNvPr id="32" name="Rectangle: Rounded Corners 31">
                <a:extLst>
                  <a:ext uri="{FF2B5EF4-FFF2-40B4-BE49-F238E27FC236}">
                    <a16:creationId xmlns:a16="http://schemas.microsoft.com/office/drawing/2014/main" id="{1D092E32-8110-4723-8FA7-E5462E30B110}"/>
                  </a:ext>
                </a:extLst>
              </p:cNvPr>
              <p:cNvSpPr/>
              <p:nvPr/>
            </p:nvSpPr>
            <p:spPr>
              <a:xfrm>
                <a:off x="1167474" y="4142289"/>
                <a:ext cx="1005227" cy="369334"/>
              </a:xfrm>
              <a:prstGeom prst="roundRect">
                <a:avLst>
                  <a:gd name="adj" fmla="val 50000"/>
                </a:avLst>
              </a:prstGeom>
              <a:solidFill>
                <a:srgbClr val="0678B7"/>
              </a:solidFill>
              <a:ln>
                <a:solidFill>
                  <a:srgbClr val="0678B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445A3322-595F-4F51-A4E8-F98CA7AB6D78}"/>
                  </a:ext>
                </a:extLst>
              </p:cNvPr>
              <p:cNvSpPr/>
              <p:nvPr/>
            </p:nvSpPr>
            <p:spPr>
              <a:xfrm>
                <a:off x="1167474" y="4107235"/>
                <a:ext cx="1005227" cy="369334"/>
              </a:xfrm>
              <a:prstGeom prst="roundRect">
                <a:avLst>
                  <a:gd name="adj" fmla="val 50000"/>
                </a:avLst>
              </a:prstGeom>
              <a:solidFill>
                <a:srgbClr val="22A7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44D44FDC-AB9D-464F-A694-5F5B661B2C0E}"/>
                  </a:ext>
                </a:extLst>
              </p:cNvPr>
              <p:cNvSpPr/>
              <p:nvPr/>
            </p:nvSpPr>
            <p:spPr>
              <a:xfrm>
                <a:off x="1481925" y="4116445"/>
                <a:ext cx="376328" cy="4653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48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สื่อ</a:t>
                </a:r>
                <a:endParaRPr lang="en-US" sz="4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69" name="C2">
            <a:extLst>
              <a:ext uri="{FF2B5EF4-FFF2-40B4-BE49-F238E27FC236}">
                <a16:creationId xmlns:a16="http://schemas.microsoft.com/office/drawing/2014/main" id="{C1FDBCD3-5A70-4787-AFFB-E138CBB5AD4C}"/>
              </a:ext>
            </a:extLst>
          </p:cNvPr>
          <p:cNvGrpSpPr/>
          <p:nvPr/>
        </p:nvGrpSpPr>
        <p:grpSpPr>
          <a:xfrm>
            <a:off x="3271784" y="1228518"/>
            <a:ext cx="2707334" cy="4612572"/>
            <a:chOff x="3271784" y="1228518"/>
            <a:chExt cx="2707334" cy="4612572"/>
          </a:xfrm>
        </p:grpSpPr>
        <p:pic>
          <p:nvPicPr>
            <p:cNvPr id="8" name="2">
              <a:extLst>
                <a:ext uri="{FF2B5EF4-FFF2-40B4-BE49-F238E27FC236}">
                  <a16:creationId xmlns:a16="http://schemas.microsoft.com/office/drawing/2014/main" id="{3DC1E11F-5478-4959-8D3F-36E367088D9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71784" y="1228518"/>
              <a:ext cx="2707334" cy="3474840"/>
            </a:xfrm>
            <a:prstGeom prst="rect">
              <a:avLst/>
            </a:prstGeom>
          </p:spPr>
        </p:pic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F417D8B7-D39D-4926-8BA3-775511C088C1}"/>
                </a:ext>
              </a:extLst>
            </p:cNvPr>
            <p:cNvGrpSpPr/>
            <p:nvPr/>
          </p:nvGrpSpPr>
          <p:grpSpPr>
            <a:xfrm>
              <a:off x="3720754" y="5010092"/>
              <a:ext cx="1809394" cy="830998"/>
              <a:chOff x="4069726" y="4107235"/>
              <a:chExt cx="1005227" cy="461669"/>
            </a:xfrm>
          </p:grpSpPr>
          <p:sp>
            <p:nvSpPr>
              <p:cNvPr id="43" name="Rectangle: Rounded Corners 42">
                <a:extLst>
                  <a:ext uri="{FF2B5EF4-FFF2-40B4-BE49-F238E27FC236}">
                    <a16:creationId xmlns:a16="http://schemas.microsoft.com/office/drawing/2014/main" id="{E033EF41-0BE4-41BD-AF81-64F3040FC401}"/>
                  </a:ext>
                </a:extLst>
              </p:cNvPr>
              <p:cNvSpPr/>
              <p:nvPr/>
            </p:nvSpPr>
            <p:spPr>
              <a:xfrm>
                <a:off x="4069726" y="4141380"/>
                <a:ext cx="1005227" cy="369334"/>
              </a:xfrm>
              <a:prstGeom prst="roundRect">
                <a:avLst>
                  <a:gd name="adj" fmla="val 50000"/>
                </a:avLst>
              </a:prstGeom>
              <a:solidFill>
                <a:srgbClr val="FF79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5" name="Rectangle: Rounded Corners 24">
                <a:extLst>
                  <a:ext uri="{FF2B5EF4-FFF2-40B4-BE49-F238E27FC236}">
                    <a16:creationId xmlns:a16="http://schemas.microsoft.com/office/drawing/2014/main" id="{93C2D016-D0FC-4B86-A782-7402049FE73B}"/>
                  </a:ext>
                </a:extLst>
              </p:cNvPr>
              <p:cNvSpPr/>
              <p:nvPr/>
            </p:nvSpPr>
            <p:spPr>
              <a:xfrm>
                <a:off x="4069726" y="4107235"/>
                <a:ext cx="1005227" cy="369334"/>
              </a:xfrm>
              <a:prstGeom prst="roundRect">
                <a:avLst>
                  <a:gd name="adj" fmla="val 50000"/>
                </a:avLst>
              </a:prstGeom>
              <a:solidFill>
                <a:srgbClr val="FC96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1896253-8E4E-4B64-8203-E314A2C29890}"/>
                  </a:ext>
                </a:extLst>
              </p:cNvPr>
              <p:cNvSpPr txBox="1"/>
              <p:nvPr/>
            </p:nvSpPr>
            <p:spPr>
              <a:xfrm>
                <a:off x="4212017" y="4107236"/>
                <a:ext cx="720645" cy="4616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48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เนื้อหา</a:t>
                </a:r>
                <a:endParaRPr lang="en-US" sz="48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8" name="C3">
            <a:extLst>
              <a:ext uri="{FF2B5EF4-FFF2-40B4-BE49-F238E27FC236}">
                <a16:creationId xmlns:a16="http://schemas.microsoft.com/office/drawing/2014/main" id="{15C1BC99-A726-4817-9AF2-543DCEF4B539}"/>
              </a:ext>
            </a:extLst>
          </p:cNvPr>
          <p:cNvGrpSpPr/>
          <p:nvPr/>
        </p:nvGrpSpPr>
        <p:grpSpPr>
          <a:xfrm>
            <a:off x="6212884" y="1228518"/>
            <a:ext cx="2707334" cy="4529470"/>
            <a:chOff x="6212884" y="1228518"/>
            <a:chExt cx="2707334" cy="4529470"/>
          </a:xfrm>
        </p:grpSpPr>
        <p:pic>
          <p:nvPicPr>
            <p:cNvPr id="6" name="3">
              <a:extLst>
                <a:ext uri="{FF2B5EF4-FFF2-40B4-BE49-F238E27FC236}">
                  <a16:creationId xmlns:a16="http://schemas.microsoft.com/office/drawing/2014/main" id="{80C43ED9-83C8-4F43-A3C4-986847B55D8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12884" y="1228518"/>
              <a:ext cx="2707334" cy="3474840"/>
            </a:xfrm>
            <a:prstGeom prst="rect">
              <a:avLst/>
            </a:prstGeom>
          </p:spPr>
        </p:pic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7B841C89-FE54-46B5-8564-B67A3C90FD82}"/>
                </a:ext>
              </a:extLst>
            </p:cNvPr>
            <p:cNvGrpSpPr/>
            <p:nvPr/>
          </p:nvGrpSpPr>
          <p:grpSpPr>
            <a:xfrm>
              <a:off x="6298954" y="4926991"/>
              <a:ext cx="2542507" cy="830997"/>
              <a:chOff x="6298954" y="4049255"/>
              <a:chExt cx="2542507" cy="830997"/>
            </a:xfrm>
          </p:grpSpPr>
          <p:sp>
            <p:nvSpPr>
              <p:cNvPr id="44" name="Rectangle: Rounded Corners 43">
                <a:extLst>
                  <a:ext uri="{FF2B5EF4-FFF2-40B4-BE49-F238E27FC236}">
                    <a16:creationId xmlns:a16="http://schemas.microsoft.com/office/drawing/2014/main" id="{235E5CF2-635B-40BA-AF6E-051315D3BF4A}"/>
                  </a:ext>
                </a:extLst>
              </p:cNvPr>
              <p:cNvSpPr/>
              <p:nvPr/>
            </p:nvSpPr>
            <p:spPr>
              <a:xfrm>
                <a:off x="6298954" y="4150798"/>
                <a:ext cx="2542507" cy="686394"/>
              </a:xfrm>
              <a:prstGeom prst="roundRect">
                <a:avLst>
                  <a:gd name="adj" fmla="val 50000"/>
                </a:avLst>
              </a:prstGeom>
              <a:solidFill>
                <a:srgbClr val="E000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Rectangle: Rounded Corners 25">
                <a:extLst>
                  <a:ext uri="{FF2B5EF4-FFF2-40B4-BE49-F238E27FC236}">
                    <a16:creationId xmlns:a16="http://schemas.microsoft.com/office/drawing/2014/main" id="{30406B58-AE76-4370-8CEE-D179A8E0F5DD}"/>
                  </a:ext>
                </a:extLst>
              </p:cNvPr>
              <p:cNvSpPr/>
              <p:nvPr/>
            </p:nvSpPr>
            <p:spPr>
              <a:xfrm>
                <a:off x="6298954" y="4092316"/>
                <a:ext cx="2542507" cy="686394"/>
              </a:xfrm>
              <a:prstGeom prst="roundRect">
                <a:avLst>
                  <a:gd name="adj" fmla="val 50000"/>
                </a:avLst>
              </a:prstGeom>
              <a:solidFill>
                <a:srgbClr val="FF3B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30DB5DC-425F-40F6-8176-285F583B32E6}"/>
                  </a:ext>
                </a:extLst>
              </p:cNvPr>
              <p:cNvSpPr txBox="1"/>
              <p:nvPr/>
            </p:nvSpPr>
            <p:spPr>
              <a:xfrm>
                <a:off x="6463174" y="4049255"/>
                <a:ext cx="2214068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48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สุนทรียธาตุ</a:t>
                </a:r>
                <a:r>
                  <a:rPr lang="th-TH" sz="4800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endParaRPr lang="en-US" sz="48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67" name="C4">
            <a:extLst>
              <a:ext uri="{FF2B5EF4-FFF2-40B4-BE49-F238E27FC236}">
                <a16:creationId xmlns:a16="http://schemas.microsoft.com/office/drawing/2014/main" id="{44F71164-D32A-4952-9A77-C0D3F56AB1AC}"/>
              </a:ext>
            </a:extLst>
          </p:cNvPr>
          <p:cNvGrpSpPr/>
          <p:nvPr/>
        </p:nvGrpSpPr>
        <p:grpSpPr>
          <a:xfrm>
            <a:off x="9168245" y="1228518"/>
            <a:ext cx="2707334" cy="4545802"/>
            <a:chOff x="9168245" y="1228518"/>
            <a:chExt cx="2707334" cy="4545802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9AF94882-7E3F-4EB6-8C6D-4BA4F326C9FE}"/>
                </a:ext>
              </a:extLst>
            </p:cNvPr>
            <p:cNvGrpSpPr/>
            <p:nvPr/>
          </p:nvGrpSpPr>
          <p:grpSpPr>
            <a:xfrm>
              <a:off x="9208030" y="4943322"/>
              <a:ext cx="2627765" cy="830998"/>
              <a:chOff x="9799783" y="4101454"/>
              <a:chExt cx="1368070" cy="432635"/>
            </a:xfrm>
          </p:grpSpPr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C1C21403-AB51-43D4-BD98-14AD76FF658F}"/>
                  </a:ext>
                </a:extLst>
              </p:cNvPr>
              <p:cNvSpPr/>
              <p:nvPr/>
            </p:nvSpPr>
            <p:spPr>
              <a:xfrm>
                <a:off x="9799783" y="4133104"/>
                <a:ext cx="1368070" cy="369334"/>
              </a:xfrm>
              <a:prstGeom prst="roundRect">
                <a:avLst>
                  <a:gd name="adj" fmla="val 50000"/>
                </a:avLst>
              </a:prstGeom>
              <a:solidFill>
                <a:srgbClr val="2A8E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A4EDB3A4-C6AA-49EC-8226-BEC2B42BAACB}"/>
                  </a:ext>
                </a:extLst>
              </p:cNvPr>
              <p:cNvSpPr/>
              <p:nvPr/>
            </p:nvSpPr>
            <p:spPr>
              <a:xfrm>
                <a:off x="9799783" y="4107235"/>
                <a:ext cx="1368070" cy="369334"/>
              </a:xfrm>
              <a:prstGeom prst="roundRect">
                <a:avLst>
                  <a:gd name="adj" fmla="val 50000"/>
                </a:avLst>
              </a:prstGeom>
              <a:solidFill>
                <a:srgbClr val="49AC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D7311B49-53D3-4AA8-8F2A-80BFCC981AAA}"/>
                  </a:ext>
                </a:extLst>
              </p:cNvPr>
              <p:cNvSpPr txBox="1"/>
              <p:nvPr/>
            </p:nvSpPr>
            <p:spPr>
              <a:xfrm>
                <a:off x="9955877" y="4101454"/>
                <a:ext cx="1055882" cy="4326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48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ศิลปินธาตุ</a:t>
                </a:r>
                <a:r>
                  <a:rPr lang="th-TH" sz="4800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endParaRPr lang="en-US" sz="48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4" name="4">
              <a:extLst>
                <a:ext uri="{FF2B5EF4-FFF2-40B4-BE49-F238E27FC236}">
                  <a16:creationId xmlns:a16="http://schemas.microsoft.com/office/drawing/2014/main" id="{B4D39B8A-A20D-46EC-A97B-27A78EACFFA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68245" y="1228518"/>
              <a:ext cx="2707334" cy="3474840"/>
            </a:xfrm>
            <a:prstGeom prst="rect">
              <a:avLst/>
            </a:prstGeom>
          </p:spPr>
        </p:pic>
      </p:grpSp>
      <p:pic>
        <p:nvPicPr>
          <p:cNvPr id="71" name="Graphic 70">
            <a:extLst>
              <a:ext uri="{FF2B5EF4-FFF2-40B4-BE49-F238E27FC236}">
                <a16:creationId xmlns:a16="http://schemas.microsoft.com/office/drawing/2014/main" id="{D1FA68D7-754E-4330-AF26-41161215C79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8247222">
            <a:off x="2698772" y="4345618"/>
            <a:ext cx="354465" cy="448990"/>
          </a:xfrm>
          <a:prstGeom prst="rect">
            <a:avLst/>
          </a:prstGeom>
        </p:spPr>
      </p:pic>
      <p:pic>
        <p:nvPicPr>
          <p:cNvPr id="72" name="Graphic 71">
            <a:extLst>
              <a:ext uri="{FF2B5EF4-FFF2-40B4-BE49-F238E27FC236}">
                <a16:creationId xmlns:a16="http://schemas.microsoft.com/office/drawing/2014/main" id="{D2410FF7-665D-4BE6-AF0C-A4D38FDFB1C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8247222">
            <a:off x="5626372" y="4345618"/>
            <a:ext cx="354465" cy="448990"/>
          </a:xfrm>
          <a:prstGeom prst="rect">
            <a:avLst/>
          </a:prstGeom>
        </p:spPr>
      </p:pic>
      <p:pic>
        <p:nvPicPr>
          <p:cNvPr id="73" name="Graphic 72">
            <a:extLst>
              <a:ext uri="{FF2B5EF4-FFF2-40B4-BE49-F238E27FC236}">
                <a16:creationId xmlns:a16="http://schemas.microsoft.com/office/drawing/2014/main" id="{A32E104D-2026-458D-B6CE-AFBC4217ACD8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8247222">
            <a:off x="8572368" y="4345618"/>
            <a:ext cx="354465" cy="448990"/>
          </a:xfrm>
          <a:prstGeom prst="rect">
            <a:avLst/>
          </a:prstGeom>
        </p:spPr>
      </p:pic>
      <p:pic>
        <p:nvPicPr>
          <p:cNvPr id="74" name="Graphic 73">
            <a:extLst>
              <a:ext uri="{FF2B5EF4-FFF2-40B4-BE49-F238E27FC236}">
                <a16:creationId xmlns:a16="http://schemas.microsoft.com/office/drawing/2014/main" id="{1DE21013-2FF2-4455-B34E-9BB467B0B7FA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8247222">
            <a:off x="11542614" y="4345618"/>
            <a:ext cx="354465" cy="448990"/>
          </a:xfrm>
          <a:prstGeom prst="rect">
            <a:avLst/>
          </a:prstGeom>
        </p:spPr>
      </p:pic>
      <p:grpSp>
        <p:nvGrpSpPr>
          <p:cNvPr id="66" name="B1">
            <a:extLst>
              <a:ext uri="{FF2B5EF4-FFF2-40B4-BE49-F238E27FC236}">
                <a16:creationId xmlns:a16="http://schemas.microsoft.com/office/drawing/2014/main" id="{379FDBB1-5E1F-4C5E-A40B-5DED9CF807BC}"/>
              </a:ext>
            </a:extLst>
          </p:cNvPr>
          <p:cNvGrpSpPr/>
          <p:nvPr/>
        </p:nvGrpSpPr>
        <p:grpSpPr>
          <a:xfrm>
            <a:off x="1337074" y="425019"/>
            <a:ext cx="9517852" cy="6034480"/>
            <a:chOff x="1337074" y="425019"/>
            <a:chExt cx="9517852" cy="6034480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22E86CA8-2060-44F5-B276-1F3956575245}"/>
                </a:ext>
              </a:extLst>
            </p:cNvPr>
            <p:cNvGrpSpPr/>
            <p:nvPr/>
          </p:nvGrpSpPr>
          <p:grpSpPr>
            <a:xfrm>
              <a:off x="1337074" y="425019"/>
              <a:ext cx="9517852" cy="6034480"/>
              <a:chOff x="1337074" y="425019"/>
              <a:chExt cx="9517852" cy="6034480"/>
            </a:xfrm>
          </p:grpSpPr>
          <p:pic>
            <p:nvPicPr>
              <p:cNvPr id="37" name="Pic1">
                <a:extLst>
                  <a:ext uri="{FF2B5EF4-FFF2-40B4-BE49-F238E27FC236}">
                    <a16:creationId xmlns:a16="http://schemas.microsoft.com/office/drawing/2014/main" id="{DC898505-D779-49DA-AF8F-51DD200144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37074" y="425019"/>
                <a:ext cx="9517852" cy="6034480"/>
              </a:xfrm>
              <a:prstGeom prst="rect">
                <a:avLst/>
              </a:prstGeom>
            </p:spPr>
          </p:pic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A6ADEE8D-C48B-4589-8B31-53F9C7A61110}"/>
                  </a:ext>
                </a:extLst>
              </p:cNvPr>
              <p:cNvSpPr/>
              <p:nvPr/>
            </p:nvSpPr>
            <p:spPr>
              <a:xfrm>
                <a:off x="2971398" y="5429749"/>
                <a:ext cx="6249204" cy="64633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th-TH" sz="36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ผู้รับสามารถสัมผัสได้ด้วยประสาทสัมผัสต่าง ๆ </a:t>
                </a:r>
              </a:p>
            </p:txBody>
          </p:sp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82E6E815-80FD-4E46-B50B-E49BCE42373A}"/>
                </a:ext>
              </a:extLst>
            </p:cNvPr>
            <p:cNvGrpSpPr/>
            <p:nvPr/>
          </p:nvGrpSpPr>
          <p:grpSpPr>
            <a:xfrm>
              <a:off x="5323614" y="4514722"/>
              <a:ext cx="1533962" cy="688962"/>
              <a:chOff x="1167474" y="6626549"/>
              <a:chExt cx="1005227" cy="451488"/>
            </a:xfrm>
          </p:grpSpPr>
          <p:sp>
            <p:nvSpPr>
              <p:cNvPr id="63" name="Rectangle: Rounded Corners 62">
                <a:extLst>
                  <a:ext uri="{FF2B5EF4-FFF2-40B4-BE49-F238E27FC236}">
                    <a16:creationId xmlns:a16="http://schemas.microsoft.com/office/drawing/2014/main" id="{4A2CD115-DA3F-4CD5-B75C-DC14937E8F39}"/>
                  </a:ext>
                </a:extLst>
              </p:cNvPr>
              <p:cNvSpPr/>
              <p:nvPr/>
            </p:nvSpPr>
            <p:spPr>
              <a:xfrm>
                <a:off x="1167474" y="6661606"/>
                <a:ext cx="1005227" cy="369334"/>
              </a:xfrm>
              <a:prstGeom prst="roundRect">
                <a:avLst>
                  <a:gd name="adj" fmla="val 50000"/>
                </a:avLst>
              </a:prstGeom>
              <a:solidFill>
                <a:srgbClr val="0678B7"/>
              </a:solidFill>
              <a:ln>
                <a:solidFill>
                  <a:srgbClr val="0678B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Rectangle: Rounded Corners 63">
                <a:extLst>
                  <a:ext uri="{FF2B5EF4-FFF2-40B4-BE49-F238E27FC236}">
                    <a16:creationId xmlns:a16="http://schemas.microsoft.com/office/drawing/2014/main" id="{A149A65B-CAC6-4F5D-992C-9D979A54C44F}"/>
                  </a:ext>
                </a:extLst>
              </p:cNvPr>
              <p:cNvSpPr/>
              <p:nvPr/>
            </p:nvSpPr>
            <p:spPr>
              <a:xfrm>
                <a:off x="1167474" y="6626549"/>
                <a:ext cx="1005227" cy="369334"/>
              </a:xfrm>
              <a:prstGeom prst="roundRect">
                <a:avLst>
                  <a:gd name="adj" fmla="val 50000"/>
                </a:avLst>
              </a:prstGeom>
              <a:solidFill>
                <a:srgbClr val="22A7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19544960-01CA-4F37-ACAF-A611E502A8D7}"/>
                  </a:ext>
                </a:extLst>
              </p:cNvPr>
              <p:cNvSpPr/>
              <p:nvPr/>
            </p:nvSpPr>
            <p:spPr>
              <a:xfrm>
                <a:off x="1489828" y="6654486"/>
                <a:ext cx="360522" cy="4235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36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สื่อ</a:t>
                </a:r>
                <a:endParaRPr lang="en-US" sz="36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36" name="B2">
            <a:extLst>
              <a:ext uri="{FF2B5EF4-FFF2-40B4-BE49-F238E27FC236}">
                <a16:creationId xmlns:a16="http://schemas.microsoft.com/office/drawing/2014/main" id="{6F8A139D-8C0F-4376-8C78-1FF4317481AC}"/>
              </a:ext>
            </a:extLst>
          </p:cNvPr>
          <p:cNvGrpSpPr/>
          <p:nvPr/>
        </p:nvGrpSpPr>
        <p:grpSpPr>
          <a:xfrm>
            <a:off x="1337074" y="430378"/>
            <a:ext cx="9517850" cy="6023764"/>
            <a:chOff x="1337075" y="430378"/>
            <a:chExt cx="9517850" cy="6023764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F874BFF0-3E25-4594-9AD3-3E92E28D23EE}"/>
                </a:ext>
              </a:extLst>
            </p:cNvPr>
            <p:cNvGrpSpPr/>
            <p:nvPr/>
          </p:nvGrpSpPr>
          <p:grpSpPr>
            <a:xfrm>
              <a:off x="1337075" y="430378"/>
              <a:ext cx="9517850" cy="6023764"/>
              <a:chOff x="1337075" y="430378"/>
              <a:chExt cx="9517850" cy="6023764"/>
            </a:xfrm>
          </p:grpSpPr>
          <p:pic>
            <p:nvPicPr>
              <p:cNvPr id="31" name="Pic2">
                <a:extLst>
                  <a:ext uri="{FF2B5EF4-FFF2-40B4-BE49-F238E27FC236}">
                    <a16:creationId xmlns:a16="http://schemas.microsoft.com/office/drawing/2014/main" id="{DA2E8A15-5CE0-483A-AA2E-96F6270AF2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37075" y="430378"/>
                <a:ext cx="9517850" cy="6023764"/>
              </a:xfrm>
              <a:prstGeom prst="rect">
                <a:avLst/>
              </a:prstGeom>
            </p:spPr>
          </p:pic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C894558A-433F-4A1E-A137-04ADDEDCB7AF}"/>
                  </a:ext>
                </a:extLst>
              </p:cNvPr>
              <p:cNvSpPr/>
              <p:nvPr/>
            </p:nvSpPr>
            <p:spPr>
              <a:xfrm>
                <a:off x="2399295" y="5197643"/>
                <a:ext cx="7421586" cy="120032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th-TH" sz="36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เป็นสิ่งที่ปรากฏให้เห็นและได้ยิน เช่น เครื่องดนตรี บทเพลง </a:t>
                </a:r>
              </a:p>
              <a:p>
                <a:pPr algn="ctr"/>
                <a:r>
                  <a:rPr lang="th-TH" sz="36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ทำนองเพลง ทำนองร้อง ที่ศิลปินได้คิดประดิษฐ์ขึ้น </a:t>
                </a:r>
                <a:endParaRPr lang="en-US" sz="36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C4D3AEF2-7845-4093-BA30-C4992221D5BE}"/>
                </a:ext>
              </a:extLst>
            </p:cNvPr>
            <p:cNvGrpSpPr/>
            <p:nvPr/>
          </p:nvGrpSpPr>
          <p:grpSpPr>
            <a:xfrm>
              <a:off x="5320001" y="4510665"/>
              <a:ext cx="1551998" cy="674911"/>
              <a:chOff x="4069726" y="6596158"/>
              <a:chExt cx="1005227" cy="437139"/>
            </a:xfrm>
          </p:grpSpPr>
          <p:sp>
            <p:nvSpPr>
              <p:cNvPr id="59" name="Rectangle: Rounded Corners 58">
                <a:extLst>
                  <a:ext uri="{FF2B5EF4-FFF2-40B4-BE49-F238E27FC236}">
                    <a16:creationId xmlns:a16="http://schemas.microsoft.com/office/drawing/2014/main" id="{F33F3E1A-65B7-45C7-8F96-A9B86A2DBA92}"/>
                  </a:ext>
                </a:extLst>
              </p:cNvPr>
              <p:cNvSpPr/>
              <p:nvPr/>
            </p:nvSpPr>
            <p:spPr>
              <a:xfrm>
                <a:off x="4069726" y="6630301"/>
                <a:ext cx="1005227" cy="369334"/>
              </a:xfrm>
              <a:prstGeom prst="roundRect">
                <a:avLst>
                  <a:gd name="adj" fmla="val 50000"/>
                </a:avLst>
              </a:prstGeom>
              <a:solidFill>
                <a:srgbClr val="FF79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0" name="Rectangle: Rounded Corners 59">
                <a:extLst>
                  <a:ext uri="{FF2B5EF4-FFF2-40B4-BE49-F238E27FC236}">
                    <a16:creationId xmlns:a16="http://schemas.microsoft.com/office/drawing/2014/main" id="{FFC96477-DEB4-4B71-8B9C-90154CE0533A}"/>
                  </a:ext>
                </a:extLst>
              </p:cNvPr>
              <p:cNvSpPr/>
              <p:nvPr/>
            </p:nvSpPr>
            <p:spPr>
              <a:xfrm>
                <a:off x="4069726" y="6596158"/>
                <a:ext cx="1005227" cy="369334"/>
              </a:xfrm>
              <a:prstGeom prst="roundRect">
                <a:avLst>
                  <a:gd name="adj" fmla="val 50000"/>
                </a:avLst>
              </a:prstGeom>
              <a:solidFill>
                <a:srgbClr val="FC96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F10BDE33-24C2-4F57-AA67-AC2161783752}"/>
                  </a:ext>
                </a:extLst>
              </p:cNvPr>
              <p:cNvSpPr txBox="1"/>
              <p:nvPr/>
            </p:nvSpPr>
            <p:spPr>
              <a:xfrm>
                <a:off x="4242068" y="6614669"/>
                <a:ext cx="660543" cy="41862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36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เนื้อหา</a:t>
                </a:r>
                <a:endParaRPr lang="en-US" sz="36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0" name="B3">
            <a:extLst>
              <a:ext uri="{FF2B5EF4-FFF2-40B4-BE49-F238E27FC236}">
                <a16:creationId xmlns:a16="http://schemas.microsoft.com/office/drawing/2014/main" id="{7F452B56-CAB8-437E-B93D-34A2FD2F64E4}"/>
              </a:ext>
            </a:extLst>
          </p:cNvPr>
          <p:cNvGrpSpPr/>
          <p:nvPr/>
        </p:nvGrpSpPr>
        <p:grpSpPr>
          <a:xfrm>
            <a:off x="1337074" y="425019"/>
            <a:ext cx="9517852" cy="6034480"/>
            <a:chOff x="1337074" y="425019"/>
            <a:chExt cx="9517852" cy="6034480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41AB2B16-D274-4126-99FF-C139D561B4AA}"/>
                </a:ext>
              </a:extLst>
            </p:cNvPr>
            <p:cNvGrpSpPr/>
            <p:nvPr/>
          </p:nvGrpSpPr>
          <p:grpSpPr>
            <a:xfrm>
              <a:off x="1337074" y="425019"/>
              <a:ext cx="9517852" cy="6034480"/>
              <a:chOff x="1337074" y="425019"/>
              <a:chExt cx="9517852" cy="6034480"/>
            </a:xfrm>
          </p:grpSpPr>
          <p:pic>
            <p:nvPicPr>
              <p:cNvPr id="33" name="Pic3">
                <a:extLst>
                  <a:ext uri="{FF2B5EF4-FFF2-40B4-BE49-F238E27FC236}">
                    <a16:creationId xmlns:a16="http://schemas.microsoft.com/office/drawing/2014/main" id="{BC9C0CF1-0E5F-4174-8E56-CDF3FA60A9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37074" y="425019"/>
                <a:ext cx="9517852" cy="6034480"/>
              </a:xfrm>
              <a:prstGeom prst="rect">
                <a:avLst/>
              </a:prstGeom>
            </p:spPr>
          </p:pic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BAF57924-7A01-4780-8830-1A18F7BE2474}"/>
                  </a:ext>
                </a:extLst>
              </p:cNvPr>
              <p:cNvSpPr/>
              <p:nvPr/>
            </p:nvSpPr>
            <p:spPr>
              <a:xfrm>
                <a:off x="2817249" y="5126257"/>
                <a:ext cx="6555960" cy="120032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th-TH" sz="36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เป็นองค์ประกอบหลักของศิลปะแต่ละแขนง </a:t>
                </a:r>
              </a:p>
              <a:p>
                <a:pPr algn="ctr"/>
                <a:r>
                  <a:rPr lang="th-TH" sz="36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เช่น ความงาม ความน่าดู น่าฟัง และความเป็นเลิศ</a:t>
                </a:r>
                <a:endParaRPr lang="en-US" sz="36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6974FB49-C07A-4878-BE5F-F72030C9E3CA}"/>
                </a:ext>
              </a:extLst>
            </p:cNvPr>
            <p:cNvGrpSpPr/>
            <p:nvPr/>
          </p:nvGrpSpPr>
          <p:grpSpPr>
            <a:xfrm>
              <a:off x="5035617" y="4495796"/>
              <a:ext cx="2120766" cy="648191"/>
              <a:chOff x="6298954" y="8682519"/>
              <a:chExt cx="2542507" cy="777091"/>
            </a:xfrm>
          </p:grpSpPr>
          <p:sp>
            <p:nvSpPr>
              <p:cNvPr id="51" name="Rectangle: Rounded Corners 50">
                <a:extLst>
                  <a:ext uri="{FF2B5EF4-FFF2-40B4-BE49-F238E27FC236}">
                    <a16:creationId xmlns:a16="http://schemas.microsoft.com/office/drawing/2014/main" id="{FF88F9D9-3955-4150-A701-9D77D8231BCA}"/>
                  </a:ext>
                </a:extLst>
              </p:cNvPr>
              <p:cNvSpPr/>
              <p:nvPr/>
            </p:nvSpPr>
            <p:spPr>
              <a:xfrm>
                <a:off x="6298954" y="8741001"/>
                <a:ext cx="2542507" cy="686394"/>
              </a:xfrm>
              <a:prstGeom prst="roundRect">
                <a:avLst>
                  <a:gd name="adj" fmla="val 50000"/>
                </a:avLst>
              </a:prstGeom>
              <a:solidFill>
                <a:srgbClr val="E000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Rectangle: Rounded Corners 51">
                <a:extLst>
                  <a:ext uri="{FF2B5EF4-FFF2-40B4-BE49-F238E27FC236}">
                    <a16:creationId xmlns:a16="http://schemas.microsoft.com/office/drawing/2014/main" id="{D7163E3D-34E8-47A9-B58F-5D2797426F89}"/>
                  </a:ext>
                </a:extLst>
              </p:cNvPr>
              <p:cNvSpPr/>
              <p:nvPr/>
            </p:nvSpPr>
            <p:spPr>
              <a:xfrm>
                <a:off x="6298954" y="8682519"/>
                <a:ext cx="2542507" cy="686394"/>
              </a:xfrm>
              <a:prstGeom prst="roundRect">
                <a:avLst>
                  <a:gd name="adj" fmla="val 50000"/>
                </a:avLst>
              </a:prstGeom>
              <a:solidFill>
                <a:srgbClr val="FF3B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CC54FDBA-8B80-4835-B7CA-A91A4D47E5D1}"/>
                  </a:ext>
                </a:extLst>
              </p:cNvPr>
              <p:cNvSpPr txBox="1"/>
              <p:nvPr/>
            </p:nvSpPr>
            <p:spPr>
              <a:xfrm>
                <a:off x="6562596" y="8684748"/>
                <a:ext cx="2049002" cy="7748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36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สุนทรียธาตุ</a:t>
                </a:r>
                <a:r>
                  <a:rPr lang="th-TH" sz="3600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endPara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29" name="B4">
            <a:extLst>
              <a:ext uri="{FF2B5EF4-FFF2-40B4-BE49-F238E27FC236}">
                <a16:creationId xmlns:a16="http://schemas.microsoft.com/office/drawing/2014/main" id="{26052532-26B5-4511-AD64-174C9686D428}"/>
              </a:ext>
            </a:extLst>
          </p:cNvPr>
          <p:cNvGrpSpPr/>
          <p:nvPr/>
        </p:nvGrpSpPr>
        <p:grpSpPr>
          <a:xfrm>
            <a:off x="1337074" y="426274"/>
            <a:ext cx="9512214" cy="6031972"/>
            <a:chOff x="1339893" y="426274"/>
            <a:chExt cx="9512214" cy="6031972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6FAB2885-0525-469B-B069-02E72B02E164}"/>
                </a:ext>
              </a:extLst>
            </p:cNvPr>
            <p:cNvGrpSpPr/>
            <p:nvPr/>
          </p:nvGrpSpPr>
          <p:grpSpPr>
            <a:xfrm>
              <a:off x="1339893" y="426274"/>
              <a:ext cx="9512214" cy="6031972"/>
              <a:chOff x="1339893" y="426274"/>
              <a:chExt cx="9512214" cy="6031972"/>
            </a:xfrm>
          </p:grpSpPr>
          <p:pic>
            <p:nvPicPr>
              <p:cNvPr id="35" name="Pic4">
                <a:extLst>
                  <a:ext uri="{FF2B5EF4-FFF2-40B4-BE49-F238E27FC236}">
                    <a16:creationId xmlns:a16="http://schemas.microsoft.com/office/drawing/2014/main" id="{4735D00B-34AC-4EC5-B36F-E3B49E02AC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39893" y="426274"/>
                <a:ext cx="9512214" cy="6031972"/>
              </a:xfrm>
              <a:prstGeom prst="rect">
                <a:avLst/>
              </a:prstGeom>
            </p:spPr>
          </p:pic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94BFF4A0-A9B0-40FA-8191-51F7EFE2661F}"/>
                  </a:ext>
                </a:extLst>
              </p:cNvPr>
              <p:cNvSpPr/>
              <p:nvPr/>
            </p:nvSpPr>
            <p:spPr>
              <a:xfrm>
                <a:off x="1800703" y="5182331"/>
                <a:ext cx="8589053" cy="120032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th-TH" sz="36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ความรู้ ประสบการณ์ และ</a:t>
                </a:r>
                <a:r>
                  <a:rPr lang="en-US" sz="36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sz="36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ความสามารถ </a:t>
                </a:r>
              </a:p>
              <a:p>
                <a:pPr algn="ctr"/>
                <a:r>
                  <a:rPr lang="th-TH" sz="36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ซึ่งมีอยู่ในตัวผู้ที่เป็นศิลปิน นำมาแสดงออกในงานศิลปะ</a:t>
                </a:r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F3BBC861-2205-4D55-8E7E-81D2C04CEF16}"/>
                </a:ext>
              </a:extLst>
            </p:cNvPr>
            <p:cNvGrpSpPr/>
            <p:nvPr/>
          </p:nvGrpSpPr>
          <p:grpSpPr>
            <a:xfrm>
              <a:off x="4978678" y="4483757"/>
              <a:ext cx="2120768" cy="646332"/>
              <a:chOff x="9861022" y="4206059"/>
              <a:chExt cx="1104117" cy="336494"/>
            </a:xfrm>
          </p:grpSpPr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3AE12A46-446F-4BAE-852B-0428035FB19A}"/>
                  </a:ext>
                </a:extLst>
              </p:cNvPr>
              <p:cNvSpPr/>
              <p:nvPr/>
            </p:nvSpPr>
            <p:spPr>
              <a:xfrm>
                <a:off x="9861023" y="4237712"/>
                <a:ext cx="1104116" cy="298075"/>
              </a:xfrm>
              <a:prstGeom prst="roundRect">
                <a:avLst>
                  <a:gd name="adj" fmla="val 50000"/>
                </a:avLst>
              </a:prstGeom>
              <a:solidFill>
                <a:srgbClr val="2A8E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/>
              </a:p>
            </p:txBody>
          </p:sp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9EA68607-224B-4D31-A271-E8E4218D1694}"/>
                  </a:ext>
                </a:extLst>
              </p:cNvPr>
              <p:cNvSpPr/>
              <p:nvPr/>
            </p:nvSpPr>
            <p:spPr>
              <a:xfrm>
                <a:off x="9861022" y="4211840"/>
                <a:ext cx="1104116" cy="298075"/>
              </a:xfrm>
              <a:prstGeom prst="roundRect">
                <a:avLst>
                  <a:gd name="adj" fmla="val 50000"/>
                </a:avLst>
              </a:prstGeom>
              <a:solidFill>
                <a:srgbClr val="49AC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/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07D53495-EE5E-4C41-8EB9-9F7F0446FBE3}"/>
                  </a:ext>
                </a:extLst>
              </p:cNvPr>
              <p:cNvSpPr txBox="1"/>
              <p:nvPr/>
            </p:nvSpPr>
            <p:spPr>
              <a:xfrm>
                <a:off x="9987000" y="4206059"/>
                <a:ext cx="852162" cy="3364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36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ศิลปินธาตุ</a:t>
                </a:r>
                <a:r>
                  <a:rPr lang="th-TH" sz="3600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endParaRPr 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pic>
        <p:nvPicPr>
          <p:cNvPr id="38" name="close1">
            <a:extLst>
              <a:ext uri="{FF2B5EF4-FFF2-40B4-BE49-F238E27FC236}">
                <a16:creationId xmlns:a16="http://schemas.microsoft.com/office/drawing/2014/main" id="{06E1077D-CF10-4ECB-B612-520CFC1FE0FE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5421" y="211239"/>
            <a:ext cx="553325" cy="55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463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A66F842-6DDC-4C3F-BD3D-CFAFB3D65B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077" y="360037"/>
            <a:ext cx="4733740" cy="721226"/>
          </a:xfrm>
          <a:prstGeom prst="rect">
            <a:avLst/>
          </a:prstGeom>
        </p:spPr>
      </p:pic>
      <p:pic>
        <p:nvPicPr>
          <p:cNvPr id="19" name="Logo">
            <a:extLst>
              <a:ext uri="{FF2B5EF4-FFF2-40B4-BE49-F238E27FC236}">
                <a16:creationId xmlns:a16="http://schemas.microsoft.com/office/drawing/2014/main" id="{D6A8EEE7-FC27-4C66-9E51-CBA38EAC032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9852" y="10534"/>
            <a:ext cx="712149" cy="750300"/>
          </a:xfrm>
          <a:prstGeom prst="rect">
            <a:avLst/>
          </a:prstGeom>
        </p:spPr>
      </p:pic>
      <p:pic>
        <p:nvPicPr>
          <p:cNvPr id="21" name="teacher guide">
            <a:extLst>
              <a:ext uri="{FF2B5EF4-FFF2-40B4-BE49-F238E27FC236}">
                <a16:creationId xmlns:a16="http://schemas.microsoft.com/office/drawing/2014/main" id="{0570FF0D-E094-48BC-B63C-D24D8065A2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448" y="6141217"/>
            <a:ext cx="451572" cy="445707"/>
          </a:xfrm>
          <a:prstGeom prst="rect">
            <a:avLst/>
          </a:prstGeom>
        </p:spPr>
      </p:pic>
      <p:pic>
        <p:nvPicPr>
          <p:cNvPr id="20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C26DDF4-81C3-4098-B049-3263102A93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5649" y="6104370"/>
            <a:ext cx="488904" cy="482554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3876BCF4-A9F1-4848-A6F6-5BD76E1D34F8}"/>
              </a:ext>
            </a:extLst>
          </p:cNvPr>
          <p:cNvGrpSpPr/>
          <p:nvPr/>
        </p:nvGrpSpPr>
        <p:grpSpPr>
          <a:xfrm>
            <a:off x="458402" y="1386304"/>
            <a:ext cx="2730031" cy="4754913"/>
            <a:chOff x="458402" y="1386304"/>
            <a:chExt cx="2730031" cy="4754913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A2BD58CC-0EE1-4B11-A244-6724E705BA9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89193" y="1386304"/>
              <a:ext cx="943633" cy="1011848"/>
            </a:xfrm>
            <a:prstGeom prst="rect">
              <a:avLst/>
            </a:prstGeom>
          </p:spPr>
        </p:pic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0403A1AC-5044-4DAB-AD2B-2DDE1400C367}"/>
                </a:ext>
              </a:extLst>
            </p:cNvPr>
            <p:cNvGrpSpPr/>
            <p:nvPr/>
          </p:nvGrpSpPr>
          <p:grpSpPr>
            <a:xfrm>
              <a:off x="458402" y="2618200"/>
              <a:ext cx="2730031" cy="3523017"/>
              <a:chOff x="458402" y="2618200"/>
              <a:chExt cx="2730031" cy="3523017"/>
            </a:xfrm>
          </p:grpSpPr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44621EBD-4952-4431-B989-934E45E3D4D5}"/>
                  </a:ext>
                </a:extLst>
              </p:cNvPr>
              <p:cNvGrpSpPr/>
              <p:nvPr/>
            </p:nvGrpSpPr>
            <p:grpSpPr>
              <a:xfrm>
                <a:off x="458402" y="2844301"/>
                <a:ext cx="2730031" cy="3296916"/>
                <a:chOff x="300767" y="3416136"/>
                <a:chExt cx="2730031" cy="3296916"/>
              </a:xfrm>
            </p:grpSpPr>
            <p:sp>
              <p:nvSpPr>
                <p:cNvPr id="26" name="Rectangle: Rounded Corners 25">
                  <a:extLst>
                    <a:ext uri="{FF2B5EF4-FFF2-40B4-BE49-F238E27FC236}">
                      <a16:creationId xmlns:a16="http://schemas.microsoft.com/office/drawing/2014/main" id="{175FCA96-229E-458A-A1E8-F7E506880EDD}"/>
                    </a:ext>
                  </a:extLst>
                </p:cNvPr>
                <p:cNvSpPr/>
                <p:nvPr/>
              </p:nvSpPr>
              <p:spPr>
                <a:xfrm>
                  <a:off x="300767" y="3416136"/>
                  <a:ext cx="2730031" cy="3296916"/>
                </a:xfrm>
                <a:prstGeom prst="roundRect">
                  <a:avLst>
                    <a:gd name="adj" fmla="val 11111"/>
                  </a:avLst>
                </a:prstGeom>
                <a:solidFill>
                  <a:srgbClr val="D9F5FF"/>
                </a:solidFill>
                <a:ln w="19050">
                  <a:solidFill>
                    <a:srgbClr val="22A7E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4" name="Rectangle 32">
                  <a:extLst>
                    <a:ext uri="{FF2B5EF4-FFF2-40B4-BE49-F238E27FC236}">
                      <a16:creationId xmlns:a16="http://schemas.microsoft.com/office/drawing/2014/main" id="{84F61C3F-0856-4EC9-A519-3A81BB09A144}"/>
                    </a:ext>
                  </a:extLst>
                </p:cNvPr>
                <p:cNvSpPr/>
                <p:nvPr/>
              </p:nvSpPr>
              <p:spPr>
                <a:xfrm>
                  <a:off x="371714" y="3948195"/>
                  <a:ext cx="2602118" cy="1015663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wrap="square">
                  <a:spAutoFit/>
                </a:bodyPr>
                <a:lstStyle/>
                <a:p>
                  <a:pPr marR="0" lvl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tabLst/>
                    <a:defRPr/>
                  </a:pPr>
                  <a:r>
                    <a:rPr kumimoji="0" lang="th-TH" sz="20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สิ่งที่มากระทบโสตประสาททำให้</a:t>
                  </a:r>
                </a:p>
                <a:p>
                  <a:pPr marR="0" lvl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tabLst/>
                    <a:defRPr/>
                  </a:pPr>
                  <a:r>
                    <a:rPr kumimoji="0" lang="th-TH" sz="20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ได้ยิน มีหลายลักษณะ คือ สั้น-ยาว, เบา-แรง, สูง-ต่ำ, ดัง-เบา </a:t>
                  </a:r>
                  <a:r>
                    <a:rPr kumimoji="0" lang="en-US" sz="20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 </a:t>
                  </a:r>
                  <a:endParaRPr kumimoji="0" lang="th-TH" sz="20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  <p:pic>
            <p:nvPicPr>
              <p:cNvPr id="56" name="Picture 55">
                <a:extLst>
                  <a:ext uri="{FF2B5EF4-FFF2-40B4-BE49-F238E27FC236}">
                    <a16:creationId xmlns:a16="http://schemas.microsoft.com/office/drawing/2014/main" id="{F653ACB4-388A-42B6-8FA2-5CC1565142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29682" y="2618200"/>
                <a:ext cx="1987468" cy="609653"/>
              </a:xfrm>
              <a:prstGeom prst="rect">
                <a:avLst/>
              </a:prstGeom>
            </p:spPr>
          </p:pic>
        </p:grp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B75D9ED6-C142-4DF3-954D-89720B38197B}"/>
              </a:ext>
            </a:extLst>
          </p:cNvPr>
          <p:cNvGrpSpPr/>
          <p:nvPr/>
        </p:nvGrpSpPr>
        <p:grpSpPr>
          <a:xfrm>
            <a:off x="3405040" y="1230469"/>
            <a:ext cx="2477038" cy="4873902"/>
            <a:chOff x="3405040" y="1230469"/>
            <a:chExt cx="2477038" cy="4873902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F57AD43-9B57-4E86-850B-8A1FB790456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41174" y="1230469"/>
              <a:ext cx="1088702" cy="1296073"/>
            </a:xfrm>
            <a:prstGeom prst="rect">
              <a:avLst/>
            </a:prstGeom>
          </p:spPr>
        </p:pic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1300DCA7-9F8E-4801-84D0-BF3F4F4FF16C}"/>
                </a:ext>
              </a:extLst>
            </p:cNvPr>
            <p:cNvGrpSpPr/>
            <p:nvPr/>
          </p:nvGrpSpPr>
          <p:grpSpPr>
            <a:xfrm>
              <a:off x="3405040" y="2637183"/>
              <a:ext cx="2477038" cy="3467188"/>
              <a:chOff x="3405040" y="2637183"/>
              <a:chExt cx="2477038" cy="3467188"/>
            </a:xfrm>
          </p:grpSpPr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553289F6-5BB2-46E5-AA49-6B64C3A197E3}"/>
                  </a:ext>
                </a:extLst>
              </p:cNvPr>
              <p:cNvGrpSpPr/>
              <p:nvPr/>
            </p:nvGrpSpPr>
            <p:grpSpPr>
              <a:xfrm>
                <a:off x="3405040" y="2844301"/>
                <a:ext cx="2477038" cy="3260070"/>
                <a:chOff x="3189140" y="2968488"/>
                <a:chExt cx="2477038" cy="3260070"/>
              </a:xfrm>
            </p:grpSpPr>
            <p:sp>
              <p:nvSpPr>
                <p:cNvPr id="29" name="Rectangle: Rounded Corners 28">
                  <a:extLst>
                    <a:ext uri="{FF2B5EF4-FFF2-40B4-BE49-F238E27FC236}">
                      <a16:creationId xmlns:a16="http://schemas.microsoft.com/office/drawing/2014/main" id="{1912135F-C3A8-4760-9BBA-441C57D228CE}"/>
                    </a:ext>
                  </a:extLst>
                </p:cNvPr>
                <p:cNvSpPr/>
                <p:nvPr/>
              </p:nvSpPr>
              <p:spPr>
                <a:xfrm>
                  <a:off x="3189140" y="2968488"/>
                  <a:ext cx="2477038" cy="3260070"/>
                </a:xfrm>
                <a:prstGeom prst="roundRect">
                  <a:avLst>
                    <a:gd name="adj" fmla="val 11111"/>
                  </a:avLst>
                </a:prstGeom>
                <a:solidFill>
                  <a:srgbClr val="D9F5FF"/>
                </a:solidFill>
                <a:ln w="19050">
                  <a:solidFill>
                    <a:srgbClr val="22A7E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" name="Rectangle 33">
                  <a:extLst>
                    <a:ext uri="{FF2B5EF4-FFF2-40B4-BE49-F238E27FC236}">
                      <a16:creationId xmlns:a16="http://schemas.microsoft.com/office/drawing/2014/main" id="{8CF21353-86B0-4B83-BB31-270A5AECB5F3}"/>
                    </a:ext>
                  </a:extLst>
                </p:cNvPr>
                <p:cNvSpPr/>
                <p:nvPr/>
              </p:nvSpPr>
              <p:spPr>
                <a:xfrm>
                  <a:off x="3257280" y="3471830"/>
                  <a:ext cx="2370234" cy="1323439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wrap="square">
                  <a:spAutoFit/>
                </a:bodyPr>
                <a:lstStyle/>
                <a:p>
                  <a:pPr marR="0" lvl="0" algn="just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tabLst/>
                    <a:defRPr/>
                  </a:pPr>
                  <a:r>
                    <a:rPr kumimoji="0" lang="th-TH" sz="20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เสียงลักษณะต่าง ๆ สูง-ต่ำ, </a:t>
                  </a:r>
                </a:p>
                <a:p>
                  <a:pPr marR="0" lvl="0" algn="just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tabLst/>
                    <a:defRPr/>
                  </a:pPr>
                  <a:r>
                    <a:rPr kumimoji="0" lang="th-TH" sz="20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สั้น-ยาว ที่ผู้ประพันธ์นำมาเรียบเรียงให้ต่อเนื่อง เป็นส่วนที่ทำให้ผู้ฟังประทับใจและจดจำได้ดี </a:t>
                  </a:r>
                  <a:r>
                    <a:rPr kumimoji="0" lang="en-US" sz="20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 </a:t>
                  </a:r>
                  <a:endParaRPr kumimoji="0" lang="th-TH" sz="20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  <p:pic>
            <p:nvPicPr>
              <p:cNvPr id="60" name="Picture 59">
                <a:extLst>
                  <a:ext uri="{FF2B5EF4-FFF2-40B4-BE49-F238E27FC236}">
                    <a16:creationId xmlns:a16="http://schemas.microsoft.com/office/drawing/2014/main" id="{A5CE9757-1553-4FA6-A8A9-8CD0BB8524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649823" y="2637183"/>
                <a:ext cx="1987468" cy="609653"/>
              </a:xfrm>
              <a:prstGeom prst="rect">
                <a:avLst/>
              </a:prstGeom>
            </p:spPr>
          </p:pic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6A05DCA0-40C4-4F1A-9D11-7E4E73F5BCD3}"/>
              </a:ext>
            </a:extLst>
          </p:cNvPr>
          <p:cNvGrpSpPr/>
          <p:nvPr/>
        </p:nvGrpSpPr>
        <p:grpSpPr>
          <a:xfrm>
            <a:off x="6119555" y="1455513"/>
            <a:ext cx="2543033" cy="4648857"/>
            <a:chOff x="6119555" y="1455513"/>
            <a:chExt cx="2543033" cy="4648857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0FF5066-362D-4111-BAFB-3205870B9B4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70338" y="1455513"/>
              <a:ext cx="1175470" cy="924398"/>
            </a:xfrm>
            <a:prstGeom prst="rect">
              <a:avLst/>
            </a:prstGeom>
          </p:spPr>
        </p:pic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0899565C-C335-4CA4-BD70-CD5F7D70140B}"/>
                </a:ext>
              </a:extLst>
            </p:cNvPr>
            <p:cNvGrpSpPr/>
            <p:nvPr/>
          </p:nvGrpSpPr>
          <p:grpSpPr>
            <a:xfrm>
              <a:off x="6119555" y="2621754"/>
              <a:ext cx="2543033" cy="3482616"/>
              <a:chOff x="6119555" y="2621754"/>
              <a:chExt cx="2543033" cy="3482616"/>
            </a:xfrm>
          </p:grpSpPr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A25A2E0B-0FD8-4360-955F-97176919312F}"/>
                  </a:ext>
                </a:extLst>
              </p:cNvPr>
              <p:cNvGrpSpPr/>
              <p:nvPr/>
            </p:nvGrpSpPr>
            <p:grpSpPr>
              <a:xfrm>
                <a:off x="6119555" y="2857165"/>
                <a:ext cx="2543033" cy="3247205"/>
                <a:chOff x="5792337" y="2959887"/>
                <a:chExt cx="2543033" cy="3247205"/>
              </a:xfrm>
            </p:grpSpPr>
            <p:sp>
              <p:nvSpPr>
                <p:cNvPr id="30" name="Rectangle: Rounded Corners 29">
                  <a:extLst>
                    <a:ext uri="{FF2B5EF4-FFF2-40B4-BE49-F238E27FC236}">
                      <a16:creationId xmlns:a16="http://schemas.microsoft.com/office/drawing/2014/main" id="{DB90D162-959D-4FE6-9314-2315A6A29679}"/>
                    </a:ext>
                  </a:extLst>
                </p:cNvPr>
                <p:cNvSpPr/>
                <p:nvPr/>
              </p:nvSpPr>
              <p:spPr>
                <a:xfrm>
                  <a:off x="5792337" y="2959887"/>
                  <a:ext cx="2477038" cy="3247205"/>
                </a:xfrm>
                <a:prstGeom prst="roundRect">
                  <a:avLst>
                    <a:gd name="adj" fmla="val 11111"/>
                  </a:avLst>
                </a:prstGeom>
                <a:solidFill>
                  <a:srgbClr val="D9F5FF"/>
                </a:solidFill>
                <a:ln w="19050">
                  <a:solidFill>
                    <a:srgbClr val="22A7E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6" name="Rectangle 40">
                  <a:extLst>
                    <a:ext uri="{FF2B5EF4-FFF2-40B4-BE49-F238E27FC236}">
                      <a16:creationId xmlns:a16="http://schemas.microsoft.com/office/drawing/2014/main" id="{EED70BDA-5F34-45DE-8CAF-2233657285B9}"/>
                    </a:ext>
                  </a:extLst>
                </p:cNvPr>
                <p:cNvSpPr/>
                <p:nvPr/>
              </p:nvSpPr>
              <p:spPr>
                <a:xfrm>
                  <a:off x="5831161" y="3462397"/>
                  <a:ext cx="2504209" cy="1323439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wrap="square">
                  <a:spAutoFit/>
                </a:bodyPr>
                <a:lstStyle/>
                <a:p>
                  <a:pPr marR="0" lvl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tabLst/>
                    <a:defRPr/>
                  </a:pPr>
                  <a:r>
                    <a:rPr kumimoji="0" lang="th-TH" sz="20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การแบ่งช่วงระยะ ความสั้น-ยาว ของทำนองเพลงให้มีสัดส่วน</a:t>
                  </a:r>
                </a:p>
                <a:p>
                  <a:pPr marR="0" lvl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tabLst/>
                    <a:defRPr/>
                  </a:pPr>
                  <a:r>
                    <a:rPr kumimoji="0" lang="th-TH" sz="20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เท่า ๆ กัน โดยใช้เครื่องกำกับจังหวะ  </a:t>
                  </a:r>
                </a:p>
              </p:txBody>
            </p:sp>
          </p:grpSp>
          <p:pic>
            <p:nvPicPr>
              <p:cNvPr id="63" name="Picture 62">
                <a:extLst>
                  <a:ext uri="{FF2B5EF4-FFF2-40B4-BE49-F238E27FC236}">
                    <a16:creationId xmlns:a16="http://schemas.microsoft.com/office/drawing/2014/main" id="{8F1E90B7-4A98-4390-AA29-A46A8F1A7C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374981" y="2621754"/>
                <a:ext cx="1987468" cy="609653"/>
              </a:xfrm>
              <a:prstGeom prst="rect">
                <a:avLst/>
              </a:prstGeom>
            </p:spPr>
          </p:pic>
        </p:grp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667DDE90-1C73-46CF-A738-A491A40F5B7F}"/>
              </a:ext>
            </a:extLst>
          </p:cNvPr>
          <p:cNvGrpSpPr/>
          <p:nvPr/>
        </p:nvGrpSpPr>
        <p:grpSpPr>
          <a:xfrm>
            <a:off x="8638964" y="969302"/>
            <a:ext cx="3286029" cy="5171915"/>
            <a:chOff x="8638964" y="969302"/>
            <a:chExt cx="3286029" cy="5171915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8922E8F4-BBEF-4232-92CC-F484BD7D07F4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69807" y="969302"/>
              <a:ext cx="1517773" cy="1500719"/>
            </a:xfrm>
            <a:prstGeom prst="rect">
              <a:avLst/>
            </a:prstGeom>
          </p:spPr>
        </p:pic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0F21A8FD-82A7-4CFC-AA76-1F74EA508B51}"/>
                </a:ext>
              </a:extLst>
            </p:cNvPr>
            <p:cNvGrpSpPr/>
            <p:nvPr/>
          </p:nvGrpSpPr>
          <p:grpSpPr>
            <a:xfrm>
              <a:off x="8638964" y="2398152"/>
              <a:ext cx="3286029" cy="3743065"/>
              <a:chOff x="8638964" y="2398152"/>
              <a:chExt cx="3286029" cy="3743065"/>
            </a:xfrm>
          </p:grpSpPr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E29AB309-047F-4140-9873-459702D2365C}"/>
                  </a:ext>
                </a:extLst>
              </p:cNvPr>
              <p:cNvGrpSpPr/>
              <p:nvPr/>
            </p:nvGrpSpPr>
            <p:grpSpPr>
              <a:xfrm>
                <a:off x="8925181" y="2849218"/>
                <a:ext cx="2920122" cy="3291999"/>
                <a:chOff x="8442738" y="2893647"/>
                <a:chExt cx="2920122" cy="3291999"/>
              </a:xfrm>
            </p:grpSpPr>
            <p:sp>
              <p:nvSpPr>
                <p:cNvPr id="31" name="Rectangle: Rounded Corners 30">
                  <a:extLst>
                    <a:ext uri="{FF2B5EF4-FFF2-40B4-BE49-F238E27FC236}">
                      <a16:creationId xmlns:a16="http://schemas.microsoft.com/office/drawing/2014/main" id="{FF00BE1D-60F1-496B-9E3E-3C6CF8B1F2F8}"/>
                    </a:ext>
                  </a:extLst>
                </p:cNvPr>
                <p:cNvSpPr/>
                <p:nvPr/>
              </p:nvSpPr>
              <p:spPr>
                <a:xfrm>
                  <a:off x="8442738" y="2893647"/>
                  <a:ext cx="2730032" cy="3291999"/>
                </a:xfrm>
                <a:prstGeom prst="roundRect">
                  <a:avLst>
                    <a:gd name="adj" fmla="val 11111"/>
                  </a:avLst>
                </a:prstGeom>
                <a:solidFill>
                  <a:srgbClr val="D9F5FF"/>
                </a:solidFill>
                <a:ln w="19050">
                  <a:solidFill>
                    <a:srgbClr val="22A7E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7" name="Rectangle 41">
                  <a:extLst>
                    <a:ext uri="{FF2B5EF4-FFF2-40B4-BE49-F238E27FC236}">
                      <a16:creationId xmlns:a16="http://schemas.microsoft.com/office/drawing/2014/main" id="{DB84AC04-62A9-48E2-817E-C2E2A61EE739}"/>
                    </a:ext>
                  </a:extLst>
                </p:cNvPr>
                <p:cNvSpPr/>
                <p:nvPr/>
              </p:nvSpPr>
              <p:spPr>
                <a:xfrm>
                  <a:off x="8508733" y="3402143"/>
                  <a:ext cx="2730031" cy="1015663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wrap="square">
                  <a:spAutoFit/>
                </a:bodyPr>
                <a:lstStyle/>
                <a:p>
                  <a:pPr marR="0" lvl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tabLst/>
                    <a:defRPr/>
                  </a:pPr>
                  <a:r>
                    <a:rPr kumimoji="0" lang="th-TH" sz="20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พื้นผิวในทางดนตรี</a:t>
                  </a:r>
                </a:p>
                <a:p>
                  <a:pPr marR="0" lvl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tabLst/>
                    <a:defRPr/>
                  </a:pPr>
                  <a:r>
                    <a:rPr kumimoji="0" lang="th-TH" sz="2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รูปแบบของเสียงของเครื่องดนตรี</a:t>
                  </a:r>
                </a:p>
                <a:p>
                  <a:pPr marR="0" lvl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tabLst/>
                    <a:defRPr/>
                  </a:pPr>
                  <a:r>
                    <a:rPr kumimoji="0" lang="th-TH" sz="2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แต่ละชนิด</a:t>
                  </a:r>
                  <a:r>
                    <a:rPr kumimoji="0" lang="th-TH" sz="2000" b="0" i="0" u="none" strike="noStrike" kern="0" cap="none" spc="0" normalizeH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 </a:t>
                  </a:r>
                </a:p>
              </p:txBody>
            </p:sp>
            <p:sp>
              <p:nvSpPr>
                <p:cNvPr id="18" name="Rectangle 41">
                  <a:extLst>
                    <a:ext uri="{FF2B5EF4-FFF2-40B4-BE49-F238E27FC236}">
                      <a16:creationId xmlns:a16="http://schemas.microsoft.com/office/drawing/2014/main" id="{9E022CC0-8C16-44FD-933D-903A73847118}"/>
                    </a:ext>
                  </a:extLst>
                </p:cNvPr>
                <p:cNvSpPr/>
                <p:nvPr/>
              </p:nvSpPr>
              <p:spPr>
                <a:xfrm>
                  <a:off x="8513670" y="4355919"/>
                  <a:ext cx="2849190" cy="163121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wrap="square">
                  <a:spAutoFit/>
                </a:bodyPr>
                <a:lstStyle/>
                <a:p>
                  <a:pPr marR="0" lvl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tabLst/>
                    <a:defRPr/>
                  </a:pPr>
                  <a:r>
                    <a:rPr kumimoji="0" lang="th-TH" sz="20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การประสานเสียง</a:t>
                  </a:r>
                </a:p>
                <a:p>
                  <a:pPr marR="0" lvl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tabLst/>
                    <a:defRPr/>
                  </a:pPr>
                  <a:r>
                    <a:rPr kumimoji="0" lang="th-TH" sz="2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การนำเสียงหรือโน้ตหลายตัวมารวม</a:t>
                  </a:r>
                </a:p>
                <a:p>
                  <a:pPr marR="0" lvl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tabLst/>
                    <a:defRPr/>
                  </a:pPr>
                  <a:r>
                    <a:rPr kumimoji="0" lang="th-TH" sz="2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กลุ่มเพื่อบรรเลงสอดประสานไป</a:t>
                  </a:r>
                </a:p>
                <a:p>
                  <a:pPr marR="0" lvl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tabLst/>
                    <a:defRPr/>
                  </a:pPr>
                  <a:r>
                    <a:rPr kumimoji="0" lang="th-TH" sz="2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พร้อมกันเพื่อสนับสนุนแนวทำนอง</a:t>
                  </a:r>
                </a:p>
                <a:p>
                  <a:pPr marR="0" lvl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tabLst/>
                    <a:defRPr/>
                  </a:pPr>
                  <a:r>
                    <a:rPr kumimoji="0" lang="th-TH" sz="2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หลักให้เด่นขึ้น</a:t>
                  </a:r>
                  <a:endParaRPr kumimoji="0" lang="th-TH" sz="20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  <p:pic>
            <p:nvPicPr>
              <p:cNvPr id="66" name="Picture 65">
                <a:extLst>
                  <a:ext uri="{FF2B5EF4-FFF2-40B4-BE49-F238E27FC236}">
                    <a16:creationId xmlns:a16="http://schemas.microsoft.com/office/drawing/2014/main" id="{242066DB-C793-4209-A58B-7A40FEF90FB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8638964" y="2398152"/>
                <a:ext cx="3286029" cy="829128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226218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คำถาม">
            <a:extLst>
              <a:ext uri="{FF2B5EF4-FFF2-40B4-BE49-F238E27FC236}">
                <a16:creationId xmlns:a16="http://schemas.microsoft.com/office/drawing/2014/main" id="{4E174CD1-7D40-43C1-807E-2BB123D2F5CA}"/>
              </a:ext>
            </a:extLst>
          </p:cNvPr>
          <p:cNvGrpSpPr/>
          <p:nvPr/>
        </p:nvGrpSpPr>
        <p:grpSpPr>
          <a:xfrm>
            <a:off x="1307117" y="5315932"/>
            <a:ext cx="9586830" cy="1323439"/>
            <a:chOff x="262289" y="3217449"/>
            <a:chExt cx="9586830" cy="1323439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04CCE2CA-6983-4B3D-8C37-CD32B09846CC}"/>
                </a:ext>
              </a:extLst>
            </p:cNvPr>
            <p:cNvGrpSpPr/>
            <p:nvPr/>
          </p:nvGrpSpPr>
          <p:grpSpPr>
            <a:xfrm>
              <a:off x="262289" y="3426731"/>
              <a:ext cx="9586830" cy="952381"/>
              <a:chOff x="2945648" y="638174"/>
              <a:chExt cx="9586830" cy="952381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68D0D5CB-C321-48D6-A4C7-DF0A47797A32}"/>
                  </a:ext>
                </a:extLst>
              </p:cNvPr>
              <p:cNvSpPr/>
              <p:nvPr/>
            </p:nvSpPr>
            <p:spPr>
              <a:xfrm>
                <a:off x="2945648" y="638174"/>
                <a:ext cx="9586830" cy="952381"/>
              </a:xfrm>
              <a:prstGeom prst="roundRect">
                <a:avLst/>
              </a:prstGeom>
              <a:solidFill>
                <a:srgbClr val="00A652"/>
              </a:solidFill>
              <a:ln w="28575">
                <a:solidFill>
                  <a:srgbClr val="00A6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A41F55D7-0001-407C-A5EF-F0B30362AC30}"/>
                  </a:ext>
                </a:extLst>
              </p:cNvPr>
              <p:cNvSpPr/>
              <p:nvPr/>
            </p:nvSpPr>
            <p:spPr>
              <a:xfrm>
                <a:off x="2945648" y="638549"/>
                <a:ext cx="9586830" cy="904501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rgbClr val="00A6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BF2AC128-058A-4512-BD6D-A4621F98CA97}"/>
                </a:ext>
              </a:extLst>
            </p:cNvPr>
            <p:cNvSpPr txBox="1"/>
            <p:nvPr/>
          </p:nvSpPr>
          <p:spPr>
            <a:xfrm>
              <a:off x="4703299" y="3217449"/>
              <a:ext cx="695739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0" b="1" dirty="0">
                  <a:latin typeface="Mali" panose="00000500000000000000" pitchFamily="2" charset="-34"/>
                  <a:cs typeface="Mali" panose="00000500000000000000" pitchFamily="2" charset="-34"/>
                </a:rPr>
                <a:t>?</a:t>
              </a:r>
            </a:p>
          </p:txBody>
        </p:sp>
      </p:grpSp>
      <p:pic>
        <p:nvPicPr>
          <p:cNvPr id="7" name="Logo">
            <a:extLst>
              <a:ext uri="{FF2B5EF4-FFF2-40B4-BE49-F238E27FC236}">
                <a16:creationId xmlns:a16="http://schemas.microsoft.com/office/drawing/2014/main" id="{7DA27F8F-222C-4C58-BA07-785DC1C7A65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9852" y="10534"/>
            <a:ext cx="712149" cy="750300"/>
          </a:xfrm>
          <a:prstGeom prst="rect">
            <a:avLst/>
          </a:prstGeom>
        </p:spPr>
      </p:pic>
      <p:pic>
        <p:nvPicPr>
          <p:cNvPr id="8" name="teacher guide">
            <a:extLst>
              <a:ext uri="{FF2B5EF4-FFF2-40B4-BE49-F238E27FC236}">
                <a16:creationId xmlns:a16="http://schemas.microsoft.com/office/drawing/2014/main" id="{F9743588-50BC-4A61-92D9-6565952B42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448" y="6141217"/>
            <a:ext cx="451572" cy="445707"/>
          </a:xfrm>
          <a:prstGeom prst="rect">
            <a:avLst/>
          </a:prstGeom>
        </p:spPr>
      </p:pic>
      <p:pic>
        <p:nvPicPr>
          <p:cNvPr id="9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F3B825B-3AEF-4C54-9C38-0B17102D7A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5649" y="6104370"/>
            <a:ext cx="488904" cy="482554"/>
          </a:xfrm>
          <a:prstGeom prst="rect">
            <a:avLst/>
          </a:prstGeom>
        </p:spPr>
      </p:pic>
      <p:pic>
        <p:nvPicPr>
          <p:cNvPr id="11" name="รูปภาพ 6">
            <a:extLst>
              <a:ext uri="{FF2B5EF4-FFF2-40B4-BE49-F238E27FC236}">
                <a16:creationId xmlns:a16="http://schemas.microsoft.com/office/drawing/2014/main" id="{A848CBA3-1F8E-4C5F-AA83-3D7E9D621C2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34748" y="1734199"/>
            <a:ext cx="6122504" cy="3531410"/>
          </a:xfrm>
          <a:prstGeom prst="roundRect">
            <a:avLst>
              <a:gd name="adj" fmla="val 10228"/>
            </a:avLst>
          </a:prstGeom>
          <a:ln w="76200" cap="sq">
            <a:solidFill>
              <a:schemeClr val="bg1"/>
            </a:solidFill>
            <a:prstDash val="solid"/>
            <a:miter lim="800000"/>
          </a:ln>
          <a:effectLst/>
        </p:spPr>
      </p:pic>
      <p:grpSp>
        <p:nvGrpSpPr>
          <p:cNvPr id="10" name="เฉลย">
            <a:extLst>
              <a:ext uri="{FF2B5EF4-FFF2-40B4-BE49-F238E27FC236}">
                <a16:creationId xmlns:a16="http://schemas.microsoft.com/office/drawing/2014/main" id="{3FE8E727-7EA6-43EC-A88B-C9D4BF06419C}"/>
              </a:ext>
            </a:extLst>
          </p:cNvPr>
          <p:cNvGrpSpPr/>
          <p:nvPr/>
        </p:nvGrpSpPr>
        <p:grpSpPr>
          <a:xfrm>
            <a:off x="1298049" y="5525215"/>
            <a:ext cx="9595898" cy="952381"/>
            <a:chOff x="2941112" y="1616083"/>
            <a:chExt cx="9595898" cy="952381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75D7EC2E-6388-45C0-8298-EE1C1D064445}"/>
                </a:ext>
              </a:extLst>
            </p:cNvPr>
            <p:cNvGrpSpPr/>
            <p:nvPr/>
          </p:nvGrpSpPr>
          <p:grpSpPr>
            <a:xfrm>
              <a:off x="2941116" y="1616083"/>
              <a:ext cx="9595894" cy="952381"/>
              <a:chOff x="2941116" y="638175"/>
              <a:chExt cx="9595894" cy="952381"/>
            </a:xfrm>
          </p:grpSpPr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AA5FF74B-8DD8-472C-A756-78DAD0BBFF37}"/>
                  </a:ext>
                </a:extLst>
              </p:cNvPr>
              <p:cNvSpPr/>
              <p:nvPr/>
            </p:nvSpPr>
            <p:spPr>
              <a:xfrm>
                <a:off x="2941116" y="638175"/>
                <a:ext cx="9595894" cy="952381"/>
              </a:xfrm>
              <a:prstGeom prst="roundRect">
                <a:avLst/>
              </a:prstGeom>
              <a:solidFill>
                <a:srgbClr val="00A652"/>
              </a:solidFill>
              <a:ln w="28575">
                <a:solidFill>
                  <a:srgbClr val="00A6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2131E4AC-F9F1-4B57-AD8A-FE075224AF44}"/>
                  </a:ext>
                </a:extLst>
              </p:cNvPr>
              <p:cNvSpPr/>
              <p:nvPr/>
            </p:nvSpPr>
            <p:spPr>
              <a:xfrm>
                <a:off x="2941116" y="638175"/>
                <a:ext cx="9595894" cy="904875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28575">
                <a:solidFill>
                  <a:srgbClr val="00A6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 dirty="0"/>
              </a:p>
            </p:txBody>
          </p:sp>
        </p:grp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54CC5D8-BFEA-4E82-9143-B4258B7BD7FA}"/>
                </a:ext>
              </a:extLst>
            </p:cNvPr>
            <p:cNvSpPr/>
            <p:nvPr/>
          </p:nvSpPr>
          <p:spPr>
            <a:xfrm>
              <a:off x="2941112" y="1706105"/>
              <a:ext cx="9595897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4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การแสดงดนตรีไทย วงเครื่องสายไทยประกอบการขับร้อง</a:t>
              </a:r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6655A7E3-A38E-405D-AE78-2EF69214237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58738"/>
          <a:stretch/>
        </p:blipFill>
        <p:spPr>
          <a:xfrm>
            <a:off x="200992" y="177480"/>
            <a:ext cx="9903446" cy="1498920"/>
          </a:xfrm>
          <a:prstGeom prst="rect">
            <a:avLst/>
          </a:prstGeom>
        </p:spPr>
      </p:pic>
      <p:sp>
        <p:nvSpPr>
          <p:cNvPr id="23" name="TextBox 12">
            <a:extLst>
              <a:ext uri="{FF2B5EF4-FFF2-40B4-BE49-F238E27FC236}">
                <a16:creationId xmlns:a16="http://schemas.microsoft.com/office/drawing/2014/main" id="{56903478-7AAA-4462-A03F-FF122118C33F}"/>
              </a:ext>
            </a:extLst>
          </p:cNvPr>
          <p:cNvSpPr txBox="1"/>
          <p:nvPr/>
        </p:nvSpPr>
        <p:spPr>
          <a:xfrm>
            <a:off x="1408274" y="639073"/>
            <a:ext cx="8749172" cy="6124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118817" tIns="59409" rIns="118817" bIns="59409" rtlCol="0">
            <a:spAutoFit/>
          </a:bodyPr>
          <a:lstStyle/>
          <a:p>
            <a:pPr algn="ctr" defTabSz="594086"/>
            <a:r>
              <a:rPr lang="th-TH" sz="3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นักเรียนรู้จักการแสดงในภาพนี้หรือไม่ และคิดว่าการแสดงนั้นมีชื่อว่าอะไร</a:t>
            </a:r>
          </a:p>
        </p:txBody>
      </p:sp>
    </p:spTree>
    <p:extLst>
      <p:ext uri="{BB962C8B-B14F-4D97-AF65-F5344CB8AC3E}">
        <p14:creationId xmlns:p14="http://schemas.microsoft.com/office/powerpoint/2010/main" val="711379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คำถาม">
            <a:extLst>
              <a:ext uri="{FF2B5EF4-FFF2-40B4-BE49-F238E27FC236}">
                <a16:creationId xmlns:a16="http://schemas.microsoft.com/office/drawing/2014/main" id="{4E174CD1-7D40-43C1-807E-2BB123D2F5CA}"/>
              </a:ext>
            </a:extLst>
          </p:cNvPr>
          <p:cNvGrpSpPr/>
          <p:nvPr/>
        </p:nvGrpSpPr>
        <p:grpSpPr>
          <a:xfrm>
            <a:off x="2733444" y="5315932"/>
            <a:ext cx="6734175" cy="1323439"/>
            <a:chOff x="1688616" y="3217449"/>
            <a:chExt cx="6734175" cy="1323439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04CCE2CA-6983-4B3D-8C37-CD32B09846CC}"/>
                </a:ext>
              </a:extLst>
            </p:cNvPr>
            <p:cNvGrpSpPr/>
            <p:nvPr/>
          </p:nvGrpSpPr>
          <p:grpSpPr>
            <a:xfrm>
              <a:off x="1688616" y="3426732"/>
              <a:ext cx="6734175" cy="943683"/>
              <a:chOff x="4371975" y="638175"/>
              <a:chExt cx="6734175" cy="943683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68D0D5CB-C321-48D6-A4C7-DF0A47797A32}"/>
                  </a:ext>
                </a:extLst>
              </p:cNvPr>
              <p:cNvSpPr/>
              <p:nvPr/>
            </p:nvSpPr>
            <p:spPr>
              <a:xfrm>
                <a:off x="4371975" y="676983"/>
                <a:ext cx="6734175" cy="904875"/>
              </a:xfrm>
              <a:prstGeom prst="roundRect">
                <a:avLst/>
              </a:prstGeom>
              <a:solidFill>
                <a:srgbClr val="00A652"/>
              </a:solidFill>
              <a:ln w="38100">
                <a:solidFill>
                  <a:srgbClr val="00A6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A41F55D7-0001-407C-A5EF-F0B30362AC30}"/>
                  </a:ext>
                </a:extLst>
              </p:cNvPr>
              <p:cNvSpPr/>
              <p:nvPr/>
            </p:nvSpPr>
            <p:spPr>
              <a:xfrm>
                <a:off x="4371975" y="638175"/>
                <a:ext cx="6734175" cy="904875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00A6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BF2AC128-058A-4512-BD6D-A4621F98CA97}"/>
                </a:ext>
              </a:extLst>
            </p:cNvPr>
            <p:cNvSpPr txBox="1"/>
            <p:nvPr/>
          </p:nvSpPr>
          <p:spPr>
            <a:xfrm>
              <a:off x="4703299" y="3217449"/>
              <a:ext cx="695739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0" b="1" dirty="0">
                  <a:latin typeface="Mali" panose="00000500000000000000" pitchFamily="2" charset="-34"/>
                  <a:cs typeface="Mali" panose="00000500000000000000" pitchFamily="2" charset="-34"/>
                </a:rPr>
                <a:t>?</a:t>
              </a:r>
            </a:p>
          </p:txBody>
        </p:sp>
      </p:grpSp>
      <p:pic>
        <p:nvPicPr>
          <p:cNvPr id="7" name="Logo">
            <a:extLst>
              <a:ext uri="{FF2B5EF4-FFF2-40B4-BE49-F238E27FC236}">
                <a16:creationId xmlns:a16="http://schemas.microsoft.com/office/drawing/2014/main" id="{7DA27F8F-222C-4C58-BA07-785DC1C7A65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9852" y="10534"/>
            <a:ext cx="712149" cy="750300"/>
          </a:xfrm>
          <a:prstGeom prst="rect">
            <a:avLst/>
          </a:prstGeom>
        </p:spPr>
      </p:pic>
      <p:pic>
        <p:nvPicPr>
          <p:cNvPr id="8" name="teacher guide">
            <a:extLst>
              <a:ext uri="{FF2B5EF4-FFF2-40B4-BE49-F238E27FC236}">
                <a16:creationId xmlns:a16="http://schemas.microsoft.com/office/drawing/2014/main" id="{F9743588-50BC-4A61-92D9-6565952B42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448" y="6141217"/>
            <a:ext cx="451572" cy="445707"/>
          </a:xfrm>
          <a:prstGeom prst="rect">
            <a:avLst/>
          </a:prstGeom>
        </p:spPr>
      </p:pic>
      <p:pic>
        <p:nvPicPr>
          <p:cNvPr id="9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F3B825B-3AEF-4C54-9C38-0B17102D7A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5649" y="6104370"/>
            <a:ext cx="488904" cy="482554"/>
          </a:xfrm>
          <a:prstGeom prst="rect">
            <a:avLst/>
          </a:prstGeom>
        </p:spPr>
      </p:pic>
      <p:pic>
        <p:nvPicPr>
          <p:cNvPr id="11" name="รูปภาพ 6">
            <a:extLst>
              <a:ext uri="{FF2B5EF4-FFF2-40B4-BE49-F238E27FC236}">
                <a16:creationId xmlns:a16="http://schemas.microsoft.com/office/drawing/2014/main" id="{A848CBA3-1F8E-4C5F-AA83-3D7E9D621C2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34748" y="1734199"/>
            <a:ext cx="6122503" cy="3531410"/>
          </a:xfrm>
          <a:prstGeom prst="roundRect">
            <a:avLst>
              <a:gd name="adj" fmla="val 10228"/>
            </a:avLst>
          </a:prstGeom>
          <a:ln w="76200" cap="sq">
            <a:solidFill>
              <a:schemeClr val="bg1"/>
            </a:solidFill>
            <a:prstDash val="solid"/>
            <a:miter lim="800000"/>
          </a:ln>
          <a:effectLst/>
        </p:spPr>
      </p:pic>
      <p:grpSp>
        <p:nvGrpSpPr>
          <p:cNvPr id="10" name="เฉลย">
            <a:extLst>
              <a:ext uri="{FF2B5EF4-FFF2-40B4-BE49-F238E27FC236}">
                <a16:creationId xmlns:a16="http://schemas.microsoft.com/office/drawing/2014/main" id="{3FE8E727-7EA6-43EC-A88B-C9D4BF06419C}"/>
              </a:ext>
            </a:extLst>
          </p:cNvPr>
          <p:cNvGrpSpPr/>
          <p:nvPr/>
        </p:nvGrpSpPr>
        <p:grpSpPr>
          <a:xfrm>
            <a:off x="2728912" y="5525215"/>
            <a:ext cx="6734175" cy="972258"/>
            <a:chOff x="4371975" y="1616083"/>
            <a:chExt cx="6734175" cy="972258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75D7EC2E-6388-45C0-8298-EE1C1D064445}"/>
                </a:ext>
              </a:extLst>
            </p:cNvPr>
            <p:cNvGrpSpPr/>
            <p:nvPr/>
          </p:nvGrpSpPr>
          <p:grpSpPr>
            <a:xfrm>
              <a:off x="4371975" y="1616083"/>
              <a:ext cx="6734175" cy="943683"/>
              <a:chOff x="4371975" y="638175"/>
              <a:chExt cx="6734175" cy="943683"/>
            </a:xfrm>
          </p:grpSpPr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AA5FF74B-8DD8-472C-A756-78DAD0BBFF37}"/>
                  </a:ext>
                </a:extLst>
              </p:cNvPr>
              <p:cNvSpPr/>
              <p:nvPr/>
            </p:nvSpPr>
            <p:spPr>
              <a:xfrm>
                <a:off x="4371975" y="676983"/>
                <a:ext cx="6734175" cy="904875"/>
              </a:xfrm>
              <a:prstGeom prst="roundRect">
                <a:avLst/>
              </a:prstGeom>
              <a:solidFill>
                <a:srgbClr val="00A652"/>
              </a:solidFill>
              <a:ln w="38100">
                <a:solidFill>
                  <a:srgbClr val="00A6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2131E4AC-F9F1-4B57-AD8A-FE075224AF44}"/>
                  </a:ext>
                </a:extLst>
              </p:cNvPr>
              <p:cNvSpPr/>
              <p:nvPr/>
            </p:nvSpPr>
            <p:spPr>
              <a:xfrm>
                <a:off x="4371975" y="638175"/>
                <a:ext cx="6734175" cy="904875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38100">
                <a:solidFill>
                  <a:srgbClr val="00A6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54CC5D8-BFEA-4E82-9143-B4258B7BD7FA}"/>
                </a:ext>
              </a:extLst>
            </p:cNvPr>
            <p:cNvSpPr/>
            <p:nvPr/>
          </p:nvSpPr>
          <p:spPr>
            <a:xfrm>
              <a:off x="6375546" y="1665011"/>
              <a:ext cx="2727029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5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การแสดงโขน</a:t>
              </a:r>
            </a:p>
          </p:txBody>
        </p:sp>
      </p:grpSp>
      <p:pic>
        <p:nvPicPr>
          <p:cNvPr id="22" name="Graphic 21">
            <a:extLst>
              <a:ext uri="{FF2B5EF4-FFF2-40B4-BE49-F238E27FC236}">
                <a16:creationId xmlns:a16="http://schemas.microsoft.com/office/drawing/2014/main" id="{8DD6D963-73D9-432F-8A99-D263E4B5720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58738"/>
          <a:stretch/>
        </p:blipFill>
        <p:spPr>
          <a:xfrm>
            <a:off x="200992" y="177480"/>
            <a:ext cx="9903446" cy="1498920"/>
          </a:xfrm>
          <a:prstGeom prst="rect">
            <a:avLst/>
          </a:prstGeom>
        </p:spPr>
      </p:pic>
      <p:sp>
        <p:nvSpPr>
          <p:cNvPr id="23" name="TextBox 12">
            <a:extLst>
              <a:ext uri="{FF2B5EF4-FFF2-40B4-BE49-F238E27FC236}">
                <a16:creationId xmlns:a16="http://schemas.microsoft.com/office/drawing/2014/main" id="{FB867B7C-A99D-4204-9E0A-7F141D0548A1}"/>
              </a:ext>
            </a:extLst>
          </p:cNvPr>
          <p:cNvSpPr txBox="1"/>
          <p:nvPr/>
        </p:nvSpPr>
        <p:spPr>
          <a:xfrm>
            <a:off x="1408274" y="639073"/>
            <a:ext cx="8749172" cy="6124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118817" tIns="59409" rIns="118817" bIns="59409" rtlCol="0">
            <a:spAutoFit/>
          </a:bodyPr>
          <a:lstStyle/>
          <a:p>
            <a:pPr algn="ctr" defTabSz="594086"/>
            <a:r>
              <a:rPr lang="th-TH" sz="3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นักเรียนรู้จักการแสดงในภาพนี้หรือไม่ และคิดว่าการแสดงนั้นมีชื่อว่าอะไร</a:t>
            </a:r>
          </a:p>
        </p:txBody>
      </p:sp>
    </p:spTree>
    <p:extLst>
      <p:ext uri="{BB962C8B-B14F-4D97-AF65-F5344CB8AC3E}">
        <p14:creationId xmlns:p14="http://schemas.microsoft.com/office/powerpoint/2010/main" val="3607982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คำถาม">
            <a:extLst>
              <a:ext uri="{FF2B5EF4-FFF2-40B4-BE49-F238E27FC236}">
                <a16:creationId xmlns:a16="http://schemas.microsoft.com/office/drawing/2014/main" id="{4E174CD1-7D40-43C1-807E-2BB123D2F5CA}"/>
              </a:ext>
            </a:extLst>
          </p:cNvPr>
          <p:cNvGrpSpPr/>
          <p:nvPr/>
        </p:nvGrpSpPr>
        <p:grpSpPr>
          <a:xfrm>
            <a:off x="2733444" y="5315932"/>
            <a:ext cx="6734175" cy="1323439"/>
            <a:chOff x="1688616" y="3217449"/>
            <a:chExt cx="6734175" cy="1323439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04CCE2CA-6983-4B3D-8C37-CD32B09846CC}"/>
                </a:ext>
              </a:extLst>
            </p:cNvPr>
            <p:cNvGrpSpPr/>
            <p:nvPr/>
          </p:nvGrpSpPr>
          <p:grpSpPr>
            <a:xfrm>
              <a:off x="1688616" y="3426732"/>
              <a:ext cx="6734175" cy="943683"/>
              <a:chOff x="4371975" y="638175"/>
              <a:chExt cx="6734175" cy="943683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68D0D5CB-C321-48D6-A4C7-DF0A47797A32}"/>
                  </a:ext>
                </a:extLst>
              </p:cNvPr>
              <p:cNvSpPr/>
              <p:nvPr/>
            </p:nvSpPr>
            <p:spPr>
              <a:xfrm>
                <a:off x="4371975" y="676983"/>
                <a:ext cx="6734175" cy="904875"/>
              </a:xfrm>
              <a:prstGeom prst="roundRect">
                <a:avLst/>
              </a:prstGeom>
              <a:solidFill>
                <a:srgbClr val="00A652"/>
              </a:solidFill>
              <a:ln w="28575">
                <a:solidFill>
                  <a:srgbClr val="00A6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A41F55D7-0001-407C-A5EF-F0B30362AC30}"/>
                  </a:ext>
                </a:extLst>
              </p:cNvPr>
              <p:cNvSpPr/>
              <p:nvPr/>
            </p:nvSpPr>
            <p:spPr>
              <a:xfrm>
                <a:off x="4371975" y="638175"/>
                <a:ext cx="6734175" cy="904875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rgbClr val="00A6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BF2AC128-058A-4512-BD6D-A4621F98CA97}"/>
                </a:ext>
              </a:extLst>
            </p:cNvPr>
            <p:cNvSpPr txBox="1"/>
            <p:nvPr/>
          </p:nvSpPr>
          <p:spPr>
            <a:xfrm>
              <a:off x="4703299" y="3217449"/>
              <a:ext cx="695739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0" b="1" dirty="0">
                  <a:latin typeface="Mali" panose="00000500000000000000" pitchFamily="2" charset="-34"/>
                  <a:cs typeface="Mali" panose="00000500000000000000" pitchFamily="2" charset="-34"/>
                </a:rPr>
                <a:t>?</a:t>
              </a:r>
            </a:p>
          </p:txBody>
        </p:sp>
      </p:grpSp>
      <p:pic>
        <p:nvPicPr>
          <p:cNvPr id="7" name="Logo">
            <a:extLst>
              <a:ext uri="{FF2B5EF4-FFF2-40B4-BE49-F238E27FC236}">
                <a16:creationId xmlns:a16="http://schemas.microsoft.com/office/drawing/2014/main" id="{7DA27F8F-222C-4C58-BA07-785DC1C7A65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9852" y="10534"/>
            <a:ext cx="712149" cy="750300"/>
          </a:xfrm>
          <a:prstGeom prst="rect">
            <a:avLst/>
          </a:prstGeom>
        </p:spPr>
      </p:pic>
      <p:pic>
        <p:nvPicPr>
          <p:cNvPr id="8" name="teacher guide">
            <a:extLst>
              <a:ext uri="{FF2B5EF4-FFF2-40B4-BE49-F238E27FC236}">
                <a16:creationId xmlns:a16="http://schemas.microsoft.com/office/drawing/2014/main" id="{F9743588-50BC-4A61-92D9-6565952B42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448" y="6141217"/>
            <a:ext cx="451572" cy="445707"/>
          </a:xfrm>
          <a:prstGeom prst="rect">
            <a:avLst/>
          </a:prstGeom>
        </p:spPr>
      </p:pic>
      <p:pic>
        <p:nvPicPr>
          <p:cNvPr id="9" name="Home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F3B825B-3AEF-4C54-9C38-0B17102D7A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5649" y="6104370"/>
            <a:ext cx="488904" cy="482554"/>
          </a:xfrm>
          <a:prstGeom prst="rect">
            <a:avLst/>
          </a:prstGeom>
        </p:spPr>
      </p:pic>
      <p:pic>
        <p:nvPicPr>
          <p:cNvPr id="11" name="รูปภาพ 6">
            <a:extLst>
              <a:ext uri="{FF2B5EF4-FFF2-40B4-BE49-F238E27FC236}">
                <a16:creationId xmlns:a16="http://schemas.microsoft.com/office/drawing/2014/main" id="{A848CBA3-1F8E-4C5F-AA83-3D7E9D621C2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7285" y="1734199"/>
            <a:ext cx="6057429" cy="3531410"/>
          </a:xfrm>
          <a:prstGeom prst="roundRect">
            <a:avLst>
              <a:gd name="adj" fmla="val 10228"/>
            </a:avLst>
          </a:prstGeom>
          <a:ln w="76200" cap="sq">
            <a:solidFill>
              <a:schemeClr val="bg1"/>
            </a:solidFill>
            <a:prstDash val="solid"/>
            <a:miter lim="800000"/>
          </a:ln>
          <a:effectLst/>
        </p:spPr>
      </p:pic>
      <p:grpSp>
        <p:nvGrpSpPr>
          <p:cNvPr id="10" name="เฉลย">
            <a:extLst>
              <a:ext uri="{FF2B5EF4-FFF2-40B4-BE49-F238E27FC236}">
                <a16:creationId xmlns:a16="http://schemas.microsoft.com/office/drawing/2014/main" id="{3FE8E727-7EA6-43EC-A88B-C9D4BF06419C}"/>
              </a:ext>
            </a:extLst>
          </p:cNvPr>
          <p:cNvGrpSpPr/>
          <p:nvPr/>
        </p:nvGrpSpPr>
        <p:grpSpPr>
          <a:xfrm>
            <a:off x="2733444" y="5520423"/>
            <a:ext cx="6734175" cy="943683"/>
            <a:chOff x="4371975" y="1616083"/>
            <a:chExt cx="6734175" cy="943683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75D7EC2E-6388-45C0-8298-EE1C1D064445}"/>
                </a:ext>
              </a:extLst>
            </p:cNvPr>
            <p:cNvGrpSpPr/>
            <p:nvPr/>
          </p:nvGrpSpPr>
          <p:grpSpPr>
            <a:xfrm>
              <a:off x="4371975" y="1616083"/>
              <a:ext cx="6734175" cy="943683"/>
              <a:chOff x="4371975" y="638175"/>
              <a:chExt cx="6734175" cy="943683"/>
            </a:xfrm>
          </p:grpSpPr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AA5FF74B-8DD8-472C-A756-78DAD0BBFF37}"/>
                  </a:ext>
                </a:extLst>
              </p:cNvPr>
              <p:cNvSpPr/>
              <p:nvPr/>
            </p:nvSpPr>
            <p:spPr>
              <a:xfrm>
                <a:off x="4371975" y="676983"/>
                <a:ext cx="6734175" cy="904875"/>
              </a:xfrm>
              <a:prstGeom prst="roundRect">
                <a:avLst/>
              </a:prstGeom>
              <a:solidFill>
                <a:srgbClr val="00A652"/>
              </a:solidFill>
              <a:ln w="28575">
                <a:solidFill>
                  <a:srgbClr val="00A6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2131E4AC-F9F1-4B57-AD8A-FE075224AF44}"/>
                  </a:ext>
                </a:extLst>
              </p:cNvPr>
              <p:cNvSpPr/>
              <p:nvPr/>
            </p:nvSpPr>
            <p:spPr>
              <a:xfrm>
                <a:off x="4371975" y="638175"/>
                <a:ext cx="6734175" cy="904875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28575">
                <a:solidFill>
                  <a:srgbClr val="00A6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54CC5D8-BFEA-4E82-9143-B4258B7BD7FA}"/>
                </a:ext>
              </a:extLst>
            </p:cNvPr>
            <p:cNvSpPr/>
            <p:nvPr/>
          </p:nvSpPr>
          <p:spPr>
            <a:xfrm>
              <a:off x="4424212" y="1725845"/>
              <a:ext cx="6649576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4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การแสดงดนตรีไทย วงมโหรีเครื่องใหญ่</a:t>
              </a:r>
            </a:p>
          </p:txBody>
        </p:sp>
      </p:grpSp>
      <p:pic>
        <p:nvPicPr>
          <p:cNvPr id="19" name="Graphic 18">
            <a:extLst>
              <a:ext uri="{FF2B5EF4-FFF2-40B4-BE49-F238E27FC236}">
                <a16:creationId xmlns:a16="http://schemas.microsoft.com/office/drawing/2014/main" id="{C5B18579-0246-473F-9271-E7DCBDB6ACA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b="58738"/>
          <a:stretch/>
        </p:blipFill>
        <p:spPr>
          <a:xfrm>
            <a:off x="200992" y="177480"/>
            <a:ext cx="9903446" cy="1498920"/>
          </a:xfrm>
          <a:prstGeom prst="rect">
            <a:avLst/>
          </a:prstGeom>
        </p:spPr>
      </p:pic>
      <p:sp>
        <p:nvSpPr>
          <p:cNvPr id="22" name="TextBox 12">
            <a:extLst>
              <a:ext uri="{FF2B5EF4-FFF2-40B4-BE49-F238E27FC236}">
                <a16:creationId xmlns:a16="http://schemas.microsoft.com/office/drawing/2014/main" id="{79A29047-7FEC-410B-B26F-234634F3D139}"/>
              </a:ext>
            </a:extLst>
          </p:cNvPr>
          <p:cNvSpPr txBox="1"/>
          <p:nvPr/>
        </p:nvSpPr>
        <p:spPr>
          <a:xfrm>
            <a:off x="1408274" y="639073"/>
            <a:ext cx="8749172" cy="6124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118817" tIns="59409" rIns="118817" bIns="59409" rtlCol="0">
            <a:spAutoFit/>
          </a:bodyPr>
          <a:lstStyle/>
          <a:p>
            <a:pPr algn="ctr" defTabSz="594086"/>
            <a:r>
              <a:rPr lang="th-TH" sz="32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นักเรียนรู้จักการแสดงในภาพนี้หรือไม่ และคิดว่าการแสดงนั้นมีชื่อว่าอะไร</a:t>
            </a:r>
          </a:p>
        </p:txBody>
      </p:sp>
    </p:spTree>
    <p:extLst>
      <p:ext uri="{BB962C8B-B14F-4D97-AF65-F5344CB8AC3E}">
        <p14:creationId xmlns:p14="http://schemas.microsoft.com/office/powerpoint/2010/main" val="1567325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2573</TotalTime>
  <Words>5059</Words>
  <Application>Microsoft Office PowerPoint</Application>
  <PresentationFormat>Widescreen</PresentationFormat>
  <Paragraphs>456</Paragraphs>
  <Slides>31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2" baseType="lpstr">
      <vt:lpstr>TH Sarabun New</vt:lpstr>
      <vt:lpstr>TH SarabunPSK</vt:lpstr>
      <vt:lpstr>Calibri</vt:lpstr>
      <vt:lpstr>Arial</vt:lpstr>
      <vt:lpstr>Cordia New</vt:lpstr>
      <vt:lpstr>Angsana New</vt:lpstr>
      <vt:lpstr>Times New Roman</vt:lpstr>
      <vt:lpstr>Mali</vt:lpstr>
      <vt:lpstr>Calibri Light</vt:lpstr>
      <vt:lpstr>Itim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Parinthorn Sukkai</dc:creator>
  <cp:lastModifiedBy>Atchawee Jaiipani</cp:lastModifiedBy>
  <cp:revision>155</cp:revision>
  <dcterms:created xsi:type="dcterms:W3CDTF">2023-09-21T04:37:14Z</dcterms:created>
  <dcterms:modified xsi:type="dcterms:W3CDTF">2023-10-24T02:43:16Z</dcterms:modified>
</cp:coreProperties>
</file>