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55"/>
  </p:notesMasterIdLst>
  <p:sldIdLst>
    <p:sldId id="566" r:id="rId2"/>
    <p:sldId id="437" r:id="rId3"/>
    <p:sldId id="486" r:id="rId4"/>
    <p:sldId id="565" r:id="rId5"/>
    <p:sldId id="553" r:id="rId6"/>
    <p:sldId id="572" r:id="rId7"/>
    <p:sldId id="488" r:id="rId8"/>
    <p:sldId id="570" r:id="rId9"/>
    <p:sldId id="491" r:id="rId10"/>
    <p:sldId id="569" r:id="rId11"/>
    <p:sldId id="506" r:id="rId12"/>
    <p:sldId id="574" r:id="rId13"/>
    <p:sldId id="591" r:id="rId14"/>
    <p:sldId id="592" r:id="rId15"/>
    <p:sldId id="593" r:id="rId16"/>
    <p:sldId id="576" r:id="rId17"/>
    <p:sldId id="577" r:id="rId18"/>
    <p:sldId id="578" r:id="rId19"/>
    <p:sldId id="579" r:id="rId20"/>
    <p:sldId id="580" r:id="rId21"/>
    <p:sldId id="581" r:id="rId22"/>
    <p:sldId id="582" r:id="rId23"/>
    <p:sldId id="583" r:id="rId24"/>
    <p:sldId id="584" r:id="rId25"/>
    <p:sldId id="585" r:id="rId26"/>
    <p:sldId id="586" r:id="rId27"/>
    <p:sldId id="587" r:id="rId28"/>
    <p:sldId id="588" r:id="rId29"/>
    <p:sldId id="589" r:id="rId30"/>
    <p:sldId id="590" r:id="rId31"/>
    <p:sldId id="521" r:id="rId32"/>
    <p:sldId id="527" r:id="rId33"/>
    <p:sldId id="528" r:id="rId34"/>
    <p:sldId id="529" r:id="rId35"/>
    <p:sldId id="573" r:id="rId36"/>
    <p:sldId id="522" r:id="rId37"/>
    <p:sldId id="523" r:id="rId38"/>
    <p:sldId id="540" r:id="rId39"/>
    <p:sldId id="375" r:id="rId40"/>
    <p:sldId id="496" r:id="rId41"/>
    <p:sldId id="531" r:id="rId42"/>
    <p:sldId id="256" r:id="rId43"/>
    <p:sldId id="555" r:id="rId44"/>
    <p:sldId id="556" r:id="rId45"/>
    <p:sldId id="557" r:id="rId46"/>
    <p:sldId id="558" r:id="rId47"/>
    <p:sldId id="559" r:id="rId48"/>
    <p:sldId id="575" r:id="rId49"/>
    <p:sldId id="561" r:id="rId50"/>
    <p:sldId id="562" r:id="rId51"/>
    <p:sldId id="563" r:id="rId52"/>
    <p:sldId id="564" r:id="rId53"/>
    <p:sldId id="300" r:id="rId54"/>
  </p:sldIdLst>
  <p:sldSz cx="12192000" cy="6858000"/>
  <p:notesSz cx="6858000" cy="9144000"/>
  <p:embeddedFontLst>
    <p:embeddedFont>
      <p:font typeface="Calibri" panose="020F0502020204030204" pitchFamily="34" charset="0"/>
      <p:regular r:id="rId56"/>
      <p:bold r:id="rId57"/>
      <p:italic r:id="rId58"/>
      <p:boldItalic r:id="rId59"/>
    </p:embeddedFont>
    <p:embeddedFont>
      <p:font typeface="Cordia New" panose="020B0304020202020204" pitchFamily="34" charset="-34"/>
      <p:regular r:id="rId60"/>
      <p:bold r:id="rId61"/>
      <p:italic r:id="rId62"/>
      <p:boldItalic r:id="rId63"/>
    </p:embeddedFont>
    <p:embeddedFont>
      <p:font typeface="TH Sarabun New" panose="020B0500040200020003" pitchFamily="34" charset="-34"/>
      <p:regular r:id="rId64"/>
      <p:bold r:id="rId65"/>
      <p:italic r:id="rId66"/>
      <p:boldItalic r:id="rId67"/>
    </p:embeddedFont>
  </p:embeddedFontLst>
  <p:defaultTextStyle>
    <a:defPPr>
      <a:defRPr lang="en-US"/>
    </a:defPPr>
    <a:lvl1pPr marL="0" algn="l" defTabSz="1088553" rtl="0" eaLnBrk="1" latinLnBrk="0" hangingPunct="1">
      <a:defRPr sz="2107" kern="1200">
        <a:solidFill>
          <a:schemeClr val="tx1"/>
        </a:solidFill>
        <a:latin typeface="+mn-lt"/>
        <a:ea typeface="+mn-ea"/>
        <a:cs typeface="+mn-cs"/>
      </a:defRPr>
    </a:lvl1pPr>
    <a:lvl2pPr marL="544277" algn="l" defTabSz="1088553" rtl="0" eaLnBrk="1" latinLnBrk="0" hangingPunct="1">
      <a:defRPr sz="2107" kern="1200">
        <a:solidFill>
          <a:schemeClr val="tx1"/>
        </a:solidFill>
        <a:latin typeface="+mn-lt"/>
        <a:ea typeface="+mn-ea"/>
        <a:cs typeface="+mn-cs"/>
      </a:defRPr>
    </a:lvl2pPr>
    <a:lvl3pPr marL="1088553" algn="l" defTabSz="1088553" rtl="0" eaLnBrk="1" latinLnBrk="0" hangingPunct="1">
      <a:defRPr sz="2107" kern="1200">
        <a:solidFill>
          <a:schemeClr val="tx1"/>
        </a:solidFill>
        <a:latin typeface="+mn-lt"/>
        <a:ea typeface="+mn-ea"/>
        <a:cs typeface="+mn-cs"/>
      </a:defRPr>
    </a:lvl3pPr>
    <a:lvl4pPr marL="1632831" algn="l" defTabSz="1088553" rtl="0" eaLnBrk="1" latinLnBrk="0" hangingPunct="1">
      <a:defRPr sz="2107" kern="1200">
        <a:solidFill>
          <a:schemeClr val="tx1"/>
        </a:solidFill>
        <a:latin typeface="+mn-lt"/>
        <a:ea typeface="+mn-ea"/>
        <a:cs typeface="+mn-cs"/>
      </a:defRPr>
    </a:lvl4pPr>
    <a:lvl5pPr marL="2177108" algn="l" defTabSz="1088553" rtl="0" eaLnBrk="1" latinLnBrk="0" hangingPunct="1">
      <a:defRPr sz="2107" kern="1200">
        <a:solidFill>
          <a:schemeClr val="tx1"/>
        </a:solidFill>
        <a:latin typeface="+mn-lt"/>
        <a:ea typeface="+mn-ea"/>
        <a:cs typeface="+mn-cs"/>
      </a:defRPr>
    </a:lvl5pPr>
    <a:lvl6pPr marL="2721384" algn="l" defTabSz="1088553" rtl="0" eaLnBrk="1" latinLnBrk="0" hangingPunct="1">
      <a:defRPr sz="2107" kern="1200">
        <a:solidFill>
          <a:schemeClr val="tx1"/>
        </a:solidFill>
        <a:latin typeface="+mn-lt"/>
        <a:ea typeface="+mn-ea"/>
        <a:cs typeface="+mn-cs"/>
      </a:defRPr>
    </a:lvl6pPr>
    <a:lvl7pPr marL="3265661" algn="l" defTabSz="1088553" rtl="0" eaLnBrk="1" latinLnBrk="0" hangingPunct="1">
      <a:defRPr sz="2107" kern="1200">
        <a:solidFill>
          <a:schemeClr val="tx1"/>
        </a:solidFill>
        <a:latin typeface="+mn-lt"/>
        <a:ea typeface="+mn-ea"/>
        <a:cs typeface="+mn-cs"/>
      </a:defRPr>
    </a:lvl7pPr>
    <a:lvl8pPr marL="3809939" algn="l" defTabSz="1088553" rtl="0" eaLnBrk="1" latinLnBrk="0" hangingPunct="1">
      <a:defRPr sz="2107" kern="1200">
        <a:solidFill>
          <a:schemeClr val="tx1"/>
        </a:solidFill>
        <a:latin typeface="+mn-lt"/>
        <a:ea typeface="+mn-ea"/>
        <a:cs typeface="+mn-cs"/>
      </a:defRPr>
    </a:lvl8pPr>
    <a:lvl9pPr marL="4354215" algn="l" defTabSz="1088553" rtl="0" eaLnBrk="1" latinLnBrk="0" hangingPunct="1">
      <a:defRPr sz="2107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B3371"/>
    <a:srgbClr val="BF4A37"/>
    <a:srgbClr val="D54B87"/>
    <a:srgbClr val="F2F2F2"/>
    <a:srgbClr val="D9D9D9"/>
    <a:srgbClr val="E288B5"/>
    <a:srgbClr val="D96594"/>
    <a:srgbClr val="AA2B5F"/>
    <a:srgbClr val="286AA0"/>
    <a:srgbClr val="4BACC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9DCAF9ED-07DC-4A11-8D7F-57B35C25682E}" styleName="Medium Style 1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469" autoAdjust="0"/>
    <p:restoredTop sz="89474" autoAdjust="0"/>
  </p:normalViewPr>
  <p:slideViewPr>
    <p:cSldViewPr>
      <p:cViewPr>
        <p:scale>
          <a:sx n="50" d="100"/>
          <a:sy n="50" d="100"/>
        </p:scale>
        <p:origin x="2688" y="113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483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font" Target="fonts/font8.fntdata"/><Relationship Id="rId68" Type="http://schemas.openxmlformats.org/officeDocument/2006/relationships/presProps" Target="presProps.xml"/><Relationship Id="rId7" Type="http://schemas.openxmlformats.org/officeDocument/2006/relationships/slide" Target="slides/slide6.xml"/><Relationship Id="rId71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font" Target="fonts/font3.fntdata"/><Relationship Id="rId66" Type="http://schemas.openxmlformats.org/officeDocument/2006/relationships/font" Target="fonts/font11.fntdata"/><Relationship Id="rId5" Type="http://schemas.openxmlformats.org/officeDocument/2006/relationships/slide" Target="slides/slide4.xml"/><Relationship Id="rId61" Type="http://schemas.openxmlformats.org/officeDocument/2006/relationships/font" Target="fonts/font6.fntdata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font" Target="fonts/font1.fntdata"/><Relationship Id="rId64" Type="http://schemas.openxmlformats.org/officeDocument/2006/relationships/font" Target="fonts/font9.fntdata"/><Relationship Id="rId69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font" Target="fonts/font4.fntdata"/><Relationship Id="rId67" Type="http://schemas.openxmlformats.org/officeDocument/2006/relationships/font" Target="fonts/font12.fntdata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font" Target="fonts/font7.fntdata"/><Relationship Id="rId7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font" Target="fonts/font2.fntdata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font" Target="fonts/font5.fntdata"/><Relationship Id="rId65" Type="http://schemas.openxmlformats.org/officeDocument/2006/relationships/font" Target="fonts/font10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4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5E7F41B-2EED-43E7-AD66-0B63E05F3FAF}" type="datetimeFigureOut">
              <a:rPr lang="en-GB" smtClean="0"/>
              <a:t>24/10/2023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1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4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08A6EE0-BF50-44C8-9F57-E7FF11A7264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54054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088553" rtl="0" eaLnBrk="1" latinLnBrk="0" hangingPunct="1">
      <a:defRPr sz="1466" kern="1200">
        <a:solidFill>
          <a:schemeClr val="tx1"/>
        </a:solidFill>
        <a:latin typeface="+mn-lt"/>
        <a:ea typeface="+mn-ea"/>
        <a:cs typeface="+mn-cs"/>
      </a:defRPr>
    </a:lvl1pPr>
    <a:lvl2pPr marL="544277" algn="l" defTabSz="1088553" rtl="0" eaLnBrk="1" latinLnBrk="0" hangingPunct="1">
      <a:defRPr sz="1466" kern="1200">
        <a:solidFill>
          <a:schemeClr val="tx1"/>
        </a:solidFill>
        <a:latin typeface="+mn-lt"/>
        <a:ea typeface="+mn-ea"/>
        <a:cs typeface="+mn-cs"/>
      </a:defRPr>
    </a:lvl2pPr>
    <a:lvl3pPr marL="1088553" algn="l" defTabSz="1088553" rtl="0" eaLnBrk="1" latinLnBrk="0" hangingPunct="1">
      <a:defRPr sz="1466" kern="1200">
        <a:solidFill>
          <a:schemeClr val="tx1"/>
        </a:solidFill>
        <a:latin typeface="+mn-lt"/>
        <a:ea typeface="+mn-ea"/>
        <a:cs typeface="+mn-cs"/>
      </a:defRPr>
    </a:lvl3pPr>
    <a:lvl4pPr marL="1632831" algn="l" defTabSz="1088553" rtl="0" eaLnBrk="1" latinLnBrk="0" hangingPunct="1">
      <a:defRPr sz="1466" kern="1200">
        <a:solidFill>
          <a:schemeClr val="tx1"/>
        </a:solidFill>
        <a:latin typeface="+mn-lt"/>
        <a:ea typeface="+mn-ea"/>
        <a:cs typeface="+mn-cs"/>
      </a:defRPr>
    </a:lvl4pPr>
    <a:lvl5pPr marL="2177108" algn="l" defTabSz="1088553" rtl="0" eaLnBrk="1" latinLnBrk="0" hangingPunct="1">
      <a:defRPr sz="1466" kern="1200">
        <a:solidFill>
          <a:schemeClr val="tx1"/>
        </a:solidFill>
        <a:latin typeface="+mn-lt"/>
        <a:ea typeface="+mn-ea"/>
        <a:cs typeface="+mn-cs"/>
      </a:defRPr>
    </a:lvl5pPr>
    <a:lvl6pPr marL="2721384" algn="l" defTabSz="1088553" rtl="0" eaLnBrk="1" latinLnBrk="0" hangingPunct="1">
      <a:defRPr sz="1466" kern="1200">
        <a:solidFill>
          <a:schemeClr val="tx1"/>
        </a:solidFill>
        <a:latin typeface="+mn-lt"/>
        <a:ea typeface="+mn-ea"/>
        <a:cs typeface="+mn-cs"/>
      </a:defRPr>
    </a:lvl6pPr>
    <a:lvl7pPr marL="3265661" algn="l" defTabSz="1088553" rtl="0" eaLnBrk="1" latinLnBrk="0" hangingPunct="1">
      <a:defRPr sz="1466" kern="1200">
        <a:solidFill>
          <a:schemeClr val="tx1"/>
        </a:solidFill>
        <a:latin typeface="+mn-lt"/>
        <a:ea typeface="+mn-ea"/>
        <a:cs typeface="+mn-cs"/>
      </a:defRPr>
    </a:lvl7pPr>
    <a:lvl8pPr marL="3809939" algn="l" defTabSz="1088553" rtl="0" eaLnBrk="1" latinLnBrk="0" hangingPunct="1">
      <a:defRPr sz="1466" kern="1200">
        <a:solidFill>
          <a:schemeClr val="tx1"/>
        </a:solidFill>
        <a:latin typeface="+mn-lt"/>
        <a:ea typeface="+mn-ea"/>
        <a:cs typeface="+mn-cs"/>
      </a:defRPr>
    </a:lvl8pPr>
    <a:lvl9pPr marL="4354215" algn="l" defTabSz="1088553" rtl="0" eaLnBrk="1" latinLnBrk="0" hangingPunct="1">
      <a:defRPr sz="1466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3D3E5FB-F037-4871-882B-675576FF26CD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925458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h-TH" sz="1600" dirty="0"/>
              <a:t>สคริปต์ครู : ครูอธิบายความรู้เพิ่มเติมเกี่ยวกับการจัดพิธีไหว้ครูทางนาฏศิลป์ไทยให้นักเรียนฟังว่า การจัดพิธีไหว้ครูทางนาฏศิลป์ไทยจะนิยมจัดในวันพฤหัสบดี ซึ่งถือว่าเป็นวันครู แต่ในปัจจุบันอนุโลมให้สามารถจัดในวันอาทิตย์ได้อีก 1 วัน ซึ่งวันพฤหัสบดี หรือวันอาทิตย์ที่จะจัดพิธีนั้นจะต้องไม่ตรงกับวันพระ ส่วนเดือนที่นิยมจัดตามแบบโบราณจะเลือกเดือนที่เป็นเลขคู่ ยกเว้นเดือน 9 เดือนเดียวที่อนุโลม เพราะถือเลข 9 เป็นเลขที่ดี จะมีความเจริญก้าวหน้านั่นเอง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08A6EE0-BF50-44C8-9F57-E7FF11A7264D}" type="slidenum">
              <a:rPr lang="en-GB" smtClean="0"/>
              <a:t>12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1498551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h-TH" sz="1600" dirty="0"/>
              <a:t>สคริปต์ครู : ครูอธิบายความรู้เพิ่มเติมเกี่ยวกับการจัดพิธีไหว้ครูทางนาฏศิลป์ไทยให้นักเรียนฟังว่า การจัดพิธีไหว้ครูทางนาฏศิลป์ไทยจะนิยมจัดในวันพฤหัสบดี ซึ่งถือว่าเป็นวันครู แต่ในปัจจุบันอนุโลมให้สามารถจัดในวันอาทิตย์ได้อีก 1 วัน ซึ่งวันพฤหัสบดี หรือวันอาทิตย์ที่จะจัดพิธีนั้นจะต้องไม่ตรงกับวันพระ ส่วนเดือนที่นิยมจัดตามแบบโบราณจะเลือกเดือนที่เป็นเลขคู่ ยกเว้นเดือน 9 เดือนเดียวที่อนุโลม เพราะถือเลข 9 เป็นเลขที่ดี จะมีความเจริญก้าวหน้านั่นเอง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08A6EE0-BF50-44C8-9F57-E7FF11A7264D}" type="slidenum">
              <a:rPr lang="en-GB" smtClean="0"/>
              <a:t>13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9667347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h-TH" sz="1600" dirty="0"/>
              <a:t>สคริปต์ครู : ครูอธิบายความรู้เพิ่มเติมเกี่ยวกับการจัดพิธีไหว้ครูทางนาฏศิลป์ไทยให้นักเรียนฟังว่า การจัดพิธีไหว้ครูทางนาฏศิลป์ไทยจะนิยมจัดในวันพฤหัสบดี ซึ่งถือว่าเป็นวันครู แต่ในปัจจุบันอนุโลมให้สามารถจัดในวันอาทิตย์ได้อีก 1 วัน ซึ่งวันพฤหัสบดี หรือวันอาทิตย์ที่จะจัดพิธีนั้นจะต้องไม่ตรงกับวันพระ ส่วนเดือนที่นิยมจัดตามแบบโบราณจะเลือกเดือนที่เป็นเลขคู่ ยกเว้นเดือน 9 เดือนเดียวที่อนุโลม เพราะถือเลข 9 เป็นเลขที่ดี จะมีความเจริญก้าวหน้านั่นเอง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08A6EE0-BF50-44C8-9F57-E7FF11A7264D}" type="slidenum">
              <a:rPr lang="en-GB" smtClean="0"/>
              <a:t>14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3905374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h-TH" sz="1600" dirty="0"/>
              <a:t>สคริปต์ครู : ครูอธิบายความรู้เพิ่มเติมเกี่ยวกับการจัดพิธีไหว้ครูทางนาฏศิลป์ไทยให้นักเรียนฟังว่า การจัดพิธีไหว้ครูทางนาฏศิลป์ไทยจะนิยมจัดในวันพฤหัสบดี ซึ่งถือว่าเป็นวันครู แต่ในปัจจุบันอนุโลมให้สามารถจัดในวันอาทิตย์ได้อีก 1 วัน ซึ่งวันพฤหัสบดี หรือวันอาทิตย์ที่จะจัดพิธีนั้นจะต้องไม่ตรงกับวันพระ ส่วนเดือนที่นิยมจัดตามแบบโบราณจะเลือกเดือนที่เป็นเลขคู่ ยกเว้นเดือน 9 เดือนเดียวที่อนุโลม เพราะถือเลข 9 เป็นเลขที่ดี จะมีความเจริญก้าวหน้านั่นเอง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08A6EE0-BF50-44C8-9F57-E7FF11A7264D}" type="slidenum">
              <a:rPr lang="en-GB" smtClean="0"/>
              <a:t>15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3340958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h-TH" dirty="0"/>
              <a:t>สคริปต์ครู : ครูอธิบายความรู้เพิ่มเติมเกี่ยวกับเศียรครูที่ใช้ในพิธีไหว้ครูให้นักเรียนฟัง เพื่อให้เกิดความรู้ ความเข้าใจที่ชัดเจนยิ่งขึ้น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8A6EE0-BF50-44C8-9F57-E7FF11A7264D}" type="slidenum">
              <a:rPr lang="en-GB" smtClean="0"/>
              <a:t>16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3904846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r>
              <a:rPr lang="th-TH" sz="1400" b="0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สคริปต์ครู : ครูอธิบายความรู้เพิ่มเติมเกี่ยวกับเทริดโนราว่ามีส่วนเกี่ยวข้องกับการประกอบพิธีไหว้ครูทางนาฏศิลป์ไทยอย่างไรให้นักเรียนฟัง เพื่อให้เกิดความรู้ ความเข้าใจที่ชัดเจนยิ่งขึ้น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8A6EE0-BF50-44C8-9F57-E7FF11A7264D}" type="slidenum">
              <a:rPr lang="en-GB" smtClean="0"/>
              <a:t>17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3156459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h-TH" dirty="0"/>
              <a:t>สคริปต์ครู : ครูอธิบายความรู้เพิ่มเติมเกี่ยวกับพระภรตฤๅษีว่ามีส่วนเกี่ยวข้องกับการประกอบพิธีไหว้ครูทางนาฏศิลป์ไทยอย่างไรให้นักเรียนฟัง เพื่อให้เกิดความรู้ ความเข้าใจที่ชัดเจนยิ่งขึ้น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8A6EE0-BF50-44C8-9F57-E7FF11A7264D}" type="slidenum">
              <a:rPr lang="en-GB" smtClean="0"/>
              <a:t>18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7122191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h-TH" dirty="0"/>
              <a:t>สคริปต์ครู : ครูอธิบายความรู้เพิ่มเติมเกี่ยวกับพระปรคนธรรพว่ามีส่วนเกี่ยวข้องกับการประกอบพิธีไหว้ครูทางนาฏศิลป์ไทยอย่างไรให้นักเรียนฟัง เพื่อให้เกิดความรู้ ความเข้าใจที่ชัดเจนยิ่งขึ้น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8A6EE0-BF50-44C8-9F57-E7FF11A7264D}" type="slidenum">
              <a:rPr lang="en-GB" smtClean="0"/>
              <a:t>19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5384065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h-TH" dirty="0"/>
              <a:t>สคริปต์ครู : ครูอธิบายความรู้เพิ่มเติมเกี่ยวกับพระพิฆเนศว่ามีส่วนเกี่ยวข้องกับการประกอบพิธีไหว้ครูทางนาฏศิลป์ไทยอย่างไรให้นักเรียนฟัง เพื่อให้เกิดความรู้ ความเข้าใจที่ชัดเจนยิ่งขึ้น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8A6EE0-BF50-44C8-9F57-E7FF11A7264D}" type="slidenum">
              <a:rPr lang="en-GB" smtClean="0"/>
              <a:t>20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4813383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h-TH" dirty="0"/>
              <a:t>สคริปต์ครู : ครูอธิบายความรู้เพิ่มเติมเกี่ยวกับพระพรหมธาดาว่ามีส่วนเกี่ยวข้องกับการประกอบพิธีไหว้ครูทางนาฏศิลป์ไทยอย่างไรให้นักเรียนฟัง เพื่อให้เกิดความรู้ ความเข้าใจที่ชัดเจนยิ่งขึ้น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8A6EE0-BF50-44C8-9F57-E7FF11A7264D}" type="slidenum">
              <a:rPr lang="en-GB" smtClean="0"/>
              <a:t>21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8392590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h-TH" sz="1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ตัวชี้วัด</a:t>
            </a:r>
            <a:endParaRPr lang="en-US" sz="12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pPr marL="313822" indent="-313822">
              <a:buFont typeface="Arial" charset="0"/>
              <a:buChar char="•"/>
            </a:pPr>
            <a:r>
              <a:rPr lang="th-TH" sz="1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วิเคราะห์การใช้ทัศนธาตุและหลักการออกแบบในการสื่อความหมายในรูปแบบต่าง ๆ</a:t>
            </a:r>
          </a:p>
          <a:p>
            <a:pPr marL="313822" indent="-313822">
              <a:buFont typeface="Arial" charset="0"/>
              <a:buChar char="•"/>
            </a:pPr>
            <a:r>
              <a:rPr lang="th-TH" sz="1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บรรยายจุดประสงค์และเนื้อหาของ งานทัศนศิลป์ โดยใช้ศัพท์ทางทัศนศิลป์</a:t>
            </a:r>
            <a:br>
              <a:rPr lang="th-TH" sz="1200" dirty="0">
                <a:latin typeface="TH Sarabun New" panose="020B0500040200020003" pitchFamily="34" charset="-34"/>
                <a:cs typeface="TH Sarabun New" panose="020B0500040200020003" pitchFamily="34" charset="-34"/>
              </a:rPr>
            </a:br>
            <a:endParaRPr lang="th-TH" sz="12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15431A5-337E-4FD5-85C7-20FE2CDA4F9D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690642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h-TH" dirty="0"/>
              <a:t>สคริปต์ครู : ครูอธิบายความรู้เพิ่มเติมเกี่ยวกับพระอิศวรว่ามีส่วนเกี่ยวข้องกับการประกอบพิธีไหว้ครูทางนาฏศิลป์ไทยอย่างไรให้นักเรียนฟัง เพื่อให้เกิดความรู้ ความเข้าใจที่ชัดเจนยิ่งขึ้น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8A6EE0-BF50-44C8-9F57-E7FF11A7264D}" type="slidenum">
              <a:rPr lang="en-GB" smtClean="0"/>
              <a:t>22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5713263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h-TH" dirty="0"/>
              <a:t>สคริปต์ครู : ครูอธิบายความรู้เพิ่มเติมเกี่ยวกับพระนารายณ์ว่ามีส่วนเกี่ยวข้องกับการประกอบพิธีไหว้ครูทางนาฏศิลป์ไทยอย่างไรให้นักเรียนฟัง เพื่อให้เกิดความรู้ ความเข้าใจที่ชัดเจนยิ่งขึ้น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8A6EE0-BF50-44C8-9F57-E7FF11A7264D}" type="slidenum">
              <a:rPr lang="en-GB" smtClean="0"/>
              <a:t>23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2911617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h-TH" dirty="0"/>
              <a:t>สคริปต์ครู : ครูอธิบายความรู้เพิ่มเติมเกี่ยวกับพระปัญจสิงขรว่ามีส่วนเกี่ยวข้องกับการประกอบพิธีไหว้ครูทางนาฏศิลป์ไทยอย่างไรให้นักเรียนฟัง เพื่อให้เกิดความรู้ ความเข้าใจที่ชัดเจนยิ่งขึ้น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8A6EE0-BF50-44C8-9F57-E7FF11A7264D}" type="slidenum">
              <a:rPr lang="en-GB" smtClean="0"/>
              <a:t>24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5048311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h-TH" dirty="0"/>
              <a:t>สคริปต์ครู : ครูอธิบายความรู้เพิ่มเติมเกี่ยวกับพระวิษณุกรรมว่ามีส่วนเกี่ยวข้องกับการประกอบพิธีไหว้ครูทางนาฏศิลป์ไทยอย่างไรให้นักเรียนฟัง เพื่อให้เกิดความรู้ ความเข้าใจที่ชัดเจนยิ่งขึ้น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8A6EE0-BF50-44C8-9F57-E7FF11A7264D}" type="slidenum">
              <a:rPr lang="en-GB" smtClean="0"/>
              <a:t>25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5006979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h-TH" dirty="0"/>
              <a:t>สคริปต์ครู : ครูอธิบายความรู้เพิ่มเติมเกี่ยวกับพระพิราพว่ามีส่วนเกี่ยวข้องกับการประกอบพิธีไหว้ครูทางนาฏศิลป์ไทยอย่างไรให้นักเรียนฟัง เพื่อให้เกิดความรู้ ความเข้าใจที่ชัดเจนยิ่งขึ้น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8A6EE0-BF50-44C8-9F57-E7FF11A7264D}" type="slidenum">
              <a:rPr lang="en-GB" smtClean="0"/>
              <a:t>26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79051433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h-TH" dirty="0"/>
              <a:t>สคริปต์ครู : ครูอธิบายความรู้เพิ่มเติมเกี่ยวกับเศียรครูที่ใช้ในพิธีครอบครูให้นักเรียนฟัง เพื่อให้เกิดความรู้ ความเข้าใจที่ชัดเจนยิ่งขึ้น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8A6EE0-BF50-44C8-9F57-E7FF11A7264D}" type="slidenum">
              <a:rPr lang="en-GB" smtClean="0"/>
              <a:t>27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64554379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h-TH" dirty="0"/>
              <a:t>สคริปต์ครู : ครูอธิบายความรู้เพิ่มเติมเกี่ยวกับเศียรพระภรตฤๅษีและความสำคัญของการนำเศียรพระภรตฤๅษีมาใช้ประกอบในพิธีไหว้ครูทางนาฏศิลป์ไทยให้นักเรียนฟัง เพื่อให้เกิดความรู้ ความเข้าใจที่ชัดเจนยิ่งขึ้น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8A6EE0-BF50-44C8-9F57-E7FF11A7264D}" type="slidenum">
              <a:rPr lang="en-GB" smtClean="0"/>
              <a:t>28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97068497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h-TH" dirty="0"/>
              <a:t>สคริปต์ครู : ครูอธิบายความรู้เพิ่มเติมเกี่ยวกับเศียรพระพิราพและความสำคัญของการนำเศียรพระพิราพมาใช้ประกอบในพิธีไหว้ครูทางนาฏศิลป์ไทยให้นักเรียนฟัง เพื่อให้เกิดความรู้ ความเข้าใจที่ชัดเจนยิ่งขึ้น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8A6EE0-BF50-44C8-9F57-E7FF11A7264D}" type="slidenum">
              <a:rPr lang="en-GB" smtClean="0"/>
              <a:t>29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63243644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h-TH" dirty="0"/>
              <a:t>สคริปต์ครู : ครูอธิบายความรู้เพิ่มเติมเกี่ยวกับเทริดโนราและความสำคัญของการนำเทริดโนรามาใช้ประกอบในพิธีไหว้ครูทางนาฏศิลป์ไทยให้นักเรียนฟัง เพื่อให้เกิดความรู้ ความเข้าใจที่ชัดเจนยิ่งขึ้น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8A6EE0-BF50-44C8-9F57-E7FF11A7264D}" type="slidenum">
              <a:rPr lang="en-GB" smtClean="0"/>
              <a:t>30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98820372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h-TH" dirty="0"/>
              <a:t>สคริปต์ครู : ครูให้นักเรียนดูภาพ แล้วร่วมกันวิเคราะห์ว่าหากต้องการนำการแสดงนาฏศิลป์ไทยมาใช้ประกอบกิจกรรมต่างๆ จะมีแนวทางในการจัดชุดการแสดงอย่างไร</a:t>
            </a:r>
          </a:p>
          <a:p>
            <a:endParaRPr lang="th-TH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8A6EE0-BF50-44C8-9F57-E7FF11A7264D}" type="slidenum">
              <a:rPr lang="en-GB" smtClean="0"/>
              <a:t>31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645543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" sz="1600" dirty="0"/>
              <a:t>สคริปต์ครู</a:t>
            </a:r>
            <a:r>
              <a:rPr lang="" sz="1600" baseline="0" dirty="0"/>
              <a:t> </a:t>
            </a:r>
            <a:r>
              <a:rPr lang="th-TH" sz="1600" dirty="0"/>
              <a:t>: ครูให้นักเรียนดูภาพจากนั้นร่วมกันแสดงความคิดเห็นเกี่ยวกับการอนุรักษ์และสืบสานการแสดงนาฏศิลป์ไทย</a:t>
            </a:r>
          </a:p>
          <a:p>
            <a:endParaRPr lang="th-TH" sz="16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08A6EE0-BF50-44C8-9F57-E7FF11A7264D}" type="slidenum">
              <a:rPr lang="en-GB" smtClean="0"/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70744222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h-TH" dirty="0"/>
              <a:t>สคริปต์ครู : ครูอธิบายความรู้เพิ่มเติมเกี่ยวกับการแสดงนาฏศิลป์ในโอกาสต่างๆ ให้นักเรียนฟัง เพื่อให้เกิดความรู้ ความเข้าใจที่ชัดเจนยิ่งขึ้น</a:t>
            </a:r>
          </a:p>
          <a:p>
            <a:endParaRPr lang="th-T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8A6EE0-BF50-44C8-9F57-E7FF11A7264D}" type="slidenum">
              <a:rPr lang="en-GB" smtClean="0"/>
              <a:t>32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9901675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h-TH" dirty="0"/>
              <a:t>สคริปต์ครู : ครูอธิบายความรู้เพิ่มเติมเกี่ยวกับหลักในการเลือกชุดการแสดงให้เหมาะสมให้นักเรียนฟัง เพื่อให้เกิดความรู้ ความเข้าใจที่ชัดเจนยิ่งขึ้น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8A6EE0-BF50-44C8-9F57-E7FF11A7264D}" type="slidenum">
              <a:rPr lang="en-GB" smtClean="0"/>
              <a:t>33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3833384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h-TH" dirty="0"/>
              <a:t>สคริปต์ครู : ครูอธิบายความรู้เพิ่มเติมเกี่ยวกับแนวคิดในการจัดชุดการแสดงในวันสำคัญของโรงเรียนให้นักเรียนฟัง เพื่อให้เกิดความรู้ ความเข้าใจที่ชัดเจนยิ่งขึ้น</a:t>
            </a:r>
          </a:p>
          <a:p>
            <a:endParaRPr lang="th-T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8A6EE0-BF50-44C8-9F57-E7FF11A7264D}" type="slidenum">
              <a:rPr lang="en-GB" smtClean="0"/>
              <a:t>34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3637852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h-TH" dirty="0"/>
              <a:t>สคริปต์ครู : ครูอธิบายความรู้เพิ่มเติมเกี่ยวกับแนวคิดในการจัดชุดการแสดงประจำโรงเรียนให้นักเรียนฟัง เพื่อให้เกิดความรู้ ความเข้าใจที่ชัดเจนยิ่งขึ้น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8A6EE0-BF50-44C8-9F57-E7FF11A7264D}" type="slidenum">
              <a:rPr lang="en-GB" smtClean="0"/>
              <a:t>35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54215140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h-TH" dirty="0"/>
              <a:t>สคริปต์ครู : ครูอธิบายถึงเหตุผลที่เราควรร่วมมือร่วมใจในการอนุรักษ์  รักษา สืบทอด เผยแพร่การแสดงนาฏศิลป์ไทยให้คงอยู่คู่ชาติไทยสืบต่อไป 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8A6EE0-BF50-44C8-9F57-E7FF11A7264D}" type="slidenum">
              <a:rPr lang="en-GB" smtClean="0"/>
              <a:t>36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15719222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h-TH" dirty="0"/>
              <a:t>สคริปต์ครู : ครูอธิบายความรู้เพิ่มเติมเกี่ยวกับแนวทางการอนุรักษ์นาฏศิลป์ไทยให้นักเรียนฟัง เพื่อให้เกิดความรู้ ความเข้าใจที่ชัดเจนยิ่งขึ้น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8A6EE0-BF50-44C8-9F57-E7FF11A7264D}" type="slidenum">
              <a:rPr lang="en-GB" smtClean="0"/>
              <a:t>37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02265338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" sz="1600" dirty="0"/>
              <a:t>สคริปต์ครู</a:t>
            </a:r>
            <a:r>
              <a:rPr lang="" sz="1600" baseline="0" dirty="0"/>
              <a:t> </a:t>
            </a:r>
            <a:r>
              <a:rPr lang="th-TH" sz="1600" dirty="0"/>
              <a:t>: ครูและนักเรียนร่วมกันสรุปความรู้เกี่ยวกับคุณค่าและความสำคัญของนาฏศิลป์ไทย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08A6EE0-BF50-44C8-9F57-E7FF11A7264D}" type="slidenum">
              <a:rPr lang="en-GB" smtClean="0"/>
              <a:t>38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50500923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" sz="1600" dirty="0"/>
              <a:t>สคริปต์ครู</a:t>
            </a:r>
            <a:r>
              <a:rPr lang="" sz="1600" baseline="0" dirty="0"/>
              <a:t> </a:t>
            </a:r>
            <a:r>
              <a:rPr lang="th-TH" sz="1600" dirty="0"/>
              <a:t>: ครูและนักเรียนร่วมกันสรุปความรู้เกี่ยวกับลักษณะงานวิจิตรศิลป์ที่ปรากฏอยู่ในงานนาฏศิลป์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08A6EE0-BF50-44C8-9F57-E7FF11A7264D}" type="slidenum">
              <a:rPr lang="en-GB" smtClean="0"/>
              <a:t>39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50500923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" sz="1600" dirty="0"/>
              <a:t>สคริปต์ครู</a:t>
            </a:r>
            <a:r>
              <a:rPr lang="" sz="1600" baseline="0" dirty="0"/>
              <a:t> </a:t>
            </a:r>
            <a:r>
              <a:rPr lang="th-TH" sz="1600" dirty="0"/>
              <a:t>: ครูและนักเรียนร่วมกันสรุปความรู้เกี่ยวกับสุนทรียภาพของการแสดงนาฏศิลป์ไทยและลักษณะกระบวนการสืบทอดการแสดงนาฏศิลป์ไทย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08A6EE0-BF50-44C8-9F57-E7FF11A7264D}" type="slidenum">
              <a:rPr lang="en-GB" smtClean="0"/>
              <a:t>40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50500923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" sz="1600" dirty="0"/>
              <a:t>สคริปต์ครู</a:t>
            </a:r>
            <a:r>
              <a:rPr lang="" sz="1600" baseline="0" dirty="0"/>
              <a:t> </a:t>
            </a:r>
            <a:r>
              <a:rPr lang="th-TH" sz="1600" dirty="0"/>
              <a:t>: ครูและนักเรียนร่วมกันสรุปความรู้เกี่ยวกับแนวทางการอนุรักษ์นาฏศิลป์ไทย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08A6EE0-BF50-44C8-9F57-E7FF11A7264D}" type="slidenum">
              <a:rPr lang="en-GB" smtClean="0"/>
              <a:t>41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5050092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08A6EE0-BF50-44C8-9F57-E7FF11A7264D}" type="slidenum">
              <a:rPr lang="en-GB" smtClean="0"/>
              <a:t>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72125747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h-TH" sz="16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เฉลย ข้อ </a:t>
            </a:r>
            <a:r>
              <a:rPr lang="en-US" sz="16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5</a:t>
            </a:r>
            <a:r>
              <a:rPr lang="th-TH" sz="16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. จิตรกรรม</a:t>
            </a:r>
          </a:p>
          <a:p>
            <a:pPr algn="thaiDist"/>
            <a:r>
              <a:rPr lang="th-TH" sz="1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การแสดงโขนจะรวมศิลปะหลากหลายแขนงเข้าไว้ด้วยกัน โดยเฉพาะงานจิตรกรรม โดยถือว่าเป็นงานศิลปะที่ปรากฏเด่นชัดที่สุดในการแสดงโขน งานจิตรกรรมจัดเป็นศิลปะแขนงหนึ่งที่ถูกนำมาใช้ทั้งในด้านการออกแบบเครื่องแต่งกาย การแต่งหน้า ทำผม การออกแบบฉาก อุปกรณ์ ประกอบฉาก และอุปกรณ์ประกอบ            การแสดง ซึ่งสิ่งต่าง ๆ เหล่านี้ล้วนต้องใช้ความรู้ ความสามารถทางด้านจิตรกรรมทั้งสิ้น 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DC3DCE-ABB4-4315-955F-B07EF0EAE0D3}" type="slidenum">
              <a:rPr lang="th-TH" smtClean="0"/>
              <a:t>43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847433136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h-TH" sz="16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เฉลย ข้อ </a:t>
            </a:r>
            <a:r>
              <a:rPr lang="en-US" sz="16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4</a:t>
            </a:r>
            <a:r>
              <a:rPr lang="th-TH" sz="16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. มี เพราะเป็นกิจกรรมที่ช่วยเสริมสร้างพัฒนาการในด้านต่างๆ </a:t>
            </a:r>
          </a:p>
          <a:p>
            <a:pPr algn="thaiDist"/>
            <a:r>
              <a:rPr lang="th-TH" sz="1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นาฏศิลป์ไทยเป็นกิจกรรมที่มีคุณค่าและความสำคัญหลายประการ เช่น เป็นกิจกรรมที่ให้ความรู้และความบันเทิงแก่ผู้ที่ได้รับชม ปลูกฝังค่านิยมที่ดีงาม</a:t>
            </a:r>
          </a:p>
          <a:p>
            <a:pPr algn="thaiDist"/>
            <a:r>
              <a:rPr lang="th-TH" sz="1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ทางศิลปะ ช่วยให้รู้จักรากเหง้าทางวัฒนธรรม ทั้งยังช่วยเสริมสร้างพัฒนาการในด้านต่างๆ ไม่ว่าจะเป็นร่างกาย อารมณ์-จิตใจ สังคม และสติปัญญา            อีกด้วย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DC3DCE-ABB4-4315-955F-B07EF0EAE0D3}" type="slidenum">
              <a:rPr lang="th-TH" smtClean="0"/>
              <a:t>44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294700308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h-TH" sz="16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เฉลย ข้อ </a:t>
            </a:r>
            <a:r>
              <a:rPr lang="en-US" sz="16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1</a:t>
            </a:r>
            <a:r>
              <a:rPr lang="th-TH" sz="16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. </a:t>
            </a:r>
            <a:r>
              <a:rPr lang="th-TH" sz="1800" b="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rPr>
              <a:t>ช่วยกำหนดลีลากระบวนท่าในการร่ายรำของผู้แสดง</a:t>
            </a:r>
          </a:p>
          <a:p>
            <a:pPr algn="thaiDist"/>
            <a:r>
              <a:rPr lang="th-TH" sz="1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วรรณกรรมเป็นเรื่องราวที่ถูกหยิบยกมาใช้ในการดำเนินเรื่อง โดยบทประพันธ์ที่อยู่ในวรรณกรรมจะเป็นตัวกำหนดให้ผู้แสดงร่ายรำ หรือแสดงท่าทางเพื่อสื่อความหมายไปตามบทประพันธ์นั้น ๆ ผ่านการแสดงนาฏศิลป์ไทย ผู้ชมการแสดงนาฏศิลป์จะเข้าใจความหมายของเรื่องราวในวรรณกรรมผ่านท่าทางการร่ายรำเหล่านั้น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DC3DCE-ABB4-4315-955F-B07EF0EAE0D3}" type="slidenum">
              <a:rPr lang="th-TH" smtClean="0"/>
              <a:t>45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968382392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h-TH" sz="16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เฉลย ข้อ </a:t>
            </a:r>
            <a:r>
              <a:rPr lang="en-US" sz="16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2</a:t>
            </a:r>
            <a:r>
              <a:rPr lang="th-TH" sz="16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. </a:t>
            </a:r>
            <a:r>
              <a:rPr lang="th-TH" sz="1800" b="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rPr>
              <a:t>ทำให้ได้รับอรรถรสจากการชมการแสดงอย่างเต็มที่</a:t>
            </a:r>
          </a:p>
          <a:p>
            <a:pPr algn="thaiDist"/>
            <a:r>
              <a:rPr lang="th-TH" sz="1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การร่ายรำเปรียบเสมือนภาษาพูดที่ใช้ในการสื่อสาร แต่ไม่มีเสียงที่เปล่งออกมา จึงต้องอาศัยการเคลื่อนไหวส่วนต่าง ๆ ของร่างกาย เพื่อสื่อความหมาย ถ่ายทอดเรื่องราว อารมณ์ และความรู้สึกไปยังผู้ชมแทน หากผู้แสดงร่ายรำได้อย่างงดงามก็จะทำให้เกิดความสนุกสนาน เกิดสุนทรียะภาพในการรับชมการแสดง ซึ่งจะส่งผลทำให้ได้รับอรรถรสจากการชมการแสดงอย่างเต็มที่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DC3DCE-ABB4-4315-955F-B07EF0EAE0D3}" type="slidenum">
              <a:rPr lang="th-TH" smtClean="0"/>
              <a:t>46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695703364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h-TH" sz="16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เฉลย ข้อ </a:t>
            </a:r>
            <a:r>
              <a:rPr lang="en-US" sz="16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1</a:t>
            </a:r>
            <a:r>
              <a:rPr lang="th-TH" sz="16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. </a:t>
            </a:r>
            <a:r>
              <a:rPr lang="th-TH" sz="1800" b="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rPr>
              <a:t>เป็นการสืบสานภูมิปัญญาทางวัฒนธรรมของบรรพบุรุษไทยที่มีมาแต่อดีต</a:t>
            </a:r>
          </a:p>
          <a:p>
            <a:pPr algn="thaiDist"/>
            <a:r>
              <a:rPr lang="th-TH" sz="1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การสืบทอดองค์ความรู้ทางนาฏศิลป์มีความสำคัญต่อคนไทยในหลายประการ เช่น เป็นการรักษามรดกทางวัฒนธรรมของชาติที่งดงามไม่ให้สูญหาย เป็นการสืบสานภูมิปัญญาของบรรพบุรุษไทยที่ได้คิดสร้างสรรค์ผลงานทางด้านนาฏศิลป์ไทยไว้เป็นสมบัติทางภูมิปัญญาของชาติ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DC3DCE-ABB4-4315-955F-B07EF0EAE0D3}" type="slidenum">
              <a:rPr lang="th-TH" smtClean="0"/>
              <a:t>47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097623904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h-TH" sz="16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เฉลย ข้อ 3. </a:t>
            </a:r>
            <a:r>
              <a:rPr lang="th-TH" sz="18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แสดงความ</a:t>
            </a:r>
            <a:r>
              <a:rPr lang="th-TH" sz="1800" b="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rPr>
              <a:t>เคารพนับถือต่อครูบาอาจารย์</a:t>
            </a:r>
          </a:p>
          <a:p>
            <a:pPr algn="thaiDist"/>
            <a:r>
              <a:rPr lang="th-TH" sz="1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พิธีไหว้ครูทางนาฏศิลป์ไทย เป็นกิจกรรมที่เปิดโอกาสให้ผู้เรียนได้แสดงออกซึ่งความเคารพนบนอบและความกตัญญูต่อครูบาอาจารย์ผู้ซึ่งประสิทธิประสาทวิชาความรู้ให้ ทั้งยังเป็นสิ่งเตือนสติให้ศิษย์ระลึกถึงครู เป็นเครื่องเตือนใจให้ประพฤติแต่สิ่งที่ดีงาม ตั้งมั่นอยู่ในคุณธรรมและจริยธรรม และตั้งตนอยู่ในโอวาทคำสั่งสอนของครูบาอาจารย์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DC3DCE-ABB4-4315-955F-B07EF0EAE0D3}" type="slidenum">
              <a:rPr lang="th-TH" smtClean="0"/>
              <a:t>48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842349352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h-TH" sz="1600" b="1" dirty="0"/>
              <a:t>เฉลย ข้อ </a:t>
            </a:r>
            <a:r>
              <a:rPr lang="en-US" sz="1600" b="1" dirty="0"/>
              <a:t>1</a:t>
            </a:r>
            <a:r>
              <a:rPr lang="th-TH" sz="1600" b="1" dirty="0"/>
              <a:t>. </a:t>
            </a:r>
            <a:r>
              <a:rPr lang="th-TH" sz="1800" b="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rPr>
              <a:t>การให้เกียรติและเคารพผู้อาวุโส</a:t>
            </a:r>
            <a:endParaRPr lang="en-US" sz="1800" b="1" dirty="0">
              <a:latin typeface="TH Sarabun New" panose="020B0500040200020003" pitchFamily="34" charset="-34"/>
              <a:ea typeface="Times New Roman" panose="02020603050405020304" pitchFamily="18" charset="0"/>
              <a:cs typeface="TH Sarabun New" panose="020B0500040200020003" pitchFamily="34" charset="-34"/>
            </a:endParaRPr>
          </a:p>
          <a:p>
            <a:r>
              <a:rPr lang="th-TH" sz="1600" dirty="0"/>
              <a:t>ในระหว่างที่แสดง ผู้แสดงอาจมีการล่วงเกิน พลาดพลั้ง หรือปฏิบัติตนไม่เหมาะสมต่อผู้แสดงอาวุโส ดังนั้น หลังจากจบการแสดงทุกครั้ง ผู้แสดงจึงต้องกล่าวคำเพื่อขอขมาลาโทษผู้แสดงอาวุโส ซึ่งการปฏิบัติตนเช่นนี้จะเป็นการปลูกฝังในเรื่องของการให้เกียรติและการเคารพผู้อื่น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DC3DCE-ABB4-4315-955F-B07EF0EAE0D3}" type="slidenum">
              <a:rPr lang="th-TH" smtClean="0"/>
              <a:t>49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006637726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h-TH" sz="1600" b="1" dirty="0"/>
              <a:t>เฉลย ข้อ </a:t>
            </a:r>
            <a:r>
              <a:rPr lang="en-US" sz="1600" b="1" dirty="0"/>
              <a:t>2</a:t>
            </a:r>
            <a:r>
              <a:rPr lang="th-TH" sz="1600" b="1" dirty="0"/>
              <a:t>. </a:t>
            </a:r>
            <a:r>
              <a:rPr lang="th-TH" sz="1800" b="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rPr>
              <a:t>ต้องการสร้างสนุกสนานให้กับผู้ที่มาร่วมงาน</a:t>
            </a:r>
          </a:p>
          <a:p>
            <a:r>
              <a:rPr lang="th-TH" sz="1600" dirty="0"/>
              <a:t>นาฏศิลป์ไทยเป็นศิลปะการร่ายรำที่อ่อนช้อย งดงาม จัดเป็นศิลปะคู่บ้านคู่เมืองที่สามารถนำมาจัดแสดง เพื่อสร้างความสนุกสนาน เพลินเพลินให้กับผู้เข้าร่วมงานได้ทั้งในงานพระราชพิธี รัฐพิธี งานเทศกาล งานประเพณีของท้องถิ่น  และงานรื่นเริงต่าง ๆ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DC3DCE-ABB4-4315-955F-B07EF0EAE0D3}" type="slidenum">
              <a:rPr lang="th-TH" smtClean="0"/>
              <a:t>50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901111596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thaiDist"/>
            <a:r>
              <a:rPr lang="th-TH" sz="1600" b="1" dirty="0"/>
              <a:t>เฉลย ข้อ </a:t>
            </a:r>
            <a:r>
              <a:rPr lang="en-US" sz="1600" b="1" dirty="0"/>
              <a:t>4</a:t>
            </a:r>
            <a:r>
              <a:rPr lang="th-TH" sz="1600" b="1" dirty="0"/>
              <a:t>. รองเง็ง</a:t>
            </a:r>
          </a:p>
          <a:p>
            <a:pPr algn="thaiDist"/>
            <a:r>
              <a:rPr lang="th-TH" sz="1600" dirty="0"/>
              <a:t>รองเง็งเป็นการเต้นรำพื้นเมืองของชาวไทยมุสลิมในภาคใต้ จัดเป็นการเต้นรำที่มีความงดงาม ทั้งลีลาการเคลื่อนไหวของเท้า มือ ลำตัว รวมถึงลักษณะของเครื่องแต่งกายชายและหญิง กล่าวกันว่า การเต้นรองเง็งในสมัยโบราณเป็นที่นิยมกันมากในบ้านขุนนาง หรือเจ้าเมือง มีไว้เพื่อต้อนรับแขกเหรื่อในงานรื่นเริง หรืองานพิธีต่าง ๆ ปัจจุบันนิยมนำมาแสดงในงานรื่นเริง หรือในงานแต่งงานของชาวไทยมุสลิม </a:t>
            </a:r>
            <a:endParaRPr lang="en-US" sz="1600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DC3DCE-ABB4-4315-955F-B07EF0EAE0D3}" type="slidenum">
              <a:rPr lang="th-TH" smtClean="0"/>
              <a:t>51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464654329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h-TH" sz="16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เฉลย ข้อ </a:t>
            </a:r>
            <a:r>
              <a:rPr lang="en-US" sz="16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1</a:t>
            </a:r>
            <a:r>
              <a:rPr lang="th-TH" sz="16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. </a:t>
            </a:r>
            <a:r>
              <a:rPr lang="th-TH" sz="1800" b="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rPr>
              <a:t>เผยแพร่ความรู้ผ่านสื่อต่างๆ</a:t>
            </a:r>
          </a:p>
          <a:p>
            <a:pPr algn="thaiDist"/>
            <a:r>
              <a:rPr lang="th-TH" sz="1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ในวัยของนักเรียนวิธีการที่ง่ายและเหมาะสมที่สุดในการช่วยอนุรักษ์การแสดงนาฏศิลป์ไทย คือ การเผยแพร่ความรู้เกี่ยวกับนาฏศิลป์ไทยผ่านสื่อต่างๆ เช่น  สื่อสังคมออนไลน์ เนื่องจากเป็นสื่อที่ผู้คนทุกเพศทุกวัยเข้าถึงได้ง่ายและประหยัดค่าใช้จ่าย สามารถนำเสนอความรู้ในหลากหลายประเด็นเกี่ยวกับนาฏศิลป์ไทยให้บุคลทั่วไปได้ศึกษาเรียนรู้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DC3DCE-ABB4-4315-955F-B07EF0EAE0D3}" type="slidenum">
              <a:rPr lang="th-TH" smtClean="0"/>
              <a:t>52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48193692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h-TH" dirty="0"/>
              <a:t>สคริปต์ครู : ครูให้นักเรียนดูภาพ แล้วร่วมกันวิเคราะห์ว่าการแสดงนาฏศิลป์ไทยมีความงดงามที่ก่อให้เกิดสุนทรียภาพจากการชมการแสดงอย่างไร 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8A6EE0-BF50-44C8-9F57-E7FF11A7264D}" type="slidenum">
              <a:rPr lang="en-GB" smtClean="0"/>
              <a:t>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9246265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h-TH" dirty="0"/>
              <a:t>สคริปต์ครู : ครูอธิบายความรู้เพิ่มเติมเกี่ยวกับสุนทรียภาพของการแสดงนาฏศิลป์ไทยที่มีความสัมพันธ์กับองค์ประกอบของการแสดงนาฏศิลป์ให้นักเรียนฟัง เพื่อให้เกิดความรู้ ความเข้าใจที่ชัดเจนยิ่งขึ้น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8A6EE0-BF50-44C8-9F57-E7FF11A7264D}" type="slidenum">
              <a:rPr lang="en-GB" smtClean="0"/>
              <a:t>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9240875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h-TH" dirty="0"/>
              <a:t>สคริปต์ครู : ครูให้นักเรียนดูภาพ แล้วร่วมกันวิเคราะห์ว่าการสืบทอดองค์ความรู้ทางนาฏศิลป์ไทยจากอดีตจนถึงปัจจุบันแตกต่างกันอย่างไร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8A6EE0-BF50-44C8-9F57-E7FF11A7264D}" type="slidenum">
              <a:rPr lang="en-GB" smtClean="0"/>
              <a:t>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9706306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h-TH" dirty="0"/>
              <a:t>สคริปต์ครู : ครูอธิบายความรู้เพิ่มเติมเกี่ยวกับลักษณะและกระบวนการสืบทอดนาฏศิลป์ไทยให้นักเรียนฟัง เพื่อให้เกิดความรู้ ความเข้าใจที่ชัดเจนยิ่งขึ้น</a:t>
            </a:r>
          </a:p>
          <a:p>
            <a:endParaRPr lang="th-TH" sz="1600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08A6EE0-BF50-44C8-9F57-E7FF11A7264D}" type="slidenum">
              <a:rPr lang="en-GB" smtClean="0"/>
              <a:t>10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447901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h-TH" dirty="0"/>
              <a:t>สคริปต์ครู : ครูให้นักเรียนดูภาพ แล้วร่วมกันวิเคราะห์ว่ากิจกรรมใดที่สามารถจัดขึ้นเพื่อเป็นการสืบทอดวัฒนธรรมทางด้านนาฏศิลป์ไทยได้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8A6EE0-BF50-44C8-9F57-E7FF11A7264D}" type="slidenum">
              <a:rPr lang="en-GB" smtClean="0"/>
              <a:t>11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43732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1" y="2130426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1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54362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872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63087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17449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71811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26174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80536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3489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C2183B-344B-491F-AF3D-38C93FA9248A}" type="datetimeFigureOut">
              <a:rPr lang="en-GB" smtClean="0"/>
              <a:t>24/10/2023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CE0908-4640-44B6-822D-3DB95AB3650E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245308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C2183B-344B-491F-AF3D-38C93FA9248A}" type="datetimeFigureOut">
              <a:rPr lang="en-GB" smtClean="0"/>
              <a:t>24/10/2023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CE0908-4640-44B6-822D-3DB95AB3650E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617717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2877800" y="298451"/>
            <a:ext cx="3996267" cy="63722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89001" y="298451"/>
            <a:ext cx="11785600" cy="63722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C2183B-344B-491F-AF3D-38C93FA9248A}" type="datetimeFigureOut">
              <a:rPr lang="en-GB" smtClean="0"/>
              <a:t>24/10/2023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CE0908-4640-44B6-822D-3DB95AB3650E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211629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C2183B-344B-491F-AF3D-38C93FA9248A}" type="datetimeFigureOut">
              <a:rPr lang="en-GB" smtClean="0"/>
              <a:t>24/10/2023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CE0908-4640-44B6-822D-3DB95AB3650E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613192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5" y="4406900"/>
            <a:ext cx="10363200" cy="1362075"/>
          </a:xfrm>
        </p:spPr>
        <p:txBody>
          <a:bodyPr anchor="t"/>
          <a:lstStyle>
            <a:lvl1pPr algn="l">
              <a:defRPr sz="4759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5" y="2906714"/>
            <a:ext cx="10363200" cy="1500187"/>
          </a:xfrm>
        </p:spPr>
        <p:txBody>
          <a:bodyPr anchor="b"/>
          <a:lstStyle>
            <a:lvl1pPr marL="0" indent="0">
              <a:buNone/>
              <a:defRPr sz="2380">
                <a:solidFill>
                  <a:schemeClr val="tx1">
                    <a:tint val="75000"/>
                  </a:schemeClr>
                </a:solidFill>
              </a:defRPr>
            </a:lvl1pPr>
            <a:lvl2pPr marL="543623" indent="0">
              <a:buNone/>
              <a:defRPr sz="2105">
                <a:solidFill>
                  <a:schemeClr val="tx1">
                    <a:tint val="75000"/>
                  </a:schemeClr>
                </a:solidFill>
              </a:defRPr>
            </a:lvl2pPr>
            <a:lvl3pPr marL="1087247" indent="0">
              <a:buNone/>
              <a:defRPr sz="1922">
                <a:solidFill>
                  <a:schemeClr val="tx1">
                    <a:tint val="75000"/>
                  </a:schemeClr>
                </a:solidFill>
              </a:defRPr>
            </a:lvl3pPr>
            <a:lvl4pPr marL="1630871" indent="0">
              <a:buNone/>
              <a:defRPr sz="1647">
                <a:solidFill>
                  <a:schemeClr val="tx1">
                    <a:tint val="75000"/>
                  </a:schemeClr>
                </a:solidFill>
              </a:defRPr>
            </a:lvl4pPr>
            <a:lvl5pPr marL="2174494" indent="0">
              <a:buNone/>
              <a:defRPr sz="1647">
                <a:solidFill>
                  <a:schemeClr val="tx1">
                    <a:tint val="75000"/>
                  </a:schemeClr>
                </a:solidFill>
              </a:defRPr>
            </a:lvl5pPr>
            <a:lvl6pPr marL="2718117" indent="0">
              <a:buNone/>
              <a:defRPr sz="1647">
                <a:solidFill>
                  <a:schemeClr val="tx1">
                    <a:tint val="75000"/>
                  </a:schemeClr>
                </a:solidFill>
              </a:defRPr>
            </a:lvl6pPr>
            <a:lvl7pPr marL="3261741" indent="0">
              <a:buNone/>
              <a:defRPr sz="1647">
                <a:solidFill>
                  <a:schemeClr val="tx1">
                    <a:tint val="75000"/>
                  </a:schemeClr>
                </a:solidFill>
              </a:defRPr>
            </a:lvl7pPr>
            <a:lvl8pPr marL="3805365" indent="0">
              <a:buNone/>
              <a:defRPr sz="1647">
                <a:solidFill>
                  <a:schemeClr val="tx1">
                    <a:tint val="75000"/>
                  </a:schemeClr>
                </a:solidFill>
              </a:defRPr>
            </a:lvl8pPr>
            <a:lvl9pPr marL="4348988" indent="0">
              <a:buNone/>
              <a:defRPr sz="164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C2183B-344B-491F-AF3D-38C93FA9248A}" type="datetimeFigureOut">
              <a:rPr lang="en-GB" smtClean="0"/>
              <a:t>24/10/2023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CE0908-4640-44B6-822D-3DB95AB3650E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802856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89001" y="1743076"/>
            <a:ext cx="7890934" cy="4927600"/>
          </a:xfrm>
        </p:spPr>
        <p:txBody>
          <a:bodyPr/>
          <a:lstStyle>
            <a:lvl1pPr>
              <a:defRPr sz="3295"/>
            </a:lvl1pPr>
            <a:lvl2pPr>
              <a:defRPr sz="2837"/>
            </a:lvl2pPr>
            <a:lvl3pPr>
              <a:defRPr sz="2380"/>
            </a:lvl3pPr>
            <a:lvl4pPr>
              <a:defRPr sz="2105"/>
            </a:lvl4pPr>
            <a:lvl5pPr>
              <a:defRPr sz="2105"/>
            </a:lvl5pPr>
            <a:lvl6pPr>
              <a:defRPr sz="2105"/>
            </a:lvl6pPr>
            <a:lvl7pPr>
              <a:defRPr sz="2105"/>
            </a:lvl7pPr>
            <a:lvl8pPr>
              <a:defRPr sz="2105"/>
            </a:lvl8pPr>
            <a:lvl9pPr>
              <a:defRPr sz="2105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983133" y="1743076"/>
            <a:ext cx="7890934" cy="4927600"/>
          </a:xfrm>
        </p:spPr>
        <p:txBody>
          <a:bodyPr/>
          <a:lstStyle>
            <a:lvl1pPr>
              <a:defRPr sz="3295"/>
            </a:lvl1pPr>
            <a:lvl2pPr>
              <a:defRPr sz="2837"/>
            </a:lvl2pPr>
            <a:lvl3pPr>
              <a:defRPr sz="2380"/>
            </a:lvl3pPr>
            <a:lvl4pPr>
              <a:defRPr sz="2105"/>
            </a:lvl4pPr>
            <a:lvl5pPr>
              <a:defRPr sz="2105"/>
            </a:lvl5pPr>
            <a:lvl6pPr>
              <a:defRPr sz="2105"/>
            </a:lvl6pPr>
            <a:lvl7pPr>
              <a:defRPr sz="2105"/>
            </a:lvl7pPr>
            <a:lvl8pPr>
              <a:defRPr sz="2105"/>
            </a:lvl8pPr>
            <a:lvl9pPr>
              <a:defRPr sz="2105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C2183B-344B-491F-AF3D-38C93FA9248A}" type="datetimeFigureOut">
              <a:rPr lang="en-GB" smtClean="0"/>
              <a:t>24/10/2023</a:t>
            </a:fld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CE0908-4640-44B6-822D-3DB95AB3650E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018774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837" b="1"/>
            </a:lvl1pPr>
            <a:lvl2pPr marL="543623" indent="0">
              <a:buNone/>
              <a:defRPr sz="2380" b="1"/>
            </a:lvl2pPr>
            <a:lvl3pPr marL="1087247" indent="0">
              <a:buNone/>
              <a:defRPr sz="2105" b="1"/>
            </a:lvl3pPr>
            <a:lvl4pPr marL="1630871" indent="0">
              <a:buNone/>
              <a:defRPr sz="1922" b="1"/>
            </a:lvl4pPr>
            <a:lvl5pPr marL="2174494" indent="0">
              <a:buNone/>
              <a:defRPr sz="1922" b="1"/>
            </a:lvl5pPr>
            <a:lvl6pPr marL="2718117" indent="0">
              <a:buNone/>
              <a:defRPr sz="1922" b="1"/>
            </a:lvl6pPr>
            <a:lvl7pPr marL="3261741" indent="0">
              <a:buNone/>
              <a:defRPr sz="1922" b="1"/>
            </a:lvl7pPr>
            <a:lvl8pPr marL="3805365" indent="0">
              <a:buNone/>
              <a:defRPr sz="1922" b="1"/>
            </a:lvl8pPr>
            <a:lvl9pPr marL="4348988" indent="0">
              <a:buNone/>
              <a:defRPr sz="1922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837"/>
            </a:lvl1pPr>
            <a:lvl2pPr>
              <a:defRPr sz="2380"/>
            </a:lvl2pPr>
            <a:lvl3pPr>
              <a:defRPr sz="2105"/>
            </a:lvl3pPr>
            <a:lvl4pPr>
              <a:defRPr sz="1922"/>
            </a:lvl4pPr>
            <a:lvl5pPr>
              <a:defRPr sz="1922"/>
            </a:lvl5pPr>
            <a:lvl6pPr>
              <a:defRPr sz="1922"/>
            </a:lvl6pPr>
            <a:lvl7pPr>
              <a:defRPr sz="1922"/>
            </a:lvl7pPr>
            <a:lvl8pPr>
              <a:defRPr sz="1922"/>
            </a:lvl8pPr>
            <a:lvl9pPr>
              <a:defRPr sz="1922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7" y="1535113"/>
            <a:ext cx="5389034" cy="639762"/>
          </a:xfrm>
        </p:spPr>
        <p:txBody>
          <a:bodyPr anchor="b"/>
          <a:lstStyle>
            <a:lvl1pPr marL="0" indent="0">
              <a:buNone/>
              <a:defRPr sz="2837" b="1"/>
            </a:lvl1pPr>
            <a:lvl2pPr marL="543623" indent="0">
              <a:buNone/>
              <a:defRPr sz="2380" b="1"/>
            </a:lvl2pPr>
            <a:lvl3pPr marL="1087247" indent="0">
              <a:buNone/>
              <a:defRPr sz="2105" b="1"/>
            </a:lvl3pPr>
            <a:lvl4pPr marL="1630871" indent="0">
              <a:buNone/>
              <a:defRPr sz="1922" b="1"/>
            </a:lvl4pPr>
            <a:lvl5pPr marL="2174494" indent="0">
              <a:buNone/>
              <a:defRPr sz="1922" b="1"/>
            </a:lvl5pPr>
            <a:lvl6pPr marL="2718117" indent="0">
              <a:buNone/>
              <a:defRPr sz="1922" b="1"/>
            </a:lvl6pPr>
            <a:lvl7pPr marL="3261741" indent="0">
              <a:buNone/>
              <a:defRPr sz="1922" b="1"/>
            </a:lvl7pPr>
            <a:lvl8pPr marL="3805365" indent="0">
              <a:buNone/>
              <a:defRPr sz="1922" b="1"/>
            </a:lvl8pPr>
            <a:lvl9pPr marL="4348988" indent="0">
              <a:buNone/>
              <a:defRPr sz="1922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7" y="2174875"/>
            <a:ext cx="5389034" cy="3951288"/>
          </a:xfrm>
        </p:spPr>
        <p:txBody>
          <a:bodyPr/>
          <a:lstStyle>
            <a:lvl1pPr>
              <a:defRPr sz="2837"/>
            </a:lvl1pPr>
            <a:lvl2pPr>
              <a:defRPr sz="2380"/>
            </a:lvl2pPr>
            <a:lvl3pPr>
              <a:defRPr sz="2105"/>
            </a:lvl3pPr>
            <a:lvl4pPr>
              <a:defRPr sz="1922"/>
            </a:lvl4pPr>
            <a:lvl5pPr>
              <a:defRPr sz="1922"/>
            </a:lvl5pPr>
            <a:lvl6pPr>
              <a:defRPr sz="1922"/>
            </a:lvl6pPr>
            <a:lvl7pPr>
              <a:defRPr sz="1922"/>
            </a:lvl7pPr>
            <a:lvl8pPr>
              <a:defRPr sz="1922"/>
            </a:lvl8pPr>
            <a:lvl9pPr>
              <a:defRPr sz="1922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C2183B-344B-491F-AF3D-38C93FA9248A}" type="datetimeFigureOut">
              <a:rPr lang="en-GB" smtClean="0"/>
              <a:t>24/10/2023</a:t>
            </a:fld>
            <a:endParaRPr lang="en-GB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CE0908-4640-44B6-822D-3DB95AB3650E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327517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C2183B-344B-491F-AF3D-38C93FA9248A}" type="datetimeFigureOut">
              <a:rPr lang="en-GB" smtClean="0"/>
              <a:t>24/10/2023</a:t>
            </a:fld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CE0908-4640-44B6-822D-3DB95AB3650E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546128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C2183B-344B-491F-AF3D-38C93FA9248A}" type="datetimeFigureOut">
              <a:rPr lang="en-GB" smtClean="0"/>
              <a:t>24/10/2023</a:t>
            </a:fld>
            <a:endParaRPr lang="en-GB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CE0908-4640-44B6-822D-3DB95AB3650E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46034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38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844"/>
            </a:lvl1pPr>
            <a:lvl2pPr>
              <a:defRPr sz="3295"/>
            </a:lvl2pPr>
            <a:lvl3pPr>
              <a:defRPr sz="2837"/>
            </a:lvl3pPr>
            <a:lvl4pPr>
              <a:defRPr sz="2380"/>
            </a:lvl4pPr>
            <a:lvl5pPr>
              <a:defRPr sz="2380"/>
            </a:lvl5pPr>
            <a:lvl6pPr>
              <a:defRPr sz="2380"/>
            </a:lvl6pPr>
            <a:lvl7pPr>
              <a:defRPr sz="2380"/>
            </a:lvl7pPr>
            <a:lvl8pPr>
              <a:defRPr sz="2380"/>
            </a:lvl8pPr>
            <a:lvl9pPr>
              <a:defRPr sz="238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0"/>
            <a:ext cx="4011084" cy="4691063"/>
          </a:xfrm>
        </p:spPr>
        <p:txBody>
          <a:bodyPr/>
          <a:lstStyle>
            <a:lvl1pPr marL="0" indent="0">
              <a:buNone/>
              <a:defRPr sz="1647"/>
            </a:lvl1pPr>
            <a:lvl2pPr marL="543623" indent="0">
              <a:buNone/>
              <a:defRPr sz="1464"/>
            </a:lvl2pPr>
            <a:lvl3pPr marL="1087247" indent="0">
              <a:buNone/>
              <a:defRPr sz="1190"/>
            </a:lvl3pPr>
            <a:lvl4pPr marL="1630871" indent="0">
              <a:buNone/>
              <a:defRPr sz="1098"/>
            </a:lvl4pPr>
            <a:lvl5pPr marL="2174494" indent="0">
              <a:buNone/>
              <a:defRPr sz="1098"/>
            </a:lvl5pPr>
            <a:lvl6pPr marL="2718117" indent="0">
              <a:buNone/>
              <a:defRPr sz="1098"/>
            </a:lvl6pPr>
            <a:lvl7pPr marL="3261741" indent="0">
              <a:buNone/>
              <a:defRPr sz="1098"/>
            </a:lvl7pPr>
            <a:lvl8pPr marL="3805365" indent="0">
              <a:buNone/>
              <a:defRPr sz="1098"/>
            </a:lvl8pPr>
            <a:lvl9pPr marL="4348988" indent="0">
              <a:buNone/>
              <a:defRPr sz="1098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C2183B-344B-491F-AF3D-38C93FA9248A}" type="datetimeFigureOut">
              <a:rPr lang="en-GB" smtClean="0"/>
              <a:t>24/10/2023</a:t>
            </a:fld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CE0908-4640-44B6-822D-3DB95AB3650E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349666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1"/>
            <a:ext cx="7315200" cy="566738"/>
          </a:xfrm>
        </p:spPr>
        <p:txBody>
          <a:bodyPr anchor="b"/>
          <a:lstStyle>
            <a:lvl1pPr algn="l">
              <a:defRPr sz="238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844"/>
            </a:lvl1pPr>
            <a:lvl2pPr marL="543623" indent="0">
              <a:buNone/>
              <a:defRPr sz="3295"/>
            </a:lvl2pPr>
            <a:lvl3pPr marL="1087247" indent="0">
              <a:buNone/>
              <a:defRPr sz="2837"/>
            </a:lvl3pPr>
            <a:lvl4pPr marL="1630871" indent="0">
              <a:buNone/>
              <a:defRPr sz="2380"/>
            </a:lvl4pPr>
            <a:lvl5pPr marL="2174494" indent="0">
              <a:buNone/>
              <a:defRPr sz="2380"/>
            </a:lvl5pPr>
            <a:lvl6pPr marL="2718117" indent="0">
              <a:buNone/>
              <a:defRPr sz="2380"/>
            </a:lvl6pPr>
            <a:lvl7pPr marL="3261741" indent="0">
              <a:buNone/>
              <a:defRPr sz="2380"/>
            </a:lvl7pPr>
            <a:lvl8pPr marL="3805365" indent="0">
              <a:buNone/>
              <a:defRPr sz="2380"/>
            </a:lvl8pPr>
            <a:lvl9pPr marL="4348988" indent="0">
              <a:buNone/>
              <a:defRPr sz="2380"/>
            </a:lvl9pPr>
          </a:lstStyle>
          <a:p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9"/>
            <a:ext cx="7315200" cy="804862"/>
          </a:xfrm>
        </p:spPr>
        <p:txBody>
          <a:bodyPr/>
          <a:lstStyle>
            <a:lvl1pPr marL="0" indent="0">
              <a:buNone/>
              <a:defRPr sz="1647"/>
            </a:lvl1pPr>
            <a:lvl2pPr marL="543623" indent="0">
              <a:buNone/>
              <a:defRPr sz="1464"/>
            </a:lvl2pPr>
            <a:lvl3pPr marL="1087247" indent="0">
              <a:buNone/>
              <a:defRPr sz="1190"/>
            </a:lvl3pPr>
            <a:lvl4pPr marL="1630871" indent="0">
              <a:buNone/>
              <a:defRPr sz="1098"/>
            </a:lvl4pPr>
            <a:lvl5pPr marL="2174494" indent="0">
              <a:buNone/>
              <a:defRPr sz="1098"/>
            </a:lvl5pPr>
            <a:lvl6pPr marL="2718117" indent="0">
              <a:buNone/>
              <a:defRPr sz="1098"/>
            </a:lvl6pPr>
            <a:lvl7pPr marL="3261741" indent="0">
              <a:buNone/>
              <a:defRPr sz="1098"/>
            </a:lvl7pPr>
            <a:lvl8pPr marL="3805365" indent="0">
              <a:buNone/>
              <a:defRPr sz="1098"/>
            </a:lvl8pPr>
            <a:lvl9pPr marL="4348988" indent="0">
              <a:buNone/>
              <a:defRPr sz="1098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C2183B-344B-491F-AF3D-38C93FA9248A}" type="datetimeFigureOut">
              <a:rPr lang="en-GB" smtClean="0"/>
              <a:t>24/10/2023</a:t>
            </a:fld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CE0908-4640-44B6-822D-3DB95AB3650E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783482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118799" tIns="59399" rIns="118799" bIns="59399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118799" tIns="59399" rIns="118799" bIns="59399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1" y="6356351"/>
            <a:ext cx="2844800" cy="365125"/>
          </a:xfrm>
          <a:prstGeom prst="rect">
            <a:avLst/>
          </a:prstGeom>
        </p:spPr>
        <p:txBody>
          <a:bodyPr vert="horz" lIns="118799" tIns="59399" rIns="118799" bIns="59399" rtlCol="0" anchor="ctr"/>
          <a:lstStyle>
            <a:lvl1pPr algn="l">
              <a:defRPr sz="1464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7C2183B-344B-491F-AF3D-38C93FA9248A}" type="datetimeFigureOut">
              <a:rPr lang="en-GB" smtClean="0"/>
              <a:t>24/10/2023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118799" tIns="59399" rIns="118799" bIns="59399" rtlCol="0" anchor="ctr"/>
          <a:lstStyle>
            <a:lvl1pPr algn="ctr">
              <a:defRPr sz="1464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118799" tIns="59399" rIns="118799" bIns="59399" rtlCol="0" anchor="ctr"/>
          <a:lstStyle>
            <a:lvl1pPr algn="r">
              <a:defRPr sz="1464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DCE0908-4640-44B6-822D-3DB95AB3650E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22566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900">
        <p14:warp/>
      </p:transition>
    </mc:Choice>
    <mc:Fallback xmlns="">
      <p:transition spd="slow">
        <p:fade/>
      </p:transition>
    </mc:Fallback>
  </mc:AlternateContent>
  <p:txStyles>
    <p:titleStyle>
      <a:lvl1pPr algn="ctr" defTabSz="1087247" rtl="0" eaLnBrk="1" latinLnBrk="0" hangingPunct="1">
        <a:spcBef>
          <a:spcPct val="0"/>
        </a:spcBef>
        <a:buNone/>
        <a:defRPr sz="521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07718" indent="-407718" algn="l" defTabSz="1087247" rtl="0" eaLnBrk="1" latinLnBrk="0" hangingPunct="1">
        <a:spcBef>
          <a:spcPct val="20000"/>
        </a:spcBef>
        <a:buFont typeface="Arial" panose="020B0604020202020204" pitchFamily="34" charset="0"/>
        <a:buChar char="•"/>
        <a:defRPr sz="3844" kern="1200">
          <a:solidFill>
            <a:schemeClr val="tx1"/>
          </a:solidFill>
          <a:latin typeface="+mn-lt"/>
          <a:ea typeface="+mn-ea"/>
          <a:cs typeface="+mn-cs"/>
        </a:defRPr>
      </a:lvl1pPr>
      <a:lvl2pPr marL="883389" indent="-339764" algn="l" defTabSz="1087247" rtl="0" eaLnBrk="1" latinLnBrk="0" hangingPunct="1">
        <a:spcBef>
          <a:spcPct val="20000"/>
        </a:spcBef>
        <a:buFont typeface="Arial" panose="020B0604020202020204" pitchFamily="34" charset="0"/>
        <a:buChar char="–"/>
        <a:defRPr sz="3295" kern="1200">
          <a:solidFill>
            <a:schemeClr val="tx1"/>
          </a:solidFill>
          <a:latin typeface="+mn-lt"/>
          <a:ea typeface="+mn-ea"/>
          <a:cs typeface="+mn-cs"/>
        </a:defRPr>
      </a:lvl2pPr>
      <a:lvl3pPr marL="1359059" indent="-271812" algn="l" defTabSz="1087247" rtl="0" eaLnBrk="1" latinLnBrk="0" hangingPunct="1">
        <a:spcBef>
          <a:spcPct val="20000"/>
        </a:spcBef>
        <a:buFont typeface="Arial" panose="020B0604020202020204" pitchFamily="34" charset="0"/>
        <a:buChar char="•"/>
        <a:defRPr sz="2837" kern="1200">
          <a:solidFill>
            <a:schemeClr val="tx1"/>
          </a:solidFill>
          <a:latin typeface="+mn-lt"/>
          <a:ea typeface="+mn-ea"/>
          <a:cs typeface="+mn-cs"/>
        </a:defRPr>
      </a:lvl3pPr>
      <a:lvl4pPr marL="1902682" indent="-271812" algn="l" defTabSz="1087247" rtl="0" eaLnBrk="1" latinLnBrk="0" hangingPunct="1">
        <a:spcBef>
          <a:spcPct val="20000"/>
        </a:spcBef>
        <a:buFont typeface="Arial" panose="020B0604020202020204" pitchFamily="34" charset="0"/>
        <a:buChar char="–"/>
        <a:defRPr sz="2380" kern="1200">
          <a:solidFill>
            <a:schemeClr val="tx1"/>
          </a:solidFill>
          <a:latin typeface="+mn-lt"/>
          <a:ea typeface="+mn-ea"/>
          <a:cs typeface="+mn-cs"/>
        </a:defRPr>
      </a:lvl4pPr>
      <a:lvl5pPr marL="2446306" indent="-271812" algn="l" defTabSz="1087247" rtl="0" eaLnBrk="1" latinLnBrk="0" hangingPunct="1">
        <a:spcBef>
          <a:spcPct val="20000"/>
        </a:spcBef>
        <a:buFont typeface="Arial" panose="020B0604020202020204" pitchFamily="34" charset="0"/>
        <a:buChar char="»"/>
        <a:defRPr sz="2380" kern="1200">
          <a:solidFill>
            <a:schemeClr val="tx1"/>
          </a:solidFill>
          <a:latin typeface="+mn-lt"/>
          <a:ea typeface="+mn-ea"/>
          <a:cs typeface="+mn-cs"/>
        </a:defRPr>
      </a:lvl5pPr>
      <a:lvl6pPr marL="2989929" indent="-271812" algn="l" defTabSz="1087247" rtl="0" eaLnBrk="1" latinLnBrk="0" hangingPunct="1">
        <a:spcBef>
          <a:spcPct val="20000"/>
        </a:spcBef>
        <a:buFont typeface="Arial" panose="020B0604020202020204" pitchFamily="34" charset="0"/>
        <a:buChar char="•"/>
        <a:defRPr sz="2380" kern="1200">
          <a:solidFill>
            <a:schemeClr val="tx1"/>
          </a:solidFill>
          <a:latin typeface="+mn-lt"/>
          <a:ea typeface="+mn-ea"/>
          <a:cs typeface="+mn-cs"/>
        </a:defRPr>
      </a:lvl6pPr>
      <a:lvl7pPr marL="3533553" indent="-271812" algn="l" defTabSz="1087247" rtl="0" eaLnBrk="1" latinLnBrk="0" hangingPunct="1">
        <a:spcBef>
          <a:spcPct val="20000"/>
        </a:spcBef>
        <a:buFont typeface="Arial" panose="020B0604020202020204" pitchFamily="34" charset="0"/>
        <a:buChar char="•"/>
        <a:defRPr sz="2380" kern="1200">
          <a:solidFill>
            <a:schemeClr val="tx1"/>
          </a:solidFill>
          <a:latin typeface="+mn-lt"/>
          <a:ea typeface="+mn-ea"/>
          <a:cs typeface="+mn-cs"/>
        </a:defRPr>
      </a:lvl7pPr>
      <a:lvl8pPr marL="4077177" indent="-271812" algn="l" defTabSz="1087247" rtl="0" eaLnBrk="1" latinLnBrk="0" hangingPunct="1">
        <a:spcBef>
          <a:spcPct val="20000"/>
        </a:spcBef>
        <a:buFont typeface="Arial" panose="020B0604020202020204" pitchFamily="34" charset="0"/>
        <a:buChar char="•"/>
        <a:defRPr sz="2380" kern="1200">
          <a:solidFill>
            <a:schemeClr val="tx1"/>
          </a:solidFill>
          <a:latin typeface="+mn-lt"/>
          <a:ea typeface="+mn-ea"/>
          <a:cs typeface="+mn-cs"/>
        </a:defRPr>
      </a:lvl8pPr>
      <a:lvl9pPr marL="4620800" indent="-271812" algn="l" defTabSz="1087247" rtl="0" eaLnBrk="1" latinLnBrk="0" hangingPunct="1">
        <a:spcBef>
          <a:spcPct val="20000"/>
        </a:spcBef>
        <a:buFont typeface="Arial" panose="020B0604020202020204" pitchFamily="34" charset="0"/>
        <a:buChar char="•"/>
        <a:defRPr sz="238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87247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1pPr>
      <a:lvl2pPr marL="543623" algn="l" defTabSz="1087247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2pPr>
      <a:lvl3pPr marL="1087247" algn="l" defTabSz="1087247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3pPr>
      <a:lvl4pPr marL="1630871" algn="l" defTabSz="1087247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4pPr>
      <a:lvl5pPr marL="2174494" algn="l" defTabSz="1087247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5pPr>
      <a:lvl6pPr marL="2718117" algn="l" defTabSz="1087247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6pPr>
      <a:lvl7pPr marL="3261741" algn="l" defTabSz="1087247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7pPr>
      <a:lvl8pPr marL="3805365" algn="l" defTabSz="1087247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8pPr>
      <a:lvl9pPr marL="4348988" algn="l" defTabSz="1087247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13" Type="http://schemas.openxmlformats.org/officeDocument/2006/relationships/image" Target="../media/image35.svg"/><Relationship Id="rId3" Type="http://schemas.openxmlformats.org/officeDocument/2006/relationships/image" Target="../media/image63.png"/><Relationship Id="rId7" Type="http://schemas.openxmlformats.org/officeDocument/2006/relationships/image" Target="../media/image15.png"/><Relationship Id="rId12" Type="http://schemas.openxmlformats.org/officeDocument/2006/relationships/image" Target="../media/image3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6.png"/><Relationship Id="rId11" Type="http://schemas.openxmlformats.org/officeDocument/2006/relationships/image" Target="../media/image68.png"/><Relationship Id="rId5" Type="http://schemas.openxmlformats.org/officeDocument/2006/relationships/image" Target="../media/image65.png"/><Relationship Id="rId10" Type="http://schemas.openxmlformats.org/officeDocument/2006/relationships/image" Target="../media/image67.png"/><Relationship Id="rId4" Type="http://schemas.openxmlformats.org/officeDocument/2006/relationships/image" Target="../media/image64.png"/><Relationship Id="rId9" Type="http://schemas.openxmlformats.org/officeDocument/2006/relationships/image" Target="../media/image17.png"/><Relationship Id="rId14" Type="http://schemas.openxmlformats.org/officeDocument/2006/relationships/image" Target="../media/image69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70.png"/><Relationship Id="rId7" Type="http://schemas.openxmlformats.org/officeDocument/2006/relationships/image" Target="../media/image1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72.png"/><Relationship Id="rId4" Type="http://schemas.openxmlformats.org/officeDocument/2006/relationships/image" Target="../media/image71.sv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slide" Target="slide15.xml"/><Relationship Id="rId13" Type="http://schemas.openxmlformats.org/officeDocument/2006/relationships/image" Target="../media/image16.png"/><Relationship Id="rId3" Type="http://schemas.openxmlformats.org/officeDocument/2006/relationships/slide" Target="slide13.xml"/><Relationship Id="rId7" Type="http://schemas.openxmlformats.org/officeDocument/2006/relationships/image" Target="../media/image75.png"/><Relationship Id="rId12" Type="http://schemas.openxmlformats.org/officeDocument/2006/relationships/image" Target="../media/image15.png"/><Relationship Id="rId2" Type="http://schemas.openxmlformats.org/officeDocument/2006/relationships/notesSlide" Target="../notesSlides/notesSlide10.xml"/><Relationship Id="rId16" Type="http://schemas.openxmlformats.org/officeDocument/2006/relationships/image" Target="../media/image35.svg"/><Relationship Id="rId1" Type="http://schemas.openxmlformats.org/officeDocument/2006/relationships/slideLayout" Target="../slideLayouts/slideLayout2.xml"/><Relationship Id="rId6" Type="http://schemas.openxmlformats.org/officeDocument/2006/relationships/slide" Target="slide14.xml"/><Relationship Id="rId11" Type="http://schemas.openxmlformats.org/officeDocument/2006/relationships/image" Target="../media/image78.png"/><Relationship Id="rId5" Type="http://schemas.openxmlformats.org/officeDocument/2006/relationships/image" Target="../media/image74.png"/><Relationship Id="rId15" Type="http://schemas.openxmlformats.org/officeDocument/2006/relationships/image" Target="../media/image34.png"/><Relationship Id="rId10" Type="http://schemas.openxmlformats.org/officeDocument/2006/relationships/image" Target="../media/image77.png"/><Relationship Id="rId4" Type="http://schemas.openxmlformats.org/officeDocument/2006/relationships/image" Target="../media/image73.png"/><Relationship Id="rId9" Type="http://schemas.openxmlformats.org/officeDocument/2006/relationships/image" Target="../media/image76.png"/><Relationship Id="rId14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svg"/><Relationship Id="rId13" Type="http://schemas.openxmlformats.org/officeDocument/2006/relationships/image" Target="../media/image74.png"/><Relationship Id="rId18" Type="http://schemas.openxmlformats.org/officeDocument/2006/relationships/image" Target="../media/image77.png"/><Relationship Id="rId3" Type="http://schemas.openxmlformats.org/officeDocument/2006/relationships/image" Target="../media/image15.png"/><Relationship Id="rId7" Type="http://schemas.openxmlformats.org/officeDocument/2006/relationships/image" Target="../media/image34.png"/><Relationship Id="rId12" Type="http://schemas.openxmlformats.org/officeDocument/2006/relationships/slide" Target="slide12.xml"/><Relationship Id="rId17" Type="http://schemas.openxmlformats.org/officeDocument/2006/relationships/image" Target="../media/image76.png"/><Relationship Id="rId2" Type="http://schemas.openxmlformats.org/officeDocument/2006/relationships/notesSlide" Target="../notesSlides/notesSlide11.xml"/><Relationship Id="rId16" Type="http://schemas.openxmlformats.org/officeDocument/2006/relationships/slide" Target="slide15.xml"/><Relationship Id="rId1" Type="http://schemas.openxmlformats.org/officeDocument/2006/relationships/slideLayout" Target="../slideLayouts/slideLayout2.xml"/><Relationship Id="rId6" Type="http://schemas.openxmlformats.org/officeDocument/2006/relationships/slide" Target="slide27.xml"/><Relationship Id="rId11" Type="http://schemas.openxmlformats.org/officeDocument/2006/relationships/image" Target="../media/image73.png"/><Relationship Id="rId5" Type="http://schemas.openxmlformats.org/officeDocument/2006/relationships/image" Target="../media/image17.png"/><Relationship Id="rId15" Type="http://schemas.openxmlformats.org/officeDocument/2006/relationships/image" Target="../media/image75.png"/><Relationship Id="rId10" Type="http://schemas.openxmlformats.org/officeDocument/2006/relationships/slide" Target="slide13.xml"/><Relationship Id="rId19" Type="http://schemas.openxmlformats.org/officeDocument/2006/relationships/image" Target="../media/image78.png"/><Relationship Id="rId4" Type="http://schemas.openxmlformats.org/officeDocument/2006/relationships/image" Target="../media/image16.png"/><Relationship Id="rId9" Type="http://schemas.openxmlformats.org/officeDocument/2006/relationships/slide" Target="slide16.xml"/><Relationship Id="rId14" Type="http://schemas.openxmlformats.org/officeDocument/2006/relationships/slide" Target="slide14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3.png"/><Relationship Id="rId13" Type="http://schemas.openxmlformats.org/officeDocument/2006/relationships/slide" Target="slide15.xml"/><Relationship Id="rId18" Type="http://schemas.openxmlformats.org/officeDocument/2006/relationships/image" Target="../media/image35.svg"/><Relationship Id="rId3" Type="http://schemas.openxmlformats.org/officeDocument/2006/relationships/image" Target="../media/image15.png"/><Relationship Id="rId7" Type="http://schemas.openxmlformats.org/officeDocument/2006/relationships/slide" Target="slide13.xml"/><Relationship Id="rId12" Type="http://schemas.openxmlformats.org/officeDocument/2006/relationships/image" Target="../media/image75.png"/><Relationship Id="rId17" Type="http://schemas.openxmlformats.org/officeDocument/2006/relationships/image" Target="../media/image34.png"/><Relationship Id="rId2" Type="http://schemas.openxmlformats.org/officeDocument/2006/relationships/notesSlide" Target="../notesSlides/notesSlide12.xml"/><Relationship Id="rId16" Type="http://schemas.openxmlformats.org/officeDocument/2006/relationships/image" Target="../media/image78.png"/><Relationship Id="rId1" Type="http://schemas.openxmlformats.org/officeDocument/2006/relationships/slideLayout" Target="../slideLayouts/slideLayout2.xml"/><Relationship Id="rId6" Type="http://schemas.openxmlformats.org/officeDocument/2006/relationships/slide" Target="slide27.xml"/><Relationship Id="rId11" Type="http://schemas.openxmlformats.org/officeDocument/2006/relationships/slide" Target="slide14.xml"/><Relationship Id="rId5" Type="http://schemas.openxmlformats.org/officeDocument/2006/relationships/image" Target="../media/image17.png"/><Relationship Id="rId15" Type="http://schemas.openxmlformats.org/officeDocument/2006/relationships/image" Target="../media/image77.png"/><Relationship Id="rId10" Type="http://schemas.openxmlformats.org/officeDocument/2006/relationships/image" Target="../media/image74.png"/><Relationship Id="rId4" Type="http://schemas.openxmlformats.org/officeDocument/2006/relationships/image" Target="../media/image16.png"/><Relationship Id="rId9" Type="http://schemas.openxmlformats.org/officeDocument/2006/relationships/slide" Target="slide12.xml"/><Relationship Id="rId14" Type="http://schemas.openxmlformats.org/officeDocument/2006/relationships/image" Target="../media/image76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slide" Target="slide12.xml"/><Relationship Id="rId13" Type="http://schemas.openxmlformats.org/officeDocument/2006/relationships/image" Target="../media/image76.png"/><Relationship Id="rId3" Type="http://schemas.openxmlformats.org/officeDocument/2006/relationships/image" Target="../media/image15.png"/><Relationship Id="rId7" Type="http://schemas.openxmlformats.org/officeDocument/2006/relationships/image" Target="../media/image73.png"/><Relationship Id="rId12" Type="http://schemas.openxmlformats.org/officeDocument/2006/relationships/slide" Target="slide15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slide" Target="slide13.xml"/><Relationship Id="rId11" Type="http://schemas.openxmlformats.org/officeDocument/2006/relationships/image" Target="../media/image75.png"/><Relationship Id="rId5" Type="http://schemas.openxmlformats.org/officeDocument/2006/relationships/image" Target="../media/image17.png"/><Relationship Id="rId15" Type="http://schemas.openxmlformats.org/officeDocument/2006/relationships/image" Target="../media/image78.png"/><Relationship Id="rId10" Type="http://schemas.openxmlformats.org/officeDocument/2006/relationships/slide" Target="slide14.xml"/><Relationship Id="rId4" Type="http://schemas.openxmlformats.org/officeDocument/2006/relationships/image" Target="../media/image16.png"/><Relationship Id="rId9" Type="http://schemas.openxmlformats.org/officeDocument/2006/relationships/image" Target="../media/image74.png"/><Relationship Id="rId14" Type="http://schemas.openxmlformats.org/officeDocument/2006/relationships/image" Target="../media/image77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81.png"/><Relationship Id="rId13" Type="http://schemas.openxmlformats.org/officeDocument/2006/relationships/slide" Target="slide19.xml"/><Relationship Id="rId18" Type="http://schemas.openxmlformats.org/officeDocument/2006/relationships/slide" Target="slide23.xml"/><Relationship Id="rId3" Type="http://schemas.openxmlformats.org/officeDocument/2006/relationships/image" Target="../media/image79.jpeg"/><Relationship Id="rId21" Type="http://schemas.openxmlformats.org/officeDocument/2006/relationships/slide" Target="slide26.xml"/><Relationship Id="rId7" Type="http://schemas.openxmlformats.org/officeDocument/2006/relationships/slide" Target="slide13.xml"/><Relationship Id="rId12" Type="http://schemas.openxmlformats.org/officeDocument/2006/relationships/image" Target="../media/image84.svg"/><Relationship Id="rId17" Type="http://schemas.openxmlformats.org/officeDocument/2006/relationships/slide" Target="slide22.xml"/><Relationship Id="rId2" Type="http://schemas.openxmlformats.org/officeDocument/2006/relationships/notesSlide" Target="../notesSlides/notesSlide14.xml"/><Relationship Id="rId16" Type="http://schemas.openxmlformats.org/officeDocument/2006/relationships/slide" Target="slide21.xml"/><Relationship Id="rId20" Type="http://schemas.openxmlformats.org/officeDocument/2006/relationships/slide" Target="slide2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11" Type="http://schemas.openxmlformats.org/officeDocument/2006/relationships/image" Target="../media/image83.png"/><Relationship Id="rId24" Type="http://schemas.openxmlformats.org/officeDocument/2006/relationships/image" Target="../media/image17.png"/><Relationship Id="rId5" Type="http://schemas.openxmlformats.org/officeDocument/2006/relationships/image" Target="../media/image15.png"/><Relationship Id="rId15" Type="http://schemas.openxmlformats.org/officeDocument/2006/relationships/slide" Target="slide20.xml"/><Relationship Id="rId23" Type="http://schemas.openxmlformats.org/officeDocument/2006/relationships/image" Target="../media/image35.svg"/><Relationship Id="rId10" Type="http://schemas.openxmlformats.org/officeDocument/2006/relationships/slide" Target="slide18.xml"/><Relationship Id="rId19" Type="http://schemas.openxmlformats.org/officeDocument/2006/relationships/slide" Target="slide24.xml"/><Relationship Id="rId4" Type="http://schemas.openxmlformats.org/officeDocument/2006/relationships/image" Target="../media/image80.png"/><Relationship Id="rId9" Type="http://schemas.openxmlformats.org/officeDocument/2006/relationships/image" Target="../media/image82.svg"/><Relationship Id="rId14" Type="http://schemas.openxmlformats.org/officeDocument/2006/relationships/slide" Target="slide17.xml"/><Relationship Id="rId22" Type="http://schemas.openxmlformats.org/officeDocument/2006/relationships/image" Target="../media/image34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81.png"/><Relationship Id="rId3" Type="http://schemas.openxmlformats.org/officeDocument/2006/relationships/image" Target="../media/image85.jpeg"/><Relationship Id="rId7" Type="http://schemas.openxmlformats.org/officeDocument/2006/relationships/slide" Target="slide16.xm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10" Type="http://schemas.openxmlformats.org/officeDocument/2006/relationships/image" Target="../media/image17.png"/><Relationship Id="rId4" Type="http://schemas.openxmlformats.org/officeDocument/2006/relationships/image" Target="../media/image80.png"/><Relationship Id="rId9" Type="http://schemas.openxmlformats.org/officeDocument/2006/relationships/image" Target="../media/image82.sv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81.png"/><Relationship Id="rId3" Type="http://schemas.openxmlformats.org/officeDocument/2006/relationships/image" Target="../media/image86.jpeg"/><Relationship Id="rId7" Type="http://schemas.openxmlformats.org/officeDocument/2006/relationships/slide" Target="slide16.xm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10" Type="http://schemas.openxmlformats.org/officeDocument/2006/relationships/image" Target="../media/image17.png"/><Relationship Id="rId4" Type="http://schemas.openxmlformats.org/officeDocument/2006/relationships/image" Target="../media/image80.png"/><Relationship Id="rId9" Type="http://schemas.openxmlformats.org/officeDocument/2006/relationships/image" Target="../media/image82.sv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81.png"/><Relationship Id="rId3" Type="http://schemas.openxmlformats.org/officeDocument/2006/relationships/image" Target="../media/image87.jpeg"/><Relationship Id="rId7" Type="http://schemas.openxmlformats.org/officeDocument/2006/relationships/slide" Target="slide16.xm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10" Type="http://schemas.openxmlformats.org/officeDocument/2006/relationships/image" Target="../media/image17.png"/><Relationship Id="rId4" Type="http://schemas.openxmlformats.org/officeDocument/2006/relationships/image" Target="../media/image80.png"/><Relationship Id="rId9" Type="http://schemas.openxmlformats.org/officeDocument/2006/relationships/image" Target="../media/image82.sv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jpe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81.png"/><Relationship Id="rId3" Type="http://schemas.openxmlformats.org/officeDocument/2006/relationships/image" Target="../media/image88.jpeg"/><Relationship Id="rId7" Type="http://schemas.openxmlformats.org/officeDocument/2006/relationships/slide" Target="slide16.xm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10" Type="http://schemas.openxmlformats.org/officeDocument/2006/relationships/image" Target="../media/image17.png"/><Relationship Id="rId4" Type="http://schemas.openxmlformats.org/officeDocument/2006/relationships/image" Target="../media/image80.png"/><Relationship Id="rId9" Type="http://schemas.openxmlformats.org/officeDocument/2006/relationships/image" Target="../media/image82.sv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1.png"/><Relationship Id="rId3" Type="http://schemas.openxmlformats.org/officeDocument/2006/relationships/image" Target="../media/image89.jpeg"/><Relationship Id="rId7" Type="http://schemas.openxmlformats.org/officeDocument/2006/relationships/slide" Target="slide16.xml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10" Type="http://schemas.openxmlformats.org/officeDocument/2006/relationships/image" Target="../media/image17.png"/><Relationship Id="rId4" Type="http://schemas.openxmlformats.org/officeDocument/2006/relationships/image" Target="../media/image80.png"/><Relationship Id="rId9" Type="http://schemas.openxmlformats.org/officeDocument/2006/relationships/image" Target="../media/image82.sv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1.png"/><Relationship Id="rId3" Type="http://schemas.openxmlformats.org/officeDocument/2006/relationships/image" Target="../media/image90.jpeg"/><Relationship Id="rId7" Type="http://schemas.openxmlformats.org/officeDocument/2006/relationships/slide" Target="slide16.xml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10" Type="http://schemas.openxmlformats.org/officeDocument/2006/relationships/image" Target="../media/image17.png"/><Relationship Id="rId4" Type="http://schemas.openxmlformats.org/officeDocument/2006/relationships/image" Target="../media/image80.png"/><Relationship Id="rId9" Type="http://schemas.openxmlformats.org/officeDocument/2006/relationships/image" Target="../media/image82.sv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1.png"/><Relationship Id="rId3" Type="http://schemas.openxmlformats.org/officeDocument/2006/relationships/image" Target="../media/image91.jpeg"/><Relationship Id="rId7" Type="http://schemas.openxmlformats.org/officeDocument/2006/relationships/slide" Target="slide16.xml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10" Type="http://schemas.openxmlformats.org/officeDocument/2006/relationships/image" Target="../media/image17.png"/><Relationship Id="rId4" Type="http://schemas.openxmlformats.org/officeDocument/2006/relationships/image" Target="../media/image80.png"/><Relationship Id="rId9" Type="http://schemas.openxmlformats.org/officeDocument/2006/relationships/image" Target="../media/image82.sv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1.png"/><Relationship Id="rId3" Type="http://schemas.openxmlformats.org/officeDocument/2006/relationships/image" Target="../media/image92.jpeg"/><Relationship Id="rId7" Type="http://schemas.openxmlformats.org/officeDocument/2006/relationships/slide" Target="slide16.xml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10" Type="http://schemas.openxmlformats.org/officeDocument/2006/relationships/image" Target="../media/image17.png"/><Relationship Id="rId4" Type="http://schemas.openxmlformats.org/officeDocument/2006/relationships/image" Target="../media/image80.png"/><Relationship Id="rId9" Type="http://schemas.openxmlformats.org/officeDocument/2006/relationships/image" Target="../media/image82.sv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1.png"/><Relationship Id="rId3" Type="http://schemas.openxmlformats.org/officeDocument/2006/relationships/image" Target="../media/image93.jpeg"/><Relationship Id="rId7" Type="http://schemas.openxmlformats.org/officeDocument/2006/relationships/slide" Target="slide16.xml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10" Type="http://schemas.openxmlformats.org/officeDocument/2006/relationships/image" Target="../media/image17.png"/><Relationship Id="rId4" Type="http://schemas.openxmlformats.org/officeDocument/2006/relationships/image" Target="../media/image80.png"/><Relationship Id="rId9" Type="http://schemas.openxmlformats.org/officeDocument/2006/relationships/image" Target="../media/image82.sv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81.png"/><Relationship Id="rId3" Type="http://schemas.openxmlformats.org/officeDocument/2006/relationships/image" Target="../media/image94.jpeg"/><Relationship Id="rId7" Type="http://schemas.openxmlformats.org/officeDocument/2006/relationships/slide" Target="slide16.xml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10" Type="http://schemas.openxmlformats.org/officeDocument/2006/relationships/image" Target="../media/image17.png"/><Relationship Id="rId4" Type="http://schemas.openxmlformats.org/officeDocument/2006/relationships/image" Target="../media/image80.png"/><Relationship Id="rId9" Type="http://schemas.openxmlformats.org/officeDocument/2006/relationships/image" Target="../media/image82.sv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13" Type="http://schemas.openxmlformats.org/officeDocument/2006/relationships/image" Target="../media/image35.svg"/><Relationship Id="rId3" Type="http://schemas.openxmlformats.org/officeDocument/2006/relationships/slide" Target="slide28.xml"/><Relationship Id="rId7" Type="http://schemas.openxmlformats.org/officeDocument/2006/relationships/image" Target="../media/image15.png"/><Relationship Id="rId12" Type="http://schemas.openxmlformats.org/officeDocument/2006/relationships/image" Target="../media/image34.png"/><Relationship Id="rId17" Type="http://schemas.openxmlformats.org/officeDocument/2006/relationships/image" Target="../media/image17.png"/><Relationship Id="rId2" Type="http://schemas.openxmlformats.org/officeDocument/2006/relationships/notesSlide" Target="../notesSlides/notesSlide25.xml"/><Relationship Id="rId16" Type="http://schemas.openxmlformats.org/officeDocument/2006/relationships/image" Target="../media/image82.sv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5.png"/><Relationship Id="rId11" Type="http://schemas.openxmlformats.org/officeDocument/2006/relationships/image" Target="../media/image98.png"/><Relationship Id="rId5" Type="http://schemas.openxmlformats.org/officeDocument/2006/relationships/slide" Target="slide30.xml"/><Relationship Id="rId15" Type="http://schemas.openxmlformats.org/officeDocument/2006/relationships/image" Target="../media/image81.png"/><Relationship Id="rId10" Type="http://schemas.openxmlformats.org/officeDocument/2006/relationships/image" Target="../media/image97.png"/><Relationship Id="rId4" Type="http://schemas.openxmlformats.org/officeDocument/2006/relationships/slide" Target="slide29.xml"/><Relationship Id="rId9" Type="http://schemas.openxmlformats.org/officeDocument/2006/relationships/image" Target="../media/image96.png"/><Relationship Id="rId14" Type="http://schemas.openxmlformats.org/officeDocument/2006/relationships/slide" Target="slide14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81.png"/><Relationship Id="rId3" Type="http://schemas.openxmlformats.org/officeDocument/2006/relationships/image" Target="../media/image95.png"/><Relationship Id="rId7" Type="http://schemas.openxmlformats.org/officeDocument/2006/relationships/slide" Target="slide27.xml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6.png"/><Relationship Id="rId5" Type="http://schemas.openxmlformats.org/officeDocument/2006/relationships/image" Target="../media/image16.png"/><Relationship Id="rId10" Type="http://schemas.openxmlformats.org/officeDocument/2006/relationships/image" Target="../media/image17.png"/><Relationship Id="rId4" Type="http://schemas.openxmlformats.org/officeDocument/2006/relationships/image" Target="../media/image15.png"/><Relationship Id="rId9" Type="http://schemas.openxmlformats.org/officeDocument/2006/relationships/image" Target="../media/image82.sv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81.png"/><Relationship Id="rId3" Type="http://schemas.openxmlformats.org/officeDocument/2006/relationships/image" Target="../media/image95.png"/><Relationship Id="rId7" Type="http://schemas.openxmlformats.org/officeDocument/2006/relationships/slide" Target="slide27.xml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7.png"/><Relationship Id="rId5" Type="http://schemas.openxmlformats.org/officeDocument/2006/relationships/image" Target="../media/image16.png"/><Relationship Id="rId10" Type="http://schemas.openxmlformats.org/officeDocument/2006/relationships/image" Target="../media/image17.png"/><Relationship Id="rId4" Type="http://schemas.openxmlformats.org/officeDocument/2006/relationships/image" Target="../media/image15.png"/><Relationship Id="rId9" Type="http://schemas.openxmlformats.org/officeDocument/2006/relationships/image" Target="../media/image82.sv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82.svg"/><Relationship Id="rId3" Type="http://schemas.openxmlformats.org/officeDocument/2006/relationships/image" Target="../media/image95.png"/><Relationship Id="rId7" Type="http://schemas.openxmlformats.org/officeDocument/2006/relationships/image" Target="../media/image81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Relationship Id="rId6" Type="http://schemas.openxmlformats.org/officeDocument/2006/relationships/slide" Target="slide27.xml"/><Relationship Id="rId5" Type="http://schemas.openxmlformats.org/officeDocument/2006/relationships/image" Target="../media/image16.png"/><Relationship Id="rId10" Type="http://schemas.openxmlformats.org/officeDocument/2006/relationships/image" Target="../media/image98.png"/><Relationship Id="rId4" Type="http://schemas.openxmlformats.org/officeDocument/2006/relationships/image" Target="../media/image15.png"/><Relationship Id="rId9" Type="http://schemas.openxmlformats.org/officeDocument/2006/relationships/image" Target="../media/image17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9.jpeg"/><Relationship Id="rId7" Type="http://schemas.openxmlformats.org/officeDocument/2006/relationships/image" Target="../media/image17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00.png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01.png"/><Relationship Id="rId7" Type="http://schemas.openxmlformats.org/officeDocument/2006/relationships/image" Target="../media/image15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4.png"/><Relationship Id="rId11" Type="http://schemas.openxmlformats.org/officeDocument/2006/relationships/image" Target="../media/image35.svg"/><Relationship Id="rId5" Type="http://schemas.openxmlformats.org/officeDocument/2006/relationships/image" Target="../media/image103.png"/><Relationship Id="rId10" Type="http://schemas.openxmlformats.org/officeDocument/2006/relationships/image" Target="../media/image34.png"/><Relationship Id="rId4" Type="http://schemas.openxmlformats.org/officeDocument/2006/relationships/image" Target="../media/image102.png"/><Relationship Id="rId9" Type="http://schemas.openxmlformats.org/officeDocument/2006/relationships/image" Target="../media/image17.png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05.jpeg"/><Relationship Id="rId7" Type="http://schemas.openxmlformats.org/officeDocument/2006/relationships/image" Target="../media/image15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8.svg"/><Relationship Id="rId5" Type="http://schemas.openxmlformats.org/officeDocument/2006/relationships/image" Target="../media/image107.png"/><Relationship Id="rId4" Type="http://schemas.openxmlformats.org/officeDocument/2006/relationships/image" Target="../media/image106.png"/><Relationship Id="rId9" Type="http://schemas.openxmlformats.org/officeDocument/2006/relationships/image" Target="../media/image17.png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2.svg"/><Relationship Id="rId13" Type="http://schemas.openxmlformats.org/officeDocument/2006/relationships/image" Target="../media/image116.svg"/><Relationship Id="rId18" Type="http://schemas.openxmlformats.org/officeDocument/2006/relationships/image" Target="../media/image121.svg"/><Relationship Id="rId3" Type="http://schemas.openxmlformats.org/officeDocument/2006/relationships/image" Target="../media/image15.png"/><Relationship Id="rId7" Type="http://schemas.openxmlformats.org/officeDocument/2006/relationships/image" Target="../media/image111.png"/><Relationship Id="rId12" Type="http://schemas.openxmlformats.org/officeDocument/2006/relationships/image" Target="../media/image115.png"/><Relationship Id="rId17" Type="http://schemas.openxmlformats.org/officeDocument/2006/relationships/image" Target="../media/image120.png"/><Relationship Id="rId2" Type="http://schemas.openxmlformats.org/officeDocument/2006/relationships/notesSlide" Target="../notesSlides/notesSlide32.xml"/><Relationship Id="rId16" Type="http://schemas.openxmlformats.org/officeDocument/2006/relationships/image" Target="../media/image11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0.svg"/><Relationship Id="rId11" Type="http://schemas.openxmlformats.org/officeDocument/2006/relationships/image" Target="../media/image17.png"/><Relationship Id="rId5" Type="http://schemas.openxmlformats.org/officeDocument/2006/relationships/image" Target="../media/image109.png"/><Relationship Id="rId15" Type="http://schemas.openxmlformats.org/officeDocument/2006/relationships/image" Target="../media/image118.svg"/><Relationship Id="rId10" Type="http://schemas.openxmlformats.org/officeDocument/2006/relationships/image" Target="../media/image114.svg"/><Relationship Id="rId19" Type="http://schemas.openxmlformats.org/officeDocument/2006/relationships/image" Target="../media/image122.png"/><Relationship Id="rId4" Type="http://schemas.openxmlformats.org/officeDocument/2006/relationships/image" Target="../media/image16.png"/><Relationship Id="rId9" Type="http://schemas.openxmlformats.org/officeDocument/2006/relationships/image" Target="../media/image113.png"/><Relationship Id="rId14" Type="http://schemas.openxmlformats.org/officeDocument/2006/relationships/image" Target="../media/image117.png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4.svg"/><Relationship Id="rId13" Type="http://schemas.openxmlformats.org/officeDocument/2006/relationships/image" Target="../media/image17.png"/><Relationship Id="rId18" Type="http://schemas.openxmlformats.org/officeDocument/2006/relationships/image" Target="../media/image121.svg"/><Relationship Id="rId3" Type="http://schemas.openxmlformats.org/officeDocument/2006/relationships/image" Target="../media/image15.png"/><Relationship Id="rId7" Type="http://schemas.openxmlformats.org/officeDocument/2006/relationships/image" Target="../media/image113.png"/><Relationship Id="rId12" Type="http://schemas.openxmlformats.org/officeDocument/2006/relationships/image" Target="../media/image126.svg"/><Relationship Id="rId17" Type="http://schemas.openxmlformats.org/officeDocument/2006/relationships/image" Target="../media/image120.png"/><Relationship Id="rId2" Type="http://schemas.openxmlformats.org/officeDocument/2006/relationships/notesSlide" Target="../notesSlides/notesSlide33.xml"/><Relationship Id="rId16" Type="http://schemas.openxmlformats.org/officeDocument/2006/relationships/image" Target="../media/image12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2.svg"/><Relationship Id="rId11" Type="http://schemas.openxmlformats.org/officeDocument/2006/relationships/image" Target="../media/image125.png"/><Relationship Id="rId5" Type="http://schemas.openxmlformats.org/officeDocument/2006/relationships/image" Target="../media/image111.png"/><Relationship Id="rId15" Type="http://schemas.openxmlformats.org/officeDocument/2006/relationships/image" Target="../media/image118.svg"/><Relationship Id="rId10" Type="http://schemas.openxmlformats.org/officeDocument/2006/relationships/image" Target="../media/image124.svg"/><Relationship Id="rId19" Type="http://schemas.openxmlformats.org/officeDocument/2006/relationships/image" Target="../media/image128.png"/><Relationship Id="rId4" Type="http://schemas.openxmlformats.org/officeDocument/2006/relationships/image" Target="../media/image16.png"/><Relationship Id="rId9" Type="http://schemas.openxmlformats.org/officeDocument/2006/relationships/image" Target="../media/image123.png"/><Relationship Id="rId14" Type="http://schemas.openxmlformats.org/officeDocument/2006/relationships/image" Target="../media/image117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9.jpe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30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1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1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3" Type="http://schemas.openxmlformats.org/officeDocument/2006/relationships/image" Target="../media/image15.png"/><Relationship Id="rId7" Type="http://schemas.openxmlformats.org/officeDocument/2006/relationships/image" Target="../media/image38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7.png"/><Relationship Id="rId5" Type="http://schemas.openxmlformats.org/officeDocument/2006/relationships/image" Target="../media/image36.png"/><Relationship Id="rId10" Type="http://schemas.openxmlformats.org/officeDocument/2006/relationships/image" Target="../media/image17.png"/><Relationship Id="rId4" Type="http://schemas.openxmlformats.org/officeDocument/2006/relationships/image" Target="../media/image16.png"/><Relationship Id="rId9" Type="http://schemas.openxmlformats.org/officeDocument/2006/relationships/image" Target="../media/image4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7" Type="http://schemas.openxmlformats.org/officeDocument/2006/relationships/image" Target="../media/image16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21.png"/><Relationship Id="rId4" Type="http://schemas.openxmlformats.org/officeDocument/2006/relationships/image" Target="../media/image20.sv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2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1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3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4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slide" Target="slide44.xml"/><Relationship Id="rId7" Type="http://schemas.openxmlformats.org/officeDocument/2006/relationships/image" Target="../media/image16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135.png"/><Relationship Id="rId4" Type="http://schemas.openxmlformats.org/officeDocument/2006/relationships/image" Target="../media/image134.png"/></Relationships>
</file>

<file path=ppt/slides/_rels/slide4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slide" Target="slide45.xml"/><Relationship Id="rId7" Type="http://schemas.openxmlformats.org/officeDocument/2006/relationships/image" Target="../media/image16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136.png"/><Relationship Id="rId4" Type="http://schemas.openxmlformats.org/officeDocument/2006/relationships/image" Target="../media/image134.png"/></Relationships>
</file>

<file path=ppt/slides/_rels/slide4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slide" Target="slide46.xml"/><Relationship Id="rId7" Type="http://schemas.openxmlformats.org/officeDocument/2006/relationships/image" Target="../media/image16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136.png"/><Relationship Id="rId4" Type="http://schemas.openxmlformats.org/officeDocument/2006/relationships/image" Target="../media/image134.png"/></Relationships>
</file>

<file path=ppt/slides/_rels/slide4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slide" Target="slide47.xml"/><Relationship Id="rId7" Type="http://schemas.openxmlformats.org/officeDocument/2006/relationships/image" Target="../media/image16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136.png"/><Relationship Id="rId4" Type="http://schemas.openxmlformats.org/officeDocument/2006/relationships/image" Target="../media/image134.png"/></Relationships>
</file>

<file path=ppt/slides/_rels/slide4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slide" Target="slide48.xml"/><Relationship Id="rId7" Type="http://schemas.openxmlformats.org/officeDocument/2006/relationships/image" Target="../media/image16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136.png"/><Relationship Id="rId4" Type="http://schemas.openxmlformats.org/officeDocument/2006/relationships/image" Target="../media/image134.png"/></Relationships>
</file>

<file path=ppt/slides/_rels/slide4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slide" Target="slide49.xml"/><Relationship Id="rId7" Type="http://schemas.openxmlformats.org/officeDocument/2006/relationships/image" Target="../media/image16.pn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136.png"/><Relationship Id="rId4" Type="http://schemas.openxmlformats.org/officeDocument/2006/relationships/image" Target="../media/image134.png"/></Relationships>
</file>

<file path=ppt/slides/_rels/slide4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slide" Target="slide50.xml"/><Relationship Id="rId7" Type="http://schemas.openxmlformats.org/officeDocument/2006/relationships/image" Target="../media/image16.pn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136.png"/><Relationship Id="rId4" Type="http://schemas.openxmlformats.org/officeDocument/2006/relationships/image" Target="../media/image134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13" Type="http://schemas.openxmlformats.org/officeDocument/2006/relationships/image" Target="../media/image33.png"/><Relationship Id="rId3" Type="http://schemas.openxmlformats.org/officeDocument/2006/relationships/image" Target="../media/image23.svg"/><Relationship Id="rId7" Type="http://schemas.openxmlformats.org/officeDocument/2006/relationships/image" Target="../media/image27.png"/><Relationship Id="rId12" Type="http://schemas.openxmlformats.org/officeDocument/2006/relationships/image" Target="../media/image32.png"/><Relationship Id="rId17" Type="http://schemas.openxmlformats.org/officeDocument/2006/relationships/image" Target="../media/image35.svg"/><Relationship Id="rId2" Type="http://schemas.openxmlformats.org/officeDocument/2006/relationships/image" Target="../media/image22.png"/><Relationship Id="rId16" Type="http://schemas.openxmlformats.org/officeDocument/2006/relationships/image" Target="../media/image3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png"/><Relationship Id="rId11" Type="http://schemas.openxmlformats.org/officeDocument/2006/relationships/image" Target="../media/image31.png"/><Relationship Id="rId5" Type="http://schemas.openxmlformats.org/officeDocument/2006/relationships/image" Target="../media/image25.png"/><Relationship Id="rId15" Type="http://schemas.openxmlformats.org/officeDocument/2006/relationships/image" Target="../media/image16.png"/><Relationship Id="rId10" Type="http://schemas.openxmlformats.org/officeDocument/2006/relationships/image" Target="../media/image30.png"/><Relationship Id="rId4" Type="http://schemas.openxmlformats.org/officeDocument/2006/relationships/image" Target="../media/image24.png"/><Relationship Id="rId9" Type="http://schemas.openxmlformats.org/officeDocument/2006/relationships/image" Target="../media/image29.png"/><Relationship Id="rId14" Type="http://schemas.openxmlformats.org/officeDocument/2006/relationships/image" Target="../media/image15.png"/></Relationships>
</file>

<file path=ppt/slides/_rels/slide5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slide" Target="slide51.xml"/><Relationship Id="rId7" Type="http://schemas.openxmlformats.org/officeDocument/2006/relationships/image" Target="../media/image16.pn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136.png"/><Relationship Id="rId4" Type="http://schemas.openxmlformats.org/officeDocument/2006/relationships/image" Target="../media/image134.png"/></Relationships>
</file>

<file path=ppt/slides/_rels/slide5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slide" Target="slide52.xml"/><Relationship Id="rId7" Type="http://schemas.openxmlformats.org/officeDocument/2006/relationships/image" Target="../media/image16.pn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136.png"/><Relationship Id="rId4" Type="http://schemas.openxmlformats.org/officeDocument/2006/relationships/image" Target="../media/image134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6.pn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png"/><Relationship Id="rId3" Type="http://schemas.openxmlformats.org/officeDocument/2006/relationships/image" Target="../media/image36.png"/><Relationship Id="rId7" Type="http://schemas.openxmlformats.org/officeDocument/2006/relationships/image" Target="../media/image40.png"/><Relationship Id="rId12" Type="http://schemas.openxmlformats.org/officeDocument/2006/relationships/image" Target="../media/image35.sv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.png"/><Relationship Id="rId11" Type="http://schemas.openxmlformats.org/officeDocument/2006/relationships/image" Target="../media/image34.png"/><Relationship Id="rId5" Type="http://schemas.openxmlformats.org/officeDocument/2006/relationships/image" Target="../media/image38.png"/><Relationship Id="rId10" Type="http://schemas.openxmlformats.org/officeDocument/2006/relationships/image" Target="../media/image16.png"/><Relationship Id="rId4" Type="http://schemas.openxmlformats.org/officeDocument/2006/relationships/image" Target="../media/image37.png"/><Relationship Id="rId9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7" Type="http://schemas.openxmlformats.org/officeDocument/2006/relationships/image" Target="../media/image1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43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svg"/><Relationship Id="rId13" Type="http://schemas.openxmlformats.org/officeDocument/2006/relationships/image" Target="../media/image54.png"/><Relationship Id="rId18" Type="http://schemas.openxmlformats.org/officeDocument/2006/relationships/image" Target="../media/image15.png"/><Relationship Id="rId3" Type="http://schemas.openxmlformats.org/officeDocument/2006/relationships/image" Target="../media/image44.png"/><Relationship Id="rId7" Type="http://schemas.openxmlformats.org/officeDocument/2006/relationships/image" Target="../media/image48.png"/><Relationship Id="rId12" Type="http://schemas.openxmlformats.org/officeDocument/2006/relationships/image" Target="../media/image53.svg"/><Relationship Id="rId17" Type="http://schemas.openxmlformats.org/officeDocument/2006/relationships/image" Target="../media/image58.png"/><Relationship Id="rId2" Type="http://schemas.openxmlformats.org/officeDocument/2006/relationships/notesSlide" Target="../notesSlides/notesSlide6.xml"/><Relationship Id="rId16" Type="http://schemas.openxmlformats.org/officeDocument/2006/relationships/image" Target="../media/image57.svg"/><Relationship Id="rId20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7.svg"/><Relationship Id="rId11" Type="http://schemas.openxmlformats.org/officeDocument/2006/relationships/image" Target="../media/image52.png"/><Relationship Id="rId5" Type="http://schemas.openxmlformats.org/officeDocument/2006/relationships/image" Target="../media/image46.png"/><Relationship Id="rId15" Type="http://schemas.openxmlformats.org/officeDocument/2006/relationships/image" Target="../media/image56.png"/><Relationship Id="rId10" Type="http://schemas.openxmlformats.org/officeDocument/2006/relationships/image" Target="../media/image51.svg"/><Relationship Id="rId19" Type="http://schemas.openxmlformats.org/officeDocument/2006/relationships/image" Target="../media/image16.png"/><Relationship Id="rId4" Type="http://schemas.openxmlformats.org/officeDocument/2006/relationships/image" Target="../media/image45.svg"/><Relationship Id="rId9" Type="http://schemas.openxmlformats.org/officeDocument/2006/relationships/image" Target="../media/image50.png"/><Relationship Id="rId14" Type="http://schemas.openxmlformats.org/officeDocument/2006/relationships/image" Target="../media/image55.sv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59.jpeg"/><Relationship Id="rId7" Type="http://schemas.openxmlformats.org/officeDocument/2006/relationships/image" Target="../media/image1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2.png"/><Relationship Id="rId5" Type="http://schemas.openxmlformats.org/officeDocument/2006/relationships/image" Target="../media/image61.jpeg"/><Relationship Id="rId4" Type="http://schemas.openxmlformats.org/officeDocument/2006/relationships/image" Target="../media/image60.jpeg"/><Relationship Id="rId9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0C9A4520-6012-485F-8990-19E5E77D69E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182" y="1117836"/>
            <a:ext cx="3889585" cy="5730737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1F0685C7-7265-4F7C-81A9-3F08D5CF2E85}"/>
              </a:ext>
            </a:extLst>
          </p:cNvPr>
          <p:cNvPicPr>
            <a:picLocks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632633" y="82944"/>
            <a:ext cx="455589" cy="455589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335A6927-0D3D-4A50-AD25-A6ECE4D8A9E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15880" y="924264"/>
            <a:ext cx="8358961" cy="51839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3181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" name="Picture 51">
            <a:extLst>
              <a:ext uri="{FF2B5EF4-FFF2-40B4-BE49-F238E27FC236}">
                <a16:creationId xmlns:a16="http://schemas.microsoft.com/office/drawing/2014/main" id="{F825C162-387C-4025-89B7-8C0C9E7D9CC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74529" y="275107"/>
            <a:ext cx="4651651" cy="73768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0EEEF582-2061-4B8C-8C2A-61283CDE986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60206" y="1628800"/>
            <a:ext cx="2671587" cy="4257842"/>
          </a:xfrm>
          <a:prstGeom prst="rect">
            <a:avLst/>
          </a:prstGeom>
        </p:spPr>
      </p:pic>
      <p:grpSp>
        <p:nvGrpSpPr>
          <p:cNvPr id="24" name="Group 23">
            <a:extLst>
              <a:ext uri="{FF2B5EF4-FFF2-40B4-BE49-F238E27FC236}">
                <a16:creationId xmlns:a16="http://schemas.microsoft.com/office/drawing/2014/main" id="{035D9485-2B13-4F45-9334-E8D066BB2159}"/>
              </a:ext>
            </a:extLst>
          </p:cNvPr>
          <p:cNvGrpSpPr/>
          <p:nvPr/>
        </p:nvGrpSpPr>
        <p:grpSpPr>
          <a:xfrm>
            <a:off x="841790" y="1193945"/>
            <a:ext cx="3801367" cy="5394009"/>
            <a:chOff x="841790" y="1193945"/>
            <a:chExt cx="3801367" cy="5394009"/>
          </a:xfrm>
        </p:grpSpPr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BB953424-AFEB-46E7-BA88-68915E1E8EAE}"/>
                </a:ext>
              </a:extLst>
            </p:cNvPr>
            <p:cNvGrpSpPr/>
            <p:nvPr/>
          </p:nvGrpSpPr>
          <p:grpSpPr>
            <a:xfrm>
              <a:off x="863825" y="1193945"/>
              <a:ext cx="3775767" cy="1222325"/>
              <a:chOff x="863825" y="1193945"/>
              <a:chExt cx="3775767" cy="1222325"/>
            </a:xfrm>
          </p:grpSpPr>
          <p:pic>
            <p:nvPicPr>
              <p:cNvPr id="13" name="Picture 12">
                <a:extLst>
                  <a:ext uri="{FF2B5EF4-FFF2-40B4-BE49-F238E27FC236}">
                    <a16:creationId xmlns:a16="http://schemas.microsoft.com/office/drawing/2014/main" id="{5A485863-72D7-4828-A423-A6F079E814C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863825" y="1193945"/>
                <a:ext cx="3775767" cy="1222325"/>
              </a:xfrm>
              <a:prstGeom prst="rect">
                <a:avLst/>
              </a:prstGeom>
            </p:spPr>
          </p:pic>
          <p:sp>
            <p:nvSpPr>
              <p:cNvPr id="28" name="Rectangle 27">
                <a:extLst>
                  <a:ext uri="{FF2B5EF4-FFF2-40B4-BE49-F238E27FC236}">
                    <a16:creationId xmlns:a16="http://schemas.microsoft.com/office/drawing/2014/main" id="{A0215025-B31B-4801-9322-F85336B3AEEB}"/>
                  </a:ext>
                </a:extLst>
              </p:cNvPr>
              <p:cNvSpPr/>
              <p:nvPr/>
            </p:nvSpPr>
            <p:spPr>
              <a:xfrm>
                <a:off x="996160" y="1365415"/>
                <a:ext cx="3492628" cy="95410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altLang="en-US" sz="2800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 </a:t>
                </a:r>
                <a:r>
                  <a:rPr lang="th-TH" altLang="en-US" sz="2800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ถ่ายทอดจากครูแบบตัวต่อตัว                   โดยใช้วิธีการจดจำเป็นหลัก</a:t>
                </a:r>
              </a:p>
            </p:txBody>
          </p:sp>
        </p:grpSp>
        <p:grpSp>
          <p:nvGrpSpPr>
            <p:cNvPr id="3" name="Group 2">
              <a:extLst>
                <a:ext uri="{FF2B5EF4-FFF2-40B4-BE49-F238E27FC236}">
                  <a16:creationId xmlns:a16="http://schemas.microsoft.com/office/drawing/2014/main" id="{5EAF07FF-8855-4460-8E61-04175059E791}"/>
                </a:ext>
              </a:extLst>
            </p:cNvPr>
            <p:cNvGrpSpPr/>
            <p:nvPr/>
          </p:nvGrpSpPr>
          <p:grpSpPr>
            <a:xfrm>
              <a:off x="841791" y="2583648"/>
              <a:ext cx="3775767" cy="1222325"/>
              <a:chOff x="296938" y="2583648"/>
              <a:chExt cx="3775767" cy="1222325"/>
            </a:xfrm>
          </p:grpSpPr>
          <p:pic>
            <p:nvPicPr>
              <p:cNvPr id="15" name="Picture 14">
                <a:extLst>
                  <a:ext uri="{FF2B5EF4-FFF2-40B4-BE49-F238E27FC236}">
                    <a16:creationId xmlns:a16="http://schemas.microsoft.com/office/drawing/2014/main" id="{15F4ADB2-740A-46E6-AA01-B989AB04357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296938" y="2583648"/>
                <a:ext cx="3775767" cy="1222325"/>
              </a:xfrm>
              <a:prstGeom prst="rect">
                <a:avLst/>
              </a:prstGeom>
            </p:spPr>
          </p:pic>
          <p:sp>
            <p:nvSpPr>
              <p:cNvPr id="29" name="Rectangle 28">
                <a:extLst>
                  <a:ext uri="{FF2B5EF4-FFF2-40B4-BE49-F238E27FC236}">
                    <a16:creationId xmlns:a16="http://schemas.microsoft.com/office/drawing/2014/main" id="{8D2F9A30-5477-4D51-89F8-A6213890A279}"/>
                  </a:ext>
                </a:extLst>
              </p:cNvPr>
              <p:cNvSpPr/>
              <p:nvPr/>
            </p:nvSpPr>
            <p:spPr>
              <a:xfrm>
                <a:off x="317765" y="2751277"/>
                <a:ext cx="3492628" cy="95410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altLang="en-US" sz="2800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 </a:t>
                </a:r>
                <a:r>
                  <a:rPr lang="th-TH" altLang="en-US" sz="2800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ไม่มีการจดบันทึกท่ารำ</a:t>
                </a:r>
              </a:p>
              <a:p>
                <a:pPr algn="ctr"/>
                <a:r>
                  <a:rPr lang="th-TH" altLang="en-US" sz="2800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ไว้เป็นลายลักษณ์อักษร</a:t>
                </a:r>
              </a:p>
            </p:txBody>
          </p:sp>
        </p:grpSp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30E5ABF7-797E-4CCD-B6B5-6848A7F4A744}"/>
                </a:ext>
              </a:extLst>
            </p:cNvPr>
            <p:cNvGrpSpPr/>
            <p:nvPr/>
          </p:nvGrpSpPr>
          <p:grpSpPr>
            <a:xfrm>
              <a:off x="841790" y="3970545"/>
              <a:ext cx="3775767" cy="1222325"/>
              <a:chOff x="296938" y="3970545"/>
              <a:chExt cx="3775767" cy="1222325"/>
            </a:xfrm>
          </p:grpSpPr>
          <p:pic>
            <p:nvPicPr>
              <p:cNvPr id="17" name="Picture 16">
                <a:extLst>
                  <a:ext uri="{FF2B5EF4-FFF2-40B4-BE49-F238E27FC236}">
                    <a16:creationId xmlns:a16="http://schemas.microsoft.com/office/drawing/2014/main" id="{C12A9F81-87E8-4C93-BBA8-BCB87ADB48B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296938" y="3970545"/>
                <a:ext cx="3775767" cy="1222325"/>
              </a:xfrm>
              <a:prstGeom prst="rect">
                <a:avLst/>
              </a:prstGeom>
            </p:spPr>
          </p:pic>
          <p:sp>
            <p:nvSpPr>
              <p:cNvPr id="30" name="Rectangle 29">
                <a:extLst>
                  <a:ext uri="{FF2B5EF4-FFF2-40B4-BE49-F238E27FC236}">
                    <a16:creationId xmlns:a16="http://schemas.microsoft.com/office/drawing/2014/main" id="{CCB252E7-FB92-4851-8A62-E04626B052CF}"/>
                  </a:ext>
                </a:extLst>
              </p:cNvPr>
              <p:cNvSpPr/>
              <p:nvPr/>
            </p:nvSpPr>
            <p:spPr>
              <a:xfrm>
                <a:off x="317765" y="4120204"/>
                <a:ext cx="3492628" cy="95410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altLang="en-US" sz="2800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 </a:t>
                </a:r>
                <a:r>
                  <a:rPr lang="th-TH" altLang="en-US" sz="2800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เน้นการสอนด้วย</a:t>
                </a:r>
              </a:p>
              <a:p>
                <a:pPr algn="ctr"/>
                <a:r>
                  <a:rPr lang="th-TH" altLang="en-US" sz="2800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วิธีการปฏิบัติเป็นหลัก</a:t>
                </a:r>
              </a:p>
            </p:txBody>
          </p:sp>
        </p:grpSp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BA4B08E7-CABF-420E-9CE8-6F976432F527}"/>
                </a:ext>
              </a:extLst>
            </p:cNvPr>
            <p:cNvGrpSpPr/>
            <p:nvPr/>
          </p:nvGrpSpPr>
          <p:grpSpPr>
            <a:xfrm>
              <a:off x="841791" y="5357343"/>
              <a:ext cx="3801366" cy="1230611"/>
              <a:chOff x="841791" y="5286548"/>
              <a:chExt cx="3801366" cy="1230611"/>
            </a:xfrm>
          </p:grpSpPr>
          <p:pic>
            <p:nvPicPr>
              <p:cNvPr id="19" name="Picture 18">
                <a:extLst>
                  <a:ext uri="{FF2B5EF4-FFF2-40B4-BE49-F238E27FC236}">
                    <a16:creationId xmlns:a16="http://schemas.microsoft.com/office/drawing/2014/main" id="{4E45BE77-BE7F-435B-A10B-F6EAE4C454D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841791" y="5286548"/>
                <a:ext cx="3801366" cy="1230611"/>
              </a:xfrm>
              <a:prstGeom prst="rect">
                <a:avLst/>
              </a:prstGeom>
            </p:spPr>
          </p:pic>
          <p:sp>
            <p:nvSpPr>
              <p:cNvPr id="31" name="Rectangle 30">
                <a:extLst>
                  <a:ext uri="{FF2B5EF4-FFF2-40B4-BE49-F238E27FC236}">
                    <a16:creationId xmlns:a16="http://schemas.microsoft.com/office/drawing/2014/main" id="{541C9E71-1068-4A80-B5E9-4199E2CE4936}"/>
                  </a:ext>
                </a:extLst>
              </p:cNvPr>
              <p:cNvSpPr/>
              <p:nvPr/>
            </p:nvSpPr>
            <p:spPr>
              <a:xfrm>
                <a:off x="1005394" y="5445160"/>
                <a:ext cx="3492628" cy="95410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th-TH" altLang="en-US" sz="2800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การศึกษาเล่าเรียน                                  จะอยู่เฉพาะในวังหลวงเท่านั้น</a:t>
                </a:r>
              </a:p>
            </p:txBody>
          </p:sp>
        </p:grpSp>
      </p:grpSp>
      <p:grpSp>
        <p:nvGrpSpPr>
          <p:cNvPr id="40" name="Group 39">
            <a:extLst>
              <a:ext uri="{FF2B5EF4-FFF2-40B4-BE49-F238E27FC236}">
                <a16:creationId xmlns:a16="http://schemas.microsoft.com/office/drawing/2014/main" id="{0691015A-C922-4A13-85BD-2D7B8C7CE6B2}"/>
              </a:ext>
            </a:extLst>
          </p:cNvPr>
          <p:cNvGrpSpPr/>
          <p:nvPr/>
        </p:nvGrpSpPr>
        <p:grpSpPr>
          <a:xfrm>
            <a:off x="7412472" y="1196752"/>
            <a:ext cx="3824207" cy="5456316"/>
            <a:chOff x="7412472" y="1196752"/>
            <a:chExt cx="3824207" cy="5456316"/>
          </a:xfrm>
        </p:grpSpPr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5CE08078-0BFB-4E14-8621-2F2FC41C116F}"/>
                </a:ext>
              </a:extLst>
            </p:cNvPr>
            <p:cNvGrpSpPr/>
            <p:nvPr/>
          </p:nvGrpSpPr>
          <p:grpSpPr>
            <a:xfrm>
              <a:off x="7412472" y="1196752"/>
              <a:ext cx="3775767" cy="1222325"/>
              <a:chOff x="7412472" y="1196752"/>
              <a:chExt cx="3775767" cy="1222325"/>
            </a:xfrm>
          </p:grpSpPr>
          <p:pic>
            <p:nvPicPr>
              <p:cNvPr id="21" name="Picture 20">
                <a:extLst>
                  <a:ext uri="{FF2B5EF4-FFF2-40B4-BE49-F238E27FC236}">
                    <a16:creationId xmlns:a16="http://schemas.microsoft.com/office/drawing/2014/main" id="{16C6EF62-243F-4B87-9B2F-9469137136A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7412472" y="1196752"/>
                <a:ext cx="3775767" cy="1222325"/>
              </a:xfrm>
              <a:prstGeom prst="rect">
                <a:avLst/>
              </a:prstGeom>
            </p:spPr>
          </p:pic>
          <p:sp>
            <p:nvSpPr>
              <p:cNvPr id="32" name="Rectangle 31">
                <a:extLst>
                  <a:ext uri="{FF2B5EF4-FFF2-40B4-BE49-F238E27FC236}">
                    <a16:creationId xmlns:a16="http://schemas.microsoft.com/office/drawing/2014/main" id="{FB60DB5E-EB46-4DB4-8F97-E05FB6C3C622}"/>
                  </a:ext>
                </a:extLst>
              </p:cNvPr>
              <p:cNvSpPr/>
              <p:nvPr/>
            </p:nvSpPr>
            <p:spPr>
              <a:xfrm>
                <a:off x="7554042" y="1325125"/>
                <a:ext cx="3492628" cy="95410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th-TH" altLang="en-US" sz="2800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การสอนมีระยะเวลาจำกัด                           จึงถ่ายทอดแบบตัวต่อตัวไม่ได้</a:t>
                </a:r>
              </a:p>
            </p:txBody>
          </p:sp>
        </p:grpSp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5D440BA9-9F11-4A35-8D20-C1407C17ED85}"/>
                </a:ext>
              </a:extLst>
            </p:cNvPr>
            <p:cNvGrpSpPr/>
            <p:nvPr/>
          </p:nvGrpSpPr>
          <p:grpSpPr>
            <a:xfrm>
              <a:off x="7422133" y="2591424"/>
              <a:ext cx="3775767" cy="1222325"/>
              <a:chOff x="8159977" y="2591424"/>
              <a:chExt cx="3775767" cy="1222325"/>
            </a:xfrm>
          </p:grpSpPr>
          <p:pic>
            <p:nvPicPr>
              <p:cNvPr id="23" name="Picture 22">
                <a:extLst>
                  <a:ext uri="{FF2B5EF4-FFF2-40B4-BE49-F238E27FC236}">
                    <a16:creationId xmlns:a16="http://schemas.microsoft.com/office/drawing/2014/main" id="{AF48B4AD-F70A-43C5-8BC3-67EC1689F54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8159977" y="2591424"/>
                <a:ext cx="3775767" cy="1222325"/>
              </a:xfrm>
              <a:prstGeom prst="rect">
                <a:avLst/>
              </a:prstGeom>
            </p:spPr>
          </p:pic>
          <p:sp>
            <p:nvSpPr>
              <p:cNvPr id="33" name="Rectangle 32">
                <a:extLst>
                  <a:ext uri="{FF2B5EF4-FFF2-40B4-BE49-F238E27FC236}">
                    <a16:creationId xmlns:a16="http://schemas.microsoft.com/office/drawing/2014/main" id="{139EB37E-19F6-4372-AA60-7B0FF48E4EEC}"/>
                  </a:ext>
                </a:extLst>
              </p:cNvPr>
              <p:cNvSpPr/>
              <p:nvPr/>
            </p:nvSpPr>
            <p:spPr>
              <a:xfrm>
                <a:off x="8301546" y="2751277"/>
                <a:ext cx="3492628" cy="95410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th-TH" altLang="en-US" sz="2800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มีกระบวนการเรียนการสอน                          ที่เป็นแบบแผนมากขึ้น</a:t>
                </a:r>
              </a:p>
            </p:txBody>
          </p:sp>
        </p:grpSp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B62F3BD3-500C-4794-A519-05877B8B584C}"/>
                </a:ext>
              </a:extLst>
            </p:cNvPr>
            <p:cNvGrpSpPr/>
            <p:nvPr/>
          </p:nvGrpSpPr>
          <p:grpSpPr>
            <a:xfrm>
              <a:off x="7428914" y="3986096"/>
              <a:ext cx="3775767" cy="1222325"/>
              <a:chOff x="8159977" y="3986096"/>
              <a:chExt cx="3775767" cy="1222325"/>
            </a:xfrm>
          </p:grpSpPr>
          <p:pic>
            <p:nvPicPr>
              <p:cNvPr id="25" name="Picture 24">
                <a:extLst>
                  <a:ext uri="{FF2B5EF4-FFF2-40B4-BE49-F238E27FC236}">
                    <a16:creationId xmlns:a16="http://schemas.microsoft.com/office/drawing/2014/main" id="{64D81232-D5B3-4D84-8E6F-B2FE8BE7A96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8159977" y="3986096"/>
                <a:ext cx="3775767" cy="1222325"/>
              </a:xfrm>
              <a:prstGeom prst="rect">
                <a:avLst/>
              </a:prstGeom>
            </p:spPr>
          </p:pic>
          <p:sp>
            <p:nvSpPr>
              <p:cNvPr id="34" name="Rectangle 33">
                <a:extLst>
                  <a:ext uri="{FF2B5EF4-FFF2-40B4-BE49-F238E27FC236}">
                    <a16:creationId xmlns:a16="http://schemas.microsoft.com/office/drawing/2014/main" id="{5270B406-6504-4F8A-99E8-7598E2ACC291}"/>
                  </a:ext>
                </a:extLst>
              </p:cNvPr>
              <p:cNvSpPr/>
              <p:nvPr/>
            </p:nvSpPr>
            <p:spPr>
              <a:xfrm>
                <a:off x="8301546" y="4135141"/>
                <a:ext cx="3492628" cy="95410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th-TH" altLang="en-US" sz="2800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สอนแบบเน้นผู้เรียนเป็นศูนย์กลาง ค้นคว้าหาความรู้ด้วยตนเอง</a:t>
                </a:r>
              </a:p>
            </p:txBody>
          </p:sp>
        </p:grpSp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4D693AF7-3152-4E11-8A1D-814F3CE7AE23}"/>
                </a:ext>
              </a:extLst>
            </p:cNvPr>
            <p:cNvGrpSpPr/>
            <p:nvPr/>
          </p:nvGrpSpPr>
          <p:grpSpPr>
            <a:xfrm>
              <a:off x="7428914" y="5420385"/>
              <a:ext cx="3807765" cy="1232683"/>
              <a:chOff x="7386248" y="5420385"/>
              <a:chExt cx="3807765" cy="1232683"/>
            </a:xfrm>
          </p:grpSpPr>
          <p:pic>
            <p:nvPicPr>
              <p:cNvPr id="27" name="Picture 26">
                <a:extLst>
                  <a:ext uri="{FF2B5EF4-FFF2-40B4-BE49-F238E27FC236}">
                    <a16:creationId xmlns:a16="http://schemas.microsoft.com/office/drawing/2014/main" id="{FF6B7E6B-07C0-41B2-BED9-40A35C46357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7386248" y="5420385"/>
                <a:ext cx="3807765" cy="1232683"/>
              </a:xfrm>
              <a:prstGeom prst="rect">
                <a:avLst/>
              </a:prstGeom>
            </p:spPr>
          </p:pic>
          <p:sp>
            <p:nvSpPr>
              <p:cNvPr id="35" name="Rectangle 34">
                <a:extLst>
                  <a:ext uri="{FF2B5EF4-FFF2-40B4-BE49-F238E27FC236}">
                    <a16:creationId xmlns:a16="http://schemas.microsoft.com/office/drawing/2014/main" id="{E98FE2F5-31A6-4808-AFB2-8508A49A640D}"/>
                  </a:ext>
                </a:extLst>
              </p:cNvPr>
              <p:cNvSpPr/>
              <p:nvPr/>
            </p:nvSpPr>
            <p:spPr>
              <a:xfrm>
                <a:off x="7560807" y="5575027"/>
                <a:ext cx="3492628" cy="95410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altLang="en-US" sz="2800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 </a:t>
                </a:r>
                <a:r>
                  <a:rPr lang="th-TH" altLang="en-US" sz="2800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วิชานาฏศิลป์เปิดสอนอยู่ในสถาบันการศึกษาเกือบทุกระดับ</a:t>
                </a:r>
              </a:p>
            </p:txBody>
          </p:sp>
        </p:grpSp>
      </p:grpSp>
      <p:pic>
        <p:nvPicPr>
          <p:cNvPr id="36" name="Picture 35">
            <a:extLst>
              <a:ext uri="{FF2B5EF4-FFF2-40B4-BE49-F238E27FC236}">
                <a16:creationId xmlns:a16="http://schemas.microsoft.com/office/drawing/2014/main" id="{9C01B8A7-AE4B-448A-A66E-22495F0F257A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7658" y="0"/>
            <a:ext cx="714342" cy="752613"/>
          </a:xfrm>
          <a:prstGeom prst="rect">
            <a:avLst/>
          </a:prstGeom>
        </p:spPr>
      </p:pic>
      <p:pic>
        <p:nvPicPr>
          <p:cNvPr id="37" name="Picture 36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3D1F22C5-0E1F-44FB-BDC1-6DCC330A7E8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17891" y="6130298"/>
            <a:ext cx="491712" cy="485326"/>
          </a:xfrm>
          <a:prstGeom prst="rect">
            <a:avLst/>
          </a:prstGeom>
        </p:spPr>
      </p:pic>
      <p:pic>
        <p:nvPicPr>
          <p:cNvPr id="26" name="teacher guide">
            <a:extLst>
              <a:ext uri="{FF2B5EF4-FFF2-40B4-BE49-F238E27FC236}">
                <a16:creationId xmlns:a16="http://schemas.microsoft.com/office/drawing/2014/main" id="{424E5578-8731-4F91-8923-EFF5C2EDC5F0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2397" y="6192904"/>
            <a:ext cx="493437" cy="487028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615E9AB8-8F18-46CA-AE4B-0E864C13FE35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22698" y="275107"/>
            <a:ext cx="4651651" cy="737680"/>
          </a:xfrm>
          <a:prstGeom prst="rect">
            <a:avLst/>
          </a:prstGeom>
        </p:spPr>
      </p:pic>
      <p:pic>
        <p:nvPicPr>
          <p:cNvPr id="51" name="Picture 50">
            <a:extLst>
              <a:ext uri="{FF2B5EF4-FFF2-40B4-BE49-F238E27FC236}">
                <a16:creationId xmlns:a16="http://schemas.microsoft.com/office/drawing/2014/main" id="{FE3D1D66-A5EF-4F1D-847A-CB20238E7EB5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6980625" y="275107"/>
            <a:ext cx="4645555" cy="737680"/>
          </a:xfrm>
          <a:prstGeom prst="rect">
            <a:avLst/>
          </a:prstGeom>
        </p:spPr>
      </p:pic>
      <p:pic>
        <p:nvPicPr>
          <p:cNvPr id="42" name="Graphic 41">
            <a:extLst>
              <a:ext uri="{FF2B5EF4-FFF2-40B4-BE49-F238E27FC236}">
                <a16:creationId xmlns:a16="http://schemas.microsoft.com/office/drawing/2014/main" id="{519EE911-BA14-4A41-9034-5DB94132A4BF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 rot="19203830">
            <a:off x="11323697" y="636431"/>
            <a:ext cx="406206" cy="518396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A086453E-A85A-4AA4-9DB9-18375075B89E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522698" y="275107"/>
            <a:ext cx="4651651" cy="737680"/>
          </a:xfrm>
          <a:prstGeom prst="rect">
            <a:avLst/>
          </a:prstGeom>
        </p:spPr>
      </p:pic>
      <p:pic>
        <p:nvPicPr>
          <p:cNvPr id="39" name="Graphic 38">
            <a:extLst>
              <a:ext uri="{FF2B5EF4-FFF2-40B4-BE49-F238E27FC236}">
                <a16:creationId xmlns:a16="http://schemas.microsoft.com/office/drawing/2014/main" id="{10A5E04C-7E62-4F2F-A817-7A9F1BFF3A66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 rot="19203830">
            <a:off x="4908528" y="622526"/>
            <a:ext cx="406206" cy="5183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62747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5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0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"/>
                  </p:tgtEl>
                </p:cond>
              </p:nextCondLst>
            </p:seq>
            <p:seq concurrent="1" nextAc="seek">
              <p:cTn id="43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4" fill="hold">
                      <p:stCondLst>
                        <p:cond delay="0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2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phic 4">
            <a:extLst>
              <a:ext uri="{FF2B5EF4-FFF2-40B4-BE49-F238E27FC236}">
                <a16:creationId xmlns:a16="http://schemas.microsoft.com/office/drawing/2014/main" id="{BC522BE9-70E0-4453-AD17-4BA4F55980B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t="3796" r="3120" b="4380"/>
          <a:stretch/>
        </p:blipFill>
        <p:spPr>
          <a:xfrm>
            <a:off x="-1" y="-19067"/>
            <a:ext cx="12280475" cy="6877067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A7D42307-0E8E-41E4-8C1A-EF8694743ED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24192" y="764704"/>
            <a:ext cx="3833282" cy="6093295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E4561788-7828-4AFD-9A0E-2356BDB61B08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7658" y="0"/>
            <a:ext cx="714342" cy="752613"/>
          </a:xfrm>
          <a:prstGeom prst="rect">
            <a:avLst/>
          </a:prstGeom>
        </p:spPr>
      </p:pic>
      <p:pic>
        <p:nvPicPr>
          <p:cNvPr id="10" name="Picture 9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33B22064-4B73-4282-A35A-0D5A4E1A849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17891" y="6130298"/>
            <a:ext cx="491712" cy="485326"/>
          </a:xfrm>
          <a:prstGeom prst="rect">
            <a:avLst/>
          </a:prstGeom>
        </p:spPr>
      </p:pic>
      <p:pic>
        <p:nvPicPr>
          <p:cNvPr id="8" name="teacher guide">
            <a:extLst>
              <a:ext uri="{FF2B5EF4-FFF2-40B4-BE49-F238E27FC236}">
                <a16:creationId xmlns:a16="http://schemas.microsoft.com/office/drawing/2014/main" id="{01883AE1-2546-4105-B4B1-740CA2E33427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2397" y="6192904"/>
            <a:ext cx="493437" cy="4870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57619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1">
            <a:extLst>
              <a:ext uri="{FF2B5EF4-FFF2-40B4-BE49-F238E27FC236}">
                <a16:creationId xmlns:a16="http://schemas.microsoft.com/office/drawing/2014/main" id="{33D7AA88-927F-4043-8C9E-5B7C7D3394E3}"/>
              </a:ext>
            </a:extLst>
          </p:cNvPr>
          <p:cNvGrpSpPr/>
          <p:nvPr/>
        </p:nvGrpSpPr>
        <p:grpSpPr>
          <a:xfrm>
            <a:off x="5079608" y="1783495"/>
            <a:ext cx="6552727" cy="3365791"/>
            <a:chOff x="5079964" y="1790964"/>
            <a:chExt cx="6552727" cy="3365791"/>
          </a:xfrm>
        </p:grpSpPr>
        <p:sp>
          <p:nvSpPr>
            <p:cNvPr id="2" name="Rectangle: Rounded Corners 1">
              <a:extLst>
                <a:ext uri="{FF2B5EF4-FFF2-40B4-BE49-F238E27FC236}">
                  <a16:creationId xmlns:a16="http://schemas.microsoft.com/office/drawing/2014/main" id="{4F54316F-12FE-4ED7-AD22-8C8741945B70}"/>
                </a:ext>
              </a:extLst>
            </p:cNvPr>
            <p:cNvSpPr/>
            <p:nvPr/>
          </p:nvSpPr>
          <p:spPr>
            <a:xfrm>
              <a:off x="5079964" y="1790964"/>
              <a:ext cx="6552727" cy="3365791"/>
            </a:xfrm>
            <a:prstGeom prst="roundRect">
              <a:avLst/>
            </a:prstGeom>
            <a:ln w="76200">
              <a:solidFill>
                <a:srgbClr val="EFB245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" name="TextBox 2">
              <a:extLst>
                <a:ext uri="{FF2B5EF4-FFF2-40B4-BE49-F238E27FC236}">
                  <a16:creationId xmlns:a16="http://schemas.microsoft.com/office/drawing/2014/main" id="{CCB1BE4A-6FBD-4393-819C-BFC7DCEE6146}"/>
                </a:ext>
              </a:extLst>
            </p:cNvPr>
            <p:cNvSpPr txBox="1"/>
            <p:nvPr/>
          </p:nvSpPr>
          <p:spPr>
            <a:xfrm>
              <a:off x="5249770" y="2442807"/>
              <a:ext cx="6213114" cy="20621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h-TH" sz="32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ครูผู้ประกอบพิธีกล่าวนำให้ผู้เข้ามาเป็นศิษย์นำดอกไม้ </a:t>
              </a:r>
              <a:endParaRPr lang="en-US" sz="3200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  <a:p>
              <a:pPr algn="ctr"/>
              <a:r>
                <a:rPr lang="th-TH" sz="32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ธูปเทียนมาคำนับครู พร้อมทั้งกล่าวโองการคำนับครู</a:t>
              </a:r>
            </a:p>
            <a:p>
              <a:pPr algn="ctr"/>
              <a:r>
                <a:rPr lang="th-TH" sz="32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อย่างย่อ เมื่อเสร็จพิธีครูจะทำการคัดเลือกผู้รำ </a:t>
              </a:r>
              <a:endParaRPr lang="en-US" sz="3200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  <a:p>
              <a:pPr algn="ctr"/>
              <a:r>
                <a:rPr lang="th-TH" sz="32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แบ่งเป็นพระ นาง ยักษ์ ลิง และจับมือรำเป็นปฐมฤกษ์</a:t>
              </a:r>
              <a:endParaRPr lang="en-US" sz="3200" dirty="0"/>
            </a:p>
          </p:txBody>
        </p:sp>
      </p:grpSp>
      <p:pic>
        <p:nvPicPr>
          <p:cNvPr id="11" name="2">
            <a:hlinkClick r:id="rId3" action="ppaction://hlinksldjump"/>
            <a:extLst>
              <a:ext uri="{FF2B5EF4-FFF2-40B4-BE49-F238E27FC236}">
                <a16:creationId xmlns:a16="http://schemas.microsoft.com/office/drawing/2014/main" id="{D2231D19-14A2-4D41-BB4D-314CFBE591E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57342" y="1268760"/>
            <a:ext cx="3080771" cy="2176205"/>
          </a:xfrm>
          <a:prstGeom prst="rect">
            <a:avLst/>
          </a:prstGeom>
        </p:spPr>
      </p:pic>
      <p:pic>
        <p:nvPicPr>
          <p:cNvPr id="9" name="1พิธี">
            <a:extLst>
              <a:ext uri="{FF2B5EF4-FFF2-40B4-BE49-F238E27FC236}">
                <a16:creationId xmlns:a16="http://schemas.microsoft.com/office/drawing/2014/main" id="{B1849B72-81C1-4C9F-9B4D-86A4B791D2F8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461168" y="364192"/>
            <a:ext cx="2182760" cy="3080773"/>
          </a:xfrm>
          <a:prstGeom prst="round2DiagRect">
            <a:avLst>
              <a:gd name="adj1" fmla="val 0"/>
              <a:gd name="adj2" fmla="val 0"/>
            </a:avLst>
          </a:prstGeom>
        </p:spPr>
      </p:pic>
      <p:pic>
        <p:nvPicPr>
          <p:cNvPr id="13" name="3">
            <a:hlinkClick r:id="rId6" action="ppaction://hlinksldjump"/>
            <a:extLst>
              <a:ext uri="{FF2B5EF4-FFF2-40B4-BE49-F238E27FC236}">
                <a16:creationId xmlns:a16="http://schemas.microsoft.com/office/drawing/2014/main" id="{134BD7A0-D911-4FB6-996A-AEF47C71DDA8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451029" y="3431966"/>
            <a:ext cx="3080772" cy="2189315"/>
          </a:xfrm>
          <a:prstGeom prst="rect">
            <a:avLst/>
          </a:prstGeom>
        </p:spPr>
      </p:pic>
      <p:pic>
        <p:nvPicPr>
          <p:cNvPr id="15" name="4">
            <a:hlinkClick r:id="rId8" action="ppaction://hlinksldjump"/>
            <a:extLst>
              <a:ext uri="{FF2B5EF4-FFF2-40B4-BE49-F238E27FC236}">
                <a16:creationId xmlns:a16="http://schemas.microsoft.com/office/drawing/2014/main" id="{AB4FEAC0-2DA9-4DAD-B52A-68BBCD9A1DCC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71821" y="3428589"/>
            <a:ext cx="2176205" cy="3080773"/>
          </a:xfrm>
          <a:prstGeom prst="rect">
            <a:avLst/>
          </a:prstGeom>
        </p:spPr>
      </p:pic>
      <p:pic>
        <p:nvPicPr>
          <p:cNvPr id="38" name="3แสร้งว่า">
            <a:hlinkClick r:id="rId6" action="ppaction://hlinksldjump"/>
            <a:extLst>
              <a:ext uri="{FF2B5EF4-FFF2-40B4-BE49-F238E27FC236}">
                <a16:creationId xmlns:a16="http://schemas.microsoft.com/office/drawing/2014/main" id="{6774E908-56CD-4F5D-A0E7-F70F3DF936F0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852664" y="3492065"/>
            <a:ext cx="1262306" cy="1237704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BF6410A4-8CB0-4C86-869C-37E94E731CDB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2410" y="2185073"/>
            <a:ext cx="2690433" cy="2684087"/>
          </a:xfrm>
          <a:prstGeom prst="rect">
            <a:avLst/>
          </a:prstGeom>
        </p:spPr>
      </p:pic>
      <p:pic>
        <p:nvPicPr>
          <p:cNvPr id="65" name="Picture 64">
            <a:extLst>
              <a:ext uri="{FF2B5EF4-FFF2-40B4-BE49-F238E27FC236}">
                <a16:creationId xmlns:a16="http://schemas.microsoft.com/office/drawing/2014/main" id="{810361A7-1AFA-4EAB-8037-5FB9F3FDE276}"/>
              </a:ext>
            </a:extLst>
          </p:cNvPr>
          <p:cNvPicPr>
            <a:picLocks noChangeAspect="1"/>
          </p:cNvPicPr>
          <p:nvPr/>
        </p:nvPicPr>
        <p:blipFill rotWithShape="1"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7658" y="0"/>
            <a:ext cx="714342" cy="752613"/>
          </a:xfrm>
          <a:prstGeom prst="rect">
            <a:avLst/>
          </a:prstGeom>
        </p:spPr>
      </p:pic>
      <p:pic>
        <p:nvPicPr>
          <p:cNvPr id="66" name="Picture 65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E1E90C40-5201-4240-8EEB-B1338D0880DF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17891" y="6130298"/>
            <a:ext cx="491712" cy="485326"/>
          </a:xfrm>
          <a:prstGeom prst="rect">
            <a:avLst/>
          </a:prstGeom>
        </p:spPr>
      </p:pic>
      <p:pic>
        <p:nvPicPr>
          <p:cNvPr id="28" name="teacher guide">
            <a:extLst>
              <a:ext uri="{FF2B5EF4-FFF2-40B4-BE49-F238E27FC236}">
                <a16:creationId xmlns:a16="http://schemas.microsoft.com/office/drawing/2014/main" id="{B4CA7544-395E-455B-ACED-6AE83779F115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2397" y="6192904"/>
            <a:ext cx="493437" cy="487028"/>
          </a:xfrm>
          <a:prstGeom prst="rect">
            <a:avLst/>
          </a:prstGeom>
        </p:spPr>
      </p:pic>
      <p:pic>
        <p:nvPicPr>
          <p:cNvPr id="52" name="Graphic 51">
            <a:extLst>
              <a:ext uri="{FF2B5EF4-FFF2-40B4-BE49-F238E27FC236}">
                <a16:creationId xmlns:a16="http://schemas.microsoft.com/office/drawing/2014/main" id="{52A48AF5-4C5C-45EB-816D-C7A90B9F55CD}"/>
              </a:ext>
            </a:extLst>
          </p:cNvPr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 rot="19203830">
            <a:off x="4182808" y="4301593"/>
            <a:ext cx="406206" cy="518396"/>
          </a:xfrm>
          <a:prstGeom prst="rect">
            <a:avLst/>
          </a:prstGeom>
        </p:spPr>
      </p:pic>
      <p:pic>
        <p:nvPicPr>
          <p:cNvPr id="54" name="Graphic 53">
            <a:extLst>
              <a:ext uri="{FF2B5EF4-FFF2-40B4-BE49-F238E27FC236}">
                <a16:creationId xmlns:a16="http://schemas.microsoft.com/office/drawing/2014/main" id="{A2634698-C856-41EA-958B-A500038075C8}"/>
              </a:ext>
            </a:extLst>
          </p:cNvPr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 rot="19203830">
            <a:off x="4171438" y="2281177"/>
            <a:ext cx="406206" cy="518396"/>
          </a:xfrm>
          <a:prstGeom prst="rect">
            <a:avLst/>
          </a:prstGeom>
        </p:spPr>
      </p:pic>
      <p:pic>
        <p:nvPicPr>
          <p:cNvPr id="56" name="Graphic 55">
            <a:extLst>
              <a:ext uri="{FF2B5EF4-FFF2-40B4-BE49-F238E27FC236}">
                <a16:creationId xmlns:a16="http://schemas.microsoft.com/office/drawing/2014/main" id="{3EADE7A2-3602-47EF-B6D5-4E6D08C860C6}"/>
              </a:ext>
            </a:extLst>
          </p:cNvPr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 rot="19203830">
            <a:off x="2864508" y="1015436"/>
            <a:ext cx="406206" cy="518396"/>
          </a:xfrm>
          <a:prstGeom prst="rect">
            <a:avLst/>
          </a:prstGeom>
        </p:spPr>
      </p:pic>
      <p:pic>
        <p:nvPicPr>
          <p:cNvPr id="57" name="Graphic 56">
            <a:extLst>
              <a:ext uri="{FF2B5EF4-FFF2-40B4-BE49-F238E27FC236}">
                <a16:creationId xmlns:a16="http://schemas.microsoft.com/office/drawing/2014/main" id="{C0514789-DD5E-4AC4-BFFE-1E6D846871FF}"/>
              </a:ext>
            </a:extLst>
          </p:cNvPr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 rot="19203830">
            <a:off x="2788312" y="5801931"/>
            <a:ext cx="406206" cy="518396"/>
          </a:xfrm>
          <a:prstGeom prst="rect">
            <a:avLst/>
          </a:prstGeom>
        </p:spPr>
      </p:pic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E80CB5F1-72B6-48B7-85D4-24EA8D66623C}"/>
              </a:ext>
            </a:extLst>
          </p:cNvPr>
          <p:cNvSpPr/>
          <p:nvPr/>
        </p:nvSpPr>
        <p:spPr>
          <a:xfrm rot="2732373">
            <a:off x="1893671" y="775535"/>
            <a:ext cx="1144532" cy="1693016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Rectangle: Rounded Corners 39">
            <a:hlinkClick r:id="rId3" action="ppaction://hlinksldjump"/>
            <a:extLst>
              <a:ext uri="{FF2B5EF4-FFF2-40B4-BE49-F238E27FC236}">
                <a16:creationId xmlns:a16="http://schemas.microsoft.com/office/drawing/2014/main" id="{0BB70EDB-0E91-4189-96C4-6AEC6746E542}"/>
              </a:ext>
            </a:extLst>
          </p:cNvPr>
          <p:cNvSpPr/>
          <p:nvPr/>
        </p:nvSpPr>
        <p:spPr>
          <a:xfrm rot="2732373">
            <a:off x="2741269" y="1601614"/>
            <a:ext cx="1144532" cy="1693016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39605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3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" name="Picture 64">
            <a:extLst>
              <a:ext uri="{FF2B5EF4-FFF2-40B4-BE49-F238E27FC236}">
                <a16:creationId xmlns:a16="http://schemas.microsoft.com/office/drawing/2014/main" id="{810361A7-1AFA-4EAB-8037-5FB9F3FDE27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7658" y="0"/>
            <a:ext cx="714342" cy="752613"/>
          </a:xfrm>
          <a:prstGeom prst="rect">
            <a:avLst/>
          </a:prstGeom>
        </p:spPr>
      </p:pic>
      <p:pic>
        <p:nvPicPr>
          <p:cNvPr id="66" name="Picture 65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E1E90C40-5201-4240-8EEB-B1338D0880D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17891" y="6130298"/>
            <a:ext cx="491712" cy="485326"/>
          </a:xfrm>
          <a:prstGeom prst="rect">
            <a:avLst/>
          </a:prstGeom>
        </p:spPr>
      </p:pic>
      <p:pic>
        <p:nvPicPr>
          <p:cNvPr id="28" name="teacher guide">
            <a:extLst>
              <a:ext uri="{FF2B5EF4-FFF2-40B4-BE49-F238E27FC236}">
                <a16:creationId xmlns:a16="http://schemas.microsoft.com/office/drawing/2014/main" id="{B4CA7544-395E-455B-ACED-6AE83779F11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2397" y="6192904"/>
            <a:ext cx="493437" cy="487028"/>
          </a:xfrm>
          <a:prstGeom prst="rect">
            <a:avLst/>
          </a:prstGeom>
        </p:spPr>
      </p:pic>
      <p:grpSp>
        <p:nvGrpSpPr>
          <p:cNvPr id="10" name="4">
            <a:extLst>
              <a:ext uri="{FF2B5EF4-FFF2-40B4-BE49-F238E27FC236}">
                <a16:creationId xmlns:a16="http://schemas.microsoft.com/office/drawing/2014/main" id="{121ACD02-F255-42F6-8E00-8207AF768E08}"/>
              </a:ext>
            </a:extLst>
          </p:cNvPr>
          <p:cNvGrpSpPr/>
          <p:nvPr/>
        </p:nvGrpSpPr>
        <p:grpSpPr>
          <a:xfrm>
            <a:off x="5079608" y="1787229"/>
            <a:ext cx="6552727" cy="3365791"/>
            <a:chOff x="12504712" y="2496121"/>
            <a:chExt cx="6552727" cy="3365791"/>
          </a:xfrm>
        </p:grpSpPr>
        <p:sp>
          <p:nvSpPr>
            <p:cNvPr id="35" name="Rectangle: Rounded Corners 34">
              <a:extLst>
                <a:ext uri="{FF2B5EF4-FFF2-40B4-BE49-F238E27FC236}">
                  <a16:creationId xmlns:a16="http://schemas.microsoft.com/office/drawing/2014/main" id="{534A590B-5A26-4DA2-B9DF-B9E79B28018B}"/>
                </a:ext>
              </a:extLst>
            </p:cNvPr>
            <p:cNvSpPr/>
            <p:nvPr/>
          </p:nvSpPr>
          <p:spPr>
            <a:xfrm>
              <a:off x="12504712" y="2496121"/>
              <a:ext cx="6552727" cy="3365791"/>
            </a:xfrm>
            <a:prstGeom prst="roundRect">
              <a:avLst/>
            </a:prstGeom>
            <a:ln w="76200">
              <a:solidFill>
                <a:srgbClr val="45C945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9250FF81-4F72-4931-85AB-FDF7E1BAAE05}"/>
                </a:ext>
              </a:extLst>
            </p:cNvPr>
            <p:cNvSpPr txBox="1"/>
            <p:nvPr/>
          </p:nvSpPr>
          <p:spPr>
            <a:xfrm>
              <a:off x="12674517" y="3018635"/>
              <a:ext cx="6213114" cy="25545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h-TH" sz="32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การรับมอบให้ทำหน้าที่เป็นประธานในพิธีไหว้ครู </a:t>
              </a:r>
            </a:p>
            <a:p>
              <a:pPr algn="ctr"/>
              <a:r>
                <a:rPr lang="th-TH" sz="32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ครูจะมอบอาวุธและตำราไหว้ครูให้แก่ศิษย์ที่จะทำการ</a:t>
              </a:r>
              <a:endParaRPr lang="en-US" sz="3200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  <a:p>
              <a:pPr algn="ctr"/>
              <a:r>
                <a:rPr lang="th-TH" sz="32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รับมอบ ศิษย์นำดอกไม้ ธูปเทียน หมากพลู บุหรี่ ผ้าเช็ดหน้า และเงินกำนลใส่ขันไปมอบให้แก่</a:t>
              </a:r>
              <a:endParaRPr lang="en-US" sz="3200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  <a:p>
              <a:pPr algn="ctr"/>
              <a:r>
                <a:rPr lang="th-TH" sz="32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ครูผู้ประกอบพิธี</a:t>
              </a:r>
              <a:endParaRPr lang="en-US" sz="3200" dirty="0"/>
            </a:p>
          </p:txBody>
        </p:sp>
      </p:grpSp>
      <p:grpSp>
        <p:nvGrpSpPr>
          <p:cNvPr id="25" name="3">
            <a:extLst>
              <a:ext uri="{FF2B5EF4-FFF2-40B4-BE49-F238E27FC236}">
                <a16:creationId xmlns:a16="http://schemas.microsoft.com/office/drawing/2014/main" id="{1D240C41-6E16-4542-B771-4DEC268A5251}"/>
              </a:ext>
            </a:extLst>
          </p:cNvPr>
          <p:cNvGrpSpPr/>
          <p:nvPr/>
        </p:nvGrpSpPr>
        <p:grpSpPr>
          <a:xfrm>
            <a:off x="5087888" y="1790963"/>
            <a:ext cx="6552727" cy="3365791"/>
            <a:chOff x="5079964" y="1790964"/>
            <a:chExt cx="6552727" cy="3365791"/>
          </a:xfrm>
        </p:grpSpPr>
        <p:grpSp>
          <p:nvGrpSpPr>
            <p:cNvPr id="8" name="3">
              <a:extLst>
                <a:ext uri="{FF2B5EF4-FFF2-40B4-BE49-F238E27FC236}">
                  <a16:creationId xmlns:a16="http://schemas.microsoft.com/office/drawing/2014/main" id="{678719D4-0B98-48E7-BFBA-BA0466306495}"/>
                </a:ext>
              </a:extLst>
            </p:cNvPr>
            <p:cNvGrpSpPr/>
            <p:nvPr/>
          </p:nvGrpSpPr>
          <p:grpSpPr>
            <a:xfrm>
              <a:off x="5079964" y="1790964"/>
              <a:ext cx="6552727" cy="3365791"/>
              <a:chOff x="12504712" y="-1722639"/>
              <a:chExt cx="6552727" cy="3365791"/>
            </a:xfrm>
          </p:grpSpPr>
          <p:sp>
            <p:nvSpPr>
              <p:cNvPr id="33" name="Rectangle: Rounded Corners 32">
                <a:hlinkClick r:id="rId6" action="ppaction://hlinksldjump"/>
                <a:extLst>
                  <a:ext uri="{FF2B5EF4-FFF2-40B4-BE49-F238E27FC236}">
                    <a16:creationId xmlns:a16="http://schemas.microsoft.com/office/drawing/2014/main" id="{1A5BBE7E-AAFE-43C9-B30B-48E2E66092AE}"/>
                  </a:ext>
                </a:extLst>
              </p:cNvPr>
              <p:cNvSpPr/>
              <p:nvPr/>
            </p:nvSpPr>
            <p:spPr>
              <a:xfrm>
                <a:off x="12504712" y="-1722639"/>
                <a:ext cx="6552727" cy="3365791"/>
              </a:xfrm>
              <a:prstGeom prst="roundRect">
                <a:avLst/>
              </a:prstGeom>
              <a:ln w="76200">
                <a:solidFill>
                  <a:srgbClr val="15ADA9"/>
                </a:solidFill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34" name="TextBox 33">
                <a:extLst>
                  <a:ext uri="{FF2B5EF4-FFF2-40B4-BE49-F238E27FC236}">
                    <a16:creationId xmlns:a16="http://schemas.microsoft.com/office/drawing/2014/main" id="{25C733CD-F311-4112-80E3-E5F7B35D2D70}"/>
                  </a:ext>
                </a:extLst>
              </p:cNvPr>
              <p:cNvSpPr txBox="1"/>
              <p:nvPr/>
            </p:nvSpPr>
            <p:spPr>
              <a:xfrm>
                <a:off x="12674518" y="-1184518"/>
                <a:ext cx="6213114" cy="156966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th-TH" sz="3200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    การเชิญครูบาอาจารย์ สิ่งศักดิ์สิทธิ์ ฯลฯ มาประสิทธิ์ประสาทวิชาความรู้ให้แก่ศิษย์ สำหรับผู้ที่ผ่านการฝึกหัดนาฏศิลป์ขั้นต้นแล้วจนมีความสามารถที่จะออกแสดงได้</a:t>
                </a:r>
                <a:endParaRPr lang="en-US" sz="3200" dirty="0"/>
              </a:p>
            </p:txBody>
          </p:sp>
        </p:grpSp>
        <p:sp>
          <p:nvSpPr>
            <p:cNvPr id="62" name="Rectangle: Rounded Corners 61">
              <a:hlinkClick r:id="rId6" action="ppaction://hlinksldjump"/>
              <a:extLst>
                <a:ext uri="{FF2B5EF4-FFF2-40B4-BE49-F238E27FC236}">
                  <a16:creationId xmlns:a16="http://schemas.microsoft.com/office/drawing/2014/main" id="{B3BE0E0F-DBDE-4C8D-942E-B70240D9C449}"/>
                </a:ext>
              </a:extLst>
            </p:cNvPr>
            <p:cNvSpPr/>
            <p:nvPr/>
          </p:nvSpPr>
          <p:spPr>
            <a:xfrm>
              <a:off x="6707302" y="4104184"/>
              <a:ext cx="3402503" cy="625585"/>
            </a:xfrm>
            <a:prstGeom prst="roundRect">
              <a:avLst>
                <a:gd name="adj" fmla="val 50000"/>
              </a:avLst>
            </a:prstGeom>
            <a:solidFill>
              <a:srgbClr val="15ADA9"/>
            </a:solidFill>
            <a:ln>
              <a:noFill/>
            </a:ln>
            <a:effectLst>
              <a:outerShdw dist="63500" dir="5400000" algn="t" rotWithShape="0">
                <a:srgbClr val="259497"/>
              </a:outerShdw>
            </a:effectLst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32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39" name="Rectangle: Rounded Corners 38">
              <a:hlinkClick r:id="rId6" action="ppaction://hlinksldjump"/>
              <a:extLst>
                <a:ext uri="{FF2B5EF4-FFF2-40B4-BE49-F238E27FC236}">
                  <a16:creationId xmlns:a16="http://schemas.microsoft.com/office/drawing/2014/main" id="{C77A964F-E417-410E-9DB9-A55447C5B5E4}"/>
                </a:ext>
              </a:extLst>
            </p:cNvPr>
            <p:cNvSpPr/>
            <p:nvPr/>
          </p:nvSpPr>
          <p:spPr>
            <a:xfrm>
              <a:off x="6703309" y="4133956"/>
              <a:ext cx="3402503" cy="625585"/>
            </a:xfrm>
            <a:prstGeom prst="roundRect">
              <a:avLst>
                <a:gd name="adj" fmla="val 50000"/>
              </a:avLst>
            </a:prstGeom>
            <a:noFill/>
            <a:ln>
              <a:noFill/>
            </a:ln>
            <a:effectLst/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th-TH" sz="32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เศียรครูที่ใช้ในพิธีครอบครู</a:t>
              </a:r>
              <a:endParaRPr lang="en-US" sz="32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pic>
        <p:nvPicPr>
          <p:cNvPr id="67" name="Graphic 66">
            <a:extLst>
              <a:ext uri="{FF2B5EF4-FFF2-40B4-BE49-F238E27FC236}">
                <a16:creationId xmlns:a16="http://schemas.microsoft.com/office/drawing/2014/main" id="{A1F9A240-DD84-4B63-B2DC-AA24C7FCBCE6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 rot="19203830">
            <a:off x="9914626" y="4506789"/>
            <a:ext cx="406206" cy="518396"/>
          </a:xfrm>
          <a:prstGeom prst="rect">
            <a:avLst/>
          </a:prstGeom>
        </p:spPr>
      </p:pic>
      <p:grpSp>
        <p:nvGrpSpPr>
          <p:cNvPr id="24" name="2">
            <a:extLst>
              <a:ext uri="{FF2B5EF4-FFF2-40B4-BE49-F238E27FC236}">
                <a16:creationId xmlns:a16="http://schemas.microsoft.com/office/drawing/2014/main" id="{CDCC419D-C189-4ECF-B41F-F8920255FBC7}"/>
              </a:ext>
            </a:extLst>
          </p:cNvPr>
          <p:cNvGrpSpPr/>
          <p:nvPr/>
        </p:nvGrpSpPr>
        <p:grpSpPr>
          <a:xfrm>
            <a:off x="5079608" y="1781074"/>
            <a:ext cx="6552727" cy="3365791"/>
            <a:chOff x="5087888" y="1797627"/>
            <a:chExt cx="6552727" cy="3365791"/>
          </a:xfrm>
        </p:grpSpPr>
        <p:grpSp>
          <p:nvGrpSpPr>
            <p:cNvPr id="5" name="2">
              <a:extLst>
                <a:ext uri="{FF2B5EF4-FFF2-40B4-BE49-F238E27FC236}">
                  <a16:creationId xmlns:a16="http://schemas.microsoft.com/office/drawing/2014/main" id="{B3BB170A-227C-4F97-9E86-43B65D1B0AE3}"/>
                </a:ext>
              </a:extLst>
            </p:cNvPr>
            <p:cNvGrpSpPr/>
            <p:nvPr/>
          </p:nvGrpSpPr>
          <p:grpSpPr>
            <a:xfrm>
              <a:off x="5087888" y="1797627"/>
              <a:ext cx="6552727" cy="3365791"/>
              <a:chOff x="5087888" y="-3635363"/>
              <a:chExt cx="6552727" cy="3365791"/>
            </a:xfrm>
          </p:grpSpPr>
          <p:sp>
            <p:nvSpPr>
              <p:cNvPr id="31" name="Rectangle: Rounded Corners 30">
                <a:extLst>
                  <a:ext uri="{FF2B5EF4-FFF2-40B4-BE49-F238E27FC236}">
                    <a16:creationId xmlns:a16="http://schemas.microsoft.com/office/drawing/2014/main" id="{D61F9A95-E18E-4274-9668-4EE569D7959B}"/>
                  </a:ext>
                </a:extLst>
              </p:cNvPr>
              <p:cNvSpPr/>
              <p:nvPr/>
            </p:nvSpPr>
            <p:spPr>
              <a:xfrm>
                <a:off x="5087888" y="-3635363"/>
                <a:ext cx="6552727" cy="3365791"/>
              </a:xfrm>
              <a:prstGeom prst="roundRect">
                <a:avLst/>
              </a:prstGeom>
              <a:ln w="76200">
                <a:solidFill>
                  <a:srgbClr val="E05B41"/>
                </a:solidFill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32" name="TextBox 31">
                <a:extLst>
                  <a:ext uri="{FF2B5EF4-FFF2-40B4-BE49-F238E27FC236}">
                    <a16:creationId xmlns:a16="http://schemas.microsoft.com/office/drawing/2014/main" id="{CF6AD0E1-AD5A-4E21-8CD1-1FC7B21B049C}"/>
                  </a:ext>
                </a:extLst>
              </p:cNvPr>
              <p:cNvSpPr txBox="1"/>
              <p:nvPr/>
            </p:nvSpPr>
            <p:spPr>
              <a:xfrm>
                <a:off x="5325954" y="-3089793"/>
                <a:ext cx="6213114" cy="156966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th-TH" sz="3200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การสำรวมจิตใจเพื่อรำลึกถึงพระคุณของครูบาอาจารย์</a:t>
                </a:r>
                <a:endParaRPr lang="en-US" sz="3200" dirty="0"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  <a:p>
                <a:pPr algn="ctr"/>
                <a:r>
                  <a:rPr lang="th-TH" sz="3200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ผู้ที่ประสิทธิ์ประสาทวิชาความรู้ให้ และเพื่อต่อท่ารำ</a:t>
                </a:r>
              </a:p>
              <a:p>
                <a:pPr algn="ctr"/>
                <a:r>
                  <a:rPr lang="th-TH" sz="3200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เพลงหน้าพาทย์ชั้นสูง สำหรับผู้ที่มีพื้นฐาน</a:t>
                </a:r>
                <a:endParaRPr lang="en-US" sz="3200" dirty="0"/>
              </a:p>
            </p:txBody>
          </p:sp>
        </p:grpSp>
        <p:sp>
          <p:nvSpPr>
            <p:cNvPr id="22" name="Rectangle: Rounded Corners 21">
              <a:hlinkClick r:id="rId9" action="ppaction://hlinksldjump"/>
              <a:extLst>
                <a:ext uri="{FF2B5EF4-FFF2-40B4-BE49-F238E27FC236}">
                  <a16:creationId xmlns:a16="http://schemas.microsoft.com/office/drawing/2014/main" id="{9E7B127F-2EE7-4990-A2ED-9E61C7A6EF7C}"/>
                </a:ext>
              </a:extLst>
            </p:cNvPr>
            <p:cNvSpPr/>
            <p:nvPr/>
          </p:nvSpPr>
          <p:spPr>
            <a:xfrm>
              <a:off x="6746071" y="4083504"/>
              <a:ext cx="3219799" cy="625585"/>
            </a:xfrm>
            <a:prstGeom prst="roundRect">
              <a:avLst>
                <a:gd name="adj" fmla="val 50000"/>
              </a:avLst>
            </a:prstGeom>
            <a:solidFill>
              <a:srgbClr val="E05B41"/>
            </a:solidFill>
            <a:ln>
              <a:noFill/>
            </a:ln>
            <a:effectLst>
              <a:outerShdw dist="50800" dir="5400000" algn="ctr" rotWithShape="0">
                <a:srgbClr val="BF4A37"/>
              </a:outerShdw>
            </a:effectLst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th-TH" sz="32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เศียรครูที่ใช้ในพิธีไหว้ครู</a:t>
              </a:r>
              <a:endParaRPr lang="en-US" sz="32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pic>
        <p:nvPicPr>
          <p:cNvPr id="36" name="Graphic 35">
            <a:extLst>
              <a:ext uri="{FF2B5EF4-FFF2-40B4-BE49-F238E27FC236}">
                <a16:creationId xmlns:a16="http://schemas.microsoft.com/office/drawing/2014/main" id="{9FAB8A15-156A-4F0C-A937-11949D951F74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 rot="19203830">
            <a:off x="9762766" y="4428976"/>
            <a:ext cx="406206" cy="518396"/>
          </a:xfrm>
          <a:prstGeom prst="rect">
            <a:avLst/>
          </a:prstGeom>
        </p:spPr>
      </p:pic>
      <p:pic>
        <p:nvPicPr>
          <p:cNvPr id="41" name="2">
            <a:hlinkClick r:id="rId10" action="ppaction://hlinksldjump"/>
            <a:extLst>
              <a:ext uri="{FF2B5EF4-FFF2-40B4-BE49-F238E27FC236}">
                <a16:creationId xmlns:a16="http://schemas.microsoft.com/office/drawing/2014/main" id="{2EEC755B-6AD9-48EB-954A-0F7C83FB825F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57342" y="1268760"/>
            <a:ext cx="3080771" cy="2176205"/>
          </a:xfrm>
          <a:prstGeom prst="rect">
            <a:avLst/>
          </a:prstGeom>
        </p:spPr>
      </p:pic>
      <p:pic>
        <p:nvPicPr>
          <p:cNvPr id="40" name="1พิธี">
            <a:hlinkClick r:id="rId12" action="ppaction://hlinksldjump"/>
            <a:extLst>
              <a:ext uri="{FF2B5EF4-FFF2-40B4-BE49-F238E27FC236}">
                <a16:creationId xmlns:a16="http://schemas.microsoft.com/office/drawing/2014/main" id="{DD1F5CEB-F850-4E3B-AF35-94A3185A8241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61168" y="364192"/>
            <a:ext cx="2182760" cy="3080773"/>
          </a:xfrm>
          <a:prstGeom prst="rect">
            <a:avLst/>
          </a:prstGeom>
        </p:spPr>
      </p:pic>
      <p:pic>
        <p:nvPicPr>
          <p:cNvPr id="42" name="3">
            <a:hlinkClick r:id="rId14" action="ppaction://hlinksldjump"/>
            <a:extLst>
              <a:ext uri="{FF2B5EF4-FFF2-40B4-BE49-F238E27FC236}">
                <a16:creationId xmlns:a16="http://schemas.microsoft.com/office/drawing/2014/main" id="{4C93BC10-3E45-4C99-9649-2F820DCCDF08}"/>
              </a:ext>
            </a:extLst>
          </p:cNvPr>
          <p:cNvPicPr>
            <a:picLocks noChangeAspect="1"/>
          </p:cNvPicPr>
          <p:nvPr/>
        </p:nvPicPr>
        <p:blipFill rotWithShape="1">
          <a:blip r:embed="rId1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451029" y="3431966"/>
            <a:ext cx="3080772" cy="2189315"/>
          </a:xfrm>
          <a:prstGeom prst="rect">
            <a:avLst/>
          </a:prstGeom>
        </p:spPr>
      </p:pic>
      <p:pic>
        <p:nvPicPr>
          <p:cNvPr id="43" name="4">
            <a:hlinkClick r:id="rId16" action="ppaction://hlinksldjump"/>
            <a:extLst>
              <a:ext uri="{FF2B5EF4-FFF2-40B4-BE49-F238E27FC236}">
                <a16:creationId xmlns:a16="http://schemas.microsoft.com/office/drawing/2014/main" id="{AE3CC8D3-39D0-4B9C-BE1B-CA1226E29BD7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71821" y="3428589"/>
            <a:ext cx="2176205" cy="3080773"/>
          </a:xfrm>
          <a:prstGeom prst="rect">
            <a:avLst/>
          </a:prstGeom>
        </p:spPr>
      </p:pic>
      <p:pic>
        <p:nvPicPr>
          <p:cNvPr id="44" name="3แสร้งว่า">
            <a:hlinkClick r:id="rId14" action="ppaction://hlinksldjump"/>
            <a:extLst>
              <a:ext uri="{FF2B5EF4-FFF2-40B4-BE49-F238E27FC236}">
                <a16:creationId xmlns:a16="http://schemas.microsoft.com/office/drawing/2014/main" id="{4D7BFB01-6767-47A6-AE1E-7A677A7E65A0}"/>
              </a:ext>
            </a:extLst>
          </p:cNvPr>
          <p:cNvPicPr>
            <a:picLocks noChangeAspect="1"/>
          </p:cNvPicPr>
          <p:nvPr/>
        </p:nvPicPr>
        <p:blipFill rotWithShape="1">
          <a:blip r:embed="rId1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852664" y="3492065"/>
            <a:ext cx="1262306" cy="1237704"/>
          </a:xfrm>
          <a:prstGeom prst="rect">
            <a:avLst/>
          </a:prstGeom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id="{024C9237-56EF-46D1-880A-3A4503406A4B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2410" y="2185073"/>
            <a:ext cx="2690433" cy="2684087"/>
          </a:xfrm>
          <a:prstGeom prst="rect">
            <a:avLst/>
          </a:prstGeom>
        </p:spPr>
      </p:pic>
      <p:sp>
        <p:nvSpPr>
          <p:cNvPr id="27" name="Rectangle: Rounded Corners 26">
            <a:hlinkClick r:id="rId12" action="ppaction://hlinksldjump"/>
            <a:extLst>
              <a:ext uri="{FF2B5EF4-FFF2-40B4-BE49-F238E27FC236}">
                <a16:creationId xmlns:a16="http://schemas.microsoft.com/office/drawing/2014/main" id="{63F7D242-A68B-4FFF-BEE6-32B4841F0C69}"/>
              </a:ext>
            </a:extLst>
          </p:cNvPr>
          <p:cNvSpPr/>
          <p:nvPr/>
        </p:nvSpPr>
        <p:spPr>
          <a:xfrm rot="2732373">
            <a:off x="1893671" y="775535"/>
            <a:ext cx="1144532" cy="1693016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: Rounded Corners 28">
            <a:hlinkClick r:id="rId10" action="ppaction://hlinksldjump"/>
            <a:extLst>
              <a:ext uri="{FF2B5EF4-FFF2-40B4-BE49-F238E27FC236}">
                <a16:creationId xmlns:a16="http://schemas.microsoft.com/office/drawing/2014/main" id="{C47A60C9-AE5D-4596-82CC-445E8EB352F7}"/>
              </a:ext>
            </a:extLst>
          </p:cNvPr>
          <p:cNvSpPr/>
          <p:nvPr/>
        </p:nvSpPr>
        <p:spPr>
          <a:xfrm rot="2732373">
            <a:off x="2741269" y="1601614"/>
            <a:ext cx="1144532" cy="1693016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57447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" name="Picture 64">
            <a:extLst>
              <a:ext uri="{FF2B5EF4-FFF2-40B4-BE49-F238E27FC236}">
                <a16:creationId xmlns:a16="http://schemas.microsoft.com/office/drawing/2014/main" id="{810361A7-1AFA-4EAB-8037-5FB9F3FDE27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7658" y="0"/>
            <a:ext cx="714342" cy="752613"/>
          </a:xfrm>
          <a:prstGeom prst="rect">
            <a:avLst/>
          </a:prstGeom>
        </p:spPr>
      </p:pic>
      <p:pic>
        <p:nvPicPr>
          <p:cNvPr id="66" name="Picture 65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E1E90C40-5201-4240-8EEB-B1338D0880D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17891" y="6130298"/>
            <a:ext cx="491712" cy="485326"/>
          </a:xfrm>
          <a:prstGeom prst="rect">
            <a:avLst/>
          </a:prstGeom>
        </p:spPr>
      </p:pic>
      <p:pic>
        <p:nvPicPr>
          <p:cNvPr id="28" name="teacher guide">
            <a:extLst>
              <a:ext uri="{FF2B5EF4-FFF2-40B4-BE49-F238E27FC236}">
                <a16:creationId xmlns:a16="http://schemas.microsoft.com/office/drawing/2014/main" id="{B4CA7544-395E-455B-ACED-6AE83779F11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2397" y="6192904"/>
            <a:ext cx="493437" cy="487028"/>
          </a:xfrm>
          <a:prstGeom prst="rect">
            <a:avLst/>
          </a:prstGeom>
        </p:spPr>
      </p:pic>
      <p:grpSp>
        <p:nvGrpSpPr>
          <p:cNvPr id="10" name="4">
            <a:extLst>
              <a:ext uri="{FF2B5EF4-FFF2-40B4-BE49-F238E27FC236}">
                <a16:creationId xmlns:a16="http://schemas.microsoft.com/office/drawing/2014/main" id="{121ACD02-F255-42F6-8E00-8207AF768E08}"/>
              </a:ext>
            </a:extLst>
          </p:cNvPr>
          <p:cNvGrpSpPr/>
          <p:nvPr/>
        </p:nvGrpSpPr>
        <p:grpSpPr>
          <a:xfrm>
            <a:off x="5079608" y="1787229"/>
            <a:ext cx="6552727" cy="3365791"/>
            <a:chOff x="12504712" y="2496121"/>
            <a:chExt cx="6552727" cy="3365791"/>
          </a:xfrm>
        </p:grpSpPr>
        <p:sp>
          <p:nvSpPr>
            <p:cNvPr id="35" name="Rectangle: Rounded Corners 34">
              <a:extLst>
                <a:ext uri="{FF2B5EF4-FFF2-40B4-BE49-F238E27FC236}">
                  <a16:creationId xmlns:a16="http://schemas.microsoft.com/office/drawing/2014/main" id="{534A590B-5A26-4DA2-B9DF-B9E79B28018B}"/>
                </a:ext>
              </a:extLst>
            </p:cNvPr>
            <p:cNvSpPr/>
            <p:nvPr/>
          </p:nvSpPr>
          <p:spPr>
            <a:xfrm>
              <a:off x="12504712" y="2496121"/>
              <a:ext cx="6552727" cy="3365791"/>
            </a:xfrm>
            <a:prstGeom prst="roundRect">
              <a:avLst/>
            </a:prstGeom>
            <a:ln w="76200">
              <a:solidFill>
                <a:srgbClr val="45C945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9250FF81-4F72-4931-85AB-FDF7E1BAAE05}"/>
                </a:ext>
              </a:extLst>
            </p:cNvPr>
            <p:cNvSpPr txBox="1"/>
            <p:nvPr/>
          </p:nvSpPr>
          <p:spPr>
            <a:xfrm>
              <a:off x="12674517" y="3018635"/>
              <a:ext cx="6213114" cy="25545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h-TH" sz="32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การรับมอบให้ทำหน้าที่เป็นประธานในพิธีไหว้ครู </a:t>
              </a:r>
            </a:p>
            <a:p>
              <a:pPr algn="ctr"/>
              <a:r>
                <a:rPr lang="th-TH" sz="32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ครูจะมอบอาวุธและตำราไหว้ครูให้แก่ศิษย์ที่จะทำการ</a:t>
              </a:r>
              <a:endParaRPr lang="en-US" sz="3200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  <a:p>
              <a:pPr algn="ctr"/>
              <a:r>
                <a:rPr lang="th-TH" sz="32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รับมอบ ศิษย์นำดอกไม้ ธูปเทียน หมากพลู บุหรี่ ผ้าเช็ดหน้า และเงินกำนลใส่ขันไปมอบให้แก่</a:t>
              </a:r>
              <a:endParaRPr lang="en-US" sz="3200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  <a:p>
              <a:pPr algn="ctr"/>
              <a:r>
                <a:rPr lang="th-TH" sz="32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ครูผู้ประกอบพิธี</a:t>
              </a:r>
              <a:endParaRPr lang="en-US" sz="3200" dirty="0"/>
            </a:p>
          </p:txBody>
        </p:sp>
      </p:grpSp>
      <p:grpSp>
        <p:nvGrpSpPr>
          <p:cNvPr id="25" name="3">
            <a:extLst>
              <a:ext uri="{FF2B5EF4-FFF2-40B4-BE49-F238E27FC236}">
                <a16:creationId xmlns:a16="http://schemas.microsoft.com/office/drawing/2014/main" id="{1D240C41-6E16-4542-B771-4DEC268A5251}"/>
              </a:ext>
            </a:extLst>
          </p:cNvPr>
          <p:cNvGrpSpPr/>
          <p:nvPr/>
        </p:nvGrpSpPr>
        <p:grpSpPr>
          <a:xfrm>
            <a:off x="5087888" y="1790963"/>
            <a:ext cx="6552727" cy="3365791"/>
            <a:chOff x="5079964" y="1790964"/>
            <a:chExt cx="6552727" cy="3365791"/>
          </a:xfrm>
        </p:grpSpPr>
        <p:grpSp>
          <p:nvGrpSpPr>
            <p:cNvPr id="8" name="3">
              <a:extLst>
                <a:ext uri="{FF2B5EF4-FFF2-40B4-BE49-F238E27FC236}">
                  <a16:creationId xmlns:a16="http://schemas.microsoft.com/office/drawing/2014/main" id="{678719D4-0B98-48E7-BFBA-BA0466306495}"/>
                </a:ext>
              </a:extLst>
            </p:cNvPr>
            <p:cNvGrpSpPr/>
            <p:nvPr/>
          </p:nvGrpSpPr>
          <p:grpSpPr>
            <a:xfrm>
              <a:off x="5079964" y="1790964"/>
              <a:ext cx="6552727" cy="3365791"/>
              <a:chOff x="12504712" y="-1722639"/>
              <a:chExt cx="6552727" cy="3365791"/>
            </a:xfrm>
          </p:grpSpPr>
          <p:sp>
            <p:nvSpPr>
              <p:cNvPr id="33" name="Rectangle: Rounded Corners 32">
                <a:hlinkClick r:id="rId6" action="ppaction://hlinksldjump"/>
                <a:extLst>
                  <a:ext uri="{FF2B5EF4-FFF2-40B4-BE49-F238E27FC236}">
                    <a16:creationId xmlns:a16="http://schemas.microsoft.com/office/drawing/2014/main" id="{1A5BBE7E-AAFE-43C9-B30B-48E2E66092AE}"/>
                  </a:ext>
                </a:extLst>
              </p:cNvPr>
              <p:cNvSpPr/>
              <p:nvPr/>
            </p:nvSpPr>
            <p:spPr>
              <a:xfrm>
                <a:off x="12504712" y="-1722639"/>
                <a:ext cx="6552727" cy="3365791"/>
              </a:xfrm>
              <a:prstGeom prst="roundRect">
                <a:avLst/>
              </a:prstGeom>
              <a:ln w="76200">
                <a:solidFill>
                  <a:srgbClr val="15ADA9"/>
                </a:solidFill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34" name="TextBox 33">
                <a:extLst>
                  <a:ext uri="{FF2B5EF4-FFF2-40B4-BE49-F238E27FC236}">
                    <a16:creationId xmlns:a16="http://schemas.microsoft.com/office/drawing/2014/main" id="{25C733CD-F311-4112-80E3-E5F7B35D2D70}"/>
                  </a:ext>
                </a:extLst>
              </p:cNvPr>
              <p:cNvSpPr txBox="1"/>
              <p:nvPr/>
            </p:nvSpPr>
            <p:spPr>
              <a:xfrm>
                <a:off x="12674518" y="-1184518"/>
                <a:ext cx="6213114" cy="156966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th-TH" sz="3200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การเชิญครูบาอาจารย์ สิ่งศักดิ์สิทธิ์ ฯลฯ มาประสิทธิ์ประสาทวิชาความรู้ให้แก่ศิษย์ สำหรับผู้ที่ผ่านการฝึกหัดนาฏศิลป์ขั้นต้นแล้วจนมีความสามารถที่จะออกแสดงได้</a:t>
                </a:r>
                <a:endParaRPr lang="en-US" sz="3200" dirty="0"/>
              </a:p>
            </p:txBody>
          </p:sp>
        </p:grpSp>
        <p:sp>
          <p:nvSpPr>
            <p:cNvPr id="62" name="Rectangle: Rounded Corners 61">
              <a:hlinkClick r:id="rId6" action="ppaction://hlinksldjump"/>
              <a:extLst>
                <a:ext uri="{FF2B5EF4-FFF2-40B4-BE49-F238E27FC236}">
                  <a16:creationId xmlns:a16="http://schemas.microsoft.com/office/drawing/2014/main" id="{B3BE0E0F-DBDE-4C8D-942E-B70240D9C449}"/>
                </a:ext>
              </a:extLst>
            </p:cNvPr>
            <p:cNvSpPr/>
            <p:nvPr/>
          </p:nvSpPr>
          <p:spPr>
            <a:xfrm>
              <a:off x="6707302" y="4104184"/>
              <a:ext cx="3402503" cy="625585"/>
            </a:xfrm>
            <a:prstGeom prst="roundRect">
              <a:avLst>
                <a:gd name="adj" fmla="val 50000"/>
              </a:avLst>
            </a:prstGeom>
            <a:solidFill>
              <a:srgbClr val="15ADA9"/>
            </a:solidFill>
            <a:ln>
              <a:noFill/>
            </a:ln>
            <a:effectLst>
              <a:outerShdw dist="63500" dir="5400000" algn="t" rotWithShape="0">
                <a:srgbClr val="259497"/>
              </a:outerShdw>
            </a:effectLst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32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39" name="Rectangle: Rounded Corners 38">
              <a:hlinkClick r:id="rId6" action="ppaction://hlinksldjump"/>
              <a:extLst>
                <a:ext uri="{FF2B5EF4-FFF2-40B4-BE49-F238E27FC236}">
                  <a16:creationId xmlns:a16="http://schemas.microsoft.com/office/drawing/2014/main" id="{C77A964F-E417-410E-9DB9-A55447C5B5E4}"/>
                </a:ext>
              </a:extLst>
            </p:cNvPr>
            <p:cNvSpPr/>
            <p:nvPr/>
          </p:nvSpPr>
          <p:spPr>
            <a:xfrm>
              <a:off x="6703309" y="4133956"/>
              <a:ext cx="3402503" cy="625585"/>
            </a:xfrm>
            <a:prstGeom prst="roundRect">
              <a:avLst>
                <a:gd name="adj" fmla="val 50000"/>
              </a:avLst>
            </a:prstGeom>
            <a:noFill/>
            <a:ln>
              <a:noFill/>
            </a:ln>
            <a:effectLst/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th-TH" sz="32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เศียรครูที่ใช้ในพิธีครอบครู</a:t>
              </a:r>
              <a:endParaRPr lang="en-US" sz="32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pic>
        <p:nvPicPr>
          <p:cNvPr id="41" name="2">
            <a:hlinkClick r:id="rId7" action="ppaction://hlinksldjump"/>
            <a:extLst>
              <a:ext uri="{FF2B5EF4-FFF2-40B4-BE49-F238E27FC236}">
                <a16:creationId xmlns:a16="http://schemas.microsoft.com/office/drawing/2014/main" id="{2E51705F-7E34-489C-B8AA-E82FD256BC28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57342" y="1268760"/>
            <a:ext cx="3080771" cy="2176205"/>
          </a:xfrm>
          <a:prstGeom prst="rect">
            <a:avLst/>
          </a:prstGeom>
        </p:spPr>
      </p:pic>
      <p:pic>
        <p:nvPicPr>
          <p:cNvPr id="40" name="1พิธี">
            <a:hlinkClick r:id="rId9" action="ppaction://hlinksldjump"/>
            <a:extLst>
              <a:ext uri="{FF2B5EF4-FFF2-40B4-BE49-F238E27FC236}">
                <a16:creationId xmlns:a16="http://schemas.microsoft.com/office/drawing/2014/main" id="{2BC586F8-3C72-433C-A558-040341F262C1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61168" y="364192"/>
            <a:ext cx="2182760" cy="3080773"/>
          </a:xfrm>
          <a:prstGeom prst="rect">
            <a:avLst/>
          </a:prstGeom>
        </p:spPr>
      </p:pic>
      <p:pic>
        <p:nvPicPr>
          <p:cNvPr id="42" name="3">
            <a:hlinkClick r:id="rId11" action="ppaction://hlinksldjump"/>
            <a:extLst>
              <a:ext uri="{FF2B5EF4-FFF2-40B4-BE49-F238E27FC236}">
                <a16:creationId xmlns:a16="http://schemas.microsoft.com/office/drawing/2014/main" id="{5CAFDC2A-5D7A-4E78-9EB1-D7B95317EEC6}"/>
              </a:ext>
            </a:extLst>
          </p:cNvPr>
          <p:cNvPicPr>
            <a:picLocks noChangeAspect="1"/>
          </p:cNvPicPr>
          <p:nvPr/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451029" y="3431966"/>
            <a:ext cx="3080772" cy="2189315"/>
          </a:xfrm>
          <a:prstGeom prst="rect">
            <a:avLst/>
          </a:prstGeom>
        </p:spPr>
      </p:pic>
      <p:pic>
        <p:nvPicPr>
          <p:cNvPr id="43" name="4">
            <a:hlinkClick r:id="rId13" action="ppaction://hlinksldjump"/>
            <a:extLst>
              <a:ext uri="{FF2B5EF4-FFF2-40B4-BE49-F238E27FC236}">
                <a16:creationId xmlns:a16="http://schemas.microsoft.com/office/drawing/2014/main" id="{A32DB9A1-170C-4A8F-B130-CA519FD73870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71821" y="3428589"/>
            <a:ext cx="2176205" cy="3080773"/>
          </a:xfrm>
          <a:prstGeom prst="rect">
            <a:avLst/>
          </a:prstGeom>
        </p:spPr>
      </p:pic>
      <p:pic>
        <p:nvPicPr>
          <p:cNvPr id="44" name="3แสร้งว่า">
            <a:hlinkClick r:id="rId11" action="ppaction://hlinksldjump"/>
            <a:extLst>
              <a:ext uri="{FF2B5EF4-FFF2-40B4-BE49-F238E27FC236}">
                <a16:creationId xmlns:a16="http://schemas.microsoft.com/office/drawing/2014/main" id="{EFFF4C23-19B4-4C38-9A3B-A3CE84FF1FC3}"/>
              </a:ext>
            </a:extLst>
          </p:cNvPr>
          <p:cNvPicPr>
            <a:picLocks noChangeAspect="1"/>
          </p:cNvPicPr>
          <p:nvPr/>
        </p:nvPicPr>
        <p:blipFill rotWithShape="1">
          <a:blip r:embed="rId1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852664" y="3492065"/>
            <a:ext cx="1262306" cy="1237704"/>
          </a:xfrm>
          <a:prstGeom prst="rect">
            <a:avLst/>
          </a:prstGeom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id="{5C19227A-1AA6-4D3A-AB70-08D474CB4CB6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2410" y="2185073"/>
            <a:ext cx="2690433" cy="2684087"/>
          </a:xfrm>
          <a:prstGeom prst="rect">
            <a:avLst/>
          </a:prstGeom>
        </p:spPr>
      </p:pic>
      <p:pic>
        <p:nvPicPr>
          <p:cNvPr id="50" name="Graphic 49">
            <a:extLst>
              <a:ext uri="{FF2B5EF4-FFF2-40B4-BE49-F238E27FC236}">
                <a16:creationId xmlns:a16="http://schemas.microsoft.com/office/drawing/2014/main" id="{38B23B1B-84E7-41E3-A57B-84CD27ACFBDB}"/>
              </a:ext>
            </a:extLst>
          </p:cNvPr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 rot="19203830">
            <a:off x="9936969" y="4302840"/>
            <a:ext cx="406206" cy="518396"/>
          </a:xfrm>
          <a:prstGeom prst="rect">
            <a:avLst/>
          </a:prstGeom>
        </p:spPr>
      </p:pic>
      <p:sp>
        <p:nvSpPr>
          <p:cNvPr id="21" name="Rectangle: Rounded Corners 20">
            <a:hlinkClick r:id="rId9" action="ppaction://hlinksldjump"/>
            <a:extLst>
              <a:ext uri="{FF2B5EF4-FFF2-40B4-BE49-F238E27FC236}">
                <a16:creationId xmlns:a16="http://schemas.microsoft.com/office/drawing/2014/main" id="{11652A81-E747-403E-8DB2-836AF304A646}"/>
              </a:ext>
            </a:extLst>
          </p:cNvPr>
          <p:cNvSpPr/>
          <p:nvPr/>
        </p:nvSpPr>
        <p:spPr>
          <a:xfrm rot="2732373">
            <a:off x="1893671" y="775535"/>
            <a:ext cx="1144532" cy="1693016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: Rounded Corners 21">
            <a:hlinkClick r:id="rId7" action="ppaction://hlinksldjump"/>
            <a:extLst>
              <a:ext uri="{FF2B5EF4-FFF2-40B4-BE49-F238E27FC236}">
                <a16:creationId xmlns:a16="http://schemas.microsoft.com/office/drawing/2014/main" id="{3668C49B-FB6F-4C08-93A6-16FF41B53BD3}"/>
              </a:ext>
            </a:extLst>
          </p:cNvPr>
          <p:cNvSpPr/>
          <p:nvPr/>
        </p:nvSpPr>
        <p:spPr>
          <a:xfrm rot="2732373">
            <a:off x="2741269" y="1601614"/>
            <a:ext cx="1144532" cy="1693016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16218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" name="Picture 64">
            <a:extLst>
              <a:ext uri="{FF2B5EF4-FFF2-40B4-BE49-F238E27FC236}">
                <a16:creationId xmlns:a16="http://schemas.microsoft.com/office/drawing/2014/main" id="{810361A7-1AFA-4EAB-8037-5FB9F3FDE27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7658" y="0"/>
            <a:ext cx="714342" cy="752613"/>
          </a:xfrm>
          <a:prstGeom prst="rect">
            <a:avLst/>
          </a:prstGeom>
        </p:spPr>
      </p:pic>
      <p:pic>
        <p:nvPicPr>
          <p:cNvPr id="66" name="Picture 65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E1E90C40-5201-4240-8EEB-B1338D0880D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17891" y="6130298"/>
            <a:ext cx="491712" cy="485326"/>
          </a:xfrm>
          <a:prstGeom prst="rect">
            <a:avLst/>
          </a:prstGeom>
        </p:spPr>
      </p:pic>
      <p:pic>
        <p:nvPicPr>
          <p:cNvPr id="28" name="teacher guide">
            <a:extLst>
              <a:ext uri="{FF2B5EF4-FFF2-40B4-BE49-F238E27FC236}">
                <a16:creationId xmlns:a16="http://schemas.microsoft.com/office/drawing/2014/main" id="{B4CA7544-395E-455B-ACED-6AE83779F11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2397" y="6192904"/>
            <a:ext cx="493437" cy="487028"/>
          </a:xfrm>
          <a:prstGeom prst="rect">
            <a:avLst/>
          </a:prstGeom>
        </p:spPr>
      </p:pic>
      <p:grpSp>
        <p:nvGrpSpPr>
          <p:cNvPr id="10" name="4">
            <a:extLst>
              <a:ext uri="{FF2B5EF4-FFF2-40B4-BE49-F238E27FC236}">
                <a16:creationId xmlns:a16="http://schemas.microsoft.com/office/drawing/2014/main" id="{121ACD02-F255-42F6-8E00-8207AF768E08}"/>
              </a:ext>
            </a:extLst>
          </p:cNvPr>
          <p:cNvGrpSpPr/>
          <p:nvPr/>
        </p:nvGrpSpPr>
        <p:grpSpPr>
          <a:xfrm>
            <a:off x="5079608" y="1787229"/>
            <a:ext cx="6552727" cy="3365791"/>
            <a:chOff x="12504712" y="2496121"/>
            <a:chExt cx="6552727" cy="3365791"/>
          </a:xfrm>
        </p:grpSpPr>
        <p:sp>
          <p:nvSpPr>
            <p:cNvPr id="35" name="Rectangle: Rounded Corners 34">
              <a:extLst>
                <a:ext uri="{FF2B5EF4-FFF2-40B4-BE49-F238E27FC236}">
                  <a16:creationId xmlns:a16="http://schemas.microsoft.com/office/drawing/2014/main" id="{534A590B-5A26-4DA2-B9DF-B9E79B28018B}"/>
                </a:ext>
              </a:extLst>
            </p:cNvPr>
            <p:cNvSpPr/>
            <p:nvPr/>
          </p:nvSpPr>
          <p:spPr>
            <a:xfrm>
              <a:off x="12504712" y="2496121"/>
              <a:ext cx="6552727" cy="3365791"/>
            </a:xfrm>
            <a:prstGeom prst="roundRect">
              <a:avLst/>
            </a:prstGeom>
            <a:ln w="76200">
              <a:solidFill>
                <a:srgbClr val="45C945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9250FF81-4F72-4931-85AB-FDF7E1BAAE05}"/>
                </a:ext>
              </a:extLst>
            </p:cNvPr>
            <p:cNvSpPr txBox="1"/>
            <p:nvPr/>
          </p:nvSpPr>
          <p:spPr>
            <a:xfrm>
              <a:off x="12674517" y="3018635"/>
              <a:ext cx="6213114" cy="25545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h-TH" sz="32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การรับมอบให้ทำหน้าที่เป็นประธานในพิธีไหว้ครู </a:t>
              </a:r>
            </a:p>
            <a:p>
              <a:pPr algn="ctr"/>
              <a:r>
                <a:rPr lang="th-TH" sz="32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ครูจะมอบอาวุธและตำราไหว้ครูให้แก่ศิษย์</a:t>
              </a:r>
              <a:endParaRPr lang="en-US" sz="3200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  <a:p>
              <a:pPr algn="ctr"/>
              <a:r>
                <a:rPr lang="th-TH" sz="32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ที่จะทำการรับมอบ ศิษย์นำดอกไม้ ธูปเทียน หมากพลู บุหรี่ ผ้าเช็ดหน้า และเงินกำนลใส่ขัน</a:t>
              </a:r>
              <a:endParaRPr lang="en-US" sz="3200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  <a:p>
              <a:pPr algn="ctr"/>
              <a:r>
                <a:rPr lang="th-TH" sz="32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ไปมอบให้แก่ครูผู้ประกอบพิธี</a:t>
              </a:r>
              <a:endParaRPr lang="en-US" sz="3200" dirty="0"/>
            </a:p>
          </p:txBody>
        </p:sp>
      </p:grpSp>
      <p:pic>
        <p:nvPicPr>
          <p:cNvPr id="41" name="2">
            <a:hlinkClick r:id="rId6" action="ppaction://hlinksldjump"/>
            <a:extLst>
              <a:ext uri="{FF2B5EF4-FFF2-40B4-BE49-F238E27FC236}">
                <a16:creationId xmlns:a16="http://schemas.microsoft.com/office/drawing/2014/main" id="{2E51705F-7E34-489C-B8AA-E82FD256BC2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57342" y="1268760"/>
            <a:ext cx="3080771" cy="2176205"/>
          </a:xfrm>
          <a:prstGeom prst="rect">
            <a:avLst/>
          </a:prstGeom>
        </p:spPr>
      </p:pic>
      <p:pic>
        <p:nvPicPr>
          <p:cNvPr id="40" name="1พิธี">
            <a:hlinkClick r:id="rId8" action="ppaction://hlinksldjump"/>
            <a:extLst>
              <a:ext uri="{FF2B5EF4-FFF2-40B4-BE49-F238E27FC236}">
                <a16:creationId xmlns:a16="http://schemas.microsoft.com/office/drawing/2014/main" id="{2BC586F8-3C72-433C-A558-040341F262C1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61168" y="364192"/>
            <a:ext cx="2182760" cy="3080773"/>
          </a:xfrm>
          <a:prstGeom prst="rect">
            <a:avLst/>
          </a:prstGeom>
        </p:spPr>
      </p:pic>
      <p:pic>
        <p:nvPicPr>
          <p:cNvPr id="42" name="3">
            <a:hlinkClick r:id="rId10" action="ppaction://hlinksldjump"/>
            <a:extLst>
              <a:ext uri="{FF2B5EF4-FFF2-40B4-BE49-F238E27FC236}">
                <a16:creationId xmlns:a16="http://schemas.microsoft.com/office/drawing/2014/main" id="{5CAFDC2A-5D7A-4E78-9EB1-D7B95317EEC6}"/>
              </a:ext>
            </a:extLst>
          </p:cNvPr>
          <p:cNvPicPr>
            <a:picLocks noChangeAspect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451029" y="3431966"/>
            <a:ext cx="3080772" cy="2189315"/>
          </a:xfrm>
          <a:prstGeom prst="rect">
            <a:avLst/>
          </a:prstGeom>
        </p:spPr>
      </p:pic>
      <p:pic>
        <p:nvPicPr>
          <p:cNvPr id="43" name="4">
            <a:hlinkClick r:id="rId12" action="ppaction://hlinksldjump"/>
            <a:extLst>
              <a:ext uri="{FF2B5EF4-FFF2-40B4-BE49-F238E27FC236}">
                <a16:creationId xmlns:a16="http://schemas.microsoft.com/office/drawing/2014/main" id="{A32DB9A1-170C-4A8F-B130-CA519FD73870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71821" y="3428589"/>
            <a:ext cx="2176205" cy="3080773"/>
          </a:xfrm>
          <a:prstGeom prst="rect">
            <a:avLst/>
          </a:prstGeom>
        </p:spPr>
      </p:pic>
      <p:pic>
        <p:nvPicPr>
          <p:cNvPr id="44" name="3แสร้งว่า">
            <a:hlinkClick r:id="rId10" action="ppaction://hlinksldjump"/>
            <a:extLst>
              <a:ext uri="{FF2B5EF4-FFF2-40B4-BE49-F238E27FC236}">
                <a16:creationId xmlns:a16="http://schemas.microsoft.com/office/drawing/2014/main" id="{EFFF4C23-19B4-4C38-9A3B-A3CE84FF1FC3}"/>
              </a:ext>
            </a:extLst>
          </p:cNvPr>
          <p:cNvPicPr>
            <a:picLocks noChangeAspect="1"/>
          </p:cNvPicPr>
          <p:nvPr/>
        </p:nvPicPr>
        <p:blipFill rotWithShape="1">
          <a:blip r:embed="rId1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852664" y="3492065"/>
            <a:ext cx="1262306" cy="1237704"/>
          </a:xfrm>
          <a:prstGeom prst="rect">
            <a:avLst/>
          </a:prstGeom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id="{5C19227A-1AA6-4D3A-AB70-08D474CB4CB6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2410" y="2185073"/>
            <a:ext cx="2690433" cy="2684087"/>
          </a:xfrm>
          <a:prstGeom prst="rect">
            <a:avLst/>
          </a:prstGeom>
        </p:spPr>
      </p:pic>
      <p:sp>
        <p:nvSpPr>
          <p:cNvPr id="14" name="Rectangle: Rounded Corners 13">
            <a:hlinkClick r:id="rId8" action="ppaction://hlinksldjump"/>
            <a:extLst>
              <a:ext uri="{FF2B5EF4-FFF2-40B4-BE49-F238E27FC236}">
                <a16:creationId xmlns:a16="http://schemas.microsoft.com/office/drawing/2014/main" id="{81D95745-9AEB-4A6A-9BAE-3272E2FDAA83}"/>
              </a:ext>
            </a:extLst>
          </p:cNvPr>
          <p:cNvSpPr/>
          <p:nvPr/>
        </p:nvSpPr>
        <p:spPr>
          <a:xfrm rot="2732373">
            <a:off x="1893671" y="775535"/>
            <a:ext cx="1144532" cy="1693016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: Rounded Corners 14">
            <a:hlinkClick r:id="rId6" action="ppaction://hlinksldjump"/>
            <a:extLst>
              <a:ext uri="{FF2B5EF4-FFF2-40B4-BE49-F238E27FC236}">
                <a16:creationId xmlns:a16="http://schemas.microsoft.com/office/drawing/2014/main" id="{3A273E4B-61AB-4CF4-8D35-99886DCC8DC1}"/>
              </a:ext>
            </a:extLst>
          </p:cNvPr>
          <p:cNvSpPr/>
          <p:nvPr/>
        </p:nvSpPr>
        <p:spPr>
          <a:xfrm rot="2732373">
            <a:off x="2741269" y="1601614"/>
            <a:ext cx="1144532" cy="1693016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32516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EB030858-F4A5-4CCC-96D6-06BDA634EB0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6110" y="0"/>
            <a:ext cx="12208110" cy="68580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0CDB8E3A-0BB2-4F49-919E-22967E8C5BC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02492" y="113275"/>
            <a:ext cx="4987014" cy="1029371"/>
          </a:xfrm>
          <a:prstGeom prst="rect">
            <a:avLst/>
          </a:prstGeom>
        </p:spPr>
      </p:pic>
      <p:pic>
        <p:nvPicPr>
          <p:cNvPr id="42" name="Picture 41">
            <a:extLst>
              <a:ext uri="{FF2B5EF4-FFF2-40B4-BE49-F238E27FC236}">
                <a16:creationId xmlns:a16="http://schemas.microsoft.com/office/drawing/2014/main" id="{38195046-B790-4421-B184-1C31C09D3FFF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7658" y="0"/>
            <a:ext cx="714342" cy="752613"/>
          </a:xfrm>
          <a:prstGeom prst="rect">
            <a:avLst/>
          </a:prstGeom>
        </p:spPr>
      </p:pic>
      <p:pic>
        <p:nvPicPr>
          <p:cNvPr id="43" name="Picture 42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11846C3C-E142-4C9F-B5A5-A7C83FC2EDB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17891" y="6130298"/>
            <a:ext cx="491712" cy="485326"/>
          </a:xfrm>
          <a:prstGeom prst="rect">
            <a:avLst/>
          </a:prstGeom>
        </p:spPr>
      </p:pic>
      <p:pic>
        <p:nvPicPr>
          <p:cNvPr id="44" name="Graphic 43">
            <a:hlinkClick r:id="rId7" action="ppaction://hlinksldjump"/>
            <a:extLst>
              <a:ext uri="{FF2B5EF4-FFF2-40B4-BE49-F238E27FC236}">
                <a16:creationId xmlns:a16="http://schemas.microsoft.com/office/drawing/2014/main" id="{41D49A10-7826-42D8-A9BD-C130CD5D183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182397" y="6095488"/>
            <a:ext cx="1190838" cy="520136"/>
          </a:xfrm>
          <a:prstGeom prst="rect">
            <a:avLst/>
          </a:prstGeom>
        </p:spPr>
      </p:pic>
      <p:pic>
        <p:nvPicPr>
          <p:cNvPr id="8" name="Graphic 7">
            <a:hlinkClick r:id="rId10" action="ppaction://hlinksldjump"/>
            <a:extLst>
              <a:ext uri="{FF2B5EF4-FFF2-40B4-BE49-F238E27FC236}">
                <a16:creationId xmlns:a16="http://schemas.microsoft.com/office/drawing/2014/main" id="{D1C47CF3-1508-4561-9D0E-883DE9AB722C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405439" y="5258807"/>
            <a:ext cx="705539" cy="705539"/>
          </a:xfrm>
          <a:prstGeom prst="rect">
            <a:avLst/>
          </a:prstGeom>
        </p:spPr>
      </p:pic>
      <p:pic>
        <p:nvPicPr>
          <p:cNvPr id="31" name="Graphic 30">
            <a:hlinkClick r:id="rId13" action="ppaction://hlinksldjump"/>
            <a:extLst>
              <a:ext uri="{FF2B5EF4-FFF2-40B4-BE49-F238E27FC236}">
                <a16:creationId xmlns:a16="http://schemas.microsoft.com/office/drawing/2014/main" id="{B8FE484E-E3FE-42D4-91EA-A43C20C85B5D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1573401" y="4844802"/>
            <a:ext cx="705539" cy="705539"/>
          </a:xfrm>
          <a:prstGeom prst="rect">
            <a:avLst/>
          </a:prstGeom>
        </p:spPr>
      </p:pic>
      <p:pic>
        <p:nvPicPr>
          <p:cNvPr id="45" name="Graphic 44">
            <a:hlinkClick r:id="rId14" action="ppaction://hlinksldjump"/>
            <a:extLst>
              <a:ext uri="{FF2B5EF4-FFF2-40B4-BE49-F238E27FC236}">
                <a16:creationId xmlns:a16="http://schemas.microsoft.com/office/drawing/2014/main" id="{5EC9083E-05CA-42E4-838E-ED9EF6F221B4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2981549" y="5258807"/>
            <a:ext cx="705539" cy="705539"/>
          </a:xfrm>
          <a:prstGeom prst="rect">
            <a:avLst/>
          </a:prstGeom>
        </p:spPr>
      </p:pic>
      <p:pic>
        <p:nvPicPr>
          <p:cNvPr id="46" name="Graphic 45">
            <a:hlinkClick r:id="rId15" action="ppaction://hlinksldjump"/>
            <a:extLst>
              <a:ext uri="{FF2B5EF4-FFF2-40B4-BE49-F238E27FC236}">
                <a16:creationId xmlns:a16="http://schemas.microsoft.com/office/drawing/2014/main" id="{CC807D01-12DB-45A8-8E50-7E689F2FB0FF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2746368" y="4043476"/>
            <a:ext cx="705539" cy="705539"/>
          </a:xfrm>
          <a:prstGeom prst="rect">
            <a:avLst/>
          </a:prstGeom>
        </p:spPr>
      </p:pic>
      <p:pic>
        <p:nvPicPr>
          <p:cNvPr id="47" name="Graphic 46">
            <a:hlinkClick r:id="rId16" action="ppaction://hlinksldjump"/>
            <a:extLst>
              <a:ext uri="{FF2B5EF4-FFF2-40B4-BE49-F238E27FC236}">
                <a16:creationId xmlns:a16="http://schemas.microsoft.com/office/drawing/2014/main" id="{31150C12-822F-464D-9F58-AB0D78DDF2FA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4127434" y="3677972"/>
            <a:ext cx="705539" cy="705539"/>
          </a:xfrm>
          <a:prstGeom prst="rect">
            <a:avLst/>
          </a:prstGeom>
        </p:spPr>
      </p:pic>
      <p:pic>
        <p:nvPicPr>
          <p:cNvPr id="48" name="Graphic 47">
            <a:hlinkClick r:id="rId17" action="ppaction://hlinksldjump"/>
            <a:extLst>
              <a:ext uri="{FF2B5EF4-FFF2-40B4-BE49-F238E27FC236}">
                <a16:creationId xmlns:a16="http://schemas.microsoft.com/office/drawing/2014/main" id="{94209C20-6343-4CD6-A773-FFB998EB905F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5664987" y="3193365"/>
            <a:ext cx="705539" cy="705539"/>
          </a:xfrm>
          <a:prstGeom prst="rect">
            <a:avLst/>
          </a:prstGeom>
        </p:spPr>
      </p:pic>
      <p:pic>
        <p:nvPicPr>
          <p:cNvPr id="49" name="Graphic 48">
            <a:hlinkClick r:id="rId18" action="ppaction://hlinksldjump"/>
            <a:extLst>
              <a:ext uri="{FF2B5EF4-FFF2-40B4-BE49-F238E27FC236}">
                <a16:creationId xmlns:a16="http://schemas.microsoft.com/office/drawing/2014/main" id="{D9D31E2A-8B36-4C4D-A744-561D17D27F75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7202541" y="3745633"/>
            <a:ext cx="705539" cy="705539"/>
          </a:xfrm>
          <a:prstGeom prst="rect">
            <a:avLst/>
          </a:prstGeom>
        </p:spPr>
      </p:pic>
      <p:pic>
        <p:nvPicPr>
          <p:cNvPr id="50" name="Graphic 49">
            <a:hlinkClick r:id="rId19" action="ppaction://hlinksldjump"/>
            <a:extLst>
              <a:ext uri="{FF2B5EF4-FFF2-40B4-BE49-F238E27FC236}">
                <a16:creationId xmlns:a16="http://schemas.microsoft.com/office/drawing/2014/main" id="{5F1D99D3-615F-4A5B-98CF-43C1C401346F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8313867" y="4261386"/>
            <a:ext cx="705539" cy="705539"/>
          </a:xfrm>
          <a:prstGeom prst="rect">
            <a:avLst/>
          </a:prstGeom>
        </p:spPr>
      </p:pic>
      <p:pic>
        <p:nvPicPr>
          <p:cNvPr id="51" name="Graphic 50">
            <a:hlinkClick r:id="rId20" action="ppaction://hlinksldjump"/>
            <a:extLst>
              <a:ext uri="{FF2B5EF4-FFF2-40B4-BE49-F238E27FC236}">
                <a16:creationId xmlns:a16="http://schemas.microsoft.com/office/drawing/2014/main" id="{844E74FD-C062-46DA-A489-ADC2698DF3E5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9574051" y="4778436"/>
            <a:ext cx="705539" cy="705539"/>
          </a:xfrm>
          <a:prstGeom prst="rect">
            <a:avLst/>
          </a:prstGeom>
        </p:spPr>
      </p:pic>
      <p:pic>
        <p:nvPicPr>
          <p:cNvPr id="52" name="Graphic 51">
            <a:hlinkClick r:id="rId21" action="ppaction://hlinksldjump"/>
            <a:extLst>
              <a:ext uri="{FF2B5EF4-FFF2-40B4-BE49-F238E27FC236}">
                <a16:creationId xmlns:a16="http://schemas.microsoft.com/office/drawing/2014/main" id="{84011A7B-4C6B-4474-B12F-E3B6999EDDD8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10804298" y="5309561"/>
            <a:ext cx="705539" cy="705539"/>
          </a:xfrm>
          <a:prstGeom prst="rect">
            <a:avLst/>
          </a:prstGeom>
        </p:spPr>
      </p:pic>
      <p:pic>
        <p:nvPicPr>
          <p:cNvPr id="53" name="Graphic 52">
            <a:extLst>
              <a:ext uri="{FF2B5EF4-FFF2-40B4-BE49-F238E27FC236}">
                <a16:creationId xmlns:a16="http://schemas.microsoft.com/office/drawing/2014/main" id="{5A983565-7F3B-4D5F-9818-0CA8D56CBAEE}"/>
              </a:ext>
            </a:extLst>
          </p:cNvPr>
          <p:cNvPicPr>
            <a:picLocks noChangeAspect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3"/>
              </a:ext>
            </a:extLst>
          </a:blip>
          <a:stretch>
            <a:fillRect/>
          </a:stretch>
        </p:blipFill>
        <p:spPr>
          <a:xfrm rot="19203830">
            <a:off x="937060" y="5553898"/>
            <a:ext cx="406206" cy="518396"/>
          </a:xfrm>
          <a:prstGeom prst="rect">
            <a:avLst/>
          </a:prstGeom>
        </p:spPr>
      </p:pic>
      <p:pic>
        <p:nvPicPr>
          <p:cNvPr id="54" name="Graphic 53">
            <a:extLst>
              <a:ext uri="{FF2B5EF4-FFF2-40B4-BE49-F238E27FC236}">
                <a16:creationId xmlns:a16="http://schemas.microsoft.com/office/drawing/2014/main" id="{75DA3641-73FD-4DE4-B7A6-022C2F61D696}"/>
              </a:ext>
            </a:extLst>
          </p:cNvPr>
          <p:cNvPicPr>
            <a:picLocks noChangeAspect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3"/>
              </a:ext>
            </a:extLst>
          </a:blip>
          <a:stretch>
            <a:fillRect/>
          </a:stretch>
        </p:blipFill>
        <p:spPr>
          <a:xfrm rot="19203830">
            <a:off x="2031426" y="5201128"/>
            <a:ext cx="406206" cy="518396"/>
          </a:xfrm>
          <a:prstGeom prst="rect">
            <a:avLst/>
          </a:prstGeom>
        </p:spPr>
      </p:pic>
      <p:pic>
        <p:nvPicPr>
          <p:cNvPr id="55" name="Graphic 54">
            <a:extLst>
              <a:ext uri="{FF2B5EF4-FFF2-40B4-BE49-F238E27FC236}">
                <a16:creationId xmlns:a16="http://schemas.microsoft.com/office/drawing/2014/main" id="{53A8DB6A-98F2-45D4-B550-C7BA6E57FA7C}"/>
              </a:ext>
            </a:extLst>
          </p:cNvPr>
          <p:cNvPicPr>
            <a:picLocks noChangeAspect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3"/>
              </a:ext>
            </a:extLst>
          </a:blip>
          <a:stretch>
            <a:fillRect/>
          </a:stretch>
        </p:blipFill>
        <p:spPr>
          <a:xfrm rot="19203830">
            <a:off x="3432597" y="5613968"/>
            <a:ext cx="406206" cy="518396"/>
          </a:xfrm>
          <a:prstGeom prst="rect">
            <a:avLst/>
          </a:prstGeom>
        </p:spPr>
      </p:pic>
      <p:pic>
        <p:nvPicPr>
          <p:cNvPr id="56" name="Graphic 55">
            <a:extLst>
              <a:ext uri="{FF2B5EF4-FFF2-40B4-BE49-F238E27FC236}">
                <a16:creationId xmlns:a16="http://schemas.microsoft.com/office/drawing/2014/main" id="{ED572CD3-4117-4B5F-8A05-716EF0E2C265}"/>
              </a:ext>
            </a:extLst>
          </p:cNvPr>
          <p:cNvPicPr>
            <a:picLocks noChangeAspect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3"/>
              </a:ext>
            </a:extLst>
          </a:blip>
          <a:stretch>
            <a:fillRect/>
          </a:stretch>
        </p:blipFill>
        <p:spPr>
          <a:xfrm rot="19203830">
            <a:off x="3149274" y="4415593"/>
            <a:ext cx="406206" cy="518396"/>
          </a:xfrm>
          <a:prstGeom prst="rect">
            <a:avLst/>
          </a:prstGeom>
        </p:spPr>
      </p:pic>
      <p:pic>
        <p:nvPicPr>
          <p:cNvPr id="57" name="Graphic 56">
            <a:extLst>
              <a:ext uri="{FF2B5EF4-FFF2-40B4-BE49-F238E27FC236}">
                <a16:creationId xmlns:a16="http://schemas.microsoft.com/office/drawing/2014/main" id="{F6B75E93-2E92-471F-A5B9-56E51D518C91}"/>
              </a:ext>
            </a:extLst>
          </p:cNvPr>
          <p:cNvPicPr>
            <a:picLocks noChangeAspect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3"/>
              </a:ext>
            </a:extLst>
          </a:blip>
          <a:stretch>
            <a:fillRect/>
          </a:stretch>
        </p:blipFill>
        <p:spPr>
          <a:xfrm rot="19203830">
            <a:off x="4547863" y="4086287"/>
            <a:ext cx="406206" cy="518396"/>
          </a:xfrm>
          <a:prstGeom prst="rect">
            <a:avLst/>
          </a:prstGeom>
        </p:spPr>
      </p:pic>
      <p:pic>
        <p:nvPicPr>
          <p:cNvPr id="58" name="Graphic 57">
            <a:extLst>
              <a:ext uri="{FF2B5EF4-FFF2-40B4-BE49-F238E27FC236}">
                <a16:creationId xmlns:a16="http://schemas.microsoft.com/office/drawing/2014/main" id="{EB31EBB1-C769-42CF-A652-067318E7A3D8}"/>
              </a:ext>
            </a:extLst>
          </p:cNvPr>
          <p:cNvPicPr>
            <a:picLocks noChangeAspect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3"/>
              </a:ext>
            </a:extLst>
          </a:blip>
          <a:stretch>
            <a:fillRect/>
          </a:stretch>
        </p:blipFill>
        <p:spPr>
          <a:xfrm rot="19203830">
            <a:off x="6048197" y="3512505"/>
            <a:ext cx="406206" cy="518396"/>
          </a:xfrm>
          <a:prstGeom prst="rect">
            <a:avLst/>
          </a:prstGeom>
        </p:spPr>
      </p:pic>
      <p:pic>
        <p:nvPicPr>
          <p:cNvPr id="59" name="Graphic 58">
            <a:extLst>
              <a:ext uri="{FF2B5EF4-FFF2-40B4-BE49-F238E27FC236}">
                <a16:creationId xmlns:a16="http://schemas.microsoft.com/office/drawing/2014/main" id="{BB40D299-599E-47F4-AEE4-B3CB6BF7EA10}"/>
              </a:ext>
            </a:extLst>
          </p:cNvPr>
          <p:cNvPicPr>
            <a:picLocks noChangeAspect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3"/>
              </a:ext>
            </a:extLst>
          </a:blip>
          <a:stretch>
            <a:fillRect/>
          </a:stretch>
        </p:blipFill>
        <p:spPr>
          <a:xfrm rot="19203830">
            <a:off x="7653588" y="4086286"/>
            <a:ext cx="406206" cy="518396"/>
          </a:xfrm>
          <a:prstGeom prst="rect">
            <a:avLst/>
          </a:prstGeom>
        </p:spPr>
      </p:pic>
      <p:pic>
        <p:nvPicPr>
          <p:cNvPr id="60" name="Graphic 59">
            <a:extLst>
              <a:ext uri="{FF2B5EF4-FFF2-40B4-BE49-F238E27FC236}">
                <a16:creationId xmlns:a16="http://schemas.microsoft.com/office/drawing/2014/main" id="{8237A1E3-FCEC-4A54-84B5-E2AACAEBEFC8}"/>
              </a:ext>
            </a:extLst>
          </p:cNvPr>
          <p:cNvPicPr>
            <a:picLocks noChangeAspect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3"/>
              </a:ext>
            </a:extLst>
          </a:blip>
          <a:stretch>
            <a:fillRect/>
          </a:stretch>
        </p:blipFill>
        <p:spPr>
          <a:xfrm rot="19203830">
            <a:off x="8708523" y="4659057"/>
            <a:ext cx="406206" cy="518396"/>
          </a:xfrm>
          <a:prstGeom prst="rect">
            <a:avLst/>
          </a:prstGeom>
        </p:spPr>
      </p:pic>
      <p:pic>
        <p:nvPicPr>
          <p:cNvPr id="61" name="Graphic 60">
            <a:extLst>
              <a:ext uri="{FF2B5EF4-FFF2-40B4-BE49-F238E27FC236}">
                <a16:creationId xmlns:a16="http://schemas.microsoft.com/office/drawing/2014/main" id="{13A78BCD-1A3A-44CA-9F31-AF610DEB72A6}"/>
              </a:ext>
            </a:extLst>
          </p:cNvPr>
          <p:cNvPicPr>
            <a:picLocks noChangeAspect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3"/>
              </a:ext>
            </a:extLst>
          </a:blip>
          <a:stretch>
            <a:fillRect/>
          </a:stretch>
        </p:blipFill>
        <p:spPr>
          <a:xfrm rot="19203830">
            <a:off x="9963799" y="5201128"/>
            <a:ext cx="406206" cy="518396"/>
          </a:xfrm>
          <a:prstGeom prst="rect">
            <a:avLst/>
          </a:prstGeom>
        </p:spPr>
      </p:pic>
      <p:pic>
        <p:nvPicPr>
          <p:cNvPr id="62" name="Graphic 61">
            <a:extLst>
              <a:ext uri="{FF2B5EF4-FFF2-40B4-BE49-F238E27FC236}">
                <a16:creationId xmlns:a16="http://schemas.microsoft.com/office/drawing/2014/main" id="{F1AF6364-9099-476D-B4DA-EDD04C8C11CB}"/>
              </a:ext>
            </a:extLst>
          </p:cNvPr>
          <p:cNvPicPr>
            <a:picLocks noChangeAspect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3"/>
              </a:ext>
            </a:extLst>
          </a:blip>
          <a:stretch>
            <a:fillRect/>
          </a:stretch>
        </p:blipFill>
        <p:spPr>
          <a:xfrm rot="19203830">
            <a:off x="11170854" y="5628723"/>
            <a:ext cx="406206" cy="518396"/>
          </a:xfrm>
          <a:prstGeom prst="rect">
            <a:avLst/>
          </a:prstGeom>
        </p:spPr>
      </p:pic>
      <p:pic>
        <p:nvPicPr>
          <p:cNvPr id="32" name="teacher guide">
            <a:extLst>
              <a:ext uri="{FF2B5EF4-FFF2-40B4-BE49-F238E27FC236}">
                <a16:creationId xmlns:a16="http://schemas.microsoft.com/office/drawing/2014/main" id="{9AA3E9A8-6D02-4A2D-894D-1D24122C1149}"/>
              </a:ext>
            </a:extLst>
          </p:cNvPr>
          <p:cNvPicPr>
            <a:picLocks noChangeAspect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81760" y="6128596"/>
            <a:ext cx="493437" cy="4870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820581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med" advClick="0">
        <p159:morph option="byObject"/>
      </p:transition>
    </mc:Choice>
    <mc:Fallback xmlns="">
      <p:transition spd="med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3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9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1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7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3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9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1000"/>
                            </p:stCondLst>
                            <p:childTnLst>
                              <p:par>
                                <p:cTn id="66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5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1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4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EB030858-F4A5-4CCC-96D6-06BDA634EB0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0CDB8E3A-0BB2-4F49-919E-22967E8C5BC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02492" y="113275"/>
            <a:ext cx="4987014" cy="1029371"/>
          </a:xfrm>
          <a:prstGeom prst="rect">
            <a:avLst/>
          </a:prstGeom>
        </p:spPr>
      </p:pic>
      <p:pic>
        <p:nvPicPr>
          <p:cNvPr id="42" name="Picture 41">
            <a:extLst>
              <a:ext uri="{FF2B5EF4-FFF2-40B4-BE49-F238E27FC236}">
                <a16:creationId xmlns:a16="http://schemas.microsoft.com/office/drawing/2014/main" id="{38195046-B790-4421-B184-1C31C09D3FFF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7658" y="0"/>
            <a:ext cx="714342" cy="752613"/>
          </a:xfrm>
          <a:prstGeom prst="rect">
            <a:avLst/>
          </a:prstGeom>
        </p:spPr>
      </p:pic>
      <p:pic>
        <p:nvPicPr>
          <p:cNvPr id="43" name="Picture 42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11846C3C-E142-4C9F-B5A5-A7C83FC2EDB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17891" y="6130298"/>
            <a:ext cx="491712" cy="485326"/>
          </a:xfrm>
          <a:prstGeom prst="rect">
            <a:avLst/>
          </a:prstGeom>
        </p:spPr>
      </p:pic>
      <p:pic>
        <p:nvPicPr>
          <p:cNvPr id="44" name="Graphic 43">
            <a:hlinkClick r:id="rId7" action="ppaction://hlinksldjump"/>
            <a:extLst>
              <a:ext uri="{FF2B5EF4-FFF2-40B4-BE49-F238E27FC236}">
                <a16:creationId xmlns:a16="http://schemas.microsoft.com/office/drawing/2014/main" id="{41D49A10-7826-42D8-A9BD-C130CD5D183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182397" y="6095488"/>
            <a:ext cx="1190838" cy="520136"/>
          </a:xfrm>
          <a:prstGeom prst="rect">
            <a:avLst/>
          </a:prstGeom>
        </p:spPr>
      </p:pic>
      <p:pic>
        <p:nvPicPr>
          <p:cNvPr id="32" name="teacher guide">
            <a:extLst>
              <a:ext uri="{FF2B5EF4-FFF2-40B4-BE49-F238E27FC236}">
                <a16:creationId xmlns:a16="http://schemas.microsoft.com/office/drawing/2014/main" id="{9AA3E9A8-6D02-4A2D-894D-1D24122C1149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81760" y="6128596"/>
            <a:ext cx="493437" cy="487028"/>
          </a:xfrm>
          <a:prstGeom prst="rect">
            <a:avLst/>
          </a:prstGeom>
        </p:spPr>
      </p:pic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94F0410F-20CB-44BC-8BEB-83036865FE0B}"/>
              </a:ext>
            </a:extLst>
          </p:cNvPr>
          <p:cNvSpPr/>
          <p:nvPr/>
        </p:nvSpPr>
        <p:spPr>
          <a:xfrm>
            <a:off x="5998300" y="2564904"/>
            <a:ext cx="5182412" cy="2160240"/>
          </a:xfrm>
          <a:prstGeom prst="roundRect">
            <a:avLst/>
          </a:prstGeom>
          <a:ln w="38100">
            <a:solidFill>
              <a:srgbClr val="D54B87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2BB16EF-646B-451F-A952-8C8975576596}"/>
              </a:ext>
            </a:extLst>
          </p:cNvPr>
          <p:cNvSpPr txBox="1"/>
          <p:nvPr/>
        </p:nvSpPr>
        <p:spPr>
          <a:xfrm>
            <a:off x="6989548" y="2954477"/>
            <a:ext cx="3199915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th-TH" sz="4800" b="1" dirty="0">
                <a:solidFill>
                  <a:srgbClr val="D54B87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เทริดโนรา</a:t>
            </a:r>
          </a:p>
          <a:p>
            <a:pPr algn="ctr"/>
            <a:r>
              <a:rPr lang="th-TH" sz="4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สัญลักษณ์ของครูละคร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C1194D30-C1EF-4725-BB96-4A0520FA2146}"/>
              </a:ext>
            </a:extLst>
          </p:cNvPr>
          <p:cNvCxnSpPr>
            <a:stCxn id="2" idx="1"/>
          </p:cNvCxnSpPr>
          <p:nvPr/>
        </p:nvCxnSpPr>
        <p:spPr>
          <a:xfrm flipH="1">
            <a:off x="4727848" y="3645024"/>
            <a:ext cx="1270452" cy="936104"/>
          </a:xfrm>
          <a:prstGeom prst="line">
            <a:avLst/>
          </a:prstGeom>
          <a:ln w="38100">
            <a:solidFill>
              <a:srgbClr val="CB3371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4543042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med" advClick="0">
        <p159:morph option="byObject"/>
      </p:transition>
    </mc:Choice>
    <mc:Fallback xmlns="">
      <p:transition spd="med" advClick="0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EB030858-F4A5-4CCC-96D6-06BDA634EB0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0CDB8E3A-0BB2-4F49-919E-22967E8C5BC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02492" y="113275"/>
            <a:ext cx="4987014" cy="1029371"/>
          </a:xfrm>
          <a:prstGeom prst="rect">
            <a:avLst/>
          </a:prstGeom>
        </p:spPr>
      </p:pic>
      <p:pic>
        <p:nvPicPr>
          <p:cNvPr id="42" name="Picture 41">
            <a:extLst>
              <a:ext uri="{FF2B5EF4-FFF2-40B4-BE49-F238E27FC236}">
                <a16:creationId xmlns:a16="http://schemas.microsoft.com/office/drawing/2014/main" id="{38195046-B790-4421-B184-1C31C09D3FFF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7658" y="0"/>
            <a:ext cx="714342" cy="752613"/>
          </a:xfrm>
          <a:prstGeom prst="rect">
            <a:avLst/>
          </a:prstGeom>
        </p:spPr>
      </p:pic>
      <p:pic>
        <p:nvPicPr>
          <p:cNvPr id="43" name="Picture 42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11846C3C-E142-4C9F-B5A5-A7C83FC2EDB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17891" y="6130298"/>
            <a:ext cx="491712" cy="485326"/>
          </a:xfrm>
          <a:prstGeom prst="rect">
            <a:avLst/>
          </a:prstGeom>
        </p:spPr>
      </p:pic>
      <p:pic>
        <p:nvPicPr>
          <p:cNvPr id="44" name="Graphic 43">
            <a:hlinkClick r:id="rId7" action="ppaction://hlinksldjump"/>
            <a:extLst>
              <a:ext uri="{FF2B5EF4-FFF2-40B4-BE49-F238E27FC236}">
                <a16:creationId xmlns:a16="http://schemas.microsoft.com/office/drawing/2014/main" id="{41D49A10-7826-42D8-A9BD-C130CD5D183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182397" y="6095488"/>
            <a:ext cx="1190838" cy="520136"/>
          </a:xfrm>
          <a:prstGeom prst="rect">
            <a:avLst/>
          </a:prstGeom>
        </p:spPr>
      </p:pic>
      <p:pic>
        <p:nvPicPr>
          <p:cNvPr id="32" name="teacher guide">
            <a:extLst>
              <a:ext uri="{FF2B5EF4-FFF2-40B4-BE49-F238E27FC236}">
                <a16:creationId xmlns:a16="http://schemas.microsoft.com/office/drawing/2014/main" id="{9AA3E9A8-6D02-4A2D-894D-1D24122C1149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81760" y="6128596"/>
            <a:ext cx="493437" cy="487028"/>
          </a:xfrm>
          <a:prstGeom prst="rect">
            <a:avLst/>
          </a:prstGeom>
        </p:spPr>
      </p:pic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94F0410F-20CB-44BC-8BEB-83036865FE0B}"/>
              </a:ext>
            </a:extLst>
          </p:cNvPr>
          <p:cNvSpPr/>
          <p:nvPr/>
        </p:nvSpPr>
        <p:spPr>
          <a:xfrm>
            <a:off x="3779263" y="3083230"/>
            <a:ext cx="5182412" cy="2304256"/>
          </a:xfrm>
          <a:prstGeom prst="roundRect">
            <a:avLst/>
          </a:prstGeom>
          <a:ln w="38100">
            <a:solidFill>
              <a:srgbClr val="D54B87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2BB16EF-646B-451F-A952-8C8975576596}"/>
              </a:ext>
            </a:extLst>
          </p:cNvPr>
          <p:cNvSpPr txBox="1"/>
          <p:nvPr/>
        </p:nvSpPr>
        <p:spPr>
          <a:xfrm>
            <a:off x="3960194" y="3288752"/>
            <a:ext cx="4820550" cy="206210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th-TH" sz="4800" b="1" dirty="0">
                <a:solidFill>
                  <a:srgbClr val="D54B87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เศียรพระภรตฤๅษี</a:t>
            </a:r>
          </a:p>
          <a:p>
            <a:pPr algn="ctr"/>
            <a:r>
              <a:rPr lang="th-TH" sz="4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สัญลักษณ์ของบรมครูแห่งนาฏศิลป์</a:t>
            </a:r>
          </a:p>
          <a:p>
            <a:pPr algn="ctr"/>
            <a:r>
              <a:rPr lang="th-TH" sz="4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ทั้งหลาย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EEA76427-C7A4-4CA8-B1ED-30F00EA4CD4E}"/>
              </a:ext>
            </a:extLst>
          </p:cNvPr>
          <p:cNvCxnSpPr>
            <a:cxnSpLocks/>
          </p:cNvCxnSpPr>
          <p:nvPr/>
        </p:nvCxnSpPr>
        <p:spPr>
          <a:xfrm flipH="1">
            <a:off x="2999656" y="4245188"/>
            <a:ext cx="792088" cy="0"/>
          </a:xfrm>
          <a:prstGeom prst="line">
            <a:avLst/>
          </a:prstGeom>
          <a:ln w="38100">
            <a:solidFill>
              <a:srgbClr val="CB3371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929253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med" advClick="0">
        <p159:morph option="byObject"/>
      </p:transition>
    </mc:Choice>
    <mc:Fallback xmlns="">
      <p:transition spd="med" advClick="0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EB030858-F4A5-4CCC-96D6-06BDA634EB0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0CDB8E3A-0BB2-4F49-919E-22967E8C5BC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02492" y="113275"/>
            <a:ext cx="4987014" cy="1029371"/>
          </a:xfrm>
          <a:prstGeom prst="rect">
            <a:avLst/>
          </a:prstGeom>
        </p:spPr>
      </p:pic>
      <p:pic>
        <p:nvPicPr>
          <p:cNvPr id="42" name="Picture 41">
            <a:extLst>
              <a:ext uri="{FF2B5EF4-FFF2-40B4-BE49-F238E27FC236}">
                <a16:creationId xmlns:a16="http://schemas.microsoft.com/office/drawing/2014/main" id="{38195046-B790-4421-B184-1C31C09D3FFF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7658" y="0"/>
            <a:ext cx="714342" cy="752613"/>
          </a:xfrm>
          <a:prstGeom prst="rect">
            <a:avLst/>
          </a:prstGeom>
        </p:spPr>
      </p:pic>
      <p:pic>
        <p:nvPicPr>
          <p:cNvPr id="43" name="Picture 42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11846C3C-E142-4C9F-B5A5-A7C83FC2EDB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17891" y="6130298"/>
            <a:ext cx="491712" cy="485326"/>
          </a:xfrm>
          <a:prstGeom prst="rect">
            <a:avLst/>
          </a:prstGeom>
        </p:spPr>
      </p:pic>
      <p:pic>
        <p:nvPicPr>
          <p:cNvPr id="44" name="Graphic 43">
            <a:hlinkClick r:id="rId7" action="ppaction://hlinksldjump"/>
            <a:extLst>
              <a:ext uri="{FF2B5EF4-FFF2-40B4-BE49-F238E27FC236}">
                <a16:creationId xmlns:a16="http://schemas.microsoft.com/office/drawing/2014/main" id="{41D49A10-7826-42D8-A9BD-C130CD5D183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182397" y="6095488"/>
            <a:ext cx="1190838" cy="520136"/>
          </a:xfrm>
          <a:prstGeom prst="rect">
            <a:avLst/>
          </a:prstGeom>
        </p:spPr>
      </p:pic>
      <p:pic>
        <p:nvPicPr>
          <p:cNvPr id="32" name="teacher guide">
            <a:extLst>
              <a:ext uri="{FF2B5EF4-FFF2-40B4-BE49-F238E27FC236}">
                <a16:creationId xmlns:a16="http://schemas.microsoft.com/office/drawing/2014/main" id="{9AA3E9A8-6D02-4A2D-894D-1D24122C1149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81760" y="6128596"/>
            <a:ext cx="493437" cy="487028"/>
          </a:xfrm>
          <a:prstGeom prst="rect">
            <a:avLst/>
          </a:prstGeom>
        </p:spPr>
      </p:pic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94F0410F-20CB-44BC-8BEB-83036865FE0B}"/>
              </a:ext>
            </a:extLst>
          </p:cNvPr>
          <p:cNvSpPr/>
          <p:nvPr/>
        </p:nvSpPr>
        <p:spPr>
          <a:xfrm>
            <a:off x="5242860" y="3645024"/>
            <a:ext cx="5182412" cy="2160240"/>
          </a:xfrm>
          <a:prstGeom prst="roundRect">
            <a:avLst/>
          </a:prstGeom>
          <a:ln w="38100">
            <a:solidFill>
              <a:srgbClr val="D54B87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2BB16EF-646B-451F-A952-8C8975576596}"/>
              </a:ext>
            </a:extLst>
          </p:cNvPr>
          <p:cNvSpPr txBox="1"/>
          <p:nvPr/>
        </p:nvSpPr>
        <p:spPr>
          <a:xfrm>
            <a:off x="5618555" y="3878758"/>
            <a:ext cx="4431021" cy="169277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th-TH" sz="4000" b="1" dirty="0">
                <a:solidFill>
                  <a:srgbClr val="D54B87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เศียรพระปรคนธรรพ</a:t>
            </a:r>
          </a:p>
          <a:p>
            <a:pPr algn="ctr"/>
            <a:r>
              <a: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เทพแห่งดุริยางคศิลป์</a:t>
            </a:r>
          </a:p>
          <a:p>
            <a:pPr algn="ctr"/>
            <a:r>
              <a: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สัญลักษณ์ของบรมครูทางดนตรี-ปี่พาทย์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EEA76427-C7A4-4CA8-B1ED-30F00EA4CD4E}"/>
              </a:ext>
            </a:extLst>
          </p:cNvPr>
          <p:cNvCxnSpPr>
            <a:cxnSpLocks/>
          </p:cNvCxnSpPr>
          <p:nvPr/>
        </p:nvCxnSpPr>
        <p:spPr>
          <a:xfrm flipH="1">
            <a:off x="3602492" y="4725144"/>
            <a:ext cx="1629412" cy="0"/>
          </a:xfrm>
          <a:prstGeom prst="line">
            <a:avLst/>
          </a:prstGeom>
          <a:ln w="38100">
            <a:solidFill>
              <a:srgbClr val="CB3371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5311933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med" advClick="0">
        <p159:morph option="byObject"/>
      </p:transition>
    </mc:Choice>
    <mc:Fallback xmlns="">
      <p:transition spd="med" advClick="0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" name="Picture 47">
            <a:extLst>
              <a:ext uri="{FF2B5EF4-FFF2-40B4-BE49-F238E27FC236}">
                <a16:creationId xmlns:a16="http://schemas.microsoft.com/office/drawing/2014/main" id="{513FC687-9B34-42DD-A229-B90B843E389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418"/>
            <a:ext cx="5045307" cy="6858000"/>
          </a:xfrm>
          <a:prstGeom prst="rect">
            <a:avLst/>
          </a:prstGeom>
        </p:spPr>
      </p:pic>
      <p:sp>
        <p:nvSpPr>
          <p:cNvPr id="8" name="Rectangle 7" hidden="1">
            <a:extLst>
              <a:ext uri="{FF2B5EF4-FFF2-40B4-BE49-F238E27FC236}">
                <a16:creationId xmlns:a16="http://schemas.microsoft.com/office/drawing/2014/main" id="{A72E925C-1605-4FB1-97DB-771DB9C26CDE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6" name="Picture 25">
            <a:extLst>
              <a:ext uri="{FF2B5EF4-FFF2-40B4-BE49-F238E27FC236}">
                <a16:creationId xmlns:a16="http://schemas.microsoft.com/office/drawing/2014/main" id="{D2F497AC-22B6-4039-92EB-9966C69E8592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grpSp>
        <p:nvGrpSpPr>
          <p:cNvPr id="25" name="Group 24">
            <a:extLst>
              <a:ext uri="{FF2B5EF4-FFF2-40B4-BE49-F238E27FC236}">
                <a16:creationId xmlns:a16="http://schemas.microsoft.com/office/drawing/2014/main" id="{3240AF10-9DF0-4BD5-9DC2-77C4F32055D3}"/>
              </a:ext>
            </a:extLst>
          </p:cNvPr>
          <p:cNvGrpSpPr/>
          <p:nvPr/>
        </p:nvGrpSpPr>
        <p:grpSpPr>
          <a:xfrm>
            <a:off x="7518765" y="4102828"/>
            <a:ext cx="2142596" cy="690935"/>
            <a:chOff x="7518765" y="3147911"/>
            <a:chExt cx="2142596" cy="690935"/>
          </a:xfrm>
        </p:grpSpPr>
        <p:pic>
          <p:nvPicPr>
            <p:cNvPr id="27" name="Picture 26">
              <a:extLst>
                <a:ext uri="{FF2B5EF4-FFF2-40B4-BE49-F238E27FC236}">
                  <a16:creationId xmlns:a16="http://schemas.microsoft.com/office/drawing/2014/main" id="{AF380424-5AB1-4025-B301-C5A229FFA244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591155" y="3211195"/>
              <a:ext cx="2070206" cy="603281"/>
            </a:xfrm>
            <a:prstGeom prst="rect">
              <a:avLst/>
            </a:prstGeom>
          </p:spPr>
        </p:pic>
        <p:pic>
          <p:nvPicPr>
            <p:cNvPr id="28" name="Picture 27">
              <a:extLst>
                <a:ext uri="{FF2B5EF4-FFF2-40B4-BE49-F238E27FC236}">
                  <a16:creationId xmlns:a16="http://schemas.microsoft.com/office/drawing/2014/main" id="{C1B293D7-9C29-4B04-B656-1582EAB7EAE1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518765" y="3147911"/>
              <a:ext cx="763336" cy="690935"/>
            </a:xfrm>
            <a:prstGeom prst="rect">
              <a:avLst/>
            </a:prstGeom>
          </p:spPr>
        </p:pic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D69EAD4B-B2E3-45E0-B11D-4B185012D620}"/>
              </a:ext>
            </a:extLst>
          </p:cNvPr>
          <p:cNvGrpSpPr/>
          <p:nvPr/>
        </p:nvGrpSpPr>
        <p:grpSpPr>
          <a:xfrm>
            <a:off x="7518765" y="4065417"/>
            <a:ext cx="2142596" cy="705041"/>
            <a:chOff x="7518765" y="3090603"/>
            <a:chExt cx="2142596" cy="705041"/>
          </a:xfrm>
        </p:grpSpPr>
        <p:pic>
          <p:nvPicPr>
            <p:cNvPr id="22" name="Picture 21">
              <a:extLst>
                <a:ext uri="{FF2B5EF4-FFF2-40B4-BE49-F238E27FC236}">
                  <a16:creationId xmlns:a16="http://schemas.microsoft.com/office/drawing/2014/main" id="{C9D533ED-AB8A-4049-AC7D-23B7C1CAB456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591155" y="3147911"/>
              <a:ext cx="2070206" cy="647733"/>
            </a:xfrm>
            <a:prstGeom prst="rect">
              <a:avLst/>
            </a:prstGeom>
          </p:spPr>
        </p:pic>
        <p:pic>
          <p:nvPicPr>
            <p:cNvPr id="24" name="Picture 23">
              <a:extLst>
                <a:ext uri="{FF2B5EF4-FFF2-40B4-BE49-F238E27FC236}">
                  <a16:creationId xmlns:a16="http://schemas.microsoft.com/office/drawing/2014/main" id="{920AE1BE-CB03-4D2F-A1E8-4BA5190A050E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518765" y="3090603"/>
              <a:ext cx="763336" cy="690936"/>
            </a:xfrm>
            <a:prstGeom prst="rect">
              <a:avLst/>
            </a:prstGeom>
          </p:spPr>
        </p:pic>
      </p:grpSp>
      <p:pic>
        <p:nvPicPr>
          <p:cNvPr id="2" name="Picture 1">
            <a:extLst>
              <a:ext uri="{FF2B5EF4-FFF2-40B4-BE49-F238E27FC236}">
                <a16:creationId xmlns:a16="http://schemas.microsoft.com/office/drawing/2014/main" id="{6C61C9CB-6103-41CC-AF88-C2375FA58778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095999" y="2881795"/>
            <a:ext cx="5858764" cy="944962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13ECFE70-4BBB-4B55-93F6-0BEFDD21009D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5688" b="38433"/>
          <a:stretch/>
        </p:blipFill>
        <p:spPr>
          <a:xfrm>
            <a:off x="7058098" y="1268760"/>
            <a:ext cx="2926334" cy="1343025"/>
          </a:xfrm>
          <a:prstGeom prst="rect">
            <a:avLst/>
          </a:prstGeom>
        </p:spPr>
      </p:pic>
      <p:grpSp>
        <p:nvGrpSpPr>
          <p:cNvPr id="15" name="guide">
            <a:extLst>
              <a:ext uri="{FF2B5EF4-FFF2-40B4-BE49-F238E27FC236}">
                <a16:creationId xmlns:a16="http://schemas.microsoft.com/office/drawing/2014/main" id="{40370D4F-2BAC-43F2-AA30-7F4D6D8D9773}"/>
              </a:ext>
            </a:extLst>
          </p:cNvPr>
          <p:cNvGrpSpPr/>
          <p:nvPr/>
        </p:nvGrpSpPr>
        <p:grpSpPr>
          <a:xfrm>
            <a:off x="1587771" y="7347252"/>
            <a:ext cx="9016457" cy="1770380"/>
            <a:chOff x="1542902" y="4187299"/>
            <a:chExt cx="9016457" cy="1770380"/>
          </a:xfrm>
          <a:effectLst>
            <a:outerShdw blurRad="508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17" name="Rectangle: Rounded Corners 16">
              <a:extLst>
                <a:ext uri="{FF2B5EF4-FFF2-40B4-BE49-F238E27FC236}">
                  <a16:creationId xmlns:a16="http://schemas.microsoft.com/office/drawing/2014/main" id="{4F565DF6-1D48-4F95-91A8-7D40899B46A9}"/>
                </a:ext>
              </a:extLst>
            </p:cNvPr>
            <p:cNvSpPr/>
            <p:nvPr/>
          </p:nvSpPr>
          <p:spPr>
            <a:xfrm>
              <a:off x="1542902" y="4187299"/>
              <a:ext cx="9016457" cy="1770380"/>
            </a:xfrm>
            <a:prstGeom prst="roundRect">
              <a:avLst>
                <a:gd name="adj" fmla="val 15287"/>
              </a:avLst>
            </a:prstGeom>
            <a:solidFill>
              <a:schemeClr val="bg1"/>
            </a:solidFill>
            <a:ln w="76200">
              <a:solidFill>
                <a:schemeClr val="bg1">
                  <a:lumMod val="95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88E67D34-1B49-43E4-9B8F-CE862176E0CE}"/>
                </a:ext>
              </a:extLst>
            </p:cNvPr>
            <p:cNvSpPr/>
            <p:nvPr/>
          </p:nvSpPr>
          <p:spPr>
            <a:xfrm>
              <a:off x="2311562" y="4664204"/>
              <a:ext cx="7886625" cy="1015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313822" indent="-313822">
                <a:buFont typeface="Arial" charset="0"/>
                <a:buChar char="•"/>
              </a:pPr>
              <a:r>
                <a:rPr lang="th-TH" sz="2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วิเคราะห์ท่าทางและการเคลื่อนไหวของผู้คนในชีวิตประจำวันและนำมาประยุกต์ใช้ในการแสดง (ศ 3.1 ม.4-6/8)</a:t>
              </a:r>
            </a:p>
            <a:p>
              <a:pPr marL="313822" indent="-313822">
                <a:buFont typeface="Arial" charset="0"/>
                <a:buChar char="•"/>
              </a:pPr>
              <a:r>
                <a:rPr lang="th-TH" sz="2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เปรียบเทียบการนำการแสดงไปใช้ในโอกาสต่าง ๆ (ศ 3.2 ม.4-6/1) </a:t>
              </a:r>
            </a:p>
            <a:p>
              <a:pPr marL="313822" indent="-313822">
                <a:buFont typeface="Arial" charset="0"/>
                <a:buChar char="•"/>
              </a:pPr>
              <a:r>
                <a:rPr lang="th-TH" sz="2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นำเสนอแนวคิดในการอนุรักษ์นาฏศิลป์ไทย (ศ 3.2 ม.4-6/4)</a:t>
              </a:r>
            </a:p>
          </p:txBody>
        </p:sp>
      </p:grpSp>
      <p:pic>
        <p:nvPicPr>
          <p:cNvPr id="19" name="close">
            <a:extLst>
              <a:ext uri="{FF2B5EF4-FFF2-40B4-BE49-F238E27FC236}">
                <a16:creationId xmlns:a16="http://schemas.microsoft.com/office/drawing/2014/main" id="{4EF8D253-A7EA-4691-B5F6-984CA9CF99CD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43057" y="7203402"/>
            <a:ext cx="556740" cy="5567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03099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25E-7 -0.72754 L -6.25E-7 0.25 " pathEditMode="relative" rAng="0" ptsTypes="AA">
                                      <p:cBhvr>
                                        <p:cTn id="1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8866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0.70023 L 0 0.25 " pathEditMode="relative" rAng="0" ptsTypes="AA">
                                      <p:cBhvr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7500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1.48148E-6 L 0 -0.70023 " pathEditMode="relative" rAng="0" ptsTypes="AA">
                                      <p:cBhvr>
                                        <p:cTn id="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5023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25E-7 -2.22222E-6 L -6.25E-7 -0.72754 " pathEditMode="relative" rAng="0" ptsTypes="AA">
                                      <p:cBhvr>
                                        <p:cTn id="2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389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EB030858-F4A5-4CCC-96D6-06BDA634EB0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0CDB8E3A-0BB2-4F49-919E-22967E8C5BC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02492" y="113275"/>
            <a:ext cx="4987014" cy="1029371"/>
          </a:xfrm>
          <a:prstGeom prst="rect">
            <a:avLst/>
          </a:prstGeom>
        </p:spPr>
      </p:pic>
      <p:pic>
        <p:nvPicPr>
          <p:cNvPr id="42" name="Picture 41">
            <a:extLst>
              <a:ext uri="{FF2B5EF4-FFF2-40B4-BE49-F238E27FC236}">
                <a16:creationId xmlns:a16="http://schemas.microsoft.com/office/drawing/2014/main" id="{38195046-B790-4421-B184-1C31C09D3FFF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7658" y="0"/>
            <a:ext cx="714342" cy="752613"/>
          </a:xfrm>
          <a:prstGeom prst="rect">
            <a:avLst/>
          </a:prstGeom>
        </p:spPr>
      </p:pic>
      <p:pic>
        <p:nvPicPr>
          <p:cNvPr id="43" name="Picture 42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11846C3C-E142-4C9F-B5A5-A7C83FC2EDB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17891" y="6130298"/>
            <a:ext cx="491712" cy="485326"/>
          </a:xfrm>
          <a:prstGeom prst="rect">
            <a:avLst/>
          </a:prstGeom>
        </p:spPr>
      </p:pic>
      <p:pic>
        <p:nvPicPr>
          <p:cNvPr id="44" name="Graphic 43">
            <a:hlinkClick r:id="rId7" action="ppaction://hlinksldjump"/>
            <a:extLst>
              <a:ext uri="{FF2B5EF4-FFF2-40B4-BE49-F238E27FC236}">
                <a16:creationId xmlns:a16="http://schemas.microsoft.com/office/drawing/2014/main" id="{41D49A10-7826-42D8-A9BD-C130CD5D183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182397" y="6095488"/>
            <a:ext cx="1190838" cy="520136"/>
          </a:xfrm>
          <a:prstGeom prst="rect">
            <a:avLst/>
          </a:prstGeom>
        </p:spPr>
      </p:pic>
      <p:pic>
        <p:nvPicPr>
          <p:cNvPr id="32" name="teacher guide">
            <a:extLst>
              <a:ext uri="{FF2B5EF4-FFF2-40B4-BE49-F238E27FC236}">
                <a16:creationId xmlns:a16="http://schemas.microsoft.com/office/drawing/2014/main" id="{9AA3E9A8-6D02-4A2D-894D-1D24122C1149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81760" y="6128596"/>
            <a:ext cx="493437" cy="487028"/>
          </a:xfrm>
          <a:prstGeom prst="rect">
            <a:avLst/>
          </a:prstGeom>
        </p:spPr>
      </p:pic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94F0410F-20CB-44BC-8BEB-83036865FE0B}"/>
              </a:ext>
            </a:extLst>
          </p:cNvPr>
          <p:cNvSpPr/>
          <p:nvPr/>
        </p:nvSpPr>
        <p:spPr>
          <a:xfrm>
            <a:off x="5998300" y="2564904"/>
            <a:ext cx="5182412" cy="2160240"/>
          </a:xfrm>
          <a:prstGeom prst="roundRect">
            <a:avLst/>
          </a:prstGeom>
          <a:ln w="38100">
            <a:solidFill>
              <a:srgbClr val="D54B87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2BB16EF-646B-451F-A952-8C8975576596}"/>
              </a:ext>
            </a:extLst>
          </p:cNvPr>
          <p:cNvSpPr txBox="1"/>
          <p:nvPr/>
        </p:nvSpPr>
        <p:spPr>
          <a:xfrm>
            <a:off x="6187245" y="3044858"/>
            <a:ext cx="4804521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th-TH" sz="4000" b="1" dirty="0">
                <a:solidFill>
                  <a:srgbClr val="D54B87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เศียรพระพิฆเนศ</a:t>
            </a:r>
          </a:p>
          <a:p>
            <a:pPr algn="ctr"/>
            <a:r>
              <a: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เทพเจ้าแห่งความรู้  สติปัญญา  ศิลปศาสตร์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EEA76427-C7A4-4CA8-B1ED-30F00EA4CD4E}"/>
              </a:ext>
            </a:extLst>
          </p:cNvPr>
          <p:cNvCxnSpPr>
            <a:cxnSpLocks/>
          </p:cNvCxnSpPr>
          <p:nvPr/>
        </p:nvCxnSpPr>
        <p:spPr>
          <a:xfrm flipH="1" flipV="1">
            <a:off x="5375920" y="3645026"/>
            <a:ext cx="622380" cy="1"/>
          </a:xfrm>
          <a:prstGeom prst="line">
            <a:avLst/>
          </a:prstGeom>
          <a:ln w="38100">
            <a:solidFill>
              <a:srgbClr val="CB3371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0882931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med" advClick="0">
        <p159:morph option="byObject"/>
      </p:transition>
    </mc:Choice>
    <mc:Fallback xmlns="">
      <p:transition spd="med" advClick="0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EB030858-F4A5-4CCC-96D6-06BDA634EB0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0CDB8E3A-0BB2-4F49-919E-22967E8C5BC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02492" y="113275"/>
            <a:ext cx="4987014" cy="1029371"/>
          </a:xfrm>
          <a:prstGeom prst="rect">
            <a:avLst/>
          </a:prstGeom>
        </p:spPr>
      </p:pic>
      <p:pic>
        <p:nvPicPr>
          <p:cNvPr id="42" name="Picture 41">
            <a:extLst>
              <a:ext uri="{FF2B5EF4-FFF2-40B4-BE49-F238E27FC236}">
                <a16:creationId xmlns:a16="http://schemas.microsoft.com/office/drawing/2014/main" id="{38195046-B790-4421-B184-1C31C09D3FFF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7658" y="0"/>
            <a:ext cx="714342" cy="752613"/>
          </a:xfrm>
          <a:prstGeom prst="rect">
            <a:avLst/>
          </a:prstGeom>
        </p:spPr>
      </p:pic>
      <p:pic>
        <p:nvPicPr>
          <p:cNvPr id="43" name="Picture 42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11846C3C-E142-4C9F-B5A5-A7C83FC2EDB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17891" y="6130298"/>
            <a:ext cx="491712" cy="485326"/>
          </a:xfrm>
          <a:prstGeom prst="rect">
            <a:avLst/>
          </a:prstGeom>
        </p:spPr>
      </p:pic>
      <p:pic>
        <p:nvPicPr>
          <p:cNvPr id="44" name="Graphic 43">
            <a:hlinkClick r:id="rId7" action="ppaction://hlinksldjump"/>
            <a:extLst>
              <a:ext uri="{FF2B5EF4-FFF2-40B4-BE49-F238E27FC236}">
                <a16:creationId xmlns:a16="http://schemas.microsoft.com/office/drawing/2014/main" id="{41D49A10-7826-42D8-A9BD-C130CD5D183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182397" y="6095488"/>
            <a:ext cx="1190838" cy="520136"/>
          </a:xfrm>
          <a:prstGeom prst="rect">
            <a:avLst/>
          </a:prstGeom>
        </p:spPr>
      </p:pic>
      <p:pic>
        <p:nvPicPr>
          <p:cNvPr id="32" name="teacher guide">
            <a:extLst>
              <a:ext uri="{FF2B5EF4-FFF2-40B4-BE49-F238E27FC236}">
                <a16:creationId xmlns:a16="http://schemas.microsoft.com/office/drawing/2014/main" id="{9AA3E9A8-6D02-4A2D-894D-1D24122C1149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81760" y="6128596"/>
            <a:ext cx="493437" cy="487028"/>
          </a:xfrm>
          <a:prstGeom prst="rect">
            <a:avLst/>
          </a:prstGeom>
        </p:spPr>
      </p:pic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94F0410F-20CB-44BC-8BEB-83036865FE0B}"/>
              </a:ext>
            </a:extLst>
          </p:cNvPr>
          <p:cNvSpPr/>
          <p:nvPr/>
        </p:nvSpPr>
        <p:spPr>
          <a:xfrm>
            <a:off x="5998300" y="2564904"/>
            <a:ext cx="5182412" cy="2160240"/>
          </a:xfrm>
          <a:prstGeom prst="roundRect">
            <a:avLst/>
          </a:prstGeom>
          <a:ln w="38100">
            <a:solidFill>
              <a:srgbClr val="D54B87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2BB16EF-646B-451F-A952-8C8975576596}"/>
              </a:ext>
            </a:extLst>
          </p:cNvPr>
          <p:cNvSpPr txBox="1"/>
          <p:nvPr/>
        </p:nvSpPr>
        <p:spPr>
          <a:xfrm>
            <a:off x="7065690" y="3044858"/>
            <a:ext cx="3047629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th-TH" sz="4000" b="1" dirty="0">
                <a:solidFill>
                  <a:srgbClr val="D54B87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เศียรพระพรหมธาดา</a:t>
            </a:r>
          </a:p>
          <a:p>
            <a:pPr algn="ctr"/>
            <a:r>
              <a: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เทพเจ้าผู้สร้างโลก 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EEA76427-C7A4-4CA8-B1ED-30F00EA4CD4E}"/>
              </a:ext>
            </a:extLst>
          </p:cNvPr>
          <p:cNvCxnSpPr>
            <a:cxnSpLocks/>
          </p:cNvCxnSpPr>
          <p:nvPr/>
        </p:nvCxnSpPr>
        <p:spPr>
          <a:xfrm flipH="1">
            <a:off x="4727848" y="3645025"/>
            <a:ext cx="1270452" cy="720079"/>
          </a:xfrm>
          <a:prstGeom prst="line">
            <a:avLst/>
          </a:prstGeom>
          <a:ln w="38100">
            <a:solidFill>
              <a:srgbClr val="CB3371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480927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med" advClick="0">
        <p159:morph option="byObject"/>
      </p:transition>
    </mc:Choice>
    <mc:Fallback xmlns="">
      <p:transition spd="med" advClick="0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EB030858-F4A5-4CCC-96D6-06BDA634EB0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0CDB8E3A-0BB2-4F49-919E-22967E8C5BC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02492" y="113275"/>
            <a:ext cx="4987014" cy="1029371"/>
          </a:xfrm>
          <a:prstGeom prst="rect">
            <a:avLst/>
          </a:prstGeom>
        </p:spPr>
      </p:pic>
      <p:pic>
        <p:nvPicPr>
          <p:cNvPr id="42" name="Picture 41">
            <a:extLst>
              <a:ext uri="{FF2B5EF4-FFF2-40B4-BE49-F238E27FC236}">
                <a16:creationId xmlns:a16="http://schemas.microsoft.com/office/drawing/2014/main" id="{38195046-B790-4421-B184-1C31C09D3FFF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7658" y="0"/>
            <a:ext cx="714342" cy="752613"/>
          </a:xfrm>
          <a:prstGeom prst="rect">
            <a:avLst/>
          </a:prstGeom>
        </p:spPr>
      </p:pic>
      <p:pic>
        <p:nvPicPr>
          <p:cNvPr id="43" name="Picture 42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11846C3C-E142-4C9F-B5A5-A7C83FC2EDB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17891" y="6130298"/>
            <a:ext cx="491712" cy="485326"/>
          </a:xfrm>
          <a:prstGeom prst="rect">
            <a:avLst/>
          </a:prstGeom>
        </p:spPr>
      </p:pic>
      <p:pic>
        <p:nvPicPr>
          <p:cNvPr id="44" name="Graphic 43">
            <a:hlinkClick r:id="rId7" action="ppaction://hlinksldjump"/>
            <a:extLst>
              <a:ext uri="{FF2B5EF4-FFF2-40B4-BE49-F238E27FC236}">
                <a16:creationId xmlns:a16="http://schemas.microsoft.com/office/drawing/2014/main" id="{41D49A10-7826-42D8-A9BD-C130CD5D183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182397" y="6095488"/>
            <a:ext cx="1190838" cy="520136"/>
          </a:xfrm>
          <a:prstGeom prst="rect">
            <a:avLst/>
          </a:prstGeom>
        </p:spPr>
      </p:pic>
      <p:pic>
        <p:nvPicPr>
          <p:cNvPr id="32" name="teacher guide">
            <a:extLst>
              <a:ext uri="{FF2B5EF4-FFF2-40B4-BE49-F238E27FC236}">
                <a16:creationId xmlns:a16="http://schemas.microsoft.com/office/drawing/2014/main" id="{9AA3E9A8-6D02-4A2D-894D-1D24122C1149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81760" y="6128596"/>
            <a:ext cx="493437" cy="487028"/>
          </a:xfrm>
          <a:prstGeom prst="rect">
            <a:avLst/>
          </a:prstGeom>
        </p:spPr>
      </p:pic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94F0410F-20CB-44BC-8BEB-83036865FE0B}"/>
              </a:ext>
            </a:extLst>
          </p:cNvPr>
          <p:cNvSpPr/>
          <p:nvPr/>
        </p:nvSpPr>
        <p:spPr>
          <a:xfrm>
            <a:off x="5998300" y="2564904"/>
            <a:ext cx="5182412" cy="2160240"/>
          </a:xfrm>
          <a:prstGeom prst="roundRect">
            <a:avLst/>
          </a:prstGeom>
          <a:ln w="38100">
            <a:solidFill>
              <a:srgbClr val="D54B87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2BB16EF-646B-451F-A952-8C8975576596}"/>
              </a:ext>
            </a:extLst>
          </p:cNvPr>
          <p:cNvSpPr txBox="1"/>
          <p:nvPr/>
        </p:nvSpPr>
        <p:spPr>
          <a:xfrm>
            <a:off x="7418350" y="3044858"/>
            <a:ext cx="2342308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th-TH" sz="4000" b="1" dirty="0">
                <a:solidFill>
                  <a:srgbClr val="D54B87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เศียรพระอิศวร </a:t>
            </a:r>
          </a:p>
          <a:p>
            <a:pPr algn="ctr"/>
            <a:r>
              <a: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เทพเจ้าผู้ทำลายล้าง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EEA76427-C7A4-4CA8-B1ED-30F00EA4CD4E}"/>
              </a:ext>
            </a:extLst>
          </p:cNvPr>
          <p:cNvCxnSpPr>
            <a:cxnSpLocks/>
          </p:cNvCxnSpPr>
          <p:nvPr/>
        </p:nvCxnSpPr>
        <p:spPr>
          <a:xfrm flipH="1">
            <a:off x="4511824" y="3645025"/>
            <a:ext cx="1486476" cy="600162"/>
          </a:xfrm>
          <a:prstGeom prst="line">
            <a:avLst/>
          </a:prstGeom>
          <a:ln w="38100">
            <a:solidFill>
              <a:srgbClr val="CB3371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2346183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med" advClick="0">
        <p159:morph option="byObject"/>
      </p:transition>
    </mc:Choice>
    <mc:Fallback xmlns="">
      <p:transition spd="med" advClick="0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EB030858-F4A5-4CCC-96D6-06BDA634EB0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0CDB8E3A-0BB2-4F49-919E-22967E8C5BC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02492" y="113275"/>
            <a:ext cx="4987014" cy="1029371"/>
          </a:xfrm>
          <a:prstGeom prst="rect">
            <a:avLst/>
          </a:prstGeom>
        </p:spPr>
      </p:pic>
      <p:pic>
        <p:nvPicPr>
          <p:cNvPr id="42" name="Picture 41">
            <a:extLst>
              <a:ext uri="{FF2B5EF4-FFF2-40B4-BE49-F238E27FC236}">
                <a16:creationId xmlns:a16="http://schemas.microsoft.com/office/drawing/2014/main" id="{38195046-B790-4421-B184-1C31C09D3FFF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7658" y="0"/>
            <a:ext cx="714342" cy="752613"/>
          </a:xfrm>
          <a:prstGeom prst="rect">
            <a:avLst/>
          </a:prstGeom>
        </p:spPr>
      </p:pic>
      <p:pic>
        <p:nvPicPr>
          <p:cNvPr id="43" name="Picture 42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11846C3C-E142-4C9F-B5A5-A7C83FC2EDB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17891" y="6130298"/>
            <a:ext cx="491712" cy="485326"/>
          </a:xfrm>
          <a:prstGeom prst="rect">
            <a:avLst/>
          </a:prstGeom>
        </p:spPr>
      </p:pic>
      <p:pic>
        <p:nvPicPr>
          <p:cNvPr id="44" name="Graphic 43">
            <a:hlinkClick r:id="rId7" action="ppaction://hlinksldjump"/>
            <a:extLst>
              <a:ext uri="{FF2B5EF4-FFF2-40B4-BE49-F238E27FC236}">
                <a16:creationId xmlns:a16="http://schemas.microsoft.com/office/drawing/2014/main" id="{41D49A10-7826-42D8-A9BD-C130CD5D183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182397" y="6095488"/>
            <a:ext cx="1190838" cy="520136"/>
          </a:xfrm>
          <a:prstGeom prst="rect">
            <a:avLst/>
          </a:prstGeom>
        </p:spPr>
      </p:pic>
      <p:pic>
        <p:nvPicPr>
          <p:cNvPr id="32" name="teacher guide">
            <a:extLst>
              <a:ext uri="{FF2B5EF4-FFF2-40B4-BE49-F238E27FC236}">
                <a16:creationId xmlns:a16="http://schemas.microsoft.com/office/drawing/2014/main" id="{9AA3E9A8-6D02-4A2D-894D-1D24122C1149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81760" y="6128596"/>
            <a:ext cx="493437" cy="487028"/>
          </a:xfrm>
          <a:prstGeom prst="rect">
            <a:avLst/>
          </a:prstGeom>
        </p:spPr>
      </p:pic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94F0410F-20CB-44BC-8BEB-83036865FE0B}"/>
              </a:ext>
            </a:extLst>
          </p:cNvPr>
          <p:cNvSpPr/>
          <p:nvPr/>
        </p:nvSpPr>
        <p:spPr>
          <a:xfrm>
            <a:off x="5879976" y="2996952"/>
            <a:ext cx="5182412" cy="2160240"/>
          </a:xfrm>
          <a:prstGeom prst="roundRect">
            <a:avLst/>
          </a:prstGeom>
          <a:ln w="38100">
            <a:solidFill>
              <a:srgbClr val="D54B87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2BB16EF-646B-451F-A952-8C8975576596}"/>
              </a:ext>
            </a:extLst>
          </p:cNvPr>
          <p:cNvSpPr txBox="1"/>
          <p:nvPr/>
        </p:nvSpPr>
        <p:spPr>
          <a:xfrm>
            <a:off x="6701304" y="3476906"/>
            <a:ext cx="353975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th-TH" sz="4000" b="1" dirty="0">
                <a:solidFill>
                  <a:srgbClr val="D54B87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เศียรพระนารายณ์ </a:t>
            </a:r>
          </a:p>
          <a:p>
            <a:pPr algn="ctr"/>
            <a:r>
              <a: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เทพเจ้าผู้บริหารและรักษาโลก 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EEA76427-C7A4-4CA8-B1ED-30F00EA4CD4E}"/>
              </a:ext>
            </a:extLst>
          </p:cNvPr>
          <p:cNvCxnSpPr>
            <a:cxnSpLocks/>
          </p:cNvCxnSpPr>
          <p:nvPr/>
        </p:nvCxnSpPr>
        <p:spPr>
          <a:xfrm flipH="1">
            <a:off x="4367808" y="4077072"/>
            <a:ext cx="1512168" cy="0"/>
          </a:xfrm>
          <a:prstGeom prst="line">
            <a:avLst/>
          </a:prstGeom>
          <a:ln w="38100">
            <a:solidFill>
              <a:srgbClr val="CB3371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4573329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med" advClick="0">
        <p159:morph option="byObject"/>
      </p:transition>
    </mc:Choice>
    <mc:Fallback xmlns="">
      <p:transition spd="med" advClick="0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EB030858-F4A5-4CCC-96D6-06BDA634EB0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0CDB8E3A-0BB2-4F49-919E-22967E8C5BC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02492" y="113275"/>
            <a:ext cx="4987014" cy="1029371"/>
          </a:xfrm>
          <a:prstGeom prst="rect">
            <a:avLst/>
          </a:prstGeom>
        </p:spPr>
      </p:pic>
      <p:pic>
        <p:nvPicPr>
          <p:cNvPr id="42" name="Picture 41">
            <a:extLst>
              <a:ext uri="{FF2B5EF4-FFF2-40B4-BE49-F238E27FC236}">
                <a16:creationId xmlns:a16="http://schemas.microsoft.com/office/drawing/2014/main" id="{38195046-B790-4421-B184-1C31C09D3FFF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7658" y="0"/>
            <a:ext cx="714342" cy="752613"/>
          </a:xfrm>
          <a:prstGeom prst="rect">
            <a:avLst/>
          </a:prstGeom>
        </p:spPr>
      </p:pic>
      <p:pic>
        <p:nvPicPr>
          <p:cNvPr id="43" name="Picture 42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11846C3C-E142-4C9F-B5A5-A7C83FC2EDB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17891" y="6130298"/>
            <a:ext cx="491712" cy="485326"/>
          </a:xfrm>
          <a:prstGeom prst="rect">
            <a:avLst/>
          </a:prstGeom>
        </p:spPr>
      </p:pic>
      <p:pic>
        <p:nvPicPr>
          <p:cNvPr id="44" name="Graphic 43">
            <a:hlinkClick r:id="rId7" action="ppaction://hlinksldjump"/>
            <a:extLst>
              <a:ext uri="{FF2B5EF4-FFF2-40B4-BE49-F238E27FC236}">
                <a16:creationId xmlns:a16="http://schemas.microsoft.com/office/drawing/2014/main" id="{41D49A10-7826-42D8-A9BD-C130CD5D183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182397" y="6095488"/>
            <a:ext cx="1190838" cy="520136"/>
          </a:xfrm>
          <a:prstGeom prst="rect">
            <a:avLst/>
          </a:prstGeom>
        </p:spPr>
      </p:pic>
      <p:pic>
        <p:nvPicPr>
          <p:cNvPr id="32" name="teacher guide">
            <a:extLst>
              <a:ext uri="{FF2B5EF4-FFF2-40B4-BE49-F238E27FC236}">
                <a16:creationId xmlns:a16="http://schemas.microsoft.com/office/drawing/2014/main" id="{9AA3E9A8-6D02-4A2D-894D-1D24122C1149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81760" y="6128596"/>
            <a:ext cx="493437" cy="487028"/>
          </a:xfrm>
          <a:prstGeom prst="rect">
            <a:avLst/>
          </a:prstGeom>
        </p:spPr>
      </p:pic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94F0410F-20CB-44BC-8BEB-83036865FE0B}"/>
              </a:ext>
            </a:extLst>
          </p:cNvPr>
          <p:cNvSpPr/>
          <p:nvPr/>
        </p:nvSpPr>
        <p:spPr>
          <a:xfrm>
            <a:off x="1417644" y="2996952"/>
            <a:ext cx="5182412" cy="2160240"/>
          </a:xfrm>
          <a:prstGeom prst="roundRect">
            <a:avLst/>
          </a:prstGeom>
          <a:ln w="38100">
            <a:solidFill>
              <a:srgbClr val="D54B87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2BB16EF-646B-451F-A952-8C8975576596}"/>
              </a:ext>
            </a:extLst>
          </p:cNvPr>
          <p:cNvSpPr txBox="1"/>
          <p:nvPr/>
        </p:nvSpPr>
        <p:spPr>
          <a:xfrm>
            <a:off x="1995316" y="3293212"/>
            <a:ext cx="4027064" cy="169277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th-TH" sz="4000" b="1" dirty="0">
                <a:solidFill>
                  <a:srgbClr val="D54B87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เศียรพระปัญจสิงขร</a:t>
            </a:r>
          </a:p>
          <a:p>
            <a:pPr algn="ctr"/>
            <a:r>
              <a: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เทพเจ้าแห่งดุริยางคศิลป์</a:t>
            </a:r>
          </a:p>
          <a:p>
            <a:pPr algn="ctr"/>
            <a:r>
              <a: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สัญลักษณ์ของครูพิณและการขับร้อง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EEA76427-C7A4-4CA8-B1ED-30F00EA4CD4E}"/>
              </a:ext>
            </a:extLst>
          </p:cNvPr>
          <p:cNvCxnSpPr>
            <a:cxnSpLocks/>
          </p:cNvCxnSpPr>
          <p:nvPr/>
        </p:nvCxnSpPr>
        <p:spPr>
          <a:xfrm flipH="1" flipV="1">
            <a:off x="6600056" y="4077072"/>
            <a:ext cx="1656185" cy="625666"/>
          </a:xfrm>
          <a:prstGeom prst="line">
            <a:avLst/>
          </a:prstGeom>
          <a:ln w="38100">
            <a:solidFill>
              <a:srgbClr val="CB3371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129681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med" advClick="0">
        <p159:morph option="byObject"/>
      </p:transition>
    </mc:Choice>
    <mc:Fallback xmlns="">
      <p:transition spd="med" advClick="0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EB030858-F4A5-4CCC-96D6-06BDA634EB0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0CDB8E3A-0BB2-4F49-919E-22967E8C5BC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02492" y="113275"/>
            <a:ext cx="4987014" cy="1029371"/>
          </a:xfrm>
          <a:prstGeom prst="rect">
            <a:avLst/>
          </a:prstGeom>
        </p:spPr>
      </p:pic>
      <p:pic>
        <p:nvPicPr>
          <p:cNvPr id="42" name="Picture 41">
            <a:extLst>
              <a:ext uri="{FF2B5EF4-FFF2-40B4-BE49-F238E27FC236}">
                <a16:creationId xmlns:a16="http://schemas.microsoft.com/office/drawing/2014/main" id="{38195046-B790-4421-B184-1C31C09D3FFF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7658" y="0"/>
            <a:ext cx="714342" cy="752613"/>
          </a:xfrm>
          <a:prstGeom prst="rect">
            <a:avLst/>
          </a:prstGeom>
        </p:spPr>
      </p:pic>
      <p:pic>
        <p:nvPicPr>
          <p:cNvPr id="43" name="Picture 42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11846C3C-E142-4C9F-B5A5-A7C83FC2EDB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17891" y="6130298"/>
            <a:ext cx="491712" cy="485326"/>
          </a:xfrm>
          <a:prstGeom prst="rect">
            <a:avLst/>
          </a:prstGeom>
        </p:spPr>
      </p:pic>
      <p:pic>
        <p:nvPicPr>
          <p:cNvPr id="44" name="Graphic 43">
            <a:hlinkClick r:id="rId7" action="ppaction://hlinksldjump"/>
            <a:extLst>
              <a:ext uri="{FF2B5EF4-FFF2-40B4-BE49-F238E27FC236}">
                <a16:creationId xmlns:a16="http://schemas.microsoft.com/office/drawing/2014/main" id="{41D49A10-7826-42D8-A9BD-C130CD5D183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182397" y="6095488"/>
            <a:ext cx="1190838" cy="520136"/>
          </a:xfrm>
          <a:prstGeom prst="rect">
            <a:avLst/>
          </a:prstGeom>
        </p:spPr>
      </p:pic>
      <p:pic>
        <p:nvPicPr>
          <p:cNvPr id="32" name="teacher guide">
            <a:extLst>
              <a:ext uri="{FF2B5EF4-FFF2-40B4-BE49-F238E27FC236}">
                <a16:creationId xmlns:a16="http://schemas.microsoft.com/office/drawing/2014/main" id="{9AA3E9A8-6D02-4A2D-894D-1D24122C1149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81760" y="6128596"/>
            <a:ext cx="493437" cy="487028"/>
          </a:xfrm>
          <a:prstGeom prst="rect">
            <a:avLst/>
          </a:prstGeom>
        </p:spPr>
      </p:pic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94F0410F-20CB-44BC-8BEB-83036865FE0B}"/>
              </a:ext>
            </a:extLst>
          </p:cNvPr>
          <p:cNvSpPr/>
          <p:nvPr/>
        </p:nvSpPr>
        <p:spPr>
          <a:xfrm>
            <a:off x="913588" y="2708920"/>
            <a:ext cx="5182412" cy="2160240"/>
          </a:xfrm>
          <a:prstGeom prst="roundRect">
            <a:avLst/>
          </a:prstGeom>
          <a:ln w="38100">
            <a:solidFill>
              <a:srgbClr val="D54B87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2BB16EF-646B-451F-A952-8C8975576596}"/>
              </a:ext>
            </a:extLst>
          </p:cNvPr>
          <p:cNvSpPr txBox="1"/>
          <p:nvPr/>
        </p:nvSpPr>
        <p:spPr>
          <a:xfrm>
            <a:off x="1460001" y="3188875"/>
            <a:ext cx="408958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th-TH" sz="4000" b="1" dirty="0">
                <a:solidFill>
                  <a:srgbClr val="D54B87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เศียรพระวิษณุกรรม</a:t>
            </a:r>
          </a:p>
          <a:p>
            <a:pPr algn="ctr"/>
            <a:r>
              <a: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เทพเจ้าแห่งการช่างและการก่อสร้าง 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EEA76427-C7A4-4CA8-B1ED-30F00EA4CD4E}"/>
              </a:ext>
            </a:extLst>
          </p:cNvPr>
          <p:cNvCxnSpPr>
            <a:cxnSpLocks/>
            <a:endCxn id="2" idx="3"/>
          </p:cNvCxnSpPr>
          <p:nvPr/>
        </p:nvCxnSpPr>
        <p:spPr>
          <a:xfrm flipH="1" flipV="1">
            <a:off x="6096000" y="3789040"/>
            <a:ext cx="1800200" cy="576064"/>
          </a:xfrm>
          <a:prstGeom prst="line">
            <a:avLst/>
          </a:prstGeom>
          <a:ln w="38100">
            <a:solidFill>
              <a:srgbClr val="CB3371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2309295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med" advClick="0">
        <p159:morph option="byObject"/>
      </p:transition>
    </mc:Choice>
    <mc:Fallback xmlns="">
      <p:transition spd="med" advClick="0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EB030858-F4A5-4CCC-96D6-06BDA634EB0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0CDB8E3A-0BB2-4F49-919E-22967E8C5BC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02492" y="113275"/>
            <a:ext cx="4987014" cy="1029371"/>
          </a:xfrm>
          <a:prstGeom prst="rect">
            <a:avLst/>
          </a:prstGeom>
        </p:spPr>
      </p:pic>
      <p:pic>
        <p:nvPicPr>
          <p:cNvPr id="42" name="Picture 41">
            <a:extLst>
              <a:ext uri="{FF2B5EF4-FFF2-40B4-BE49-F238E27FC236}">
                <a16:creationId xmlns:a16="http://schemas.microsoft.com/office/drawing/2014/main" id="{38195046-B790-4421-B184-1C31C09D3FFF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7658" y="0"/>
            <a:ext cx="714342" cy="752613"/>
          </a:xfrm>
          <a:prstGeom prst="rect">
            <a:avLst/>
          </a:prstGeom>
        </p:spPr>
      </p:pic>
      <p:pic>
        <p:nvPicPr>
          <p:cNvPr id="43" name="Picture 42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11846C3C-E142-4C9F-B5A5-A7C83FC2EDB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17891" y="6130298"/>
            <a:ext cx="491712" cy="485326"/>
          </a:xfrm>
          <a:prstGeom prst="rect">
            <a:avLst/>
          </a:prstGeom>
        </p:spPr>
      </p:pic>
      <p:pic>
        <p:nvPicPr>
          <p:cNvPr id="44" name="Graphic 43">
            <a:hlinkClick r:id="rId7" action="ppaction://hlinksldjump"/>
            <a:extLst>
              <a:ext uri="{FF2B5EF4-FFF2-40B4-BE49-F238E27FC236}">
                <a16:creationId xmlns:a16="http://schemas.microsoft.com/office/drawing/2014/main" id="{41D49A10-7826-42D8-A9BD-C130CD5D183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182397" y="6095488"/>
            <a:ext cx="1190838" cy="520136"/>
          </a:xfrm>
          <a:prstGeom prst="rect">
            <a:avLst/>
          </a:prstGeom>
        </p:spPr>
      </p:pic>
      <p:pic>
        <p:nvPicPr>
          <p:cNvPr id="32" name="teacher guide">
            <a:extLst>
              <a:ext uri="{FF2B5EF4-FFF2-40B4-BE49-F238E27FC236}">
                <a16:creationId xmlns:a16="http://schemas.microsoft.com/office/drawing/2014/main" id="{9AA3E9A8-6D02-4A2D-894D-1D24122C1149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81760" y="6128596"/>
            <a:ext cx="493437" cy="487028"/>
          </a:xfrm>
          <a:prstGeom prst="rect">
            <a:avLst/>
          </a:prstGeom>
        </p:spPr>
      </p:pic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94F0410F-20CB-44BC-8BEB-83036865FE0B}"/>
              </a:ext>
            </a:extLst>
          </p:cNvPr>
          <p:cNvSpPr/>
          <p:nvPr/>
        </p:nvSpPr>
        <p:spPr>
          <a:xfrm>
            <a:off x="1766790" y="2564904"/>
            <a:ext cx="5182412" cy="2160240"/>
          </a:xfrm>
          <a:prstGeom prst="roundRect">
            <a:avLst/>
          </a:prstGeom>
          <a:ln w="38100">
            <a:solidFill>
              <a:srgbClr val="D54B87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2BB16EF-646B-451F-A952-8C8975576596}"/>
              </a:ext>
            </a:extLst>
          </p:cNvPr>
          <p:cNvSpPr txBox="1"/>
          <p:nvPr/>
        </p:nvSpPr>
        <p:spPr>
          <a:xfrm>
            <a:off x="2216222" y="2798638"/>
            <a:ext cx="4283545" cy="169277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th-TH" sz="4000" b="1" dirty="0">
                <a:solidFill>
                  <a:srgbClr val="D54B87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เศียรพระพิราพ</a:t>
            </a:r>
          </a:p>
          <a:p>
            <a:pPr algn="ctr"/>
            <a:r>
              <a: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เทพแห่งการประสบโชคและความตาย </a:t>
            </a:r>
          </a:p>
          <a:p>
            <a:pPr algn="ctr"/>
            <a:r>
              <a: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สัญลักษณ์ของครูโขน – ละคร 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EEA76427-C7A4-4CA8-B1ED-30F00EA4CD4E}"/>
              </a:ext>
            </a:extLst>
          </p:cNvPr>
          <p:cNvCxnSpPr>
            <a:cxnSpLocks/>
          </p:cNvCxnSpPr>
          <p:nvPr/>
        </p:nvCxnSpPr>
        <p:spPr>
          <a:xfrm flipH="1">
            <a:off x="6960096" y="3645024"/>
            <a:ext cx="1224136" cy="0"/>
          </a:xfrm>
          <a:prstGeom prst="line">
            <a:avLst/>
          </a:prstGeom>
          <a:ln w="38100">
            <a:solidFill>
              <a:srgbClr val="CB3371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8551886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med" advClick="0">
        <p159:morph option="byObject"/>
      </p:transition>
    </mc:Choice>
    <mc:Fallback xmlns="">
      <p:transition spd="med" advClick="0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2" descr="รูปภาพม่านสีแดงสวยงาม-สีแดง-ฟรีภาพ ดาวน์โหลดฟรี"/>
          <p:cNvSpPr>
            <a:spLocks noChangeAspect="1" noChangeArrowheads="1"/>
          </p:cNvSpPr>
          <p:nvPr/>
        </p:nvSpPr>
        <p:spPr bwMode="auto">
          <a:xfrm>
            <a:off x="142376" y="-120220"/>
            <a:ext cx="278940" cy="2789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83682" tIns="41841" rIns="83682" bIns="41841" numCol="1" anchor="t" anchorCtr="0" compatLnSpc="1">
            <a:prstTxWarp prst="textNoShape">
              <a:avLst/>
            </a:prstTxWarp>
          </a:bodyPr>
          <a:lstStyle/>
          <a:p>
            <a:endParaRPr lang="en-US" sz="1928"/>
          </a:p>
        </p:txBody>
      </p:sp>
      <p:sp>
        <p:nvSpPr>
          <p:cNvPr id="5" name="AutoShape 4" descr="รูปภาพม่านสีแดงสวยงาม-สีแดง-ฟรีภาพ ดาวน์โหลดฟรี"/>
          <p:cNvSpPr>
            <a:spLocks noChangeAspect="1" noChangeArrowheads="1"/>
          </p:cNvSpPr>
          <p:nvPr/>
        </p:nvSpPr>
        <p:spPr bwMode="auto">
          <a:xfrm>
            <a:off x="281846" y="19250"/>
            <a:ext cx="278940" cy="2789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83682" tIns="41841" rIns="83682" bIns="41841" numCol="1" anchor="t" anchorCtr="0" compatLnSpc="1">
            <a:prstTxWarp prst="textNoShape">
              <a:avLst/>
            </a:prstTxWarp>
          </a:bodyPr>
          <a:lstStyle/>
          <a:p>
            <a:endParaRPr lang="en-US" sz="1928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AA271202-8422-4DEF-A258-98D4DC159DF7}"/>
              </a:ext>
            </a:extLst>
          </p:cNvPr>
          <p:cNvGrpSpPr/>
          <p:nvPr/>
        </p:nvGrpSpPr>
        <p:grpSpPr>
          <a:xfrm>
            <a:off x="964565" y="5018792"/>
            <a:ext cx="2708787" cy="683832"/>
            <a:chOff x="964565" y="5018792"/>
            <a:chExt cx="2708787" cy="683832"/>
          </a:xfrm>
        </p:grpSpPr>
        <p:sp>
          <p:nvSpPr>
            <p:cNvPr id="2" name="Rectangle: Rounded Corners 1">
              <a:hlinkClick r:id="rId3" action="ppaction://hlinksldjump"/>
              <a:extLst>
                <a:ext uri="{FF2B5EF4-FFF2-40B4-BE49-F238E27FC236}">
                  <a16:creationId xmlns:a16="http://schemas.microsoft.com/office/drawing/2014/main" id="{F4ED6102-1F10-46DB-97DC-92782BF11103}"/>
                </a:ext>
              </a:extLst>
            </p:cNvPr>
            <p:cNvSpPr/>
            <p:nvPr/>
          </p:nvSpPr>
          <p:spPr>
            <a:xfrm>
              <a:off x="964565" y="5018792"/>
              <a:ext cx="2708787" cy="679138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558ED5"/>
              </a:solidFill>
            </a:ln>
            <a:effectLst>
              <a:outerShdw dist="38100" dir="5400000" algn="t" rotWithShape="0">
                <a:schemeClr val="tx2">
                  <a:lumMod val="60000"/>
                  <a:lumOff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Rectangle 33">
              <a:hlinkClick r:id="rId3" action="ppaction://hlinksldjump"/>
            </p:cNvPr>
            <p:cNvSpPr/>
            <p:nvPr/>
          </p:nvSpPr>
          <p:spPr>
            <a:xfrm>
              <a:off x="1101215" y="5056293"/>
              <a:ext cx="2435489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th-TH" sz="36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เศียรพระภรตฤๅษี</a:t>
              </a:r>
              <a:endParaRPr lang="en-US" sz="3600" b="1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FF4FF922-AA2B-4F70-9289-BC8FE4C065D6}"/>
              </a:ext>
            </a:extLst>
          </p:cNvPr>
          <p:cNvGrpSpPr/>
          <p:nvPr/>
        </p:nvGrpSpPr>
        <p:grpSpPr>
          <a:xfrm>
            <a:off x="4741607" y="5018792"/>
            <a:ext cx="2708787" cy="683831"/>
            <a:chOff x="4741607" y="5018792"/>
            <a:chExt cx="2708787" cy="683831"/>
          </a:xfrm>
        </p:grpSpPr>
        <p:sp>
          <p:nvSpPr>
            <p:cNvPr id="27" name="Rectangle: Rounded Corners 26">
              <a:hlinkClick r:id="rId4" action="ppaction://hlinksldjump"/>
              <a:extLst>
                <a:ext uri="{FF2B5EF4-FFF2-40B4-BE49-F238E27FC236}">
                  <a16:creationId xmlns:a16="http://schemas.microsoft.com/office/drawing/2014/main" id="{FB58B164-31BF-47EB-9378-5D79BFEEE7B8}"/>
                </a:ext>
              </a:extLst>
            </p:cNvPr>
            <p:cNvSpPr/>
            <p:nvPr/>
          </p:nvSpPr>
          <p:spPr>
            <a:xfrm>
              <a:off x="4741607" y="5018792"/>
              <a:ext cx="2708787" cy="679138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558ED5"/>
              </a:solidFill>
            </a:ln>
            <a:effectLst>
              <a:outerShdw dist="38100" dir="5400000" algn="t" rotWithShape="0">
                <a:schemeClr val="tx2">
                  <a:lumMod val="60000"/>
                  <a:lumOff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Rectangle 34">
              <a:hlinkClick r:id="rId4" action="ppaction://hlinksldjump"/>
            </p:cNvPr>
            <p:cNvSpPr/>
            <p:nvPr/>
          </p:nvSpPr>
          <p:spPr>
            <a:xfrm>
              <a:off x="5000341" y="5056292"/>
              <a:ext cx="2191318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th-TH" sz="36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เศียร</a:t>
              </a:r>
              <a:r>
                <a:rPr lang="th-TH" sz="3600" b="1" dirty="0" err="1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พระพิราพ</a:t>
              </a:r>
              <a:endParaRPr lang="en-US" sz="3600" b="1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E966CF12-EA04-43C1-8C26-277B75A052EE}"/>
              </a:ext>
            </a:extLst>
          </p:cNvPr>
          <p:cNvGrpSpPr/>
          <p:nvPr/>
        </p:nvGrpSpPr>
        <p:grpSpPr>
          <a:xfrm>
            <a:off x="8662088" y="5018792"/>
            <a:ext cx="2708787" cy="683831"/>
            <a:chOff x="8662088" y="5018792"/>
            <a:chExt cx="2708787" cy="683831"/>
          </a:xfrm>
        </p:grpSpPr>
        <p:sp>
          <p:nvSpPr>
            <p:cNvPr id="31" name="Rectangle: Rounded Corners 30">
              <a:hlinkClick r:id="rId5" action="ppaction://hlinksldjump"/>
              <a:extLst>
                <a:ext uri="{FF2B5EF4-FFF2-40B4-BE49-F238E27FC236}">
                  <a16:creationId xmlns:a16="http://schemas.microsoft.com/office/drawing/2014/main" id="{39C1FB5F-B0A1-4464-9A47-2D56424F0CD7}"/>
                </a:ext>
              </a:extLst>
            </p:cNvPr>
            <p:cNvSpPr/>
            <p:nvPr/>
          </p:nvSpPr>
          <p:spPr>
            <a:xfrm>
              <a:off x="8662088" y="5018792"/>
              <a:ext cx="2708787" cy="679138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558ED5"/>
              </a:solidFill>
            </a:ln>
            <a:effectLst>
              <a:outerShdw dist="38100" dir="5400000" algn="t" rotWithShape="0">
                <a:schemeClr val="tx2">
                  <a:lumMod val="60000"/>
                  <a:lumOff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Rectangle 35">
              <a:hlinkClick r:id="rId5" action="ppaction://hlinksldjump"/>
            </p:cNvPr>
            <p:cNvSpPr/>
            <p:nvPr/>
          </p:nvSpPr>
          <p:spPr>
            <a:xfrm>
              <a:off x="8920823" y="5056292"/>
              <a:ext cx="2191318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th-TH" sz="36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เทริดโนรา</a:t>
              </a:r>
              <a:endParaRPr lang="en-US" sz="3600" b="1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pic>
        <p:nvPicPr>
          <p:cNvPr id="6" name="Picture 5">
            <a:extLst>
              <a:ext uri="{FF2B5EF4-FFF2-40B4-BE49-F238E27FC236}">
                <a16:creationId xmlns:a16="http://schemas.microsoft.com/office/drawing/2014/main" id="{33F464E5-4C4C-4036-AD29-4CB71DB997E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05167" y="113274"/>
            <a:ext cx="4987014" cy="1029371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1AEAB8F9-00BB-47AE-BCEB-3CF539C7C85F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7658" y="0"/>
            <a:ext cx="714342" cy="752613"/>
          </a:xfrm>
          <a:prstGeom prst="rect">
            <a:avLst/>
          </a:prstGeom>
        </p:spPr>
      </p:pic>
      <p:pic>
        <p:nvPicPr>
          <p:cNvPr id="25" name="Picture 24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9E3717EC-7A1C-44C4-BCB4-F16C3C7ACB24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17891" y="6130298"/>
            <a:ext cx="491712" cy="485326"/>
          </a:xfrm>
          <a:prstGeom prst="rect">
            <a:avLst/>
          </a:prstGeom>
        </p:spPr>
      </p:pic>
      <p:grpSp>
        <p:nvGrpSpPr>
          <p:cNvPr id="20" name="Group 19">
            <a:extLst>
              <a:ext uri="{FF2B5EF4-FFF2-40B4-BE49-F238E27FC236}">
                <a16:creationId xmlns:a16="http://schemas.microsoft.com/office/drawing/2014/main" id="{D6F1DED7-B43A-43AE-9A49-6FAC2A83BA6B}"/>
              </a:ext>
            </a:extLst>
          </p:cNvPr>
          <p:cNvGrpSpPr/>
          <p:nvPr/>
        </p:nvGrpSpPr>
        <p:grpSpPr>
          <a:xfrm>
            <a:off x="798980" y="886478"/>
            <a:ext cx="2851552" cy="3785083"/>
            <a:chOff x="798980" y="886478"/>
            <a:chExt cx="2851552" cy="3785083"/>
          </a:xfrm>
        </p:grpSpPr>
        <p:sp>
          <p:nvSpPr>
            <p:cNvPr id="3" name="Oval 2"/>
            <p:cNvSpPr/>
            <p:nvPr/>
          </p:nvSpPr>
          <p:spPr>
            <a:xfrm>
              <a:off x="798980" y="1895841"/>
              <a:ext cx="2851552" cy="2775720"/>
            </a:xfrm>
            <a:prstGeom prst="ellipse">
              <a:avLst/>
            </a:prstGeom>
            <a:solidFill>
              <a:schemeClr val="accent5">
                <a:lumMod val="20000"/>
                <a:lumOff val="8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928"/>
            </a:p>
          </p:txBody>
        </p:sp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4E8C0F42-13D3-4C3F-A252-43E9643986C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8917" t="9533" r="7290" b="26800"/>
            <a:stretch/>
          </p:blipFill>
          <p:spPr>
            <a:xfrm>
              <a:off x="978217" y="886478"/>
              <a:ext cx="2368233" cy="3699044"/>
            </a:xfrm>
            <a:prstGeom prst="rect">
              <a:avLst/>
            </a:prstGeom>
          </p:spPr>
        </p:pic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57D11346-6916-4035-85FA-41A4EA4D8BEB}"/>
              </a:ext>
            </a:extLst>
          </p:cNvPr>
          <p:cNvGrpSpPr/>
          <p:nvPr/>
        </p:nvGrpSpPr>
        <p:grpSpPr>
          <a:xfrm>
            <a:off x="4694843" y="1803563"/>
            <a:ext cx="2851552" cy="2775720"/>
            <a:chOff x="4694843" y="1803563"/>
            <a:chExt cx="2851552" cy="2775720"/>
          </a:xfrm>
        </p:grpSpPr>
        <p:sp>
          <p:nvSpPr>
            <p:cNvPr id="15" name="Oval 14"/>
            <p:cNvSpPr/>
            <p:nvPr/>
          </p:nvSpPr>
          <p:spPr>
            <a:xfrm>
              <a:off x="4694843" y="1803563"/>
              <a:ext cx="2851552" cy="2775720"/>
            </a:xfrm>
            <a:prstGeom prst="ellipse">
              <a:avLst/>
            </a:prstGeom>
            <a:solidFill>
              <a:schemeClr val="accent5">
                <a:lumMod val="20000"/>
                <a:lumOff val="8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928"/>
            </a:p>
          </p:txBody>
        </p:sp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150F4236-1059-4BC9-831F-66087EFA335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716119" y="1895841"/>
              <a:ext cx="2753895" cy="2610255"/>
            </a:xfrm>
            <a:prstGeom prst="rect">
              <a:avLst/>
            </a:prstGeom>
          </p:spPr>
        </p:pic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72A9D0C7-1057-4DFB-89F8-38A636DDEA40}"/>
              </a:ext>
            </a:extLst>
          </p:cNvPr>
          <p:cNvGrpSpPr/>
          <p:nvPr/>
        </p:nvGrpSpPr>
        <p:grpSpPr>
          <a:xfrm>
            <a:off x="8272632" y="207603"/>
            <a:ext cx="3326701" cy="4481742"/>
            <a:chOff x="8272632" y="207603"/>
            <a:chExt cx="3326701" cy="4481742"/>
          </a:xfrm>
        </p:grpSpPr>
        <p:sp>
          <p:nvSpPr>
            <p:cNvPr id="19" name="Oval 18"/>
            <p:cNvSpPr/>
            <p:nvPr/>
          </p:nvSpPr>
          <p:spPr>
            <a:xfrm>
              <a:off x="8590706" y="1883370"/>
              <a:ext cx="2851552" cy="2805975"/>
            </a:xfrm>
            <a:prstGeom prst="ellipse">
              <a:avLst/>
            </a:prstGeom>
            <a:solidFill>
              <a:schemeClr val="accent5">
                <a:lumMod val="20000"/>
                <a:lumOff val="8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928"/>
            </a:p>
          </p:txBody>
        </p:sp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B3941CBE-D36C-4277-B5E6-7DA04129E4E4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272632" y="207603"/>
              <a:ext cx="3326701" cy="4435601"/>
            </a:xfrm>
            <a:prstGeom prst="rect">
              <a:avLst/>
            </a:prstGeom>
          </p:spPr>
        </p:pic>
      </p:grpSp>
      <p:pic>
        <p:nvPicPr>
          <p:cNvPr id="39" name="Graphic 38">
            <a:extLst>
              <a:ext uri="{FF2B5EF4-FFF2-40B4-BE49-F238E27FC236}">
                <a16:creationId xmlns:a16="http://schemas.microsoft.com/office/drawing/2014/main" id="{DBDE88FD-3FE8-4F49-B1A5-0E9EF7551B67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 rot="19203830">
            <a:off x="3613932" y="5473828"/>
            <a:ext cx="406206" cy="518396"/>
          </a:xfrm>
          <a:prstGeom prst="rect">
            <a:avLst/>
          </a:prstGeom>
        </p:spPr>
      </p:pic>
      <p:pic>
        <p:nvPicPr>
          <p:cNvPr id="40" name="Graphic 39">
            <a:extLst>
              <a:ext uri="{FF2B5EF4-FFF2-40B4-BE49-F238E27FC236}">
                <a16:creationId xmlns:a16="http://schemas.microsoft.com/office/drawing/2014/main" id="{7FFF1506-674E-4B64-95AF-EB03BFDD2C97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 rot="19203830">
            <a:off x="7313817" y="5473828"/>
            <a:ext cx="406206" cy="518396"/>
          </a:xfrm>
          <a:prstGeom prst="rect">
            <a:avLst/>
          </a:prstGeom>
        </p:spPr>
      </p:pic>
      <p:pic>
        <p:nvPicPr>
          <p:cNvPr id="41" name="Graphic 40">
            <a:extLst>
              <a:ext uri="{FF2B5EF4-FFF2-40B4-BE49-F238E27FC236}">
                <a16:creationId xmlns:a16="http://schemas.microsoft.com/office/drawing/2014/main" id="{C0797981-485A-4307-9CAF-ACA1CAF38F10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 rot="19203830">
            <a:off x="11274555" y="5473828"/>
            <a:ext cx="406206" cy="518396"/>
          </a:xfrm>
          <a:prstGeom prst="rect">
            <a:avLst/>
          </a:prstGeom>
        </p:spPr>
      </p:pic>
      <p:pic>
        <p:nvPicPr>
          <p:cNvPr id="42" name="Graphic 41">
            <a:hlinkClick r:id="rId14" action="ppaction://hlinksldjump"/>
            <a:extLst>
              <a:ext uri="{FF2B5EF4-FFF2-40B4-BE49-F238E27FC236}">
                <a16:creationId xmlns:a16="http://schemas.microsoft.com/office/drawing/2014/main" id="{09585554-91B3-42F3-875A-A86A0D37084B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182397" y="6095488"/>
            <a:ext cx="1190838" cy="520136"/>
          </a:xfrm>
          <a:prstGeom prst="rect">
            <a:avLst/>
          </a:prstGeom>
        </p:spPr>
      </p:pic>
      <p:pic>
        <p:nvPicPr>
          <p:cNvPr id="43" name="teacher guide">
            <a:extLst>
              <a:ext uri="{FF2B5EF4-FFF2-40B4-BE49-F238E27FC236}">
                <a16:creationId xmlns:a16="http://schemas.microsoft.com/office/drawing/2014/main" id="{1613F1CF-7C22-40EB-AD65-0E6054804D64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81760" y="6128596"/>
            <a:ext cx="493437" cy="4870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65706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2" descr="รูปภาพม่านสีแดงสวยงาม-สีแดง-ฟรีภาพ ดาวน์โหลดฟรี"/>
          <p:cNvSpPr>
            <a:spLocks noChangeAspect="1" noChangeArrowheads="1"/>
          </p:cNvSpPr>
          <p:nvPr/>
        </p:nvSpPr>
        <p:spPr bwMode="auto">
          <a:xfrm>
            <a:off x="142376" y="-120220"/>
            <a:ext cx="278940" cy="2789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83682" tIns="41841" rIns="83682" bIns="41841" numCol="1" anchor="t" anchorCtr="0" compatLnSpc="1">
            <a:prstTxWarp prst="textNoShape">
              <a:avLst/>
            </a:prstTxWarp>
          </a:bodyPr>
          <a:lstStyle/>
          <a:p>
            <a:endParaRPr lang="en-US" sz="1928"/>
          </a:p>
        </p:txBody>
      </p:sp>
      <p:sp>
        <p:nvSpPr>
          <p:cNvPr id="5" name="AutoShape 4" descr="รูปภาพม่านสีแดงสวยงาม-สีแดง-ฟรีภาพ ดาวน์โหลดฟรี"/>
          <p:cNvSpPr>
            <a:spLocks noChangeAspect="1" noChangeArrowheads="1"/>
          </p:cNvSpPr>
          <p:nvPr/>
        </p:nvSpPr>
        <p:spPr bwMode="auto">
          <a:xfrm>
            <a:off x="281846" y="19250"/>
            <a:ext cx="278940" cy="2789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83682" tIns="41841" rIns="83682" bIns="41841" numCol="1" anchor="t" anchorCtr="0" compatLnSpc="1">
            <a:prstTxWarp prst="textNoShape">
              <a:avLst/>
            </a:prstTxWarp>
          </a:bodyPr>
          <a:lstStyle/>
          <a:p>
            <a:endParaRPr lang="en-US" sz="1928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3F464E5-4C4C-4036-AD29-4CB71DB997E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05167" y="113274"/>
            <a:ext cx="4987014" cy="1029371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1AEAB8F9-00BB-47AE-BCEB-3CF539C7C85F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7658" y="0"/>
            <a:ext cx="714342" cy="752613"/>
          </a:xfrm>
          <a:prstGeom prst="rect">
            <a:avLst/>
          </a:prstGeom>
        </p:spPr>
      </p:pic>
      <p:pic>
        <p:nvPicPr>
          <p:cNvPr id="25" name="Picture 24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9E3717EC-7A1C-44C4-BCB4-F16C3C7ACB2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17891" y="6130298"/>
            <a:ext cx="491712" cy="485326"/>
          </a:xfrm>
          <a:prstGeom prst="rect">
            <a:avLst/>
          </a:prstGeom>
        </p:spPr>
      </p:pic>
      <p:grpSp>
        <p:nvGrpSpPr>
          <p:cNvPr id="20" name="Group 19">
            <a:extLst>
              <a:ext uri="{FF2B5EF4-FFF2-40B4-BE49-F238E27FC236}">
                <a16:creationId xmlns:a16="http://schemas.microsoft.com/office/drawing/2014/main" id="{D6F1DED7-B43A-43AE-9A49-6FAC2A83BA6B}"/>
              </a:ext>
            </a:extLst>
          </p:cNvPr>
          <p:cNvGrpSpPr/>
          <p:nvPr/>
        </p:nvGrpSpPr>
        <p:grpSpPr>
          <a:xfrm>
            <a:off x="1204421" y="732486"/>
            <a:ext cx="4032629" cy="5352817"/>
            <a:chOff x="798980" y="886478"/>
            <a:chExt cx="2851552" cy="3785083"/>
          </a:xfrm>
        </p:grpSpPr>
        <p:sp>
          <p:nvSpPr>
            <p:cNvPr id="3" name="Oval 2"/>
            <p:cNvSpPr/>
            <p:nvPr/>
          </p:nvSpPr>
          <p:spPr>
            <a:xfrm>
              <a:off x="798980" y="1895841"/>
              <a:ext cx="2851552" cy="2775720"/>
            </a:xfrm>
            <a:prstGeom prst="ellipse">
              <a:avLst/>
            </a:prstGeom>
            <a:solidFill>
              <a:schemeClr val="accent5">
                <a:lumMod val="20000"/>
                <a:lumOff val="8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928"/>
            </a:p>
          </p:txBody>
        </p:sp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4E8C0F42-13D3-4C3F-A252-43E9643986C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8917" t="9533" r="7290" b="26800"/>
            <a:stretch/>
          </p:blipFill>
          <p:spPr>
            <a:xfrm>
              <a:off x="978217" y="886478"/>
              <a:ext cx="2368233" cy="3699044"/>
            </a:xfrm>
            <a:prstGeom prst="rect">
              <a:avLst/>
            </a:prstGeom>
          </p:spPr>
        </p:pic>
      </p:grpSp>
      <p:pic>
        <p:nvPicPr>
          <p:cNvPr id="42" name="Graphic 41">
            <a:hlinkClick r:id="rId7" action="ppaction://hlinksldjump"/>
            <a:extLst>
              <a:ext uri="{FF2B5EF4-FFF2-40B4-BE49-F238E27FC236}">
                <a16:creationId xmlns:a16="http://schemas.microsoft.com/office/drawing/2014/main" id="{09585554-91B3-42F3-875A-A86A0D37084B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182397" y="6095488"/>
            <a:ext cx="1190838" cy="520136"/>
          </a:xfrm>
          <a:prstGeom prst="rect">
            <a:avLst/>
          </a:prstGeom>
        </p:spPr>
      </p:pic>
      <p:pic>
        <p:nvPicPr>
          <p:cNvPr id="43" name="teacher guide">
            <a:extLst>
              <a:ext uri="{FF2B5EF4-FFF2-40B4-BE49-F238E27FC236}">
                <a16:creationId xmlns:a16="http://schemas.microsoft.com/office/drawing/2014/main" id="{1613F1CF-7C22-40EB-AD65-0E6054804D64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81760" y="6128596"/>
            <a:ext cx="493437" cy="487028"/>
          </a:xfrm>
          <a:prstGeom prst="rect">
            <a:avLst/>
          </a:prstGeom>
        </p:spPr>
      </p:pic>
      <p:sp>
        <p:nvSpPr>
          <p:cNvPr id="28" name="Rectangle: Rounded Corners 27">
            <a:extLst>
              <a:ext uri="{FF2B5EF4-FFF2-40B4-BE49-F238E27FC236}">
                <a16:creationId xmlns:a16="http://schemas.microsoft.com/office/drawing/2014/main" id="{DCF58B8E-ECA2-4BE6-8E3C-396DC8169E40}"/>
              </a:ext>
            </a:extLst>
          </p:cNvPr>
          <p:cNvSpPr/>
          <p:nvPr/>
        </p:nvSpPr>
        <p:spPr>
          <a:xfrm>
            <a:off x="5998300" y="1916832"/>
            <a:ext cx="5182412" cy="3563692"/>
          </a:xfrm>
          <a:prstGeom prst="roundRect">
            <a:avLst/>
          </a:prstGeom>
          <a:ln w="38100">
            <a:solidFill>
              <a:srgbClr val="D54B87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3FD02110-413E-4F74-A953-2080DED0CA3F}"/>
              </a:ext>
            </a:extLst>
          </p:cNvPr>
          <p:cNvSpPr txBox="1"/>
          <p:nvPr/>
        </p:nvSpPr>
        <p:spPr>
          <a:xfrm>
            <a:off x="6106213" y="2359850"/>
            <a:ext cx="4974381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4000" b="1" dirty="0">
                <a:solidFill>
                  <a:srgbClr val="D54B87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พระภรตฤๅษี</a:t>
            </a:r>
            <a:endParaRPr lang="th-TH" sz="3600" b="1" dirty="0">
              <a:solidFill>
                <a:srgbClr val="D54B87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r>
              <a: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   เป็นมหาฤๅษี ผู้แต่งตำราฟ้อนรำและยังเป็นผู้รวบรวมท่ารำของพระศิวะทั้ง 108 ท่า </a:t>
            </a:r>
          </a:p>
          <a:p>
            <a:r>
              <a: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พระภรต</a:t>
            </a:r>
            <a:r>
              <a:rPr lang="th-TH" sz="3200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ฤาษี</a:t>
            </a:r>
            <a:r>
              <a: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เป็นผู้รจนาคัมภีร์ "นาฏยศาสตร์" ที่เป็นประโยชน์แก่การศึกษาวิชานาฏศิลป์</a:t>
            </a:r>
          </a:p>
        </p:txBody>
      </p:sp>
    </p:spTree>
    <p:extLst>
      <p:ext uri="{BB962C8B-B14F-4D97-AF65-F5344CB8AC3E}">
        <p14:creationId xmlns:p14="http://schemas.microsoft.com/office/powerpoint/2010/main" val="288135733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med" advClick="0">
        <p159:morph option="byObject"/>
      </p:transition>
    </mc:Choice>
    <mc:Fallback xmlns="">
      <p:transition spd="med" advClick="0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2" descr="รูปภาพม่านสีแดงสวยงาม-สีแดง-ฟรีภาพ ดาวน์โหลดฟรี"/>
          <p:cNvSpPr>
            <a:spLocks noChangeAspect="1" noChangeArrowheads="1"/>
          </p:cNvSpPr>
          <p:nvPr/>
        </p:nvSpPr>
        <p:spPr bwMode="auto">
          <a:xfrm>
            <a:off x="142376" y="-120220"/>
            <a:ext cx="278940" cy="2789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83682" tIns="41841" rIns="83682" bIns="41841" numCol="1" anchor="t" anchorCtr="0" compatLnSpc="1">
            <a:prstTxWarp prst="textNoShape">
              <a:avLst/>
            </a:prstTxWarp>
          </a:bodyPr>
          <a:lstStyle/>
          <a:p>
            <a:endParaRPr lang="en-US" sz="1928"/>
          </a:p>
        </p:txBody>
      </p:sp>
      <p:sp>
        <p:nvSpPr>
          <p:cNvPr id="5" name="AutoShape 4" descr="รูปภาพม่านสีแดงสวยงาม-สีแดง-ฟรีภาพ ดาวน์โหลดฟรี"/>
          <p:cNvSpPr>
            <a:spLocks noChangeAspect="1" noChangeArrowheads="1"/>
          </p:cNvSpPr>
          <p:nvPr/>
        </p:nvSpPr>
        <p:spPr bwMode="auto">
          <a:xfrm>
            <a:off x="281846" y="19250"/>
            <a:ext cx="278940" cy="2789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83682" tIns="41841" rIns="83682" bIns="41841" numCol="1" anchor="t" anchorCtr="0" compatLnSpc="1">
            <a:prstTxWarp prst="textNoShape">
              <a:avLst/>
            </a:prstTxWarp>
          </a:bodyPr>
          <a:lstStyle/>
          <a:p>
            <a:endParaRPr lang="en-US" sz="1928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3F464E5-4C4C-4036-AD29-4CB71DB997E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05167" y="113274"/>
            <a:ext cx="4987014" cy="1029371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1AEAB8F9-00BB-47AE-BCEB-3CF539C7C85F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7658" y="0"/>
            <a:ext cx="714342" cy="752613"/>
          </a:xfrm>
          <a:prstGeom prst="rect">
            <a:avLst/>
          </a:prstGeom>
        </p:spPr>
      </p:pic>
      <p:pic>
        <p:nvPicPr>
          <p:cNvPr id="25" name="Picture 24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9E3717EC-7A1C-44C4-BCB4-F16C3C7ACB2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17891" y="6130298"/>
            <a:ext cx="491712" cy="485326"/>
          </a:xfrm>
          <a:prstGeom prst="rect">
            <a:avLst/>
          </a:prstGeom>
        </p:spPr>
      </p:pic>
      <p:grpSp>
        <p:nvGrpSpPr>
          <p:cNvPr id="18" name="Group 17">
            <a:extLst>
              <a:ext uri="{FF2B5EF4-FFF2-40B4-BE49-F238E27FC236}">
                <a16:creationId xmlns:a16="http://schemas.microsoft.com/office/drawing/2014/main" id="{57D11346-6916-4035-85FA-41A4EA4D8BEB}"/>
              </a:ext>
            </a:extLst>
          </p:cNvPr>
          <p:cNvGrpSpPr/>
          <p:nvPr/>
        </p:nvGrpSpPr>
        <p:grpSpPr>
          <a:xfrm>
            <a:off x="1204422" y="1700808"/>
            <a:ext cx="4032628" cy="3925387"/>
            <a:chOff x="4694843" y="1803563"/>
            <a:chExt cx="2851552" cy="2775720"/>
          </a:xfrm>
        </p:grpSpPr>
        <p:sp>
          <p:nvSpPr>
            <p:cNvPr id="15" name="Oval 14"/>
            <p:cNvSpPr/>
            <p:nvPr/>
          </p:nvSpPr>
          <p:spPr>
            <a:xfrm>
              <a:off x="4694843" y="1803563"/>
              <a:ext cx="2851552" cy="2775720"/>
            </a:xfrm>
            <a:prstGeom prst="ellipse">
              <a:avLst/>
            </a:prstGeom>
            <a:solidFill>
              <a:schemeClr val="accent5">
                <a:lumMod val="20000"/>
                <a:lumOff val="8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928"/>
            </a:p>
          </p:txBody>
        </p:sp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150F4236-1059-4BC9-831F-66087EFA335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716119" y="1895841"/>
              <a:ext cx="2753895" cy="2610255"/>
            </a:xfrm>
            <a:prstGeom prst="rect">
              <a:avLst/>
            </a:prstGeom>
          </p:spPr>
        </p:pic>
      </p:grpSp>
      <p:pic>
        <p:nvPicPr>
          <p:cNvPr id="42" name="Graphic 41">
            <a:hlinkClick r:id="rId7" action="ppaction://hlinksldjump"/>
            <a:extLst>
              <a:ext uri="{FF2B5EF4-FFF2-40B4-BE49-F238E27FC236}">
                <a16:creationId xmlns:a16="http://schemas.microsoft.com/office/drawing/2014/main" id="{09585554-91B3-42F3-875A-A86A0D37084B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182397" y="6095488"/>
            <a:ext cx="1190838" cy="520136"/>
          </a:xfrm>
          <a:prstGeom prst="rect">
            <a:avLst/>
          </a:prstGeom>
        </p:spPr>
      </p:pic>
      <p:pic>
        <p:nvPicPr>
          <p:cNvPr id="43" name="teacher guide">
            <a:extLst>
              <a:ext uri="{FF2B5EF4-FFF2-40B4-BE49-F238E27FC236}">
                <a16:creationId xmlns:a16="http://schemas.microsoft.com/office/drawing/2014/main" id="{1613F1CF-7C22-40EB-AD65-0E6054804D64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81760" y="6128596"/>
            <a:ext cx="493437" cy="487028"/>
          </a:xfrm>
          <a:prstGeom prst="rect">
            <a:avLst/>
          </a:prstGeom>
        </p:spPr>
      </p:pic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C9CE2DB3-211D-4588-9E70-DE7EA4D94C43}"/>
              </a:ext>
            </a:extLst>
          </p:cNvPr>
          <p:cNvSpPr/>
          <p:nvPr/>
        </p:nvSpPr>
        <p:spPr>
          <a:xfrm>
            <a:off x="5998300" y="1916832"/>
            <a:ext cx="5182412" cy="3563692"/>
          </a:xfrm>
          <a:prstGeom prst="roundRect">
            <a:avLst/>
          </a:prstGeom>
          <a:ln w="38100">
            <a:solidFill>
              <a:srgbClr val="D54B87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448DE16D-4BB3-4779-A29F-BA59847D3A56}"/>
              </a:ext>
            </a:extLst>
          </p:cNvPr>
          <p:cNvSpPr txBox="1"/>
          <p:nvPr/>
        </p:nvSpPr>
        <p:spPr>
          <a:xfrm>
            <a:off x="6106213" y="2113628"/>
            <a:ext cx="4974381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4000" b="1" dirty="0">
                <a:solidFill>
                  <a:srgbClr val="D54B87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พระพิราพ</a:t>
            </a:r>
            <a:endParaRPr lang="th-TH" sz="3600" b="1" dirty="0">
              <a:solidFill>
                <a:srgbClr val="D54B87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r>
              <a: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   เป็นเทพแห่งการประสบโชคและความตาย  ทั้งยังเป็นปางหนึ่งของพระอิศวรผู้ให้กําเนิดการฟ้อนรํา ศิลปินโขน - ละครไทย ให้ความเคารพในฐานะเป็นครูในวิชาดุริยางคศาสตร์และนาฏศิลป์</a:t>
            </a:r>
          </a:p>
        </p:txBody>
      </p:sp>
    </p:spTree>
    <p:extLst>
      <p:ext uri="{BB962C8B-B14F-4D97-AF65-F5344CB8AC3E}">
        <p14:creationId xmlns:p14="http://schemas.microsoft.com/office/powerpoint/2010/main" val="86924946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med" advClick="0">
        <p159:morph option="byObject"/>
      </p:transition>
    </mc:Choice>
    <mc:Fallback xmlns="">
      <p:transition spd="med" advClick="0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F55811B9-A005-4C65-A456-EE5FEC10715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49476"/>
            <a:ext cx="12192000" cy="6888226"/>
          </a:xfrm>
          <a:prstGeom prst="rect">
            <a:avLst/>
          </a:prstGeom>
        </p:spPr>
      </p:pic>
      <p:sp>
        <p:nvSpPr>
          <p:cNvPr id="7" name="AutoShape 15" descr="Nature &amp; Environment - ดาวน์โหลด Learning Sheet : ไปเที่ยวสวนสัตว์"/>
          <p:cNvSpPr>
            <a:spLocks noChangeAspect="1" noChangeArrowheads="1"/>
          </p:cNvSpPr>
          <p:nvPr/>
        </p:nvSpPr>
        <p:spPr bwMode="auto">
          <a:xfrm>
            <a:off x="142376" y="-120220"/>
            <a:ext cx="278940" cy="2789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83682" tIns="41841" rIns="83682" bIns="41841" numCol="1" anchor="t" anchorCtr="0" compatLnSpc="1">
            <a:prstTxWarp prst="textNoShape">
              <a:avLst/>
            </a:prstTxWarp>
          </a:bodyPr>
          <a:lstStyle/>
          <a:p>
            <a:endParaRPr lang="en-US" sz="1928"/>
          </a:p>
        </p:txBody>
      </p:sp>
      <p:sp>
        <p:nvSpPr>
          <p:cNvPr id="6" name="AutoShape 8" descr="ห้องพักครู - การ์ตูนเด็กผู้ชายน่ารักๆ 🦸‍♂️🦸‍♂️🦸‍♂️... | Facebook"/>
          <p:cNvSpPr>
            <a:spLocks noChangeAspect="1" noChangeArrowheads="1"/>
          </p:cNvSpPr>
          <p:nvPr/>
        </p:nvSpPr>
        <p:spPr bwMode="auto">
          <a:xfrm>
            <a:off x="281846" y="19250"/>
            <a:ext cx="278940" cy="2789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83682" tIns="41841" rIns="83682" bIns="41841" numCol="1" anchor="t" anchorCtr="0" compatLnSpc="1">
            <a:prstTxWarp prst="textNoShape">
              <a:avLst/>
            </a:prstTxWarp>
          </a:bodyPr>
          <a:lstStyle/>
          <a:p>
            <a:endParaRPr lang="en-US" sz="1928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F9E4868-8D1E-4BC1-B66D-7F584CD766C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24192" y="792088"/>
            <a:ext cx="3833282" cy="6093295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065C679F-5215-4663-B85A-12774DD0B849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7658" y="0"/>
            <a:ext cx="714342" cy="752613"/>
          </a:xfrm>
          <a:prstGeom prst="rect">
            <a:avLst/>
          </a:prstGeom>
        </p:spPr>
      </p:pic>
      <p:pic>
        <p:nvPicPr>
          <p:cNvPr id="17" name="Picture 16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AE968F16-4438-4F0F-8252-45473CE987F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17891" y="6130298"/>
            <a:ext cx="491712" cy="485326"/>
          </a:xfrm>
          <a:prstGeom prst="rect">
            <a:avLst/>
          </a:prstGeom>
        </p:spPr>
      </p:pic>
      <p:pic>
        <p:nvPicPr>
          <p:cNvPr id="11" name="teacher guide">
            <a:extLst>
              <a:ext uri="{FF2B5EF4-FFF2-40B4-BE49-F238E27FC236}">
                <a16:creationId xmlns:a16="http://schemas.microsoft.com/office/drawing/2014/main" id="{56EAFF32-C79B-47A1-8171-86C986D80926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2397" y="6192904"/>
            <a:ext cx="493437" cy="4870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02123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2" descr="รูปภาพม่านสีแดงสวยงาม-สีแดง-ฟรีภาพ ดาวน์โหลดฟรี"/>
          <p:cNvSpPr>
            <a:spLocks noChangeAspect="1" noChangeArrowheads="1"/>
          </p:cNvSpPr>
          <p:nvPr/>
        </p:nvSpPr>
        <p:spPr bwMode="auto">
          <a:xfrm>
            <a:off x="142376" y="-120220"/>
            <a:ext cx="278940" cy="2789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83682" tIns="41841" rIns="83682" bIns="41841" numCol="1" anchor="t" anchorCtr="0" compatLnSpc="1">
            <a:prstTxWarp prst="textNoShape">
              <a:avLst/>
            </a:prstTxWarp>
          </a:bodyPr>
          <a:lstStyle/>
          <a:p>
            <a:endParaRPr lang="en-US" sz="1928"/>
          </a:p>
        </p:txBody>
      </p:sp>
      <p:sp>
        <p:nvSpPr>
          <p:cNvPr id="5" name="AutoShape 4" descr="รูปภาพม่านสีแดงสวยงาม-สีแดง-ฟรีภาพ ดาวน์โหลดฟรี"/>
          <p:cNvSpPr>
            <a:spLocks noChangeAspect="1" noChangeArrowheads="1"/>
          </p:cNvSpPr>
          <p:nvPr/>
        </p:nvSpPr>
        <p:spPr bwMode="auto">
          <a:xfrm>
            <a:off x="281846" y="19250"/>
            <a:ext cx="278940" cy="2789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83682" tIns="41841" rIns="83682" bIns="41841" numCol="1" anchor="t" anchorCtr="0" compatLnSpc="1">
            <a:prstTxWarp prst="textNoShape">
              <a:avLst/>
            </a:prstTxWarp>
          </a:bodyPr>
          <a:lstStyle/>
          <a:p>
            <a:endParaRPr lang="en-US" sz="1928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3F464E5-4C4C-4036-AD29-4CB71DB997E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05167" y="113274"/>
            <a:ext cx="4987014" cy="1029371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1AEAB8F9-00BB-47AE-BCEB-3CF539C7C85F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7658" y="0"/>
            <a:ext cx="714342" cy="752613"/>
          </a:xfrm>
          <a:prstGeom prst="rect">
            <a:avLst/>
          </a:prstGeom>
        </p:spPr>
      </p:pic>
      <p:pic>
        <p:nvPicPr>
          <p:cNvPr id="25" name="Picture 24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9E3717EC-7A1C-44C4-BCB4-F16C3C7ACB2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17891" y="6130298"/>
            <a:ext cx="491712" cy="485326"/>
          </a:xfrm>
          <a:prstGeom prst="rect">
            <a:avLst/>
          </a:prstGeom>
        </p:spPr>
      </p:pic>
      <p:pic>
        <p:nvPicPr>
          <p:cNvPr id="42" name="Graphic 41">
            <a:hlinkClick r:id="rId6" action="ppaction://hlinksldjump"/>
            <a:extLst>
              <a:ext uri="{FF2B5EF4-FFF2-40B4-BE49-F238E27FC236}">
                <a16:creationId xmlns:a16="http://schemas.microsoft.com/office/drawing/2014/main" id="{09585554-91B3-42F3-875A-A86A0D37084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182397" y="6095488"/>
            <a:ext cx="1190838" cy="520136"/>
          </a:xfrm>
          <a:prstGeom prst="rect">
            <a:avLst/>
          </a:prstGeom>
        </p:spPr>
      </p:pic>
      <p:pic>
        <p:nvPicPr>
          <p:cNvPr id="43" name="teacher guide">
            <a:extLst>
              <a:ext uri="{FF2B5EF4-FFF2-40B4-BE49-F238E27FC236}">
                <a16:creationId xmlns:a16="http://schemas.microsoft.com/office/drawing/2014/main" id="{1613F1CF-7C22-40EB-AD65-0E6054804D64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81760" y="6128596"/>
            <a:ext cx="493437" cy="487028"/>
          </a:xfrm>
          <a:prstGeom prst="rect">
            <a:avLst/>
          </a:prstGeom>
        </p:spPr>
      </p:pic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C9CE2DB3-211D-4588-9E70-DE7EA4D94C43}"/>
              </a:ext>
            </a:extLst>
          </p:cNvPr>
          <p:cNvSpPr/>
          <p:nvPr/>
        </p:nvSpPr>
        <p:spPr>
          <a:xfrm>
            <a:off x="5998300" y="1916832"/>
            <a:ext cx="5182412" cy="3563692"/>
          </a:xfrm>
          <a:prstGeom prst="roundRect">
            <a:avLst/>
          </a:prstGeom>
          <a:ln w="38100">
            <a:solidFill>
              <a:srgbClr val="D54B87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448DE16D-4BB3-4779-A29F-BA59847D3A56}"/>
              </a:ext>
            </a:extLst>
          </p:cNvPr>
          <p:cNvSpPr txBox="1"/>
          <p:nvPr/>
        </p:nvSpPr>
        <p:spPr>
          <a:xfrm>
            <a:off x="6206331" y="2113628"/>
            <a:ext cx="4974381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4000" b="1" dirty="0">
                <a:solidFill>
                  <a:srgbClr val="D54B87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เทริดโนรา</a:t>
            </a:r>
            <a:endParaRPr lang="th-TH" sz="3600" b="1" dirty="0">
              <a:solidFill>
                <a:srgbClr val="D54B87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r>
              <a: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   เป็นสัญลักษณ์ของละครที่ถือกำเนิดขึ้นเป็นแบบแรก ทั้งยังเป็นเครื่องประดับศีรษะ</a:t>
            </a:r>
          </a:p>
          <a:p>
            <a:r>
              <a: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ที่ใช้ได้ทั้งพระและนาง การครอบด้วยเทริด</a:t>
            </a:r>
          </a:p>
          <a:p>
            <a:r>
              <a: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จึงเท่ากับว่ารับบทได้ทั้งพระและนาง </a:t>
            </a:r>
          </a:p>
          <a:p>
            <a:r>
              <a: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จึงถูกนำมาใช้เป็นสัญลักษณ์ของครูละคร</a:t>
            </a: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806F34DB-E7D2-43EC-80CB-958A0DD95892}"/>
              </a:ext>
            </a:extLst>
          </p:cNvPr>
          <p:cNvGrpSpPr/>
          <p:nvPr/>
        </p:nvGrpSpPr>
        <p:grpSpPr>
          <a:xfrm>
            <a:off x="800758" y="-137903"/>
            <a:ext cx="4624130" cy="6229643"/>
            <a:chOff x="8272632" y="207603"/>
            <a:chExt cx="3326701" cy="4481742"/>
          </a:xfrm>
        </p:grpSpPr>
        <p:sp>
          <p:nvSpPr>
            <p:cNvPr id="16" name="Oval 15">
              <a:extLst>
                <a:ext uri="{FF2B5EF4-FFF2-40B4-BE49-F238E27FC236}">
                  <a16:creationId xmlns:a16="http://schemas.microsoft.com/office/drawing/2014/main" id="{7FF23B1A-2F32-4F50-84A1-2F06AD3148E6}"/>
                </a:ext>
              </a:extLst>
            </p:cNvPr>
            <p:cNvSpPr/>
            <p:nvPr/>
          </p:nvSpPr>
          <p:spPr>
            <a:xfrm>
              <a:off x="8590706" y="1883370"/>
              <a:ext cx="2851552" cy="2805975"/>
            </a:xfrm>
            <a:prstGeom prst="ellipse">
              <a:avLst/>
            </a:prstGeom>
            <a:solidFill>
              <a:schemeClr val="accent5">
                <a:lumMod val="20000"/>
                <a:lumOff val="8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928"/>
            </a:p>
          </p:txBody>
        </p:sp>
        <p:pic>
          <p:nvPicPr>
            <p:cNvPr id="17" name="Picture 16">
              <a:extLst>
                <a:ext uri="{FF2B5EF4-FFF2-40B4-BE49-F238E27FC236}">
                  <a16:creationId xmlns:a16="http://schemas.microsoft.com/office/drawing/2014/main" id="{8E5BB06B-C835-46EC-A4CA-62891C01F40E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272632" y="207603"/>
              <a:ext cx="3326701" cy="443560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26697121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med" advClick="0">
        <p159:morph option="byObject"/>
      </p:transition>
    </mc:Choice>
    <mc:Fallback xmlns="">
      <p:transition spd="med" advClick="0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 descr="D:\รวมงาน\งานอักษรเจริญทัศน update 300162\ภาพการตูนนาฏศิลป์ โหลด\ภาพโหลดล่าสุด\shutterstock_292210790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0" y="-4056"/>
            <a:ext cx="12192000" cy="68620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B2C8EF4-FA56-46D1-96AE-78E662A605A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9376" y="3284984"/>
            <a:ext cx="9515574" cy="3573016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DC6FEEEA-C852-4647-AC30-DF68297E7B15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7658" y="0"/>
            <a:ext cx="714342" cy="752613"/>
          </a:xfrm>
          <a:prstGeom prst="rect">
            <a:avLst/>
          </a:prstGeom>
        </p:spPr>
      </p:pic>
      <p:pic>
        <p:nvPicPr>
          <p:cNvPr id="10" name="Picture 9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7ACCF6CD-4015-4626-89C5-B0B3377462A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17891" y="6130298"/>
            <a:ext cx="491712" cy="485326"/>
          </a:xfrm>
          <a:prstGeom prst="rect">
            <a:avLst/>
          </a:prstGeom>
        </p:spPr>
      </p:pic>
      <p:pic>
        <p:nvPicPr>
          <p:cNvPr id="7" name="teacher guide">
            <a:extLst>
              <a:ext uri="{FF2B5EF4-FFF2-40B4-BE49-F238E27FC236}">
                <a16:creationId xmlns:a16="http://schemas.microsoft.com/office/drawing/2014/main" id="{3D3406F8-448B-4928-B2A6-DB8D5888C8BE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2397" y="6192904"/>
            <a:ext cx="493437" cy="4870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73548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6E26A7AB-9B78-4F93-9747-3AC37409E5B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82522" y="1165125"/>
            <a:ext cx="3716018" cy="5160031"/>
          </a:xfrm>
          <a:prstGeom prst="rect">
            <a:avLst/>
          </a:prstGeom>
        </p:spPr>
      </p:pic>
      <p:sp>
        <p:nvSpPr>
          <p:cNvPr id="19" name="Rectangle 18">
            <a:extLst>
              <a:ext uri="{FF2B5EF4-FFF2-40B4-BE49-F238E27FC236}">
                <a16:creationId xmlns:a16="http://schemas.microsoft.com/office/drawing/2014/main" id="{F38D04ED-DA57-4320-B3BD-039B8C13E537}"/>
              </a:ext>
            </a:extLst>
          </p:cNvPr>
          <p:cNvSpPr/>
          <p:nvPr/>
        </p:nvSpPr>
        <p:spPr>
          <a:xfrm>
            <a:off x="866937" y="214109"/>
            <a:ext cx="10202925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thaiDist"/>
            <a:r>
              <a:rPr lang="en-US" sz="2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	</a:t>
            </a:r>
            <a:r>
              <a:rPr lang="th-TH" sz="2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นาฏศิลป์ไทยเป็นการแสดงที่สามารถนำมาใช้ประกอบพิธีการสำคัญ พิธีกรรม หรือกิจกรรมต่าง ๆ ที่สังคมจัดขึ้นได้อย่างมากมายและหลายหลาย เช่น</a:t>
            </a:r>
            <a:endParaRPr lang="en-US" sz="28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grpSp>
        <p:nvGrpSpPr>
          <p:cNvPr id="4" name="11">
            <a:extLst>
              <a:ext uri="{FF2B5EF4-FFF2-40B4-BE49-F238E27FC236}">
                <a16:creationId xmlns:a16="http://schemas.microsoft.com/office/drawing/2014/main" id="{07DC2CA4-4AF2-48F0-91DC-B3A75A3EA4EF}"/>
              </a:ext>
            </a:extLst>
          </p:cNvPr>
          <p:cNvGrpSpPr/>
          <p:nvPr/>
        </p:nvGrpSpPr>
        <p:grpSpPr>
          <a:xfrm>
            <a:off x="427378" y="3297203"/>
            <a:ext cx="2655559" cy="3261498"/>
            <a:chOff x="427378" y="3297203"/>
            <a:chExt cx="2655559" cy="3261498"/>
          </a:xfrm>
        </p:grpSpPr>
        <p:sp>
          <p:nvSpPr>
            <p:cNvPr id="2" name="Rectangle: Rounded Corners 1">
              <a:extLst>
                <a:ext uri="{FF2B5EF4-FFF2-40B4-BE49-F238E27FC236}">
                  <a16:creationId xmlns:a16="http://schemas.microsoft.com/office/drawing/2014/main" id="{741C74B9-2E30-404C-B5B3-38C111CF86BC}"/>
                </a:ext>
              </a:extLst>
            </p:cNvPr>
            <p:cNvSpPr/>
            <p:nvPr/>
          </p:nvSpPr>
          <p:spPr>
            <a:xfrm>
              <a:off x="429395" y="3297203"/>
              <a:ext cx="2653542" cy="3261498"/>
            </a:xfrm>
            <a:prstGeom prst="roundRect">
              <a:avLst/>
            </a:prstGeom>
            <a:solidFill>
              <a:schemeClr val="bg1"/>
            </a:solidFill>
            <a:ln w="19050">
              <a:solidFill>
                <a:srgbClr val="89234C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86CBAD23-47B0-4B54-B52D-EEB7E655CF37}"/>
                </a:ext>
              </a:extLst>
            </p:cNvPr>
            <p:cNvSpPr/>
            <p:nvPr/>
          </p:nvSpPr>
          <p:spPr>
            <a:xfrm>
              <a:off x="427378" y="3388887"/>
              <a:ext cx="2637284" cy="285315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th-TH" sz="2563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พิธีที่พระมหากษัตริย์                 ทรงพระกรุณาโปรดเกล้าฯ กำหนดไว้ตามราชประเพณี</a:t>
              </a:r>
            </a:p>
            <a:p>
              <a:pPr algn="ctr"/>
              <a:r>
                <a:rPr lang="th-TH" sz="2563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เช่น</a:t>
              </a:r>
              <a:r>
                <a:rPr lang="th-TH" sz="2563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 </a:t>
              </a:r>
              <a:r>
                <a:rPr lang="th-TH" sz="2563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งานพระราชพิธี             ถวายพระเพลิงพระบรมศพ งานพระราชพิธี</a:t>
              </a:r>
            </a:p>
            <a:p>
              <a:pPr algn="ctr"/>
              <a:r>
                <a:rPr lang="th-TH" sz="2563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บรมราชาภิเษก</a:t>
              </a:r>
            </a:p>
          </p:txBody>
        </p:sp>
      </p:grpSp>
      <p:grpSp>
        <p:nvGrpSpPr>
          <p:cNvPr id="5" name="22">
            <a:extLst>
              <a:ext uri="{FF2B5EF4-FFF2-40B4-BE49-F238E27FC236}">
                <a16:creationId xmlns:a16="http://schemas.microsoft.com/office/drawing/2014/main" id="{3E096311-0937-4072-A17D-16ABAECD95CC}"/>
              </a:ext>
            </a:extLst>
          </p:cNvPr>
          <p:cNvGrpSpPr/>
          <p:nvPr/>
        </p:nvGrpSpPr>
        <p:grpSpPr>
          <a:xfrm>
            <a:off x="3229408" y="3297202"/>
            <a:ext cx="2899540" cy="3318422"/>
            <a:chOff x="3229408" y="3297202"/>
            <a:chExt cx="2899540" cy="3318422"/>
          </a:xfrm>
        </p:grpSpPr>
        <p:sp>
          <p:nvSpPr>
            <p:cNvPr id="17" name="Rectangle: Rounded Corners 16">
              <a:extLst>
                <a:ext uri="{FF2B5EF4-FFF2-40B4-BE49-F238E27FC236}">
                  <a16:creationId xmlns:a16="http://schemas.microsoft.com/office/drawing/2014/main" id="{48AF1607-7174-48EF-A2F1-36639C9060F8}"/>
                </a:ext>
              </a:extLst>
            </p:cNvPr>
            <p:cNvSpPr/>
            <p:nvPr/>
          </p:nvSpPr>
          <p:spPr>
            <a:xfrm>
              <a:off x="3257144" y="3297202"/>
              <a:ext cx="2860720" cy="3261499"/>
            </a:xfrm>
            <a:prstGeom prst="roundRect">
              <a:avLst/>
            </a:prstGeom>
            <a:solidFill>
              <a:schemeClr val="bg1"/>
            </a:solidFill>
            <a:ln w="19050">
              <a:solidFill>
                <a:srgbClr val="89234C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1C0DD5E5-10DD-4D10-9FCC-0D50A251FD23}"/>
                </a:ext>
              </a:extLst>
            </p:cNvPr>
            <p:cNvSpPr/>
            <p:nvPr/>
          </p:nvSpPr>
          <p:spPr>
            <a:xfrm>
              <a:off x="3229408" y="3368068"/>
              <a:ext cx="2899540" cy="324755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th-TH" sz="2563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งานที่รัฐบาลจัดขึ้น โดยกราบบังคมทูลพระกรุณาให้ทรงรับไว้มีกำหนดการเป็นประจำ </a:t>
              </a:r>
            </a:p>
            <a:p>
              <a:pPr algn="ctr"/>
              <a:r>
                <a:rPr lang="th-TH" sz="2563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ซึ่งพระมหากษัตริย์จะเสด็จ</a:t>
              </a:r>
            </a:p>
            <a:p>
              <a:pPr algn="ctr"/>
              <a:r>
                <a:rPr lang="th-TH" sz="2563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พระราชดำเนินไปทรงเป็นประธาน เช่น</a:t>
              </a:r>
              <a:endParaRPr lang="en-US" sz="2563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  <a:p>
              <a:pPr algn="ctr"/>
              <a:r>
                <a:rPr lang="th-TH" sz="2563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งานวัน</a:t>
              </a:r>
              <a:r>
                <a:rPr lang="th-TH" sz="2563" dirty="0" err="1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ปิย</a:t>
              </a:r>
              <a:r>
                <a:rPr lang="th-TH" sz="2563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มหาราช</a:t>
              </a:r>
              <a:endParaRPr lang="en-US" sz="2563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  <a:p>
              <a:pPr algn="ctr"/>
              <a:r>
                <a:rPr lang="th-TH" sz="2563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งานวันมหาธีรราชเจ้า</a:t>
              </a:r>
            </a:p>
          </p:txBody>
        </p:sp>
      </p:grpSp>
      <p:grpSp>
        <p:nvGrpSpPr>
          <p:cNvPr id="6" name="33">
            <a:extLst>
              <a:ext uri="{FF2B5EF4-FFF2-40B4-BE49-F238E27FC236}">
                <a16:creationId xmlns:a16="http://schemas.microsoft.com/office/drawing/2014/main" id="{AC14A3C1-D647-4449-8E2F-D7FB5EB2C5E5}"/>
              </a:ext>
            </a:extLst>
          </p:cNvPr>
          <p:cNvGrpSpPr/>
          <p:nvPr/>
        </p:nvGrpSpPr>
        <p:grpSpPr>
          <a:xfrm>
            <a:off x="6303861" y="3297202"/>
            <a:ext cx="2860720" cy="3261499"/>
            <a:chOff x="6303861" y="3297202"/>
            <a:chExt cx="2860720" cy="3261499"/>
          </a:xfrm>
        </p:grpSpPr>
        <p:sp>
          <p:nvSpPr>
            <p:cNvPr id="20" name="Rectangle: Rounded Corners 19">
              <a:extLst>
                <a:ext uri="{FF2B5EF4-FFF2-40B4-BE49-F238E27FC236}">
                  <a16:creationId xmlns:a16="http://schemas.microsoft.com/office/drawing/2014/main" id="{B5FAB065-B8FB-4B39-A065-72DB685C3FB8}"/>
                </a:ext>
              </a:extLst>
            </p:cNvPr>
            <p:cNvSpPr/>
            <p:nvPr/>
          </p:nvSpPr>
          <p:spPr>
            <a:xfrm>
              <a:off x="6303861" y="3297202"/>
              <a:ext cx="2860720" cy="3261499"/>
            </a:xfrm>
            <a:prstGeom prst="roundRect">
              <a:avLst/>
            </a:prstGeom>
            <a:solidFill>
              <a:schemeClr val="bg1"/>
            </a:solidFill>
            <a:ln w="19050">
              <a:solidFill>
                <a:srgbClr val="89234C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4B356C33-826B-4EEB-9CDD-B4499CC93844}"/>
                </a:ext>
              </a:extLst>
            </p:cNvPr>
            <p:cNvSpPr/>
            <p:nvPr/>
          </p:nvSpPr>
          <p:spPr>
            <a:xfrm>
              <a:off x="6364731" y="3368068"/>
              <a:ext cx="2767743" cy="285315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th-TH" sz="2563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งานทั่วไปที่ประชาชน       หรือภาคเอกชนจัดขึ้น                  เนื่องในวันสำคัญต่าง ๆ เช่น กิจกรรมวันไหว้ครู วันเด็ก </a:t>
              </a:r>
            </a:p>
            <a:p>
              <a:pPr algn="ctr"/>
              <a:r>
                <a:rPr lang="th-TH" sz="2563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วันสุนทรภู่  วันวิชาการ </a:t>
              </a:r>
            </a:p>
            <a:p>
              <a:pPr algn="ctr"/>
              <a:r>
                <a:rPr lang="th-TH" sz="2563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วันสถาปนาลูกเสือแห่งชาติ </a:t>
              </a:r>
            </a:p>
            <a:p>
              <a:pPr algn="ctr"/>
              <a:r>
                <a:rPr lang="th-TH" sz="2563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วันลอยกระทง</a:t>
              </a:r>
              <a:endParaRPr lang="en-US" sz="2563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pic>
        <p:nvPicPr>
          <p:cNvPr id="23" name="1">
            <a:extLst>
              <a:ext uri="{FF2B5EF4-FFF2-40B4-BE49-F238E27FC236}">
                <a16:creationId xmlns:a16="http://schemas.microsoft.com/office/drawing/2014/main" id="{566BCFB4-3C03-4457-809B-DC58CCCAB3D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7515" y="1121936"/>
            <a:ext cx="2257302" cy="1875016"/>
          </a:xfrm>
          <a:prstGeom prst="rect">
            <a:avLst/>
          </a:prstGeom>
          <a:effectLst>
            <a:outerShdw dist="50800" dir="5400000" algn="t" rotWithShape="0">
              <a:srgbClr val="6E1C3D"/>
            </a:outerShdw>
          </a:effectLst>
        </p:spPr>
      </p:pic>
      <p:pic>
        <p:nvPicPr>
          <p:cNvPr id="25" name="2">
            <a:extLst>
              <a:ext uri="{FF2B5EF4-FFF2-40B4-BE49-F238E27FC236}">
                <a16:creationId xmlns:a16="http://schemas.microsoft.com/office/drawing/2014/main" id="{EE5ADA32-AF57-4D49-90AE-A1134BA0C7A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69468" y="1118681"/>
            <a:ext cx="2433273" cy="1875016"/>
          </a:xfrm>
          <a:prstGeom prst="rect">
            <a:avLst/>
          </a:prstGeom>
          <a:effectLst>
            <a:outerShdw dist="50800" dir="5400000" algn="t" rotWithShape="0">
              <a:srgbClr val="6E1C3D"/>
            </a:outerShdw>
          </a:effectLst>
        </p:spPr>
      </p:pic>
      <p:pic>
        <p:nvPicPr>
          <p:cNvPr id="7" name="3">
            <a:extLst>
              <a:ext uri="{FF2B5EF4-FFF2-40B4-BE49-F238E27FC236}">
                <a16:creationId xmlns:a16="http://schemas.microsoft.com/office/drawing/2014/main" id="{7B6DC3F5-CD34-4AF6-9177-CD18B660020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96224" y="1118681"/>
            <a:ext cx="2675994" cy="1875016"/>
          </a:xfrm>
          <a:prstGeom prst="rect">
            <a:avLst/>
          </a:prstGeom>
          <a:effectLst>
            <a:outerShdw dist="50800" dir="5400000" algn="t" rotWithShape="0">
              <a:srgbClr val="6E1C3D"/>
            </a:outerShdw>
          </a:effectLst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441F92F9-0C38-45DA-B0CF-4B49CD9F220B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7658" y="0"/>
            <a:ext cx="714342" cy="752613"/>
          </a:xfrm>
          <a:prstGeom prst="rect">
            <a:avLst/>
          </a:prstGeom>
        </p:spPr>
      </p:pic>
      <p:pic>
        <p:nvPicPr>
          <p:cNvPr id="30" name="Picture 29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E08A4480-5F11-4622-97CC-8433B066935C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17891" y="6130298"/>
            <a:ext cx="491712" cy="485326"/>
          </a:xfrm>
          <a:prstGeom prst="rect">
            <a:avLst/>
          </a:prstGeom>
        </p:spPr>
      </p:pic>
      <p:pic>
        <p:nvPicPr>
          <p:cNvPr id="21" name="teacher guide">
            <a:extLst>
              <a:ext uri="{FF2B5EF4-FFF2-40B4-BE49-F238E27FC236}">
                <a16:creationId xmlns:a16="http://schemas.microsoft.com/office/drawing/2014/main" id="{5D46AE1B-3C63-42A9-8C70-C46536A172D3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2397" y="6192904"/>
            <a:ext cx="493437" cy="487028"/>
          </a:xfrm>
          <a:prstGeom prst="rect">
            <a:avLst/>
          </a:prstGeom>
        </p:spPr>
      </p:pic>
      <p:pic>
        <p:nvPicPr>
          <p:cNvPr id="22" name="Graphic 21">
            <a:extLst>
              <a:ext uri="{FF2B5EF4-FFF2-40B4-BE49-F238E27FC236}">
                <a16:creationId xmlns:a16="http://schemas.microsoft.com/office/drawing/2014/main" id="{09578644-BB63-42FE-ABEE-1D3F20C33E2E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 rot="19203830">
            <a:off x="2509943" y="2564564"/>
            <a:ext cx="406206" cy="518396"/>
          </a:xfrm>
          <a:prstGeom prst="rect">
            <a:avLst/>
          </a:prstGeom>
        </p:spPr>
      </p:pic>
      <p:pic>
        <p:nvPicPr>
          <p:cNvPr id="24" name="Graphic 23">
            <a:extLst>
              <a:ext uri="{FF2B5EF4-FFF2-40B4-BE49-F238E27FC236}">
                <a16:creationId xmlns:a16="http://schemas.microsoft.com/office/drawing/2014/main" id="{FA48AA31-E9BF-4A53-930E-7F5611E0225A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 rot="19203830">
            <a:off x="5443177" y="2564564"/>
            <a:ext cx="406206" cy="518396"/>
          </a:xfrm>
          <a:prstGeom prst="rect">
            <a:avLst/>
          </a:prstGeom>
        </p:spPr>
      </p:pic>
      <p:pic>
        <p:nvPicPr>
          <p:cNvPr id="26" name="Graphic 25">
            <a:extLst>
              <a:ext uri="{FF2B5EF4-FFF2-40B4-BE49-F238E27FC236}">
                <a16:creationId xmlns:a16="http://schemas.microsoft.com/office/drawing/2014/main" id="{82539535-D130-4D8C-93A3-F573D7C830EB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 rot="19203830">
            <a:off x="8735880" y="2564564"/>
            <a:ext cx="406206" cy="5183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04212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8A8CFF9D-2252-4F7A-A8CF-74065C3D9D0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10465" y="0"/>
            <a:ext cx="4810285" cy="6858000"/>
          </a:xfrm>
          <a:prstGeom prst="rect">
            <a:avLst/>
          </a:prstGeom>
        </p:spPr>
      </p:pic>
      <p:sp>
        <p:nvSpPr>
          <p:cNvPr id="15" name="Arrow: Right 14"/>
          <p:cNvSpPr/>
          <p:nvPr/>
        </p:nvSpPr>
        <p:spPr>
          <a:xfrm>
            <a:off x="3043530" y="1851938"/>
            <a:ext cx="1413717" cy="917079"/>
          </a:xfrm>
          <a:prstGeom prst="rightArrow">
            <a:avLst>
              <a:gd name="adj1" fmla="val 50000"/>
              <a:gd name="adj2" fmla="val 52018"/>
            </a:avLst>
          </a:prstGeom>
          <a:solidFill>
            <a:srgbClr val="A8385B"/>
          </a:solidFill>
        </p:spPr>
        <p:txBody>
          <a:bodyPr wrap="square">
            <a:spAutoFit/>
          </a:bodyPr>
          <a:lstStyle/>
          <a:p>
            <a:pPr algn="ctr"/>
            <a:r>
              <a:rPr lang="th-TH" sz="24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ตัวอย่าง</a:t>
            </a:r>
            <a:endParaRPr lang="en-US" sz="2400" dirty="0">
              <a:solidFill>
                <a:schemeClr val="bg1"/>
              </a:solidFill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9C6CDCD-D375-45F7-B1F7-D85FF0DB1CF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63277" y="3740765"/>
            <a:ext cx="4646747" cy="3087365"/>
          </a:xfrm>
          <a:prstGeom prst="rect">
            <a:avLst/>
          </a:prstGeom>
        </p:spPr>
      </p:pic>
      <p:sp>
        <p:nvSpPr>
          <p:cNvPr id="26" name="Rectangle: Rounded Corners 25">
            <a:extLst>
              <a:ext uri="{FF2B5EF4-FFF2-40B4-BE49-F238E27FC236}">
                <a16:creationId xmlns:a16="http://schemas.microsoft.com/office/drawing/2014/main" id="{E67104F6-29CF-41DA-811D-077E596008FE}"/>
              </a:ext>
            </a:extLst>
          </p:cNvPr>
          <p:cNvSpPr/>
          <p:nvPr/>
        </p:nvSpPr>
        <p:spPr>
          <a:xfrm>
            <a:off x="1627359" y="620688"/>
            <a:ext cx="4328769" cy="621229"/>
          </a:xfrm>
          <a:prstGeom prst="roundRect">
            <a:avLst/>
          </a:prstGeom>
          <a:noFill/>
          <a:ln w="571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sz="32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เลือกให้</a:t>
            </a:r>
            <a:r>
              <a:rPr lang="th-TH" sz="3200" b="1" dirty="0">
                <a:solidFill>
                  <a:srgbClr val="AA2B5F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เหมาะสมกับโอกาส</a:t>
            </a:r>
            <a:r>
              <a:rPr lang="th-TH" sz="32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ที่จะแสดง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27790B19-DFBC-4A38-9FF3-B1777D842CB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263635" y="144220"/>
            <a:ext cx="3827733" cy="566265"/>
          </a:xfrm>
          <a:prstGeom prst="rect">
            <a:avLst/>
          </a:prstGeom>
        </p:spPr>
      </p:pic>
      <p:sp>
        <p:nvSpPr>
          <p:cNvPr id="29" name="Rectangle: Rounded Corners 28">
            <a:extLst>
              <a:ext uri="{FF2B5EF4-FFF2-40B4-BE49-F238E27FC236}">
                <a16:creationId xmlns:a16="http://schemas.microsoft.com/office/drawing/2014/main" id="{D560A143-6A21-469C-814B-B4A396B20507}"/>
              </a:ext>
            </a:extLst>
          </p:cNvPr>
          <p:cNvSpPr/>
          <p:nvPr/>
        </p:nvSpPr>
        <p:spPr>
          <a:xfrm>
            <a:off x="234167" y="1191957"/>
            <a:ext cx="2785655" cy="2237043"/>
          </a:xfrm>
          <a:prstGeom prst="roundRect">
            <a:avLst/>
          </a:prstGeom>
          <a:ln w="57150">
            <a:solidFill>
              <a:srgbClr val="E084A9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sz="2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พิจารณาว่าเป็นกิจกรรมที่จัดขึ้นในโอกาสใด               แล้วเลือกชุดการแสดงให้เหมาะสมกับกิจกรรมนั้น</a:t>
            </a:r>
          </a:p>
        </p:txBody>
      </p:sp>
      <p:sp>
        <p:nvSpPr>
          <p:cNvPr id="33" name="Rectangle: Rounded Corners 32">
            <a:extLst>
              <a:ext uri="{FF2B5EF4-FFF2-40B4-BE49-F238E27FC236}">
                <a16:creationId xmlns:a16="http://schemas.microsoft.com/office/drawing/2014/main" id="{12088F5A-B89A-443C-9256-0D64C9C3DBAF}"/>
              </a:ext>
            </a:extLst>
          </p:cNvPr>
          <p:cNvSpPr/>
          <p:nvPr/>
        </p:nvSpPr>
        <p:spPr>
          <a:xfrm>
            <a:off x="4480955" y="1191957"/>
            <a:ext cx="2785655" cy="2237043"/>
          </a:xfrm>
          <a:prstGeom prst="roundRect">
            <a:avLst/>
          </a:prstGeom>
          <a:ln w="57150">
            <a:solidFill>
              <a:srgbClr val="AA2B5F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sz="2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งานเฉลิมฉลองความสำเร็จ งานวันเกิดบุคคลสำคัญ ควรเลือกชุดการแสดงประเภท                รำอวยพร</a:t>
            </a:r>
          </a:p>
        </p:txBody>
      </p:sp>
      <p:sp>
        <p:nvSpPr>
          <p:cNvPr id="35" name="Rectangle: Rounded Corners 34">
            <a:extLst>
              <a:ext uri="{FF2B5EF4-FFF2-40B4-BE49-F238E27FC236}">
                <a16:creationId xmlns:a16="http://schemas.microsoft.com/office/drawing/2014/main" id="{E3DBE820-FD16-4C9A-819F-237EE1A1E5ED}"/>
              </a:ext>
            </a:extLst>
          </p:cNvPr>
          <p:cNvSpPr/>
          <p:nvPr/>
        </p:nvSpPr>
        <p:spPr>
          <a:xfrm>
            <a:off x="1506979" y="3429000"/>
            <a:ext cx="4569528" cy="806263"/>
          </a:xfrm>
          <a:prstGeom prst="roundRect">
            <a:avLst/>
          </a:prstGeom>
          <a:noFill/>
          <a:ln w="5715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sz="32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เลือก</a:t>
            </a:r>
            <a:r>
              <a:rPr lang="th-TH" sz="3200" b="1" dirty="0">
                <a:solidFill>
                  <a:srgbClr val="7030A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ตามที่ผู้จัดการแสดงต้องการ </a:t>
            </a:r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237FDD59-E0D9-40A7-ABAD-C95BA4686AA6}"/>
              </a:ext>
            </a:extLst>
          </p:cNvPr>
          <p:cNvSpPr/>
          <p:nvPr/>
        </p:nvSpPr>
        <p:spPr>
          <a:xfrm>
            <a:off x="3043530" y="4809061"/>
            <a:ext cx="1413717" cy="917079"/>
          </a:xfrm>
          <a:prstGeom prst="rightArrow">
            <a:avLst>
              <a:gd name="adj1" fmla="val 50000"/>
              <a:gd name="adj2" fmla="val 52018"/>
            </a:avLst>
          </a:prstGeom>
          <a:solidFill>
            <a:srgbClr val="7030A0"/>
          </a:solidFill>
        </p:spPr>
        <p:txBody>
          <a:bodyPr wrap="square">
            <a:spAutoFit/>
          </a:bodyPr>
          <a:lstStyle/>
          <a:p>
            <a:pPr algn="ctr"/>
            <a:r>
              <a:rPr lang="th-TH" sz="24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ตัวอย่าง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38" name="Rectangle: Rounded Corners 37">
            <a:extLst>
              <a:ext uri="{FF2B5EF4-FFF2-40B4-BE49-F238E27FC236}">
                <a16:creationId xmlns:a16="http://schemas.microsoft.com/office/drawing/2014/main" id="{4A34DCF1-C8F8-4C88-8D99-92EDCC721EE7}"/>
              </a:ext>
            </a:extLst>
          </p:cNvPr>
          <p:cNvSpPr/>
          <p:nvPr/>
        </p:nvSpPr>
        <p:spPr>
          <a:xfrm>
            <a:off x="263635" y="4149080"/>
            <a:ext cx="2756187" cy="2237043"/>
          </a:xfrm>
          <a:prstGeom prst="roundRect">
            <a:avLst/>
          </a:prstGeom>
          <a:ln w="57150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sz="2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พิจารณาจากรูปแบบของการแสดง ฯลฯ แล้วเลือกชุดการแสดงให้เหมาะสมกับกิจกรรมนั้น</a:t>
            </a:r>
          </a:p>
        </p:txBody>
      </p:sp>
      <p:sp>
        <p:nvSpPr>
          <p:cNvPr id="40" name="Rectangle: Rounded Corners 39">
            <a:extLst>
              <a:ext uri="{FF2B5EF4-FFF2-40B4-BE49-F238E27FC236}">
                <a16:creationId xmlns:a16="http://schemas.microsoft.com/office/drawing/2014/main" id="{6514B035-1256-4CF4-834E-8391E2488FC4}"/>
              </a:ext>
            </a:extLst>
          </p:cNvPr>
          <p:cNvSpPr/>
          <p:nvPr/>
        </p:nvSpPr>
        <p:spPr>
          <a:xfrm>
            <a:off x="4480955" y="4149080"/>
            <a:ext cx="2785655" cy="2237042"/>
          </a:xfrm>
          <a:prstGeom prst="roundRect">
            <a:avLst/>
          </a:prstGeom>
          <a:ln w="57150">
            <a:solidFill>
              <a:srgbClr val="7030A0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sz="2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แต่งกายด้วยชุดพื้นเมือง สะท้อนให้เห็นถึงวิถีชีวิตควรเลือกชุดการแสดงประเภทนาฏศิลป์พื้นเมือง</a:t>
            </a:r>
          </a:p>
        </p:txBody>
      </p:sp>
      <p:pic>
        <p:nvPicPr>
          <p:cNvPr id="41" name="Picture 40">
            <a:extLst>
              <a:ext uri="{FF2B5EF4-FFF2-40B4-BE49-F238E27FC236}">
                <a16:creationId xmlns:a16="http://schemas.microsoft.com/office/drawing/2014/main" id="{75AD59A4-EBA2-4927-9F14-AB1A2EF8D5B7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7658" y="0"/>
            <a:ext cx="714342" cy="752613"/>
          </a:xfrm>
          <a:prstGeom prst="rect">
            <a:avLst/>
          </a:prstGeom>
        </p:spPr>
      </p:pic>
      <p:pic>
        <p:nvPicPr>
          <p:cNvPr id="42" name="Picture 41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97F8A78A-90A0-4AE3-9501-75537E460A4E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17891" y="6130298"/>
            <a:ext cx="491712" cy="485326"/>
          </a:xfrm>
          <a:prstGeom prst="rect">
            <a:avLst/>
          </a:prstGeom>
        </p:spPr>
      </p:pic>
      <p:pic>
        <p:nvPicPr>
          <p:cNvPr id="18" name="teacher guide">
            <a:extLst>
              <a:ext uri="{FF2B5EF4-FFF2-40B4-BE49-F238E27FC236}">
                <a16:creationId xmlns:a16="http://schemas.microsoft.com/office/drawing/2014/main" id="{88E3566B-353A-44A6-94F2-5053AF2EBCE8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2397" y="6192904"/>
            <a:ext cx="493437" cy="4870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95560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500"/>
                            </p:stCondLst>
                            <p:childTnLst>
                              <p:par>
                                <p:cTn id="43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0"/>
                            </p:stCondLst>
                            <p:childTnLst>
                              <p:par>
                                <p:cTn id="4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26" grpId="0"/>
      <p:bldP spid="29" grpId="0" animBg="1"/>
      <p:bldP spid="33" grpId="0" animBg="1"/>
      <p:bldP spid="35" grpId="0"/>
      <p:bldP spid="17" grpId="0" animBg="1"/>
      <p:bldP spid="38" grpId="0" animBg="1"/>
      <p:bldP spid="40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" name="Picture 52">
            <a:extLst>
              <a:ext uri="{FF2B5EF4-FFF2-40B4-BE49-F238E27FC236}">
                <a16:creationId xmlns:a16="http://schemas.microsoft.com/office/drawing/2014/main" id="{0D67E56B-9711-432B-AC61-0B559CD70ED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7658" y="0"/>
            <a:ext cx="714342" cy="752613"/>
          </a:xfrm>
          <a:prstGeom prst="rect">
            <a:avLst/>
          </a:prstGeom>
        </p:spPr>
      </p:pic>
      <p:pic>
        <p:nvPicPr>
          <p:cNvPr id="54" name="Picture 53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AFDAD975-9FF8-4FA1-A490-500E34309F9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17891" y="6130298"/>
            <a:ext cx="491712" cy="485326"/>
          </a:xfrm>
          <a:prstGeom prst="rect">
            <a:avLst/>
          </a:prstGeom>
        </p:spPr>
      </p:pic>
      <p:pic>
        <p:nvPicPr>
          <p:cNvPr id="2" name="Graphic 1">
            <a:extLst>
              <a:ext uri="{FF2B5EF4-FFF2-40B4-BE49-F238E27FC236}">
                <a16:creationId xmlns:a16="http://schemas.microsoft.com/office/drawing/2014/main" id="{0BF1FD8A-0A86-473C-B115-A71D46EFE37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3519086" y="200738"/>
            <a:ext cx="5153827" cy="600710"/>
          </a:xfrm>
          <a:prstGeom prst="rect">
            <a:avLst/>
          </a:prstGeom>
        </p:spPr>
      </p:pic>
      <p:grpSp>
        <p:nvGrpSpPr>
          <p:cNvPr id="20" name="Group 19">
            <a:extLst>
              <a:ext uri="{FF2B5EF4-FFF2-40B4-BE49-F238E27FC236}">
                <a16:creationId xmlns:a16="http://schemas.microsoft.com/office/drawing/2014/main" id="{6E239CDD-C387-4BDC-BF74-25B0377E5929}"/>
              </a:ext>
            </a:extLst>
          </p:cNvPr>
          <p:cNvGrpSpPr/>
          <p:nvPr/>
        </p:nvGrpSpPr>
        <p:grpSpPr>
          <a:xfrm>
            <a:off x="4068755" y="998293"/>
            <a:ext cx="3236734" cy="2551211"/>
            <a:chOff x="6096000" y="998293"/>
            <a:chExt cx="3236734" cy="2551211"/>
          </a:xfrm>
        </p:grpSpPr>
        <p:pic>
          <p:nvPicPr>
            <p:cNvPr id="11" name="Graphic 10">
              <a:extLst>
                <a:ext uri="{FF2B5EF4-FFF2-40B4-BE49-F238E27FC236}">
                  <a16:creationId xmlns:a16="http://schemas.microsoft.com/office/drawing/2014/main" id="{1B9C9A37-7744-4908-8CF1-22D2C99FDFC0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6096000" y="998293"/>
              <a:ext cx="811578" cy="877560"/>
            </a:xfrm>
            <a:prstGeom prst="rect">
              <a:avLst/>
            </a:prstGeom>
          </p:spPr>
        </p:pic>
        <p:sp>
          <p:nvSpPr>
            <p:cNvPr id="26" name="Rectangle: Rounded Corners 25">
              <a:extLst>
                <a:ext uri="{FF2B5EF4-FFF2-40B4-BE49-F238E27FC236}">
                  <a16:creationId xmlns:a16="http://schemas.microsoft.com/office/drawing/2014/main" id="{A917ACFA-890B-40A6-B42E-4F38BF87F74B}"/>
                </a:ext>
              </a:extLst>
            </p:cNvPr>
            <p:cNvSpPr/>
            <p:nvPr/>
          </p:nvSpPr>
          <p:spPr>
            <a:xfrm>
              <a:off x="6096000" y="1474349"/>
              <a:ext cx="3134863" cy="2075155"/>
            </a:xfrm>
            <a:prstGeom prst="roundRect">
              <a:avLst/>
            </a:prstGeom>
            <a:solidFill>
              <a:schemeClr val="bg1"/>
            </a:solidFill>
            <a:ln w="28575">
              <a:solidFill>
                <a:srgbClr val="B84B7D"/>
              </a:solidFill>
            </a:ln>
            <a:effectLst>
              <a:outerShdw dist="63500" dir="5400000" algn="t" rotWithShape="0">
                <a:srgbClr val="9F3F6A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B15F5D11-3FD1-4F8E-91BB-0332859FE05A}"/>
                </a:ext>
              </a:extLst>
            </p:cNvPr>
            <p:cNvSpPr/>
            <p:nvPr/>
          </p:nvSpPr>
          <p:spPr>
            <a:xfrm>
              <a:off x="6197871" y="1727096"/>
              <a:ext cx="3134863" cy="156966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th-TH" sz="32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  เวลาแสดงแต่ละชุด</a:t>
              </a:r>
              <a:endParaRPr lang="en-US" sz="3200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  <a:p>
              <a:r>
                <a:rPr lang="th-TH" sz="32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ไม่เกิน 7 นาที รวมทั้งหมดไม่เกิน 1 ชั่วโมงครึ่ง</a:t>
              </a:r>
            </a:p>
          </p:txBody>
        </p:sp>
      </p:grpSp>
      <p:grpSp>
        <p:nvGrpSpPr>
          <p:cNvPr id="25" name="Group 24">
            <a:extLst>
              <a:ext uri="{FF2B5EF4-FFF2-40B4-BE49-F238E27FC236}">
                <a16:creationId xmlns:a16="http://schemas.microsoft.com/office/drawing/2014/main" id="{3A934666-3528-4D02-AC0E-A56E46B91692}"/>
              </a:ext>
            </a:extLst>
          </p:cNvPr>
          <p:cNvGrpSpPr/>
          <p:nvPr/>
        </p:nvGrpSpPr>
        <p:grpSpPr>
          <a:xfrm>
            <a:off x="5796947" y="3795575"/>
            <a:ext cx="2970835" cy="2831313"/>
            <a:chOff x="9011177" y="1460011"/>
            <a:chExt cx="2970835" cy="2831313"/>
          </a:xfrm>
        </p:grpSpPr>
        <p:pic>
          <p:nvPicPr>
            <p:cNvPr id="15" name="Graphic 14">
              <a:extLst>
                <a:ext uri="{FF2B5EF4-FFF2-40B4-BE49-F238E27FC236}">
                  <a16:creationId xmlns:a16="http://schemas.microsoft.com/office/drawing/2014/main" id="{078C3982-7F3E-4231-9C2B-2A7B101CFA79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p:blipFill>
          <p:spPr>
            <a:xfrm>
              <a:off x="9011177" y="3195828"/>
              <a:ext cx="821622" cy="1095496"/>
            </a:xfrm>
            <a:prstGeom prst="rect">
              <a:avLst/>
            </a:prstGeom>
          </p:spPr>
        </p:pic>
        <p:sp>
          <p:nvSpPr>
            <p:cNvPr id="29" name="Rectangle: Rounded Corners 28">
              <a:extLst>
                <a:ext uri="{FF2B5EF4-FFF2-40B4-BE49-F238E27FC236}">
                  <a16:creationId xmlns:a16="http://schemas.microsoft.com/office/drawing/2014/main" id="{56FA2BD4-0BAE-4202-974F-1758E6536634}"/>
                </a:ext>
              </a:extLst>
            </p:cNvPr>
            <p:cNvSpPr/>
            <p:nvPr/>
          </p:nvSpPr>
          <p:spPr>
            <a:xfrm>
              <a:off x="9022978" y="1460011"/>
              <a:ext cx="2954824" cy="2075155"/>
            </a:xfrm>
            <a:prstGeom prst="roundRect">
              <a:avLst/>
            </a:prstGeom>
            <a:solidFill>
              <a:schemeClr val="bg1"/>
            </a:solidFill>
            <a:ln w="28575">
              <a:solidFill>
                <a:srgbClr val="AA2B5F"/>
              </a:solidFill>
            </a:ln>
            <a:effectLst>
              <a:outerShdw dist="63500" dir="5400000" algn="t" rotWithShape="0">
                <a:srgbClr val="89234C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8E2D4230-130A-46D6-A7EF-EAC2F9FB2527}"/>
                </a:ext>
              </a:extLst>
            </p:cNvPr>
            <p:cNvSpPr/>
            <p:nvPr/>
          </p:nvSpPr>
          <p:spPr>
            <a:xfrm>
              <a:off x="9106271" y="1699313"/>
              <a:ext cx="2875741" cy="156966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th-TH" sz="32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  กำหนดองค์ประกอบของการแสดงให้ชัด เช่น เครื่องแต่งกาย เพลงที่ใช้</a:t>
              </a:r>
            </a:p>
          </p:txBody>
        </p:sp>
      </p:grpSp>
      <p:pic>
        <p:nvPicPr>
          <p:cNvPr id="32" name="teacher guide">
            <a:extLst>
              <a:ext uri="{FF2B5EF4-FFF2-40B4-BE49-F238E27FC236}">
                <a16:creationId xmlns:a16="http://schemas.microsoft.com/office/drawing/2014/main" id="{773A1093-064D-409F-B665-359788B8F0A7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2397" y="6192904"/>
            <a:ext cx="493437" cy="487028"/>
          </a:xfrm>
          <a:prstGeom prst="rect">
            <a:avLst/>
          </a:prstGeom>
        </p:spPr>
      </p:pic>
      <p:pic>
        <p:nvPicPr>
          <p:cNvPr id="28" name="Graphic 27">
            <a:extLst>
              <a:ext uri="{FF2B5EF4-FFF2-40B4-BE49-F238E27FC236}">
                <a16:creationId xmlns:a16="http://schemas.microsoft.com/office/drawing/2014/main" id="{30D8A110-5FD2-4F07-8784-176A02005E6D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9294134" y="1940556"/>
            <a:ext cx="1832176" cy="4196274"/>
          </a:xfrm>
          <a:prstGeom prst="rect">
            <a:avLst/>
          </a:prstGeom>
        </p:spPr>
      </p:pic>
      <p:grpSp>
        <p:nvGrpSpPr>
          <p:cNvPr id="12" name="Group 11">
            <a:extLst>
              <a:ext uri="{FF2B5EF4-FFF2-40B4-BE49-F238E27FC236}">
                <a16:creationId xmlns:a16="http://schemas.microsoft.com/office/drawing/2014/main" id="{E94962DB-4D27-46E9-AA10-5D69AE638F2D}"/>
              </a:ext>
            </a:extLst>
          </p:cNvPr>
          <p:cNvGrpSpPr/>
          <p:nvPr/>
        </p:nvGrpSpPr>
        <p:grpSpPr>
          <a:xfrm>
            <a:off x="511331" y="752613"/>
            <a:ext cx="3026230" cy="2859303"/>
            <a:chOff x="511331" y="752613"/>
            <a:chExt cx="3026230" cy="2859303"/>
          </a:xfrm>
        </p:grpSpPr>
        <p:grpSp>
          <p:nvGrpSpPr>
            <p:cNvPr id="34" name="Group 33">
              <a:extLst>
                <a:ext uri="{FF2B5EF4-FFF2-40B4-BE49-F238E27FC236}">
                  <a16:creationId xmlns:a16="http://schemas.microsoft.com/office/drawing/2014/main" id="{D049D5CD-6C1C-48FA-8715-2E05830120B8}"/>
                </a:ext>
              </a:extLst>
            </p:cNvPr>
            <p:cNvGrpSpPr/>
            <p:nvPr/>
          </p:nvGrpSpPr>
          <p:grpSpPr>
            <a:xfrm>
              <a:off x="675834" y="950167"/>
              <a:ext cx="2861727" cy="2661749"/>
              <a:chOff x="258117" y="950167"/>
              <a:chExt cx="2861727" cy="2661749"/>
            </a:xfrm>
          </p:grpSpPr>
          <p:pic>
            <p:nvPicPr>
              <p:cNvPr id="33" name="Graphic 32">
                <a:extLst>
                  <a:ext uri="{FF2B5EF4-FFF2-40B4-BE49-F238E27FC236}">
                    <a16:creationId xmlns:a16="http://schemas.microsoft.com/office/drawing/2014/main" id="{F967392E-24DC-4107-960A-28861A6CEA8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4">
                <a:extLst>
                  <a:ext uri="{96DAC541-7B7A-43D3-8B79-37D633B846F1}">
                    <asvg:svgBlip xmlns:asvg="http://schemas.microsoft.com/office/drawing/2016/SVG/main" r:embed="rId15"/>
                  </a:ext>
                </a:extLst>
              </a:blip>
              <a:stretch>
                <a:fillRect/>
              </a:stretch>
            </p:blipFill>
            <p:spPr>
              <a:xfrm>
                <a:off x="267512" y="950167"/>
                <a:ext cx="816643" cy="883037"/>
              </a:xfrm>
              <a:prstGeom prst="rect">
                <a:avLst/>
              </a:prstGeom>
            </p:spPr>
          </p:pic>
          <p:sp>
            <p:nvSpPr>
              <p:cNvPr id="3" name="Rectangle: Rounded Corners 2">
                <a:extLst>
                  <a:ext uri="{FF2B5EF4-FFF2-40B4-BE49-F238E27FC236}">
                    <a16:creationId xmlns:a16="http://schemas.microsoft.com/office/drawing/2014/main" id="{2CE77AF5-60C4-48D2-AE75-E0048193BD59}"/>
                  </a:ext>
                </a:extLst>
              </p:cNvPr>
              <p:cNvSpPr/>
              <p:nvPr/>
            </p:nvSpPr>
            <p:spPr>
              <a:xfrm>
                <a:off x="258117" y="1475612"/>
                <a:ext cx="2861727" cy="2075155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rgbClr val="E288B5"/>
                </a:solidFill>
              </a:ln>
              <a:effectLst>
                <a:outerShdw dist="63500" dir="5400000" algn="t" rotWithShape="0">
                  <a:srgbClr val="E59FC9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9" name="Rectangle 18">
                <a:extLst>
                  <a:ext uri="{FF2B5EF4-FFF2-40B4-BE49-F238E27FC236}">
                    <a16:creationId xmlns:a16="http://schemas.microsoft.com/office/drawing/2014/main" id="{51EF8B9B-85F7-4FC0-8D2F-C27D502A1565}"/>
                  </a:ext>
                </a:extLst>
              </p:cNvPr>
              <p:cNvSpPr/>
              <p:nvPr/>
            </p:nvSpPr>
            <p:spPr>
              <a:xfrm>
                <a:off x="406380" y="1549813"/>
                <a:ext cx="2699119" cy="206210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th-TH" sz="3200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   เลือกการแสดงที่มีเนื้อหาเกี่ยวข้องกับ</a:t>
                </a:r>
              </a:p>
              <a:p>
                <a:r>
                  <a:rPr lang="th-TH" sz="3200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วันสำคัญของโรงเรียน</a:t>
                </a:r>
              </a:p>
              <a:p>
                <a:r>
                  <a:rPr lang="th-TH" sz="3200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ที่จะจัดขึ้น</a:t>
                </a:r>
              </a:p>
            </p:txBody>
          </p:sp>
        </p:grpSp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0BFC8266-0C08-4429-B3CE-9C24AAA7E673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/>
            <a:stretch>
              <a:fillRect/>
            </a:stretch>
          </p:blipFill>
          <p:spPr>
            <a:xfrm>
              <a:off x="511331" y="752613"/>
              <a:ext cx="1164437" cy="1072989"/>
            </a:xfrm>
            <a:prstGeom prst="rect">
              <a:avLst/>
            </a:prstGeom>
          </p:spPr>
        </p:pic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03E704D5-0674-42C3-B241-E3DE50456DD1}"/>
              </a:ext>
            </a:extLst>
          </p:cNvPr>
          <p:cNvGrpSpPr/>
          <p:nvPr/>
        </p:nvGrpSpPr>
        <p:grpSpPr>
          <a:xfrm>
            <a:off x="2053167" y="3830305"/>
            <a:ext cx="3271500" cy="2976852"/>
            <a:chOff x="2053167" y="3830305"/>
            <a:chExt cx="3271500" cy="2976852"/>
          </a:xfrm>
        </p:grpSpPr>
        <p:grpSp>
          <p:nvGrpSpPr>
            <p:cNvPr id="17" name="Group 16">
              <a:extLst>
                <a:ext uri="{FF2B5EF4-FFF2-40B4-BE49-F238E27FC236}">
                  <a16:creationId xmlns:a16="http://schemas.microsoft.com/office/drawing/2014/main" id="{AAD6CB30-575A-40A6-A503-D6198724CD75}"/>
                </a:ext>
              </a:extLst>
            </p:cNvPr>
            <p:cNvGrpSpPr/>
            <p:nvPr/>
          </p:nvGrpSpPr>
          <p:grpSpPr>
            <a:xfrm>
              <a:off x="2254499" y="3830305"/>
              <a:ext cx="3070168" cy="2869728"/>
              <a:chOff x="3179442" y="1494741"/>
              <a:chExt cx="3070168" cy="2869728"/>
            </a:xfrm>
          </p:grpSpPr>
          <p:pic>
            <p:nvPicPr>
              <p:cNvPr id="9" name="Graphic 8">
                <a:extLst>
                  <a:ext uri="{FF2B5EF4-FFF2-40B4-BE49-F238E27FC236}">
                    <a16:creationId xmlns:a16="http://schemas.microsoft.com/office/drawing/2014/main" id="{3B6C750E-DCE6-4158-A02D-A905E74074B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7">
                <a:extLst>
                  <a:ext uri="{96DAC541-7B7A-43D3-8B79-37D633B846F1}">
                    <asvg:svgBlip xmlns:asvg="http://schemas.microsoft.com/office/drawing/2016/SVG/main" r:embed="rId18"/>
                  </a:ext>
                </a:extLst>
              </a:blip>
              <a:stretch>
                <a:fillRect/>
              </a:stretch>
            </p:blipFill>
            <p:spPr>
              <a:xfrm>
                <a:off x="3179442" y="3268973"/>
                <a:ext cx="816643" cy="1095496"/>
              </a:xfrm>
              <a:prstGeom prst="rect">
                <a:avLst/>
              </a:prstGeom>
            </p:spPr>
          </p:pic>
          <p:sp>
            <p:nvSpPr>
              <p:cNvPr id="23" name="Rectangle: Rounded Corners 22">
                <a:extLst>
                  <a:ext uri="{FF2B5EF4-FFF2-40B4-BE49-F238E27FC236}">
                    <a16:creationId xmlns:a16="http://schemas.microsoft.com/office/drawing/2014/main" id="{E6E84238-9428-4376-ABF3-DDC653E5A8BD}"/>
                  </a:ext>
                </a:extLst>
              </p:cNvPr>
              <p:cNvSpPr/>
              <p:nvPr/>
            </p:nvSpPr>
            <p:spPr>
              <a:xfrm>
                <a:off x="3183732" y="1494741"/>
                <a:ext cx="3065878" cy="2075155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rgbClr val="E288B5"/>
                </a:solidFill>
              </a:ln>
              <a:effectLst>
                <a:outerShdw dist="63500" dir="5400000" algn="t" rotWithShape="0">
                  <a:srgbClr val="D75B99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4" name="Rectangle 23">
                <a:extLst>
                  <a:ext uri="{FF2B5EF4-FFF2-40B4-BE49-F238E27FC236}">
                    <a16:creationId xmlns:a16="http://schemas.microsoft.com/office/drawing/2014/main" id="{E3321EA0-7B1B-4054-821E-A9F75065D55A}"/>
                  </a:ext>
                </a:extLst>
              </p:cNvPr>
              <p:cNvSpPr/>
              <p:nvPr/>
            </p:nvSpPr>
            <p:spPr>
              <a:xfrm>
                <a:off x="3270224" y="1751255"/>
                <a:ext cx="2979386" cy="156966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th-TH" sz="3200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   นำเสนอรูปแบบของ</a:t>
                </a:r>
              </a:p>
              <a:p>
                <a:r>
                  <a:rPr lang="th-TH" sz="3200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การแสดงในแนวอนุรักษ์ เพื่อช่วยสืบสานวัฒนธรรม</a:t>
                </a:r>
              </a:p>
            </p:txBody>
          </p:sp>
        </p:grpSp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BB559A8A-01A2-41EA-A4F7-4E3838265EE9}"/>
                </a:ext>
              </a:extLst>
            </p:cNvPr>
            <p:cNvPicPr>
              <a:picLocks noChangeAspect="1"/>
            </p:cNvPicPr>
            <p:nvPr/>
          </p:nvPicPr>
          <p:blipFill>
            <a:blip r:embed="rId19"/>
            <a:stretch>
              <a:fillRect/>
            </a:stretch>
          </p:blipFill>
          <p:spPr>
            <a:xfrm>
              <a:off x="2053167" y="5734168"/>
              <a:ext cx="1219306" cy="107298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8650786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" name="Picture 52">
            <a:extLst>
              <a:ext uri="{FF2B5EF4-FFF2-40B4-BE49-F238E27FC236}">
                <a16:creationId xmlns:a16="http://schemas.microsoft.com/office/drawing/2014/main" id="{0D67E56B-9711-432B-AC61-0B559CD70ED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7658" y="0"/>
            <a:ext cx="714342" cy="752613"/>
          </a:xfrm>
          <a:prstGeom prst="rect">
            <a:avLst/>
          </a:prstGeom>
        </p:spPr>
      </p:pic>
      <p:pic>
        <p:nvPicPr>
          <p:cNvPr id="54" name="Picture 53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AFDAD975-9FF8-4FA1-A490-500E34309F9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17891" y="6130298"/>
            <a:ext cx="491712" cy="485326"/>
          </a:xfrm>
          <a:prstGeom prst="rect">
            <a:avLst/>
          </a:prstGeom>
        </p:spPr>
      </p:pic>
      <p:grpSp>
        <p:nvGrpSpPr>
          <p:cNvPr id="20" name="Group 19">
            <a:extLst>
              <a:ext uri="{FF2B5EF4-FFF2-40B4-BE49-F238E27FC236}">
                <a16:creationId xmlns:a16="http://schemas.microsoft.com/office/drawing/2014/main" id="{6E239CDD-C387-4BDC-BF74-25B0377E5929}"/>
              </a:ext>
            </a:extLst>
          </p:cNvPr>
          <p:cNvGrpSpPr/>
          <p:nvPr/>
        </p:nvGrpSpPr>
        <p:grpSpPr>
          <a:xfrm>
            <a:off x="6953570" y="998293"/>
            <a:ext cx="2958680" cy="2551211"/>
            <a:chOff x="6096000" y="998293"/>
            <a:chExt cx="2958680" cy="2551211"/>
          </a:xfrm>
        </p:grpSpPr>
        <p:pic>
          <p:nvPicPr>
            <p:cNvPr id="11" name="Graphic 10">
              <a:extLst>
                <a:ext uri="{FF2B5EF4-FFF2-40B4-BE49-F238E27FC236}">
                  <a16:creationId xmlns:a16="http://schemas.microsoft.com/office/drawing/2014/main" id="{1B9C9A37-7744-4908-8CF1-22D2C99FDFC0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6096000" y="998293"/>
              <a:ext cx="811578" cy="877560"/>
            </a:xfrm>
            <a:prstGeom prst="rect">
              <a:avLst/>
            </a:prstGeom>
          </p:spPr>
        </p:pic>
        <p:sp>
          <p:nvSpPr>
            <p:cNvPr id="26" name="Rectangle: Rounded Corners 25">
              <a:extLst>
                <a:ext uri="{FF2B5EF4-FFF2-40B4-BE49-F238E27FC236}">
                  <a16:creationId xmlns:a16="http://schemas.microsoft.com/office/drawing/2014/main" id="{A917ACFA-890B-40A6-B42E-4F38BF87F74B}"/>
                </a:ext>
              </a:extLst>
            </p:cNvPr>
            <p:cNvSpPr/>
            <p:nvPr/>
          </p:nvSpPr>
          <p:spPr>
            <a:xfrm>
              <a:off x="6096000" y="1474349"/>
              <a:ext cx="2861727" cy="2075155"/>
            </a:xfrm>
            <a:prstGeom prst="roundRect">
              <a:avLst/>
            </a:prstGeom>
            <a:solidFill>
              <a:schemeClr val="bg1"/>
            </a:solidFill>
            <a:ln w="28575">
              <a:solidFill>
                <a:srgbClr val="B84B7D"/>
              </a:solidFill>
            </a:ln>
            <a:effectLst>
              <a:outerShdw dist="63500" dir="5400000" algn="t" rotWithShape="0">
                <a:srgbClr val="9F3F6A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B15F5D11-3FD1-4F8E-91BB-0332859FE05A}"/>
                </a:ext>
              </a:extLst>
            </p:cNvPr>
            <p:cNvSpPr/>
            <p:nvPr/>
          </p:nvSpPr>
          <p:spPr>
            <a:xfrm>
              <a:off x="6192952" y="1774331"/>
              <a:ext cx="2861728" cy="156966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th-TH" sz="32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  นำภูมิปัญญา วิถีชีวิต </a:t>
              </a:r>
              <a:endParaRPr lang="en-US" sz="3200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  <a:p>
              <a:r>
                <a:rPr lang="th-TH" sz="32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การประกอบอาชีพของชาวบ้านมาประดิษฐ์</a:t>
              </a:r>
            </a:p>
          </p:txBody>
        </p:sp>
      </p:grpSp>
      <p:grpSp>
        <p:nvGrpSpPr>
          <p:cNvPr id="25" name="Group 24">
            <a:extLst>
              <a:ext uri="{FF2B5EF4-FFF2-40B4-BE49-F238E27FC236}">
                <a16:creationId xmlns:a16="http://schemas.microsoft.com/office/drawing/2014/main" id="{3A934666-3528-4D02-AC0E-A56E46B91692}"/>
              </a:ext>
            </a:extLst>
          </p:cNvPr>
          <p:cNvGrpSpPr/>
          <p:nvPr/>
        </p:nvGrpSpPr>
        <p:grpSpPr>
          <a:xfrm>
            <a:off x="8553426" y="3818921"/>
            <a:ext cx="3068105" cy="2815271"/>
            <a:chOff x="9011177" y="1460011"/>
            <a:chExt cx="3068105" cy="2815271"/>
          </a:xfrm>
        </p:grpSpPr>
        <p:pic>
          <p:nvPicPr>
            <p:cNvPr id="15" name="Graphic 14">
              <a:extLst>
                <a:ext uri="{FF2B5EF4-FFF2-40B4-BE49-F238E27FC236}">
                  <a16:creationId xmlns:a16="http://schemas.microsoft.com/office/drawing/2014/main" id="{078C3982-7F3E-4231-9C2B-2A7B101CFA79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9011177" y="3179786"/>
              <a:ext cx="821622" cy="1095496"/>
            </a:xfrm>
            <a:prstGeom prst="rect">
              <a:avLst/>
            </a:prstGeom>
          </p:spPr>
        </p:pic>
        <p:sp>
          <p:nvSpPr>
            <p:cNvPr id="29" name="Rectangle: Rounded Corners 28">
              <a:extLst>
                <a:ext uri="{FF2B5EF4-FFF2-40B4-BE49-F238E27FC236}">
                  <a16:creationId xmlns:a16="http://schemas.microsoft.com/office/drawing/2014/main" id="{56FA2BD4-0BAE-4202-974F-1758E6536634}"/>
                </a:ext>
              </a:extLst>
            </p:cNvPr>
            <p:cNvSpPr/>
            <p:nvPr/>
          </p:nvSpPr>
          <p:spPr>
            <a:xfrm>
              <a:off x="9022978" y="1460011"/>
              <a:ext cx="3056304" cy="2075155"/>
            </a:xfrm>
            <a:prstGeom prst="roundRect">
              <a:avLst/>
            </a:prstGeom>
            <a:solidFill>
              <a:schemeClr val="bg1"/>
            </a:solidFill>
            <a:ln w="28575">
              <a:solidFill>
                <a:srgbClr val="AA2B5F"/>
              </a:solidFill>
            </a:ln>
            <a:effectLst>
              <a:outerShdw dist="63500" dir="5400000" algn="t" rotWithShape="0">
                <a:srgbClr val="89234C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8E2D4230-130A-46D6-A7EF-EAC2F9FB2527}"/>
                </a:ext>
              </a:extLst>
            </p:cNvPr>
            <p:cNvSpPr/>
            <p:nvPr/>
          </p:nvSpPr>
          <p:spPr>
            <a:xfrm>
              <a:off x="9086312" y="1984457"/>
              <a:ext cx="2960886" cy="10772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th-TH" sz="32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  นำสิ่งที่มีอยู่ในท้องถิ่นที่โรงเรียนตั้งอยู่มาประดิษฐ์</a:t>
              </a:r>
            </a:p>
          </p:txBody>
        </p:sp>
      </p:grpSp>
      <p:pic>
        <p:nvPicPr>
          <p:cNvPr id="4" name="Graphic 3">
            <a:extLst>
              <a:ext uri="{FF2B5EF4-FFF2-40B4-BE49-F238E27FC236}">
                <a16:creationId xmlns:a16="http://schemas.microsoft.com/office/drawing/2014/main" id="{7D839CFA-289C-45B2-B477-983AE80778EC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4203103" y="194095"/>
            <a:ext cx="3785792" cy="602441"/>
          </a:xfrm>
          <a:prstGeom prst="rect">
            <a:avLst/>
          </a:prstGeom>
        </p:spPr>
      </p:pic>
      <p:pic>
        <p:nvPicPr>
          <p:cNvPr id="5" name="Graphic 4">
            <a:extLst>
              <a:ext uri="{FF2B5EF4-FFF2-40B4-BE49-F238E27FC236}">
                <a16:creationId xmlns:a16="http://schemas.microsoft.com/office/drawing/2014/main" id="{FFF47903-B2B8-49A3-B6DA-82704A2DD1BB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-246716" y="3261020"/>
            <a:ext cx="4549131" cy="3418912"/>
          </a:xfrm>
          <a:prstGeom prst="rect">
            <a:avLst/>
          </a:prstGeom>
        </p:spPr>
      </p:pic>
      <p:pic>
        <p:nvPicPr>
          <p:cNvPr id="32" name="teacher guide">
            <a:extLst>
              <a:ext uri="{FF2B5EF4-FFF2-40B4-BE49-F238E27FC236}">
                <a16:creationId xmlns:a16="http://schemas.microsoft.com/office/drawing/2014/main" id="{773A1093-064D-409F-B665-359788B8F0A7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2397" y="6192904"/>
            <a:ext cx="493437" cy="487028"/>
          </a:xfrm>
          <a:prstGeom prst="rect">
            <a:avLst/>
          </a:prstGeom>
        </p:spPr>
      </p:pic>
      <p:grpSp>
        <p:nvGrpSpPr>
          <p:cNvPr id="12" name="Group 11">
            <a:extLst>
              <a:ext uri="{FF2B5EF4-FFF2-40B4-BE49-F238E27FC236}">
                <a16:creationId xmlns:a16="http://schemas.microsoft.com/office/drawing/2014/main" id="{06AE82AF-B441-48F8-8BA8-8907D9438325}"/>
              </a:ext>
            </a:extLst>
          </p:cNvPr>
          <p:cNvGrpSpPr/>
          <p:nvPr/>
        </p:nvGrpSpPr>
        <p:grpSpPr>
          <a:xfrm>
            <a:off x="3367874" y="764098"/>
            <a:ext cx="3088166" cy="2786669"/>
            <a:chOff x="3367874" y="764098"/>
            <a:chExt cx="3088166" cy="2786669"/>
          </a:xfrm>
        </p:grpSpPr>
        <p:grpSp>
          <p:nvGrpSpPr>
            <p:cNvPr id="46" name="Group 45">
              <a:extLst>
                <a:ext uri="{FF2B5EF4-FFF2-40B4-BE49-F238E27FC236}">
                  <a16:creationId xmlns:a16="http://schemas.microsoft.com/office/drawing/2014/main" id="{2AF3A839-8327-443B-8E6C-D4F989EEC2D9}"/>
                </a:ext>
              </a:extLst>
            </p:cNvPr>
            <p:cNvGrpSpPr/>
            <p:nvPr/>
          </p:nvGrpSpPr>
          <p:grpSpPr>
            <a:xfrm>
              <a:off x="3532377" y="998293"/>
              <a:ext cx="2923663" cy="2552474"/>
              <a:chOff x="258117" y="998293"/>
              <a:chExt cx="2923663" cy="2552474"/>
            </a:xfrm>
          </p:grpSpPr>
          <p:pic>
            <p:nvPicPr>
              <p:cNvPr id="47" name="Graphic 46">
                <a:extLst>
                  <a:ext uri="{FF2B5EF4-FFF2-40B4-BE49-F238E27FC236}">
                    <a16:creationId xmlns:a16="http://schemas.microsoft.com/office/drawing/2014/main" id="{1FAA0A9E-71A1-43B1-A3FB-891D8088402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4">
                <a:extLst>
                  <a:ext uri="{96DAC541-7B7A-43D3-8B79-37D633B846F1}">
                    <asvg:svgBlip xmlns:asvg="http://schemas.microsoft.com/office/drawing/2016/SVG/main" r:embed="rId15"/>
                  </a:ext>
                </a:extLst>
              </a:blip>
              <a:stretch>
                <a:fillRect/>
              </a:stretch>
            </p:blipFill>
            <p:spPr>
              <a:xfrm>
                <a:off x="267512" y="998293"/>
                <a:ext cx="816643" cy="883037"/>
              </a:xfrm>
              <a:prstGeom prst="rect">
                <a:avLst/>
              </a:prstGeom>
            </p:spPr>
          </p:pic>
          <p:sp>
            <p:nvSpPr>
              <p:cNvPr id="48" name="Rectangle: Rounded Corners 47">
                <a:extLst>
                  <a:ext uri="{FF2B5EF4-FFF2-40B4-BE49-F238E27FC236}">
                    <a16:creationId xmlns:a16="http://schemas.microsoft.com/office/drawing/2014/main" id="{64E46B8F-B5E3-413A-9141-65EA4E8BC478}"/>
                  </a:ext>
                </a:extLst>
              </p:cNvPr>
              <p:cNvSpPr/>
              <p:nvPr/>
            </p:nvSpPr>
            <p:spPr>
              <a:xfrm>
                <a:off x="258117" y="1475612"/>
                <a:ext cx="2861727" cy="2075155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rgbClr val="E288B5"/>
                </a:solidFill>
              </a:ln>
              <a:effectLst>
                <a:outerShdw dist="63500" dir="5400000" algn="t" rotWithShape="0">
                  <a:srgbClr val="E59FC9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9" name="Rectangle 48">
                <a:extLst>
                  <a:ext uri="{FF2B5EF4-FFF2-40B4-BE49-F238E27FC236}">
                    <a16:creationId xmlns:a16="http://schemas.microsoft.com/office/drawing/2014/main" id="{89D6FD20-8E09-431A-96AC-D293BBA83B5D}"/>
                  </a:ext>
                </a:extLst>
              </p:cNvPr>
              <p:cNvSpPr/>
              <p:nvPr/>
            </p:nvSpPr>
            <p:spPr>
              <a:xfrm>
                <a:off x="291294" y="1804649"/>
                <a:ext cx="2890486" cy="156966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th-TH" sz="3200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   นำความหมายของตราสัญลักษณ์มาประดิษฐ์</a:t>
                </a:r>
              </a:p>
              <a:p>
                <a:r>
                  <a:rPr lang="th-TH" sz="3200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ท่ารำและบรรจุเพลงร้อง</a:t>
                </a:r>
              </a:p>
            </p:txBody>
          </p:sp>
        </p:grpSp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A438C8E7-CC6E-475E-8977-E7FF5D06545A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/>
            <a:stretch>
              <a:fillRect/>
            </a:stretch>
          </p:blipFill>
          <p:spPr>
            <a:xfrm>
              <a:off x="3367874" y="764098"/>
              <a:ext cx="1164437" cy="1072989"/>
            </a:xfrm>
            <a:prstGeom prst="rect">
              <a:avLst/>
            </a:prstGeom>
          </p:spPr>
        </p:pic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2303DDDA-2611-4D14-BB2D-2A9278D15A09}"/>
              </a:ext>
            </a:extLst>
          </p:cNvPr>
          <p:cNvGrpSpPr/>
          <p:nvPr/>
        </p:nvGrpSpPr>
        <p:grpSpPr>
          <a:xfrm>
            <a:off x="4755255" y="3805525"/>
            <a:ext cx="3291340" cy="2951149"/>
            <a:chOff x="4755255" y="3805525"/>
            <a:chExt cx="3291340" cy="2951149"/>
          </a:xfrm>
        </p:grpSpPr>
        <p:grpSp>
          <p:nvGrpSpPr>
            <p:cNvPr id="17" name="Group 16">
              <a:extLst>
                <a:ext uri="{FF2B5EF4-FFF2-40B4-BE49-F238E27FC236}">
                  <a16:creationId xmlns:a16="http://schemas.microsoft.com/office/drawing/2014/main" id="{AAD6CB30-575A-40A6-A503-D6198724CD75}"/>
                </a:ext>
              </a:extLst>
            </p:cNvPr>
            <p:cNvGrpSpPr/>
            <p:nvPr/>
          </p:nvGrpSpPr>
          <p:grpSpPr>
            <a:xfrm>
              <a:off x="4935501" y="3805525"/>
              <a:ext cx="3111094" cy="2853686"/>
              <a:chOff x="3179442" y="1494741"/>
              <a:chExt cx="3111094" cy="2853686"/>
            </a:xfrm>
          </p:grpSpPr>
          <p:pic>
            <p:nvPicPr>
              <p:cNvPr id="9" name="Graphic 8">
                <a:extLst>
                  <a:ext uri="{FF2B5EF4-FFF2-40B4-BE49-F238E27FC236}">
                    <a16:creationId xmlns:a16="http://schemas.microsoft.com/office/drawing/2014/main" id="{3B6C750E-DCE6-4158-A02D-A905E74074B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7">
                <a:extLst>
                  <a:ext uri="{96DAC541-7B7A-43D3-8B79-37D633B846F1}">
                    <asvg:svgBlip xmlns:asvg="http://schemas.microsoft.com/office/drawing/2016/SVG/main" r:embed="rId18"/>
                  </a:ext>
                </a:extLst>
              </a:blip>
              <a:stretch>
                <a:fillRect/>
              </a:stretch>
            </p:blipFill>
            <p:spPr>
              <a:xfrm>
                <a:off x="3179442" y="3252931"/>
                <a:ext cx="816643" cy="1095496"/>
              </a:xfrm>
              <a:prstGeom prst="rect">
                <a:avLst/>
              </a:prstGeom>
            </p:spPr>
          </p:pic>
          <p:sp>
            <p:nvSpPr>
              <p:cNvPr id="23" name="Rectangle: Rounded Corners 22">
                <a:extLst>
                  <a:ext uri="{FF2B5EF4-FFF2-40B4-BE49-F238E27FC236}">
                    <a16:creationId xmlns:a16="http://schemas.microsoft.com/office/drawing/2014/main" id="{E6E84238-9428-4376-ABF3-DDC653E5A8BD}"/>
                  </a:ext>
                </a:extLst>
              </p:cNvPr>
              <p:cNvSpPr/>
              <p:nvPr/>
            </p:nvSpPr>
            <p:spPr>
              <a:xfrm>
                <a:off x="3183732" y="1494741"/>
                <a:ext cx="3102556" cy="2075155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rgbClr val="E288B5"/>
                </a:solidFill>
              </a:ln>
              <a:effectLst>
                <a:outerShdw dist="63500" dir="5400000" algn="t" rotWithShape="0">
                  <a:srgbClr val="D75B99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4" name="Rectangle 23">
                <a:extLst>
                  <a:ext uri="{FF2B5EF4-FFF2-40B4-BE49-F238E27FC236}">
                    <a16:creationId xmlns:a16="http://schemas.microsoft.com/office/drawing/2014/main" id="{E3321EA0-7B1B-4054-821E-A9F75065D55A}"/>
                  </a:ext>
                </a:extLst>
              </p:cNvPr>
              <p:cNvSpPr/>
              <p:nvPr/>
            </p:nvSpPr>
            <p:spPr>
              <a:xfrm>
                <a:off x="3234232" y="1789228"/>
                <a:ext cx="3056304" cy="156966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th-TH" sz="3200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   นำข้อมูลเกี่ยวกับสถานที่ของชุมชนที่โรงเรียนตั้งอยู่มาประดิษฐ์</a:t>
                </a:r>
              </a:p>
            </p:txBody>
          </p:sp>
        </p:grpSp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8F980609-09B1-4E06-A7AC-25E4D0B10908}"/>
                </a:ext>
              </a:extLst>
            </p:cNvPr>
            <p:cNvPicPr>
              <a:picLocks noChangeAspect="1"/>
            </p:cNvPicPr>
            <p:nvPr/>
          </p:nvPicPr>
          <p:blipFill>
            <a:blip r:embed="rId19"/>
            <a:stretch>
              <a:fillRect/>
            </a:stretch>
          </p:blipFill>
          <p:spPr>
            <a:xfrm>
              <a:off x="4755255" y="5683685"/>
              <a:ext cx="1219306" cy="107298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3339171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3" descr="D:\รวมงาน\งานอักษรเจริญทัศน update 300162\ภาพการตูนนาฏศิลป์ โหลด\ภาพโหลดล่าสุด\iStock-622780428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-81692" y="-34942"/>
            <a:ext cx="12355384" cy="69256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58F0CDC3-0656-48B1-8D22-F19E67FF4BC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85833" y="980728"/>
            <a:ext cx="6136944" cy="6184982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32D368E5-5336-4435-946D-F985FE02B061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7658" y="0"/>
            <a:ext cx="714342" cy="752613"/>
          </a:xfrm>
          <a:prstGeom prst="rect">
            <a:avLst/>
          </a:prstGeom>
        </p:spPr>
      </p:pic>
      <p:pic>
        <p:nvPicPr>
          <p:cNvPr id="11" name="Picture 10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786C5D86-B84F-4AEA-B350-0C46323CF16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17891" y="6130298"/>
            <a:ext cx="491712" cy="4853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5448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ext Box 2"/>
          <p:cNvSpPr txBox="1">
            <a:spLocks noChangeArrowheads="1"/>
          </p:cNvSpPr>
          <p:nvPr/>
        </p:nvSpPr>
        <p:spPr bwMode="auto">
          <a:xfrm>
            <a:off x="354644" y="1618902"/>
            <a:ext cx="2217611" cy="180170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rot="0" vert="horz" wrap="square" lIns="83682" tIns="41841" rIns="83682" bIns="41841" anchor="t" anchorCtr="0">
            <a:noAutofit/>
          </a:bodyPr>
          <a:lstStyle/>
          <a:p>
            <a:pPr algn="ctr"/>
            <a:r>
              <a:rPr lang="th-TH" sz="2196" dirty="0">
                <a:latin typeface="TH Sarabun New" panose="020B0500040200020003" pitchFamily="34" charset="-34"/>
                <a:ea typeface="Times New Roman"/>
                <a:cs typeface="TH Sarabun New" panose="020B0500040200020003" pitchFamily="34" charset="-34"/>
              </a:rPr>
              <a:t>สืบค้นข้อมูลจาก</a:t>
            </a:r>
          </a:p>
          <a:p>
            <a:pPr algn="ctr"/>
            <a:r>
              <a:rPr lang="th-TH" sz="2196" dirty="0">
                <a:latin typeface="TH Sarabun New" panose="020B0500040200020003" pitchFamily="34" charset="-34"/>
                <a:ea typeface="Times New Roman"/>
                <a:cs typeface="TH Sarabun New" panose="020B0500040200020003" pitchFamily="34" charset="-34"/>
              </a:rPr>
              <a:t>แหล่งการเรียนรู้ต่าง ๆ </a:t>
            </a:r>
          </a:p>
          <a:p>
            <a:pPr algn="ctr"/>
            <a:r>
              <a:rPr lang="th-TH" sz="2196" dirty="0">
                <a:latin typeface="TH Sarabun New" panose="020B0500040200020003" pitchFamily="34" charset="-34"/>
                <a:ea typeface="Times New Roman"/>
                <a:cs typeface="TH Sarabun New" panose="020B0500040200020003" pitchFamily="34" charset="-34"/>
              </a:rPr>
              <a:t>นำข้อมูลที่ได้มาทำเป็นสื่อ</a:t>
            </a:r>
          </a:p>
          <a:p>
            <a:pPr algn="ctr"/>
            <a:r>
              <a:rPr lang="th-TH" sz="2196" dirty="0">
                <a:latin typeface="TH Sarabun New" panose="020B0500040200020003" pitchFamily="34" charset="-34"/>
                <a:ea typeface="Times New Roman"/>
                <a:cs typeface="TH Sarabun New" panose="020B0500040200020003" pitchFamily="34" charset="-34"/>
              </a:rPr>
              <a:t>เพื่อเผยแพร่ความรู้</a:t>
            </a:r>
            <a:endParaRPr lang="en-US" sz="2196" dirty="0">
              <a:latin typeface="TH Sarabun New" panose="020B0500040200020003" pitchFamily="34" charset="-34"/>
              <a:ea typeface="Times New Roman"/>
              <a:cs typeface="TH Sarabun New" panose="020B0500040200020003" pitchFamily="34" charset="-34"/>
            </a:endParaRPr>
          </a:p>
        </p:txBody>
      </p:sp>
      <p:sp>
        <p:nvSpPr>
          <p:cNvPr id="22" name="Text Box 2"/>
          <p:cNvSpPr txBox="1">
            <a:spLocks noChangeArrowheads="1"/>
          </p:cNvSpPr>
          <p:nvPr/>
        </p:nvSpPr>
        <p:spPr bwMode="auto">
          <a:xfrm>
            <a:off x="2670077" y="1618903"/>
            <a:ext cx="2217611" cy="1541724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rot="0" vert="horz" wrap="square" lIns="83682" tIns="41841" rIns="83682" bIns="41841" anchor="t" anchorCtr="0">
            <a:noAutofit/>
          </a:bodyPr>
          <a:lstStyle/>
          <a:p>
            <a:pPr algn="ctr"/>
            <a:r>
              <a:rPr lang="th-TH" sz="2196" dirty="0">
                <a:latin typeface="TH Sarabun New" panose="020B0500040200020003" pitchFamily="34" charset="-34"/>
                <a:ea typeface="Times New Roman"/>
                <a:cs typeface="TH Sarabun New" panose="020B0500040200020003" pitchFamily="34" charset="-34"/>
              </a:rPr>
              <a:t>การจัดกิจกรรมสำคัญ                 ทางวัฒนธรรม ประเพณี</a:t>
            </a:r>
          </a:p>
          <a:p>
            <a:pPr algn="ctr"/>
            <a:r>
              <a:rPr lang="th-TH" sz="2196" dirty="0">
                <a:latin typeface="TH Sarabun New" panose="020B0500040200020003" pitchFamily="34" charset="-34"/>
                <a:ea typeface="Times New Roman"/>
                <a:cs typeface="TH Sarabun New" panose="020B0500040200020003" pitchFamily="34" charset="-34"/>
              </a:rPr>
              <a:t>ในท้องถิ่น ควรนำการแสดงนาฏศิลป์มาจัดแสดงด้วย</a:t>
            </a:r>
            <a:endParaRPr lang="en-US" sz="1647" dirty="0">
              <a:latin typeface="TH Sarabun New" panose="020B0500040200020003" pitchFamily="34" charset="-34"/>
              <a:ea typeface="Times New Roman"/>
              <a:cs typeface="TH Sarabun New" panose="020B0500040200020003" pitchFamily="34" charset="-34"/>
            </a:endParaRPr>
          </a:p>
        </p:txBody>
      </p:sp>
      <p:sp>
        <p:nvSpPr>
          <p:cNvPr id="23" name="Text Box 2"/>
          <p:cNvSpPr txBox="1">
            <a:spLocks noChangeArrowheads="1"/>
          </p:cNvSpPr>
          <p:nvPr/>
        </p:nvSpPr>
        <p:spPr bwMode="auto">
          <a:xfrm>
            <a:off x="7508656" y="1618903"/>
            <a:ext cx="2217611" cy="1541724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rot="0" vert="horz" wrap="square" lIns="83682" tIns="41841" rIns="83682" bIns="41841" anchor="t" anchorCtr="0">
            <a:noAutofit/>
          </a:bodyPr>
          <a:lstStyle/>
          <a:p>
            <a:pPr algn="ctr"/>
            <a:r>
              <a:rPr lang="th-TH" sz="2196" dirty="0">
                <a:latin typeface="TH Sarabun New" panose="020B0500040200020003" pitchFamily="34" charset="-34"/>
                <a:ea typeface="Times New Roman"/>
                <a:cs typeface="TH Sarabun New" panose="020B0500040200020003" pitchFamily="34" charset="-34"/>
              </a:rPr>
              <a:t>ปรับปรุง แก้ไข และพัฒนารูปแบบของการแสดงให้มีความสอดคล้องกับรสนิยมของผู้คนในปัจจุบัน</a:t>
            </a:r>
          </a:p>
        </p:txBody>
      </p:sp>
      <p:sp>
        <p:nvSpPr>
          <p:cNvPr id="24" name="Text Box 2"/>
          <p:cNvSpPr txBox="1">
            <a:spLocks noChangeArrowheads="1"/>
          </p:cNvSpPr>
          <p:nvPr/>
        </p:nvSpPr>
        <p:spPr bwMode="auto">
          <a:xfrm>
            <a:off x="4987194" y="1618902"/>
            <a:ext cx="2217611" cy="154172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rot="0" vert="horz" wrap="square" lIns="83682" tIns="41841" rIns="83682" bIns="41841" anchor="t" anchorCtr="0">
            <a:noAutofit/>
          </a:bodyPr>
          <a:lstStyle/>
          <a:p>
            <a:pPr algn="ctr"/>
            <a:r>
              <a:rPr lang="th-TH" sz="2196" dirty="0">
                <a:latin typeface="TH Sarabun New" panose="020B0500040200020003" pitchFamily="34" charset="-34"/>
                <a:ea typeface="Times New Roman"/>
                <a:cs typeface="TH Sarabun New" panose="020B0500040200020003" pitchFamily="34" charset="-34"/>
              </a:rPr>
              <a:t>นำการแสดงที่ได้รับ</a:t>
            </a:r>
          </a:p>
          <a:p>
            <a:pPr algn="ctr"/>
            <a:r>
              <a:rPr lang="th-TH" sz="2196" dirty="0">
                <a:latin typeface="TH Sarabun New" panose="020B0500040200020003" pitchFamily="34" charset="-34"/>
                <a:ea typeface="Times New Roman"/>
                <a:cs typeface="TH Sarabun New" panose="020B0500040200020003" pitchFamily="34" charset="-34"/>
              </a:rPr>
              <a:t>ความนิยมน้อยมาจัดแสดงใหม่ โดยให้ความรู้ควบคู่                   ไปกับการจัดการแสดง</a:t>
            </a:r>
          </a:p>
        </p:txBody>
      </p:sp>
      <p:sp>
        <p:nvSpPr>
          <p:cNvPr id="25" name="Text Box 2"/>
          <p:cNvSpPr txBox="1">
            <a:spLocks noChangeArrowheads="1"/>
          </p:cNvSpPr>
          <p:nvPr/>
        </p:nvSpPr>
        <p:spPr bwMode="auto">
          <a:xfrm>
            <a:off x="5291045" y="4631529"/>
            <a:ext cx="2217611" cy="165670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rot="0" vert="horz" wrap="square" lIns="83682" tIns="41841" rIns="83682" bIns="41841" anchor="t" anchorCtr="0">
            <a:noAutofit/>
          </a:bodyPr>
          <a:lstStyle/>
          <a:p>
            <a:pPr algn="ctr"/>
            <a:r>
              <a:rPr lang="th-TH" sz="2196" dirty="0">
                <a:latin typeface="TH Sarabun New" panose="020B0500040200020003" pitchFamily="34" charset="-34"/>
                <a:ea typeface="Times New Roman"/>
                <a:cs typeface="TH Sarabun New" panose="020B0500040200020003" pitchFamily="34" charset="-34"/>
              </a:rPr>
              <a:t>ส่งเสริม สนับสนุนให้เกิด</a:t>
            </a:r>
          </a:p>
          <a:p>
            <a:pPr algn="ctr"/>
            <a:r>
              <a:rPr lang="th-TH" sz="2196" dirty="0">
                <a:latin typeface="TH Sarabun New" panose="020B0500040200020003" pitchFamily="34" charset="-34"/>
                <a:ea typeface="Times New Roman"/>
                <a:cs typeface="TH Sarabun New" panose="020B0500040200020003" pitchFamily="34" charset="-34"/>
              </a:rPr>
              <a:t>การเผยแพร่ศิลปวัฒนธรรมด้านการแสดงอย่างกว้างขวางด้วยวิธีการต่าง ๆ</a:t>
            </a:r>
          </a:p>
        </p:txBody>
      </p:sp>
      <p:sp>
        <p:nvSpPr>
          <p:cNvPr id="26" name="Text Box 2"/>
          <p:cNvSpPr txBox="1">
            <a:spLocks noChangeArrowheads="1"/>
          </p:cNvSpPr>
          <p:nvPr/>
        </p:nvSpPr>
        <p:spPr bwMode="auto">
          <a:xfrm>
            <a:off x="2732338" y="4631530"/>
            <a:ext cx="2217611" cy="1912144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rot="0" vert="horz" wrap="square" lIns="83682" tIns="41841" rIns="83682" bIns="41841" anchor="t" anchorCtr="0">
            <a:noAutofit/>
          </a:bodyPr>
          <a:lstStyle/>
          <a:p>
            <a:pPr algn="ctr"/>
            <a:r>
              <a:rPr lang="th-TH" sz="2196" dirty="0">
                <a:latin typeface="TH Sarabun New" panose="020B0500040200020003" pitchFamily="34" charset="-34"/>
                <a:ea typeface="Times New Roman"/>
                <a:cs typeface="TH Sarabun New" panose="020B0500040200020003" pitchFamily="34" charset="-34"/>
              </a:rPr>
              <a:t>ส่งเสริม สนับสนุนให้เยาวชนได้แสดงความสามารถของตน</a:t>
            </a:r>
          </a:p>
          <a:p>
            <a:pPr algn="ctr"/>
            <a:r>
              <a:rPr lang="th-TH" sz="2196" dirty="0">
                <a:latin typeface="TH Sarabun New" panose="020B0500040200020003" pitchFamily="34" charset="-34"/>
                <a:ea typeface="Times New Roman"/>
                <a:cs typeface="TH Sarabun New" panose="020B0500040200020003" pitchFamily="34" charset="-34"/>
              </a:rPr>
              <a:t>ผ่านการจัดกิจกรรม</a:t>
            </a:r>
          </a:p>
          <a:p>
            <a:pPr algn="ctr"/>
            <a:r>
              <a:rPr lang="th-TH" sz="2196" dirty="0">
                <a:latin typeface="TH Sarabun New" panose="020B0500040200020003" pitchFamily="34" charset="-34"/>
                <a:ea typeface="Times New Roman"/>
                <a:cs typeface="TH Sarabun New" panose="020B0500040200020003" pitchFamily="34" charset="-34"/>
              </a:rPr>
              <a:t>ตามความเหมาะสม</a:t>
            </a:r>
          </a:p>
        </p:txBody>
      </p:sp>
      <p:sp>
        <p:nvSpPr>
          <p:cNvPr id="27" name="Text Box 2"/>
          <p:cNvSpPr txBox="1">
            <a:spLocks noChangeArrowheads="1"/>
          </p:cNvSpPr>
          <p:nvPr/>
        </p:nvSpPr>
        <p:spPr bwMode="auto">
          <a:xfrm>
            <a:off x="346843" y="4631529"/>
            <a:ext cx="2217611" cy="150832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rot="0" vert="horz" wrap="square" lIns="83682" tIns="41841" rIns="83682" bIns="41841" anchor="t" anchorCtr="0">
            <a:noAutofit/>
          </a:bodyPr>
          <a:lstStyle/>
          <a:p>
            <a:pPr algn="ctr"/>
            <a:r>
              <a:rPr lang="th-TH" sz="2196" dirty="0">
                <a:latin typeface="TH Sarabun New" panose="020B0500040200020003" pitchFamily="34" charset="-34"/>
                <a:ea typeface="Times New Roman"/>
                <a:cs typeface="TH Sarabun New" panose="020B0500040200020003" pitchFamily="34" charset="-34"/>
              </a:rPr>
              <a:t>จัดกิจกรรมในรูปแบบ                    พี่สอนน้อง และหาเวทีที่</a:t>
            </a:r>
          </a:p>
          <a:p>
            <a:pPr algn="ctr"/>
            <a:r>
              <a:rPr lang="th-TH" sz="2196" dirty="0">
                <a:latin typeface="TH Sarabun New" panose="020B0500040200020003" pitchFamily="34" charset="-34"/>
                <a:ea typeface="Times New Roman"/>
                <a:cs typeface="TH Sarabun New" panose="020B0500040200020003" pitchFamily="34" charset="-34"/>
              </a:rPr>
              <a:t>เปิดโอกาสให้เข้าร่วมแสดงความสามารถพิเศษ</a:t>
            </a:r>
            <a:endParaRPr lang="en-US" sz="1647" dirty="0">
              <a:latin typeface="TH Sarabun New" panose="020B0500040200020003" pitchFamily="34" charset="-34"/>
              <a:ea typeface="Times New Roman"/>
              <a:cs typeface="TH Sarabun New" panose="020B0500040200020003" pitchFamily="34" charset="-34"/>
            </a:endParaRPr>
          </a:p>
        </p:txBody>
      </p:sp>
      <p:pic>
        <p:nvPicPr>
          <p:cNvPr id="40" name="Picture 39">
            <a:extLst>
              <a:ext uri="{FF2B5EF4-FFF2-40B4-BE49-F238E27FC236}">
                <a16:creationId xmlns:a16="http://schemas.microsoft.com/office/drawing/2014/main" id="{B3A101E5-61D5-4951-B5B3-9814E84EB08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10349" y="1739649"/>
            <a:ext cx="3473436" cy="4823184"/>
          </a:xfrm>
          <a:prstGeom prst="rect">
            <a:avLst/>
          </a:prstGeom>
        </p:spPr>
      </p:pic>
      <p:pic>
        <p:nvPicPr>
          <p:cNvPr id="51" name="Picture 50">
            <a:extLst>
              <a:ext uri="{FF2B5EF4-FFF2-40B4-BE49-F238E27FC236}">
                <a16:creationId xmlns:a16="http://schemas.microsoft.com/office/drawing/2014/main" id="{C53D9DB4-7966-43EC-95A4-850BDBF72014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7658" y="0"/>
            <a:ext cx="714342" cy="752613"/>
          </a:xfrm>
          <a:prstGeom prst="rect">
            <a:avLst/>
          </a:prstGeom>
        </p:spPr>
      </p:pic>
      <p:pic>
        <p:nvPicPr>
          <p:cNvPr id="52" name="Picture 51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D4E2D020-41F2-48CB-AA59-86BC63930DD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17891" y="6130298"/>
            <a:ext cx="491712" cy="485326"/>
          </a:xfrm>
          <a:prstGeom prst="rect">
            <a:avLst/>
          </a:prstGeom>
        </p:spPr>
      </p:pic>
      <p:grpSp>
        <p:nvGrpSpPr>
          <p:cNvPr id="8" name="1">
            <a:extLst>
              <a:ext uri="{FF2B5EF4-FFF2-40B4-BE49-F238E27FC236}">
                <a16:creationId xmlns:a16="http://schemas.microsoft.com/office/drawing/2014/main" id="{0BDB4840-8BA5-49EA-AAF3-CEBD8E839EE2}"/>
              </a:ext>
            </a:extLst>
          </p:cNvPr>
          <p:cNvGrpSpPr/>
          <p:nvPr/>
        </p:nvGrpSpPr>
        <p:grpSpPr>
          <a:xfrm>
            <a:off x="258966" y="411624"/>
            <a:ext cx="2473372" cy="1058349"/>
            <a:chOff x="258966" y="411624"/>
            <a:chExt cx="2473372" cy="1058349"/>
          </a:xfrm>
        </p:grpSpPr>
        <p:sp>
          <p:nvSpPr>
            <p:cNvPr id="3" name="Arrow: Chevron 2">
              <a:extLst>
                <a:ext uri="{FF2B5EF4-FFF2-40B4-BE49-F238E27FC236}">
                  <a16:creationId xmlns:a16="http://schemas.microsoft.com/office/drawing/2014/main" id="{8F732BA3-ADA2-4C74-80AB-12D0193480B5}"/>
                </a:ext>
              </a:extLst>
            </p:cNvPr>
            <p:cNvSpPr/>
            <p:nvPr/>
          </p:nvSpPr>
          <p:spPr>
            <a:xfrm>
              <a:off x="258966" y="734257"/>
              <a:ext cx="2473372" cy="735716"/>
            </a:xfrm>
            <a:prstGeom prst="chevron">
              <a:avLst/>
            </a:prstGeom>
            <a:solidFill>
              <a:srgbClr val="AA2B5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1.</a:t>
              </a:r>
              <a:endParaRPr lang="th-TH" sz="24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  <a:p>
              <a:pPr algn="ctr"/>
              <a:r>
                <a:rPr lang="th-TH" sz="24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การรวบรวมข้อมูล</a:t>
              </a:r>
              <a:endParaRPr lang="en-US" sz="24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611F49FC-F537-4A54-9011-003ED2850958}"/>
                </a:ext>
              </a:extLst>
            </p:cNvPr>
            <p:cNvGrpSpPr/>
            <p:nvPr/>
          </p:nvGrpSpPr>
          <p:grpSpPr>
            <a:xfrm>
              <a:off x="1127448" y="411624"/>
              <a:ext cx="576064" cy="707886"/>
              <a:chOff x="1127448" y="411624"/>
              <a:chExt cx="576064" cy="707886"/>
            </a:xfrm>
          </p:grpSpPr>
          <p:sp>
            <p:nvSpPr>
              <p:cNvPr id="2" name="Oval 1">
                <a:extLst>
                  <a:ext uri="{FF2B5EF4-FFF2-40B4-BE49-F238E27FC236}">
                    <a16:creationId xmlns:a16="http://schemas.microsoft.com/office/drawing/2014/main" id="{A53020E4-B84C-481E-80CC-286E9D8B392A}"/>
                  </a:ext>
                </a:extLst>
              </p:cNvPr>
              <p:cNvSpPr/>
              <p:nvPr/>
            </p:nvSpPr>
            <p:spPr>
              <a:xfrm>
                <a:off x="1127448" y="464581"/>
                <a:ext cx="576064" cy="576064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AA2B5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0BC4C762-A87C-4065-B063-83341099FEA7}"/>
                  </a:ext>
                </a:extLst>
              </p:cNvPr>
              <p:cNvSpPr txBox="1"/>
              <p:nvPr/>
            </p:nvSpPr>
            <p:spPr>
              <a:xfrm>
                <a:off x="1226165" y="411624"/>
                <a:ext cx="378630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th-TH" sz="4000" b="1" dirty="0">
                    <a:solidFill>
                      <a:srgbClr val="AA2B5F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1</a:t>
                </a:r>
                <a:endParaRPr lang="en-US" sz="4000" b="1" dirty="0">
                  <a:solidFill>
                    <a:srgbClr val="AA2B5F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</p:grpSp>
      </p:grpSp>
      <p:grpSp>
        <p:nvGrpSpPr>
          <p:cNvPr id="9" name="2">
            <a:extLst>
              <a:ext uri="{FF2B5EF4-FFF2-40B4-BE49-F238E27FC236}">
                <a16:creationId xmlns:a16="http://schemas.microsoft.com/office/drawing/2014/main" id="{D799EFFB-8A9F-4290-B7AA-DFD61B6203B3}"/>
              </a:ext>
            </a:extLst>
          </p:cNvPr>
          <p:cNvGrpSpPr/>
          <p:nvPr/>
        </p:nvGrpSpPr>
        <p:grpSpPr>
          <a:xfrm>
            <a:off x="2644789" y="417720"/>
            <a:ext cx="2403724" cy="1052253"/>
            <a:chOff x="2644789" y="417720"/>
            <a:chExt cx="2403724" cy="1052253"/>
          </a:xfrm>
        </p:grpSpPr>
        <p:sp>
          <p:nvSpPr>
            <p:cNvPr id="45" name="Arrow: Chevron 44">
              <a:extLst>
                <a:ext uri="{FF2B5EF4-FFF2-40B4-BE49-F238E27FC236}">
                  <a16:creationId xmlns:a16="http://schemas.microsoft.com/office/drawing/2014/main" id="{F796282C-F060-4878-97E1-482A57EC239F}"/>
                </a:ext>
              </a:extLst>
            </p:cNvPr>
            <p:cNvSpPr/>
            <p:nvPr/>
          </p:nvSpPr>
          <p:spPr>
            <a:xfrm>
              <a:off x="2644789" y="734257"/>
              <a:ext cx="2403724" cy="735716"/>
            </a:xfrm>
            <a:prstGeom prst="chevron">
              <a:avLst/>
            </a:prstGeom>
            <a:solidFill>
              <a:srgbClr val="CB337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  <a:p>
              <a:pPr algn="ctr"/>
              <a:r>
                <a:rPr lang="th-TH" sz="24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การอนุรักษ์</a:t>
              </a:r>
              <a:endParaRPr lang="en-US" sz="24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14C19533-8631-499C-99BC-FF69C000BFFE}"/>
                </a:ext>
              </a:extLst>
            </p:cNvPr>
            <p:cNvGrpSpPr/>
            <p:nvPr/>
          </p:nvGrpSpPr>
          <p:grpSpPr>
            <a:xfrm>
              <a:off x="3563262" y="417720"/>
              <a:ext cx="576064" cy="707886"/>
              <a:chOff x="3563262" y="417720"/>
              <a:chExt cx="576064" cy="707886"/>
            </a:xfrm>
          </p:grpSpPr>
          <p:sp>
            <p:nvSpPr>
              <p:cNvPr id="28" name="Oval 27">
                <a:extLst>
                  <a:ext uri="{FF2B5EF4-FFF2-40B4-BE49-F238E27FC236}">
                    <a16:creationId xmlns:a16="http://schemas.microsoft.com/office/drawing/2014/main" id="{D0A38F88-CE11-46BD-AAE0-5F9920DE3FF3}"/>
                  </a:ext>
                </a:extLst>
              </p:cNvPr>
              <p:cNvSpPr/>
              <p:nvPr/>
            </p:nvSpPr>
            <p:spPr>
              <a:xfrm>
                <a:off x="3563262" y="470677"/>
                <a:ext cx="576064" cy="576064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CB337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9" name="TextBox 28">
                <a:extLst>
                  <a:ext uri="{FF2B5EF4-FFF2-40B4-BE49-F238E27FC236}">
                    <a16:creationId xmlns:a16="http://schemas.microsoft.com/office/drawing/2014/main" id="{96EA8170-960B-4338-9B58-1A8EC73AEE3C}"/>
                  </a:ext>
                </a:extLst>
              </p:cNvPr>
              <p:cNvSpPr txBox="1"/>
              <p:nvPr/>
            </p:nvSpPr>
            <p:spPr>
              <a:xfrm>
                <a:off x="3661979" y="417720"/>
                <a:ext cx="378630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4000" b="1" dirty="0">
                    <a:solidFill>
                      <a:srgbClr val="AA2B5F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2</a:t>
                </a:r>
              </a:p>
            </p:txBody>
          </p:sp>
        </p:grpSp>
      </p:grpSp>
      <p:grpSp>
        <p:nvGrpSpPr>
          <p:cNvPr id="14" name="3">
            <a:extLst>
              <a:ext uri="{FF2B5EF4-FFF2-40B4-BE49-F238E27FC236}">
                <a16:creationId xmlns:a16="http://schemas.microsoft.com/office/drawing/2014/main" id="{3897F8F9-F4B8-41DA-BD3B-04ECC38856B1}"/>
              </a:ext>
            </a:extLst>
          </p:cNvPr>
          <p:cNvGrpSpPr/>
          <p:nvPr/>
        </p:nvGrpSpPr>
        <p:grpSpPr>
          <a:xfrm>
            <a:off x="5030612" y="420454"/>
            <a:ext cx="2403724" cy="1049519"/>
            <a:chOff x="5030612" y="420454"/>
            <a:chExt cx="2403724" cy="1049519"/>
          </a:xfrm>
        </p:grpSpPr>
        <p:sp>
          <p:nvSpPr>
            <p:cNvPr id="46" name="Arrow: Chevron 45">
              <a:extLst>
                <a:ext uri="{FF2B5EF4-FFF2-40B4-BE49-F238E27FC236}">
                  <a16:creationId xmlns:a16="http://schemas.microsoft.com/office/drawing/2014/main" id="{BC0221A4-860A-44D7-8159-4C4FC44AEB41}"/>
                </a:ext>
              </a:extLst>
            </p:cNvPr>
            <p:cNvSpPr/>
            <p:nvPr/>
          </p:nvSpPr>
          <p:spPr>
            <a:xfrm>
              <a:off x="5030612" y="734257"/>
              <a:ext cx="2403724" cy="735716"/>
            </a:xfrm>
            <a:prstGeom prst="chevron">
              <a:avLst/>
            </a:prstGeom>
            <a:solidFill>
              <a:srgbClr val="D9659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  <a:p>
              <a:pPr algn="ctr"/>
              <a:r>
                <a:rPr lang="th-TH" sz="24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การฟื้นฟู</a:t>
              </a:r>
              <a:endParaRPr lang="en-US" sz="24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grpSp>
          <p:nvGrpSpPr>
            <p:cNvPr id="5" name="3">
              <a:extLst>
                <a:ext uri="{FF2B5EF4-FFF2-40B4-BE49-F238E27FC236}">
                  <a16:creationId xmlns:a16="http://schemas.microsoft.com/office/drawing/2014/main" id="{0E8FEC06-5ADD-49E8-9F92-B8D811DE1833}"/>
                </a:ext>
              </a:extLst>
            </p:cNvPr>
            <p:cNvGrpSpPr/>
            <p:nvPr/>
          </p:nvGrpSpPr>
          <p:grpSpPr>
            <a:xfrm>
              <a:off x="5931185" y="420454"/>
              <a:ext cx="576064" cy="707886"/>
              <a:chOff x="5931185" y="420454"/>
              <a:chExt cx="576064" cy="707886"/>
            </a:xfrm>
          </p:grpSpPr>
          <p:sp>
            <p:nvSpPr>
              <p:cNvPr id="30" name="Oval 29">
                <a:extLst>
                  <a:ext uri="{FF2B5EF4-FFF2-40B4-BE49-F238E27FC236}">
                    <a16:creationId xmlns:a16="http://schemas.microsoft.com/office/drawing/2014/main" id="{4E02009C-8984-4B3F-A5D1-7C3C63AA214F}"/>
                  </a:ext>
                </a:extLst>
              </p:cNvPr>
              <p:cNvSpPr/>
              <p:nvPr/>
            </p:nvSpPr>
            <p:spPr>
              <a:xfrm>
                <a:off x="5931185" y="473411"/>
                <a:ext cx="576064" cy="576064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D9659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1" name="TextBox 30">
                <a:extLst>
                  <a:ext uri="{FF2B5EF4-FFF2-40B4-BE49-F238E27FC236}">
                    <a16:creationId xmlns:a16="http://schemas.microsoft.com/office/drawing/2014/main" id="{33D21F87-B4B8-43A3-BB3B-E359D94995A2}"/>
                  </a:ext>
                </a:extLst>
              </p:cNvPr>
              <p:cNvSpPr txBox="1"/>
              <p:nvPr/>
            </p:nvSpPr>
            <p:spPr>
              <a:xfrm>
                <a:off x="6029902" y="420454"/>
                <a:ext cx="378630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4000" b="1" dirty="0">
                    <a:solidFill>
                      <a:srgbClr val="AA2B5F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3</a:t>
                </a:r>
              </a:p>
            </p:txBody>
          </p:sp>
        </p:grpSp>
      </p:grpSp>
      <p:grpSp>
        <p:nvGrpSpPr>
          <p:cNvPr id="10" name="4">
            <a:extLst>
              <a:ext uri="{FF2B5EF4-FFF2-40B4-BE49-F238E27FC236}">
                <a16:creationId xmlns:a16="http://schemas.microsoft.com/office/drawing/2014/main" id="{4BCFCABE-1B9A-4DE4-A7E9-809DD327160A}"/>
              </a:ext>
            </a:extLst>
          </p:cNvPr>
          <p:cNvGrpSpPr/>
          <p:nvPr/>
        </p:nvGrpSpPr>
        <p:grpSpPr>
          <a:xfrm>
            <a:off x="7416436" y="411624"/>
            <a:ext cx="2403724" cy="1058349"/>
            <a:chOff x="7416436" y="411624"/>
            <a:chExt cx="2403724" cy="1058349"/>
          </a:xfrm>
        </p:grpSpPr>
        <p:sp>
          <p:nvSpPr>
            <p:cNvPr id="47" name="Arrow: Chevron 46">
              <a:extLst>
                <a:ext uri="{FF2B5EF4-FFF2-40B4-BE49-F238E27FC236}">
                  <a16:creationId xmlns:a16="http://schemas.microsoft.com/office/drawing/2014/main" id="{A765DCE3-B809-41BC-B72A-6B2F745A8DD6}"/>
                </a:ext>
              </a:extLst>
            </p:cNvPr>
            <p:cNvSpPr/>
            <p:nvPr/>
          </p:nvSpPr>
          <p:spPr>
            <a:xfrm>
              <a:off x="7416436" y="734257"/>
              <a:ext cx="2403724" cy="735716"/>
            </a:xfrm>
            <a:prstGeom prst="chevron">
              <a:avLst/>
            </a:prstGeom>
            <a:solidFill>
              <a:srgbClr val="E28AA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sz="2400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  <a:p>
              <a:pPr algn="ctr"/>
              <a:r>
                <a:rPr lang="th-TH" sz="24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การพัฒนา</a:t>
              </a:r>
              <a:endParaRPr lang="en-US" sz="24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32" name="Oval 31">
              <a:extLst>
                <a:ext uri="{FF2B5EF4-FFF2-40B4-BE49-F238E27FC236}">
                  <a16:creationId xmlns:a16="http://schemas.microsoft.com/office/drawing/2014/main" id="{5E1AB713-0620-4C3F-AE66-147065A75347}"/>
                </a:ext>
              </a:extLst>
            </p:cNvPr>
            <p:cNvSpPr/>
            <p:nvPr/>
          </p:nvSpPr>
          <p:spPr>
            <a:xfrm>
              <a:off x="8276433" y="464581"/>
              <a:ext cx="576064" cy="576064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D9659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589A14A8-D12C-4994-A94D-7C13D5E61D3C}"/>
                </a:ext>
              </a:extLst>
            </p:cNvPr>
            <p:cNvSpPr txBox="1"/>
            <p:nvPr/>
          </p:nvSpPr>
          <p:spPr>
            <a:xfrm>
              <a:off x="8375150" y="411624"/>
              <a:ext cx="378630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th-TH" sz="4000" b="1" dirty="0">
                  <a:solidFill>
                    <a:srgbClr val="AA2B5F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4</a:t>
              </a:r>
              <a:endParaRPr lang="en-US" sz="4000" b="1" dirty="0">
                <a:solidFill>
                  <a:srgbClr val="AA2B5F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11" name="5">
            <a:extLst>
              <a:ext uri="{FF2B5EF4-FFF2-40B4-BE49-F238E27FC236}">
                <a16:creationId xmlns:a16="http://schemas.microsoft.com/office/drawing/2014/main" id="{78E137FF-DFF3-4D34-B452-4AFC784AF19E}"/>
              </a:ext>
            </a:extLst>
          </p:cNvPr>
          <p:cNvGrpSpPr/>
          <p:nvPr/>
        </p:nvGrpSpPr>
        <p:grpSpPr>
          <a:xfrm>
            <a:off x="253787" y="3396622"/>
            <a:ext cx="2403724" cy="1091859"/>
            <a:chOff x="253787" y="3396622"/>
            <a:chExt cx="2403724" cy="1091859"/>
          </a:xfrm>
        </p:grpSpPr>
        <p:sp>
          <p:nvSpPr>
            <p:cNvPr id="48" name="Arrow: Chevron 47">
              <a:extLst>
                <a:ext uri="{FF2B5EF4-FFF2-40B4-BE49-F238E27FC236}">
                  <a16:creationId xmlns:a16="http://schemas.microsoft.com/office/drawing/2014/main" id="{0363B489-853D-42CE-895C-550B7E5792D9}"/>
                </a:ext>
              </a:extLst>
            </p:cNvPr>
            <p:cNvSpPr/>
            <p:nvPr/>
          </p:nvSpPr>
          <p:spPr>
            <a:xfrm>
              <a:off x="253787" y="3752765"/>
              <a:ext cx="2403724" cy="735716"/>
            </a:xfrm>
            <a:prstGeom prst="chevron">
              <a:avLst/>
            </a:prstGeom>
            <a:solidFill>
              <a:srgbClr val="E9A5C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sz="2400" dirty="0">
                <a:solidFill>
                  <a:srgbClr val="A8385B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  <a:p>
              <a:pPr algn="ctr"/>
              <a:r>
                <a:rPr lang="th-TH" sz="2400" b="1" dirty="0">
                  <a:solidFill>
                    <a:srgbClr val="A8385B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การถ่ายทอด</a:t>
              </a:r>
              <a:endParaRPr lang="en-US" sz="2400" b="1" dirty="0">
                <a:solidFill>
                  <a:srgbClr val="A8385B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34" name="Oval 33">
              <a:extLst>
                <a:ext uri="{FF2B5EF4-FFF2-40B4-BE49-F238E27FC236}">
                  <a16:creationId xmlns:a16="http://schemas.microsoft.com/office/drawing/2014/main" id="{2F2F3129-7BDA-48D1-B5DF-06FCA27F9F63}"/>
                </a:ext>
              </a:extLst>
            </p:cNvPr>
            <p:cNvSpPr/>
            <p:nvPr/>
          </p:nvSpPr>
          <p:spPr>
            <a:xfrm>
              <a:off x="1120254" y="3449579"/>
              <a:ext cx="576064" cy="576064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AA2B5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BA946729-0D6F-40BC-AA79-4B667D3A9843}"/>
                </a:ext>
              </a:extLst>
            </p:cNvPr>
            <p:cNvSpPr txBox="1"/>
            <p:nvPr/>
          </p:nvSpPr>
          <p:spPr>
            <a:xfrm>
              <a:off x="1218971" y="3396622"/>
              <a:ext cx="378630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th-TH" sz="4000" b="1" dirty="0">
                  <a:solidFill>
                    <a:srgbClr val="AA2B5F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5</a:t>
              </a:r>
              <a:endParaRPr lang="en-US" sz="4000" b="1" dirty="0">
                <a:solidFill>
                  <a:srgbClr val="AA2B5F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12" name="6">
            <a:extLst>
              <a:ext uri="{FF2B5EF4-FFF2-40B4-BE49-F238E27FC236}">
                <a16:creationId xmlns:a16="http://schemas.microsoft.com/office/drawing/2014/main" id="{C7AABC5F-8157-4AEC-ADAF-EAB45435E9E4}"/>
              </a:ext>
            </a:extLst>
          </p:cNvPr>
          <p:cNvGrpSpPr/>
          <p:nvPr/>
        </p:nvGrpSpPr>
        <p:grpSpPr>
          <a:xfrm>
            <a:off x="2659195" y="3402718"/>
            <a:ext cx="2403724" cy="1085763"/>
            <a:chOff x="2659195" y="3402718"/>
            <a:chExt cx="2403724" cy="1085763"/>
          </a:xfrm>
        </p:grpSpPr>
        <p:sp>
          <p:nvSpPr>
            <p:cNvPr id="49" name="Arrow: Chevron 48">
              <a:extLst>
                <a:ext uri="{FF2B5EF4-FFF2-40B4-BE49-F238E27FC236}">
                  <a16:creationId xmlns:a16="http://schemas.microsoft.com/office/drawing/2014/main" id="{38E2942D-469B-4688-9E37-8409F52781FB}"/>
                </a:ext>
              </a:extLst>
            </p:cNvPr>
            <p:cNvSpPr/>
            <p:nvPr/>
          </p:nvSpPr>
          <p:spPr>
            <a:xfrm>
              <a:off x="2659195" y="3752765"/>
              <a:ext cx="2403724" cy="735716"/>
            </a:xfrm>
            <a:prstGeom prst="chevron">
              <a:avLst/>
            </a:prstGeom>
            <a:solidFill>
              <a:srgbClr val="F1C7D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sz="2400" dirty="0">
                <a:solidFill>
                  <a:srgbClr val="A8385B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  <a:p>
              <a:pPr algn="ctr"/>
              <a:r>
                <a:rPr lang="th-TH" sz="2400" b="1" dirty="0">
                  <a:solidFill>
                    <a:srgbClr val="A8385B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การจัดกิจกรรม</a:t>
              </a:r>
              <a:endParaRPr lang="en-US" sz="2400" b="1" dirty="0">
                <a:solidFill>
                  <a:srgbClr val="A8385B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37" name="Oval 36">
              <a:extLst>
                <a:ext uri="{FF2B5EF4-FFF2-40B4-BE49-F238E27FC236}">
                  <a16:creationId xmlns:a16="http://schemas.microsoft.com/office/drawing/2014/main" id="{62B6C9C0-EA1D-466B-89BD-8FC12B9CE880}"/>
                </a:ext>
              </a:extLst>
            </p:cNvPr>
            <p:cNvSpPr/>
            <p:nvPr/>
          </p:nvSpPr>
          <p:spPr>
            <a:xfrm>
              <a:off x="3548224" y="3455675"/>
              <a:ext cx="576064" cy="576064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CB337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08C9EED4-8315-4298-A85E-412726413317}"/>
                </a:ext>
              </a:extLst>
            </p:cNvPr>
            <p:cNvSpPr txBox="1"/>
            <p:nvPr/>
          </p:nvSpPr>
          <p:spPr>
            <a:xfrm>
              <a:off x="3646941" y="3402718"/>
              <a:ext cx="378630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th-TH" sz="4000" b="1" dirty="0">
                  <a:solidFill>
                    <a:srgbClr val="AA2B5F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6</a:t>
              </a:r>
              <a:endParaRPr lang="en-US" sz="4000" b="1" dirty="0">
                <a:solidFill>
                  <a:srgbClr val="AA2B5F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13" name="7">
            <a:extLst>
              <a:ext uri="{FF2B5EF4-FFF2-40B4-BE49-F238E27FC236}">
                <a16:creationId xmlns:a16="http://schemas.microsoft.com/office/drawing/2014/main" id="{426722FF-E2E1-4B0F-A000-C8060EFFD48B}"/>
              </a:ext>
            </a:extLst>
          </p:cNvPr>
          <p:cNvGrpSpPr/>
          <p:nvPr/>
        </p:nvGrpSpPr>
        <p:grpSpPr>
          <a:xfrm>
            <a:off x="5051120" y="3405452"/>
            <a:ext cx="2917088" cy="1083029"/>
            <a:chOff x="5051120" y="3405452"/>
            <a:chExt cx="2917088" cy="1083029"/>
          </a:xfrm>
        </p:grpSpPr>
        <p:sp>
          <p:nvSpPr>
            <p:cNvPr id="50" name="Arrow: Chevron 49">
              <a:extLst>
                <a:ext uri="{FF2B5EF4-FFF2-40B4-BE49-F238E27FC236}">
                  <a16:creationId xmlns:a16="http://schemas.microsoft.com/office/drawing/2014/main" id="{0AB0481B-9316-4C24-879A-95BF2C21763C}"/>
                </a:ext>
              </a:extLst>
            </p:cNvPr>
            <p:cNvSpPr/>
            <p:nvPr/>
          </p:nvSpPr>
          <p:spPr>
            <a:xfrm>
              <a:off x="5051120" y="3752765"/>
              <a:ext cx="2917088" cy="735716"/>
            </a:xfrm>
            <a:prstGeom prst="chevron">
              <a:avLst/>
            </a:prstGeom>
            <a:solidFill>
              <a:srgbClr val="F7E1E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sz="2400" dirty="0">
                <a:solidFill>
                  <a:srgbClr val="A8385B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  <a:p>
              <a:pPr algn="ctr"/>
              <a:r>
                <a:rPr lang="th-TH" sz="2400" b="1" dirty="0">
                  <a:solidFill>
                    <a:srgbClr val="A8385B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การเผยแพร่แลกเปลี่ยน</a:t>
              </a:r>
              <a:endParaRPr lang="en-US" sz="2400" b="1" dirty="0">
                <a:solidFill>
                  <a:srgbClr val="A8385B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39" name="Oval 38">
              <a:extLst>
                <a:ext uri="{FF2B5EF4-FFF2-40B4-BE49-F238E27FC236}">
                  <a16:creationId xmlns:a16="http://schemas.microsoft.com/office/drawing/2014/main" id="{68D52535-A43C-40DB-A843-B42F6DB72E25}"/>
                </a:ext>
              </a:extLst>
            </p:cNvPr>
            <p:cNvSpPr/>
            <p:nvPr/>
          </p:nvSpPr>
          <p:spPr>
            <a:xfrm>
              <a:off x="6202825" y="3458409"/>
              <a:ext cx="576064" cy="576064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D9659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E208B6CB-CBA9-4CB5-95F4-B8410DA12EEF}"/>
                </a:ext>
              </a:extLst>
            </p:cNvPr>
            <p:cNvSpPr txBox="1"/>
            <p:nvPr/>
          </p:nvSpPr>
          <p:spPr>
            <a:xfrm>
              <a:off x="6301542" y="3405452"/>
              <a:ext cx="378630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th-TH" sz="4000" b="1" dirty="0">
                  <a:solidFill>
                    <a:srgbClr val="AA2B5F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7</a:t>
              </a:r>
              <a:endParaRPr lang="en-US" sz="4000" b="1" dirty="0">
                <a:solidFill>
                  <a:srgbClr val="AA2B5F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pic>
        <p:nvPicPr>
          <p:cNvPr id="42" name="teacher guide">
            <a:extLst>
              <a:ext uri="{FF2B5EF4-FFF2-40B4-BE49-F238E27FC236}">
                <a16:creationId xmlns:a16="http://schemas.microsoft.com/office/drawing/2014/main" id="{6F46A40A-640B-4D41-8EC0-0B29CBBF273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2397" y="6192904"/>
            <a:ext cx="493437" cy="4870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04865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500"/>
                            </p:stCondLst>
                            <p:childTnLst>
                              <p:par>
                                <p:cTn id="4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0"/>
                            </p:stCondLst>
                            <p:childTnLst>
                              <p:par>
                                <p:cTn id="5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500"/>
                            </p:stCondLst>
                            <p:childTnLst>
                              <p:par>
                                <p:cTn id="5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000"/>
                            </p:stCondLst>
                            <p:childTnLst>
                              <p:par>
                                <p:cTn id="6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500"/>
                            </p:stCondLst>
                            <p:childTnLst>
                              <p:par>
                                <p:cTn id="6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ABD9C771-A1BC-4ECB-89DC-231246794C3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0285" y="2028985"/>
            <a:ext cx="9991429" cy="2976302"/>
          </a:xfrm>
          <a:prstGeom prst="rect">
            <a:avLst/>
          </a:prstGeom>
        </p:spPr>
      </p:pic>
      <p:grpSp>
        <p:nvGrpSpPr>
          <p:cNvPr id="4" name="Group 3">
            <a:extLst>
              <a:ext uri="{FF2B5EF4-FFF2-40B4-BE49-F238E27FC236}">
                <a16:creationId xmlns:a16="http://schemas.microsoft.com/office/drawing/2014/main" id="{1FFDA43F-582E-4737-92D6-465054706CCA}"/>
              </a:ext>
            </a:extLst>
          </p:cNvPr>
          <p:cNvGrpSpPr/>
          <p:nvPr/>
        </p:nvGrpSpPr>
        <p:grpSpPr>
          <a:xfrm>
            <a:off x="-364469" y="492598"/>
            <a:ext cx="3447726" cy="678117"/>
            <a:chOff x="-364469" y="684160"/>
            <a:chExt cx="3447726" cy="678117"/>
          </a:xfrm>
        </p:grpSpPr>
        <p:sp>
          <p:nvSpPr>
            <p:cNvPr id="3" name="Arrow: Chevron 2">
              <a:extLst>
                <a:ext uri="{FF2B5EF4-FFF2-40B4-BE49-F238E27FC236}">
                  <a16:creationId xmlns:a16="http://schemas.microsoft.com/office/drawing/2014/main" id="{86C33420-8CDA-42D7-B0AB-8B9DCB3C2F99}"/>
                </a:ext>
              </a:extLst>
            </p:cNvPr>
            <p:cNvSpPr/>
            <p:nvPr/>
          </p:nvSpPr>
          <p:spPr>
            <a:xfrm>
              <a:off x="-364469" y="684160"/>
              <a:ext cx="3447726" cy="648349"/>
            </a:xfrm>
            <a:prstGeom prst="chevron">
              <a:avLst/>
            </a:prstGeom>
            <a:solidFill>
              <a:srgbClr val="AA2B5F"/>
            </a:solidFill>
            <a:ln>
              <a:solidFill>
                <a:srgbClr val="AA2B5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8" name="Rectangle 17"/>
            <p:cNvSpPr/>
            <p:nvPr/>
          </p:nvSpPr>
          <p:spPr>
            <a:xfrm>
              <a:off x="635152" y="715946"/>
              <a:ext cx="2162772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th-TH" sz="36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สรุปสาระสำคัญ</a:t>
              </a:r>
              <a:endParaRPr lang="en-US" sz="36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sp>
        <p:nvSpPr>
          <p:cNvPr id="12" name="Rectangle 11"/>
          <p:cNvSpPr/>
          <p:nvPr/>
        </p:nvSpPr>
        <p:spPr>
          <a:xfrm>
            <a:off x="3338555" y="332656"/>
            <a:ext cx="7710142" cy="12755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thaiDist"/>
            <a:r>
              <a:rPr lang="th-TH" sz="2563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    นาฏศิลป์ไทยจัดเป็นศิลปะการร่ายรำที่มีความอ่อนช้อย งดงาม นิยมนำมาจัดแสดงประกอบพิธีกรรมทั้งพิธีหลวงและพิธีราษฎร์  นอกจากจะเป็นกิจกรรมที่ช่วยสร้างความบันเทิงเริงรมย์แล้ว นาฏศิลป์ไทยยังมีคุณค่าและความสำคัญอีกหลายประการ เช่น </a:t>
            </a:r>
          </a:p>
        </p:txBody>
      </p:sp>
      <p:sp>
        <p:nvSpPr>
          <p:cNvPr id="2" name="AutoShape 2" descr="5,028 5 step process Vector Images | Depositphotos"/>
          <p:cNvSpPr>
            <a:spLocks noChangeAspect="1" noChangeArrowheads="1"/>
          </p:cNvSpPr>
          <p:nvPr/>
        </p:nvSpPr>
        <p:spPr bwMode="auto">
          <a:xfrm>
            <a:off x="142376" y="-120220"/>
            <a:ext cx="278940" cy="2789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83682" tIns="41841" rIns="83682" bIns="41841" numCol="1" anchor="t" anchorCtr="0" compatLnSpc="1">
            <a:prstTxWarp prst="textNoShape">
              <a:avLst/>
            </a:prstTxWarp>
          </a:bodyPr>
          <a:lstStyle/>
          <a:p>
            <a:endParaRPr lang="en-US" sz="1928"/>
          </a:p>
        </p:txBody>
      </p:sp>
      <p:sp>
        <p:nvSpPr>
          <p:cNvPr id="38" name="Rectangle 37"/>
          <p:cNvSpPr/>
          <p:nvPr/>
        </p:nvSpPr>
        <p:spPr>
          <a:xfrm>
            <a:off x="2999656" y="4929010"/>
            <a:ext cx="2108757" cy="127554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th-TH" sz="2563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อารมณ์ดี จิตใจ           เบิกบาน แจ่มใส            ผ่อนคลายความเครียด</a:t>
            </a:r>
          </a:p>
        </p:txBody>
      </p:sp>
      <p:sp>
        <p:nvSpPr>
          <p:cNvPr id="39" name="Rectangle 38"/>
          <p:cNvSpPr/>
          <p:nvPr/>
        </p:nvSpPr>
        <p:spPr>
          <a:xfrm>
            <a:off x="7083587" y="4929010"/>
            <a:ext cx="2108757" cy="127554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th-TH" sz="2563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มีปฏิภาณไหวพริบ                          ยืดหยุ่นทางความคิด</a:t>
            </a:r>
          </a:p>
          <a:p>
            <a:pPr algn="ctr"/>
            <a:r>
              <a:rPr lang="th-TH" sz="2563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จดจำได้อย่างแม่นยำ</a:t>
            </a:r>
          </a:p>
        </p:txBody>
      </p:sp>
      <p:sp>
        <p:nvSpPr>
          <p:cNvPr id="40" name="Rectangle 39"/>
          <p:cNvSpPr/>
          <p:nvPr/>
        </p:nvSpPr>
        <p:spPr>
          <a:xfrm>
            <a:off x="962196" y="4929010"/>
            <a:ext cx="1970668" cy="127554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th-TH" sz="2563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สุขภาพร่างกายแข็งแรง  รูปร่าง</a:t>
            </a:r>
          </a:p>
          <a:p>
            <a:pPr algn="ctr"/>
            <a:r>
              <a:rPr lang="th-TH" sz="2563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สมส่วน บุคลิกภาพดี</a:t>
            </a:r>
          </a:p>
        </p:txBody>
      </p:sp>
      <p:sp>
        <p:nvSpPr>
          <p:cNvPr id="41" name="Rectangle 40"/>
          <p:cNvSpPr/>
          <p:nvPr/>
        </p:nvSpPr>
        <p:spPr>
          <a:xfrm>
            <a:off x="5041620" y="4927805"/>
            <a:ext cx="2108757" cy="127554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th-TH" sz="2563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สร้างความสามัคคี                การทำงานเป็นทีม</a:t>
            </a:r>
          </a:p>
          <a:p>
            <a:pPr algn="ctr"/>
            <a:r>
              <a:rPr lang="th-TH" sz="2563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มีมนุษยสัมพันธ์ที่ดี</a:t>
            </a:r>
          </a:p>
        </p:txBody>
      </p:sp>
      <p:sp>
        <p:nvSpPr>
          <p:cNvPr id="42" name="Rectangle 41"/>
          <p:cNvSpPr/>
          <p:nvPr/>
        </p:nvSpPr>
        <p:spPr>
          <a:xfrm>
            <a:off x="9192344" y="4927805"/>
            <a:ext cx="2108757" cy="16699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th-TH" sz="2563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รู้จักรากเหง้าทางวัฒนธรรม ภูมิปัญญาของบรรพบุรุษ</a:t>
            </a:r>
          </a:p>
          <a:p>
            <a:pPr algn="ctr"/>
            <a:endParaRPr lang="th-TH" sz="2563" b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26" name="Picture 25">
            <a:extLst>
              <a:ext uri="{FF2B5EF4-FFF2-40B4-BE49-F238E27FC236}">
                <a16:creationId xmlns:a16="http://schemas.microsoft.com/office/drawing/2014/main" id="{F6150B44-B177-4516-A727-DF98A7C67DE7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7658" y="0"/>
            <a:ext cx="714342" cy="752613"/>
          </a:xfrm>
          <a:prstGeom prst="rect">
            <a:avLst/>
          </a:prstGeom>
        </p:spPr>
      </p:pic>
      <p:pic>
        <p:nvPicPr>
          <p:cNvPr id="27" name="Picture 26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AB2CF6A3-8F6F-4FB6-ADB8-E2D20D685B1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17891" y="6130298"/>
            <a:ext cx="491712" cy="485326"/>
          </a:xfrm>
          <a:prstGeom prst="rect">
            <a:avLst/>
          </a:prstGeom>
        </p:spPr>
      </p:pic>
      <p:pic>
        <p:nvPicPr>
          <p:cNvPr id="16" name="teacher guide">
            <a:extLst>
              <a:ext uri="{FF2B5EF4-FFF2-40B4-BE49-F238E27FC236}">
                <a16:creationId xmlns:a16="http://schemas.microsoft.com/office/drawing/2014/main" id="{0A7EBF70-A1BD-4ACD-A778-DBEA72F2443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2397" y="6192904"/>
            <a:ext cx="493437" cy="4870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17525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Rectangle: Rounded Corners 35">
            <a:extLst>
              <a:ext uri="{FF2B5EF4-FFF2-40B4-BE49-F238E27FC236}">
                <a16:creationId xmlns:a16="http://schemas.microsoft.com/office/drawing/2014/main" id="{7421E528-F90E-45A6-8382-161B6105175C}"/>
              </a:ext>
            </a:extLst>
          </p:cNvPr>
          <p:cNvSpPr/>
          <p:nvPr/>
        </p:nvSpPr>
        <p:spPr>
          <a:xfrm>
            <a:off x="5070941" y="4038769"/>
            <a:ext cx="2047682" cy="584775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Rectangle: Rounded Corners 44">
            <a:extLst>
              <a:ext uri="{FF2B5EF4-FFF2-40B4-BE49-F238E27FC236}">
                <a16:creationId xmlns:a16="http://schemas.microsoft.com/office/drawing/2014/main" id="{DA4730CA-25F8-4133-AABF-90FEFF885494}"/>
              </a:ext>
            </a:extLst>
          </p:cNvPr>
          <p:cNvSpPr/>
          <p:nvPr/>
        </p:nvSpPr>
        <p:spPr>
          <a:xfrm>
            <a:off x="7307748" y="5957009"/>
            <a:ext cx="2047682" cy="584775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Rectangle: Rounded Corners 45">
            <a:extLst>
              <a:ext uri="{FF2B5EF4-FFF2-40B4-BE49-F238E27FC236}">
                <a16:creationId xmlns:a16="http://schemas.microsoft.com/office/drawing/2014/main" id="{4B0E61BF-95E2-48CB-A58E-F9796A70CE97}"/>
              </a:ext>
            </a:extLst>
          </p:cNvPr>
          <p:cNvSpPr/>
          <p:nvPr/>
        </p:nvSpPr>
        <p:spPr>
          <a:xfrm>
            <a:off x="9564522" y="4038769"/>
            <a:ext cx="2047682" cy="584775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Rectangle: Rounded Corners 34">
            <a:extLst>
              <a:ext uri="{FF2B5EF4-FFF2-40B4-BE49-F238E27FC236}">
                <a16:creationId xmlns:a16="http://schemas.microsoft.com/office/drawing/2014/main" id="{9D27AA3F-36B2-4262-8C5E-6767C80318F9}"/>
              </a:ext>
            </a:extLst>
          </p:cNvPr>
          <p:cNvSpPr/>
          <p:nvPr/>
        </p:nvSpPr>
        <p:spPr>
          <a:xfrm>
            <a:off x="2706398" y="5930251"/>
            <a:ext cx="2047682" cy="584775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A1B366A8-ACB0-4205-8505-9085D6DC224D}"/>
              </a:ext>
            </a:extLst>
          </p:cNvPr>
          <p:cNvSpPr/>
          <p:nvPr/>
        </p:nvSpPr>
        <p:spPr>
          <a:xfrm>
            <a:off x="419768" y="4038770"/>
            <a:ext cx="2047682" cy="584775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ectangle 27"/>
          <p:cNvSpPr/>
          <p:nvPr/>
        </p:nvSpPr>
        <p:spPr>
          <a:xfrm>
            <a:off x="584239" y="4070854"/>
            <a:ext cx="171874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th-TH" sz="3200" b="1" dirty="0">
                <a:latin typeface="TH Sarabun New" panose="020B0500040200020003" pitchFamily="34" charset="-34"/>
                <a:ea typeface="Times New Roman"/>
                <a:cs typeface="TH Sarabun New" panose="020B0500040200020003" pitchFamily="34" charset="-34"/>
              </a:rPr>
              <a:t>ประติมากรรม</a:t>
            </a:r>
            <a:endParaRPr lang="en-US" sz="3200" b="1" dirty="0">
              <a:latin typeface="TH Sarabun New" panose="020B0500040200020003" pitchFamily="34" charset="-34"/>
              <a:ea typeface="Times New Roman"/>
              <a:cs typeface="TH Sarabun New" panose="020B0500040200020003" pitchFamily="34" charset="-34"/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3016488" y="5957010"/>
            <a:ext cx="144623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th-TH" sz="3200" b="1" dirty="0">
                <a:latin typeface="TH Sarabun New" panose="020B0500040200020003" pitchFamily="34" charset="-34"/>
                <a:ea typeface="Times New Roman"/>
                <a:cs typeface="TH Sarabun New" panose="020B0500040200020003" pitchFamily="34" charset="-34"/>
              </a:rPr>
              <a:t>วรรณกรรม</a:t>
            </a:r>
            <a:endParaRPr lang="en-US" sz="3200" b="1" dirty="0">
              <a:latin typeface="TH Sarabun New" panose="020B0500040200020003" pitchFamily="34" charset="-34"/>
              <a:ea typeface="Times New Roman"/>
              <a:cs typeface="TH Sarabun New" panose="020B0500040200020003" pitchFamily="34" charset="-34"/>
            </a:endParaRPr>
          </a:p>
        </p:txBody>
      </p:sp>
      <p:sp>
        <p:nvSpPr>
          <p:cNvPr id="30" name="Rectangle 29"/>
          <p:cNvSpPr/>
          <p:nvPr/>
        </p:nvSpPr>
        <p:spPr>
          <a:xfrm>
            <a:off x="5218195" y="4070854"/>
            <a:ext cx="1755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th-TH" sz="3200" b="1" dirty="0">
                <a:latin typeface="TH Sarabun New" panose="020B0500040200020003" pitchFamily="34" charset="-34"/>
                <a:ea typeface="Times New Roman"/>
                <a:cs typeface="TH Sarabun New" panose="020B0500040200020003" pitchFamily="34" charset="-34"/>
              </a:rPr>
              <a:t>สถาปัตยกรรม</a:t>
            </a:r>
            <a:endParaRPr lang="en-US" sz="3200" b="1" dirty="0">
              <a:latin typeface="TH Sarabun New" panose="020B0500040200020003" pitchFamily="34" charset="-34"/>
              <a:ea typeface="Times New Roman"/>
              <a:cs typeface="TH Sarabun New" panose="020B0500040200020003" pitchFamily="34" charset="-34"/>
            </a:endParaRPr>
          </a:p>
        </p:txBody>
      </p:sp>
      <p:sp>
        <p:nvSpPr>
          <p:cNvPr id="31" name="Rectangle 30"/>
          <p:cNvSpPr/>
          <p:nvPr/>
        </p:nvSpPr>
        <p:spPr>
          <a:xfrm>
            <a:off x="7707861" y="5973052"/>
            <a:ext cx="124745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th-TH" sz="3200" b="1" dirty="0">
                <a:latin typeface="TH Sarabun New" panose="020B0500040200020003" pitchFamily="34" charset="-34"/>
                <a:ea typeface="Times New Roman"/>
                <a:cs typeface="TH Sarabun New" panose="020B0500040200020003" pitchFamily="34" charset="-34"/>
              </a:rPr>
              <a:t>จิตรกรรม</a:t>
            </a:r>
            <a:endParaRPr lang="en-US" sz="3200" b="1" dirty="0">
              <a:latin typeface="TH Sarabun New" panose="020B0500040200020003" pitchFamily="34" charset="-34"/>
              <a:ea typeface="Times New Roman"/>
              <a:cs typeface="TH Sarabun New" panose="020B0500040200020003" pitchFamily="34" charset="-34"/>
            </a:endParaRPr>
          </a:p>
        </p:txBody>
      </p:sp>
      <p:sp>
        <p:nvSpPr>
          <p:cNvPr id="34" name="Rectangle 33"/>
          <p:cNvSpPr/>
          <p:nvPr/>
        </p:nvSpPr>
        <p:spPr>
          <a:xfrm>
            <a:off x="9833134" y="4070854"/>
            <a:ext cx="158889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th-TH" sz="3200" b="1" dirty="0">
                <a:latin typeface="TH Sarabun New" panose="020B0500040200020003" pitchFamily="34" charset="-34"/>
                <a:ea typeface="Times New Roman"/>
                <a:cs typeface="TH Sarabun New" panose="020B0500040200020003" pitchFamily="34" charset="-34"/>
              </a:rPr>
              <a:t>ดุริ</a:t>
            </a:r>
            <a:r>
              <a:rPr lang="th-TH" sz="3200" b="1" dirty="0" err="1">
                <a:latin typeface="TH Sarabun New" panose="020B0500040200020003" pitchFamily="34" charset="-34"/>
                <a:ea typeface="Times New Roman"/>
                <a:cs typeface="TH Sarabun New" panose="020B0500040200020003" pitchFamily="34" charset="-34"/>
              </a:rPr>
              <a:t>ยางค</a:t>
            </a:r>
            <a:r>
              <a:rPr lang="th-TH" sz="3200" b="1" dirty="0">
                <a:latin typeface="TH Sarabun New" panose="020B0500040200020003" pitchFamily="34" charset="-34"/>
                <a:ea typeface="Times New Roman"/>
                <a:cs typeface="TH Sarabun New" panose="020B0500040200020003" pitchFamily="34" charset="-34"/>
              </a:rPr>
              <a:t>ศิลป์</a:t>
            </a:r>
            <a:endParaRPr lang="en-US" sz="3200" b="1" dirty="0">
              <a:latin typeface="TH Sarabun New" panose="020B0500040200020003" pitchFamily="34" charset="-34"/>
              <a:ea typeface="Times New Roman"/>
              <a:cs typeface="TH Sarabun New" panose="020B0500040200020003" pitchFamily="34" charset="-34"/>
            </a:endParaRP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30862A56-E9DD-46B4-B395-ACFB2123C7B9}"/>
              </a:ext>
            </a:extLst>
          </p:cNvPr>
          <p:cNvSpPr/>
          <p:nvPr/>
        </p:nvSpPr>
        <p:spPr>
          <a:xfrm>
            <a:off x="3482183" y="332656"/>
            <a:ext cx="7710142" cy="12755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thaiDist"/>
            <a:r>
              <a:rPr lang="th-TH" sz="2563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    นาฏศิลป์มีคุณค่าในฐานะที่เป็นมรดกทางวัฒนธรรมของชาติที่สะท้อนให้เห็นถึง</a:t>
            </a:r>
            <a:endParaRPr lang="en-US" sz="2563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pPr algn="thaiDist"/>
            <a:r>
              <a:rPr lang="th-TH" sz="2563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ภูมิปัญญาของบรรพบุรุษไทยที่ได้คิดสร้างสรรค์ชุดการแสดงที่มีความวิจิตรงดงามขึ้น </a:t>
            </a:r>
            <a:endParaRPr lang="en-US" sz="2563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pPr algn="thaiDist"/>
            <a:r>
              <a:rPr lang="th-TH" sz="2563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ทั้งยังจัดเป็นแขนงหนึ่งของงานศิลปะประเภทวิจิตรศิลป์ ซึ่งประกอบไปด้วย</a:t>
            </a:r>
          </a:p>
        </p:txBody>
      </p:sp>
      <p:pic>
        <p:nvPicPr>
          <p:cNvPr id="43" name="Picture 42">
            <a:extLst>
              <a:ext uri="{FF2B5EF4-FFF2-40B4-BE49-F238E27FC236}">
                <a16:creationId xmlns:a16="http://schemas.microsoft.com/office/drawing/2014/main" id="{64EFC93A-75BE-45AC-BB0D-76F57B7526D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7658" y="0"/>
            <a:ext cx="714342" cy="752613"/>
          </a:xfrm>
          <a:prstGeom prst="rect">
            <a:avLst/>
          </a:prstGeom>
        </p:spPr>
      </p:pic>
      <p:pic>
        <p:nvPicPr>
          <p:cNvPr id="44" name="Picture 43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EDF3158F-02F9-4770-8AD1-1FB41E74873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17891" y="6130298"/>
            <a:ext cx="491712" cy="485326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80218F34-9281-4889-94DF-EA9CAD222D71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19768" y="1859723"/>
            <a:ext cx="2047682" cy="2129589"/>
          </a:xfrm>
          <a:prstGeom prst="ellipse">
            <a:avLst/>
          </a:prstGeom>
          <a:effectLst>
            <a:outerShdw dist="76200" dir="5400000" algn="t" rotWithShape="0">
              <a:srgbClr val="BD1D56"/>
            </a:outerShdw>
          </a:effectLst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C2873BE5-CDEE-46AF-B29D-1AC4CEF25CC7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501630" y="3710618"/>
            <a:ext cx="2457218" cy="2246392"/>
          </a:xfrm>
          <a:prstGeom prst="ellipse">
            <a:avLst/>
          </a:prstGeom>
          <a:effectLst>
            <a:outerShdw dist="76200" dir="5400000" algn="t" rotWithShape="0">
              <a:schemeClr val="accent5">
                <a:lumMod val="75000"/>
              </a:schemeClr>
            </a:outerShdw>
          </a:effectLst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101F993C-F3E0-4FA5-BDE1-57C936D97A5A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993028" y="1844824"/>
            <a:ext cx="2129589" cy="2129589"/>
          </a:xfrm>
          <a:prstGeom prst="ellipse">
            <a:avLst/>
          </a:prstGeom>
          <a:effectLst>
            <a:outerShdw dist="76200" dir="5400000" algn="t" rotWithShape="0">
              <a:srgbClr val="F7994B"/>
            </a:outerShdw>
          </a:effectLst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D5299692-05F6-4327-8E03-8306D1C256F5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266794" y="3800662"/>
            <a:ext cx="2129590" cy="2129589"/>
          </a:xfrm>
          <a:prstGeom prst="ellipse">
            <a:avLst/>
          </a:prstGeom>
          <a:effectLst>
            <a:outerShdw dist="76200" dir="5400000" algn="t" rotWithShape="0">
              <a:srgbClr val="0DC386"/>
            </a:outerShdw>
          </a:effectLst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id="{66503471-35CC-4438-B382-79D13B245C8E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359754" y="1859723"/>
            <a:ext cx="2457218" cy="2129589"/>
          </a:xfrm>
          <a:prstGeom prst="ellipse">
            <a:avLst/>
          </a:prstGeom>
          <a:effectLst>
            <a:outerShdw dist="76200" dir="5400000" algn="t" rotWithShape="0">
              <a:srgbClr val="FDCA49"/>
            </a:outerShdw>
          </a:effectLst>
        </p:spPr>
      </p:pic>
      <p:pic>
        <p:nvPicPr>
          <p:cNvPr id="47" name="teacher guide">
            <a:extLst>
              <a:ext uri="{FF2B5EF4-FFF2-40B4-BE49-F238E27FC236}">
                <a16:creationId xmlns:a16="http://schemas.microsoft.com/office/drawing/2014/main" id="{B77E91FB-BFA5-4CCF-B844-D8FC3664FAA2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2397" y="6192904"/>
            <a:ext cx="493437" cy="487028"/>
          </a:xfrm>
          <a:prstGeom prst="rect">
            <a:avLst/>
          </a:prstGeom>
        </p:spPr>
      </p:pic>
      <p:grpSp>
        <p:nvGrpSpPr>
          <p:cNvPr id="32" name="Group 31">
            <a:extLst>
              <a:ext uri="{FF2B5EF4-FFF2-40B4-BE49-F238E27FC236}">
                <a16:creationId xmlns:a16="http://schemas.microsoft.com/office/drawing/2014/main" id="{EC3B1F46-573F-4DEB-B85C-44E986D935E5}"/>
              </a:ext>
            </a:extLst>
          </p:cNvPr>
          <p:cNvGrpSpPr/>
          <p:nvPr/>
        </p:nvGrpSpPr>
        <p:grpSpPr>
          <a:xfrm>
            <a:off x="-364469" y="492598"/>
            <a:ext cx="3447726" cy="678117"/>
            <a:chOff x="-364469" y="684160"/>
            <a:chExt cx="3447726" cy="678117"/>
          </a:xfrm>
        </p:grpSpPr>
        <p:sp>
          <p:nvSpPr>
            <p:cNvPr id="38" name="Arrow: Chevron 37">
              <a:extLst>
                <a:ext uri="{FF2B5EF4-FFF2-40B4-BE49-F238E27FC236}">
                  <a16:creationId xmlns:a16="http://schemas.microsoft.com/office/drawing/2014/main" id="{F9B373B3-5D9C-436F-8EE4-F995191D61D6}"/>
                </a:ext>
              </a:extLst>
            </p:cNvPr>
            <p:cNvSpPr/>
            <p:nvPr/>
          </p:nvSpPr>
          <p:spPr>
            <a:xfrm>
              <a:off x="-364469" y="684160"/>
              <a:ext cx="3447726" cy="648349"/>
            </a:xfrm>
            <a:prstGeom prst="chevron">
              <a:avLst/>
            </a:prstGeom>
            <a:solidFill>
              <a:srgbClr val="AA2B5F"/>
            </a:solidFill>
            <a:ln>
              <a:solidFill>
                <a:srgbClr val="AA2B5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39" name="Rectangle 38">
              <a:extLst>
                <a:ext uri="{FF2B5EF4-FFF2-40B4-BE49-F238E27FC236}">
                  <a16:creationId xmlns:a16="http://schemas.microsoft.com/office/drawing/2014/main" id="{84181F3E-56D1-41D7-8E56-65AE11E4A09C}"/>
                </a:ext>
              </a:extLst>
            </p:cNvPr>
            <p:cNvSpPr/>
            <p:nvPr/>
          </p:nvSpPr>
          <p:spPr>
            <a:xfrm>
              <a:off x="635152" y="715946"/>
              <a:ext cx="2162772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th-TH" sz="36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สรุปสาระสำคัญ</a:t>
              </a:r>
              <a:endParaRPr lang="en-US" sz="36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sp>
        <p:nvSpPr>
          <p:cNvPr id="40" name="AutoShape 2" descr="5,028 5 step process Vector Images | Depositphotos">
            <a:extLst>
              <a:ext uri="{FF2B5EF4-FFF2-40B4-BE49-F238E27FC236}">
                <a16:creationId xmlns:a16="http://schemas.microsoft.com/office/drawing/2014/main" id="{644F4037-4742-41D7-B963-529259EB56BE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42376" y="-120220"/>
            <a:ext cx="278940" cy="2789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83682" tIns="41841" rIns="83682" bIns="41841" numCol="1" anchor="t" anchorCtr="0" compatLnSpc="1">
            <a:prstTxWarp prst="textNoShape">
              <a:avLst/>
            </a:prstTxWarp>
          </a:bodyPr>
          <a:lstStyle/>
          <a:p>
            <a:endParaRPr lang="en-US" sz="1928"/>
          </a:p>
        </p:txBody>
      </p:sp>
    </p:spTree>
    <p:extLst>
      <p:ext uri="{BB962C8B-B14F-4D97-AF65-F5344CB8AC3E}">
        <p14:creationId xmlns:p14="http://schemas.microsoft.com/office/powerpoint/2010/main" val="41973812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F8CAE6BA-3611-4B31-BCAA-468BFADE3A5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3" name="Group 2">
            <a:extLst>
              <a:ext uri="{FF2B5EF4-FFF2-40B4-BE49-F238E27FC236}">
                <a16:creationId xmlns:a16="http://schemas.microsoft.com/office/drawing/2014/main" id="{A1C9AF51-12F9-4CCF-BC47-91812C936A97}"/>
              </a:ext>
            </a:extLst>
          </p:cNvPr>
          <p:cNvGrpSpPr/>
          <p:nvPr/>
        </p:nvGrpSpPr>
        <p:grpSpPr>
          <a:xfrm>
            <a:off x="5087888" y="77780"/>
            <a:ext cx="6132800" cy="3072789"/>
            <a:chOff x="5087888" y="77780"/>
            <a:chExt cx="6132800" cy="3072789"/>
          </a:xfrm>
        </p:grpSpPr>
        <p:pic>
          <p:nvPicPr>
            <p:cNvPr id="2" name="Graphic 1">
              <a:extLst>
                <a:ext uri="{FF2B5EF4-FFF2-40B4-BE49-F238E27FC236}">
                  <a16:creationId xmlns:a16="http://schemas.microsoft.com/office/drawing/2014/main" id="{8CA7DE95-7927-47DD-A4D4-BF8D9D87DF2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5087888" y="77780"/>
              <a:ext cx="6132800" cy="3072789"/>
            </a:xfrm>
            <a:prstGeom prst="rect">
              <a:avLst/>
            </a:prstGeom>
          </p:spPr>
        </p:pic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C2B37A22-4E16-49BF-9755-B3832CA6B446}"/>
                </a:ext>
              </a:extLst>
            </p:cNvPr>
            <p:cNvSpPr txBox="1"/>
            <p:nvPr/>
          </p:nvSpPr>
          <p:spPr>
            <a:xfrm>
              <a:off x="5171263" y="606197"/>
              <a:ext cx="6024903" cy="20928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h-TH" sz="26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    นาฏศิลป์ไทยเป็นการแสดงที่สะท้อนให้เห็นถึงวิถีชีวิต </a:t>
              </a:r>
            </a:p>
            <a:p>
              <a:pPr algn="ctr"/>
              <a:r>
                <a:rPr lang="th-TH" sz="26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วัฒนธรรม จารีตประเพณี ฯลฯ ที่มีมาแต่อดีต สิ่งต่าง ๆ เหล่านี้</a:t>
              </a:r>
            </a:p>
            <a:p>
              <a:pPr algn="ctr"/>
              <a:r>
                <a:rPr lang="th-TH" sz="26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ถูกนำมาร้อยเรียงและถ่ายทอดผ่านการร่ายรำที่มีความอ่อนช้อย</a:t>
              </a:r>
            </a:p>
            <a:p>
              <a:pPr algn="ctr"/>
              <a:r>
                <a:rPr lang="th-TH" sz="26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และงดงาม ผสมผสานกับการบรรเลงดนตรีที่มีท่วงทำนองไพเราะและมีเนื้อร้องที่สละสลวยในการใช้ภาษา</a:t>
              </a:r>
              <a:endParaRPr lang="en-US" sz="2600" dirty="0"/>
            </a:p>
          </p:txBody>
        </p:sp>
      </p:grpSp>
      <p:grpSp>
        <p:nvGrpSpPr>
          <p:cNvPr id="4" name="Group 3">
            <a:extLst>
              <a:ext uri="{FF2B5EF4-FFF2-40B4-BE49-F238E27FC236}">
                <a16:creationId xmlns:a16="http://schemas.microsoft.com/office/drawing/2014/main" id="{FD6D6683-196A-4A30-BE6F-329856FF9F07}"/>
              </a:ext>
            </a:extLst>
          </p:cNvPr>
          <p:cNvGrpSpPr/>
          <p:nvPr/>
        </p:nvGrpSpPr>
        <p:grpSpPr>
          <a:xfrm>
            <a:off x="3935760" y="3274565"/>
            <a:ext cx="7344816" cy="3913014"/>
            <a:chOff x="3935760" y="3274565"/>
            <a:chExt cx="7344816" cy="3913014"/>
          </a:xfrm>
        </p:grpSpPr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1493691E-40FE-4013-A019-41985F968FD0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935760" y="3274565"/>
              <a:ext cx="7344816" cy="3913014"/>
            </a:xfrm>
            <a:prstGeom prst="rect">
              <a:avLst/>
            </a:prstGeom>
          </p:spPr>
        </p:pic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2C241CBA-4486-4D70-991B-705FFD5AE2F0}"/>
                </a:ext>
              </a:extLst>
            </p:cNvPr>
            <p:cNvSpPr txBox="1"/>
            <p:nvPr/>
          </p:nvSpPr>
          <p:spPr>
            <a:xfrm>
              <a:off x="4079776" y="3933056"/>
              <a:ext cx="4485523" cy="138499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การศึกษาและฝึกปฏิบัติการแสดงนาฏศิลป์ไทย</a:t>
              </a:r>
            </a:p>
            <a:p>
              <a:pPr algn="ctr"/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จะทำให้มองเห็นถึงคุณค่าและความสำคัญ</a:t>
              </a:r>
            </a:p>
            <a:p>
              <a:pPr algn="ctr"/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ของนาฏศิลป์ไทยในหลายประการ </a:t>
              </a:r>
            </a:p>
          </p:txBody>
        </p:sp>
      </p:grpSp>
      <p:pic>
        <p:nvPicPr>
          <p:cNvPr id="13" name="Picture 12">
            <a:extLst>
              <a:ext uri="{FF2B5EF4-FFF2-40B4-BE49-F238E27FC236}">
                <a16:creationId xmlns:a16="http://schemas.microsoft.com/office/drawing/2014/main" id="{6D0D35A7-4827-4202-A751-6CF0DD36D102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7658" y="0"/>
            <a:ext cx="714342" cy="752613"/>
          </a:xfrm>
          <a:prstGeom prst="rect">
            <a:avLst/>
          </a:prstGeom>
        </p:spPr>
      </p:pic>
      <p:pic>
        <p:nvPicPr>
          <p:cNvPr id="14" name="Picture 13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377353DB-0CF8-46BD-98FC-77500B3B53F0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17891" y="6130298"/>
            <a:ext cx="491712" cy="4853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43484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7E9E2A4E-56F7-4021-91D6-977231096F3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0535" y="1819247"/>
            <a:ext cx="9890930" cy="4732208"/>
          </a:xfrm>
          <a:prstGeom prst="rect">
            <a:avLst/>
          </a:prstGeom>
        </p:spPr>
      </p:pic>
      <p:sp>
        <p:nvSpPr>
          <p:cNvPr id="27" name="Text Box 2"/>
          <p:cNvSpPr txBox="1">
            <a:spLocks noChangeArrowheads="1"/>
          </p:cNvSpPr>
          <p:nvPr/>
        </p:nvSpPr>
        <p:spPr bwMode="auto">
          <a:xfrm>
            <a:off x="1725933" y="2009189"/>
            <a:ext cx="2260114" cy="120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83682" tIns="41841" rIns="83682" bIns="41841" anchor="t" anchorCtr="0">
            <a:noAutofit/>
          </a:bodyPr>
          <a:lstStyle/>
          <a:p>
            <a:pPr algn="ctr"/>
            <a:r>
              <a:rPr lang="th-TH" sz="3600" b="1" dirty="0">
                <a:solidFill>
                  <a:srgbClr val="BD1D56"/>
                </a:solidFill>
                <a:latin typeface="TH Sarabun New" panose="020B0500040200020003" pitchFamily="34" charset="-34"/>
                <a:ea typeface="Times New Roman"/>
                <a:cs typeface="TH Sarabun New" panose="020B0500040200020003" pitchFamily="34" charset="-34"/>
              </a:rPr>
              <a:t>วรรณกรรม</a:t>
            </a:r>
            <a:endParaRPr lang="en-US" sz="3600" dirty="0">
              <a:solidFill>
                <a:srgbClr val="BD1D56"/>
              </a:solidFill>
              <a:latin typeface="TH Sarabun New" panose="020B0500040200020003" pitchFamily="34" charset="-34"/>
              <a:ea typeface="Times New Roman"/>
              <a:cs typeface="TH Sarabun New" panose="020B0500040200020003" pitchFamily="34" charset="-34"/>
            </a:endParaRPr>
          </a:p>
          <a:p>
            <a:pPr algn="ctr"/>
            <a:r>
              <a:rPr lang="th-TH" sz="2800" dirty="0">
                <a:latin typeface="TH Sarabun New" panose="020B0500040200020003" pitchFamily="34" charset="-34"/>
                <a:ea typeface="Times New Roman"/>
                <a:cs typeface="TH Sarabun New" panose="020B0500040200020003" pitchFamily="34" charset="-34"/>
              </a:rPr>
              <a:t>ซึมซับผ่านบทกลอน  </a:t>
            </a:r>
          </a:p>
          <a:p>
            <a:pPr algn="ctr"/>
            <a:r>
              <a:rPr lang="th-TH" sz="2800" dirty="0">
                <a:latin typeface="TH Sarabun New" panose="020B0500040200020003" pitchFamily="34" charset="-34"/>
                <a:ea typeface="Times New Roman"/>
                <a:cs typeface="TH Sarabun New" panose="020B0500040200020003" pitchFamily="34" charset="-34"/>
              </a:rPr>
              <a:t>บทละคร หรือบทร้อง</a:t>
            </a:r>
            <a:endParaRPr lang="en-US" sz="2800" dirty="0">
              <a:latin typeface="TH Sarabun New" panose="020B0500040200020003" pitchFamily="34" charset="-34"/>
              <a:ea typeface="Times New Roman"/>
              <a:cs typeface="TH Sarabun New" panose="020B0500040200020003" pitchFamily="34" charset="-34"/>
            </a:endParaRPr>
          </a:p>
        </p:txBody>
      </p:sp>
      <p:sp>
        <p:nvSpPr>
          <p:cNvPr id="28" name="Text Box 2"/>
          <p:cNvSpPr txBox="1">
            <a:spLocks noChangeArrowheads="1"/>
          </p:cNvSpPr>
          <p:nvPr/>
        </p:nvSpPr>
        <p:spPr bwMode="auto">
          <a:xfrm>
            <a:off x="4962754" y="2028764"/>
            <a:ext cx="2331639" cy="12382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83682" tIns="41841" rIns="83682" bIns="41841" anchor="t" anchorCtr="0">
            <a:noAutofit/>
          </a:bodyPr>
          <a:lstStyle/>
          <a:p>
            <a:pPr algn="ctr"/>
            <a:r>
              <a:rPr lang="th-TH" sz="3600" b="1" dirty="0">
                <a:solidFill>
                  <a:srgbClr val="417E91"/>
                </a:solidFill>
                <a:latin typeface="TH Sarabun New" panose="020B0500040200020003" pitchFamily="34" charset="-34"/>
                <a:ea typeface="Times New Roman"/>
                <a:cs typeface="TH Sarabun New" panose="020B0500040200020003" pitchFamily="34" charset="-34"/>
              </a:rPr>
              <a:t>ดนตรีและขับร้อง</a:t>
            </a:r>
            <a:endParaRPr lang="en-US" sz="3600" dirty="0">
              <a:solidFill>
                <a:srgbClr val="417E91"/>
              </a:solidFill>
              <a:latin typeface="TH Sarabun New" panose="020B0500040200020003" pitchFamily="34" charset="-34"/>
              <a:ea typeface="Times New Roman"/>
              <a:cs typeface="TH Sarabun New" panose="020B0500040200020003" pitchFamily="34" charset="-34"/>
            </a:endParaRPr>
          </a:p>
          <a:p>
            <a:pPr algn="ctr"/>
            <a:r>
              <a:rPr lang="th-TH" sz="2800" dirty="0">
                <a:latin typeface="TH Sarabun New" panose="020B0500040200020003" pitchFamily="34" charset="-34"/>
                <a:ea typeface="Times New Roman"/>
                <a:cs typeface="TH Sarabun New" panose="020B0500040200020003" pitchFamily="34" charset="-34"/>
              </a:rPr>
              <a:t>ซึมซับผ่านการฟัง </a:t>
            </a:r>
            <a:endParaRPr lang="en-US" sz="2800" dirty="0">
              <a:latin typeface="TH Sarabun New" panose="020B0500040200020003" pitchFamily="34" charset="-34"/>
              <a:ea typeface="Times New Roman"/>
              <a:cs typeface="TH Sarabun New" panose="020B0500040200020003" pitchFamily="34" charset="-34"/>
            </a:endParaRPr>
          </a:p>
          <a:p>
            <a:pPr algn="ctr"/>
            <a:r>
              <a:rPr lang="th-TH" sz="2800" dirty="0">
                <a:latin typeface="TH Sarabun New" panose="020B0500040200020003" pitchFamily="34" charset="-34"/>
                <a:ea typeface="Times New Roman"/>
                <a:cs typeface="TH Sarabun New" panose="020B0500040200020003" pitchFamily="34" charset="-34"/>
              </a:rPr>
              <a:t>การบรรเลงดนตรี </a:t>
            </a:r>
            <a:endParaRPr lang="en-US" sz="2800" dirty="0">
              <a:latin typeface="TH Sarabun New" panose="020B0500040200020003" pitchFamily="34" charset="-34"/>
              <a:ea typeface="Times New Roman"/>
              <a:cs typeface="TH Sarabun New" panose="020B0500040200020003" pitchFamily="34" charset="-34"/>
            </a:endParaRPr>
          </a:p>
          <a:p>
            <a:pPr algn="ctr"/>
            <a:r>
              <a:rPr lang="th-TH" sz="2800" dirty="0">
                <a:latin typeface="TH Sarabun New" panose="020B0500040200020003" pitchFamily="34" charset="-34"/>
                <a:ea typeface="Times New Roman"/>
                <a:cs typeface="TH Sarabun New" panose="020B0500040200020003" pitchFamily="34" charset="-34"/>
              </a:rPr>
              <a:t>และการขับร้อง</a:t>
            </a:r>
            <a:endParaRPr lang="en-US" sz="2800" dirty="0">
              <a:latin typeface="TH Sarabun New" panose="020B0500040200020003" pitchFamily="34" charset="-34"/>
              <a:ea typeface="Times New Roman"/>
              <a:cs typeface="TH Sarabun New" panose="020B0500040200020003" pitchFamily="34" charset="-34"/>
            </a:endParaRPr>
          </a:p>
        </p:txBody>
      </p:sp>
      <p:sp>
        <p:nvSpPr>
          <p:cNvPr id="29" name="Text Box 2"/>
          <p:cNvSpPr txBox="1">
            <a:spLocks noChangeArrowheads="1"/>
          </p:cNvSpPr>
          <p:nvPr/>
        </p:nvSpPr>
        <p:spPr bwMode="auto">
          <a:xfrm>
            <a:off x="8108792" y="1994687"/>
            <a:ext cx="2531552" cy="16785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83682" tIns="41841" rIns="83682" bIns="41841" anchor="t" anchorCtr="0">
            <a:noAutofit/>
          </a:bodyPr>
          <a:lstStyle/>
          <a:p>
            <a:pPr algn="ctr"/>
            <a:r>
              <a:rPr lang="th-TH" sz="3600" b="1" dirty="0">
                <a:solidFill>
                  <a:srgbClr val="7030A0"/>
                </a:solidFill>
                <a:latin typeface="TH Sarabun New" panose="020B0500040200020003" pitchFamily="34" charset="-34"/>
                <a:ea typeface="Times New Roman"/>
                <a:cs typeface="TH Sarabun New" panose="020B0500040200020003" pitchFamily="34" charset="-34"/>
              </a:rPr>
              <a:t>ลีลาท่ารำและอื่นๆ</a:t>
            </a:r>
          </a:p>
          <a:p>
            <a:pPr algn="ctr"/>
            <a:r>
              <a:rPr lang="th-TH" sz="2800" dirty="0">
                <a:latin typeface="TH Sarabun New" panose="020B0500040200020003" pitchFamily="34" charset="-34"/>
                <a:ea typeface="Times New Roman"/>
                <a:cs typeface="TH Sarabun New" panose="020B0500040200020003" pitchFamily="34" charset="-34"/>
              </a:rPr>
              <a:t>ซึมซับผ่านท่ารำ </a:t>
            </a:r>
            <a:endParaRPr lang="en-US" sz="2800" dirty="0">
              <a:latin typeface="TH Sarabun New" panose="020B0500040200020003" pitchFamily="34" charset="-34"/>
              <a:ea typeface="Times New Roman"/>
              <a:cs typeface="TH Sarabun New" panose="020B0500040200020003" pitchFamily="34" charset="-34"/>
            </a:endParaRPr>
          </a:p>
          <a:p>
            <a:pPr algn="ctr"/>
            <a:r>
              <a:rPr lang="th-TH" sz="2800" dirty="0">
                <a:latin typeface="TH Sarabun New" panose="020B0500040200020003" pitchFamily="34" charset="-34"/>
                <a:ea typeface="Times New Roman"/>
                <a:cs typeface="TH Sarabun New" panose="020B0500040200020003" pitchFamily="34" charset="-34"/>
              </a:rPr>
              <a:t>การแต่งกาย ฯลฯ</a:t>
            </a:r>
          </a:p>
          <a:p>
            <a:pPr algn="ctr"/>
            <a:r>
              <a:rPr lang="th-TH" sz="2800" dirty="0">
                <a:latin typeface="TH Sarabun New" panose="020B0500040200020003" pitchFamily="34" charset="-34"/>
                <a:ea typeface="Times New Roman"/>
                <a:cs typeface="TH Sarabun New" panose="020B0500040200020003" pitchFamily="34" charset="-34"/>
              </a:rPr>
              <a:t>จากการชมการแสดง</a:t>
            </a:r>
            <a:endParaRPr lang="en-US" sz="2800" dirty="0">
              <a:latin typeface="TH Sarabun New" panose="020B0500040200020003" pitchFamily="34" charset="-34"/>
              <a:ea typeface="Times New Roman"/>
              <a:cs typeface="TH Sarabun New" panose="020B0500040200020003" pitchFamily="34" charset="-34"/>
            </a:endParaRPr>
          </a:p>
        </p:txBody>
      </p:sp>
      <p:sp>
        <p:nvSpPr>
          <p:cNvPr id="35" name="Text Box 2"/>
          <p:cNvSpPr txBox="1">
            <a:spLocks noChangeArrowheads="1"/>
          </p:cNvSpPr>
          <p:nvPr/>
        </p:nvSpPr>
        <p:spPr bwMode="auto">
          <a:xfrm>
            <a:off x="6276081" y="5093024"/>
            <a:ext cx="4218053" cy="16785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83682" tIns="41841" rIns="83682" bIns="41841" anchor="t" anchorCtr="0">
            <a:noAutofit/>
          </a:bodyPr>
          <a:lstStyle/>
          <a:p>
            <a:pPr marL="418429" indent="-418429">
              <a:buFont typeface="Wingdings"/>
              <a:buChar char="«"/>
            </a:pPr>
            <a:r>
              <a:rPr lang="th-TH" altLang="en-US" sz="2563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การสอนมีระยะเวลาจำกัด </a:t>
            </a:r>
          </a:p>
          <a:p>
            <a:pPr marL="418429" indent="-418429">
              <a:buFont typeface="Wingdings"/>
              <a:buChar char="«"/>
            </a:pPr>
            <a:r>
              <a:rPr lang="th-TH" altLang="en-US" sz="2563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เน้นผู้เรียนเป็นศูนย์กลาง </a:t>
            </a:r>
          </a:p>
          <a:p>
            <a:pPr marL="418429" indent="-418429">
              <a:buFont typeface="Wingdings"/>
              <a:buChar char="«"/>
            </a:pPr>
            <a:r>
              <a:rPr lang="th-TH" altLang="en-US" sz="2563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เปิดสอนในสถาบันการศึกษาเกือบทุกระดับ</a:t>
            </a:r>
          </a:p>
        </p:txBody>
      </p:sp>
      <p:sp>
        <p:nvSpPr>
          <p:cNvPr id="38" name="Text Box 2"/>
          <p:cNvSpPr txBox="1">
            <a:spLocks noChangeArrowheads="1"/>
          </p:cNvSpPr>
          <p:nvPr/>
        </p:nvSpPr>
        <p:spPr bwMode="auto">
          <a:xfrm>
            <a:off x="1627737" y="5093024"/>
            <a:ext cx="3512813" cy="14073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83682" tIns="41841" rIns="83682" bIns="41841" anchor="t" anchorCtr="0">
            <a:noAutofit/>
          </a:bodyPr>
          <a:lstStyle/>
          <a:p>
            <a:pPr marL="418429" indent="-418429">
              <a:buFont typeface="Wingdings"/>
              <a:buChar char="«"/>
            </a:pPr>
            <a:r>
              <a:rPr lang="th-TH" altLang="en-US" sz="2563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ถ่ายทอดจากครูแบบตัวต่อตัว</a:t>
            </a:r>
          </a:p>
          <a:p>
            <a:pPr marL="418429" indent="-418429">
              <a:buFont typeface="Wingdings"/>
              <a:buChar char="«"/>
            </a:pPr>
            <a:r>
              <a:rPr lang="th-TH" altLang="en-US" sz="2563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เน้นการสอนด้วยวิธีการปฏิบัติ</a:t>
            </a:r>
          </a:p>
          <a:p>
            <a:pPr marL="418429" indent="-418429">
              <a:buFont typeface="Wingdings"/>
              <a:buChar char="«"/>
            </a:pPr>
            <a:r>
              <a:rPr lang="th-TH" altLang="en-US" sz="2563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การศึกษาจะอยู่เฉพาะในวังหลวง</a:t>
            </a:r>
            <a:endParaRPr lang="en-US" sz="2563" dirty="0">
              <a:latin typeface="TH Sarabun New" panose="020B0500040200020003" pitchFamily="34" charset="-34"/>
              <a:ea typeface="Times New Roman"/>
              <a:cs typeface="TH Sarabun New" panose="020B0500040200020003" pitchFamily="34" charset="-34"/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5FD4C3A6-0A02-4E7F-BA12-39AD517B2DD2}"/>
              </a:ext>
            </a:extLst>
          </p:cNvPr>
          <p:cNvSpPr/>
          <p:nvPr/>
        </p:nvSpPr>
        <p:spPr>
          <a:xfrm>
            <a:off x="3236227" y="260648"/>
            <a:ext cx="7710142" cy="12755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thaiDist"/>
            <a:r>
              <a:rPr lang="th-TH" sz="2563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    การแสดงนาฏศิลป์ไทยแต่ละประเภทจะมีความงดงามที่ก่อให้เกิดสุนทรียภาพจากการชมการแสดงที่แตกต่างกันไป ดังนั้น เพื่อให้เกิดสุนทรียภาพในขณะชม จึงต้องชมอย่างตั้งใจและมีอารมณ์ร่วมไปกับการแสดงชุดนั้น ๆ ด้วย</a:t>
            </a:r>
          </a:p>
        </p:txBody>
      </p:sp>
      <p:pic>
        <p:nvPicPr>
          <p:cNvPr id="25" name="Picture 24">
            <a:extLst>
              <a:ext uri="{FF2B5EF4-FFF2-40B4-BE49-F238E27FC236}">
                <a16:creationId xmlns:a16="http://schemas.microsoft.com/office/drawing/2014/main" id="{13DD17E3-FB6D-4767-B74C-F7A8E2B4E016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7658" y="0"/>
            <a:ext cx="714342" cy="752613"/>
          </a:xfrm>
          <a:prstGeom prst="rect">
            <a:avLst/>
          </a:prstGeom>
        </p:spPr>
      </p:pic>
      <p:pic>
        <p:nvPicPr>
          <p:cNvPr id="26" name="Picture 25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7661AE91-C58F-4440-B53F-3C31777BAA0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17891" y="6130298"/>
            <a:ext cx="491712" cy="485326"/>
          </a:xfrm>
          <a:prstGeom prst="rect">
            <a:avLst/>
          </a:prstGeom>
        </p:spPr>
      </p:pic>
      <p:sp>
        <p:nvSpPr>
          <p:cNvPr id="2" name="Oval 1">
            <a:extLst>
              <a:ext uri="{FF2B5EF4-FFF2-40B4-BE49-F238E27FC236}">
                <a16:creationId xmlns:a16="http://schemas.microsoft.com/office/drawing/2014/main" id="{9B0C5522-5BB5-4B72-9BA0-F6B3B08E4D34}"/>
              </a:ext>
            </a:extLst>
          </p:cNvPr>
          <p:cNvSpPr/>
          <p:nvPr/>
        </p:nvSpPr>
        <p:spPr>
          <a:xfrm>
            <a:off x="7801289" y="2860775"/>
            <a:ext cx="166919" cy="20011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BFBABFC5-76BA-45E8-8FAB-93D01B08DBF6}"/>
              </a:ext>
            </a:extLst>
          </p:cNvPr>
          <p:cNvSpPr/>
          <p:nvPr/>
        </p:nvSpPr>
        <p:spPr>
          <a:xfrm>
            <a:off x="7801289" y="2530804"/>
            <a:ext cx="166919" cy="15949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5A6A2EB6-F395-4B99-9511-746B74147BA1}"/>
              </a:ext>
            </a:extLst>
          </p:cNvPr>
          <p:cNvSpPr/>
          <p:nvPr/>
        </p:nvSpPr>
        <p:spPr>
          <a:xfrm rot="1181779">
            <a:off x="4620938" y="2533037"/>
            <a:ext cx="166919" cy="20626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0" name="teacher guide">
            <a:extLst>
              <a:ext uri="{FF2B5EF4-FFF2-40B4-BE49-F238E27FC236}">
                <a16:creationId xmlns:a16="http://schemas.microsoft.com/office/drawing/2014/main" id="{4464DA4B-6D55-4282-945E-0E388FEB259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2397" y="6192904"/>
            <a:ext cx="493437" cy="487028"/>
          </a:xfrm>
          <a:prstGeom prst="rect">
            <a:avLst/>
          </a:prstGeom>
        </p:spPr>
      </p:pic>
      <p:grpSp>
        <p:nvGrpSpPr>
          <p:cNvPr id="22" name="Group 21">
            <a:extLst>
              <a:ext uri="{FF2B5EF4-FFF2-40B4-BE49-F238E27FC236}">
                <a16:creationId xmlns:a16="http://schemas.microsoft.com/office/drawing/2014/main" id="{4ACE1F11-C5DC-457C-9E63-51A968531C4A}"/>
              </a:ext>
            </a:extLst>
          </p:cNvPr>
          <p:cNvGrpSpPr/>
          <p:nvPr/>
        </p:nvGrpSpPr>
        <p:grpSpPr>
          <a:xfrm>
            <a:off x="-364469" y="500235"/>
            <a:ext cx="3447726" cy="678117"/>
            <a:chOff x="-364469" y="684160"/>
            <a:chExt cx="3447726" cy="678117"/>
          </a:xfrm>
        </p:grpSpPr>
        <p:sp>
          <p:nvSpPr>
            <p:cNvPr id="23" name="Arrow: Chevron 22">
              <a:extLst>
                <a:ext uri="{FF2B5EF4-FFF2-40B4-BE49-F238E27FC236}">
                  <a16:creationId xmlns:a16="http://schemas.microsoft.com/office/drawing/2014/main" id="{DC594B55-9D49-490B-8CB2-F831AF100F01}"/>
                </a:ext>
              </a:extLst>
            </p:cNvPr>
            <p:cNvSpPr/>
            <p:nvPr/>
          </p:nvSpPr>
          <p:spPr>
            <a:xfrm>
              <a:off x="-364469" y="684160"/>
              <a:ext cx="3447726" cy="648349"/>
            </a:xfrm>
            <a:prstGeom prst="chevron">
              <a:avLst/>
            </a:prstGeom>
            <a:solidFill>
              <a:srgbClr val="AA2B5F"/>
            </a:solidFill>
            <a:ln>
              <a:solidFill>
                <a:srgbClr val="AA2B5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2F15D63D-7BA9-46BC-BE1C-79573D438F68}"/>
                </a:ext>
              </a:extLst>
            </p:cNvPr>
            <p:cNvSpPr/>
            <p:nvPr/>
          </p:nvSpPr>
          <p:spPr>
            <a:xfrm>
              <a:off x="635152" y="715946"/>
              <a:ext cx="2162772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th-TH" sz="36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สรุปสาระสำคัญ</a:t>
              </a:r>
              <a:endParaRPr lang="en-US" sz="36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0104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Rectangle: Rounded Corners 53">
            <a:extLst>
              <a:ext uri="{FF2B5EF4-FFF2-40B4-BE49-F238E27FC236}">
                <a16:creationId xmlns:a16="http://schemas.microsoft.com/office/drawing/2014/main" id="{77BF6B4A-C93C-4B28-A214-2758C8628F9F}"/>
              </a:ext>
            </a:extLst>
          </p:cNvPr>
          <p:cNvSpPr/>
          <p:nvPr/>
        </p:nvSpPr>
        <p:spPr>
          <a:xfrm>
            <a:off x="382009" y="5476198"/>
            <a:ext cx="4343510" cy="641691"/>
          </a:xfrm>
          <a:prstGeom prst="roundRect">
            <a:avLst/>
          </a:prstGeom>
          <a:noFill/>
          <a:ln>
            <a:solidFill>
              <a:srgbClr val="D54B8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7C3B8343-99FC-4AAA-BF04-6D89F67DC1E3}"/>
              </a:ext>
            </a:extLst>
          </p:cNvPr>
          <p:cNvSpPr/>
          <p:nvPr/>
        </p:nvSpPr>
        <p:spPr>
          <a:xfrm>
            <a:off x="360899" y="2394762"/>
            <a:ext cx="4343510" cy="641691"/>
          </a:xfrm>
          <a:prstGeom prst="roundRect">
            <a:avLst/>
          </a:prstGeom>
          <a:noFill/>
          <a:ln>
            <a:solidFill>
              <a:srgbClr val="D54B8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7" name="Picture 26">
            <a:extLst>
              <a:ext uri="{FF2B5EF4-FFF2-40B4-BE49-F238E27FC236}">
                <a16:creationId xmlns:a16="http://schemas.microsoft.com/office/drawing/2014/main" id="{E35CF67A-E76F-4748-BAFC-7D664E2965E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02812" y="1660129"/>
            <a:ext cx="3716018" cy="5160031"/>
          </a:xfrm>
          <a:prstGeom prst="rect">
            <a:avLst/>
          </a:prstGeom>
          <a:effectLst>
            <a:outerShdw blurRad="50800" dist="38100" algn="l" rotWithShape="0">
              <a:schemeClr val="bg1">
                <a:lumMod val="75000"/>
                <a:alpha val="40000"/>
              </a:schemeClr>
            </a:outerShdw>
          </a:effectLst>
        </p:spPr>
      </p:pic>
      <p:sp>
        <p:nvSpPr>
          <p:cNvPr id="8" name="Rounded Rectangle 7"/>
          <p:cNvSpPr/>
          <p:nvPr/>
        </p:nvSpPr>
        <p:spPr>
          <a:xfrm>
            <a:off x="-361119" y="3943579"/>
            <a:ext cx="4038709" cy="648633"/>
          </a:xfrm>
          <a:prstGeom prst="roundRect">
            <a:avLst/>
          </a:prstGeom>
          <a:noFill/>
          <a:ln w="28575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400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แสวงหาความรู้อย่างสม่ำเสมอ</a:t>
            </a:r>
            <a:endParaRPr lang="en-US" sz="2400" dirty="0">
              <a:solidFill>
                <a:schemeClr val="tx1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40" name="Rounded Rectangle 39"/>
          <p:cNvSpPr/>
          <p:nvPr/>
        </p:nvSpPr>
        <p:spPr>
          <a:xfrm>
            <a:off x="274399" y="3187995"/>
            <a:ext cx="4502458" cy="648632"/>
          </a:xfrm>
          <a:prstGeom prst="roundRect">
            <a:avLst/>
          </a:prstGeom>
          <a:noFill/>
          <a:ln w="28575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400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นำไปจัดแสดงในกิจกรรมต่าง ๆ เพื่อเป็นการอนุรักษ์</a:t>
            </a:r>
            <a:endParaRPr lang="en-US" sz="2400" dirty="0">
              <a:solidFill>
                <a:schemeClr val="tx1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41" name="Rounded Rectangle 40"/>
          <p:cNvSpPr/>
          <p:nvPr/>
        </p:nvSpPr>
        <p:spPr>
          <a:xfrm>
            <a:off x="49808" y="5475697"/>
            <a:ext cx="4757436" cy="647506"/>
          </a:xfrm>
          <a:prstGeom prst="roundRect">
            <a:avLst/>
          </a:prstGeom>
          <a:noFill/>
          <a:ln w="28575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400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เผยแพร่การแสดงผ่านสื่อการเรียนรู้ที่หลากหลาย</a:t>
            </a:r>
            <a:endParaRPr lang="en-US" sz="2400" dirty="0">
              <a:solidFill>
                <a:schemeClr val="tx1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42" name="Rounded Rectangle 41"/>
          <p:cNvSpPr/>
          <p:nvPr/>
        </p:nvSpPr>
        <p:spPr>
          <a:xfrm>
            <a:off x="244353" y="2407218"/>
            <a:ext cx="4577475" cy="648632"/>
          </a:xfrm>
          <a:prstGeom prst="roundRect">
            <a:avLst/>
          </a:prstGeom>
          <a:noFill/>
          <a:ln w="28575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400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นำโซ</a:t>
            </a:r>
            <a:r>
              <a:rPr lang="th-TH" sz="2400" dirty="0" err="1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เชี</a:t>
            </a:r>
            <a:r>
              <a:rPr lang="th-TH" sz="2400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ยลมีเดียมาเป็นตัวช่วยในการนำเสนอผลงาน</a:t>
            </a:r>
            <a:endParaRPr lang="en-US" sz="2400" dirty="0">
              <a:solidFill>
                <a:schemeClr val="tx1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43" name="Rounded Rectangle 42"/>
          <p:cNvSpPr/>
          <p:nvPr/>
        </p:nvSpPr>
        <p:spPr>
          <a:xfrm>
            <a:off x="198769" y="4720613"/>
            <a:ext cx="4416362" cy="648633"/>
          </a:xfrm>
          <a:prstGeom prst="roundRect">
            <a:avLst/>
          </a:prstGeom>
          <a:noFill/>
          <a:ln w="28575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400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พัฒนารูปแบบการแสดงให้มีความทันสมัยมากขึ้น</a:t>
            </a:r>
            <a:endParaRPr lang="en-US" sz="2400" dirty="0">
              <a:solidFill>
                <a:schemeClr val="tx1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44" name="Rounded Rectangle 43"/>
          <p:cNvSpPr/>
          <p:nvPr/>
        </p:nvSpPr>
        <p:spPr>
          <a:xfrm>
            <a:off x="7025842" y="2406344"/>
            <a:ext cx="4038710" cy="648633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sz="2400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ประชาสัมพันธ์ผ่านสื่อที่หลากหลาย</a:t>
            </a:r>
            <a:endParaRPr lang="en-US" sz="2400" dirty="0">
              <a:solidFill>
                <a:schemeClr val="tx1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45" name="Rounded Rectangle 44"/>
          <p:cNvSpPr/>
          <p:nvPr/>
        </p:nvSpPr>
        <p:spPr>
          <a:xfrm>
            <a:off x="7116633" y="5488281"/>
            <a:ext cx="4038706" cy="647506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sz="2400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เปิดโอกาสให้รับชมการแสดงได้ง่ายขึ้น</a:t>
            </a:r>
            <a:endParaRPr lang="en-US" sz="2400" dirty="0">
              <a:solidFill>
                <a:schemeClr val="tx1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46" name="Rounded Rectangle 45"/>
          <p:cNvSpPr/>
          <p:nvPr/>
        </p:nvSpPr>
        <p:spPr>
          <a:xfrm>
            <a:off x="7464283" y="4698500"/>
            <a:ext cx="4038707" cy="648411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sz="2400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ปลูกฝังการมีจิตสำนึกรักและหวงแหนนาฏศิลป์</a:t>
            </a:r>
            <a:endParaRPr lang="en-US" sz="2400" dirty="0">
              <a:solidFill>
                <a:schemeClr val="tx1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47" name="Rounded Rectangle 46"/>
          <p:cNvSpPr/>
          <p:nvPr/>
        </p:nvSpPr>
        <p:spPr>
          <a:xfrm>
            <a:off x="7258704" y="3199574"/>
            <a:ext cx="4038709" cy="648411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sz="2400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ให้ความรู้เกี่ยวกับการแสดงนาฏศิลป์ไทย</a:t>
            </a:r>
            <a:endParaRPr lang="en-US" sz="2400" dirty="0">
              <a:solidFill>
                <a:schemeClr val="tx1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B3DDAB0F-A408-499D-8F38-7931AE10CE90}"/>
              </a:ext>
            </a:extLst>
          </p:cNvPr>
          <p:cNvSpPr/>
          <p:nvPr/>
        </p:nvSpPr>
        <p:spPr>
          <a:xfrm>
            <a:off x="3287688" y="260648"/>
            <a:ext cx="7710142" cy="12755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thaiDist"/>
            <a:r>
              <a:rPr lang="th-TH" sz="2563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    นาฏศิลป์ไทยเป็นศิลปะการแสดงของชาติที่มีคุณค่าและความสำคัญ นักเรียนซึ่งอยู่ในฐานะของเยาวชนไทยควรหันมาใส่ใจและร่วมกันอนุรักษ์สืบสานให้คงอยู่สืบไป ซึ่งแนวทางในการอนุรักษ์นาฏศิลป์ไทย</a:t>
            </a:r>
            <a:r>
              <a:rPr lang="th-TH" sz="2563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แบ่งเป็น 2 กลุ่ม </a:t>
            </a:r>
            <a:r>
              <a:rPr lang="th-TH" sz="2563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ดังนี้</a:t>
            </a:r>
          </a:p>
        </p:txBody>
      </p:sp>
      <p:pic>
        <p:nvPicPr>
          <p:cNvPr id="31" name="Picture 30">
            <a:extLst>
              <a:ext uri="{FF2B5EF4-FFF2-40B4-BE49-F238E27FC236}">
                <a16:creationId xmlns:a16="http://schemas.microsoft.com/office/drawing/2014/main" id="{7F831C75-472B-4C27-BE43-B43B5CE1469E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7658" y="0"/>
            <a:ext cx="714342" cy="752613"/>
          </a:xfrm>
          <a:prstGeom prst="rect">
            <a:avLst/>
          </a:prstGeom>
        </p:spPr>
      </p:pic>
      <p:pic>
        <p:nvPicPr>
          <p:cNvPr id="32" name="Picture 31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820DA116-6588-420C-84C5-3F90DF1466A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17891" y="6130298"/>
            <a:ext cx="491712" cy="485326"/>
          </a:xfrm>
          <a:prstGeom prst="rect">
            <a:avLst/>
          </a:prstGeom>
        </p:spPr>
      </p:pic>
      <p:pic>
        <p:nvPicPr>
          <p:cNvPr id="28" name="teacher guide">
            <a:extLst>
              <a:ext uri="{FF2B5EF4-FFF2-40B4-BE49-F238E27FC236}">
                <a16:creationId xmlns:a16="http://schemas.microsoft.com/office/drawing/2014/main" id="{18754326-B535-47C3-AD53-5584E8E6391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2397" y="6192904"/>
            <a:ext cx="493437" cy="487028"/>
          </a:xfrm>
          <a:prstGeom prst="rect">
            <a:avLst/>
          </a:prstGeom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DFB162E8-6873-454B-89B5-57D5DACAD012}"/>
              </a:ext>
            </a:extLst>
          </p:cNvPr>
          <p:cNvGrpSpPr/>
          <p:nvPr/>
        </p:nvGrpSpPr>
        <p:grpSpPr>
          <a:xfrm>
            <a:off x="8576371" y="1556706"/>
            <a:ext cx="2241195" cy="714113"/>
            <a:chOff x="8576371" y="1721496"/>
            <a:chExt cx="2241195" cy="714113"/>
          </a:xfrm>
        </p:grpSpPr>
        <p:sp>
          <p:nvSpPr>
            <p:cNvPr id="2" name="Rectangle: Rounded Corners 1">
              <a:extLst>
                <a:ext uri="{FF2B5EF4-FFF2-40B4-BE49-F238E27FC236}">
                  <a16:creationId xmlns:a16="http://schemas.microsoft.com/office/drawing/2014/main" id="{AF8F5557-2F9C-475A-99A0-45E3AE8C5C42}"/>
                </a:ext>
              </a:extLst>
            </p:cNvPr>
            <p:cNvSpPr/>
            <p:nvPr/>
          </p:nvSpPr>
          <p:spPr>
            <a:xfrm>
              <a:off x="8576371" y="1721496"/>
              <a:ext cx="2241195" cy="702881"/>
            </a:xfrm>
            <a:prstGeom prst="roundRect">
              <a:avLst>
                <a:gd name="adj" fmla="val 50000"/>
              </a:avLst>
            </a:prstGeom>
            <a:solidFill>
              <a:srgbClr val="3792A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7F792ECD-6D01-49D7-8958-843A441DB771}"/>
                </a:ext>
              </a:extLst>
            </p:cNvPr>
            <p:cNvSpPr/>
            <p:nvPr/>
          </p:nvSpPr>
          <p:spPr>
            <a:xfrm>
              <a:off x="8673280" y="1789278"/>
              <a:ext cx="2073502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th-TH" sz="36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กลุ่มผู้ชมงาน</a:t>
              </a:r>
            </a:p>
          </p:txBody>
        </p:sp>
      </p:grpSp>
      <p:sp>
        <p:nvSpPr>
          <p:cNvPr id="38" name="Rounded Rectangle 47">
            <a:extLst>
              <a:ext uri="{FF2B5EF4-FFF2-40B4-BE49-F238E27FC236}">
                <a16:creationId xmlns:a16="http://schemas.microsoft.com/office/drawing/2014/main" id="{3FC1EA3C-CAA8-4BAF-84CC-35A0EACB6024}"/>
              </a:ext>
            </a:extLst>
          </p:cNvPr>
          <p:cNvSpPr/>
          <p:nvPr/>
        </p:nvSpPr>
        <p:spPr>
          <a:xfrm>
            <a:off x="7299712" y="3941378"/>
            <a:ext cx="4616819" cy="648411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sz="2400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ปลูกฝังให้เห็นคุณค่าและความสำคัญของนาฏศิลป์</a:t>
            </a:r>
            <a:endParaRPr lang="en-US" sz="2400" dirty="0">
              <a:solidFill>
                <a:schemeClr val="tx1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849AF2B2-B1A4-492B-8690-809619969FD7}"/>
              </a:ext>
            </a:extLst>
          </p:cNvPr>
          <p:cNvGrpSpPr/>
          <p:nvPr/>
        </p:nvGrpSpPr>
        <p:grpSpPr>
          <a:xfrm>
            <a:off x="1508025" y="1588659"/>
            <a:ext cx="2241195" cy="714113"/>
            <a:chOff x="1427112" y="1716675"/>
            <a:chExt cx="2241195" cy="714113"/>
          </a:xfrm>
        </p:grpSpPr>
        <p:sp>
          <p:nvSpPr>
            <p:cNvPr id="49" name="Rectangle: Rounded Corners 48">
              <a:extLst>
                <a:ext uri="{FF2B5EF4-FFF2-40B4-BE49-F238E27FC236}">
                  <a16:creationId xmlns:a16="http://schemas.microsoft.com/office/drawing/2014/main" id="{7D0A7FF0-5091-4892-B966-209F78E65E68}"/>
                </a:ext>
              </a:extLst>
            </p:cNvPr>
            <p:cNvSpPr/>
            <p:nvPr/>
          </p:nvSpPr>
          <p:spPr>
            <a:xfrm>
              <a:off x="1427112" y="1716675"/>
              <a:ext cx="2241195" cy="702881"/>
            </a:xfrm>
            <a:prstGeom prst="roundRect">
              <a:avLst>
                <a:gd name="adj" fmla="val 50000"/>
              </a:avLst>
            </a:prstGeom>
            <a:solidFill>
              <a:srgbClr val="D54B8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Rectangle 49">
              <a:extLst>
                <a:ext uri="{FF2B5EF4-FFF2-40B4-BE49-F238E27FC236}">
                  <a16:creationId xmlns:a16="http://schemas.microsoft.com/office/drawing/2014/main" id="{D6E6B78B-D1B2-4D9E-BEE3-16CBCB906278}"/>
                </a:ext>
              </a:extLst>
            </p:cNvPr>
            <p:cNvSpPr/>
            <p:nvPr/>
          </p:nvSpPr>
          <p:spPr>
            <a:xfrm>
              <a:off x="1524021" y="1784457"/>
              <a:ext cx="2073502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th-TH" sz="36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กลุ่มผู้สร้างงาน</a:t>
              </a:r>
            </a:p>
          </p:txBody>
        </p:sp>
      </p:grpSp>
      <p:sp>
        <p:nvSpPr>
          <p:cNvPr id="51" name="Rectangle: Rounded Corners 50">
            <a:extLst>
              <a:ext uri="{FF2B5EF4-FFF2-40B4-BE49-F238E27FC236}">
                <a16:creationId xmlns:a16="http://schemas.microsoft.com/office/drawing/2014/main" id="{B66C683E-C0A9-4597-8286-7DCC1884C564}"/>
              </a:ext>
            </a:extLst>
          </p:cNvPr>
          <p:cNvSpPr/>
          <p:nvPr/>
        </p:nvSpPr>
        <p:spPr>
          <a:xfrm>
            <a:off x="371598" y="3168598"/>
            <a:ext cx="4343510" cy="641691"/>
          </a:xfrm>
          <a:prstGeom prst="roundRect">
            <a:avLst/>
          </a:prstGeom>
          <a:noFill/>
          <a:ln>
            <a:solidFill>
              <a:srgbClr val="D54B8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2" name="Rectangle: Rounded Corners 51">
            <a:extLst>
              <a:ext uri="{FF2B5EF4-FFF2-40B4-BE49-F238E27FC236}">
                <a16:creationId xmlns:a16="http://schemas.microsoft.com/office/drawing/2014/main" id="{4E6EB6F0-0296-4069-B6F4-3BA8414FC9E6}"/>
              </a:ext>
            </a:extLst>
          </p:cNvPr>
          <p:cNvSpPr/>
          <p:nvPr/>
        </p:nvSpPr>
        <p:spPr>
          <a:xfrm>
            <a:off x="371598" y="3928025"/>
            <a:ext cx="4343510" cy="641691"/>
          </a:xfrm>
          <a:prstGeom prst="roundRect">
            <a:avLst/>
          </a:prstGeom>
          <a:noFill/>
          <a:ln>
            <a:solidFill>
              <a:srgbClr val="D54B8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Rectangle: Rounded Corners 52">
            <a:extLst>
              <a:ext uri="{FF2B5EF4-FFF2-40B4-BE49-F238E27FC236}">
                <a16:creationId xmlns:a16="http://schemas.microsoft.com/office/drawing/2014/main" id="{C47FFDF0-373C-492E-AB77-2FE688D35B2B}"/>
              </a:ext>
            </a:extLst>
          </p:cNvPr>
          <p:cNvSpPr/>
          <p:nvPr/>
        </p:nvSpPr>
        <p:spPr>
          <a:xfrm>
            <a:off x="382297" y="4701861"/>
            <a:ext cx="4343510" cy="641691"/>
          </a:xfrm>
          <a:prstGeom prst="roundRect">
            <a:avLst/>
          </a:prstGeom>
          <a:noFill/>
          <a:ln>
            <a:solidFill>
              <a:srgbClr val="D54B8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Rectangle: Rounded Corners 54">
            <a:extLst>
              <a:ext uri="{FF2B5EF4-FFF2-40B4-BE49-F238E27FC236}">
                <a16:creationId xmlns:a16="http://schemas.microsoft.com/office/drawing/2014/main" id="{60B81FB0-1B36-4E69-B1B0-A95CB5B241C5}"/>
              </a:ext>
            </a:extLst>
          </p:cNvPr>
          <p:cNvSpPr/>
          <p:nvPr/>
        </p:nvSpPr>
        <p:spPr>
          <a:xfrm>
            <a:off x="7468770" y="5476198"/>
            <a:ext cx="4343510" cy="641691"/>
          </a:xfrm>
          <a:prstGeom prst="roundRect">
            <a:avLst/>
          </a:prstGeom>
          <a:noFill/>
          <a:ln>
            <a:solidFill>
              <a:srgbClr val="4BACC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6" name="Rectangle: Rounded Corners 55">
            <a:extLst>
              <a:ext uri="{FF2B5EF4-FFF2-40B4-BE49-F238E27FC236}">
                <a16:creationId xmlns:a16="http://schemas.microsoft.com/office/drawing/2014/main" id="{C5D032CF-A952-4D2D-80D7-58B0CFA469E2}"/>
              </a:ext>
            </a:extLst>
          </p:cNvPr>
          <p:cNvSpPr/>
          <p:nvPr/>
        </p:nvSpPr>
        <p:spPr>
          <a:xfrm>
            <a:off x="7447660" y="2394762"/>
            <a:ext cx="4343510" cy="641691"/>
          </a:xfrm>
          <a:prstGeom prst="roundRect">
            <a:avLst/>
          </a:prstGeom>
          <a:noFill/>
          <a:ln>
            <a:solidFill>
              <a:srgbClr val="4BACC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Rectangle: Rounded Corners 56">
            <a:extLst>
              <a:ext uri="{FF2B5EF4-FFF2-40B4-BE49-F238E27FC236}">
                <a16:creationId xmlns:a16="http://schemas.microsoft.com/office/drawing/2014/main" id="{C55314B7-6017-48B5-8B59-E22783D34263}"/>
              </a:ext>
            </a:extLst>
          </p:cNvPr>
          <p:cNvSpPr/>
          <p:nvPr/>
        </p:nvSpPr>
        <p:spPr>
          <a:xfrm>
            <a:off x="7458359" y="3168598"/>
            <a:ext cx="4343510" cy="641691"/>
          </a:xfrm>
          <a:prstGeom prst="roundRect">
            <a:avLst/>
          </a:prstGeom>
          <a:noFill/>
          <a:ln>
            <a:solidFill>
              <a:srgbClr val="4BACC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Rectangle: Rounded Corners 57">
            <a:extLst>
              <a:ext uri="{FF2B5EF4-FFF2-40B4-BE49-F238E27FC236}">
                <a16:creationId xmlns:a16="http://schemas.microsoft.com/office/drawing/2014/main" id="{27FDF471-6A09-4695-B4CA-9F10E9017FD5}"/>
              </a:ext>
            </a:extLst>
          </p:cNvPr>
          <p:cNvSpPr/>
          <p:nvPr/>
        </p:nvSpPr>
        <p:spPr>
          <a:xfrm>
            <a:off x="7458359" y="3928025"/>
            <a:ext cx="4343510" cy="641691"/>
          </a:xfrm>
          <a:prstGeom prst="roundRect">
            <a:avLst/>
          </a:prstGeom>
          <a:noFill/>
          <a:ln>
            <a:solidFill>
              <a:srgbClr val="4BACC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Rectangle: Rounded Corners 58">
            <a:extLst>
              <a:ext uri="{FF2B5EF4-FFF2-40B4-BE49-F238E27FC236}">
                <a16:creationId xmlns:a16="http://schemas.microsoft.com/office/drawing/2014/main" id="{35DB56DB-CDF7-4E68-9035-885125B30F3A}"/>
              </a:ext>
            </a:extLst>
          </p:cNvPr>
          <p:cNvSpPr/>
          <p:nvPr/>
        </p:nvSpPr>
        <p:spPr>
          <a:xfrm>
            <a:off x="7469058" y="4701861"/>
            <a:ext cx="4343510" cy="641691"/>
          </a:xfrm>
          <a:prstGeom prst="roundRect">
            <a:avLst/>
          </a:prstGeom>
          <a:noFill/>
          <a:ln>
            <a:solidFill>
              <a:srgbClr val="4BACC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6" name="Group 35">
            <a:extLst>
              <a:ext uri="{FF2B5EF4-FFF2-40B4-BE49-F238E27FC236}">
                <a16:creationId xmlns:a16="http://schemas.microsoft.com/office/drawing/2014/main" id="{08F544AD-9A80-4757-ABAB-508C511F1AD9}"/>
              </a:ext>
            </a:extLst>
          </p:cNvPr>
          <p:cNvGrpSpPr/>
          <p:nvPr/>
        </p:nvGrpSpPr>
        <p:grpSpPr>
          <a:xfrm>
            <a:off x="-364469" y="492598"/>
            <a:ext cx="3447726" cy="678117"/>
            <a:chOff x="-364469" y="684160"/>
            <a:chExt cx="3447726" cy="678117"/>
          </a:xfrm>
        </p:grpSpPr>
        <p:sp>
          <p:nvSpPr>
            <p:cNvPr id="37" name="Arrow: Chevron 36">
              <a:extLst>
                <a:ext uri="{FF2B5EF4-FFF2-40B4-BE49-F238E27FC236}">
                  <a16:creationId xmlns:a16="http://schemas.microsoft.com/office/drawing/2014/main" id="{0C5D0D66-D008-43D1-BBB4-F8B18002F8D9}"/>
                </a:ext>
              </a:extLst>
            </p:cNvPr>
            <p:cNvSpPr/>
            <p:nvPr/>
          </p:nvSpPr>
          <p:spPr>
            <a:xfrm>
              <a:off x="-364469" y="684160"/>
              <a:ext cx="3447726" cy="648349"/>
            </a:xfrm>
            <a:prstGeom prst="chevron">
              <a:avLst/>
            </a:prstGeom>
            <a:solidFill>
              <a:srgbClr val="AA2B5F"/>
            </a:solidFill>
            <a:ln>
              <a:solidFill>
                <a:srgbClr val="AA2B5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39" name="Rectangle 38">
              <a:extLst>
                <a:ext uri="{FF2B5EF4-FFF2-40B4-BE49-F238E27FC236}">
                  <a16:creationId xmlns:a16="http://schemas.microsoft.com/office/drawing/2014/main" id="{E37D2FD3-F38C-45E6-AA9E-886575B03345}"/>
                </a:ext>
              </a:extLst>
            </p:cNvPr>
            <p:cNvSpPr/>
            <p:nvPr/>
          </p:nvSpPr>
          <p:spPr>
            <a:xfrm>
              <a:off x="635152" y="715946"/>
              <a:ext cx="2162772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th-TH" sz="36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สรุปสาระสำคัญ</a:t>
              </a:r>
              <a:endParaRPr lang="en-US" sz="36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sp>
        <p:nvSpPr>
          <p:cNvPr id="48" name="AutoShape 2" descr="5,028 5 step process Vector Images | Depositphotos">
            <a:extLst>
              <a:ext uri="{FF2B5EF4-FFF2-40B4-BE49-F238E27FC236}">
                <a16:creationId xmlns:a16="http://schemas.microsoft.com/office/drawing/2014/main" id="{3C7FAD58-353D-4FFC-961C-E9C4CDBD9AE9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42376" y="-120220"/>
            <a:ext cx="278940" cy="2789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83682" tIns="41841" rIns="83682" bIns="41841" numCol="1" anchor="t" anchorCtr="0" compatLnSpc="1">
            <a:prstTxWarp prst="textNoShape">
              <a:avLst/>
            </a:prstTxWarp>
          </a:bodyPr>
          <a:lstStyle/>
          <a:p>
            <a:endParaRPr lang="en-US" sz="1928"/>
          </a:p>
        </p:txBody>
      </p:sp>
    </p:spTree>
    <p:extLst>
      <p:ext uri="{BB962C8B-B14F-4D97-AF65-F5344CB8AC3E}">
        <p14:creationId xmlns:p14="http://schemas.microsoft.com/office/powerpoint/2010/main" val="39819349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3C424A5-221D-4963-AA94-2F8768E29FB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B8520453-BE0D-4363-AF86-33115DC10A6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7658" y="0"/>
            <a:ext cx="714342" cy="752613"/>
          </a:xfrm>
          <a:prstGeom prst="rect">
            <a:avLst/>
          </a:prstGeom>
        </p:spPr>
      </p:pic>
      <p:pic>
        <p:nvPicPr>
          <p:cNvPr id="7" name="Picture 6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A503325D-CCBF-4D8C-A2FE-964AE6F09F7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17891" y="6130298"/>
            <a:ext cx="491712" cy="4853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86452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กลุ่ม 4">
            <a:extLst>
              <a:ext uri="{FF2B5EF4-FFF2-40B4-BE49-F238E27FC236}">
                <a16:creationId xmlns:a16="http://schemas.microsoft.com/office/drawing/2014/main" id="{0CC7437C-7A62-48BC-AAC9-44F19BC74D73}"/>
              </a:ext>
            </a:extLst>
          </p:cNvPr>
          <p:cNvGrpSpPr/>
          <p:nvPr/>
        </p:nvGrpSpPr>
        <p:grpSpPr>
          <a:xfrm>
            <a:off x="1145039" y="2127576"/>
            <a:ext cx="9791631" cy="705272"/>
            <a:chOff x="2115662" y="3062366"/>
            <a:chExt cx="9810370" cy="770983"/>
          </a:xfrm>
        </p:grpSpPr>
        <p:sp>
          <p:nvSpPr>
            <p:cNvPr id="7" name="Rectangle: Rounded Corners 23">
              <a:extLst>
                <a:ext uri="{FF2B5EF4-FFF2-40B4-BE49-F238E27FC236}">
                  <a16:creationId xmlns:a16="http://schemas.microsoft.com/office/drawing/2014/main" id="{85C01999-66C2-4F67-B731-881BC5364BC8}"/>
                </a:ext>
              </a:extLst>
            </p:cNvPr>
            <p:cNvSpPr/>
            <p:nvPr/>
          </p:nvSpPr>
          <p:spPr>
            <a:xfrm>
              <a:off x="2115662" y="3104340"/>
              <a:ext cx="9810370" cy="596704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 dirty="0"/>
            </a:p>
          </p:txBody>
        </p:sp>
        <p:sp>
          <p:nvSpPr>
            <p:cNvPr id="8" name="Rectangle: Rounded Corners 83">
              <a:extLst>
                <a:ext uri="{FF2B5EF4-FFF2-40B4-BE49-F238E27FC236}">
                  <a16:creationId xmlns:a16="http://schemas.microsoft.com/office/drawing/2014/main" id="{022369F4-15CD-4F48-9928-8B39BBB3C685}"/>
                </a:ext>
              </a:extLst>
            </p:cNvPr>
            <p:cNvSpPr/>
            <p:nvPr/>
          </p:nvSpPr>
          <p:spPr>
            <a:xfrm>
              <a:off x="2175513" y="3162644"/>
              <a:ext cx="447862" cy="481594"/>
            </a:xfrm>
            <a:prstGeom prst="roundRect">
              <a:avLst>
                <a:gd name="adj" fmla="val 50000"/>
              </a:avLst>
            </a:prstGeom>
            <a:solidFill>
              <a:srgbClr val="FF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/>
            </a:p>
          </p:txBody>
        </p:sp>
        <p:sp>
          <p:nvSpPr>
            <p:cNvPr id="9" name="Rectangle 88">
              <a:extLst>
                <a:ext uri="{FF2B5EF4-FFF2-40B4-BE49-F238E27FC236}">
                  <a16:creationId xmlns:a16="http://schemas.microsoft.com/office/drawing/2014/main" id="{1FA5B237-E6FD-464D-9F5C-D8C6A1FE42C0}"/>
                </a:ext>
              </a:extLst>
            </p:cNvPr>
            <p:cNvSpPr/>
            <p:nvPr/>
          </p:nvSpPr>
          <p:spPr>
            <a:xfrm>
              <a:off x="2197711" y="3062366"/>
              <a:ext cx="786062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1.</a:t>
              </a:r>
              <a:endParaRPr lang="en-US" sz="3659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0" name="Rectangle 29">
              <a:extLst>
                <a:ext uri="{FF2B5EF4-FFF2-40B4-BE49-F238E27FC236}">
                  <a16:creationId xmlns:a16="http://schemas.microsoft.com/office/drawing/2014/main" id="{29BF03F1-4974-4B34-94D6-5C17919639F3}"/>
                </a:ext>
              </a:extLst>
            </p:cNvPr>
            <p:cNvSpPr/>
            <p:nvPr/>
          </p:nvSpPr>
          <p:spPr>
            <a:xfrm>
              <a:off x="2765655" y="3116844"/>
              <a:ext cx="7726545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สถาปัตยกรรม</a:t>
              </a:r>
              <a:endParaRPr lang="en-US" sz="3659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11" name="กลุ่ม 2">
            <a:extLst>
              <a:ext uri="{FF2B5EF4-FFF2-40B4-BE49-F238E27FC236}">
                <a16:creationId xmlns:a16="http://schemas.microsoft.com/office/drawing/2014/main" id="{EF56FC66-5BEA-40AF-813B-06A09181965F}"/>
              </a:ext>
            </a:extLst>
          </p:cNvPr>
          <p:cNvGrpSpPr/>
          <p:nvPr/>
        </p:nvGrpSpPr>
        <p:grpSpPr>
          <a:xfrm>
            <a:off x="1139590" y="2838226"/>
            <a:ext cx="9786170" cy="677447"/>
            <a:chOff x="2110201" y="3860611"/>
            <a:chExt cx="10697975" cy="740567"/>
          </a:xfrm>
        </p:grpSpPr>
        <p:sp>
          <p:nvSpPr>
            <p:cNvPr id="12" name="Rectangle: Rounded Corners 24">
              <a:extLst>
                <a:ext uri="{FF2B5EF4-FFF2-40B4-BE49-F238E27FC236}">
                  <a16:creationId xmlns:a16="http://schemas.microsoft.com/office/drawing/2014/main" id="{92D4E20B-203E-46E4-87E8-9DA1F39B5924}"/>
                </a:ext>
              </a:extLst>
            </p:cNvPr>
            <p:cNvSpPr/>
            <p:nvPr/>
          </p:nvSpPr>
          <p:spPr>
            <a:xfrm>
              <a:off x="2110201" y="3908027"/>
              <a:ext cx="10697975" cy="603255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 dirty="0"/>
            </a:p>
          </p:txBody>
        </p:sp>
        <p:sp>
          <p:nvSpPr>
            <p:cNvPr id="13" name="Rectangle: Rounded Corners 93">
              <a:extLst>
                <a:ext uri="{FF2B5EF4-FFF2-40B4-BE49-F238E27FC236}">
                  <a16:creationId xmlns:a16="http://schemas.microsoft.com/office/drawing/2014/main" id="{77C0FD9E-E55E-4591-9EA9-CBA807DE1681}"/>
                </a:ext>
              </a:extLst>
            </p:cNvPr>
            <p:cNvSpPr/>
            <p:nvPr/>
          </p:nvSpPr>
          <p:spPr>
            <a:xfrm>
              <a:off x="2175277" y="3946888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FF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/>
            </a:p>
          </p:txBody>
        </p:sp>
        <p:sp>
          <p:nvSpPr>
            <p:cNvPr id="14" name="Rectangle 94">
              <a:extLst>
                <a:ext uri="{FF2B5EF4-FFF2-40B4-BE49-F238E27FC236}">
                  <a16:creationId xmlns:a16="http://schemas.microsoft.com/office/drawing/2014/main" id="{69FC8BB2-F904-43C1-8D52-B994BE1D77BC}"/>
                </a:ext>
              </a:extLst>
            </p:cNvPr>
            <p:cNvSpPr/>
            <p:nvPr/>
          </p:nvSpPr>
          <p:spPr>
            <a:xfrm>
              <a:off x="2216976" y="3860611"/>
              <a:ext cx="786062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2.</a:t>
              </a:r>
              <a:endParaRPr lang="en-US" sz="3659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5" name="Rectangle 30">
              <a:extLst>
                <a:ext uri="{FF2B5EF4-FFF2-40B4-BE49-F238E27FC236}">
                  <a16:creationId xmlns:a16="http://schemas.microsoft.com/office/drawing/2014/main" id="{364134A2-7829-4E4B-A05A-FC13EFD8638A}"/>
                </a:ext>
              </a:extLst>
            </p:cNvPr>
            <p:cNvSpPr/>
            <p:nvPr/>
          </p:nvSpPr>
          <p:spPr>
            <a:xfrm>
              <a:off x="2830212" y="3884673"/>
              <a:ext cx="9410280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ประติมากรรม</a:t>
              </a:r>
            </a:p>
          </p:txBody>
        </p:sp>
      </p:grpSp>
      <p:grpSp>
        <p:nvGrpSpPr>
          <p:cNvPr id="16" name="กลุ่ม 1">
            <a:extLst>
              <a:ext uri="{FF2B5EF4-FFF2-40B4-BE49-F238E27FC236}">
                <a16:creationId xmlns:a16="http://schemas.microsoft.com/office/drawing/2014/main" id="{2A582E96-507C-49F4-BF6E-4A7745E32051}"/>
              </a:ext>
            </a:extLst>
          </p:cNvPr>
          <p:cNvGrpSpPr/>
          <p:nvPr/>
        </p:nvGrpSpPr>
        <p:grpSpPr>
          <a:xfrm>
            <a:off x="1139589" y="3559156"/>
            <a:ext cx="9797082" cy="658410"/>
            <a:chOff x="2110202" y="4688464"/>
            <a:chExt cx="10709904" cy="719756"/>
          </a:xfrm>
        </p:grpSpPr>
        <p:sp>
          <p:nvSpPr>
            <p:cNvPr id="17" name="Rectangle: Rounded Corners 25">
              <a:extLst>
                <a:ext uri="{FF2B5EF4-FFF2-40B4-BE49-F238E27FC236}">
                  <a16:creationId xmlns:a16="http://schemas.microsoft.com/office/drawing/2014/main" id="{E68A26BE-D2F0-4C2A-B903-4CE29A7100C9}"/>
                </a:ext>
              </a:extLst>
            </p:cNvPr>
            <p:cNvSpPr/>
            <p:nvPr/>
          </p:nvSpPr>
          <p:spPr>
            <a:xfrm>
              <a:off x="2110202" y="4716550"/>
              <a:ext cx="10709904" cy="592907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 dirty="0"/>
            </a:p>
          </p:txBody>
        </p:sp>
        <p:sp>
          <p:nvSpPr>
            <p:cNvPr id="18" name="Rectangle: Rounded Corners 104">
              <a:extLst>
                <a:ext uri="{FF2B5EF4-FFF2-40B4-BE49-F238E27FC236}">
                  <a16:creationId xmlns:a16="http://schemas.microsoft.com/office/drawing/2014/main" id="{3A3AA866-9EEF-44D1-BC9C-4DE46D9AFE4B}"/>
                </a:ext>
              </a:extLst>
            </p:cNvPr>
            <p:cNvSpPr/>
            <p:nvPr/>
          </p:nvSpPr>
          <p:spPr>
            <a:xfrm>
              <a:off x="2175276" y="4750227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FF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/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3859F325-012F-4AB3-906A-9D6B4D88429E}"/>
                </a:ext>
              </a:extLst>
            </p:cNvPr>
            <p:cNvSpPr/>
            <p:nvPr/>
          </p:nvSpPr>
          <p:spPr>
            <a:xfrm>
              <a:off x="2216976" y="4691715"/>
              <a:ext cx="786062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3.</a:t>
              </a:r>
              <a:endParaRPr lang="en-US" sz="3659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20" name="Rectangle 31">
              <a:extLst>
                <a:ext uri="{FF2B5EF4-FFF2-40B4-BE49-F238E27FC236}">
                  <a16:creationId xmlns:a16="http://schemas.microsoft.com/office/drawing/2014/main" id="{77A900FE-2CFD-4BEA-8C93-C06B06B9BB5B}"/>
                </a:ext>
              </a:extLst>
            </p:cNvPr>
            <p:cNvSpPr/>
            <p:nvPr/>
          </p:nvSpPr>
          <p:spPr>
            <a:xfrm>
              <a:off x="2860061" y="4688464"/>
              <a:ext cx="9527816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ดุริยางคศิลป์</a:t>
              </a:r>
            </a:p>
          </p:txBody>
        </p:sp>
      </p:grpSp>
      <p:grpSp>
        <p:nvGrpSpPr>
          <p:cNvPr id="21" name="กลุ่ม 1">
            <a:extLst>
              <a:ext uri="{FF2B5EF4-FFF2-40B4-BE49-F238E27FC236}">
                <a16:creationId xmlns:a16="http://schemas.microsoft.com/office/drawing/2014/main" id="{99FAF242-656A-4711-BAB1-8C4D68795A9A}"/>
              </a:ext>
            </a:extLst>
          </p:cNvPr>
          <p:cNvGrpSpPr/>
          <p:nvPr/>
        </p:nvGrpSpPr>
        <p:grpSpPr>
          <a:xfrm>
            <a:off x="1139589" y="4261049"/>
            <a:ext cx="9797082" cy="658432"/>
            <a:chOff x="2110202" y="4688443"/>
            <a:chExt cx="10709904" cy="719777"/>
          </a:xfrm>
        </p:grpSpPr>
        <p:sp>
          <p:nvSpPr>
            <p:cNvPr id="22" name="Rectangle: Rounded Corners 25">
              <a:extLst>
                <a:ext uri="{FF2B5EF4-FFF2-40B4-BE49-F238E27FC236}">
                  <a16:creationId xmlns:a16="http://schemas.microsoft.com/office/drawing/2014/main" id="{7EC8F7BD-8225-4DB1-966C-2F7709CD0C57}"/>
                </a:ext>
              </a:extLst>
            </p:cNvPr>
            <p:cNvSpPr/>
            <p:nvPr/>
          </p:nvSpPr>
          <p:spPr>
            <a:xfrm>
              <a:off x="2110202" y="4716551"/>
              <a:ext cx="10709904" cy="592907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 dirty="0"/>
            </a:p>
          </p:txBody>
        </p:sp>
        <p:sp>
          <p:nvSpPr>
            <p:cNvPr id="23" name="Rectangle: Rounded Corners 104">
              <a:extLst>
                <a:ext uri="{FF2B5EF4-FFF2-40B4-BE49-F238E27FC236}">
                  <a16:creationId xmlns:a16="http://schemas.microsoft.com/office/drawing/2014/main" id="{FBD33A76-6B80-4218-951D-3E29BF163D5E}"/>
                </a:ext>
              </a:extLst>
            </p:cNvPr>
            <p:cNvSpPr/>
            <p:nvPr/>
          </p:nvSpPr>
          <p:spPr>
            <a:xfrm>
              <a:off x="2175276" y="4750227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FF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/>
            </a:p>
          </p:txBody>
        </p:sp>
        <p:sp>
          <p:nvSpPr>
            <p:cNvPr id="24" name="Rectangle 107">
              <a:extLst>
                <a:ext uri="{FF2B5EF4-FFF2-40B4-BE49-F238E27FC236}">
                  <a16:creationId xmlns:a16="http://schemas.microsoft.com/office/drawing/2014/main" id="{BB7C2288-30C7-4226-870B-B3F65D428E94}"/>
                </a:ext>
              </a:extLst>
            </p:cNvPr>
            <p:cNvSpPr/>
            <p:nvPr/>
          </p:nvSpPr>
          <p:spPr>
            <a:xfrm>
              <a:off x="2216976" y="4691715"/>
              <a:ext cx="786062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4.</a:t>
              </a:r>
              <a:endParaRPr lang="en-US" sz="3659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25" name="Rectangle 31">
              <a:extLst>
                <a:ext uri="{FF2B5EF4-FFF2-40B4-BE49-F238E27FC236}">
                  <a16:creationId xmlns:a16="http://schemas.microsoft.com/office/drawing/2014/main" id="{BD13AB08-A038-4AEF-B3B1-0669091105E8}"/>
                </a:ext>
              </a:extLst>
            </p:cNvPr>
            <p:cNvSpPr/>
            <p:nvPr/>
          </p:nvSpPr>
          <p:spPr>
            <a:xfrm>
              <a:off x="2860061" y="4688443"/>
              <a:ext cx="9527816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วรรณกรรม</a:t>
              </a:r>
              <a:endParaRPr lang="en-US" sz="3659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26" name="กลุ่ม 1">
            <a:extLst>
              <a:ext uri="{FF2B5EF4-FFF2-40B4-BE49-F238E27FC236}">
                <a16:creationId xmlns:a16="http://schemas.microsoft.com/office/drawing/2014/main" id="{8D43AD94-69A3-4531-9ED6-1E917F96AE56}"/>
              </a:ext>
            </a:extLst>
          </p:cNvPr>
          <p:cNvGrpSpPr/>
          <p:nvPr/>
        </p:nvGrpSpPr>
        <p:grpSpPr>
          <a:xfrm>
            <a:off x="1139589" y="4965919"/>
            <a:ext cx="9786170" cy="677862"/>
            <a:chOff x="2110202" y="4691715"/>
            <a:chExt cx="10697975" cy="741020"/>
          </a:xfrm>
        </p:grpSpPr>
        <p:sp>
          <p:nvSpPr>
            <p:cNvPr id="27" name="Rectangle: Rounded Corners 26">
              <a:extLst>
                <a:ext uri="{FF2B5EF4-FFF2-40B4-BE49-F238E27FC236}">
                  <a16:creationId xmlns:a16="http://schemas.microsoft.com/office/drawing/2014/main" id="{BE294984-2EB7-43B3-936D-AD1EEBEB32FF}"/>
                </a:ext>
              </a:extLst>
            </p:cNvPr>
            <p:cNvSpPr/>
            <p:nvPr/>
          </p:nvSpPr>
          <p:spPr>
            <a:xfrm>
              <a:off x="2110202" y="4716550"/>
              <a:ext cx="10697975" cy="592907"/>
            </a:xfrm>
            <a:prstGeom prst="roundRect">
              <a:avLst>
                <a:gd name="adj" fmla="val 50000"/>
              </a:avLst>
            </a:prstGeom>
            <a:solidFill>
              <a:srgbClr val="D5FFE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 dirty="0"/>
            </a:p>
          </p:txBody>
        </p:sp>
        <p:sp>
          <p:nvSpPr>
            <p:cNvPr id="28" name="Rectangle: Rounded Corners 104">
              <a:extLst>
                <a:ext uri="{FF2B5EF4-FFF2-40B4-BE49-F238E27FC236}">
                  <a16:creationId xmlns:a16="http://schemas.microsoft.com/office/drawing/2014/main" id="{1064152B-AC63-43B9-8B4F-2F83E9219BA9}"/>
                </a:ext>
              </a:extLst>
            </p:cNvPr>
            <p:cNvSpPr/>
            <p:nvPr/>
          </p:nvSpPr>
          <p:spPr>
            <a:xfrm>
              <a:off x="2175276" y="4750227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00A65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/>
            </a:p>
          </p:txBody>
        </p:sp>
        <p:sp>
          <p:nvSpPr>
            <p:cNvPr id="29" name="Rectangle 107">
              <a:extLst>
                <a:ext uri="{FF2B5EF4-FFF2-40B4-BE49-F238E27FC236}">
                  <a16:creationId xmlns:a16="http://schemas.microsoft.com/office/drawing/2014/main" id="{774AC1E1-9444-4A35-91A4-4C7E25699B13}"/>
                </a:ext>
              </a:extLst>
            </p:cNvPr>
            <p:cNvSpPr/>
            <p:nvPr/>
          </p:nvSpPr>
          <p:spPr>
            <a:xfrm>
              <a:off x="2216976" y="4691715"/>
              <a:ext cx="786062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5.</a:t>
              </a:r>
              <a:endParaRPr lang="en-US" sz="3659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30" name="Rectangle 31">
              <a:extLst>
                <a:ext uri="{FF2B5EF4-FFF2-40B4-BE49-F238E27FC236}">
                  <a16:creationId xmlns:a16="http://schemas.microsoft.com/office/drawing/2014/main" id="{6BD2C319-5B25-4697-A0A6-D30AF8FA4A48}"/>
                </a:ext>
              </a:extLst>
            </p:cNvPr>
            <p:cNvSpPr/>
            <p:nvPr/>
          </p:nvSpPr>
          <p:spPr>
            <a:xfrm>
              <a:off x="2860061" y="4716230"/>
              <a:ext cx="9527816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จิตรกรรม</a:t>
              </a:r>
            </a:p>
          </p:txBody>
        </p:sp>
      </p:grpSp>
      <p:grpSp>
        <p:nvGrpSpPr>
          <p:cNvPr id="31" name="กลุ่ม 4">
            <a:extLst>
              <a:ext uri="{FF2B5EF4-FFF2-40B4-BE49-F238E27FC236}">
                <a16:creationId xmlns:a16="http://schemas.microsoft.com/office/drawing/2014/main" id="{C2FD0CCD-F3D7-4507-AF70-4C6079091665}"/>
              </a:ext>
            </a:extLst>
          </p:cNvPr>
          <p:cNvGrpSpPr/>
          <p:nvPr/>
        </p:nvGrpSpPr>
        <p:grpSpPr>
          <a:xfrm>
            <a:off x="1145039" y="2127573"/>
            <a:ext cx="9786170" cy="705276"/>
            <a:chOff x="2115662" y="3062366"/>
            <a:chExt cx="9804898" cy="770988"/>
          </a:xfrm>
        </p:grpSpPr>
        <p:sp>
          <p:nvSpPr>
            <p:cNvPr id="32" name="Rectangle: Rounded Corners 23">
              <a:extLst>
                <a:ext uri="{FF2B5EF4-FFF2-40B4-BE49-F238E27FC236}">
                  <a16:creationId xmlns:a16="http://schemas.microsoft.com/office/drawing/2014/main" id="{1C82DC42-899E-485C-8667-9836BA83AE2D}"/>
                </a:ext>
              </a:extLst>
            </p:cNvPr>
            <p:cNvSpPr/>
            <p:nvPr/>
          </p:nvSpPr>
          <p:spPr>
            <a:xfrm>
              <a:off x="2115662" y="3104341"/>
              <a:ext cx="9804898" cy="596704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 dirty="0"/>
            </a:p>
          </p:txBody>
        </p:sp>
        <p:sp>
          <p:nvSpPr>
            <p:cNvPr id="33" name="Rectangle: Rounded Corners 83">
              <a:extLst>
                <a:ext uri="{FF2B5EF4-FFF2-40B4-BE49-F238E27FC236}">
                  <a16:creationId xmlns:a16="http://schemas.microsoft.com/office/drawing/2014/main" id="{112D4D89-A4AF-4A2B-B232-AC6CFDBA534C}"/>
                </a:ext>
              </a:extLst>
            </p:cNvPr>
            <p:cNvSpPr/>
            <p:nvPr/>
          </p:nvSpPr>
          <p:spPr>
            <a:xfrm>
              <a:off x="2175513" y="3162644"/>
              <a:ext cx="447862" cy="481594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/>
            </a:p>
          </p:txBody>
        </p:sp>
        <p:sp>
          <p:nvSpPr>
            <p:cNvPr id="34" name="Rectangle 88">
              <a:extLst>
                <a:ext uri="{FF2B5EF4-FFF2-40B4-BE49-F238E27FC236}">
                  <a16:creationId xmlns:a16="http://schemas.microsoft.com/office/drawing/2014/main" id="{3E78DF65-6886-4D50-848D-BF1EF67AF8D7}"/>
                </a:ext>
              </a:extLst>
            </p:cNvPr>
            <p:cNvSpPr/>
            <p:nvPr/>
          </p:nvSpPr>
          <p:spPr>
            <a:xfrm>
              <a:off x="2197711" y="3062366"/>
              <a:ext cx="786062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1.</a:t>
              </a:r>
              <a:endParaRPr lang="en-US" sz="3659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35" name="Rectangle 29">
              <a:extLst>
                <a:ext uri="{FF2B5EF4-FFF2-40B4-BE49-F238E27FC236}">
                  <a16:creationId xmlns:a16="http://schemas.microsoft.com/office/drawing/2014/main" id="{1BD79812-3FA0-40B5-A66E-7FD47F9C0BC5}"/>
                </a:ext>
              </a:extLst>
            </p:cNvPr>
            <p:cNvSpPr/>
            <p:nvPr/>
          </p:nvSpPr>
          <p:spPr>
            <a:xfrm>
              <a:off x="2765655" y="3116849"/>
              <a:ext cx="7726545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สถาปัตยกรรม</a:t>
              </a:r>
              <a:endParaRPr lang="en-US" sz="3659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36" name="กลุ่ม 2">
            <a:extLst>
              <a:ext uri="{FF2B5EF4-FFF2-40B4-BE49-F238E27FC236}">
                <a16:creationId xmlns:a16="http://schemas.microsoft.com/office/drawing/2014/main" id="{08B9EC64-772B-47EB-9FD1-E191F0CA837E}"/>
              </a:ext>
            </a:extLst>
          </p:cNvPr>
          <p:cNvGrpSpPr/>
          <p:nvPr/>
        </p:nvGrpSpPr>
        <p:grpSpPr>
          <a:xfrm>
            <a:off x="1139589" y="2838223"/>
            <a:ext cx="9786170" cy="677449"/>
            <a:chOff x="2110200" y="3860611"/>
            <a:chExt cx="10697976" cy="740570"/>
          </a:xfrm>
        </p:grpSpPr>
        <p:sp>
          <p:nvSpPr>
            <p:cNvPr id="37" name="Rectangle: Rounded Corners 24">
              <a:extLst>
                <a:ext uri="{FF2B5EF4-FFF2-40B4-BE49-F238E27FC236}">
                  <a16:creationId xmlns:a16="http://schemas.microsoft.com/office/drawing/2014/main" id="{94CD55D4-DAA2-487D-84B2-78E400DD45C8}"/>
                </a:ext>
              </a:extLst>
            </p:cNvPr>
            <p:cNvSpPr/>
            <p:nvPr/>
          </p:nvSpPr>
          <p:spPr>
            <a:xfrm>
              <a:off x="2110200" y="3908027"/>
              <a:ext cx="10697976" cy="603255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 dirty="0"/>
            </a:p>
          </p:txBody>
        </p:sp>
        <p:sp>
          <p:nvSpPr>
            <p:cNvPr id="38" name="Rectangle: Rounded Corners 93">
              <a:extLst>
                <a:ext uri="{FF2B5EF4-FFF2-40B4-BE49-F238E27FC236}">
                  <a16:creationId xmlns:a16="http://schemas.microsoft.com/office/drawing/2014/main" id="{9D01E008-2F95-4C4E-AE92-119A845E08DE}"/>
                </a:ext>
              </a:extLst>
            </p:cNvPr>
            <p:cNvSpPr/>
            <p:nvPr/>
          </p:nvSpPr>
          <p:spPr>
            <a:xfrm>
              <a:off x="2175277" y="3946888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/>
            </a:p>
          </p:txBody>
        </p:sp>
        <p:sp>
          <p:nvSpPr>
            <p:cNvPr id="39" name="Rectangle 94">
              <a:extLst>
                <a:ext uri="{FF2B5EF4-FFF2-40B4-BE49-F238E27FC236}">
                  <a16:creationId xmlns:a16="http://schemas.microsoft.com/office/drawing/2014/main" id="{3F573D6B-01B3-44D0-9687-179E0380FE51}"/>
                </a:ext>
              </a:extLst>
            </p:cNvPr>
            <p:cNvSpPr/>
            <p:nvPr/>
          </p:nvSpPr>
          <p:spPr>
            <a:xfrm>
              <a:off x="2216976" y="3860611"/>
              <a:ext cx="786062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2.</a:t>
              </a:r>
              <a:endParaRPr lang="en-US" sz="3659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40" name="Rectangle 30">
              <a:extLst>
                <a:ext uri="{FF2B5EF4-FFF2-40B4-BE49-F238E27FC236}">
                  <a16:creationId xmlns:a16="http://schemas.microsoft.com/office/drawing/2014/main" id="{FE152C11-5719-4119-B524-EF2B019C131F}"/>
                </a:ext>
              </a:extLst>
            </p:cNvPr>
            <p:cNvSpPr/>
            <p:nvPr/>
          </p:nvSpPr>
          <p:spPr>
            <a:xfrm>
              <a:off x="2830212" y="3884675"/>
              <a:ext cx="9410280" cy="71650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ประติมากรรม</a:t>
              </a:r>
            </a:p>
          </p:txBody>
        </p:sp>
      </p:grpSp>
      <p:grpSp>
        <p:nvGrpSpPr>
          <p:cNvPr id="41" name="กลุ่ม 1">
            <a:extLst>
              <a:ext uri="{FF2B5EF4-FFF2-40B4-BE49-F238E27FC236}">
                <a16:creationId xmlns:a16="http://schemas.microsoft.com/office/drawing/2014/main" id="{59F4C729-1CCC-482F-BDF3-15BA6A8813B3}"/>
              </a:ext>
            </a:extLst>
          </p:cNvPr>
          <p:cNvGrpSpPr/>
          <p:nvPr/>
        </p:nvGrpSpPr>
        <p:grpSpPr>
          <a:xfrm>
            <a:off x="1139588" y="3559159"/>
            <a:ext cx="9815149" cy="658417"/>
            <a:chOff x="2110201" y="4688458"/>
            <a:chExt cx="10729655" cy="719762"/>
          </a:xfrm>
        </p:grpSpPr>
        <p:sp>
          <p:nvSpPr>
            <p:cNvPr id="42" name="Rectangle: Rounded Corners 25">
              <a:extLst>
                <a:ext uri="{FF2B5EF4-FFF2-40B4-BE49-F238E27FC236}">
                  <a16:creationId xmlns:a16="http://schemas.microsoft.com/office/drawing/2014/main" id="{7729527B-2113-4D7D-BB19-CACA3362FAD8}"/>
                </a:ext>
              </a:extLst>
            </p:cNvPr>
            <p:cNvSpPr/>
            <p:nvPr/>
          </p:nvSpPr>
          <p:spPr>
            <a:xfrm>
              <a:off x="2110201" y="4716550"/>
              <a:ext cx="10729655" cy="592907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 dirty="0"/>
            </a:p>
          </p:txBody>
        </p:sp>
        <p:sp>
          <p:nvSpPr>
            <p:cNvPr id="43" name="Rectangle: Rounded Corners 104">
              <a:extLst>
                <a:ext uri="{FF2B5EF4-FFF2-40B4-BE49-F238E27FC236}">
                  <a16:creationId xmlns:a16="http://schemas.microsoft.com/office/drawing/2014/main" id="{78E306F1-40AE-4A10-91FA-48B8BDBB94CC}"/>
                </a:ext>
              </a:extLst>
            </p:cNvPr>
            <p:cNvSpPr/>
            <p:nvPr/>
          </p:nvSpPr>
          <p:spPr>
            <a:xfrm>
              <a:off x="2175276" y="4750227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/>
            </a:p>
          </p:txBody>
        </p:sp>
        <p:sp>
          <p:nvSpPr>
            <p:cNvPr id="44" name="Rectangle 107">
              <a:extLst>
                <a:ext uri="{FF2B5EF4-FFF2-40B4-BE49-F238E27FC236}">
                  <a16:creationId xmlns:a16="http://schemas.microsoft.com/office/drawing/2014/main" id="{E70CBC88-5CAD-4604-9087-07FB784C3052}"/>
                </a:ext>
              </a:extLst>
            </p:cNvPr>
            <p:cNvSpPr/>
            <p:nvPr/>
          </p:nvSpPr>
          <p:spPr>
            <a:xfrm>
              <a:off x="2216976" y="4691715"/>
              <a:ext cx="786062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3.</a:t>
              </a:r>
              <a:endParaRPr lang="en-US" sz="3659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45" name="Rectangle 31">
              <a:extLst>
                <a:ext uri="{FF2B5EF4-FFF2-40B4-BE49-F238E27FC236}">
                  <a16:creationId xmlns:a16="http://schemas.microsoft.com/office/drawing/2014/main" id="{61451404-D312-4AC1-9F2C-95D72BB93A0A}"/>
                </a:ext>
              </a:extLst>
            </p:cNvPr>
            <p:cNvSpPr/>
            <p:nvPr/>
          </p:nvSpPr>
          <p:spPr>
            <a:xfrm>
              <a:off x="2860061" y="4688458"/>
              <a:ext cx="9527816" cy="71650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ดุริยางคศิลป์</a:t>
              </a:r>
            </a:p>
          </p:txBody>
        </p:sp>
      </p:grpSp>
      <p:grpSp>
        <p:nvGrpSpPr>
          <p:cNvPr id="46" name="กลุ่ม 1">
            <a:extLst>
              <a:ext uri="{FF2B5EF4-FFF2-40B4-BE49-F238E27FC236}">
                <a16:creationId xmlns:a16="http://schemas.microsoft.com/office/drawing/2014/main" id="{A3CC98C8-A102-49AB-BA00-93619027144A}"/>
              </a:ext>
            </a:extLst>
          </p:cNvPr>
          <p:cNvGrpSpPr/>
          <p:nvPr/>
        </p:nvGrpSpPr>
        <p:grpSpPr>
          <a:xfrm>
            <a:off x="1139588" y="4261052"/>
            <a:ext cx="9797082" cy="658417"/>
            <a:chOff x="2110201" y="4688458"/>
            <a:chExt cx="10709905" cy="719762"/>
          </a:xfrm>
        </p:grpSpPr>
        <p:sp>
          <p:nvSpPr>
            <p:cNvPr id="47" name="Rectangle: Rounded Corners 25">
              <a:extLst>
                <a:ext uri="{FF2B5EF4-FFF2-40B4-BE49-F238E27FC236}">
                  <a16:creationId xmlns:a16="http://schemas.microsoft.com/office/drawing/2014/main" id="{D8E8FD22-4755-4CFC-84AB-3FA77B77908F}"/>
                </a:ext>
              </a:extLst>
            </p:cNvPr>
            <p:cNvSpPr/>
            <p:nvPr/>
          </p:nvSpPr>
          <p:spPr>
            <a:xfrm>
              <a:off x="2110201" y="4716550"/>
              <a:ext cx="10709905" cy="592907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 dirty="0"/>
            </a:p>
          </p:txBody>
        </p:sp>
        <p:sp>
          <p:nvSpPr>
            <p:cNvPr id="48" name="Rectangle: Rounded Corners 104">
              <a:extLst>
                <a:ext uri="{FF2B5EF4-FFF2-40B4-BE49-F238E27FC236}">
                  <a16:creationId xmlns:a16="http://schemas.microsoft.com/office/drawing/2014/main" id="{3B461259-FAB2-404C-93BC-F310A0EA832D}"/>
                </a:ext>
              </a:extLst>
            </p:cNvPr>
            <p:cNvSpPr/>
            <p:nvPr/>
          </p:nvSpPr>
          <p:spPr>
            <a:xfrm>
              <a:off x="2175276" y="4750227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/>
            </a:p>
          </p:txBody>
        </p:sp>
        <p:sp>
          <p:nvSpPr>
            <p:cNvPr id="49" name="Rectangle 107">
              <a:extLst>
                <a:ext uri="{FF2B5EF4-FFF2-40B4-BE49-F238E27FC236}">
                  <a16:creationId xmlns:a16="http://schemas.microsoft.com/office/drawing/2014/main" id="{F6FE85B7-887B-437D-B1A3-562724768C5D}"/>
                </a:ext>
              </a:extLst>
            </p:cNvPr>
            <p:cNvSpPr/>
            <p:nvPr/>
          </p:nvSpPr>
          <p:spPr>
            <a:xfrm>
              <a:off x="2216976" y="4691715"/>
              <a:ext cx="786062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4.</a:t>
              </a:r>
              <a:endParaRPr lang="en-US" sz="3659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50" name="Rectangle 31">
              <a:extLst>
                <a:ext uri="{FF2B5EF4-FFF2-40B4-BE49-F238E27FC236}">
                  <a16:creationId xmlns:a16="http://schemas.microsoft.com/office/drawing/2014/main" id="{08DB92E2-2AC0-4710-AACA-8A8FA9D092A3}"/>
                </a:ext>
              </a:extLst>
            </p:cNvPr>
            <p:cNvSpPr/>
            <p:nvPr/>
          </p:nvSpPr>
          <p:spPr>
            <a:xfrm>
              <a:off x="2860061" y="4688458"/>
              <a:ext cx="9527816" cy="71650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วรรณกรรม</a:t>
              </a:r>
              <a:endParaRPr lang="en-US" sz="3659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51" name="กลุ่ม 1">
            <a:extLst>
              <a:ext uri="{FF2B5EF4-FFF2-40B4-BE49-F238E27FC236}">
                <a16:creationId xmlns:a16="http://schemas.microsoft.com/office/drawing/2014/main" id="{ACC2445D-CD7D-4AFC-BEF1-F6427A328553}"/>
              </a:ext>
            </a:extLst>
          </p:cNvPr>
          <p:cNvGrpSpPr/>
          <p:nvPr/>
        </p:nvGrpSpPr>
        <p:grpSpPr>
          <a:xfrm>
            <a:off x="1139588" y="4965922"/>
            <a:ext cx="9786171" cy="677856"/>
            <a:chOff x="2110201" y="4691715"/>
            <a:chExt cx="10697977" cy="741013"/>
          </a:xfrm>
        </p:grpSpPr>
        <p:sp>
          <p:nvSpPr>
            <p:cNvPr id="52" name="Rectangle: Rounded Corners 25">
              <a:extLst>
                <a:ext uri="{FF2B5EF4-FFF2-40B4-BE49-F238E27FC236}">
                  <a16:creationId xmlns:a16="http://schemas.microsoft.com/office/drawing/2014/main" id="{77EEA429-20A3-49A4-8A38-3F00CACAB834}"/>
                </a:ext>
              </a:extLst>
            </p:cNvPr>
            <p:cNvSpPr/>
            <p:nvPr/>
          </p:nvSpPr>
          <p:spPr>
            <a:xfrm>
              <a:off x="2110201" y="4716550"/>
              <a:ext cx="10697977" cy="592907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 dirty="0"/>
            </a:p>
          </p:txBody>
        </p:sp>
        <p:sp>
          <p:nvSpPr>
            <p:cNvPr id="53" name="Rectangle: Rounded Corners 104">
              <a:extLst>
                <a:ext uri="{FF2B5EF4-FFF2-40B4-BE49-F238E27FC236}">
                  <a16:creationId xmlns:a16="http://schemas.microsoft.com/office/drawing/2014/main" id="{DCB40F34-F173-4CC1-A7EC-42106345A3BB}"/>
                </a:ext>
              </a:extLst>
            </p:cNvPr>
            <p:cNvSpPr/>
            <p:nvPr/>
          </p:nvSpPr>
          <p:spPr>
            <a:xfrm>
              <a:off x="2175276" y="4750227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/>
            </a:p>
          </p:txBody>
        </p:sp>
        <p:sp>
          <p:nvSpPr>
            <p:cNvPr id="54" name="Rectangle 107">
              <a:extLst>
                <a:ext uri="{FF2B5EF4-FFF2-40B4-BE49-F238E27FC236}">
                  <a16:creationId xmlns:a16="http://schemas.microsoft.com/office/drawing/2014/main" id="{655679BB-3460-4AEF-9DB2-0A7C8243CC7F}"/>
                </a:ext>
              </a:extLst>
            </p:cNvPr>
            <p:cNvSpPr/>
            <p:nvPr/>
          </p:nvSpPr>
          <p:spPr>
            <a:xfrm>
              <a:off x="2216976" y="4691715"/>
              <a:ext cx="786062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5.</a:t>
              </a:r>
              <a:endParaRPr lang="en-US" sz="3659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55" name="Rectangle 31">
              <a:extLst>
                <a:ext uri="{FF2B5EF4-FFF2-40B4-BE49-F238E27FC236}">
                  <a16:creationId xmlns:a16="http://schemas.microsoft.com/office/drawing/2014/main" id="{E34D9168-93EE-4D18-8007-F0EEED190FDA}"/>
                </a:ext>
              </a:extLst>
            </p:cNvPr>
            <p:cNvSpPr/>
            <p:nvPr/>
          </p:nvSpPr>
          <p:spPr>
            <a:xfrm>
              <a:off x="2860061" y="4716224"/>
              <a:ext cx="9527816" cy="71650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จิตรกรรม</a:t>
              </a:r>
            </a:p>
          </p:txBody>
        </p:sp>
      </p:grpSp>
      <p:pic>
        <p:nvPicPr>
          <p:cNvPr id="56" name="ถัดไป">
            <a:hlinkClick r:id="rId3" action="ppaction://hlinksldjump"/>
            <a:extLst>
              <a:ext uri="{FF2B5EF4-FFF2-40B4-BE49-F238E27FC236}">
                <a16:creationId xmlns:a16="http://schemas.microsoft.com/office/drawing/2014/main" id="{C6642CF2-F566-4AB5-B6D7-255CC202B1E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94167" y="6130298"/>
            <a:ext cx="931699" cy="481694"/>
          </a:xfrm>
          <a:prstGeom prst="rect">
            <a:avLst/>
          </a:prstGeom>
        </p:spPr>
      </p:pic>
      <p:pic>
        <p:nvPicPr>
          <p:cNvPr id="57" name="teacher guide">
            <a:extLst>
              <a:ext uri="{FF2B5EF4-FFF2-40B4-BE49-F238E27FC236}">
                <a16:creationId xmlns:a16="http://schemas.microsoft.com/office/drawing/2014/main" id="{78237655-9CBA-4DDB-A227-6D30A8742A7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7883" y="6124499"/>
            <a:ext cx="1115857" cy="487805"/>
          </a:xfrm>
          <a:prstGeom prst="rect">
            <a:avLst/>
          </a:prstGeom>
        </p:spPr>
      </p:pic>
      <p:pic>
        <p:nvPicPr>
          <p:cNvPr id="63" name="Picture 62">
            <a:extLst>
              <a:ext uri="{FF2B5EF4-FFF2-40B4-BE49-F238E27FC236}">
                <a16:creationId xmlns:a16="http://schemas.microsoft.com/office/drawing/2014/main" id="{BBF147D0-AB59-4A12-9253-91167AC042EB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7658" y="0"/>
            <a:ext cx="714342" cy="752613"/>
          </a:xfrm>
          <a:prstGeom prst="rect">
            <a:avLst/>
          </a:prstGeom>
        </p:spPr>
      </p:pic>
      <p:pic>
        <p:nvPicPr>
          <p:cNvPr id="64" name="Picture 63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EAD0DDF7-1B26-4377-BC05-47A41FF98B0E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17891" y="6130298"/>
            <a:ext cx="491712" cy="485326"/>
          </a:xfrm>
          <a:prstGeom prst="rect">
            <a:avLst/>
          </a:prstGeom>
        </p:spPr>
      </p:pic>
      <p:sp>
        <p:nvSpPr>
          <p:cNvPr id="65" name="Rectangle 64">
            <a:extLst>
              <a:ext uri="{FF2B5EF4-FFF2-40B4-BE49-F238E27FC236}">
                <a16:creationId xmlns:a16="http://schemas.microsoft.com/office/drawing/2014/main" id="{6F131C45-359A-4BF5-9F67-B7FC325C31E9}"/>
              </a:ext>
            </a:extLst>
          </p:cNvPr>
          <p:cNvSpPr/>
          <p:nvPr/>
        </p:nvSpPr>
        <p:spPr>
          <a:xfrm>
            <a:off x="643148" y="1350318"/>
            <a:ext cx="10734624" cy="6554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215764" algn="dec"/>
                <a:tab pos="340678" algn="l"/>
                <a:tab pos="567797" algn="l"/>
                <a:tab pos="794916" algn="l"/>
                <a:tab pos="3520343" algn="l"/>
                <a:tab pos="3747462" algn="l"/>
                <a:tab pos="3974581" algn="l"/>
              </a:tabLst>
            </a:pPr>
            <a:r>
              <a:rPr lang="th-TH" sz="3659" b="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rPr>
              <a:t>1.</a:t>
            </a:r>
            <a:r>
              <a:rPr lang="en-US" sz="3659" b="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rPr>
              <a:t>  </a:t>
            </a:r>
            <a:r>
              <a:rPr lang="th-TH" sz="3659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งานศิลปะแขนงวิจิตรศิลป์ในข้อใดที่ปรากฏอยู่ในการแสดงโขนเด่นชัดที่สุด </a:t>
            </a:r>
            <a:endParaRPr lang="en-US" sz="3659" b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grpSp>
        <p:nvGrpSpPr>
          <p:cNvPr id="58" name="Group 57">
            <a:extLst>
              <a:ext uri="{FF2B5EF4-FFF2-40B4-BE49-F238E27FC236}">
                <a16:creationId xmlns:a16="http://schemas.microsoft.com/office/drawing/2014/main" id="{FB96740B-3737-4A0F-B18B-83366C6835C9}"/>
              </a:ext>
            </a:extLst>
          </p:cNvPr>
          <p:cNvGrpSpPr/>
          <p:nvPr/>
        </p:nvGrpSpPr>
        <p:grpSpPr>
          <a:xfrm>
            <a:off x="1615546" y="7141158"/>
            <a:ext cx="8960912" cy="3480591"/>
            <a:chOff x="1542902" y="4187299"/>
            <a:chExt cx="9016457" cy="3502165"/>
          </a:xfrm>
          <a:effectLst>
            <a:outerShdw blurRad="508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59" name="Rectangle: Rounded Corners 58">
              <a:extLst>
                <a:ext uri="{FF2B5EF4-FFF2-40B4-BE49-F238E27FC236}">
                  <a16:creationId xmlns:a16="http://schemas.microsoft.com/office/drawing/2014/main" id="{12963CD7-BD2F-403F-AF29-13B5EDFCAB67}"/>
                </a:ext>
              </a:extLst>
            </p:cNvPr>
            <p:cNvSpPr/>
            <p:nvPr/>
          </p:nvSpPr>
          <p:spPr>
            <a:xfrm>
              <a:off x="1542902" y="4187299"/>
              <a:ext cx="9016457" cy="3502165"/>
            </a:xfrm>
            <a:prstGeom prst="roundRect">
              <a:avLst>
                <a:gd name="adj" fmla="val 7117"/>
              </a:avLst>
            </a:prstGeom>
            <a:solidFill>
              <a:schemeClr val="bg1"/>
            </a:solidFill>
            <a:ln w="76200">
              <a:solidFill>
                <a:schemeClr val="bg1">
                  <a:lumMod val="95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86" dirty="0"/>
            </a:p>
          </p:txBody>
        </p:sp>
        <p:sp>
          <p:nvSpPr>
            <p:cNvPr id="60" name="Rectangle 59">
              <a:extLst>
                <a:ext uri="{FF2B5EF4-FFF2-40B4-BE49-F238E27FC236}">
                  <a16:creationId xmlns:a16="http://schemas.microsoft.com/office/drawing/2014/main" id="{0431912E-D070-45A1-A2DF-E9ACC4B0BE84}"/>
                </a:ext>
              </a:extLst>
            </p:cNvPr>
            <p:cNvSpPr/>
            <p:nvPr/>
          </p:nvSpPr>
          <p:spPr>
            <a:xfrm>
              <a:off x="2009997" y="4600189"/>
              <a:ext cx="8321334" cy="5264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361326" algn="l"/>
                  <a:tab pos="711608" algn="l"/>
                </a:tabLst>
              </a:pPr>
              <a:r>
                <a:rPr lang="th-TH" sz="28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เฉลย ข้อ 5. จิตรกรรม</a:t>
              </a:r>
            </a:p>
          </p:txBody>
        </p:sp>
        <p:sp>
          <p:nvSpPr>
            <p:cNvPr id="61" name="Rectangle 60">
              <a:extLst>
                <a:ext uri="{FF2B5EF4-FFF2-40B4-BE49-F238E27FC236}">
                  <a16:creationId xmlns:a16="http://schemas.microsoft.com/office/drawing/2014/main" id="{6B1BF11C-CF79-4864-9240-354FBA1CE5C7}"/>
                </a:ext>
              </a:extLst>
            </p:cNvPr>
            <p:cNvSpPr/>
            <p:nvPr/>
          </p:nvSpPr>
          <p:spPr>
            <a:xfrm>
              <a:off x="1896339" y="5126653"/>
              <a:ext cx="8321334" cy="22606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     การแสดงโขนจะรวมศิลปะหลากหลายแขนงเข้าไว้ด้วยกัน โดยเฉพาะงานจิตรกรรม โดยถือว่าเป็นงานศิลปะที่ปรากฏเด่นชัดที่สุดในการแสดงโขน งานจิตรกรรมจัดเป็นศิลปะแขนงหนึ่งที่ถูกนำมาใช้ทั้งในด้านการออกแบบเครื่องแต่งกาย การแต่งหน้า ทำผม      การออกแบบฉาก อุปกรณ์ประกอบฉาก และอุปกรณ์ประกอบการแสดง ซึ่งสิ่งต่าง ๆ เหล่านี้ล้วนต้องใช้ความรู้ ความสามารถทางด้านจิตรกรรมทั้งสิ้น </a:t>
              </a:r>
            </a:p>
          </p:txBody>
        </p:sp>
      </p:grpSp>
      <p:pic>
        <p:nvPicPr>
          <p:cNvPr id="62" name="close">
            <a:extLst>
              <a:ext uri="{FF2B5EF4-FFF2-40B4-BE49-F238E27FC236}">
                <a16:creationId xmlns:a16="http://schemas.microsoft.com/office/drawing/2014/main" id="{940862E6-0C9E-4472-AC1F-CC4F9168FDBE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17512" y="6959456"/>
            <a:ext cx="553311" cy="553311"/>
          </a:xfrm>
          <a:prstGeom prst="rect">
            <a:avLst/>
          </a:prstGeom>
        </p:spPr>
      </p:pic>
      <p:sp>
        <p:nvSpPr>
          <p:cNvPr id="66" name="Rectangle 65">
            <a:extLst>
              <a:ext uri="{FF2B5EF4-FFF2-40B4-BE49-F238E27FC236}">
                <a16:creationId xmlns:a16="http://schemas.microsoft.com/office/drawing/2014/main" id="{03E34DD4-67E5-4577-8429-DE8115314BFC}"/>
              </a:ext>
            </a:extLst>
          </p:cNvPr>
          <p:cNvSpPr/>
          <p:nvPr/>
        </p:nvSpPr>
        <p:spPr>
          <a:xfrm>
            <a:off x="675230" y="898544"/>
            <a:ext cx="7103548" cy="4350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058"/>
              </a:lnSpc>
              <a:tabLst>
                <a:tab pos="198674" algn="dec"/>
                <a:tab pos="313697" algn="l"/>
                <a:tab pos="522827" algn="l"/>
                <a:tab pos="731959" algn="l"/>
                <a:tab pos="3241531" algn="l"/>
                <a:tab pos="3450662" algn="l"/>
                <a:tab pos="3659793" algn="l"/>
              </a:tabLst>
            </a:pPr>
            <a:r>
              <a:rPr lang="th-TH" sz="3659" b="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rPr>
              <a:t>ให้นักเรียนเลือกคำตอบที่ถูกต้องที่สุดเพียงข้อเดียว</a:t>
            </a:r>
            <a:endParaRPr lang="en-US" sz="3659" b="1" dirty="0">
              <a:latin typeface="TH Sarabun New" panose="020B0500040200020003" pitchFamily="34" charset="-34"/>
              <a:ea typeface="Times New Roman" panose="02020603050405020304" pitchFamily="18" charset="0"/>
              <a:cs typeface="TH Sarabun New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649291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91667E-6 -0.74491 L 2.91667E-6 0.25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9468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0.7338 L 0 0.25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900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2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2.59259E-6 L 0 -0.7338 " pathEditMode="relative" rAng="0" ptsTypes="AA">
                                      <p:cBhvr>
                                        <p:cTn id="13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690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91667E-6 -2.59259E-6 L 2.91667E-6 -0.7449 " pathEditMode="relative" rAng="0" ptsTypes="AA">
                                      <p:cBhvr>
                                        <p:cTn id="15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724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7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>
                      <p:stCondLst>
                        <p:cond delay="0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seq concurrent="1" nextAc="seek">
              <p:cTn id="46" restart="whenNotActive" fill="hold" evtFilter="cancelBubble" nodeType="interactiveSeq">
                <p:stCondLst>
                  <p:cond evt="onClick" delay="0">
                    <p:tgtEl>
                      <p:spTgt spid="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" fill="hold">
                      <p:stCondLst>
                        <p:cond delay="0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6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5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"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0" name="กลุ่ม 1">
            <a:extLst>
              <a:ext uri="{FF2B5EF4-FFF2-40B4-BE49-F238E27FC236}">
                <a16:creationId xmlns:a16="http://schemas.microsoft.com/office/drawing/2014/main" id="{44ADDC74-4ED6-44E9-BE59-E72459C9A340}"/>
              </a:ext>
            </a:extLst>
          </p:cNvPr>
          <p:cNvGrpSpPr/>
          <p:nvPr/>
        </p:nvGrpSpPr>
        <p:grpSpPr>
          <a:xfrm>
            <a:off x="1160940" y="4038454"/>
            <a:ext cx="9772413" cy="690563"/>
            <a:chOff x="2110201" y="4691715"/>
            <a:chExt cx="10682936" cy="754904"/>
          </a:xfrm>
        </p:grpSpPr>
        <p:sp>
          <p:nvSpPr>
            <p:cNvPr id="111" name="Rectangle: Rounded Corners 25">
              <a:extLst>
                <a:ext uri="{FF2B5EF4-FFF2-40B4-BE49-F238E27FC236}">
                  <a16:creationId xmlns:a16="http://schemas.microsoft.com/office/drawing/2014/main" id="{5C370237-4B54-4B0D-9BB8-31CA86B43859}"/>
                </a:ext>
              </a:extLst>
            </p:cNvPr>
            <p:cNvSpPr/>
            <p:nvPr/>
          </p:nvSpPr>
          <p:spPr>
            <a:xfrm>
              <a:off x="2110201" y="4716550"/>
              <a:ext cx="10682936" cy="592907"/>
            </a:xfrm>
            <a:prstGeom prst="roundRect">
              <a:avLst>
                <a:gd name="adj" fmla="val 50000"/>
              </a:avLst>
            </a:prstGeom>
            <a:solidFill>
              <a:srgbClr val="D5FFE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 dirty="0"/>
            </a:p>
          </p:txBody>
        </p:sp>
        <p:sp>
          <p:nvSpPr>
            <p:cNvPr id="112" name="Rectangle: Rounded Corners 104">
              <a:extLst>
                <a:ext uri="{FF2B5EF4-FFF2-40B4-BE49-F238E27FC236}">
                  <a16:creationId xmlns:a16="http://schemas.microsoft.com/office/drawing/2014/main" id="{66BD0802-124E-4A1E-AA90-673DCBD99149}"/>
                </a:ext>
              </a:extLst>
            </p:cNvPr>
            <p:cNvSpPr/>
            <p:nvPr/>
          </p:nvSpPr>
          <p:spPr>
            <a:xfrm>
              <a:off x="2175276" y="4750227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00A65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/>
            </a:p>
          </p:txBody>
        </p:sp>
        <p:sp>
          <p:nvSpPr>
            <p:cNvPr id="113" name="Rectangle 107">
              <a:extLst>
                <a:ext uri="{FF2B5EF4-FFF2-40B4-BE49-F238E27FC236}">
                  <a16:creationId xmlns:a16="http://schemas.microsoft.com/office/drawing/2014/main" id="{CB971202-325D-4F6A-B074-0172EEA6894E}"/>
                </a:ext>
              </a:extLst>
            </p:cNvPr>
            <p:cNvSpPr/>
            <p:nvPr/>
          </p:nvSpPr>
          <p:spPr>
            <a:xfrm>
              <a:off x="2216976" y="4691715"/>
              <a:ext cx="786062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4.</a:t>
              </a:r>
              <a:endParaRPr lang="en-US" sz="3659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14" name="Rectangle 31">
              <a:extLst>
                <a:ext uri="{FF2B5EF4-FFF2-40B4-BE49-F238E27FC236}">
                  <a16:creationId xmlns:a16="http://schemas.microsoft.com/office/drawing/2014/main" id="{F302A35C-0A5A-4E69-A5CA-3BC03B567CEF}"/>
                </a:ext>
              </a:extLst>
            </p:cNvPr>
            <p:cNvSpPr/>
            <p:nvPr/>
          </p:nvSpPr>
          <p:spPr>
            <a:xfrm>
              <a:off x="2860061" y="4730114"/>
              <a:ext cx="9527816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มี เพราะเป็นกิจกรรมที่ช่วยเสริมสร้างพัฒนาการในด้านต่าง ๆ </a:t>
              </a:r>
            </a:p>
          </p:txBody>
        </p:sp>
      </p:grpSp>
      <p:grpSp>
        <p:nvGrpSpPr>
          <p:cNvPr id="83" name="กลุ่ม 1">
            <a:extLst>
              <a:ext uri="{FF2B5EF4-FFF2-40B4-BE49-F238E27FC236}">
                <a16:creationId xmlns:a16="http://schemas.microsoft.com/office/drawing/2014/main" id="{6D34DF30-97B4-4AE2-8E7F-895578023C56}"/>
              </a:ext>
            </a:extLst>
          </p:cNvPr>
          <p:cNvGrpSpPr/>
          <p:nvPr/>
        </p:nvGrpSpPr>
        <p:grpSpPr>
          <a:xfrm>
            <a:off x="1160940" y="4035796"/>
            <a:ext cx="9767868" cy="690566"/>
            <a:chOff x="2110201" y="4691715"/>
            <a:chExt cx="10677969" cy="754907"/>
          </a:xfrm>
        </p:grpSpPr>
        <p:sp>
          <p:nvSpPr>
            <p:cNvPr id="84" name="Rectangle: Rounded Corners 25">
              <a:extLst>
                <a:ext uri="{FF2B5EF4-FFF2-40B4-BE49-F238E27FC236}">
                  <a16:creationId xmlns:a16="http://schemas.microsoft.com/office/drawing/2014/main" id="{FA7EA31B-D6F6-41A0-874A-72698A6BD0C3}"/>
                </a:ext>
              </a:extLst>
            </p:cNvPr>
            <p:cNvSpPr/>
            <p:nvPr/>
          </p:nvSpPr>
          <p:spPr>
            <a:xfrm>
              <a:off x="2110201" y="4716550"/>
              <a:ext cx="10677969" cy="592907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 dirty="0"/>
            </a:p>
          </p:txBody>
        </p:sp>
        <p:sp>
          <p:nvSpPr>
            <p:cNvPr id="85" name="Rectangle: Rounded Corners 104">
              <a:extLst>
                <a:ext uri="{FF2B5EF4-FFF2-40B4-BE49-F238E27FC236}">
                  <a16:creationId xmlns:a16="http://schemas.microsoft.com/office/drawing/2014/main" id="{25BD70A5-BFD9-4D53-A6ED-DDEC0F628477}"/>
                </a:ext>
              </a:extLst>
            </p:cNvPr>
            <p:cNvSpPr/>
            <p:nvPr/>
          </p:nvSpPr>
          <p:spPr>
            <a:xfrm>
              <a:off x="2175276" y="4750227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/>
            </a:p>
          </p:txBody>
        </p:sp>
        <p:sp>
          <p:nvSpPr>
            <p:cNvPr id="86" name="Rectangle 107">
              <a:extLst>
                <a:ext uri="{FF2B5EF4-FFF2-40B4-BE49-F238E27FC236}">
                  <a16:creationId xmlns:a16="http://schemas.microsoft.com/office/drawing/2014/main" id="{3E320FCB-83B9-49CB-B710-F0782373F93B}"/>
                </a:ext>
              </a:extLst>
            </p:cNvPr>
            <p:cNvSpPr/>
            <p:nvPr/>
          </p:nvSpPr>
          <p:spPr>
            <a:xfrm>
              <a:off x="2216976" y="4691715"/>
              <a:ext cx="786062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4.</a:t>
              </a:r>
              <a:endParaRPr lang="en-US" sz="3659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87" name="Rectangle 31">
              <a:extLst>
                <a:ext uri="{FF2B5EF4-FFF2-40B4-BE49-F238E27FC236}">
                  <a16:creationId xmlns:a16="http://schemas.microsoft.com/office/drawing/2014/main" id="{4377169F-79D5-4E95-8733-F044F2F29E2F}"/>
                </a:ext>
              </a:extLst>
            </p:cNvPr>
            <p:cNvSpPr/>
            <p:nvPr/>
          </p:nvSpPr>
          <p:spPr>
            <a:xfrm>
              <a:off x="2860061" y="4730117"/>
              <a:ext cx="9527816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มี เพราะเป็นกิจกรรมที่ช่วยเสริมสร้างพัฒนาการในด้านต่าง ๆ </a:t>
              </a:r>
            </a:p>
          </p:txBody>
        </p:sp>
      </p:grpSp>
      <p:grpSp>
        <p:nvGrpSpPr>
          <p:cNvPr id="95" name="กลุ่ม 4">
            <a:extLst>
              <a:ext uri="{FF2B5EF4-FFF2-40B4-BE49-F238E27FC236}">
                <a16:creationId xmlns:a16="http://schemas.microsoft.com/office/drawing/2014/main" id="{284DA566-BB12-428B-8D32-8B0EAC2069A7}"/>
              </a:ext>
            </a:extLst>
          </p:cNvPr>
          <p:cNvGrpSpPr/>
          <p:nvPr/>
        </p:nvGrpSpPr>
        <p:grpSpPr>
          <a:xfrm>
            <a:off x="1160940" y="1902002"/>
            <a:ext cx="9777596" cy="705273"/>
            <a:chOff x="2115662" y="3062366"/>
            <a:chExt cx="9796309" cy="770984"/>
          </a:xfrm>
        </p:grpSpPr>
        <p:sp>
          <p:nvSpPr>
            <p:cNvPr id="96" name="Rectangle: Rounded Corners 23">
              <a:extLst>
                <a:ext uri="{FF2B5EF4-FFF2-40B4-BE49-F238E27FC236}">
                  <a16:creationId xmlns:a16="http://schemas.microsoft.com/office/drawing/2014/main" id="{2EB3C146-0A8A-45AD-9BD1-DC19CC4C11F6}"/>
                </a:ext>
              </a:extLst>
            </p:cNvPr>
            <p:cNvSpPr/>
            <p:nvPr/>
          </p:nvSpPr>
          <p:spPr>
            <a:xfrm>
              <a:off x="2115662" y="3104340"/>
              <a:ext cx="9796309" cy="596704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 dirty="0"/>
            </a:p>
          </p:txBody>
        </p:sp>
        <p:sp>
          <p:nvSpPr>
            <p:cNvPr id="97" name="Rectangle: Rounded Corners 83">
              <a:extLst>
                <a:ext uri="{FF2B5EF4-FFF2-40B4-BE49-F238E27FC236}">
                  <a16:creationId xmlns:a16="http://schemas.microsoft.com/office/drawing/2014/main" id="{1E7838A6-1CA7-4594-A6F0-6BC60B89970C}"/>
                </a:ext>
              </a:extLst>
            </p:cNvPr>
            <p:cNvSpPr/>
            <p:nvPr/>
          </p:nvSpPr>
          <p:spPr>
            <a:xfrm>
              <a:off x="2175513" y="3162644"/>
              <a:ext cx="447862" cy="481594"/>
            </a:xfrm>
            <a:prstGeom prst="roundRect">
              <a:avLst>
                <a:gd name="adj" fmla="val 50000"/>
              </a:avLst>
            </a:prstGeom>
            <a:solidFill>
              <a:srgbClr val="FF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/>
            </a:p>
          </p:txBody>
        </p:sp>
        <p:sp>
          <p:nvSpPr>
            <p:cNvPr id="98" name="Rectangle 88">
              <a:extLst>
                <a:ext uri="{FF2B5EF4-FFF2-40B4-BE49-F238E27FC236}">
                  <a16:creationId xmlns:a16="http://schemas.microsoft.com/office/drawing/2014/main" id="{388DAA17-7379-40BA-BB6C-3E03CC169350}"/>
                </a:ext>
              </a:extLst>
            </p:cNvPr>
            <p:cNvSpPr/>
            <p:nvPr/>
          </p:nvSpPr>
          <p:spPr>
            <a:xfrm>
              <a:off x="2197711" y="3062366"/>
              <a:ext cx="786062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1.</a:t>
              </a:r>
              <a:endParaRPr lang="en-US" sz="3659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99" name="Rectangle 29">
              <a:extLst>
                <a:ext uri="{FF2B5EF4-FFF2-40B4-BE49-F238E27FC236}">
                  <a16:creationId xmlns:a16="http://schemas.microsoft.com/office/drawing/2014/main" id="{23D96DF6-4CD7-416A-9CCD-3E00E3D5EED5}"/>
                </a:ext>
              </a:extLst>
            </p:cNvPr>
            <p:cNvSpPr/>
            <p:nvPr/>
          </p:nvSpPr>
          <p:spPr>
            <a:xfrm>
              <a:off x="2765655" y="3116845"/>
              <a:ext cx="7726545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ไม่มี เพราะเป็นการแสดงที่หาชมได้ยาก </a:t>
              </a:r>
            </a:p>
          </p:txBody>
        </p:sp>
      </p:grpSp>
      <p:grpSp>
        <p:nvGrpSpPr>
          <p:cNvPr id="100" name="กลุ่ม 2">
            <a:extLst>
              <a:ext uri="{FF2B5EF4-FFF2-40B4-BE49-F238E27FC236}">
                <a16:creationId xmlns:a16="http://schemas.microsoft.com/office/drawing/2014/main" id="{35AE1545-F274-44E8-821A-922BCB3AE4EF}"/>
              </a:ext>
            </a:extLst>
          </p:cNvPr>
          <p:cNvGrpSpPr/>
          <p:nvPr/>
        </p:nvGrpSpPr>
        <p:grpSpPr>
          <a:xfrm>
            <a:off x="1160940" y="2612655"/>
            <a:ext cx="9772412" cy="702847"/>
            <a:chOff x="2110200" y="3860611"/>
            <a:chExt cx="10682936" cy="768333"/>
          </a:xfrm>
        </p:grpSpPr>
        <p:sp>
          <p:nvSpPr>
            <p:cNvPr id="101" name="Rectangle: Rounded Corners 24">
              <a:extLst>
                <a:ext uri="{FF2B5EF4-FFF2-40B4-BE49-F238E27FC236}">
                  <a16:creationId xmlns:a16="http://schemas.microsoft.com/office/drawing/2014/main" id="{1309C749-A184-4A06-912F-9CABB476B66A}"/>
                </a:ext>
              </a:extLst>
            </p:cNvPr>
            <p:cNvSpPr/>
            <p:nvPr/>
          </p:nvSpPr>
          <p:spPr>
            <a:xfrm>
              <a:off x="2110200" y="3908027"/>
              <a:ext cx="10682936" cy="603255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 dirty="0"/>
            </a:p>
          </p:txBody>
        </p:sp>
        <p:sp>
          <p:nvSpPr>
            <p:cNvPr id="102" name="Rectangle: Rounded Corners 93">
              <a:extLst>
                <a:ext uri="{FF2B5EF4-FFF2-40B4-BE49-F238E27FC236}">
                  <a16:creationId xmlns:a16="http://schemas.microsoft.com/office/drawing/2014/main" id="{DFE1140B-19B5-4380-9BAB-8B52F35EBDF1}"/>
                </a:ext>
              </a:extLst>
            </p:cNvPr>
            <p:cNvSpPr/>
            <p:nvPr/>
          </p:nvSpPr>
          <p:spPr>
            <a:xfrm>
              <a:off x="2175277" y="3946888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FF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/>
            </a:p>
          </p:txBody>
        </p:sp>
        <p:sp>
          <p:nvSpPr>
            <p:cNvPr id="103" name="Rectangle 94">
              <a:extLst>
                <a:ext uri="{FF2B5EF4-FFF2-40B4-BE49-F238E27FC236}">
                  <a16:creationId xmlns:a16="http://schemas.microsoft.com/office/drawing/2014/main" id="{C477F402-9049-46FD-A65B-8D8E3509F697}"/>
                </a:ext>
              </a:extLst>
            </p:cNvPr>
            <p:cNvSpPr/>
            <p:nvPr/>
          </p:nvSpPr>
          <p:spPr>
            <a:xfrm>
              <a:off x="2216976" y="3860611"/>
              <a:ext cx="786062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2.</a:t>
              </a:r>
              <a:endParaRPr lang="en-US" sz="3659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04" name="Rectangle 30">
              <a:extLst>
                <a:ext uri="{FF2B5EF4-FFF2-40B4-BE49-F238E27FC236}">
                  <a16:creationId xmlns:a16="http://schemas.microsoft.com/office/drawing/2014/main" id="{E8E58030-9BFA-440F-A19D-2AB3C7DDEE64}"/>
                </a:ext>
              </a:extLst>
            </p:cNvPr>
            <p:cNvSpPr/>
            <p:nvPr/>
          </p:nvSpPr>
          <p:spPr>
            <a:xfrm>
              <a:off x="2830212" y="3912439"/>
              <a:ext cx="9410280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ไม่มี เพราะเป็นสิ่งที่ไม่ได้รับการพัฒนาให้ทันสมัย</a:t>
              </a:r>
            </a:p>
          </p:txBody>
        </p:sp>
      </p:grpSp>
      <p:grpSp>
        <p:nvGrpSpPr>
          <p:cNvPr id="105" name="กลุ่ม 1">
            <a:extLst>
              <a:ext uri="{FF2B5EF4-FFF2-40B4-BE49-F238E27FC236}">
                <a16:creationId xmlns:a16="http://schemas.microsoft.com/office/drawing/2014/main" id="{4E714467-5C61-4AF2-A5BB-F1535E6FB610}"/>
              </a:ext>
            </a:extLst>
          </p:cNvPr>
          <p:cNvGrpSpPr/>
          <p:nvPr/>
        </p:nvGrpSpPr>
        <p:grpSpPr>
          <a:xfrm>
            <a:off x="1160940" y="3336559"/>
            <a:ext cx="9772413" cy="677862"/>
            <a:chOff x="2110201" y="4691715"/>
            <a:chExt cx="10682936" cy="741020"/>
          </a:xfrm>
        </p:grpSpPr>
        <p:sp>
          <p:nvSpPr>
            <p:cNvPr id="106" name="Rectangle: Rounded Corners 25">
              <a:extLst>
                <a:ext uri="{FF2B5EF4-FFF2-40B4-BE49-F238E27FC236}">
                  <a16:creationId xmlns:a16="http://schemas.microsoft.com/office/drawing/2014/main" id="{7A7D2C9B-B7B1-4780-A6C5-D86EF44787EB}"/>
                </a:ext>
              </a:extLst>
            </p:cNvPr>
            <p:cNvSpPr/>
            <p:nvPr/>
          </p:nvSpPr>
          <p:spPr>
            <a:xfrm>
              <a:off x="2110201" y="4716550"/>
              <a:ext cx="10682936" cy="592907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 dirty="0"/>
            </a:p>
          </p:txBody>
        </p:sp>
        <p:sp>
          <p:nvSpPr>
            <p:cNvPr id="107" name="Rectangle: Rounded Corners 104">
              <a:extLst>
                <a:ext uri="{FF2B5EF4-FFF2-40B4-BE49-F238E27FC236}">
                  <a16:creationId xmlns:a16="http://schemas.microsoft.com/office/drawing/2014/main" id="{14E48DE2-F9E5-4C20-BC8C-896624D22E9B}"/>
                </a:ext>
              </a:extLst>
            </p:cNvPr>
            <p:cNvSpPr/>
            <p:nvPr/>
          </p:nvSpPr>
          <p:spPr>
            <a:xfrm>
              <a:off x="2175276" y="4750227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FF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/>
            </a:p>
          </p:txBody>
        </p:sp>
        <p:sp>
          <p:nvSpPr>
            <p:cNvPr id="108" name="Rectangle 107">
              <a:extLst>
                <a:ext uri="{FF2B5EF4-FFF2-40B4-BE49-F238E27FC236}">
                  <a16:creationId xmlns:a16="http://schemas.microsoft.com/office/drawing/2014/main" id="{AEF6BAC3-0A31-427D-8B3F-651638DE03FB}"/>
                </a:ext>
              </a:extLst>
            </p:cNvPr>
            <p:cNvSpPr/>
            <p:nvPr/>
          </p:nvSpPr>
          <p:spPr>
            <a:xfrm>
              <a:off x="2216976" y="4691715"/>
              <a:ext cx="786062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3.</a:t>
              </a:r>
              <a:endParaRPr lang="en-US" sz="3659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09" name="Rectangle 31">
              <a:extLst>
                <a:ext uri="{FF2B5EF4-FFF2-40B4-BE49-F238E27FC236}">
                  <a16:creationId xmlns:a16="http://schemas.microsoft.com/office/drawing/2014/main" id="{EC9885BA-2481-4035-9677-321EA1E603FD}"/>
                </a:ext>
              </a:extLst>
            </p:cNvPr>
            <p:cNvSpPr/>
            <p:nvPr/>
          </p:nvSpPr>
          <p:spPr>
            <a:xfrm>
              <a:off x="2860061" y="4716230"/>
              <a:ext cx="9527816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มี เพราะเป็นการแสดงที่มีเครื่องแต่งกายที่งดงาม</a:t>
              </a:r>
            </a:p>
          </p:txBody>
        </p:sp>
      </p:grpSp>
      <p:grpSp>
        <p:nvGrpSpPr>
          <p:cNvPr id="115" name="กลุ่ม 1">
            <a:extLst>
              <a:ext uri="{FF2B5EF4-FFF2-40B4-BE49-F238E27FC236}">
                <a16:creationId xmlns:a16="http://schemas.microsoft.com/office/drawing/2014/main" id="{D93621CB-AE3D-49D6-A6C5-AC7EBB18C96B}"/>
              </a:ext>
            </a:extLst>
          </p:cNvPr>
          <p:cNvGrpSpPr/>
          <p:nvPr/>
        </p:nvGrpSpPr>
        <p:grpSpPr>
          <a:xfrm>
            <a:off x="1160940" y="4740345"/>
            <a:ext cx="9772412" cy="677862"/>
            <a:chOff x="2110202" y="4691715"/>
            <a:chExt cx="10682935" cy="741020"/>
          </a:xfrm>
        </p:grpSpPr>
        <p:sp>
          <p:nvSpPr>
            <p:cNvPr id="116" name="Rectangle: Rounded Corners 25">
              <a:extLst>
                <a:ext uri="{FF2B5EF4-FFF2-40B4-BE49-F238E27FC236}">
                  <a16:creationId xmlns:a16="http://schemas.microsoft.com/office/drawing/2014/main" id="{C37F10EF-4FA7-444A-AD2C-3D5F8D41D2D3}"/>
                </a:ext>
              </a:extLst>
            </p:cNvPr>
            <p:cNvSpPr/>
            <p:nvPr/>
          </p:nvSpPr>
          <p:spPr>
            <a:xfrm>
              <a:off x="2110202" y="4716550"/>
              <a:ext cx="10682935" cy="592907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 dirty="0"/>
            </a:p>
          </p:txBody>
        </p:sp>
        <p:sp>
          <p:nvSpPr>
            <p:cNvPr id="117" name="Rectangle: Rounded Corners 104">
              <a:extLst>
                <a:ext uri="{FF2B5EF4-FFF2-40B4-BE49-F238E27FC236}">
                  <a16:creationId xmlns:a16="http://schemas.microsoft.com/office/drawing/2014/main" id="{6F818DF8-8963-4F4B-8771-1E680A6F1863}"/>
                </a:ext>
              </a:extLst>
            </p:cNvPr>
            <p:cNvSpPr/>
            <p:nvPr/>
          </p:nvSpPr>
          <p:spPr>
            <a:xfrm>
              <a:off x="2175276" y="4750227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FF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/>
            </a:p>
          </p:txBody>
        </p:sp>
        <p:sp>
          <p:nvSpPr>
            <p:cNvPr id="118" name="Rectangle 107">
              <a:extLst>
                <a:ext uri="{FF2B5EF4-FFF2-40B4-BE49-F238E27FC236}">
                  <a16:creationId xmlns:a16="http://schemas.microsoft.com/office/drawing/2014/main" id="{775CC21E-9614-4502-8C3F-F808DC9B77FB}"/>
                </a:ext>
              </a:extLst>
            </p:cNvPr>
            <p:cNvSpPr/>
            <p:nvPr/>
          </p:nvSpPr>
          <p:spPr>
            <a:xfrm>
              <a:off x="2216976" y="4691715"/>
              <a:ext cx="786062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5.</a:t>
              </a:r>
              <a:endParaRPr lang="en-US" sz="3659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19" name="Rectangle 31">
              <a:extLst>
                <a:ext uri="{FF2B5EF4-FFF2-40B4-BE49-F238E27FC236}">
                  <a16:creationId xmlns:a16="http://schemas.microsoft.com/office/drawing/2014/main" id="{2F00A8EF-6F8E-4A91-A18E-0F231809369A}"/>
                </a:ext>
              </a:extLst>
            </p:cNvPr>
            <p:cNvSpPr/>
            <p:nvPr/>
          </p:nvSpPr>
          <p:spPr>
            <a:xfrm>
              <a:off x="2860061" y="4716230"/>
              <a:ext cx="9527816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มี เพราะเป็นการแสดงที่ชาวต่างชาติต่างให้ความสนใจเป็นอย่างมาก</a:t>
              </a:r>
            </a:p>
          </p:txBody>
        </p:sp>
      </p:grpSp>
      <p:grpSp>
        <p:nvGrpSpPr>
          <p:cNvPr id="68" name="กลุ่ม 4">
            <a:extLst>
              <a:ext uri="{FF2B5EF4-FFF2-40B4-BE49-F238E27FC236}">
                <a16:creationId xmlns:a16="http://schemas.microsoft.com/office/drawing/2014/main" id="{CD2F9A1C-FE76-486D-9543-26C65B469D62}"/>
              </a:ext>
            </a:extLst>
          </p:cNvPr>
          <p:cNvGrpSpPr/>
          <p:nvPr/>
        </p:nvGrpSpPr>
        <p:grpSpPr>
          <a:xfrm>
            <a:off x="1160940" y="1901998"/>
            <a:ext cx="9773051" cy="705274"/>
            <a:chOff x="2115662" y="3062366"/>
            <a:chExt cx="9791754" cy="770986"/>
          </a:xfrm>
        </p:grpSpPr>
        <p:sp>
          <p:nvSpPr>
            <p:cNvPr id="69" name="Rectangle: Rounded Corners 23">
              <a:extLst>
                <a:ext uri="{FF2B5EF4-FFF2-40B4-BE49-F238E27FC236}">
                  <a16:creationId xmlns:a16="http://schemas.microsoft.com/office/drawing/2014/main" id="{0B30A3E7-0F80-4EF2-AC7C-AFD6DA9AA8B4}"/>
                </a:ext>
              </a:extLst>
            </p:cNvPr>
            <p:cNvSpPr/>
            <p:nvPr/>
          </p:nvSpPr>
          <p:spPr>
            <a:xfrm>
              <a:off x="2115662" y="3104341"/>
              <a:ext cx="9791754" cy="596704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 dirty="0"/>
            </a:p>
          </p:txBody>
        </p:sp>
        <p:sp>
          <p:nvSpPr>
            <p:cNvPr id="70" name="Rectangle: Rounded Corners 83">
              <a:extLst>
                <a:ext uri="{FF2B5EF4-FFF2-40B4-BE49-F238E27FC236}">
                  <a16:creationId xmlns:a16="http://schemas.microsoft.com/office/drawing/2014/main" id="{683A3779-AA04-40A6-A15E-A1E02ED8CDA2}"/>
                </a:ext>
              </a:extLst>
            </p:cNvPr>
            <p:cNvSpPr/>
            <p:nvPr/>
          </p:nvSpPr>
          <p:spPr>
            <a:xfrm>
              <a:off x="2175513" y="3162644"/>
              <a:ext cx="447862" cy="481594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/>
            </a:p>
          </p:txBody>
        </p:sp>
        <p:sp>
          <p:nvSpPr>
            <p:cNvPr id="71" name="Rectangle 88">
              <a:extLst>
                <a:ext uri="{FF2B5EF4-FFF2-40B4-BE49-F238E27FC236}">
                  <a16:creationId xmlns:a16="http://schemas.microsoft.com/office/drawing/2014/main" id="{8879F7CA-A27C-497A-8624-3AD6C823EDCD}"/>
                </a:ext>
              </a:extLst>
            </p:cNvPr>
            <p:cNvSpPr/>
            <p:nvPr/>
          </p:nvSpPr>
          <p:spPr>
            <a:xfrm>
              <a:off x="2197711" y="3062366"/>
              <a:ext cx="786062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1.</a:t>
              </a:r>
              <a:endParaRPr lang="en-US" sz="3659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72" name="Rectangle 29">
              <a:extLst>
                <a:ext uri="{FF2B5EF4-FFF2-40B4-BE49-F238E27FC236}">
                  <a16:creationId xmlns:a16="http://schemas.microsoft.com/office/drawing/2014/main" id="{A774B256-5F6A-495A-B592-0643D18BBBB3}"/>
                </a:ext>
              </a:extLst>
            </p:cNvPr>
            <p:cNvSpPr/>
            <p:nvPr/>
          </p:nvSpPr>
          <p:spPr>
            <a:xfrm>
              <a:off x="2765655" y="3116847"/>
              <a:ext cx="7726545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ไม่มี เพราะเป็นการแสดงที่หาชมได้ยาก </a:t>
              </a:r>
            </a:p>
          </p:txBody>
        </p:sp>
      </p:grpSp>
      <p:grpSp>
        <p:nvGrpSpPr>
          <p:cNvPr id="73" name="กลุ่ม 2">
            <a:extLst>
              <a:ext uri="{FF2B5EF4-FFF2-40B4-BE49-F238E27FC236}">
                <a16:creationId xmlns:a16="http://schemas.microsoft.com/office/drawing/2014/main" id="{7C6E414B-60EA-427D-84CD-0905F9F48A68}"/>
              </a:ext>
            </a:extLst>
          </p:cNvPr>
          <p:cNvGrpSpPr/>
          <p:nvPr/>
        </p:nvGrpSpPr>
        <p:grpSpPr>
          <a:xfrm>
            <a:off x="1160940" y="2612656"/>
            <a:ext cx="9777596" cy="702849"/>
            <a:chOff x="2110200" y="3860611"/>
            <a:chExt cx="10688603" cy="768335"/>
          </a:xfrm>
        </p:grpSpPr>
        <p:sp>
          <p:nvSpPr>
            <p:cNvPr id="74" name="Rectangle: Rounded Corners 24">
              <a:extLst>
                <a:ext uri="{FF2B5EF4-FFF2-40B4-BE49-F238E27FC236}">
                  <a16:creationId xmlns:a16="http://schemas.microsoft.com/office/drawing/2014/main" id="{27D0F1D2-95E1-471F-A87C-01C1E7602F23}"/>
                </a:ext>
              </a:extLst>
            </p:cNvPr>
            <p:cNvSpPr/>
            <p:nvPr/>
          </p:nvSpPr>
          <p:spPr>
            <a:xfrm>
              <a:off x="2110200" y="3908027"/>
              <a:ext cx="10688603" cy="603255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 dirty="0"/>
            </a:p>
          </p:txBody>
        </p:sp>
        <p:sp>
          <p:nvSpPr>
            <p:cNvPr id="75" name="Rectangle: Rounded Corners 93">
              <a:extLst>
                <a:ext uri="{FF2B5EF4-FFF2-40B4-BE49-F238E27FC236}">
                  <a16:creationId xmlns:a16="http://schemas.microsoft.com/office/drawing/2014/main" id="{CCD95E19-018E-47DE-9723-FFCB707C22E9}"/>
                </a:ext>
              </a:extLst>
            </p:cNvPr>
            <p:cNvSpPr/>
            <p:nvPr/>
          </p:nvSpPr>
          <p:spPr>
            <a:xfrm>
              <a:off x="2175277" y="3946888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/>
            </a:p>
          </p:txBody>
        </p:sp>
        <p:sp>
          <p:nvSpPr>
            <p:cNvPr id="76" name="Rectangle 94">
              <a:extLst>
                <a:ext uri="{FF2B5EF4-FFF2-40B4-BE49-F238E27FC236}">
                  <a16:creationId xmlns:a16="http://schemas.microsoft.com/office/drawing/2014/main" id="{36E1FA1D-E0FB-4C4D-82B8-9F0982BCDCBC}"/>
                </a:ext>
              </a:extLst>
            </p:cNvPr>
            <p:cNvSpPr/>
            <p:nvPr/>
          </p:nvSpPr>
          <p:spPr>
            <a:xfrm>
              <a:off x="2216976" y="3860611"/>
              <a:ext cx="786062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2.</a:t>
              </a:r>
              <a:endParaRPr lang="en-US" sz="3659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77" name="Rectangle 30">
              <a:extLst>
                <a:ext uri="{FF2B5EF4-FFF2-40B4-BE49-F238E27FC236}">
                  <a16:creationId xmlns:a16="http://schemas.microsoft.com/office/drawing/2014/main" id="{622B8359-3589-4583-9EB9-44E26D0C03EF}"/>
                </a:ext>
              </a:extLst>
            </p:cNvPr>
            <p:cNvSpPr/>
            <p:nvPr/>
          </p:nvSpPr>
          <p:spPr>
            <a:xfrm>
              <a:off x="2830212" y="3912441"/>
              <a:ext cx="9410280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ไม่มี เพราะเป็นสิ่งที่ไม่ได้รับการพัฒนาให้ทันสมัย</a:t>
              </a:r>
            </a:p>
          </p:txBody>
        </p:sp>
      </p:grpSp>
      <p:grpSp>
        <p:nvGrpSpPr>
          <p:cNvPr id="78" name="กลุ่ม 1">
            <a:extLst>
              <a:ext uri="{FF2B5EF4-FFF2-40B4-BE49-F238E27FC236}">
                <a16:creationId xmlns:a16="http://schemas.microsoft.com/office/drawing/2014/main" id="{55E18928-BF7F-4A98-B8EA-98ACCFFB936A}"/>
              </a:ext>
            </a:extLst>
          </p:cNvPr>
          <p:cNvGrpSpPr/>
          <p:nvPr/>
        </p:nvGrpSpPr>
        <p:grpSpPr>
          <a:xfrm>
            <a:off x="1160940" y="3336560"/>
            <a:ext cx="9767868" cy="677864"/>
            <a:chOff x="2110201" y="4691715"/>
            <a:chExt cx="10677969" cy="741022"/>
          </a:xfrm>
        </p:grpSpPr>
        <p:sp>
          <p:nvSpPr>
            <p:cNvPr id="79" name="Rectangle: Rounded Corners 25">
              <a:extLst>
                <a:ext uri="{FF2B5EF4-FFF2-40B4-BE49-F238E27FC236}">
                  <a16:creationId xmlns:a16="http://schemas.microsoft.com/office/drawing/2014/main" id="{4E2D3523-FBF4-452D-A236-56654D41D7C4}"/>
                </a:ext>
              </a:extLst>
            </p:cNvPr>
            <p:cNvSpPr/>
            <p:nvPr/>
          </p:nvSpPr>
          <p:spPr>
            <a:xfrm>
              <a:off x="2110201" y="4716550"/>
              <a:ext cx="10677969" cy="592907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 dirty="0"/>
            </a:p>
          </p:txBody>
        </p:sp>
        <p:sp>
          <p:nvSpPr>
            <p:cNvPr id="80" name="Rectangle: Rounded Corners 104">
              <a:extLst>
                <a:ext uri="{FF2B5EF4-FFF2-40B4-BE49-F238E27FC236}">
                  <a16:creationId xmlns:a16="http://schemas.microsoft.com/office/drawing/2014/main" id="{352559F6-4744-4ED3-9542-9F3C51D10EFC}"/>
                </a:ext>
              </a:extLst>
            </p:cNvPr>
            <p:cNvSpPr/>
            <p:nvPr/>
          </p:nvSpPr>
          <p:spPr>
            <a:xfrm>
              <a:off x="2175276" y="4750227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/>
            </a:p>
          </p:txBody>
        </p:sp>
        <p:sp>
          <p:nvSpPr>
            <p:cNvPr id="81" name="Rectangle 107">
              <a:extLst>
                <a:ext uri="{FF2B5EF4-FFF2-40B4-BE49-F238E27FC236}">
                  <a16:creationId xmlns:a16="http://schemas.microsoft.com/office/drawing/2014/main" id="{2547AEAB-0509-45F0-922E-F7AE8E5E7E43}"/>
                </a:ext>
              </a:extLst>
            </p:cNvPr>
            <p:cNvSpPr/>
            <p:nvPr/>
          </p:nvSpPr>
          <p:spPr>
            <a:xfrm>
              <a:off x="2216976" y="4691715"/>
              <a:ext cx="786062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3.</a:t>
              </a:r>
              <a:endParaRPr lang="en-US" sz="3659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82" name="Rectangle 31">
              <a:extLst>
                <a:ext uri="{FF2B5EF4-FFF2-40B4-BE49-F238E27FC236}">
                  <a16:creationId xmlns:a16="http://schemas.microsoft.com/office/drawing/2014/main" id="{77D68E83-5F89-4B57-AFC1-162169D9CC88}"/>
                </a:ext>
              </a:extLst>
            </p:cNvPr>
            <p:cNvSpPr/>
            <p:nvPr/>
          </p:nvSpPr>
          <p:spPr>
            <a:xfrm>
              <a:off x="2860061" y="4716232"/>
              <a:ext cx="9527816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มี เพราะเป็นการแสดงที่มีเครื่องแต่งกายที่งดงาม</a:t>
              </a:r>
            </a:p>
          </p:txBody>
        </p:sp>
      </p:grpSp>
      <p:grpSp>
        <p:nvGrpSpPr>
          <p:cNvPr id="88" name="กลุ่ม 1">
            <a:extLst>
              <a:ext uri="{FF2B5EF4-FFF2-40B4-BE49-F238E27FC236}">
                <a16:creationId xmlns:a16="http://schemas.microsoft.com/office/drawing/2014/main" id="{6D3A3208-81F9-44B4-B570-DCC95C4E2551}"/>
              </a:ext>
            </a:extLst>
          </p:cNvPr>
          <p:cNvGrpSpPr/>
          <p:nvPr/>
        </p:nvGrpSpPr>
        <p:grpSpPr>
          <a:xfrm>
            <a:off x="1160940" y="4740340"/>
            <a:ext cx="9767868" cy="677864"/>
            <a:chOff x="2110201" y="4691715"/>
            <a:chExt cx="10677969" cy="741023"/>
          </a:xfrm>
        </p:grpSpPr>
        <p:sp>
          <p:nvSpPr>
            <p:cNvPr id="89" name="Rectangle: Rounded Corners 25">
              <a:extLst>
                <a:ext uri="{FF2B5EF4-FFF2-40B4-BE49-F238E27FC236}">
                  <a16:creationId xmlns:a16="http://schemas.microsoft.com/office/drawing/2014/main" id="{92841EBB-5200-4DF4-A884-7388106495AA}"/>
                </a:ext>
              </a:extLst>
            </p:cNvPr>
            <p:cNvSpPr/>
            <p:nvPr/>
          </p:nvSpPr>
          <p:spPr>
            <a:xfrm>
              <a:off x="2110201" y="4716550"/>
              <a:ext cx="10677969" cy="592907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 dirty="0"/>
            </a:p>
          </p:txBody>
        </p:sp>
        <p:sp>
          <p:nvSpPr>
            <p:cNvPr id="90" name="Rectangle: Rounded Corners 104">
              <a:extLst>
                <a:ext uri="{FF2B5EF4-FFF2-40B4-BE49-F238E27FC236}">
                  <a16:creationId xmlns:a16="http://schemas.microsoft.com/office/drawing/2014/main" id="{CD3CDA9C-DE79-46F2-9039-40B92701F862}"/>
                </a:ext>
              </a:extLst>
            </p:cNvPr>
            <p:cNvSpPr/>
            <p:nvPr/>
          </p:nvSpPr>
          <p:spPr>
            <a:xfrm>
              <a:off x="2175276" y="4750227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/>
            </a:p>
          </p:txBody>
        </p:sp>
        <p:sp>
          <p:nvSpPr>
            <p:cNvPr id="91" name="Rectangle 107">
              <a:extLst>
                <a:ext uri="{FF2B5EF4-FFF2-40B4-BE49-F238E27FC236}">
                  <a16:creationId xmlns:a16="http://schemas.microsoft.com/office/drawing/2014/main" id="{408ED3F3-001F-4BBB-A10E-9E360CC9CD72}"/>
                </a:ext>
              </a:extLst>
            </p:cNvPr>
            <p:cNvSpPr/>
            <p:nvPr/>
          </p:nvSpPr>
          <p:spPr>
            <a:xfrm>
              <a:off x="2216976" y="4691715"/>
              <a:ext cx="786062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5.</a:t>
              </a:r>
              <a:endParaRPr lang="en-US" sz="3659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92" name="Rectangle 31">
              <a:extLst>
                <a:ext uri="{FF2B5EF4-FFF2-40B4-BE49-F238E27FC236}">
                  <a16:creationId xmlns:a16="http://schemas.microsoft.com/office/drawing/2014/main" id="{BE44EACC-2478-49E0-B388-A22733C38110}"/>
                </a:ext>
              </a:extLst>
            </p:cNvPr>
            <p:cNvSpPr/>
            <p:nvPr/>
          </p:nvSpPr>
          <p:spPr>
            <a:xfrm>
              <a:off x="2860061" y="4716233"/>
              <a:ext cx="9527816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มี เพราะเป็นการแสดงที่ชาวต่างชาติต่างให้ความสนใจเป็นอย่างมาก</a:t>
              </a:r>
            </a:p>
          </p:txBody>
        </p:sp>
      </p:grpSp>
      <p:pic>
        <p:nvPicPr>
          <p:cNvPr id="8" name="ถัดไป">
            <a:hlinkClick r:id="rId3" action="ppaction://hlinksldjump"/>
            <a:extLst>
              <a:ext uri="{FF2B5EF4-FFF2-40B4-BE49-F238E27FC236}">
                <a16:creationId xmlns:a16="http://schemas.microsoft.com/office/drawing/2014/main" id="{25852615-1490-47C9-89BB-67F4270A84B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94167" y="6130298"/>
            <a:ext cx="931699" cy="481694"/>
          </a:xfrm>
          <a:prstGeom prst="rect">
            <a:avLst/>
          </a:prstGeom>
        </p:spPr>
      </p:pic>
      <p:pic>
        <p:nvPicPr>
          <p:cNvPr id="40" name="teacher guide">
            <a:extLst>
              <a:ext uri="{FF2B5EF4-FFF2-40B4-BE49-F238E27FC236}">
                <a16:creationId xmlns:a16="http://schemas.microsoft.com/office/drawing/2014/main" id="{FDF04D35-B042-4E2D-BA53-192BF273223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7883" y="6116226"/>
            <a:ext cx="1115857" cy="487805"/>
          </a:xfrm>
          <a:prstGeom prst="rect">
            <a:avLst/>
          </a:prstGeom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id="{5B0DD24B-69AD-4146-985A-41564981084E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7658" y="0"/>
            <a:ext cx="714342" cy="752613"/>
          </a:xfrm>
          <a:prstGeom prst="rect">
            <a:avLst/>
          </a:prstGeom>
        </p:spPr>
      </p:pic>
      <p:pic>
        <p:nvPicPr>
          <p:cNvPr id="46" name="Picture 45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66DE272D-4E1E-4D0C-A4C2-4D6EB172E59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17891" y="6130298"/>
            <a:ext cx="491712" cy="485326"/>
          </a:xfrm>
          <a:prstGeom prst="rect">
            <a:avLst/>
          </a:prstGeom>
        </p:spPr>
      </p:pic>
      <p:sp>
        <p:nvSpPr>
          <p:cNvPr id="67" name="Rectangle 66">
            <a:extLst>
              <a:ext uri="{FF2B5EF4-FFF2-40B4-BE49-F238E27FC236}">
                <a16:creationId xmlns:a16="http://schemas.microsoft.com/office/drawing/2014/main" id="{99442E36-A441-4FDD-8F6D-73466031BB1E}"/>
              </a:ext>
            </a:extLst>
          </p:cNvPr>
          <p:cNvSpPr/>
          <p:nvPr/>
        </p:nvSpPr>
        <p:spPr>
          <a:xfrm>
            <a:off x="669682" y="1124744"/>
            <a:ext cx="10734624" cy="6554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215764" algn="dec"/>
                <a:tab pos="340678" algn="l"/>
                <a:tab pos="567797" algn="l"/>
                <a:tab pos="794916" algn="l"/>
                <a:tab pos="3520343" algn="l"/>
                <a:tab pos="3747462" algn="l"/>
                <a:tab pos="3974581" algn="l"/>
              </a:tabLst>
            </a:pPr>
            <a:r>
              <a:rPr lang="th-TH" sz="3659" b="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rPr>
              <a:t>2.</a:t>
            </a:r>
            <a:r>
              <a:rPr lang="en-US" sz="3659" b="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rPr>
              <a:t>  </a:t>
            </a:r>
            <a:r>
              <a:rPr lang="th-TH" sz="3659" b="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rPr>
              <a:t>นาฏศิลป์ไทยมีคุณค่าและความสำคัญหรือไม่ เพราะเหตุใด </a:t>
            </a:r>
          </a:p>
        </p:txBody>
      </p:sp>
      <p:grpSp>
        <p:nvGrpSpPr>
          <p:cNvPr id="41" name="Group 40">
            <a:extLst>
              <a:ext uri="{FF2B5EF4-FFF2-40B4-BE49-F238E27FC236}">
                <a16:creationId xmlns:a16="http://schemas.microsoft.com/office/drawing/2014/main" id="{C7921D7C-5260-4C81-BF00-23E25A9CC752}"/>
              </a:ext>
            </a:extLst>
          </p:cNvPr>
          <p:cNvGrpSpPr/>
          <p:nvPr/>
        </p:nvGrpSpPr>
        <p:grpSpPr>
          <a:xfrm>
            <a:off x="1615546" y="7098509"/>
            <a:ext cx="8960912" cy="3480591"/>
            <a:chOff x="1542902" y="4187299"/>
            <a:chExt cx="9016457" cy="3502165"/>
          </a:xfrm>
          <a:effectLst>
            <a:outerShdw blurRad="508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42" name="Rectangle: Rounded Corners 41">
              <a:extLst>
                <a:ext uri="{FF2B5EF4-FFF2-40B4-BE49-F238E27FC236}">
                  <a16:creationId xmlns:a16="http://schemas.microsoft.com/office/drawing/2014/main" id="{95DDE533-2E21-43AE-88C1-26348C987A7C}"/>
                </a:ext>
              </a:extLst>
            </p:cNvPr>
            <p:cNvSpPr/>
            <p:nvPr/>
          </p:nvSpPr>
          <p:spPr>
            <a:xfrm>
              <a:off x="1542902" y="4187299"/>
              <a:ext cx="9016457" cy="3502165"/>
            </a:xfrm>
            <a:prstGeom prst="roundRect">
              <a:avLst>
                <a:gd name="adj" fmla="val 7117"/>
              </a:avLst>
            </a:prstGeom>
            <a:solidFill>
              <a:schemeClr val="bg1"/>
            </a:solidFill>
            <a:ln w="76200">
              <a:solidFill>
                <a:schemeClr val="bg1">
                  <a:lumMod val="95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86" dirty="0"/>
            </a:p>
          </p:txBody>
        </p:sp>
        <p:sp>
          <p:nvSpPr>
            <p:cNvPr id="43" name="Rectangle 42">
              <a:extLst>
                <a:ext uri="{FF2B5EF4-FFF2-40B4-BE49-F238E27FC236}">
                  <a16:creationId xmlns:a16="http://schemas.microsoft.com/office/drawing/2014/main" id="{D3ADE069-A126-47C0-9563-2B3FA53B0269}"/>
                </a:ext>
              </a:extLst>
            </p:cNvPr>
            <p:cNvSpPr/>
            <p:nvPr/>
          </p:nvSpPr>
          <p:spPr>
            <a:xfrm>
              <a:off x="2009997" y="4600189"/>
              <a:ext cx="8321334" cy="5264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361326" algn="l"/>
                  <a:tab pos="711608" algn="l"/>
                </a:tabLst>
              </a:pPr>
              <a:r>
                <a:rPr lang="th-TH" sz="28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เฉลย ข้อ 4. มี เพราะเป็นกิจกรรมที่ช่วยเสริมสร้างพัฒนาการในด้านต่าง ๆ </a:t>
              </a:r>
            </a:p>
          </p:txBody>
        </p:sp>
        <p:sp>
          <p:nvSpPr>
            <p:cNvPr id="93" name="Rectangle 92">
              <a:extLst>
                <a:ext uri="{FF2B5EF4-FFF2-40B4-BE49-F238E27FC236}">
                  <a16:creationId xmlns:a16="http://schemas.microsoft.com/office/drawing/2014/main" id="{4BB50B22-82ED-4C52-AAF3-64B13F8685E3}"/>
                </a:ext>
              </a:extLst>
            </p:cNvPr>
            <p:cNvSpPr/>
            <p:nvPr/>
          </p:nvSpPr>
          <p:spPr>
            <a:xfrm>
              <a:off x="2009997" y="5126653"/>
              <a:ext cx="8321334" cy="182713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361326" algn="l"/>
                  <a:tab pos="711608" algn="l"/>
                </a:tabLst>
              </a:pPr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     เพราะนาฏศิลป์ไทยเป็นกิจกรรมที่มีคุณค่าและความสำคัญหลายประการ เช่น เป็นกิจกรรมที่ให้ความรู้และความบันเทิงแก่ผู้ที่ได้รับชม ปลูกฝังค่านิยมที่ดีงามทางศิลปะ ช่วยให้รู้จักรากเหง้าทางวัฒนธรรม ทั้งยังช่วยเสริมสร้างพัฒนาการในด้านต่าง ๆ ไม่ว่าจะเป็นร่างกาย อารมณ์-จิตใจ สังคม และสติปัญญาอีกด้วย</a:t>
              </a:r>
            </a:p>
          </p:txBody>
        </p:sp>
      </p:grpSp>
      <p:pic>
        <p:nvPicPr>
          <p:cNvPr id="44" name="close">
            <a:extLst>
              <a:ext uri="{FF2B5EF4-FFF2-40B4-BE49-F238E27FC236}">
                <a16:creationId xmlns:a16="http://schemas.microsoft.com/office/drawing/2014/main" id="{30179F2F-CCFA-4B10-9F32-3880AB714F58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17512" y="6916807"/>
            <a:ext cx="553311" cy="5533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43360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91667E-6 -0.7331 L 2.91667E-6 0.25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875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0.72593 L 0 0.25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879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1.11111E-6 L 0 -0.72593 " pathEditMode="relative" rAng="0" ptsTypes="AA">
                                      <p:cBhvr>
                                        <p:cTn id="1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296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91667E-6 -2.59259E-6 L 2.91667E-6 -0.7331 " pathEditMode="relative" rAng="0" ptsTypes="AA">
                                      <p:cBhvr>
                                        <p:cTn id="1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6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7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8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6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8"/>
                  </p:tgtEl>
                </p:cond>
              </p:nextCondLst>
            </p:seq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7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>
                      <p:stCondLst>
                        <p:cond delay="0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3"/>
                  </p:tgtEl>
                </p:cond>
              </p:nextCondLst>
            </p:seq>
            <p:seq concurrent="1" nextAc="seek">
              <p:cTn id="46" restart="whenNotActive" fill="hold" evtFilter="cancelBubble" nodeType="interactiveSeq">
                <p:stCondLst>
                  <p:cond evt="onClick" delay="0">
                    <p:tgtEl>
                      <p:spTgt spid="8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" fill="hold">
                      <p:stCondLst>
                        <p:cond delay="0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3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8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8"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กลุ่ม 2">
            <a:extLst>
              <a:ext uri="{FF2B5EF4-FFF2-40B4-BE49-F238E27FC236}">
                <a16:creationId xmlns:a16="http://schemas.microsoft.com/office/drawing/2014/main" id="{69D927D6-6331-4FD2-BEC8-CD218AF3632E}"/>
              </a:ext>
            </a:extLst>
          </p:cNvPr>
          <p:cNvGrpSpPr/>
          <p:nvPr/>
        </p:nvGrpSpPr>
        <p:grpSpPr>
          <a:xfrm>
            <a:off x="1157709" y="2612659"/>
            <a:ext cx="9770777" cy="676013"/>
            <a:chOff x="2110200" y="3860611"/>
            <a:chExt cx="10681149" cy="738998"/>
          </a:xfrm>
        </p:grpSpPr>
        <p:sp>
          <p:nvSpPr>
            <p:cNvPr id="11" name="Rectangle: Rounded Corners 24">
              <a:extLst>
                <a:ext uri="{FF2B5EF4-FFF2-40B4-BE49-F238E27FC236}">
                  <a16:creationId xmlns:a16="http://schemas.microsoft.com/office/drawing/2014/main" id="{5FECC782-D7EC-4ED9-9749-7EF79DA0DBC7}"/>
                </a:ext>
              </a:extLst>
            </p:cNvPr>
            <p:cNvSpPr/>
            <p:nvPr/>
          </p:nvSpPr>
          <p:spPr>
            <a:xfrm>
              <a:off x="2110200" y="3908027"/>
              <a:ext cx="10681149" cy="603255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 dirty="0"/>
            </a:p>
          </p:txBody>
        </p:sp>
        <p:sp>
          <p:nvSpPr>
            <p:cNvPr id="12" name="Rectangle: Rounded Corners 93">
              <a:extLst>
                <a:ext uri="{FF2B5EF4-FFF2-40B4-BE49-F238E27FC236}">
                  <a16:creationId xmlns:a16="http://schemas.microsoft.com/office/drawing/2014/main" id="{2DF95D3F-2842-48DA-9885-36523511BC95}"/>
                </a:ext>
              </a:extLst>
            </p:cNvPr>
            <p:cNvSpPr/>
            <p:nvPr/>
          </p:nvSpPr>
          <p:spPr>
            <a:xfrm>
              <a:off x="2175277" y="3946888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FF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/>
            </a:p>
          </p:txBody>
        </p:sp>
        <p:sp>
          <p:nvSpPr>
            <p:cNvPr id="13" name="Rectangle 94">
              <a:extLst>
                <a:ext uri="{FF2B5EF4-FFF2-40B4-BE49-F238E27FC236}">
                  <a16:creationId xmlns:a16="http://schemas.microsoft.com/office/drawing/2014/main" id="{863DF2D1-5702-4F90-9C24-1C2F23B5F0F5}"/>
                </a:ext>
              </a:extLst>
            </p:cNvPr>
            <p:cNvSpPr/>
            <p:nvPr/>
          </p:nvSpPr>
          <p:spPr>
            <a:xfrm>
              <a:off x="2216976" y="3860611"/>
              <a:ext cx="786062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en-US" sz="3659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2</a:t>
              </a:r>
              <a:r>
                <a:rPr lang="th-TH" sz="3659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3659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4" name="Rectangle 30">
              <a:extLst>
                <a:ext uri="{FF2B5EF4-FFF2-40B4-BE49-F238E27FC236}">
                  <a16:creationId xmlns:a16="http://schemas.microsoft.com/office/drawing/2014/main" id="{F298289D-8885-458D-A968-5AC51B3F791F}"/>
                </a:ext>
              </a:extLst>
            </p:cNvPr>
            <p:cNvSpPr/>
            <p:nvPr/>
          </p:nvSpPr>
          <p:spPr>
            <a:xfrm>
              <a:off x="2822509" y="3883103"/>
              <a:ext cx="9410280" cy="71650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6423" algn="dec"/>
                  <a:tab pos="341721" algn="l"/>
                  <a:tab pos="569534" algn="l"/>
                  <a:tab pos="797349" algn="l"/>
                  <a:tab pos="3531115" algn="l"/>
                  <a:tab pos="3758930" algn="l"/>
                  <a:tab pos="3986743" algn="l"/>
                </a:tabLst>
              </a:pPr>
              <a:r>
                <a:rPr lang="th-TH" sz="366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ช่วยให้รู้จักประวัติความเป็นมาของผู้เขียนวรรณกรรม</a:t>
              </a:r>
              <a:endParaRPr lang="en-US" sz="366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35" name="กลุ่ม 2">
            <a:extLst>
              <a:ext uri="{FF2B5EF4-FFF2-40B4-BE49-F238E27FC236}">
                <a16:creationId xmlns:a16="http://schemas.microsoft.com/office/drawing/2014/main" id="{B0009A8E-AB25-43DE-BE20-43458D044BBB}"/>
              </a:ext>
            </a:extLst>
          </p:cNvPr>
          <p:cNvGrpSpPr/>
          <p:nvPr/>
        </p:nvGrpSpPr>
        <p:grpSpPr>
          <a:xfrm>
            <a:off x="1157709" y="2612659"/>
            <a:ext cx="9773502" cy="671697"/>
            <a:chOff x="2110200" y="3860611"/>
            <a:chExt cx="10684128" cy="734280"/>
          </a:xfrm>
        </p:grpSpPr>
        <p:sp>
          <p:nvSpPr>
            <p:cNvPr id="36" name="Rectangle: Rounded Corners 24">
              <a:extLst>
                <a:ext uri="{FF2B5EF4-FFF2-40B4-BE49-F238E27FC236}">
                  <a16:creationId xmlns:a16="http://schemas.microsoft.com/office/drawing/2014/main" id="{1A672BFC-5516-484B-832A-3A274F5AC153}"/>
                </a:ext>
              </a:extLst>
            </p:cNvPr>
            <p:cNvSpPr/>
            <p:nvPr/>
          </p:nvSpPr>
          <p:spPr>
            <a:xfrm>
              <a:off x="2110200" y="3908027"/>
              <a:ext cx="10684128" cy="603255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 dirty="0"/>
            </a:p>
          </p:txBody>
        </p:sp>
        <p:sp>
          <p:nvSpPr>
            <p:cNvPr id="37" name="Rectangle: Rounded Corners 93">
              <a:extLst>
                <a:ext uri="{FF2B5EF4-FFF2-40B4-BE49-F238E27FC236}">
                  <a16:creationId xmlns:a16="http://schemas.microsoft.com/office/drawing/2014/main" id="{F97DDD0C-0C92-47D1-9E9A-BBBE8482E8D2}"/>
                </a:ext>
              </a:extLst>
            </p:cNvPr>
            <p:cNvSpPr/>
            <p:nvPr/>
          </p:nvSpPr>
          <p:spPr>
            <a:xfrm>
              <a:off x="2175277" y="3946888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/>
            </a:p>
          </p:txBody>
        </p:sp>
        <p:sp>
          <p:nvSpPr>
            <p:cNvPr id="38" name="Rectangle 94">
              <a:extLst>
                <a:ext uri="{FF2B5EF4-FFF2-40B4-BE49-F238E27FC236}">
                  <a16:creationId xmlns:a16="http://schemas.microsoft.com/office/drawing/2014/main" id="{9EA4296F-8A32-4730-9637-5A359CC4D6B1}"/>
                </a:ext>
              </a:extLst>
            </p:cNvPr>
            <p:cNvSpPr/>
            <p:nvPr/>
          </p:nvSpPr>
          <p:spPr>
            <a:xfrm>
              <a:off x="2216976" y="3860611"/>
              <a:ext cx="786062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en-US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2</a:t>
              </a:r>
              <a:r>
                <a:rPr lang="th-TH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3659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39" name="Rectangle 30">
              <a:extLst>
                <a:ext uri="{FF2B5EF4-FFF2-40B4-BE49-F238E27FC236}">
                  <a16:creationId xmlns:a16="http://schemas.microsoft.com/office/drawing/2014/main" id="{524FD22D-3088-472C-B3DC-1D11F87CB2FA}"/>
                </a:ext>
              </a:extLst>
            </p:cNvPr>
            <p:cNvSpPr/>
            <p:nvPr/>
          </p:nvSpPr>
          <p:spPr>
            <a:xfrm>
              <a:off x="2827458" y="3878247"/>
              <a:ext cx="9410280" cy="71664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6423" algn="dec"/>
                  <a:tab pos="341721" algn="l"/>
                  <a:tab pos="569534" algn="l"/>
                  <a:tab pos="797349" algn="l"/>
                  <a:tab pos="3531115" algn="l"/>
                  <a:tab pos="3758930" algn="l"/>
                  <a:tab pos="3986743" algn="l"/>
                </a:tabLst>
              </a:pPr>
              <a:r>
                <a:rPr lang="th-TH" sz="366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ช่วยให้รู้จักประวัติความเป็นมาของผู้เขียนวรรณกรรม</a:t>
              </a:r>
              <a:endParaRPr lang="en-US" sz="366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5" name="กลุ่ม 4">
            <a:extLst>
              <a:ext uri="{FF2B5EF4-FFF2-40B4-BE49-F238E27FC236}">
                <a16:creationId xmlns:a16="http://schemas.microsoft.com/office/drawing/2014/main" id="{84F9C501-ADE4-40CC-92BA-4ABDC0C275A0}"/>
              </a:ext>
            </a:extLst>
          </p:cNvPr>
          <p:cNvGrpSpPr/>
          <p:nvPr/>
        </p:nvGrpSpPr>
        <p:grpSpPr>
          <a:xfrm>
            <a:off x="1157709" y="1902003"/>
            <a:ext cx="9778899" cy="668932"/>
            <a:chOff x="2115661" y="3062366"/>
            <a:chExt cx="9797614" cy="731257"/>
          </a:xfrm>
        </p:grpSpPr>
        <p:sp>
          <p:nvSpPr>
            <p:cNvPr id="6" name="Rectangle: Rounded Corners 23">
              <a:extLst>
                <a:ext uri="{FF2B5EF4-FFF2-40B4-BE49-F238E27FC236}">
                  <a16:creationId xmlns:a16="http://schemas.microsoft.com/office/drawing/2014/main" id="{CBD0CF09-27E6-49FE-9938-A822EF943175}"/>
                </a:ext>
              </a:extLst>
            </p:cNvPr>
            <p:cNvSpPr/>
            <p:nvPr/>
          </p:nvSpPr>
          <p:spPr>
            <a:xfrm>
              <a:off x="2115661" y="3104340"/>
              <a:ext cx="9797614" cy="596704"/>
            </a:xfrm>
            <a:prstGeom prst="roundRect">
              <a:avLst>
                <a:gd name="adj" fmla="val 50000"/>
              </a:avLst>
            </a:prstGeom>
            <a:solidFill>
              <a:srgbClr val="D5FFE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 dirty="0"/>
            </a:p>
          </p:txBody>
        </p:sp>
        <p:sp>
          <p:nvSpPr>
            <p:cNvPr id="7" name="Rectangle: Rounded Corners 83">
              <a:extLst>
                <a:ext uri="{FF2B5EF4-FFF2-40B4-BE49-F238E27FC236}">
                  <a16:creationId xmlns:a16="http://schemas.microsoft.com/office/drawing/2014/main" id="{CD590B66-A6E9-4B29-8F65-9236BB7C3832}"/>
                </a:ext>
              </a:extLst>
            </p:cNvPr>
            <p:cNvSpPr/>
            <p:nvPr/>
          </p:nvSpPr>
          <p:spPr>
            <a:xfrm>
              <a:off x="2175513" y="3162644"/>
              <a:ext cx="447862" cy="481594"/>
            </a:xfrm>
            <a:prstGeom prst="roundRect">
              <a:avLst>
                <a:gd name="adj" fmla="val 50000"/>
              </a:avLst>
            </a:prstGeom>
            <a:solidFill>
              <a:srgbClr val="00A65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/>
            </a:p>
          </p:txBody>
        </p:sp>
        <p:sp>
          <p:nvSpPr>
            <p:cNvPr id="8" name="Rectangle 88">
              <a:extLst>
                <a:ext uri="{FF2B5EF4-FFF2-40B4-BE49-F238E27FC236}">
                  <a16:creationId xmlns:a16="http://schemas.microsoft.com/office/drawing/2014/main" id="{FCD74D8E-A4C1-4284-B91C-2908605D793E}"/>
                </a:ext>
              </a:extLst>
            </p:cNvPr>
            <p:cNvSpPr/>
            <p:nvPr/>
          </p:nvSpPr>
          <p:spPr>
            <a:xfrm>
              <a:off x="2197711" y="3062366"/>
              <a:ext cx="786062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en-US" sz="3659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1</a:t>
              </a:r>
              <a:r>
                <a:rPr lang="th-TH" sz="3659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3659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9" name="Rectangle 29">
              <a:extLst>
                <a:ext uri="{FF2B5EF4-FFF2-40B4-BE49-F238E27FC236}">
                  <a16:creationId xmlns:a16="http://schemas.microsoft.com/office/drawing/2014/main" id="{4FE31364-90FA-4FE0-BD69-92F4C7E25EE3}"/>
                </a:ext>
              </a:extLst>
            </p:cNvPr>
            <p:cNvSpPr/>
            <p:nvPr/>
          </p:nvSpPr>
          <p:spPr>
            <a:xfrm>
              <a:off x="2765655" y="3077118"/>
              <a:ext cx="7726545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ช่วยกำหนดลีลากระบวนท่าในการร่ายรำของผู้แสดง</a:t>
              </a:r>
            </a:p>
          </p:txBody>
        </p:sp>
      </p:grpSp>
      <p:grpSp>
        <p:nvGrpSpPr>
          <p:cNvPr id="30" name="กลุ่ม 4">
            <a:extLst>
              <a:ext uri="{FF2B5EF4-FFF2-40B4-BE49-F238E27FC236}">
                <a16:creationId xmlns:a16="http://schemas.microsoft.com/office/drawing/2014/main" id="{E9F3ECC1-3117-46EC-97B2-2FE5A3E07CD2}"/>
              </a:ext>
            </a:extLst>
          </p:cNvPr>
          <p:cNvGrpSpPr/>
          <p:nvPr/>
        </p:nvGrpSpPr>
        <p:grpSpPr>
          <a:xfrm>
            <a:off x="1157709" y="1901922"/>
            <a:ext cx="9770777" cy="670268"/>
            <a:chOff x="2115662" y="3062366"/>
            <a:chExt cx="9789476" cy="732719"/>
          </a:xfrm>
        </p:grpSpPr>
        <p:sp>
          <p:nvSpPr>
            <p:cNvPr id="31" name="Rectangle: Rounded Corners 23">
              <a:extLst>
                <a:ext uri="{FF2B5EF4-FFF2-40B4-BE49-F238E27FC236}">
                  <a16:creationId xmlns:a16="http://schemas.microsoft.com/office/drawing/2014/main" id="{335EC784-1E8C-4664-93A4-53E69C125527}"/>
                </a:ext>
              </a:extLst>
            </p:cNvPr>
            <p:cNvSpPr/>
            <p:nvPr/>
          </p:nvSpPr>
          <p:spPr>
            <a:xfrm>
              <a:off x="2115662" y="3104339"/>
              <a:ext cx="9789476" cy="596704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 dirty="0"/>
            </a:p>
          </p:txBody>
        </p:sp>
        <p:sp>
          <p:nvSpPr>
            <p:cNvPr id="32" name="Rectangle: Rounded Corners 83">
              <a:extLst>
                <a:ext uri="{FF2B5EF4-FFF2-40B4-BE49-F238E27FC236}">
                  <a16:creationId xmlns:a16="http://schemas.microsoft.com/office/drawing/2014/main" id="{281D5215-E74B-4E6D-A795-0AEB5D521306}"/>
                </a:ext>
              </a:extLst>
            </p:cNvPr>
            <p:cNvSpPr/>
            <p:nvPr/>
          </p:nvSpPr>
          <p:spPr>
            <a:xfrm>
              <a:off x="2175513" y="3162644"/>
              <a:ext cx="447862" cy="481594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/>
            </a:p>
          </p:txBody>
        </p:sp>
        <p:sp>
          <p:nvSpPr>
            <p:cNvPr id="33" name="Rectangle 88">
              <a:extLst>
                <a:ext uri="{FF2B5EF4-FFF2-40B4-BE49-F238E27FC236}">
                  <a16:creationId xmlns:a16="http://schemas.microsoft.com/office/drawing/2014/main" id="{21D84F3F-12F9-41D7-B8FA-9480D288286E}"/>
                </a:ext>
              </a:extLst>
            </p:cNvPr>
            <p:cNvSpPr/>
            <p:nvPr/>
          </p:nvSpPr>
          <p:spPr>
            <a:xfrm>
              <a:off x="2197711" y="3062366"/>
              <a:ext cx="786062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en-US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1</a:t>
              </a:r>
              <a:r>
                <a:rPr lang="th-TH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3659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34" name="Rectangle 29">
              <a:extLst>
                <a:ext uri="{FF2B5EF4-FFF2-40B4-BE49-F238E27FC236}">
                  <a16:creationId xmlns:a16="http://schemas.microsoft.com/office/drawing/2014/main" id="{2D81818C-BA1A-48FA-963D-CE59909B5220}"/>
                </a:ext>
              </a:extLst>
            </p:cNvPr>
            <p:cNvSpPr/>
            <p:nvPr/>
          </p:nvSpPr>
          <p:spPr>
            <a:xfrm>
              <a:off x="2765655" y="3078581"/>
              <a:ext cx="7726545" cy="71650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ช่วยกำหนดลีลากระบวนท่าในการร่ายรำของผู้แสดง</a:t>
              </a:r>
            </a:p>
          </p:txBody>
        </p:sp>
      </p:grpSp>
      <p:grpSp>
        <p:nvGrpSpPr>
          <p:cNvPr id="15" name="กลุ่ม 1">
            <a:extLst>
              <a:ext uri="{FF2B5EF4-FFF2-40B4-BE49-F238E27FC236}">
                <a16:creationId xmlns:a16="http://schemas.microsoft.com/office/drawing/2014/main" id="{FFBC53C6-830A-4A2D-93C6-37069F69B9DA}"/>
              </a:ext>
            </a:extLst>
          </p:cNvPr>
          <p:cNvGrpSpPr/>
          <p:nvPr/>
        </p:nvGrpSpPr>
        <p:grpSpPr>
          <a:xfrm>
            <a:off x="1157709" y="3336565"/>
            <a:ext cx="9773502" cy="681125"/>
            <a:chOff x="2110202" y="4691715"/>
            <a:chExt cx="10684127" cy="744586"/>
          </a:xfrm>
        </p:grpSpPr>
        <p:sp>
          <p:nvSpPr>
            <p:cNvPr id="16" name="Rectangle: Rounded Corners 25">
              <a:extLst>
                <a:ext uri="{FF2B5EF4-FFF2-40B4-BE49-F238E27FC236}">
                  <a16:creationId xmlns:a16="http://schemas.microsoft.com/office/drawing/2014/main" id="{76EA74CC-A81B-4457-BE6E-47D56F8C4809}"/>
                </a:ext>
              </a:extLst>
            </p:cNvPr>
            <p:cNvSpPr/>
            <p:nvPr/>
          </p:nvSpPr>
          <p:spPr>
            <a:xfrm>
              <a:off x="2110202" y="4716550"/>
              <a:ext cx="10684127" cy="592907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 dirty="0"/>
            </a:p>
          </p:txBody>
        </p:sp>
        <p:sp>
          <p:nvSpPr>
            <p:cNvPr id="17" name="Rectangle: Rounded Corners 104">
              <a:extLst>
                <a:ext uri="{FF2B5EF4-FFF2-40B4-BE49-F238E27FC236}">
                  <a16:creationId xmlns:a16="http://schemas.microsoft.com/office/drawing/2014/main" id="{EC24C077-48EF-4D76-96C1-0CDC5AC95F14}"/>
                </a:ext>
              </a:extLst>
            </p:cNvPr>
            <p:cNvSpPr/>
            <p:nvPr/>
          </p:nvSpPr>
          <p:spPr>
            <a:xfrm>
              <a:off x="2175276" y="4750227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FF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/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78E91E95-8A22-4F12-9415-1DCFD74D41F0}"/>
                </a:ext>
              </a:extLst>
            </p:cNvPr>
            <p:cNvSpPr/>
            <p:nvPr/>
          </p:nvSpPr>
          <p:spPr>
            <a:xfrm>
              <a:off x="2216976" y="4691715"/>
              <a:ext cx="786062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en-US" sz="3659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3</a:t>
              </a:r>
              <a:r>
                <a:rPr lang="th-TH" sz="3659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3659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9" name="Rectangle 31">
              <a:extLst>
                <a:ext uri="{FF2B5EF4-FFF2-40B4-BE49-F238E27FC236}">
                  <a16:creationId xmlns:a16="http://schemas.microsoft.com/office/drawing/2014/main" id="{A6885067-822A-4766-866B-F69BBBBB5F3A}"/>
                </a:ext>
              </a:extLst>
            </p:cNvPr>
            <p:cNvSpPr/>
            <p:nvPr/>
          </p:nvSpPr>
          <p:spPr>
            <a:xfrm>
              <a:off x="2860061" y="4719796"/>
              <a:ext cx="9527816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6423" algn="dec"/>
                  <a:tab pos="341721" algn="l"/>
                  <a:tab pos="569534" algn="l"/>
                  <a:tab pos="797349" algn="l"/>
                  <a:tab pos="3531115" algn="l"/>
                  <a:tab pos="3758930" algn="l"/>
                  <a:tab pos="3986743" algn="l"/>
                </a:tabLst>
              </a:pPr>
              <a:r>
                <a:rPr lang="th-TH" sz="366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ช่วยให้การแสดงมีความประณีตและวิจิตรงดงามมากยิ่งขึ้น</a:t>
              </a:r>
              <a:endParaRPr lang="en-US" sz="366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20" name="กลุ่ม 1">
            <a:extLst>
              <a:ext uri="{FF2B5EF4-FFF2-40B4-BE49-F238E27FC236}">
                <a16:creationId xmlns:a16="http://schemas.microsoft.com/office/drawing/2014/main" id="{6E1C55DC-B99C-4E21-9026-899C298776B4}"/>
              </a:ext>
            </a:extLst>
          </p:cNvPr>
          <p:cNvGrpSpPr/>
          <p:nvPr/>
        </p:nvGrpSpPr>
        <p:grpSpPr>
          <a:xfrm>
            <a:off x="1157709" y="4038451"/>
            <a:ext cx="9773502" cy="674395"/>
            <a:chOff x="2110202" y="4691715"/>
            <a:chExt cx="10684127" cy="737230"/>
          </a:xfrm>
        </p:grpSpPr>
        <p:sp>
          <p:nvSpPr>
            <p:cNvPr id="21" name="Rectangle: Rounded Corners 25">
              <a:extLst>
                <a:ext uri="{FF2B5EF4-FFF2-40B4-BE49-F238E27FC236}">
                  <a16:creationId xmlns:a16="http://schemas.microsoft.com/office/drawing/2014/main" id="{EB8E90B9-82DC-4DF8-B4B5-79130C99CEED}"/>
                </a:ext>
              </a:extLst>
            </p:cNvPr>
            <p:cNvSpPr/>
            <p:nvPr/>
          </p:nvSpPr>
          <p:spPr>
            <a:xfrm>
              <a:off x="2110202" y="4716550"/>
              <a:ext cx="10684127" cy="592907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 dirty="0"/>
            </a:p>
          </p:txBody>
        </p:sp>
        <p:sp>
          <p:nvSpPr>
            <p:cNvPr id="22" name="Rectangle: Rounded Corners 104">
              <a:extLst>
                <a:ext uri="{FF2B5EF4-FFF2-40B4-BE49-F238E27FC236}">
                  <a16:creationId xmlns:a16="http://schemas.microsoft.com/office/drawing/2014/main" id="{24C85F36-8159-4337-A8D3-C4521A03E07F}"/>
                </a:ext>
              </a:extLst>
            </p:cNvPr>
            <p:cNvSpPr/>
            <p:nvPr/>
          </p:nvSpPr>
          <p:spPr>
            <a:xfrm>
              <a:off x="2175276" y="4750227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FF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/>
            </a:p>
          </p:txBody>
        </p:sp>
        <p:sp>
          <p:nvSpPr>
            <p:cNvPr id="23" name="Rectangle 107">
              <a:extLst>
                <a:ext uri="{FF2B5EF4-FFF2-40B4-BE49-F238E27FC236}">
                  <a16:creationId xmlns:a16="http://schemas.microsoft.com/office/drawing/2014/main" id="{BF36FD6D-8958-43BE-A6C9-99EB61ABDF7D}"/>
                </a:ext>
              </a:extLst>
            </p:cNvPr>
            <p:cNvSpPr/>
            <p:nvPr/>
          </p:nvSpPr>
          <p:spPr>
            <a:xfrm>
              <a:off x="2216976" y="4691715"/>
              <a:ext cx="786062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en-US" sz="3659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4</a:t>
              </a:r>
              <a:r>
                <a:rPr lang="th-TH" sz="3659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3659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24" name="Rectangle 31">
              <a:extLst>
                <a:ext uri="{FF2B5EF4-FFF2-40B4-BE49-F238E27FC236}">
                  <a16:creationId xmlns:a16="http://schemas.microsoft.com/office/drawing/2014/main" id="{CF32D5E3-F2C9-42CC-BE04-DA0CB8DF4BB8}"/>
                </a:ext>
              </a:extLst>
            </p:cNvPr>
            <p:cNvSpPr/>
            <p:nvPr/>
          </p:nvSpPr>
          <p:spPr>
            <a:xfrm>
              <a:off x="2819718" y="4712440"/>
              <a:ext cx="9527816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6423" algn="dec"/>
                  <a:tab pos="341721" algn="l"/>
                  <a:tab pos="569534" algn="l"/>
                  <a:tab pos="797349" algn="l"/>
                  <a:tab pos="3531115" algn="l"/>
                  <a:tab pos="3758930" algn="l"/>
                  <a:tab pos="3986743" algn="l"/>
                </a:tabLst>
              </a:pPr>
              <a:r>
                <a:rPr lang="th-TH" sz="366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ช่วยปลุกเร้าอารมณ์ของผู้ชมการแสดงให้คล้อยตามไปกับเนื้อเรื่อง</a:t>
              </a:r>
              <a:endParaRPr lang="en-US" sz="366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25" name="กลุ่ม 1">
            <a:extLst>
              <a:ext uri="{FF2B5EF4-FFF2-40B4-BE49-F238E27FC236}">
                <a16:creationId xmlns:a16="http://schemas.microsoft.com/office/drawing/2014/main" id="{7C884087-423E-477F-BAF3-959AD87CDC7F}"/>
              </a:ext>
            </a:extLst>
          </p:cNvPr>
          <p:cNvGrpSpPr/>
          <p:nvPr/>
        </p:nvGrpSpPr>
        <p:grpSpPr>
          <a:xfrm>
            <a:off x="1157709" y="4718550"/>
            <a:ext cx="9778904" cy="677237"/>
            <a:chOff x="2110202" y="4667884"/>
            <a:chExt cx="10690032" cy="740336"/>
          </a:xfrm>
        </p:grpSpPr>
        <p:sp>
          <p:nvSpPr>
            <p:cNvPr id="26" name="Rectangle: Rounded Corners 25">
              <a:extLst>
                <a:ext uri="{FF2B5EF4-FFF2-40B4-BE49-F238E27FC236}">
                  <a16:creationId xmlns:a16="http://schemas.microsoft.com/office/drawing/2014/main" id="{D30C86CD-DEB7-4345-8C41-F60833633E7C}"/>
                </a:ext>
              </a:extLst>
            </p:cNvPr>
            <p:cNvSpPr/>
            <p:nvPr/>
          </p:nvSpPr>
          <p:spPr>
            <a:xfrm>
              <a:off x="2110202" y="4716550"/>
              <a:ext cx="10690032" cy="592907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 dirty="0"/>
            </a:p>
          </p:txBody>
        </p:sp>
        <p:sp>
          <p:nvSpPr>
            <p:cNvPr id="27" name="Rectangle: Rounded Corners 104">
              <a:extLst>
                <a:ext uri="{FF2B5EF4-FFF2-40B4-BE49-F238E27FC236}">
                  <a16:creationId xmlns:a16="http://schemas.microsoft.com/office/drawing/2014/main" id="{B5B19995-2D73-4342-8D59-7C0D670D88FC}"/>
                </a:ext>
              </a:extLst>
            </p:cNvPr>
            <p:cNvSpPr/>
            <p:nvPr/>
          </p:nvSpPr>
          <p:spPr>
            <a:xfrm>
              <a:off x="2175276" y="4750227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FF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/>
            </a:p>
          </p:txBody>
        </p:sp>
        <p:sp>
          <p:nvSpPr>
            <p:cNvPr id="28" name="Rectangle 107">
              <a:extLst>
                <a:ext uri="{FF2B5EF4-FFF2-40B4-BE49-F238E27FC236}">
                  <a16:creationId xmlns:a16="http://schemas.microsoft.com/office/drawing/2014/main" id="{B752901F-DBE7-49D0-BDE0-9B324DA752BF}"/>
                </a:ext>
              </a:extLst>
            </p:cNvPr>
            <p:cNvSpPr/>
            <p:nvPr/>
          </p:nvSpPr>
          <p:spPr>
            <a:xfrm>
              <a:off x="2216976" y="4691715"/>
              <a:ext cx="786062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en-US" sz="3659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5</a:t>
              </a:r>
              <a:r>
                <a:rPr lang="th-TH" sz="3659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3659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29" name="Rectangle 31">
              <a:extLst>
                <a:ext uri="{FF2B5EF4-FFF2-40B4-BE49-F238E27FC236}">
                  <a16:creationId xmlns:a16="http://schemas.microsoft.com/office/drawing/2014/main" id="{AC44BA01-2457-4DBA-8803-CB1CD943E22E}"/>
                </a:ext>
              </a:extLst>
            </p:cNvPr>
            <p:cNvSpPr/>
            <p:nvPr/>
          </p:nvSpPr>
          <p:spPr>
            <a:xfrm>
              <a:off x="2860061" y="4667884"/>
              <a:ext cx="9527816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6423" algn="dec"/>
                  <a:tab pos="341721" algn="l"/>
                  <a:tab pos="569534" algn="l"/>
                  <a:tab pos="797349" algn="l"/>
                  <a:tab pos="3531115" algn="l"/>
                  <a:tab pos="3758930" algn="l"/>
                  <a:tab pos="3986743" algn="l"/>
                </a:tabLst>
              </a:pPr>
              <a:r>
                <a:rPr lang="th-TH" sz="366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ช่วยแสดงให้เห็นถึงวัฒนธรรม ประเพณีของท้องถิ่นที่จัดการแสดง</a:t>
              </a:r>
              <a:endParaRPr lang="en-US" sz="366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40" name="กลุ่ม 1">
            <a:extLst>
              <a:ext uri="{FF2B5EF4-FFF2-40B4-BE49-F238E27FC236}">
                <a16:creationId xmlns:a16="http://schemas.microsoft.com/office/drawing/2014/main" id="{9B146188-9476-458E-A28D-A87FBB1F51F3}"/>
              </a:ext>
            </a:extLst>
          </p:cNvPr>
          <p:cNvGrpSpPr/>
          <p:nvPr/>
        </p:nvGrpSpPr>
        <p:grpSpPr>
          <a:xfrm>
            <a:off x="1157709" y="3336482"/>
            <a:ext cx="9778905" cy="686250"/>
            <a:chOff x="2110201" y="4691715"/>
            <a:chExt cx="10690034" cy="750190"/>
          </a:xfrm>
        </p:grpSpPr>
        <p:sp>
          <p:nvSpPr>
            <p:cNvPr id="41" name="Rectangle: Rounded Corners 25">
              <a:extLst>
                <a:ext uri="{FF2B5EF4-FFF2-40B4-BE49-F238E27FC236}">
                  <a16:creationId xmlns:a16="http://schemas.microsoft.com/office/drawing/2014/main" id="{96D3FEEA-8684-44BF-8D7E-F1DC361C0F28}"/>
                </a:ext>
              </a:extLst>
            </p:cNvPr>
            <p:cNvSpPr/>
            <p:nvPr/>
          </p:nvSpPr>
          <p:spPr>
            <a:xfrm>
              <a:off x="2110201" y="4716550"/>
              <a:ext cx="10690034" cy="592908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 dirty="0"/>
            </a:p>
          </p:txBody>
        </p:sp>
        <p:sp>
          <p:nvSpPr>
            <p:cNvPr id="42" name="Rectangle: Rounded Corners 104">
              <a:extLst>
                <a:ext uri="{FF2B5EF4-FFF2-40B4-BE49-F238E27FC236}">
                  <a16:creationId xmlns:a16="http://schemas.microsoft.com/office/drawing/2014/main" id="{3B18690D-19A0-41CB-B58B-919EA7B38504}"/>
                </a:ext>
              </a:extLst>
            </p:cNvPr>
            <p:cNvSpPr/>
            <p:nvPr/>
          </p:nvSpPr>
          <p:spPr>
            <a:xfrm>
              <a:off x="2175276" y="4750227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/>
            </a:p>
          </p:txBody>
        </p:sp>
        <p:sp>
          <p:nvSpPr>
            <p:cNvPr id="43" name="Rectangle 107">
              <a:extLst>
                <a:ext uri="{FF2B5EF4-FFF2-40B4-BE49-F238E27FC236}">
                  <a16:creationId xmlns:a16="http://schemas.microsoft.com/office/drawing/2014/main" id="{A5A1496B-6743-4660-80BF-A41ED6296F1F}"/>
                </a:ext>
              </a:extLst>
            </p:cNvPr>
            <p:cNvSpPr/>
            <p:nvPr/>
          </p:nvSpPr>
          <p:spPr>
            <a:xfrm>
              <a:off x="2216976" y="4691715"/>
              <a:ext cx="786062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en-US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3</a:t>
              </a:r>
              <a:r>
                <a:rPr lang="th-TH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3659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44" name="Rectangle 31">
              <a:extLst>
                <a:ext uri="{FF2B5EF4-FFF2-40B4-BE49-F238E27FC236}">
                  <a16:creationId xmlns:a16="http://schemas.microsoft.com/office/drawing/2014/main" id="{17491823-032A-4C2C-ACB5-0499833718ED}"/>
                </a:ext>
              </a:extLst>
            </p:cNvPr>
            <p:cNvSpPr/>
            <p:nvPr/>
          </p:nvSpPr>
          <p:spPr>
            <a:xfrm>
              <a:off x="2860061" y="4725261"/>
              <a:ext cx="9527816" cy="71664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6423" algn="dec"/>
                  <a:tab pos="341721" algn="l"/>
                  <a:tab pos="569534" algn="l"/>
                  <a:tab pos="797349" algn="l"/>
                  <a:tab pos="3531115" algn="l"/>
                  <a:tab pos="3758930" algn="l"/>
                  <a:tab pos="3986743" algn="l"/>
                </a:tabLst>
              </a:pPr>
              <a:r>
                <a:rPr lang="th-TH" sz="366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ช่วยให้การแสดงมีความประณีตและวิจิตรงดงามมากยิ่งขึ้น</a:t>
              </a:r>
              <a:endParaRPr lang="en-US" sz="366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45" name="กลุ่ม 1">
            <a:extLst>
              <a:ext uri="{FF2B5EF4-FFF2-40B4-BE49-F238E27FC236}">
                <a16:creationId xmlns:a16="http://schemas.microsoft.com/office/drawing/2014/main" id="{B40AAAD0-271B-4289-A929-F9DDE69745D2}"/>
              </a:ext>
            </a:extLst>
          </p:cNvPr>
          <p:cNvGrpSpPr/>
          <p:nvPr/>
        </p:nvGrpSpPr>
        <p:grpSpPr>
          <a:xfrm>
            <a:off x="1157709" y="4038371"/>
            <a:ext cx="9778902" cy="673018"/>
            <a:chOff x="2110202" y="4691715"/>
            <a:chExt cx="10690034" cy="735724"/>
          </a:xfrm>
        </p:grpSpPr>
        <p:sp>
          <p:nvSpPr>
            <p:cNvPr id="46" name="Rectangle: Rounded Corners 25">
              <a:extLst>
                <a:ext uri="{FF2B5EF4-FFF2-40B4-BE49-F238E27FC236}">
                  <a16:creationId xmlns:a16="http://schemas.microsoft.com/office/drawing/2014/main" id="{BE68E45A-10A6-4A69-86AA-BD57194326F1}"/>
                </a:ext>
              </a:extLst>
            </p:cNvPr>
            <p:cNvSpPr/>
            <p:nvPr/>
          </p:nvSpPr>
          <p:spPr>
            <a:xfrm>
              <a:off x="2110202" y="4716550"/>
              <a:ext cx="10690034" cy="592907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660" dirty="0"/>
            </a:p>
          </p:txBody>
        </p:sp>
        <p:sp>
          <p:nvSpPr>
            <p:cNvPr id="47" name="Rectangle: Rounded Corners 104">
              <a:extLst>
                <a:ext uri="{FF2B5EF4-FFF2-40B4-BE49-F238E27FC236}">
                  <a16:creationId xmlns:a16="http://schemas.microsoft.com/office/drawing/2014/main" id="{27CD6EFC-3DD3-4433-AF3E-959FC349E26D}"/>
                </a:ext>
              </a:extLst>
            </p:cNvPr>
            <p:cNvSpPr/>
            <p:nvPr/>
          </p:nvSpPr>
          <p:spPr>
            <a:xfrm>
              <a:off x="2175276" y="4750227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/>
            </a:p>
          </p:txBody>
        </p:sp>
        <p:sp>
          <p:nvSpPr>
            <p:cNvPr id="48" name="Rectangle 107">
              <a:extLst>
                <a:ext uri="{FF2B5EF4-FFF2-40B4-BE49-F238E27FC236}">
                  <a16:creationId xmlns:a16="http://schemas.microsoft.com/office/drawing/2014/main" id="{B678A948-D759-4BEC-8F43-D9E4FDBC15A8}"/>
                </a:ext>
              </a:extLst>
            </p:cNvPr>
            <p:cNvSpPr/>
            <p:nvPr/>
          </p:nvSpPr>
          <p:spPr>
            <a:xfrm>
              <a:off x="2216976" y="4691715"/>
              <a:ext cx="786062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en-US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4</a:t>
              </a:r>
              <a:r>
                <a:rPr lang="th-TH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3659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49" name="Rectangle 31">
              <a:extLst>
                <a:ext uri="{FF2B5EF4-FFF2-40B4-BE49-F238E27FC236}">
                  <a16:creationId xmlns:a16="http://schemas.microsoft.com/office/drawing/2014/main" id="{F3B74EEB-AFB1-428D-8981-D211383C2F34}"/>
                </a:ext>
              </a:extLst>
            </p:cNvPr>
            <p:cNvSpPr/>
            <p:nvPr/>
          </p:nvSpPr>
          <p:spPr>
            <a:xfrm>
              <a:off x="2815620" y="4710795"/>
              <a:ext cx="9527816" cy="71664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6423" algn="dec"/>
                  <a:tab pos="341721" algn="l"/>
                  <a:tab pos="569534" algn="l"/>
                  <a:tab pos="797349" algn="l"/>
                  <a:tab pos="3531115" algn="l"/>
                  <a:tab pos="3758930" algn="l"/>
                  <a:tab pos="3986743" algn="l"/>
                </a:tabLst>
              </a:pPr>
              <a:r>
                <a:rPr lang="th-TH" sz="366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ช่วยปลุกเร้าอารมณ์ของผู้ชมการแสดงให้คล้อยตามไปกับเนื้อเรื่อง</a:t>
              </a:r>
              <a:endParaRPr lang="en-US" sz="366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50" name="กลุ่ม 1">
            <a:extLst>
              <a:ext uri="{FF2B5EF4-FFF2-40B4-BE49-F238E27FC236}">
                <a16:creationId xmlns:a16="http://schemas.microsoft.com/office/drawing/2014/main" id="{C91B0BF5-850C-4D09-AC8E-01980699F9E6}"/>
              </a:ext>
            </a:extLst>
          </p:cNvPr>
          <p:cNvGrpSpPr/>
          <p:nvPr/>
        </p:nvGrpSpPr>
        <p:grpSpPr>
          <a:xfrm>
            <a:off x="1157709" y="4717843"/>
            <a:ext cx="9778901" cy="678126"/>
            <a:chOff x="2110200" y="4666911"/>
            <a:chExt cx="10690030" cy="741309"/>
          </a:xfrm>
        </p:grpSpPr>
        <p:sp>
          <p:nvSpPr>
            <p:cNvPr id="51" name="Rectangle: Rounded Corners 25">
              <a:extLst>
                <a:ext uri="{FF2B5EF4-FFF2-40B4-BE49-F238E27FC236}">
                  <a16:creationId xmlns:a16="http://schemas.microsoft.com/office/drawing/2014/main" id="{6C651C9F-01A4-467A-85A1-5994FE6E44E0}"/>
                </a:ext>
              </a:extLst>
            </p:cNvPr>
            <p:cNvSpPr/>
            <p:nvPr/>
          </p:nvSpPr>
          <p:spPr>
            <a:xfrm>
              <a:off x="2110200" y="4716550"/>
              <a:ext cx="10690030" cy="592907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 dirty="0"/>
            </a:p>
          </p:txBody>
        </p:sp>
        <p:sp>
          <p:nvSpPr>
            <p:cNvPr id="52" name="Rectangle: Rounded Corners 104">
              <a:extLst>
                <a:ext uri="{FF2B5EF4-FFF2-40B4-BE49-F238E27FC236}">
                  <a16:creationId xmlns:a16="http://schemas.microsoft.com/office/drawing/2014/main" id="{6FE0D32A-F3AD-4E90-9449-EF678F9B1CF4}"/>
                </a:ext>
              </a:extLst>
            </p:cNvPr>
            <p:cNvSpPr/>
            <p:nvPr/>
          </p:nvSpPr>
          <p:spPr>
            <a:xfrm>
              <a:off x="2175276" y="4750227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/>
            </a:p>
          </p:txBody>
        </p:sp>
        <p:sp>
          <p:nvSpPr>
            <p:cNvPr id="53" name="Rectangle 107">
              <a:extLst>
                <a:ext uri="{FF2B5EF4-FFF2-40B4-BE49-F238E27FC236}">
                  <a16:creationId xmlns:a16="http://schemas.microsoft.com/office/drawing/2014/main" id="{BDE73A40-3648-4E7D-B910-8B9E9404D9AD}"/>
                </a:ext>
              </a:extLst>
            </p:cNvPr>
            <p:cNvSpPr/>
            <p:nvPr/>
          </p:nvSpPr>
          <p:spPr>
            <a:xfrm>
              <a:off x="2216976" y="4691715"/>
              <a:ext cx="786062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en-US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5</a:t>
              </a:r>
              <a:r>
                <a:rPr lang="th-TH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3659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54" name="Rectangle 31">
              <a:extLst>
                <a:ext uri="{FF2B5EF4-FFF2-40B4-BE49-F238E27FC236}">
                  <a16:creationId xmlns:a16="http://schemas.microsoft.com/office/drawing/2014/main" id="{939E528A-64CB-4ED8-8D19-5B64FE6A3ED1}"/>
                </a:ext>
              </a:extLst>
            </p:cNvPr>
            <p:cNvSpPr/>
            <p:nvPr/>
          </p:nvSpPr>
          <p:spPr>
            <a:xfrm>
              <a:off x="2860061" y="4666911"/>
              <a:ext cx="9527816" cy="71664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6423" algn="dec"/>
                  <a:tab pos="341721" algn="l"/>
                  <a:tab pos="569534" algn="l"/>
                  <a:tab pos="797349" algn="l"/>
                  <a:tab pos="3531115" algn="l"/>
                  <a:tab pos="3758930" algn="l"/>
                  <a:tab pos="3986743" algn="l"/>
                </a:tabLst>
              </a:pPr>
              <a:r>
                <a:rPr lang="th-TH" sz="366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ช่วยแสดงให้เห็นถึงวัฒนธรรม ประเพณีของท้องถิ่นที่จัดการแสดง</a:t>
              </a:r>
              <a:endParaRPr lang="en-US" sz="366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pic>
        <p:nvPicPr>
          <p:cNvPr id="55" name="ถัดไป">
            <a:hlinkClick r:id="rId3" action="ppaction://hlinksldjump"/>
            <a:extLst>
              <a:ext uri="{FF2B5EF4-FFF2-40B4-BE49-F238E27FC236}">
                <a16:creationId xmlns:a16="http://schemas.microsoft.com/office/drawing/2014/main" id="{554245CF-77B2-4941-BF42-1F17259C6A5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94167" y="6130298"/>
            <a:ext cx="931699" cy="481694"/>
          </a:xfrm>
          <a:prstGeom prst="rect">
            <a:avLst/>
          </a:prstGeom>
        </p:spPr>
      </p:pic>
      <p:pic>
        <p:nvPicPr>
          <p:cNvPr id="56" name="teacher guide">
            <a:extLst>
              <a:ext uri="{FF2B5EF4-FFF2-40B4-BE49-F238E27FC236}">
                <a16:creationId xmlns:a16="http://schemas.microsoft.com/office/drawing/2014/main" id="{A5EA65F4-7E77-4B58-A4E3-4707D5AF942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7883" y="6124499"/>
            <a:ext cx="1115857" cy="487805"/>
          </a:xfrm>
          <a:prstGeom prst="rect">
            <a:avLst/>
          </a:prstGeom>
        </p:spPr>
      </p:pic>
      <p:pic>
        <p:nvPicPr>
          <p:cNvPr id="62" name="Picture 61">
            <a:extLst>
              <a:ext uri="{FF2B5EF4-FFF2-40B4-BE49-F238E27FC236}">
                <a16:creationId xmlns:a16="http://schemas.microsoft.com/office/drawing/2014/main" id="{4EF21DD7-DA62-4D9E-869F-EA4BCFA2FCFF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7658" y="0"/>
            <a:ext cx="714342" cy="752613"/>
          </a:xfrm>
          <a:prstGeom prst="rect">
            <a:avLst/>
          </a:prstGeom>
        </p:spPr>
      </p:pic>
      <p:pic>
        <p:nvPicPr>
          <p:cNvPr id="63" name="Picture 62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DBC0D22A-805B-4B1B-A3DE-070430E75B7A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17891" y="6130298"/>
            <a:ext cx="491712" cy="485326"/>
          </a:xfrm>
          <a:prstGeom prst="rect">
            <a:avLst/>
          </a:prstGeom>
        </p:spPr>
      </p:pic>
      <p:sp>
        <p:nvSpPr>
          <p:cNvPr id="64" name="Rectangle 63">
            <a:extLst>
              <a:ext uri="{FF2B5EF4-FFF2-40B4-BE49-F238E27FC236}">
                <a16:creationId xmlns:a16="http://schemas.microsoft.com/office/drawing/2014/main" id="{E5164235-D6B8-4AAB-8DC0-055CE7180ED4}"/>
              </a:ext>
            </a:extLst>
          </p:cNvPr>
          <p:cNvSpPr/>
          <p:nvPr/>
        </p:nvSpPr>
        <p:spPr>
          <a:xfrm>
            <a:off x="656211" y="1124744"/>
            <a:ext cx="10734624" cy="6554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215764" algn="dec"/>
                <a:tab pos="340678" algn="l"/>
                <a:tab pos="567797" algn="l"/>
                <a:tab pos="794916" algn="l"/>
                <a:tab pos="3520343" algn="l"/>
                <a:tab pos="3747462" algn="l"/>
                <a:tab pos="3974581" algn="l"/>
              </a:tabLst>
            </a:pPr>
            <a:r>
              <a:rPr lang="th-TH" sz="3659" b="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rPr>
              <a:t>3.</a:t>
            </a:r>
            <a:r>
              <a:rPr lang="en-US" sz="3659" b="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rPr>
              <a:t>  </a:t>
            </a:r>
            <a:r>
              <a:rPr lang="th-TH" sz="3659" b="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rPr>
              <a:t>วรรณกรรมมีความสำคัญต่อการแสดงนาฏศิลป์ไทยอย่างไร</a:t>
            </a:r>
            <a:endParaRPr lang="en-US" sz="3659" b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grpSp>
        <p:nvGrpSpPr>
          <p:cNvPr id="57" name="Group 56">
            <a:extLst>
              <a:ext uri="{FF2B5EF4-FFF2-40B4-BE49-F238E27FC236}">
                <a16:creationId xmlns:a16="http://schemas.microsoft.com/office/drawing/2014/main" id="{BCDA1FD7-5E24-4168-B0E3-172F314D577E}"/>
              </a:ext>
            </a:extLst>
          </p:cNvPr>
          <p:cNvGrpSpPr/>
          <p:nvPr/>
        </p:nvGrpSpPr>
        <p:grpSpPr>
          <a:xfrm>
            <a:off x="1615546" y="7211278"/>
            <a:ext cx="8961323" cy="3436755"/>
            <a:chOff x="1542902" y="4187299"/>
            <a:chExt cx="9016871" cy="3458058"/>
          </a:xfrm>
          <a:effectLst>
            <a:outerShdw blurRad="508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58" name="Rectangle: Rounded Corners 57">
              <a:extLst>
                <a:ext uri="{FF2B5EF4-FFF2-40B4-BE49-F238E27FC236}">
                  <a16:creationId xmlns:a16="http://schemas.microsoft.com/office/drawing/2014/main" id="{49970E52-0CB0-4400-9DE8-34B86470CE1D}"/>
                </a:ext>
              </a:extLst>
            </p:cNvPr>
            <p:cNvSpPr/>
            <p:nvPr/>
          </p:nvSpPr>
          <p:spPr>
            <a:xfrm>
              <a:off x="1542902" y="4187299"/>
              <a:ext cx="9016457" cy="3458058"/>
            </a:xfrm>
            <a:prstGeom prst="roundRect">
              <a:avLst>
                <a:gd name="adj" fmla="val 7117"/>
              </a:avLst>
            </a:prstGeom>
            <a:solidFill>
              <a:schemeClr val="bg1"/>
            </a:solidFill>
            <a:ln w="76200">
              <a:solidFill>
                <a:schemeClr val="bg1">
                  <a:lumMod val="95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86"/>
            </a:p>
          </p:txBody>
        </p:sp>
        <p:sp>
          <p:nvSpPr>
            <p:cNvPr id="59" name="Rectangle 58">
              <a:extLst>
                <a:ext uri="{FF2B5EF4-FFF2-40B4-BE49-F238E27FC236}">
                  <a16:creationId xmlns:a16="http://schemas.microsoft.com/office/drawing/2014/main" id="{4CFB971A-18CD-41AF-BAF6-2016F64CEBB1}"/>
                </a:ext>
              </a:extLst>
            </p:cNvPr>
            <p:cNvSpPr/>
            <p:nvPr/>
          </p:nvSpPr>
          <p:spPr>
            <a:xfrm>
              <a:off x="2009997" y="4600189"/>
              <a:ext cx="8549776" cy="5264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361326" algn="l"/>
                  <a:tab pos="711608" algn="l"/>
                </a:tabLst>
              </a:pPr>
              <a:r>
                <a:rPr lang="th-TH" sz="28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เฉลย ข้อ </a:t>
              </a:r>
              <a:r>
                <a:rPr lang="en-US" sz="28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1</a:t>
              </a:r>
              <a:r>
                <a:rPr lang="th-TH" sz="28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. ช่วยกำหนดลีลากระบวนท่าในการร่ายรำของผู้แสดง</a:t>
              </a:r>
            </a:p>
          </p:txBody>
        </p:sp>
        <p:sp>
          <p:nvSpPr>
            <p:cNvPr id="60" name="Rectangle 59">
              <a:extLst>
                <a:ext uri="{FF2B5EF4-FFF2-40B4-BE49-F238E27FC236}">
                  <a16:creationId xmlns:a16="http://schemas.microsoft.com/office/drawing/2014/main" id="{A9D19D98-63D0-4221-865A-344305813FC4}"/>
                </a:ext>
              </a:extLst>
            </p:cNvPr>
            <p:cNvSpPr/>
            <p:nvPr/>
          </p:nvSpPr>
          <p:spPr>
            <a:xfrm>
              <a:off x="2024304" y="5165629"/>
              <a:ext cx="8173885" cy="182713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     วรรณกรรมเป็นเรื่องราวที่ถูกหยิบยกมาใช้ในการดำเนินเรื่อง โดยบทประพันธ์ที่อยู่ในวรรณกรรมจะเป็นตัวกำหนดให้ผู้แสดงร่ายรำ หรือแสดงท่าทางเพื่อสื่อความหมายไปตามบทประพันธ์นั้น ๆ ผ่านการแสดงนาฏศิลป์ไทย ผู้ชมการแสดงนาฏศิลป์จะเข้าใจความหมายของเรื่องราวในวรรณกรรมผ่านท่าทางการร่ายรำเหล่านั้น</a:t>
              </a:r>
            </a:p>
          </p:txBody>
        </p:sp>
      </p:grpSp>
      <p:pic>
        <p:nvPicPr>
          <p:cNvPr id="61" name="close">
            <a:extLst>
              <a:ext uri="{FF2B5EF4-FFF2-40B4-BE49-F238E27FC236}">
                <a16:creationId xmlns:a16="http://schemas.microsoft.com/office/drawing/2014/main" id="{3301EC29-FE89-4254-A1ED-7C2DDEF6CF2C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17512" y="7029576"/>
            <a:ext cx="553311" cy="5533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79286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91667E-6 -0.75509 L 2.91667E-6 0.25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0255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0.74653 L 0 0.25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944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3.33333E-6 L 0 -0.74652 " pathEditMode="relative" rAng="0" ptsTypes="AA">
                                      <p:cBhvr>
                                        <p:cTn id="13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7338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91667E-6 2.22222E-6 L 2.91667E-6 -0.75509 " pathEditMode="relative" rAng="0" ptsTypes="AA">
                                      <p:cBhvr>
                                        <p:cTn id="15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775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6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>
                      <p:stCondLst>
                        <p:cond delay="0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46" restart="whenNotActive" fill="hold" evtFilter="cancelBubble" nodeType="interactiveSeq">
                <p:stCondLst>
                  <p:cond evt="onClick" delay="0">
                    <p:tgtEl>
                      <p:spTgt spid="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" fill="hold">
                      <p:stCondLst>
                        <p:cond delay="0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"/>
                  </p:tgtEl>
                </p:cond>
              </p:nextCondLst>
            </p:seq>
            <p:seq concurrent="1" nextAc="seek">
              <p:cTn id="60" restart="whenNotActive" fill="hold" evtFilter="cancelBubble" nodeType="interactiveSeq">
                <p:stCondLst>
                  <p:cond evt="onClick" delay="0">
                    <p:tgtEl>
                      <p:spTgt spid="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1" fill="hold">
                      <p:stCondLst>
                        <p:cond delay="0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0"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กลุ่ม 4">
            <a:extLst>
              <a:ext uri="{FF2B5EF4-FFF2-40B4-BE49-F238E27FC236}">
                <a16:creationId xmlns:a16="http://schemas.microsoft.com/office/drawing/2014/main" id="{B6F51A4A-5764-4467-98F5-F488D90F56E1}"/>
              </a:ext>
            </a:extLst>
          </p:cNvPr>
          <p:cNvGrpSpPr/>
          <p:nvPr/>
        </p:nvGrpSpPr>
        <p:grpSpPr>
          <a:xfrm>
            <a:off x="1165714" y="1902002"/>
            <a:ext cx="9760048" cy="705272"/>
            <a:chOff x="2115662" y="3062366"/>
            <a:chExt cx="9778726" cy="770983"/>
          </a:xfrm>
        </p:grpSpPr>
        <p:sp>
          <p:nvSpPr>
            <p:cNvPr id="5" name="Rectangle: Rounded Corners 23">
              <a:extLst>
                <a:ext uri="{FF2B5EF4-FFF2-40B4-BE49-F238E27FC236}">
                  <a16:creationId xmlns:a16="http://schemas.microsoft.com/office/drawing/2014/main" id="{F943E904-91F3-4988-87DF-39459F5C8B60}"/>
                </a:ext>
              </a:extLst>
            </p:cNvPr>
            <p:cNvSpPr/>
            <p:nvPr/>
          </p:nvSpPr>
          <p:spPr>
            <a:xfrm>
              <a:off x="2115662" y="3104340"/>
              <a:ext cx="9778726" cy="596704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 dirty="0"/>
            </a:p>
          </p:txBody>
        </p:sp>
        <p:sp>
          <p:nvSpPr>
            <p:cNvPr id="6" name="Rectangle: Rounded Corners 83">
              <a:extLst>
                <a:ext uri="{FF2B5EF4-FFF2-40B4-BE49-F238E27FC236}">
                  <a16:creationId xmlns:a16="http://schemas.microsoft.com/office/drawing/2014/main" id="{63F16AE5-D25C-4416-BBED-59AC0FBC8C5A}"/>
                </a:ext>
              </a:extLst>
            </p:cNvPr>
            <p:cNvSpPr/>
            <p:nvPr/>
          </p:nvSpPr>
          <p:spPr>
            <a:xfrm>
              <a:off x="2175513" y="3162644"/>
              <a:ext cx="447862" cy="481594"/>
            </a:xfrm>
            <a:prstGeom prst="roundRect">
              <a:avLst>
                <a:gd name="adj" fmla="val 50000"/>
              </a:avLst>
            </a:prstGeom>
            <a:solidFill>
              <a:srgbClr val="FF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/>
            </a:p>
          </p:txBody>
        </p:sp>
        <p:sp>
          <p:nvSpPr>
            <p:cNvPr id="7" name="Rectangle 88">
              <a:extLst>
                <a:ext uri="{FF2B5EF4-FFF2-40B4-BE49-F238E27FC236}">
                  <a16:creationId xmlns:a16="http://schemas.microsoft.com/office/drawing/2014/main" id="{12FF4166-D154-46E8-A180-7F4C7E13E130}"/>
                </a:ext>
              </a:extLst>
            </p:cNvPr>
            <p:cNvSpPr/>
            <p:nvPr/>
          </p:nvSpPr>
          <p:spPr>
            <a:xfrm>
              <a:off x="2197711" y="3062366"/>
              <a:ext cx="786062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en-US" sz="3659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1</a:t>
              </a:r>
              <a:r>
                <a:rPr lang="th-TH" sz="3659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3659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8" name="Rectangle 29">
              <a:extLst>
                <a:ext uri="{FF2B5EF4-FFF2-40B4-BE49-F238E27FC236}">
                  <a16:creationId xmlns:a16="http://schemas.microsoft.com/office/drawing/2014/main" id="{639ECDEC-28B2-45B2-B07F-21A11B048D74}"/>
                </a:ext>
              </a:extLst>
            </p:cNvPr>
            <p:cNvSpPr/>
            <p:nvPr/>
          </p:nvSpPr>
          <p:spPr>
            <a:xfrm>
              <a:off x="2765655" y="3116844"/>
              <a:ext cx="7726545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จะส่งผลให้สามารถร่ายรำได้ตรงตามจังหวะดนตรี</a:t>
              </a:r>
            </a:p>
          </p:txBody>
        </p:sp>
      </p:grpSp>
      <p:grpSp>
        <p:nvGrpSpPr>
          <p:cNvPr id="9" name="กลุ่ม 2">
            <a:extLst>
              <a:ext uri="{FF2B5EF4-FFF2-40B4-BE49-F238E27FC236}">
                <a16:creationId xmlns:a16="http://schemas.microsoft.com/office/drawing/2014/main" id="{2DA996E9-2502-4B1D-BB4C-60CA4676C26B}"/>
              </a:ext>
            </a:extLst>
          </p:cNvPr>
          <p:cNvGrpSpPr/>
          <p:nvPr/>
        </p:nvGrpSpPr>
        <p:grpSpPr>
          <a:xfrm>
            <a:off x="1165714" y="2612654"/>
            <a:ext cx="9773228" cy="702847"/>
            <a:chOff x="2110200" y="3860611"/>
            <a:chExt cx="10683827" cy="768333"/>
          </a:xfrm>
        </p:grpSpPr>
        <p:sp>
          <p:nvSpPr>
            <p:cNvPr id="10" name="Rectangle: Rounded Corners 24">
              <a:extLst>
                <a:ext uri="{FF2B5EF4-FFF2-40B4-BE49-F238E27FC236}">
                  <a16:creationId xmlns:a16="http://schemas.microsoft.com/office/drawing/2014/main" id="{4D88D985-E4CF-4BAF-8381-18E93D4C97AA}"/>
                </a:ext>
              </a:extLst>
            </p:cNvPr>
            <p:cNvSpPr/>
            <p:nvPr/>
          </p:nvSpPr>
          <p:spPr>
            <a:xfrm>
              <a:off x="2110200" y="3908027"/>
              <a:ext cx="10683827" cy="603255"/>
            </a:xfrm>
            <a:prstGeom prst="roundRect">
              <a:avLst>
                <a:gd name="adj" fmla="val 50000"/>
              </a:avLst>
            </a:prstGeom>
            <a:solidFill>
              <a:srgbClr val="D5FFE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 dirty="0"/>
            </a:p>
          </p:txBody>
        </p:sp>
        <p:sp>
          <p:nvSpPr>
            <p:cNvPr id="11" name="Rectangle: Rounded Corners 93">
              <a:extLst>
                <a:ext uri="{FF2B5EF4-FFF2-40B4-BE49-F238E27FC236}">
                  <a16:creationId xmlns:a16="http://schemas.microsoft.com/office/drawing/2014/main" id="{759BE55C-593B-4B17-96F3-A5A007F20892}"/>
                </a:ext>
              </a:extLst>
            </p:cNvPr>
            <p:cNvSpPr/>
            <p:nvPr/>
          </p:nvSpPr>
          <p:spPr>
            <a:xfrm>
              <a:off x="2175277" y="3946888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00A65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/>
            </a:p>
          </p:txBody>
        </p:sp>
        <p:sp>
          <p:nvSpPr>
            <p:cNvPr id="12" name="Rectangle 94">
              <a:extLst>
                <a:ext uri="{FF2B5EF4-FFF2-40B4-BE49-F238E27FC236}">
                  <a16:creationId xmlns:a16="http://schemas.microsoft.com/office/drawing/2014/main" id="{EA976383-4C98-450D-B520-83D2B46441A0}"/>
                </a:ext>
              </a:extLst>
            </p:cNvPr>
            <p:cNvSpPr/>
            <p:nvPr/>
          </p:nvSpPr>
          <p:spPr>
            <a:xfrm>
              <a:off x="2216976" y="3860611"/>
              <a:ext cx="786062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en-US" sz="3659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2</a:t>
              </a:r>
              <a:r>
                <a:rPr lang="th-TH" sz="3659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3659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3" name="Rectangle 30">
              <a:extLst>
                <a:ext uri="{FF2B5EF4-FFF2-40B4-BE49-F238E27FC236}">
                  <a16:creationId xmlns:a16="http://schemas.microsoft.com/office/drawing/2014/main" id="{DF6D8F37-699C-47DE-93F3-23CA832D14D8}"/>
                </a:ext>
              </a:extLst>
            </p:cNvPr>
            <p:cNvSpPr/>
            <p:nvPr/>
          </p:nvSpPr>
          <p:spPr>
            <a:xfrm>
              <a:off x="2830212" y="3912439"/>
              <a:ext cx="9410280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6423" algn="dec"/>
                  <a:tab pos="341721" algn="l"/>
                  <a:tab pos="569534" algn="l"/>
                  <a:tab pos="797349" algn="l"/>
                  <a:tab pos="3531115" algn="l"/>
                  <a:tab pos="3758930" algn="l"/>
                  <a:tab pos="3986743" algn="l"/>
                </a:tabLst>
              </a:pPr>
              <a:r>
                <a:rPr lang="th-TH" sz="366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ทำให้ได้รับอรรถรสจากการชมการแสดงอย่างเต็มที่</a:t>
              </a:r>
            </a:p>
          </p:txBody>
        </p:sp>
      </p:grpSp>
      <p:grpSp>
        <p:nvGrpSpPr>
          <p:cNvPr id="14" name="กลุ่ม 1">
            <a:extLst>
              <a:ext uri="{FF2B5EF4-FFF2-40B4-BE49-F238E27FC236}">
                <a16:creationId xmlns:a16="http://schemas.microsoft.com/office/drawing/2014/main" id="{36A15765-B7BF-4CA2-8920-E529EE092A5B}"/>
              </a:ext>
            </a:extLst>
          </p:cNvPr>
          <p:cNvGrpSpPr/>
          <p:nvPr/>
        </p:nvGrpSpPr>
        <p:grpSpPr>
          <a:xfrm>
            <a:off x="1165714" y="3333582"/>
            <a:ext cx="9773229" cy="658410"/>
            <a:chOff x="2110201" y="4688464"/>
            <a:chExt cx="10683828" cy="719756"/>
          </a:xfrm>
        </p:grpSpPr>
        <p:sp>
          <p:nvSpPr>
            <p:cNvPr id="15" name="Rectangle: Rounded Corners 25">
              <a:extLst>
                <a:ext uri="{FF2B5EF4-FFF2-40B4-BE49-F238E27FC236}">
                  <a16:creationId xmlns:a16="http://schemas.microsoft.com/office/drawing/2014/main" id="{C97127D8-18C6-45D8-B63C-BBA904EA0834}"/>
                </a:ext>
              </a:extLst>
            </p:cNvPr>
            <p:cNvSpPr/>
            <p:nvPr/>
          </p:nvSpPr>
          <p:spPr>
            <a:xfrm>
              <a:off x="2110201" y="4716550"/>
              <a:ext cx="10683828" cy="592907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 dirty="0"/>
            </a:p>
          </p:txBody>
        </p:sp>
        <p:sp>
          <p:nvSpPr>
            <p:cNvPr id="16" name="Rectangle: Rounded Corners 104">
              <a:extLst>
                <a:ext uri="{FF2B5EF4-FFF2-40B4-BE49-F238E27FC236}">
                  <a16:creationId xmlns:a16="http://schemas.microsoft.com/office/drawing/2014/main" id="{F1EFF26A-2CDE-4724-9591-4FD66A188BBA}"/>
                </a:ext>
              </a:extLst>
            </p:cNvPr>
            <p:cNvSpPr/>
            <p:nvPr/>
          </p:nvSpPr>
          <p:spPr>
            <a:xfrm>
              <a:off x="2175276" y="4750227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FF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/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3C38F4ED-67A3-43A3-AFB9-8C3A2E3EC5E4}"/>
                </a:ext>
              </a:extLst>
            </p:cNvPr>
            <p:cNvSpPr/>
            <p:nvPr/>
          </p:nvSpPr>
          <p:spPr>
            <a:xfrm>
              <a:off x="2216976" y="4691715"/>
              <a:ext cx="786062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en-US" sz="3659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3</a:t>
              </a:r>
              <a:r>
                <a:rPr lang="th-TH" sz="3659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3659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8" name="Rectangle 31">
              <a:extLst>
                <a:ext uri="{FF2B5EF4-FFF2-40B4-BE49-F238E27FC236}">
                  <a16:creationId xmlns:a16="http://schemas.microsoft.com/office/drawing/2014/main" id="{EA1F16BA-C80F-4E55-84DB-E768D00062A1}"/>
                </a:ext>
              </a:extLst>
            </p:cNvPr>
            <p:cNvSpPr/>
            <p:nvPr/>
          </p:nvSpPr>
          <p:spPr>
            <a:xfrm>
              <a:off x="2860061" y="4688464"/>
              <a:ext cx="9527816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ทำให้ผู้ชมเข้าใจลักษณะของการแสดงชุดนั้น ๆ ยิ่งขึ้น</a:t>
              </a:r>
            </a:p>
          </p:txBody>
        </p:sp>
      </p:grpSp>
      <p:grpSp>
        <p:nvGrpSpPr>
          <p:cNvPr id="19" name="กลุ่ม 1">
            <a:extLst>
              <a:ext uri="{FF2B5EF4-FFF2-40B4-BE49-F238E27FC236}">
                <a16:creationId xmlns:a16="http://schemas.microsoft.com/office/drawing/2014/main" id="{B7D4545E-9097-46A3-928A-D41CBC539E53}"/>
              </a:ext>
            </a:extLst>
          </p:cNvPr>
          <p:cNvGrpSpPr/>
          <p:nvPr/>
        </p:nvGrpSpPr>
        <p:grpSpPr>
          <a:xfrm>
            <a:off x="1165714" y="4035475"/>
            <a:ext cx="9773229" cy="658432"/>
            <a:chOff x="2110201" y="4688443"/>
            <a:chExt cx="10683828" cy="719777"/>
          </a:xfrm>
        </p:grpSpPr>
        <p:sp>
          <p:nvSpPr>
            <p:cNvPr id="20" name="Rectangle: Rounded Corners 25">
              <a:extLst>
                <a:ext uri="{FF2B5EF4-FFF2-40B4-BE49-F238E27FC236}">
                  <a16:creationId xmlns:a16="http://schemas.microsoft.com/office/drawing/2014/main" id="{56E43704-8392-4FB4-8150-E9FB9253C398}"/>
                </a:ext>
              </a:extLst>
            </p:cNvPr>
            <p:cNvSpPr/>
            <p:nvPr/>
          </p:nvSpPr>
          <p:spPr>
            <a:xfrm>
              <a:off x="2110201" y="4716551"/>
              <a:ext cx="10683828" cy="592907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 dirty="0"/>
            </a:p>
          </p:txBody>
        </p:sp>
        <p:sp>
          <p:nvSpPr>
            <p:cNvPr id="21" name="Rectangle: Rounded Corners 104">
              <a:extLst>
                <a:ext uri="{FF2B5EF4-FFF2-40B4-BE49-F238E27FC236}">
                  <a16:creationId xmlns:a16="http://schemas.microsoft.com/office/drawing/2014/main" id="{15FA1804-ADB3-4581-8D6B-A9CF7DA49066}"/>
                </a:ext>
              </a:extLst>
            </p:cNvPr>
            <p:cNvSpPr/>
            <p:nvPr/>
          </p:nvSpPr>
          <p:spPr>
            <a:xfrm>
              <a:off x="2175276" y="4750227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FF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/>
            </a:p>
          </p:txBody>
        </p:sp>
        <p:sp>
          <p:nvSpPr>
            <p:cNvPr id="22" name="Rectangle 107">
              <a:extLst>
                <a:ext uri="{FF2B5EF4-FFF2-40B4-BE49-F238E27FC236}">
                  <a16:creationId xmlns:a16="http://schemas.microsoft.com/office/drawing/2014/main" id="{D157ABAF-890F-449D-8E55-3D1AA1E1A8BC}"/>
                </a:ext>
              </a:extLst>
            </p:cNvPr>
            <p:cNvSpPr/>
            <p:nvPr/>
          </p:nvSpPr>
          <p:spPr>
            <a:xfrm>
              <a:off x="2216976" y="4691715"/>
              <a:ext cx="786062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en-US" sz="3659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4</a:t>
              </a:r>
              <a:r>
                <a:rPr lang="th-TH" sz="3659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3659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23" name="Rectangle 31">
              <a:extLst>
                <a:ext uri="{FF2B5EF4-FFF2-40B4-BE49-F238E27FC236}">
                  <a16:creationId xmlns:a16="http://schemas.microsoft.com/office/drawing/2014/main" id="{200615CE-D775-4FBF-ADEF-5904956D546C}"/>
                </a:ext>
              </a:extLst>
            </p:cNvPr>
            <p:cNvSpPr/>
            <p:nvPr/>
          </p:nvSpPr>
          <p:spPr>
            <a:xfrm>
              <a:off x="2860061" y="4688443"/>
              <a:ext cx="9527816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ทำให้รู้จักชื่อท่ารำที่นำมาใช้ประกอบการแสดงทุกท่า</a:t>
              </a:r>
            </a:p>
          </p:txBody>
        </p:sp>
      </p:grpSp>
      <p:grpSp>
        <p:nvGrpSpPr>
          <p:cNvPr id="24" name="กลุ่ม 1">
            <a:extLst>
              <a:ext uri="{FF2B5EF4-FFF2-40B4-BE49-F238E27FC236}">
                <a16:creationId xmlns:a16="http://schemas.microsoft.com/office/drawing/2014/main" id="{1A56C1CB-9BBD-4E21-A491-015CBE5D3654}"/>
              </a:ext>
            </a:extLst>
          </p:cNvPr>
          <p:cNvGrpSpPr/>
          <p:nvPr/>
        </p:nvGrpSpPr>
        <p:grpSpPr>
          <a:xfrm>
            <a:off x="1165714" y="4740345"/>
            <a:ext cx="9773229" cy="677862"/>
            <a:chOff x="2110201" y="4691715"/>
            <a:chExt cx="10683828" cy="741020"/>
          </a:xfrm>
        </p:grpSpPr>
        <p:sp>
          <p:nvSpPr>
            <p:cNvPr id="25" name="Rectangle: Rounded Corners 24">
              <a:extLst>
                <a:ext uri="{FF2B5EF4-FFF2-40B4-BE49-F238E27FC236}">
                  <a16:creationId xmlns:a16="http://schemas.microsoft.com/office/drawing/2014/main" id="{43B9BD67-E168-4CDB-AF9A-A790D5825563}"/>
                </a:ext>
              </a:extLst>
            </p:cNvPr>
            <p:cNvSpPr/>
            <p:nvPr/>
          </p:nvSpPr>
          <p:spPr>
            <a:xfrm>
              <a:off x="2110201" y="4716550"/>
              <a:ext cx="10683828" cy="592907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 dirty="0"/>
            </a:p>
          </p:txBody>
        </p:sp>
        <p:sp>
          <p:nvSpPr>
            <p:cNvPr id="26" name="Rectangle: Rounded Corners 104">
              <a:extLst>
                <a:ext uri="{FF2B5EF4-FFF2-40B4-BE49-F238E27FC236}">
                  <a16:creationId xmlns:a16="http://schemas.microsoft.com/office/drawing/2014/main" id="{B1D8E01F-9D05-4035-98CA-C8B928D7A37E}"/>
                </a:ext>
              </a:extLst>
            </p:cNvPr>
            <p:cNvSpPr/>
            <p:nvPr/>
          </p:nvSpPr>
          <p:spPr>
            <a:xfrm>
              <a:off x="2175276" y="4750227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FF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/>
            </a:p>
          </p:txBody>
        </p:sp>
        <p:sp>
          <p:nvSpPr>
            <p:cNvPr id="27" name="Rectangle 107">
              <a:extLst>
                <a:ext uri="{FF2B5EF4-FFF2-40B4-BE49-F238E27FC236}">
                  <a16:creationId xmlns:a16="http://schemas.microsoft.com/office/drawing/2014/main" id="{1C4F3352-38A1-4D2E-B10D-3298048CD969}"/>
                </a:ext>
              </a:extLst>
            </p:cNvPr>
            <p:cNvSpPr/>
            <p:nvPr/>
          </p:nvSpPr>
          <p:spPr>
            <a:xfrm>
              <a:off x="2216976" y="4691715"/>
              <a:ext cx="786062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en-US" sz="3659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5</a:t>
              </a:r>
              <a:r>
                <a:rPr lang="th-TH" sz="3659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3659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28" name="Rectangle 31">
              <a:extLst>
                <a:ext uri="{FF2B5EF4-FFF2-40B4-BE49-F238E27FC236}">
                  <a16:creationId xmlns:a16="http://schemas.microsoft.com/office/drawing/2014/main" id="{1F2F6035-DFA4-4FB7-B3C1-F3980DA497DC}"/>
                </a:ext>
              </a:extLst>
            </p:cNvPr>
            <p:cNvSpPr/>
            <p:nvPr/>
          </p:nvSpPr>
          <p:spPr>
            <a:xfrm>
              <a:off x="2860061" y="4716230"/>
              <a:ext cx="9527816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ทำให้เยาวชนไทยหันมาสนใจการแสดงนาฏศิลป์ไทยมากขึ้น</a:t>
              </a:r>
            </a:p>
          </p:txBody>
        </p:sp>
      </p:grpSp>
      <p:grpSp>
        <p:nvGrpSpPr>
          <p:cNvPr id="29" name="กลุ่ม 4">
            <a:extLst>
              <a:ext uri="{FF2B5EF4-FFF2-40B4-BE49-F238E27FC236}">
                <a16:creationId xmlns:a16="http://schemas.microsoft.com/office/drawing/2014/main" id="{2D7FAFDA-BF35-4FC1-8757-26AE5ED6C439}"/>
              </a:ext>
            </a:extLst>
          </p:cNvPr>
          <p:cNvGrpSpPr/>
          <p:nvPr/>
        </p:nvGrpSpPr>
        <p:grpSpPr>
          <a:xfrm>
            <a:off x="1165714" y="1902002"/>
            <a:ext cx="9767778" cy="705271"/>
            <a:chOff x="2115662" y="3062366"/>
            <a:chExt cx="9786471" cy="770982"/>
          </a:xfrm>
        </p:grpSpPr>
        <p:sp>
          <p:nvSpPr>
            <p:cNvPr id="30" name="Rectangle: Rounded Corners 23">
              <a:extLst>
                <a:ext uri="{FF2B5EF4-FFF2-40B4-BE49-F238E27FC236}">
                  <a16:creationId xmlns:a16="http://schemas.microsoft.com/office/drawing/2014/main" id="{7635ACA6-A223-46E5-9DB5-3E123B2D515B}"/>
                </a:ext>
              </a:extLst>
            </p:cNvPr>
            <p:cNvSpPr/>
            <p:nvPr/>
          </p:nvSpPr>
          <p:spPr>
            <a:xfrm>
              <a:off x="2115662" y="3104340"/>
              <a:ext cx="9786471" cy="596704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 dirty="0"/>
            </a:p>
          </p:txBody>
        </p:sp>
        <p:sp>
          <p:nvSpPr>
            <p:cNvPr id="31" name="Rectangle: Rounded Corners 83">
              <a:extLst>
                <a:ext uri="{FF2B5EF4-FFF2-40B4-BE49-F238E27FC236}">
                  <a16:creationId xmlns:a16="http://schemas.microsoft.com/office/drawing/2014/main" id="{373675DA-F4EE-48BD-887C-133B7B460D68}"/>
                </a:ext>
              </a:extLst>
            </p:cNvPr>
            <p:cNvSpPr/>
            <p:nvPr/>
          </p:nvSpPr>
          <p:spPr>
            <a:xfrm>
              <a:off x="2175513" y="3162644"/>
              <a:ext cx="447862" cy="481594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/>
            </a:p>
          </p:txBody>
        </p:sp>
        <p:sp>
          <p:nvSpPr>
            <p:cNvPr id="32" name="Rectangle 88">
              <a:extLst>
                <a:ext uri="{FF2B5EF4-FFF2-40B4-BE49-F238E27FC236}">
                  <a16:creationId xmlns:a16="http://schemas.microsoft.com/office/drawing/2014/main" id="{22CB0A83-65DD-4638-BF17-7708C422250F}"/>
                </a:ext>
              </a:extLst>
            </p:cNvPr>
            <p:cNvSpPr/>
            <p:nvPr/>
          </p:nvSpPr>
          <p:spPr>
            <a:xfrm>
              <a:off x="2197711" y="3062366"/>
              <a:ext cx="786062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en-US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1</a:t>
              </a:r>
              <a:r>
                <a:rPr lang="th-TH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3659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33" name="Rectangle 29">
              <a:extLst>
                <a:ext uri="{FF2B5EF4-FFF2-40B4-BE49-F238E27FC236}">
                  <a16:creationId xmlns:a16="http://schemas.microsoft.com/office/drawing/2014/main" id="{75C15606-5DA6-45D7-B268-9F3B2A745CE5}"/>
                </a:ext>
              </a:extLst>
            </p:cNvPr>
            <p:cNvSpPr/>
            <p:nvPr/>
          </p:nvSpPr>
          <p:spPr>
            <a:xfrm>
              <a:off x="2765655" y="3116843"/>
              <a:ext cx="7726545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จะส่งผลให้สามารถร่ายรำได้ตรงตามจังหวะดนตรี</a:t>
              </a:r>
            </a:p>
          </p:txBody>
        </p:sp>
      </p:grpSp>
      <p:grpSp>
        <p:nvGrpSpPr>
          <p:cNvPr id="39" name="กลุ่ม 1">
            <a:extLst>
              <a:ext uri="{FF2B5EF4-FFF2-40B4-BE49-F238E27FC236}">
                <a16:creationId xmlns:a16="http://schemas.microsoft.com/office/drawing/2014/main" id="{6C367AD0-E621-40B1-A5CC-46BA2C5EBFD6}"/>
              </a:ext>
            </a:extLst>
          </p:cNvPr>
          <p:cNvGrpSpPr/>
          <p:nvPr/>
        </p:nvGrpSpPr>
        <p:grpSpPr>
          <a:xfrm>
            <a:off x="1165714" y="3334016"/>
            <a:ext cx="9773229" cy="658408"/>
            <a:chOff x="2110201" y="4688466"/>
            <a:chExt cx="10683830" cy="719754"/>
          </a:xfrm>
        </p:grpSpPr>
        <p:sp>
          <p:nvSpPr>
            <p:cNvPr id="40" name="Rectangle: Rounded Corners 25">
              <a:extLst>
                <a:ext uri="{FF2B5EF4-FFF2-40B4-BE49-F238E27FC236}">
                  <a16:creationId xmlns:a16="http://schemas.microsoft.com/office/drawing/2014/main" id="{B74F839F-8FDE-40DA-B493-1C7261662977}"/>
                </a:ext>
              </a:extLst>
            </p:cNvPr>
            <p:cNvSpPr/>
            <p:nvPr/>
          </p:nvSpPr>
          <p:spPr>
            <a:xfrm>
              <a:off x="2110201" y="4716550"/>
              <a:ext cx="10683830" cy="592907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 dirty="0"/>
            </a:p>
          </p:txBody>
        </p:sp>
        <p:sp>
          <p:nvSpPr>
            <p:cNvPr id="41" name="Rectangle: Rounded Corners 104">
              <a:extLst>
                <a:ext uri="{FF2B5EF4-FFF2-40B4-BE49-F238E27FC236}">
                  <a16:creationId xmlns:a16="http://schemas.microsoft.com/office/drawing/2014/main" id="{EC61CE04-1757-46EF-B843-1185C1591EC4}"/>
                </a:ext>
              </a:extLst>
            </p:cNvPr>
            <p:cNvSpPr/>
            <p:nvPr/>
          </p:nvSpPr>
          <p:spPr>
            <a:xfrm>
              <a:off x="2175276" y="4750227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/>
            </a:p>
          </p:txBody>
        </p:sp>
        <p:sp>
          <p:nvSpPr>
            <p:cNvPr id="42" name="Rectangle 107">
              <a:extLst>
                <a:ext uri="{FF2B5EF4-FFF2-40B4-BE49-F238E27FC236}">
                  <a16:creationId xmlns:a16="http://schemas.microsoft.com/office/drawing/2014/main" id="{AA583092-E49D-460D-AE0D-30C4F07E2436}"/>
                </a:ext>
              </a:extLst>
            </p:cNvPr>
            <p:cNvSpPr/>
            <p:nvPr/>
          </p:nvSpPr>
          <p:spPr>
            <a:xfrm>
              <a:off x="2216976" y="4691715"/>
              <a:ext cx="786062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en-US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3</a:t>
              </a:r>
              <a:r>
                <a:rPr lang="th-TH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3659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43" name="Rectangle 31">
              <a:extLst>
                <a:ext uri="{FF2B5EF4-FFF2-40B4-BE49-F238E27FC236}">
                  <a16:creationId xmlns:a16="http://schemas.microsoft.com/office/drawing/2014/main" id="{809C07C4-4EB4-4D99-BC83-181AF615D816}"/>
                </a:ext>
              </a:extLst>
            </p:cNvPr>
            <p:cNvSpPr/>
            <p:nvPr/>
          </p:nvSpPr>
          <p:spPr>
            <a:xfrm>
              <a:off x="2860061" y="4688466"/>
              <a:ext cx="9527816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ทำให้ผู้ชมเข้าใจลักษณะของการแสดงชุดนั้น ๆ ยิ่งขึ้น</a:t>
              </a:r>
            </a:p>
          </p:txBody>
        </p:sp>
      </p:grpSp>
      <p:grpSp>
        <p:nvGrpSpPr>
          <p:cNvPr id="44" name="กลุ่ม 1">
            <a:extLst>
              <a:ext uri="{FF2B5EF4-FFF2-40B4-BE49-F238E27FC236}">
                <a16:creationId xmlns:a16="http://schemas.microsoft.com/office/drawing/2014/main" id="{2A61A532-032F-4024-90BE-96399B895233}"/>
              </a:ext>
            </a:extLst>
          </p:cNvPr>
          <p:cNvGrpSpPr/>
          <p:nvPr/>
        </p:nvGrpSpPr>
        <p:grpSpPr>
          <a:xfrm>
            <a:off x="1165714" y="4035475"/>
            <a:ext cx="9801043" cy="658409"/>
            <a:chOff x="2110201" y="4688465"/>
            <a:chExt cx="10714235" cy="719755"/>
          </a:xfrm>
        </p:grpSpPr>
        <p:sp>
          <p:nvSpPr>
            <p:cNvPr id="45" name="Rectangle: Rounded Corners 25">
              <a:extLst>
                <a:ext uri="{FF2B5EF4-FFF2-40B4-BE49-F238E27FC236}">
                  <a16:creationId xmlns:a16="http://schemas.microsoft.com/office/drawing/2014/main" id="{6A41E504-E351-4F03-A6A8-B392D2A536A7}"/>
                </a:ext>
              </a:extLst>
            </p:cNvPr>
            <p:cNvSpPr/>
            <p:nvPr/>
          </p:nvSpPr>
          <p:spPr>
            <a:xfrm>
              <a:off x="2110201" y="4716550"/>
              <a:ext cx="10714235" cy="592906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 dirty="0"/>
            </a:p>
          </p:txBody>
        </p:sp>
        <p:sp>
          <p:nvSpPr>
            <p:cNvPr id="46" name="Rectangle: Rounded Corners 104">
              <a:extLst>
                <a:ext uri="{FF2B5EF4-FFF2-40B4-BE49-F238E27FC236}">
                  <a16:creationId xmlns:a16="http://schemas.microsoft.com/office/drawing/2014/main" id="{3F769464-125C-422D-87B2-195C0DF2C5A9}"/>
                </a:ext>
              </a:extLst>
            </p:cNvPr>
            <p:cNvSpPr/>
            <p:nvPr/>
          </p:nvSpPr>
          <p:spPr>
            <a:xfrm>
              <a:off x="2175276" y="4750227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/>
            </a:p>
          </p:txBody>
        </p:sp>
        <p:sp>
          <p:nvSpPr>
            <p:cNvPr id="47" name="Rectangle 107">
              <a:extLst>
                <a:ext uri="{FF2B5EF4-FFF2-40B4-BE49-F238E27FC236}">
                  <a16:creationId xmlns:a16="http://schemas.microsoft.com/office/drawing/2014/main" id="{1C05F27E-511F-4FBE-A00A-5F502CC46E54}"/>
                </a:ext>
              </a:extLst>
            </p:cNvPr>
            <p:cNvSpPr/>
            <p:nvPr/>
          </p:nvSpPr>
          <p:spPr>
            <a:xfrm>
              <a:off x="2216976" y="4691715"/>
              <a:ext cx="786062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en-US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4</a:t>
              </a:r>
              <a:r>
                <a:rPr lang="th-TH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3659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48" name="Rectangle 31">
              <a:extLst>
                <a:ext uri="{FF2B5EF4-FFF2-40B4-BE49-F238E27FC236}">
                  <a16:creationId xmlns:a16="http://schemas.microsoft.com/office/drawing/2014/main" id="{DBF27412-1E72-494C-A0D0-FB0EC6C96DF6}"/>
                </a:ext>
              </a:extLst>
            </p:cNvPr>
            <p:cNvSpPr/>
            <p:nvPr/>
          </p:nvSpPr>
          <p:spPr>
            <a:xfrm>
              <a:off x="2860061" y="4688465"/>
              <a:ext cx="9527816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ทำให้รู้จักชื่อท่ารำที่นำมาใช้ประกอบการแสดงทุกท่า</a:t>
              </a:r>
            </a:p>
          </p:txBody>
        </p:sp>
      </p:grpSp>
      <p:grpSp>
        <p:nvGrpSpPr>
          <p:cNvPr id="49" name="กลุ่ม 1">
            <a:extLst>
              <a:ext uri="{FF2B5EF4-FFF2-40B4-BE49-F238E27FC236}">
                <a16:creationId xmlns:a16="http://schemas.microsoft.com/office/drawing/2014/main" id="{E851A6FF-6A4E-4103-A609-22A8B4F7ECEB}"/>
              </a:ext>
            </a:extLst>
          </p:cNvPr>
          <p:cNvGrpSpPr/>
          <p:nvPr/>
        </p:nvGrpSpPr>
        <p:grpSpPr>
          <a:xfrm>
            <a:off x="1165714" y="4740354"/>
            <a:ext cx="9773229" cy="677858"/>
            <a:chOff x="2110201" y="4691715"/>
            <a:chExt cx="10683829" cy="741014"/>
          </a:xfrm>
        </p:grpSpPr>
        <p:sp>
          <p:nvSpPr>
            <p:cNvPr id="50" name="Rectangle: Rounded Corners 25">
              <a:extLst>
                <a:ext uri="{FF2B5EF4-FFF2-40B4-BE49-F238E27FC236}">
                  <a16:creationId xmlns:a16="http://schemas.microsoft.com/office/drawing/2014/main" id="{2722E4DF-B679-4429-AB75-3D009979DBFC}"/>
                </a:ext>
              </a:extLst>
            </p:cNvPr>
            <p:cNvSpPr/>
            <p:nvPr/>
          </p:nvSpPr>
          <p:spPr>
            <a:xfrm>
              <a:off x="2110201" y="4716550"/>
              <a:ext cx="10683829" cy="592907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 dirty="0"/>
            </a:p>
          </p:txBody>
        </p:sp>
        <p:sp>
          <p:nvSpPr>
            <p:cNvPr id="51" name="Rectangle: Rounded Corners 104">
              <a:extLst>
                <a:ext uri="{FF2B5EF4-FFF2-40B4-BE49-F238E27FC236}">
                  <a16:creationId xmlns:a16="http://schemas.microsoft.com/office/drawing/2014/main" id="{0AAA9B58-68F7-4B73-8061-95DBE6D1841D}"/>
                </a:ext>
              </a:extLst>
            </p:cNvPr>
            <p:cNvSpPr/>
            <p:nvPr/>
          </p:nvSpPr>
          <p:spPr>
            <a:xfrm>
              <a:off x="2175276" y="4750227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/>
            </a:p>
          </p:txBody>
        </p:sp>
        <p:sp>
          <p:nvSpPr>
            <p:cNvPr id="52" name="Rectangle 107">
              <a:extLst>
                <a:ext uri="{FF2B5EF4-FFF2-40B4-BE49-F238E27FC236}">
                  <a16:creationId xmlns:a16="http://schemas.microsoft.com/office/drawing/2014/main" id="{EE960261-8C35-4F40-B32E-1763069EE1FA}"/>
                </a:ext>
              </a:extLst>
            </p:cNvPr>
            <p:cNvSpPr/>
            <p:nvPr/>
          </p:nvSpPr>
          <p:spPr>
            <a:xfrm>
              <a:off x="2216976" y="4691715"/>
              <a:ext cx="786062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en-US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5</a:t>
              </a:r>
              <a:r>
                <a:rPr lang="th-TH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3659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53" name="Rectangle 31">
              <a:extLst>
                <a:ext uri="{FF2B5EF4-FFF2-40B4-BE49-F238E27FC236}">
                  <a16:creationId xmlns:a16="http://schemas.microsoft.com/office/drawing/2014/main" id="{332467D0-13D9-4FD2-B5B8-A2773D91BC61}"/>
                </a:ext>
              </a:extLst>
            </p:cNvPr>
            <p:cNvSpPr/>
            <p:nvPr/>
          </p:nvSpPr>
          <p:spPr>
            <a:xfrm>
              <a:off x="2860061" y="4716226"/>
              <a:ext cx="9527816" cy="71650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ทำให้เยาวชนไทยหันมาสนใจการแสดงนาฏศิลป์ไทยมากขึ้น</a:t>
              </a:r>
            </a:p>
          </p:txBody>
        </p:sp>
      </p:grpSp>
      <p:grpSp>
        <p:nvGrpSpPr>
          <p:cNvPr id="65" name="กลุ่ม 2">
            <a:extLst>
              <a:ext uri="{FF2B5EF4-FFF2-40B4-BE49-F238E27FC236}">
                <a16:creationId xmlns:a16="http://schemas.microsoft.com/office/drawing/2014/main" id="{E599AB2A-4F07-46AA-8075-03ABD0777DFA}"/>
              </a:ext>
            </a:extLst>
          </p:cNvPr>
          <p:cNvGrpSpPr/>
          <p:nvPr/>
        </p:nvGrpSpPr>
        <p:grpSpPr>
          <a:xfrm>
            <a:off x="1165714" y="2612658"/>
            <a:ext cx="9773228" cy="702970"/>
            <a:chOff x="2110200" y="3860611"/>
            <a:chExt cx="10683829" cy="768467"/>
          </a:xfrm>
        </p:grpSpPr>
        <p:sp>
          <p:nvSpPr>
            <p:cNvPr id="66" name="Rectangle: Rounded Corners 24">
              <a:extLst>
                <a:ext uri="{FF2B5EF4-FFF2-40B4-BE49-F238E27FC236}">
                  <a16:creationId xmlns:a16="http://schemas.microsoft.com/office/drawing/2014/main" id="{BBD873B0-D5F9-4F9E-946B-BB8AC77C8A31}"/>
                </a:ext>
              </a:extLst>
            </p:cNvPr>
            <p:cNvSpPr/>
            <p:nvPr/>
          </p:nvSpPr>
          <p:spPr>
            <a:xfrm>
              <a:off x="2110200" y="3908027"/>
              <a:ext cx="10683829" cy="603255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 dirty="0"/>
            </a:p>
          </p:txBody>
        </p:sp>
        <p:sp>
          <p:nvSpPr>
            <p:cNvPr id="67" name="Rectangle: Rounded Corners 93">
              <a:extLst>
                <a:ext uri="{FF2B5EF4-FFF2-40B4-BE49-F238E27FC236}">
                  <a16:creationId xmlns:a16="http://schemas.microsoft.com/office/drawing/2014/main" id="{E9744D78-E0B6-42E4-88D8-FB18983C0798}"/>
                </a:ext>
              </a:extLst>
            </p:cNvPr>
            <p:cNvSpPr/>
            <p:nvPr/>
          </p:nvSpPr>
          <p:spPr>
            <a:xfrm>
              <a:off x="2175277" y="3946888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/>
            </a:p>
          </p:txBody>
        </p:sp>
        <p:sp>
          <p:nvSpPr>
            <p:cNvPr id="68" name="Rectangle 94">
              <a:extLst>
                <a:ext uri="{FF2B5EF4-FFF2-40B4-BE49-F238E27FC236}">
                  <a16:creationId xmlns:a16="http://schemas.microsoft.com/office/drawing/2014/main" id="{BC7F1169-758E-44F9-9041-F124C46EB001}"/>
                </a:ext>
              </a:extLst>
            </p:cNvPr>
            <p:cNvSpPr/>
            <p:nvPr/>
          </p:nvSpPr>
          <p:spPr>
            <a:xfrm>
              <a:off x="2216976" y="3860611"/>
              <a:ext cx="786062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en-US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2</a:t>
              </a:r>
              <a:r>
                <a:rPr lang="th-TH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3659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69" name="Rectangle 30">
              <a:extLst>
                <a:ext uri="{FF2B5EF4-FFF2-40B4-BE49-F238E27FC236}">
                  <a16:creationId xmlns:a16="http://schemas.microsoft.com/office/drawing/2014/main" id="{69B9A912-C425-41B5-A6D8-EE9BB6690C38}"/>
                </a:ext>
              </a:extLst>
            </p:cNvPr>
            <p:cNvSpPr/>
            <p:nvPr/>
          </p:nvSpPr>
          <p:spPr>
            <a:xfrm>
              <a:off x="2830212" y="3912434"/>
              <a:ext cx="9410280" cy="71664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6423" algn="dec"/>
                  <a:tab pos="341721" algn="l"/>
                  <a:tab pos="569534" algn="l"/>
                  <a:tab pos="797349" algn="l"/>
                  <a:tab pos="3531115" algn="l"/>
                  <a:tab pos="3758930" algn="l"/>
                  <a:tab pos="3986743" algn="l"/>
                </a:tabLst>
              </a:pPr>
              <a:r>
                <a:rPr lang="th-TH" sz="366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ทำให้ได้รับอรรถรสจากการชมการแสดงอย่างเต็มที่</a:t>
              </a:r>
            </a:p>
          </p:txBody>
        </p:sp>
      </p:grpSp>
      <p:pic>
        <p:nvPicPr>
          <p:cNvPr id="54" name="ถัดไป">
            <a:hlinkClick r:id="rId3" action="ppaction://hlinksldjump"/>
            <a:extLst>
              <a:ext uri="{FF2B5EF4-FFF2-40B4-BE49-F238E27FC236}">
                <a16:creationId xmlns:a16="http://schemas.microsoft.com/office/drawing/2014/main" id="{663CBE34-F9F8-4B84-B094-52109D76D60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94167" y="6130298"/>
            <a:ext cx="931699" cy="481694"/>
          </a:xfrm>
          <a:prstGeom prst="rect">
            <a:avLst/>
          </a:prstGeom>
        </p:spPr>
      </p:pic>
      <p:pic>
        <p:nvPicPr>
          <p:cNvPr id="55" name="teacher guide">
            <a:extLst>
              <a:ext uri="{FF2B5EF4-FFF2-40B4-BE49-F238E27FC236}">
                <a16:creationId xmlns:a16="http://schemas.microsoft.com/office/drawing/2014/main" id="{40E3DF58-533D-490E-97E9-1B0985019E3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7883" y="6119701"/>
            <a:ext cx="1115857" cy="487805"/>
          </a:xfrm>
          <a:prstGeom prst="rect">
            <a:avLst/>
          </a:prstGeom>
        </p:spPr>
      </p:pic>
      <p:pic>
        <p:nvPicPr>
          <p:cNvPr id="61" name="Picture 60">
            <a:extLst>
              <a:ext uri="{FF2B5EF4-FFF2-40B4-BE49-F238E27FC236}">
                <a16:creationId xmlns:a16="http://schemas.microsoft.com/office/drawing/2014/main" id="{A610A1AB-B0F6-432E-9FA7-98DB1FE8E225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7658" y="0"/>
            <a:ext cx="714342" cy="752613"/>
          </a:xfrm>
          <a:prstGeom prst="rect">
            <a:avLst/>
          </a:prstGeom>
        </p:spPr>
      </p:pic>
      <p:pic>
        <p:nvPicPr>
          <p:cNvPr id="62" name="Picture 61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E5CD9AD7-4666-4537-BAFB-B5895140A77A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17891" y="6130298"/>
            <a:ext cx="491712" cy="485326"/>
          </a:xfrm>
          <a:prstGeom prst="rect">
            <a:avLst/>
          </a:prstGeom>
        </p:spPr>
      </p:pic>
      <p:grpSp>
        <p:nvGrpSpPr>
          <p:cNvPr id="56" name="Group 55">
            <a:extLst>
              <a:ext uri="{FF2B5EF4-FFF2-40B4-BE49-F238E27FC236}">
                <a16:creationId xmlns:a16="http://schemas.microsoft.com/office/drawing/2014/main" id="{CF7B0800-81C3-42C9-9C18-7611428F2880}"/>
              </a:ext>
            </a:extLst>
          </p:cNvPr>
          <p:cNvGrpSpPr/>
          <p:nvPr/>
        </p:nvGrpSpPr>
        <p:grpSpPr>
          <a:xfrm>
            <a:off x="1615546" y="7211280"/>
            <a:ext cx="8960912" cy="3436751"/>
            <a:chOff x="1542902" y="4187299"/>
            <a:chExt cx="9016457" cy="3458054"/>
          </a:xfrm>
          <a:effectLst>
            <a:outerShdw blurRad="508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57" name="Rectangle: Rounded Corners 56">
              <a:extLst>
                <a:ext uri="{FF2B5EF4-FFF2-40B4-BE49-F238E27FC236}">
                  <a16:creationId xmlns:a16="http://schemas.microsoft.com/office/drawing/2014/main" id="{E2700969-AB50-4715-8CC4-FA2539991051}"/>
                </a:ext>
              </a:extLst>
            </p:cNvPr>
            <p:cNvSpPr/>
            <p:nvPr/>
          </p:nvSpPr>
          <p:spPr>
            <a:xfrm>
              <a:off x="1542902" y="4187299"/>
              <a:ext cx="9016457" cy="3458054"/>
            </a:xfrm>
            <a:prstGeom prst="roundRect">
              <a:avLst>
                <a:gd name="adj" fmla="val 7117"/>
              </a:avLst>
            </a:prstGeom>
            <a:solidFill>
              <a:schemeClr val="bg1"/>
            </a:solidFill>
            <a:ln w="76200">
              <a:solidFill>
                <a:schemeClr val="bg1">
                  <a:lumMod val="95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86" dirty="0"/>
            </a:p>
          </p:txBody>
        </p:sp>
        <p:sp>
          <p:nvSpPr>
            <p:cNvPr id="58" name="Rectangle 57">
              <a:extLst>
                <a:ext uri="{FF2B5EF4-FFF2-40B4-BE49-F238E27FC236}">
                  <a16:creationId xmlns:a16="http://schemas.microsoft.com/office/drawing/2014/main" id="{7D16C3E5-E703-4E0A-90D3-D1775E6A9C02}"/>
                </a:ext>
              </a:extLst>
            </p:cNvPr>
            <p:cNvSpPr/>
            <p:nvPr/>
          </p:nvSpPr>
          <p:spPr>
            <a:xfrm>
              <a:off x="2009997" y="4600189"/>
              <a:ext cx="8321334" cy="5264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361326" algn="l"/>
                  <a:tab pos="711608" algn="l"/>
                </a:tabLst>
              </a:pPr>
              <a:r>
                <a:rPr lang="th-TH" sz="28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เฉลย ข้อ </a:t>
              </a:r>
              <a:r>
                <a:rPr lang="en-US" sz="28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2</a:t>
              </a:r>
              <a:r>
                <a:rPr lang="th-TH" sz="28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. ทำให้ได้รับอรรถรสจากการชมการแสดงอย่างเต็มที่</a:t>
              </a:r>
            </a:p>
          </p:txBody>
        </p:sp>
        <p:sp>
          <p:nvSpPr>
            <p:cNvPr id="59" name="Rectangle 58">
              <a:extLst>
                <a:ext uri="{FF2B5EF4-FFF2-40B4-BE49-F238E27FC236}">
                  <a16:creationId xmlns:a16="http://schemas.microsoft.com/office/drawing/2014/main" id="{1B5D5376-A3D6-410F-9E8A-CDE029347FD6}"/>
                </a:ext>
              </a:extLst>
            </p:cNvPr>
            <p:cNvSpPr/>
            <p:nvPr/>
          </p:nvSpPr>
          <p:spPr>
            <a:xfrm>
              <a:off x="2009999" y="5126652"/>
              <a:ext cx="7953665" cy="22606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     เพราะการร่ายรำเปรียบเสมือนภาษาพูดที่ใช้ในการสื่อสาร แต่ไม่มีเสียงที่เปล่งออกมา จึงต้องอาศัยการเคลื่อนไหวส่วนต่าง ๆ ของร่างกาย เพื่อสื่อความหมาย ถ่ายทอดเรื่องราว อารมณ์ และความรู้สึกไปยังผู้ชมแทน หากผู้แสดงร่ายรำได้อย่างงดงามก็จะทำให้เกิดความสนุกสนาน เกิดสุนทรียะภาพในการรับชมการแสดง ซึ่งจะส่งผลทำให้ได้รับอรรถรสจากการชมการแสดงอย่างเต็มที่</a:t>
              </a:r>
            </a:p>
          </p:txBody>
        </p:sp>
      </p:grpSp>
      <p:pic>
        <p:nvPicPr>
          <p:cNvPr id="60" name="close">
            <a:extLst>
              <a:ext uri="{FF2B5EF4-FFF2-40B4-BE49-F238E27FC236}">
                <a16:creationId xmlns:a16="http://schemas.microsoft.com/office/drawing/2014/main" id="{B9B6BBCB-FB9B-4631-A0A6-D1BD8EB6370B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17512" y="7029578"/>
            <a:ext cx="553311" cy="553311"/>
          </a:xfrm>
          <a:prstGeom prst="rect">
            <a:avLst/>
          </a:prstGeom>
        </p:spPr>
      </p:pic>
      <p:sp>
        <p:nvSpPr>
          <p:cNvPr id="64" name="Rectangle 63">
            <a:extLst>
              <a:ext uri="{FF2B5EF4-FFF2-40B4-BE49-F238E27FC236}">
                <a16:creationId xmlns:a16="http://schemas.microsoft.com/office/drawing/2014/main" id="{E5169BBE-DE1B-4963-8CA3-E73D92FE0E46}"/>
              </a:ext>
            </a:extLst>
          </p:cNvPr>
          <p:cNvSpPr/>
          <p:nvPr/>
        </p:nvSpPr>
        <p:spPr>
          <a:xfrm>
            <a:off x="669274" y="1124744"/>
            <a:ext cx="10734624" cy="6554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215764" algn="dec"/>
                <a:tab pos="340678" algn="l"/>
                <a:tab pos="567797" algn="l"/>
                <a:tab pos="794916" algn="l"/>
                <a:tab pos="3520343" algn="l"/>
                <a:tab pos="3747462" algn="l"/>
                <a:tab pos="3974581" algn="l"/>
              </a:tabLst>
            </a:pPr>
            <a:r>
              <a:rPr lang="th-TH" sz="3659" b="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rPr>
              <a:t>4.</a:t>
            </a:r>
            <a:r>
              <a:rPr lang="en-US" sz="3659" b="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rPr>
              <a:t>  </a:t>
            </a:r>
            <a:r>
              <a:rPr lang="th-TH" sz="3659" b="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rPr>
              <a:t>เพราะเหตุใดผู้แสดงนาฏศิลป์ไทยจึงต้องมีลีลาการร่ายรำที่งดงาม</a:t>
            </a:r>
            <a:endParaRPr lang="en-US" sz="3659" b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40223261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91667E-6 -0.75509 L 2.91667E-6 0.25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0255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0.73727 L 0 0.25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990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0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3.33333E-6 L 0 -0.73727 " pathEditMode="relative" rAng="0" ptsTypes="AA">
                                      <p:cBhvr>
                                        <p:cTn id="13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875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91667E-6 2.22222E-6 L 2.91667E-6 -0.75509 " pathEditMode="relative" rAng="0" ptsTypes="AA">
                                      <p:cBhvr>
                                        <p:cTn id="15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775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5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>
                      <p:stCondLst>
                        <p:cond delay="0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  <p:seq concurrent="1" nextAc="seek">
              <p:cTn id="46" restart="whenNotActive" fill="hold" evtFilter="cancelBubble" nodeType="interactiveSeq">
                <p:stCondLst>
                  <p:cond evt="onClick" delay="0">
                    <p:tgtEl>
                      <p:spTgt spid="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" fill="hold">
                      <p:stCondLst>
                        <p:cond delay="0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9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6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5"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กลุ่ม 4">
            <a:extLst>
              <a:ext uri="{FF2B5EF4-FFF2-40B4-BE49-F238E27FC236}">
                <a16:creationId xmlns:a16="http://schemas.microsoft.com/office/drawing/2014/main" id="{84F9C501-ADE4-40CC-92BA-4ABDC0C275A0}"/>
              </a:ext>
            </a:extLst>
          </p:cNvPr>
          <p:cNvGrpSpPr/>
          <p:nvPr/>
        </p:nvGrpSpPr>
        <p:grpSpPr>
          <a:xfrm>
            <a:off x="1159021" y="1899344"/>
            <a:ext cx="9781165" cy="707930"/>
            <a:chOff x="2115661" y="3035157"/>
            <a:chExt cx="9799884" cy="773889"/>
          </a:xfrm>
        </p:grpSpPr>
        <p:sp>
          <p:nvSpPr>
            <p:cNvPr id="6" name="Rectangle: Rounded Corners 23">
              <a:extLst>
                <a:ext uri="{FF2B5EF4-FFF2-40B4-BE49-F238E27FC236}">
                  <a16:creationId xmlns:a16="http://schemas.microsoft.com/office/drawing/2014/main" id="{CBD0CF09-27E6-49FE-9938-A822EF943175}"/>
                </a:ext>
              </a:extLst>
            </p:cNvPr>
            <p:cNvSpPr/>
            <p:nvPr/>
          </p:nvSpPr>
          <p:spPr>
            <a:xfrm>
              <a:off x="2115661" y="3104341"/>
              <a:ext cx="9799884" cy="556747"/>
            </a:xfrm>
            <a:prstGeom prst="roundRect">
              <a:avLst>
                <a:gd name="adj" fmla="val 50000"/>
              </a:avLst>
            </a:prstGeom>
            <a:solidFill>
              <a:srgbClr val="D5FFE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 dirty="0"/>
            </a:p>
          </p:txBody>
        </p:sp>
        <p:sp>
          <p:nvSpPr>
            <p:cNvPr id="7" name="Rectangle: Rounded Corners 83">
              <a:extLst>
                <a:ext uri="{FF2B5EF4-FFF2-40B4-BE49-F238E27FC236}">
                  <a16:creationId xmlns:a16="http://schemas.microsoft.com/office/drawing/2014/main" id="{CD590B66-A6E9-4B29-8F65-9236BB7C3832}"/>
                </a:ext>
              </a:extLst>
            </p:cNvPr>
            <p:cNvSpPr/>
            <p:nvPr/>
          </p:nvSpPr>
          <p:spPr>
            <a:xfrm>
              <a:off x="2175513" y="3135434"/>
              <a:ext cx="447862" cy="481594"/>
            </a:xfrm>
            <a:prstGeom prst="roundRect">
              <a:avLst>
                <a:gd name="adj" fmla="val 50000"/>
              </a:avLst>
            </a:prstGeom>
            <a:solidFill>
              <a:srgbClr val="00A65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/>
            </a:p>
          </p:txBody>
        </p:sp>
        <p:sp>
          <p:nvSpPr>
            <p:cNvPr id="8" name="Rectangle 88">
              <a:extLst>
                <a:ext uri="{FF2B5EF4-FFF2-40B4-BE49-F238E27FC236}">
                  <a16:creationId xmlns:a16="http://schemas.microsoft.com/office/drawing/2014/main" id="{FCD74D8E-A4C1-4284-B91C-2908605D793E}"/>
                </a:ext>
              </a:extLst>
            </p:cNvPr>
            <p:cNvSpPr/>
            <p:nvPr/>
          </p:nvSpPr>
          <p:spPr>
            <a:xfrm>
              <a:off x="2197711" y="3035157"/>
              <a:ext cx="786062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1.</a:t>
              </a:r>
              <a:endParaRPr lang="en-US" sz="3659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9" name="Rectangle 29">
              <a:extLst>
                <a:ext uri="{FF2B5EF4-FFF2-40B4-BE49-F238E27FC236}">
                  <a16:creationId xmlns:a16="http://schemas.microsoft.com/office/drawing/2014/main" id="{4FE31364-90FA-4FE0-BD69-92F4C7E25EE3}"/>
                </a:ext>
              </a:extLst>
            </p:cNvPr>
            <p:cNvSpPr/>
            <p:nvPr/>
          </p:nvSpPr>
          <p:spPr>
            <a:xfrm>
              <a:off x="2765654" y="3092542"/>
              <a:ext cx="9007234" cy="71650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เป็นการสืบสานภูมิปัญญาทางวัฒนธรรมของบรรพบุรุษไทยที่มีมาแต่อดีต</a:t>
              </a:r>
            </a:p>
          </p:txBody>
        </p:sp>
      </p:grpSp>
      <p:grpSp>
        <p:nvGrpSpPr>
          <p:cNvPr id="30" name="กลุ่ม 4">
            <a:extLst>
              <a:ext uri="{FF2B5EF4-FFF2-40B4-BE49-F238E27FC236}">
                <a16:creationId xmlns:a16="http://schemas.microsoft.com/office/drawing/2014/main" id="{E9F3ECC1-3117-46EC-97B2-2FE5A3E07CD2}"/>
              </a:ext>
            </a:extLst>
          </p:cNvPr>
          <p:cNvGrpSpPr/>
          <p:nvPr/>
        </p:nvGrpSpPr>
        <p:grpSpPr>
          <a:xfrm>
            <a:off x="1159021" y="1901998"/>
            <a:ext cx="9782867" cy="705275"/>
            <a:chOff x="2115662" y="3062366"/>
            <a:chExt cx="9801589" cy="770987"/>
          </a:xfrm>
        </p:grpSpPr>
        <p:sp>
          <p:nvSpPr>
            <p:cNvPr id="31" name="Rectangle: Rounded Corners 23">
              <a:extLst>
                <a:ext uri="{FF2B5EF4-FFF2-40B4-BE49-F238E27FC236}">
                  <a16:creationId xmlns:a16="http://schemas.microsoft.com/office/drawing/2014/main" id="{335EC784-1E8C-4664-93A4-53E69C125527}"/>
                </a:ext>
              </a:extLst>
            </p:cNvPr>
            <p:cNvSpPr/>
            <p:nvPr/>
          </p:nvSpPr>
          <p:spPr>
            <a:xfrm>
              <a:off x="2115662" y="3104341"/>
              <a:ext cx="9801589" cy="596704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 dirty="0"/>
            </a:p>
          </p:txBody>
        </p:sp>
        <p:sp>
          <p:nvSpPr>
            <p:cNvPr id="32" name="Rectangle: Rounded Corners 83">
              <a:extLst>
                <a:ext uri="{FF2B5EF4-FFF2-40B4-BE49-F238E27FC236}">
                  <a16:creationId xmlns:a16="http://schemas.microsoft.com/office/drawing/2014/main" id="{281D5215-E74B-4E6D-A795-0AEB5D521306}"/>
                </a:ext>
              </a:extLst>
            </p:cNvPr>
            <p:cNvSpPr/>
            <p:nvPr/>
          </p:nvSpPr>
          <p:spPr>
            <a:xfrm>
              <a:off x="2175513" y="3162644"/>
              <a:ext cx="447862" cy="481594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/>
            </a:p>
          </p:txBody>
        </p:sp>
        <p:sp>
          <p:nvSpPr>
            <p:cNvPr id="33" name="Rectangle 88">
              <a:extLst>
                <a:ext uri="{FF2B5EF4-FFF2-40B4-BE49-F238E27FC236}">
                  <a16:creationId xmlns:a16="http://schemas.microsoft.com/office/drawing/2014/main" id="{21D84F3F-12F9-41D7-B8FA-9480D288286E}"/>
                </a:ext>
              </a:extLst>
            </p:cNvPr>
            <p:cNvSpPr/>
            <p:nvPr/>
          </p:nvSpPr>
          <p:spPr>
            <a:xfrm>
              <a:off x="2197711" y="3062366"/>
              <a:ext cx="786062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en-US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1</a:t>
              </a:r>
              <a:r>
                <a:rPr lang="th-TH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3659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34" name="Rectangle 29">
              <a:extLst>
                <a:ext uri="{FF2B5EF4-FFF2-40B4-BE49-F238E27FC236}">
                  <a16:creationId xmlns:a16="http://schemas.microsoft.com/office/drawing/2014/main" id="{2D81818C-BA1A-48FA-963D-CE59909B5220}"/>
                </a:ext>
              </a:extLst>
            </p:cNvPr>
            <p:cNvSpPr/>
            <p:nvPr/>
          </p:nvSpPr>
          <p:spPr>
            <a:xfrm>
              <a:off x="2765655" y="3116848"/>
              <a:ext cx="9007235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เป็นการสืบสานภูมิปัญญาทางวัฒนธรรมของบรรพบุรุษไทยที่มีมาแต่อดีต</a:t>
              </a:r>
            </a:p>
          </p:txBody>
        </p:sp>
      </p:grpSp>
      <p:grpSp>
        <p:nvGrpSpPr>
          <p:cNvPr id="15" name="กลุ่ม 1">
            <a:extLst>
              <a:ext uri="{FF2B5EF4-FFF2-40B4-BE49-F238E27FC236}">
                <a16:creationId xmlns:a16="http://schemas.microsoft.com/office/drawing/2014/main" id="{FFBC53C6-830A-4A2D-93C6-37069F69B9DA}"/>
              </a:ext>
            </a:extLst>
          </p:cNvPr>
          <p:cNvGrpSpPr/>
          <p:nvPr/>
        </p:nvGrpSpPr>
        <p:grpSpPr>
          <a:xfrm>
            <a:off x="1159021" y="3336565"/>
            <a:ext cx="10352397" cy="681253"/>
            <a:chOff x="2110201" y="4691715"/>
            <a:chExt cx="11316959" cy="744726"/>
          </a:xfrm>
        </p:grpSpPr>
        <p:sp>
          <p:nvSpPr>
            <p:cNvPr id="16" name="Rectangle: Rounded Corners 25">
              <a:extLst>
                <a:ext uri="{FF2B5EF4-FFF2-40B4-BE49-F238E27FC236}">
                  <a16:creationId xmlns:a16="http://schemas.microsoft.com/office/drawing/2014/main" id="{76EA74CC-A81B-4457-BE6E-47D56F8C4809}"/>
                </a:ext>
              </a:extLst>
            </p:cNvPr>
            <p:cNvSpPr/>
            <p:nvPr/>
          </p:nvSpPr>
          <p:spPr>
            <a:xfrm>
              <a:off x="2110201" y="4716550"/>
              <a:ext cx="10684930" cy="592908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 dirty="0"/>
            </a:p>
          </p:txBody>
        </p:sp>
        <p:sp>
          <p:nvSpPr>
            <p:cNvPr id="17" name="Rectangle: Rounded Corners 104">
              <a:extLst>
                <a:ext uri="{FF2B5EF4-FFF2-40B4-BE49-F238E27FC236}">
                  <a16:creationId xmlns:a16="http://schemas.microsoft.com/office/drawing/2014/main" id="{EC24C077-48EF-4D76-96C1-0CDC5AC95F14}"/>
                </a:ext>
              </a:extLst>
            </p:cNvPr>
            <p:cNvSpPr/>
            <p:nvPr/>
          </p:nvSpPr>
          <p:spPr>
            <a:xfrm>
              <a:off x="2175276" y="4750227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FF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/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78E91E95-8A22-4F12-9415-1DCFD74D41F0}"/>
                </a:ext>
              </a:extLst>
            </p:cNvPr>
            <p:cNvSpPr/>
            <p:nvPr/>
          </p:nvSpPr>
          <p:spPr>
            <a:xfrm>
              <a:off x="2216976" y="4691715"/>
              <a:ext cx="786062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en-US" sz="3659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3</a:t>
              </a:r>
              <a:r>
                <a:rPr lang="th-TH" sz="3659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3659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9" name="Rectangle 31">
              <a:extLst>
                <a:ext uri="{FF2B5EF4-FFF2-40B4-BE49-F238E27FC236}">
                  <a16:creationId xmlns:a16="http://schemas.microsoft.com/office/drawing/2014/main" id="{A6885067-822A-4766-866B-F69BBBBB5F3A}"/>
                </a:ext>
              </a:extLst>
            </p:cNvPr>
            <p:cNvSpPr/>
            <p:nvPr/>
          </p:nvSpPr>
          <p:spPr>
            <a:xfrm>
              <a:off x="2860061" y="4719797"/>
              <a:ext cx="10567099" cy="71664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6423" algn="dec"/>
                  <a:tab pos="341721" algn="l"/>
                  <a:tab pos="569534" algn="l"/>
                  <a:tab pos="797349" algn="l"/>
                  <a:tab pos="3531115" algn="l"/>
                  <a:tab pos="3758930" algn="l"/>
                  <a:tab pos="3986743" algn="l"/>
                </a:tabLst>
              </a:pPr>
              <a:r>
                <a:rPr lang="th-TH" sz="366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เป็นการประกาศว่าชาติไทยของเรามีเอกลักษณ์ทางการแสดงที่โดดเด่น</a:t>
              </a:r>
              <a:endParaRPr lang="en-US" sz="366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20" name="กลุ่ม 1">
            <a:extLst>
              <a:ext uri="{FF2B5EF4-FFF2-40B4-BE49-F238E27FC236}">
                <a16:creationId xmlns:a16="http://schemas.microsoft.com/office/drawing/2014/main" id="{6E1C55DC-B99C-4E21-9026-899C298776B4}"/>
              </a:ext>
            </a:extLst>
          </p:cNvPr>
          <p:cNvGrpSpPr/>
          <p:nvPr/>
        </p:nvGrpSpPr>
        <p:grpSpPr>
          <a:xfrm>
            <a:off x="1159021" y="4038449"/>
            <a:ext cx="9773215" cy="672727"/>
            <a:chOff x="2110201" y="4691715"/>
            <a:chExt cx="10683813" cy="735407"/>
          </a:xfrm>
        </p:grpSpPr>
        <p:sp>
          <p:nvSpPr>
            <p:cNvPr id="21" name="Rectangle: Rounded Corners 25">
              <a:extLst>
                <a:ext uri="{FF2B5EF4-FFF2-40B4-BE49-F238E27FC236}">
                  <a16:creationId xmlns:a16="http://schemas.microsoft.com/office/drawing/2014/main" id="{EB8E90B9-82DC-4DF8-B4B5-79130C99CEED}"/>
                </a:ext>
              </a:extLst>
            </p:cNvPr>
            <p:cNvSpPr/>
            <p:nvPr/>
          </p:nvSpPr>
          <p:spPr>
            <a:xfrm>
              <a:off x="2110201" y="4716550"/>
              <a:ext cx="10683813" cy="592908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 dirty="0"/>
            </a:p>
          </p:txBody>
        </p:sp>
        <p:sp>
          <p:nvSpPr>
            <p:cNvPr id="22" name="Rectangle: Rounded Corners 104">
              <a:extLst>
                <a:ext uri="{FF2B5EF4-FFF2-40B4-BE49-F238E27FC236}">
                  <a16:creationId xmlns:a16="http://schemas.microsoft.com/office/drawing/2014/main" id="{24C85F36-8159-4337-A8D3-C4521A03E07F}"/>
                </a:ext>
              </a:extLst>
            </p:cNvPr>
            <p:cNvSpPr/>
            <p:nvPr/>
          </p:nvSpPr>
          <p:spPr>
            <a:xfrm>
              <a:off x="2175276" y="4750227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FF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/>
            </a:p>
          </p:txBody>
        </p:sp>
        <p:sp>
          <p:nvSpPr>
            <p:cNvPr id="23" name="Rectangle 107">
              <a:extLst>
                <a:ext uri="{FF2B5EF4-FFF2-40B4-BE49-F238E27FC236}">
                  <a16:creationId xmlns:a16="http://schemas.microsoft.com/office/drawing/2014/main" id="{BF36FD6D-8958-43BE-A6C9-99EB61ABDF7D}"/>
                </a:ext>
              </a:extLst>
            </p:cNvPr>
            <p:cNvSpPr/>
            <p:nvPr/>
          </p:nvSpPr>
          <p:spPr>
            <a:xfrm>
              <a:off x="2216976" y="4691715"/>
              <a:ext cx="786062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en-US" sz="3659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4</a:t>
              </a:r>
              <a:r>
                <a:rPr lang="th-TH" sz="3659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3659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24" name="Rectangle 31">
              <a:extLst>
                <a:ext uri="{FF2B5EF4-FFF2-40B4-BE49-F238E27FC236}">
                  <a16:creationId xmlns:a16="http://schemas.microsoft.com/office/drawing/2014/main" id="{CF32D5E3-F2C9-42CC-BE04-DA0CB8DF4BB8}"/>
                </a:ext>
              </a:extLst>
            </p:cNvPr>
            <p:cNvSpPr/>
            <p:nvPr/>
          </p:nvSpPr>
          <p:spPr>
            <a:xfrm>
              <a:off x="2860061" y="4710477"/>
              <a:ext cx="9792951" cy="71664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6423" algn="dec"/>
                  <a:tab pos="341721" algn="l"/>
                  <a:tab pos="569534" algn="l"/>
                  <a:tab pos="797349" algn="l"/>
                  <a:tab pos="3531115" algn="l"/>
                  <a:tab pos="3758930" algn="l"/>
                  <a:tab pos="3986743" algn="l"/>
                </a:tabLst>
              </a:pPr>
              <a:r>
                <a:rPr lang="th-TH" sz="366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เป็นต้นแบบเพื่อให้ชนชาติอื่นนำไปประยุกต์ใช้กับการแสดงของตน</a:t>
              </a:r>
              <a:endParaRPr lang="en-US" sz="366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25" name="กลุ่ม 1">
            <a:extLst>
              <a:ext uri="{FF2B5EF4-FFF2-40B4-BE49-F238E27FC236}">
                <a16:creationId xmlns:a16="http://schemas.microsoft.com/office/drawing/2014/main" id="{7C884087-423E-477F-BAF3-959AD87CDC7F}"/>
              </a:ext>
            </a:extLst>
          </p:cNvPr>
          <p:cNvGrpSpPr/>
          <p:nvPr/>
        </p:nvGrpSpPr>
        <p:grpSpPr>
          <a:xfrm>
            <a:off x="1159021" y="4740353"/>
            <a:ext cx="9772193" cy="661854"/>
            <a:chOff x="2110201" y="4691715"/>
            <a:chExt cx="10682696" cy="723519"/>
          </a:xfrm>
        </p:grpSpPr>
        <p:sp>
          <p:nvSpPr>
            <p:cNvPr id="26" name="Rectangle: Rounded Corners 25">
              <a:extLst>
                <a:ext uri="{FF2B5EF4-FFF2-40B4-BE49-F238E27FC236}">
                  <a16:creationId xmlns:a16="http://schemas.microsoft.com/office/drawing/2014/main" id="{D30C86CD-DEB7-4345-8C41-F60833633E7C}"/>
                </a:ext>
              </a:extLst>
            </p:cNvPr>
            <p:cNvSpPr/>
            <p:nvPr/>
          </p:nvSpPr>
          <p:spPr>
            <a:xfrm>
              <a:off x="2110201" y="4716550"/>
              <a:ext cx="10682696" cy="592907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 dirty="0"/>
            </a:p>
          </p:txBody>
        </p:sp>
        <p:sp>
          <p:nvSpPr>
            <p:cNvPr id="27" name="Rectangle: Rounded Corners 104">
              <a:extLst>
                <a:ext uri="{FF2B5EF4-FFF2-40B4-BE49-F238E27FC236}">
                  <a16:creationId xmlns:a16="http://schemas.microsoft.com/office/drawing/2014/main" id="{B5B19995-2D73-4342-8D59-7C0D670D88FC}"/>
                </a:ext>
              </a:extLst>
            </p:cNvPr>
            <p:cNvSpPr/>
            <p:nvPr/>
          </p:nvSpPr>
          <p:spPr>
            <a:xfrm>
              <a:off x="2175276" y="4750227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FF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/>
            </a:p>
          </p:txBody>
        </p:sp>
        <p:sp>
          <p:nvSpPr>
            <p:cNvPr id="28" name="Rectangle 107">
              <a:extLst>
                <a:ext uri="{FF2B5EF4-FFF2-40B4-BE49-F238E27FC236}">
                  <a16:creationId xmlns:a16="http://schemas.microsoft.com/office/drawing/2014/main" id="{B752901F-DBE7-49D0-BDE0-9B324DA752BF}"/>
                </a:ext>
              </a:extLst>
            </p:cNvPr>
            <p:cNvSpPr/>
            <p:nvPr/>
          </p:nvSpPr>
          <p:spPr>
            <a:xfrm>
              <a:off x="2216976" y="4691715"/>
              <a:ext cx="786062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en-US" sz="3659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5</a:t>
              </a:r>
              <a:r>
                <a:rPr lang="th-TH" sz="3659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3659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29" name="Rectangle 31">
              <a:extLst>
                <a:ext uri="{FF2B5EF4-FFF2-40B4-BE49-F238E27FC236}">
                  <a16:creationId xmlns:a16="http://schemas.microsoft.com/office/drawing/2014/main" id="{AC44BA01-2457-4DBA-8803-CB1CD943E22E}"/>
                </a:ext>
              </a:extLst>
            </p:cNvPr>
            <p:cNvSpPr/>
            <p:nvPr/>
          </p:nvSpPr>
          <p:spPr>
            <a:xfrm>
              <a:off x="2860061" y="4698729"/>
              <a:ext cx="9527816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6423" algn="dec"/>
                  <a:tab pos="341721" algn="l"/>
                  <a:tab pos="569534" algn="l"/>
                  <a:tab pos="797349" algn="l"/>
                  <a:tab pos="3531115" algn="l"/>
                  <a:tab pos="3758930" algn="l"/>
                  <a:tab pos="3986743" algn="l"/>
                </a:tabLst>
              </a:pPr>
              <a:r>
                <a:rPr lang="th-TH" sz="366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เป็นสิ่งหนึ่งที่สามารถนำมาใช้ในการกระตุ้นเศรษฐกิจของประเทศ</a:t>
              </a:r>
            </a:p>
          </p:txBody>
        </p:sp>
      </p:grpSp>
      <p:grpSp>
        <p:nvGrpSpPr>
          <p:cNvPr id="40" name="กลุ่ม 1">
            <a:extLst>
              <a:ext uri="{FF2B5EF4-FFF2-40B4-BE49-F238E27FC236}">
                <a16:creationId xmlns:a16="http://schemas.microsoft.com/office/drawing/2014/main" id="{9B146188-9476-458E-A28D-A87FBB1F51F3}"/>
              </a:ext>
            </a:extLst>
          </p:cNvPr>
          <p:cNvGrpSpPr/>
          <p:nvPr/>
        </p:nvGrpSpPr>
        <p:grpSpPr>
          <a:xfrm>
            <a:off x="1159021" y="3336560"/>
            <a:ext cx="9774237" cy="686249"/>
            <a:chOff x="2110201" y="4691715"/>
            <a:chExt cx="10684931" cy="750188"/>
          </a:xfrm>
        </p:grpSpPr>
        <p:sp>
          <p:nvSpPr>
            <p:cNvPr id="41" name="Rectangle: Rounded Corners 25">
              <a:extLst>
                <a:ext uri="{FF2B5EF4-FFF2-40B4-BE49-F238E27FC236}">
                  <a16:creationId xmlns:a16="http://schemas.microsoft.com/office/drawing/2014/main" id="{96D3FEEA-8684-44BF-8D7E-F1DC361C0F28}"/>
                </a:ext>
              </a:extLst>
            </p:cNvPr>
            <p:cNvSpPr/>
            <p:nvPr/>
          </p:nvSpPr>
          <p:spPr>
            <a:xfrm>
              <a:off x="2110201" y="4716550"/>
              <a:ext cx="10684931" cy="592907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 dirty="0"/>
            </a:p>
          </p:txBody>
        </p:sp>
        <p:sp>
          <p:nvSpPr>
            <p:cNvPr id="42" name="Rectangle: Rounded Corners 104">
              <a:extLst>
                <a:ext uri="{FF2B5EF4-FFF2-40B4-BE49-F238E27FC236}">
                  <a16:creationId xmlns:a16="http://schemas.microsoft.com/office/drawing/2014/main" id="{3B18690D-19A0-41CB-B58B-919EA7B38504}"/>
                </a:ext>
              </a:extLst>
            </p:cNvPr>
            <p:cNvSpPr/>
            <p:nvPr/>
          </p:nvSpPr>
          <p:spPr>
            <a:xfrm>
              <a:off x="2175276" y="4750227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/>
            </a:p>
          </p:txBody>
        </p:sp>
        <p:sp>
          <p:nvSpPr>
            <p:cNvPr id="43" name="Rectangle 107">
              <a:extLst>
                <a:ext uri="{FF2B5EF4-FFF2-40B4-BE49-F238E27FC236}">
                  <a16:creationId xmlns:a16="http://schemas.microsoft.com/office/drawing/2014/main" id="{A5A1496B-6743-4660-80BF-A41ED6296F1F}"/>
                </a:ext>
              </a:extLst>
            </p:cNvPr>
            <p:cNvSpPr/>
            <p:nvPr/>
          </p:nvSpPr>
          <p:spPr>
            <a:xfrm>
              <a:off x="2216976" y="4691715"/>
              <a:ext cx="786062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en-US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3</a:t>
              </a:r>
              <a:r>
                <a:rPr lang="th-TH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3659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44" name="Rectangle 31">
              <a:extLst>
                <a:ext uri="{FF2B5EF4-FFF2-40B4-BE49-F238E27FC236}">
                  <a16:creationId xmlns:a16="http://schemas.microsoft.com/office/drawing/2014/main" id="{17491823-032A-4C2C-ACB5-0499833718ED}"/>
                </a:ext>
              </a:extLst>
            </p:cNvPr>
            <p:cNvSpPr/>
            <p:nvPr/>
          </p:nvSpPr>
          <p:spPr>
            <a:xfrm>
              <a:off x="2860061" y="4725259"/>
              <a:ext cx="9527816" cy="71664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6423" algn="dec"/>
                  <a:tab pos="341721" algn="l"/>
                  <a:tab pos="569534" algn="l"/>
                  <a:tab pos="797349" algn="l"/>
                  <a:tab pos="3531115" algn="l"/>
                  <a:tab pos="3758930" algn="l"/>
                  <a:tab pos="3986743" algn="l"/>
                </a:tabLst>
              </a:pPr>
              <a:r>
                <a:rPr lang="th-TH" sz="366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เป็นการประกาศว่าชาติไทยของเรามีเอกลักษณ์ทางการแสดงที่โดดเด่น</a:t>
              </a:r>
              <a:endParaRPr lang="en-US" sz="366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45" name="กลุ่ม 1">
            <a:extLst>
              <a:ext uri="{FF2B5EF4-FFF2-40B4-BE49-F238E27FC236}">
                <a16:creationId xmlns:a16="http://schemas.microsoft.com/office/drawing/2014/main" id="{B40AAAD0-271B-4289-A929-F9DDE69745D2}"/>
              </a:ext>
            </a:extLst>
          </p:cNvPr>
          <p:cNvGrpSpPr/>
          <p:nvPr/>
        </p:nvGrpSpPr>
        <p:grpSpPr>
          <a:xfrm>
            <a:off x="1159021" y="4038460"/>
            <a:ext cx="9773215" cy="667297"/>
            <a:chOff x="2110201" y="4691715"/>
            <a:chExt cx="10683814" cy="729469"/>
          </a:xfrm>
        </p:grpSpPr>
        <p:sp>
          <p:nvSpPr>
            <p:cNvPr id="46" name="Rectangle: Rounded Corners 25">
              <a:extLst>
                <a:ext uri="{FF2B5EF4-FFF2-40B4-BE49-F238E27FC236}">
                  <a16:creationId xmlns:a16="http://schemas.microsoft.com/office/drawing/2014/main" id="{BE68E45A-10A6-4A69-86AA-BD57194326F1}"/>
                </a:ext>
              </a:extLst>
            </p:cNvPr>
            <p:cNvSpPr/>
            <p:nvPr/>
          </p:nvSpPr>
          <p:spPr>
            <a:xfrm>
              <a:off x="2110201" y="4716550"/>
              <a:ext cx="10683814" cy="592907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660" dirty="0"/>
            </a:p>
          </p:txBody>
        </p:sp>
        <p:sp>
          <p:nvSpPr>
            <p:cNvPr id="47" name="Rectangle: Rounded Corners 104">
              <a:extLst>
                <a:ext uri="{FF2B5EF4-FFF2-40B4-BE49-F238E27FC236}">
                  <a16:creationId xmlns:a16="http://schemas.microsoft.com/office/drawing/2014/main" id="{27CD6EFC-3DD3-4433-AF3E-959FC349E26D}"/>
                </a:ext>
              </a:extLst>
            </p:cNvPr>
            <p:cNvSpPr/>
            <p:nvPr/>
          </p:nvSpPr>
          <p:spPr>
            <a:xfrm>
              <a:off x="2175276" y="4750227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/>
            </a:p>
          </p:txBody>
        </p:sp>
        <p:sp>
          <p:nvSpPr>
            <p:cNvPr id="48" name="Rectangle 107">
              <a:extLst>
                <a:ext uri="{FF2B5EF4-FFF2-40B4-BE49-F238E27FC236}">
                  <a16:creationId xmlns:a16="http://schemas.microsoft.com/office/drawing/2014/main" id="{B678A948-D759-4BEC-8F43-D9E4FDBC15A8}"/>
                </a:ext>
              </a:extLst>
            </p:cNvPr>
            <p:cNvSpPr/>
            <p:nvPr/>
          </p:nvSpPr>
          <p:spPr>
            <a:xfrm>
              <a:off x="2216976" y="4691715"/>
              <a:ext cx="786062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en-US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4</a:t>
              </a:r>
              <a:r>
                <a:rPr lang="th-TH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3659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49" name="Rectangle 31">
              <a:extLst>
                <a:ext uri="{FF2B5EF4-FFF2-40B4-BE49-F238E27FC236}">
                  <a16:creationId xmlns:a16="http://schemas.microsoft.com/office/drawing/2014/main" id="{F3B74EEB-AFB1-428D-8981-D211383C2F34}"/>
                </a:ext>
              </a:extLst>
            </p:cNvPr>
            <p:cNvSpPr/>
            <p:nvPr/>
          </p:nvSpPr>
          <p:spPr>
            <a:xfrm>
              <a:off x="2860061" y="4704541"/>
              <a:ext cx="9527816" cy="71664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6423" algn="dec"/>
                  <a:tab pos="341721" algn="l"/>
                  <a:tab pos="569534" algn="l"/>
                  <a:tab pos="797349" algn="l"/>
                  <a:tab pos="3531115" algn="l"/>
                  <a:tab pos="3758930" algn="l"/>
                  <a:tab pos="3986743" algn="l"/>
                </a:tabLst>
              </a:pPr>
              <a:r>
                <a:rPr lang="th-TH" sz="366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เป็นต้นแบบเพื่อให้ชนชาติอื่นนำไปประยุกต์ใช้กับการแสดงของตน</a:t>
              </a:r>
              <a:endParaRPr lang="en-US" sz="366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50" name="กลุ่ม 1">
            <a:extLst>
              <a:ext uri="{FF2B5EF4-FFF2-40B4-BE49-F238E27FC236}">
                <a16:creationId xmlns:a16="http://schemas.microsoft.com/office/drawing/2014/main" id="{C91B0BF5-850C-4D09-AC8E-01980699F9E6}"/>
              </a:ext>
            </a:extLst>
          </p:cNvPr>
          <p:cNvGrpSpPr/>
          <p:nvPr/>
        </p:nvGrpSpPr>
        <p:grpSpPr>
          <a:xfrm>
            <a:off x="1159021" y="4740339"/>
            <a:ext cx="9772193" cy="661011"/>
            <a:chOff x="2110201" y="4691715"/>
            <a:chExt cx="10682697" cy="722600"/>
          </a:xfrm>
        </p:grpSpPr>
        <p:sp>
          <p:nvSpPr>
            <p:cNvPr id="51" name="Rectangle: Rounded Corners 25">
              <a:extLst>
                <a:ext uri="{FF2B5EF4-FFF2-40B4-BE49-F238E27FC236}">
                  <a16:creationId xmlns:a16="http://schemas.microsoft.com/office/drawing/2014/main" id="{6C651C9F-01A4-467A-85A1-5994FE6E44E0}"/>
                </a:ext>
              </a:extLst>
            </p:cNvPr>
            <p:cNvSpPr/>
            <p:nvPr/>
          </p:nvSpPr>
          <p:spPr>
            <a:xfrm>
              <a:off x="2110201" y="4716550"/>
              <a:ext cx="10682697" cy="592907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 dirty="0"/>
            </a:p>
          </p:txBody>
        </p:sp>
        <p:sp>
          <p:nvSpPr>
            <p:cNvPr id="52" name="Rectangle: Rounded Corners 104">
              <a:extLst>
                <a:ext uri="{FF2B5EF4-FFF2-40B4-BE49-F238E27FC236}">
                  <a16:creationId xmlns:a16="http://schemas.microsoft.com/office/drawing/2014/main" id="{6FE0D32A-F3AD-4E90-9449-EF678F9B1CF4}"/>
                </a:ext>
              </a:extLst>
            </p:cNvPr>
            <p:cNvSpPr/>
            <p:nvPr/>
          </p:nvSpPr>
          <p:spPr>
            <a:xfrm>
              <a:off x="2175276" y="4750227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/>
            </a:p>
          </p:txBody>
        </p:sp>
        <p:sp>
          <p:nvSpPr>
            <p:cNvPr id="53" name="Rectangle 107">
              <a:extLst>
                <a:ext uri="{FF2B5EF4-FFF2-40B4-BE49-F238E27FC236}">
                  <a16:creationId xmlns:a16="http://schemas.microsoft.com/office/drawing/2014/main" id="{BDE73A40-3648-4E7D-B910-8B9E9404D9AD}"/>
                </a:ext>
              </a:extLst>
            </p:cNvPr>
            <p:cNvSpPr/>
            <p:nvPr/>
          </p:nvSpPr>
          <p:spPr>
            <a:xfrm>
              <a:off x="2216976" y="4691715"/>
              <a:ext cx="786062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en-US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5</a:t>
              </a:r>
              <a:r>
                <a:rPr lang="th-TH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3659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54" name="Rectangle 31">
              <a:extLst>
                <a:ext uri="{FF2B5EF4-FFF2-40B4-BE49-F238E27FC236}">
                  <a16:creationId xmlns:a16="http://schemas.microsoft.com/office/drawing/2014/main" id="{939E528A-64CB-4ED8-8D19-5B64FE6A3ED1}"/>
                </a:ext>
              </a:extLst>
            </p:cNvPr>
            <p:cNvSpPr/>
            <p:nvPr/>
          </p:nvSpPr>
          <p:spPr>
            <a:xfrm>
              <a:off x="2860061" y="4697670"/>
              <a:ext cx="9527816" cy="71664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6423" algn="dec"/>
                  <a:tab pos="341721" algn="l"/>
                  <a:tab pos="569534" algn="l"/>
                  <a:tab pos="797349" algn="l"/>
                  <a:tab pos="3531115" algn="l"/>
                  <a:tab pos="3758930" algn="l"/>
                  <a:tab pos="3986743" algn="l"/>
                </a:tabLst>
              </a:pPr>
              <a:r>
                <a:rPr lang="th-TH" sz="366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เป็นสิ่งหนึ่งที่สามารถนำมาใช้ในการกระตุ้นเศรษฐกิจของประเทศ</a:t>
              </a:r>
              <a:endParaRPr lang="en-US" sz="366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10" name="กลุ่ม 2">
            <a:extLst>
              <a:ext uri="{FF2B5EF4-FFF2-40B4-BE49-F238E27FC236}">
                <a16:creationId xmlns:a16="http://schemas.microsoft.com/office/drawing/2014/main" id="{69D927D6-6331-4FD2-BEC8-CD218AF3632E}"/>
              </a:ext>
            </a:extLst>
          </p:cNvPr>
          <p:cNvGrpSpPr/>
          <p:nvPr/>
        </p:nvGrpSpPr>
        <p:grpSpPr>
          <a:xfrm>
            <a:off x="1159021" y="2612662"/>
            <a:ext cx="9775258" cy="686572"/>
            <a:chOff x="2110200" y="3860611"/>
            <a:chExt cx="10686047" cy="750540"/>
          </a:xfrm>
        </p:grpSpPr>
        <p:sp>
          <p:nvSpPr>
            <p:cNvPr id="11" name="Rectangle: Rounded Corners 24">
              <a:extLst>
                <a:ext uri="{FF2B5EF4-FFF2-40B4-BE49-F238E27FC236}">
                  <a16:creationId xmlns:a16="http://schemas.microsoft.com/office/drawing/2014/main" id="{5FECC782-D7EC-4ED9-9749-7EF79DA0DBC7}"/>
                </a:ext>
              </a:extLst>
            </p:cNvPr>
            <p:cNvSpPr/>
            <p:nvPr/>
          </p:nvSpPr>
          <p:spPr>
            <a:xfrm>
              <a:off x="2110200" y="3908027"/>
              <a:ext cx="10686047" cy="603255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 dirty="0"/>
            </a:p>
          </p:txBody>
        </p:sp>
        <p:sp>
          <p:nvSpPr>
            <p:cNvPr id="12" name="Rectangle: Rounded Corners 93">
              <a:extLst>
                <a:ext uri="{FF2B5EF4-FFF2-40B4-BE49-F238E27FC236}">
                  <a16:creationId xmlns:a16="http://schemas.microsoft.com/office/drawing/2014/main" id="{2DF95D3F-2842-48DA-9885-36523511BC95}"/>
                </a:ext>
              </a:extLst>
            </p:cNvPr>
            <p:cNvSpPr/>
            <p:nvPr/>
          </p:nvSpPr>
          <p:spPr>
            <a:xfrm>
              <a:off x="2175277" y="3946888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FF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/>
            </a:p>
          </p:txBody>
        </p:sp>
        <p:sp>
          <p:nvSpPr>
            <p:cNvPr id="13" name="Rectangle 94">
              <a:extLst>
                <a:ext uri="{FF2B5EF4-FFF2-40B4-BE49-F238E27FC236}">
                  <a16:creationId xmlns:a16="http://schemas.microsoft.com/office/drawing/2014/main" id="{863DF2D1-5702-4F90-9C24-1C2F23B5F0F5}"/>
                </a:ext>
              </a:extLst>
            </p:cNvPr>
            <p:cNvSpPr/>
            <p:nvPr/>
          </p:nvSpPr>
          <p:spPr>
            <a:xfrm>
              <a:off x="2216976" y="3860611"/>
              <a:ext cx="786062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en-US" sz="3659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2</a:t>
              </a:r>
              <a:r>
                <a:rPr lang="th-TH" sz="3659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3659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4" name="Rectangle 30">
              <a:extLst>
                <a:ext uri="{FF2B5EF4-FFF2-40B4-BE49-F238E27FC236}">
                  <a16:creationId xmlns:a16="http://schemas.microsoft.com/office/drawing/2014/main" id="{F298289D-8885-458D-A968-5AC51B3F791F}"/>
                </a:ext>
              </a:extLst>
            </p:cNvPr>
            <p:cNvSpPr/>
            <p:nvPr/>
          </p:nvSpPr>
          <p:spPr>
            <a:xfrm>
              <a:off x="2825354" y="3894645"/>
              <a:ext cx="9410280" cy="71650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6423" algn="dec"/>
                  <a:tab pos="341721" algn="l"/>
                  <a:tab pos="569534" algn="l"/>
                  <a:tab pos="797349" algn="l"/>
                  <a:tab pos="3531115" algn="l"/>
                  <a:tab pos="3758930" algn="l"/>
                  <a:tab pos="3986743" algn="l"/>
                </a:tabLst>
              </a:pPr>
              <a:r>
                <a:rPr lang="th-TH" sz="366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เป็นการเชิญชวนให้เกิดความสนใจในกิจกรรมการแสดงนาฏศิลป์ยิ่งขึ้น</a:t>
              </a:r>
            </a:p>
          </p:txBody>
        </p:sp>
      </p:grpSp>
      <p:grpSp>
        <p:nvGrpSpPr>
          <p:cNvPr id="35" name="กลุ่ม 2">
            <a:extLst>
              <a:ext uri="{FF2B5EF4-FFF2-40B4-BE49-F238E27FC236}">
                <a16:creationId xmlns:a16="http://schemas.microsoft.com/office/drawing/2014/main" id="{B0009A8E-AB25-43DE-BE20-43458D044BBB}"/>
              </a:ext>
            </a:extLst>
          </p:cNvPr>
          <p:cNvGrpSpPr/>
          <p:nvPr/>
        </p:nvGrpSpPr>
        <p:grpSpPr>
          <a:xfrm>
            <a:off x="1159021" y="2612661"/>
            <a:ext cx="9785592" cy="686731"/>
            <a:chOff x="2110200" y="3860611"/>
            <a:chExt cx="10697344" cy="750714"/>
          </a:xfrm>
        </p:grpSpPr>
        <p:sp>
          <p:nvSpPr>
            <p:cNvPr id="36" name="Rectangle: Rounded Corners 24">
              <a:extLst>
                <a:ext uri="{FF2B5EF4-FFF2-40B4-BE49-F238E27FC236}">
                  <a16:creationId xmlns:a16="http://schemas.microsoft.com/office/drawing/2014/main" id="{1A672BFC-5516-484B-832A-3A274F5AC153}"/>
                </a:ext>
              </a:extLst>
            </p:cNvPr>
            <p:cNvSpPr/>
            <p:nvPr/>
          </p:nvSpPr>
          <p:spPr>
            <a:xfrm>
              <a:off x="2110200" y="3908027"/>
              <a:ext cx="10697344" cy="603255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 dirty="0"/>
            </a:p>
          </p:txBody>
        </p:sp>
        <p:sp>
          <p:nvSpPr>
            <p:cNvPr id="37" name="Rectangle: Rounded Corners 93">
              <a:extLst>
                <a:ext uri="{FF2B5EF4-FFF2-40B4-BE49-F238E27FC236}">
                  <a16:creationId xmlns:a16="http://schemas.microsoft.com/office/drawing/2014/main" id="{F97DDD0C-0C92-47D1-9E9A-BBBE8482E8D2}"/>
                </a:ext>
              </a:extLst>
            </p:cNvPr>
            <p:cNvSpPr/>
            <p:nvPr/>
          </p:nvSpPr>
          <p:spPr>
            <a:xfrm>
              <a:off x="2175277" y="3946888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/>
            </a:p>
          </p:txBody>
        </p:sp>
        <p:sp>
          <p:nvSpPr>
            <p:cNvPr id="38" name="Rectangle 94">
              <a:extLst>
                <a:ext uri="{FF2B5EF4-FFF2-40B4-BE49-F238E27FC236}">
                  <a16:creationId xmlns:a16="http://schemas.microsoft.com/office/drawing/2014/main" id="{9EA4296F-8A32-4730-9637-5A359CC4D6B1}"/>
                </a:ext>
              </a:extLst>
            </p:cNvPr>
            <p:cNvSpPr/>
            <p:nvPr/>
          </p:nvSpPr>
          <p:spPr>
            <a:xfrm>
              <a:off x="2216976" y="3860611"/>
              <a:ext cx="786062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en-US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2</a:t>
              </a:r>
              <a:r>
                <a:rPr lang="th-TH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3659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39" name="Rectangle 30">
              <a:extLst>
                <a:ext uri="{FF2B5EF4-FFF2-40B4-BE49-F238E27FC236}">
                  <a16:creationId xmlns:a16="http://schemas.microsoft.com/office/drawing/2014/main" id="{524FD22D-3088-472C-B3DC-1D11F87CB2FA}"/>
                </a:ext>
              </a:extLst>
            </p:cNvPr>
            <p:cNvSpPr/>
            <p:nvPr/>
          </p:nvSpPr>
          <p:spPr>
            <a:xfrm>
              <a:off x="2830212" y="3894682"/>
              <a:ext cx="9410280" cy="71664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6423" algn="dec"/>
                  <a:tab pos="341721" algn="l"/>
                  <a:tab pos="569534" algn="l"/>
                  <a:tab pos="797349" algn="l"/>
                  <a:tab pos="3531115" algn="l"/>
                  <a:tab pos="3758930" algn="l"/>
                  <a:tab pos="3986743" algn="l"/>
                </a:tabLst>
              </a:pPr>
              <a:r>
                <a:rPr lang="th-TH" sz="366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เป็นการเชิญชวนให้เกิดความสนใจในกิจกรรมการแสดงนาฏศิลป์ยิ่งขึ้น</a:t>
              </a:r>
            </a:p>
          </p:txBody>
        </p:sp>
      </p:grpSp>
      <p:pic>
        <p:nvPicPr>
          <p:cNvPr id="55" name="ถัดไป">
            <a:hlinkClick r:id="rId3" action="ppaction://hlinksldjump"/>
            <a:extLst>
              <a:ext uri="{FF2B5EF4-FFF2-40B4-BE49-F238E27FC236}">
                <a16:creationId xmlns:a16="http://schemas.microsoft.com/office/drawing/2014/main" id="{554245CF-77B2-4941-BF42-1F17259C6A5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94167" y="6130298"/>
            <a:ext cx="931699" cy="481694"/>
          </a:xfrm>
          <a:prstGeom prst="rect">
            <a:avLst/>
          </a:prstGeom>
        </p:spPr>
      </p:pic>
      <p:pic>
        <p:nvPicPr>
          <p:cNvPr id="56" name="teacher guide">
            <a:extLst>
              <a:ext uri="{FF2B5EF4-FFF2-40B4-BE49-F238E27FC236}">
                <a16:creationId xmlns:a16="http://schemas.microsoft.com/office/drawing/2014/main" id="{A5EA65F4-7E77-4B58-A4E3-4707D5AF942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7884" y="6124499"/>
            <a:ext cx="1115856" cy="487804"/>
          </a:xfrm>
          <a:prstGeom prst="rect">
            <a:avLst/>
          </a:prstGeom>
        </p:spPr>
      </p:pic>
      <p:pic>
        <p:nvPicPr>
          <p:cNvPr id="62" name="Picture 61">
            <a:extLst>
              <a:ext uri="{FF2B5EF4-FFF2-40B4-BE49-F238E27FC236}">
                <a16:creationId xmlns:a16="http://schemas.microsoft.com/office/drawing/2014/main" id="{4EF21DD7-DA62-4D9E-869F-EA4BCFA2FCFF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7658" y="0"/>
            <a:ext cx="714342" cy="752613"/>
          </a:xfrm>
          <a:prstGeom prst="rect">
            <a:avLst/>
          </a:prstGeom>
        </p:spPr>
      </p:pic>
      <p:pic>
        <p:nvPicPr>
          <p:cNvPr id="63" name="Picture 62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DBC0D22A-805B-4B1B-A3DE-070430E75B7A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17891" y="6130298"/>
            <a:ext cx="491712" cy="485326"/>
          </a:xfrm>
          <a:prstGeom prst="rect">
            <a:avLst/>
          </a:prstGeom>
        </p:spPr>
      </p:pic>
      <p:sp>
        <p:nvSpPr>
          <p:cNvPr id="64" name="Rectangle 63">
            <a:extLst>
              <a:ext uri="{FF2B5EF4-FFF2-40B4-BE49-F238E27FC236}">
                <a16:creationId xmlns:a16="http://schemas.microsoft.com/office/drawing/2014/main" id="{E5164235-D6B8-4AAB-8DC0-055CE7180ED4}"/>
              </a:ext>
            </a:extLst>
          </p:cNvPr>
          <p:cNvSpPr/>
          <p:nvPr/>
        </p:nvSpPr>
        <p:spPr>
          <a:xfrm>
            <a:off x="662581" y="1124744"/>
            <a:ext cx="10734624" cy="6554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215764" algn="dec"/>
                <a:tab pos="340678" algn="l"/>
                <a:tab pos="567797" algn="l"/>
                <a:tab pos="794916" algn="l"/>
                <a:tab pos="3520343" algn="l"/>
                <a:tab pos="3747462" algn="l"/>
                <a:tab pos="3974581" algn="l"/>
              </a:tabLst>
            </a:pPr>
            <a:r>
              <a:rPr lang="th-TH" sz="3659" b="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rPr>
              <a:t>5.</a:t>
            </a:r>
            <a:r>
              <a:rPr lang="en-US" sz="3659" b="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rPr>
              <a:t>  </a:t>
            </a:r>
            <a:r>
              <a:rPr lang="th-TH" sz="3659" b="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rPr>
              <a:t>การสืบทอดองค์ความรู้ทางนาฏศิลป์มีความสำคัญอย่างไร</a:t>
            </a:r>
            <a:endParaRPr lang="en-US" sz="3659" b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grpSp>
        <p:nvGrpSpPr>
          <p:cNvPr id="57" name="Group 56">
            <a:extLst>
              <a:ext uri="{FF2B5EF4-FFF2-40B4-BE49-F238E27FC236}">
                <a16:creationId xmlns:a16="http://schemas.microsoft.com/office/drawing/2014/main" id="{BCDA1FD7-5E24-4168-B0E3-172F314D577E}"/>
              </a:ext>
            </a:extLst>
          </p:cNvPr>
          <p:cNvGrpSpPr/>
          <p:nvPr/>
        </p:nvGrpSpPr>
        <p:grpSpPr>
          <a:xfrm>
            <a:off x="1615546" y="7211278"/>
            <a:ext cx="8961323" cy="3436755"/>
            <a:chOff x="1542902" y="4187299"/>
            <a:chExt cx="9016871" cy="3458058"/>
          </a:xfrm>
          <a:effectLst>
            <a:outerShdw blurRad="508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58" name="Rectangle: Rounded Corners 57">
              <a:extLst>
                <a:ext uri="{FF2B5EF4-FFF2-40B4-BE49-F238E27FC236}">
                  <a16:creationId xmlns:a16="http://schemas.microsoft.com/office/drawing/2014/main" id="{49970E52-0CB0-4400-9DE8-34B86470CE1D}"/>
                </a:ext>
              </a:extLst>
            </p:cNvPr>
            <p:cNvSpPr/>
            <p:nvPr/>
          </p:nvSpPr>
          <p:spPr>
            <a:xfrm>
              <a:off x="1542902" y="4187299"/>
              <a:ext cx="9016457" cy="3458058"/>
            </a:xfrm>
            <a:prstGeom prst="roundRect">
              <a:avLst>
                <a:gd name="adj" fmla="val 7117"/>
              </a:avLst>
            </a:prstGeom>
            <a:solidFill>
              <a:schemeClr val="bg1"/>
            </a:solidFill>
            <a:ln w="76200">
              <a:solidFill>
                <a:schemeClr val="bg1">
                  <a:lumMod val="95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86"/>
            </a:p>
          </p:txBody>
        </p:sp>
        <p:sp>
          <p:nvSpPr>
            <p:cNvPr id="59" name="Rectangle 58">
              <a:extLst>
                <a:ext uri="{FF2B5EF4-FFF2-40B4-BE49-F238E27FC236}">
                  <a16:creationId xmlns:a16="http://schemas.microsoft.com/office/drawing/2014/main" id="{4CFB971A-18CD-41AF-BAF6-2016F64CEBB1}"/>
                </a:ext>
              </a:extLst>
            </p:cNvPr>
            <p:cNvSpPr/>
            <p:nvPr/>
          </p:nvSpPr>
          <p:spPr>
            <a:xfrm>
              <a:off x="2009997" y="4600189"/>
              <a:ext cx="8549776" cy="5264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361326" algn="l"/>
                  <a:tab pos="711608" algn="l"/>
                </a:tabLst>
              </a:pPr>
              <a:r>
                <a:rPr lang="th-TH" sz="28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เฉลย ข้อ </a:t>
              </a:r>
              <a:r>
                <a:rPr lang="en-US" sz="28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1</a:t>
              </a:r>
              <a:r>
                <a:rPr lang="th-TH" sz="28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. เป็นการสืบสานภูมิปัญญาทางวัฒนธรรมของบรรพบุรุษไทยที่มีมาแต่อดีต</a:t>
              </a:r>
            </a:p>
          </p:txBody>
        </p:sp>
        <p:sp>
          <p:nvSpPr>
            <p:cNvPr id="60" name="Rectangle 59">
              <a:extLst>
                <a:ext uri="{FF2B5EF4-FFF2-40B4-BE49-F238E27FC236}">
                  <a16:creationId xmlns:a16="http://schemas.microsoft.com/office/drawing/2014/main" id="{A9D19D98-63D0-4221-865A-344305813FC4}"/>
                </a:ext>
              </a:extLst>
            </p:cNvPr>
            <p:cNvSpPr/>
            <p:nvPr/>
          </p:nvSpPr>
          <p:spPr>
            <a:xfrm>
              <a:off x="2024304" y="5165629"/>
              <a:ext cx="8173885" cy="182713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การสืบทอดองค์ความรู้ทางนาฏศิลป์มีความสำคัญต่อคนไทยในหลายประการ เช่น </a:t>
              </a:r>
            </a:p>
            <a:p>
              <a:pPr>
                <a:defRPr/>
              </a:pPr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เป็นการรักษามรดกทางวัฒนธรรมของชาติที่งดงามไม่ให้สูญหาย เป็นการสืบสาน</a:t>
              </a:r>
            </a:p>
            <a:p>
              <a:pPr>
                <a:defRPr/>
              </a:pPr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ภูมิปัญญาของบรรพบุรุษไทยที่ได้คิดสร้างสรรค์ผลงานทางด้านนาฏศิลป์ไทยไว้</a:t>
              </a:r>
            </a:p>
            <a:p>
              <a:pPr>
                <a:defRPr/>
              </a:pPr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เป็นสมบัติทางภูมิปัญญาของชาติ </a:t>
              </a:r>
            </a:p>
          </p:txBody>
        </p:sp>
      </p:grpSp>
      <p:pic>
        <p:nvPicPr>
          <p:cNvPr id="61" name="close">
            <a:extLst>
              <a:ext uri="{FF2B5EF4-FFF2-40B4-BE49-F238E27FC236}">
                <a16:creationId xmlns:a16="http://schemas.microsoft.com/office/drawing/2014/main" id="{3301EC29-FE89-4254-A1ED-7C2DDEF6CF2C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17512" y="7029576"/>
            <a:ext cx="553311" cy="5533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44223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91667E-6 -0.75509 L 2.91667E-6 0.25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0255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0.74653 L 0 0.25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944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3.33333E-6 L 0 -0.74652 " pathEditMode="relative" rAng="0" ptsTypes="AA">
                                      <p:cBhvr>
                                        <p:cTn id="13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7338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91667E-6 2.22222E-6 L 2.91667E-6 -0.75509 " pathEditMode="relative" rAng="0" ptsTypes="AA">
                                      <p:cBhvr>
                                        <p:cTn id="15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775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6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>
                      <p:stCondLst>
                        <p:cond delay="0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46" restart="whenNotActive" fill="hold" evtFilter="cancelBubble" nodeType="interactiveSeq">
                <p:stCondLst>
                  <p:cond evt="onClick" delay="0">
                    <p:tgtEl>
                      <p:spTgt spid="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" fill="hold">
                      <p:stCondLst>
                        <p:cond delay="0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"/>
                  </p:tgtEl>
                </p:cond>
              </p:nextCondLst>
            </p:seq>
            <p:seq concurrent="1" nextAc="seek">
              <p:cTn id="60" restart="whenNotActive" fill="hold" evtFilter="cancelBubble" nodeType="interactiveSeq">
                <p:stCondLst>
                  <p:cond evt="onClick" delay="0">
                    <p:tgtEl>
                      <p:spTgt spid="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1" fill="hold">
                      <p:stCondLst>
                        <p:cond delay="0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0"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1" name="กลุ่ม 1">
            <a:extLst>
              <a:ext uri="{FF2B5EF4-FFF2-40B4-BE49-F238E27FC236}">
                <a16:creationId xmlns:a16="http://schemas.microsoft.com/office/drawing/2014/main" id="{E2E9D6D2-2A73-4A96-AB69-557E639A2D04}"/>
              </a:ext>
            </a:extLst>
          </p:cNvPr>
          <p:cNvGrpSpPr/>
          <p:nvPr/>
        </p:nvGrpSpPr>
        <p:grpSpPr>
          <a:xfrm>
            <a:off x="1164878" y="3333582"/>
            <a:ext cx="9774900" cy="658410"/>
            <a:chOff x="2110201" y="4688464"/>
            <a:chExt cx="10863023" cy="719756"/>
          </a:xfrm>
        </p:grpSpPr>
        <p:sp>
          <p:nvSpPr>
            <p:cNvPr id="112" name="Rectangle: Rounded Corners 25">
              <a:extLst>
                <a:ext uri="{FF2B5EF4-FFF2-40B4-BE49-F238E27FC236}">
                  <a16:creationId xmlns:a16="http://schemas.microsoft.com/office/drawing/2014/main" id="{FFFA6C66-09FA-4B29-8107-15CA5740FFB9}"/>
                </a:ext>
              </a:extLst>
            </p:cNvPr>
            <p:cNvSpPr/>
            <p:nvPr/>
          </p:nvSpPr>
          <p:spPr>
            <a:xfrm>
              <a:off x="2110201" y="4716550"/>
              <a:ext cx="10863023" cy="592907"/>
            </a:xfrm>
            <a:prstGeom prst="roundRect">
              <a:avLst>
                <a:gd name="adj" fmla="val 50000"/>
              </a:avLst>
            </a:prstGeom>
            <a:solidFill>
              <a:srgbClr val="D5FFE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 dirty="0"/>
            </a:p>
          </p:txBody>
        </p:sp>
        <p:sp>
          <p:nvSpPr>
            <p:cNvPr id="113" name="Rectangle: Rounded Corners 104">
              <a:extLst>
                <a:ext uri="{FF2B5EF4-FFF2-40B4-BE49-F238E27FC236}">
                  <a16:creationId xmlns:a16="http://schemas.microsoft.com/office/drawing/2014/main" id="{D1616B1C-1312-4E95-A2EA-F52827420462}"/>
                </a:ext>
              </a:extLst>
            </p:cNvPr>
            <p:cNvSpPr/>
            <p:nvPr/>
          </p:nvSpPr>
          <p:spPr>
            <a:xfrm>
              <a:off x="2175276" y="4750227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00A65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/>
            </a:p>
          </p:txBody>
        </p:sp>
        <p:sp>
          <p:nvSpPr>
            <p:cNvPr id="114" name="Rectangle 113">
              <a:extLst>
                <a:ext uri="{FF2B5EF4-FFF2-40B4-BE49-F238E27FC236}">
                  <a16:creationId xmlns:a16="http://schemas.microsoft.com/office/drawing/2014/main" id="{7CB94E87-204F-408F-9584-590A3D6949E7}"/>
                </a:ext>
              </a:extLst>
            </p:cNvPr>
            <p:cNvSpPr/>
            <p:nvPr/>
          </p:nvSpPr>
          <p:spPr>
            <a:xfrm>
              <a:off x="2216976" y="4691715"/>
              <a:ext cx="786062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3.</a:t>
              </a:r>
              <a:endParaRPr lang="en-US" sz="3659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15" name="Rectangle 31">
              <a:extLst>
                <a:ext uri="{FF2B5EF4-FFF2-40B4-BE49-F238E27FC236}">
                  <a16:creationId xmlns:a16="http://schemas.microsoft.com/office/drawing/2014/main" id="{180F8F23-464F-4E4E-BB5E-BDB538D6098F}"/>
                </a:ext>
              </a:extLst>
            </p:cNvPr>
            <p:cNvSpPr/>
            <p:nvPr/>
          </p:nvSpPr>
          <p:spPr>
            <a:xfrm>
              <a:off x="2872507" y="4688464"/>
              <a:ext cx="9527816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แสดงความเคารพนับถือต่อครูบาอาจารย์</a:t>
              </a:r>
            </a:p>
          </p:txBody>
        </p:sp>
      </p:grpSp>
      <p:grpSp>
        <p:nvGrpSpPr>
          <p:cNvPr id="146" name="กลุ่ม 1">
            <a:extLst>
              <a:ext uri="{FF2B5EF4-FFF2-40B4-BE49-F238E27FC236}">
                <a16:creationId xmlns:a16="http://schemas.microsoft.com/office/drawing/2014/main" id="{35E18210-8320-4621-B558-B625C76E153B}"/>
              </a:ext>
            </a:extLst>
          </p:cNvPr>
          <p:cNvGrpSpPr/>
          <p:nvPr/>
        </p:nvGrpSpPr>
        <p:grpSpPr>
          <a:xfrm>
            <a:off x="1164878" y="3333585"/>
            <a:ext cx="9774900" cy="658417"/>
            <a:chOff x="2110201" y="4688458"/>
            <a:chExt cx="10691284" cy="719762"/>
          </a:xfrm>
        </p:grpSpPr>
        <p:sp>
          <p:nvSpPr>
            <p:cNvPr id="147" name="Rectangle: Rounded Corners 25">
              <a:extLst>
                <a:ext uri="{FF2B5EF4-FFF2-40B4-BE49-F238E27FC236}">
                  <a16:creationId xmlns:a16="http://schemas.microsoft.com/office/drawing/2014/main" id="{DBA078BA-AFE0-4409-976A-22AD7EA5D79B}"/>
                </a:ext>
              </a:extLst>
            </p:cNvPr>
            <p:cNvSpPr/>
            <p:nvPr/>
          </p:nvSpPr>
          <p:spPr>
            <a:xfrm>
              <a:off x="2110201" y="4716550"/>
              <a:ext cx="10691284" cy="592907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 dirty="0"/>
            </a:p>
          </p:txBody>
        </p:sp>
        <p:sp>
          <p:nvSpPr>
            <p:cNvPr id="148" name="Rectangle: Rounded Corners 104">
              <a:extLst>
                <a:ext uri="{FF2B5EF4-FFF2-40B4-BE49-F238E27FC236}">
                  <a16:creationId xmlns:a16="http://schemas.microsoft.com/office/drawing/2014/main" id="{8E965AFF-47C6-4CFC-94D2-75E0D6FAA3FE}"/>
                </a:ext>
              </a:extLst>
            </p:cNvPr>
            <p:cNvSpPr/>
            <p:nvPr/>
          </p:nvSpPr>
          <p:spPr>
            <a:xfrm>
              <a:off x="2175276" y="4750227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/>
            </a:p>
          </p:txBody>
        </p:sp>
        <p:sp>
          <p:nvSpPr>
            <p:cNvPr id="149" name="Rectangle 107">
              <a:extLst>
                <a:ext uri="{FF2B5EF4-FFF2-40B4-BE49-F238E27FC236}">
                  <a16:creationId xmlns:a16="http://schemas.microsoft.com/office/drawing/2014/main" id="{0571EB4D-ED56-4258-9CE1-0D183B4E94C0}"/>
                </a:ext>
              </a:extLst>
            </p:cNvPr>
            <p:cNvSpPr/>
            <p:nvPr/>
          </p:nvSpPr>
          <p:spPr>
            <a:xfrm>
              <a:off x="2216976" y="4691715"/>
              <a:ext cx="786062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3.</a:t>
              </a:r>
              <a:endParaRPr lang="en-US" sz="3659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50" name="Rectangle 31">
              <a:extLst>
                <a:ext uri="{FF2B5EF4-FFF2-40B4-BE49-F238E27FC236}">
                  <a16:creationId xmlns:a16="http://schemas.microsoft.com/office/drawing/2014/main" id="{17A21FB5-37CB-4263-8AA0-1717A099DEB0}"/>
                </a:ext>
              </a:extLst>
            </p:cNvPr>
            <p:cNvSpPr/>
            <p:nvPr/>
          </p:nvSpPr>
          <p:spPr>
            <a:xfrm>
              <a:off x="2860061" y="4688458"/>
              <a:ext cx="9527816" cy="71650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แสดงความเคารพนับถือต่อครูบาอาจารย์</a:t>
              </a:r>
            </a:p>
          </p:txBody>
        </p:sp>
      </p:grpSp>
      <p:grpSp>
        <p:nvGrpSpPr>
          <p:cNvPr id="101" name="กลุ่ม 4">
            <a:extLst>
              <a:ext uri="{FF2B5EF4-FFF2-40B4-BE49-F238E27FC236}">
                <a16:creationId xmlns:a16="http://schemas.microsoft.com/office/drawing/2014/main" id="{4C6705DB-BDD2-46E5-9510-CD23E179DFC8}"/>
              </a:ext>
            </a:extLst>
          </p:cNvPr>
          <p:cNvGrpSpPr/>
          <p:nvPr/>
        </p:nvGrpSpPr>
        <p:grpSpPr>
          <a:xfrm>
            <a:off x="1164878" y="1901999"/>
            <a:ext cx="9769449" cy="667172"/>
            <a:chOff x="2115662" y="3062366"/>
            <a:chExt cx="9788145" cy="729334"/>
          </a:xfrm>
        </p:grpSpPr>
        <p:sp>
          <p:nvSpPr>
            <p:cNvPr id="102" name="Rectangle: Rounded Corners 23">
              <a:extLst>
                <a:ext uri="{FF2B5EF4-FFF2-40B4-BE49-F238E27FC236}">
                  <a16:creationId xmlns:a16="http://schemas.microsoft.com/office/drawing/2014/main" id="{720B78C2-0628-4154-BAB2-F7FABCE59A97}"/>
                </a:ext>
              </a:extLst>
            </p:cNvPr>
            <p:cNvSpPr/>
            <p:nvPr/>
          </p:nvSpPr>
          <p:spPr>
            <a:xfrm>
              <a:off x="2115662" y="3104341"/>
              <a:ext cx="9788145" cy="596704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 dirty="0"/>
            </a:p>
          </p:txBody>
        </p:sp>
        <p:sp>
          <p:nvSpPr>
            <p:cNvPr id="103" name="Rectangle: Rounded Corners 83">
              <a:extLst>
                <a:ext uri="{FF2B5EF4-FFF2-40B4-BE49-F238E27FC236}">
                  <a16:creationId xmlns:a16="http://schemas.microsoft.com/office/drawing/2014/main" id="{6D4C68A6-72D1-44A6-9497-CF61C8635CF9}"/>
                </a:ext>
              </a:extLst>
            </p:cNvPr>
            <p:cNvSpPr/>
            <p:nvPr/>
          </p:nvSpPr>
          <p:spPr>
            <a:xfrm>
              <a:off x="2175513" y="3162644"/>
              <a:ext cx="447862" cy="481594"/>
            </a:xfrm>
            <a:prstGeom prst="roundRect">
              <a:avLst>
                <a:gd name="adj" fmla="val 50000"/>
              </a:avLst>
            </a:prstGeom>
            <a:solidFill>
              <a:srgbClr val="FF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/>
            </a:p>
          </p:txBody>
        </p:sp>
        <p:sp>
          <p:nvSpPr>
            <p:cNvPr id="104" name="Rectangle 88">
              <a:extLst>
                <a:ext uri="{FF2B5EF4-FFF2-40B4-BE49-F238E27FC236}">
                  <a16:creationId xmlns:a16="http://schemas.microsoft.com/office/drawing/2014/main" id="{EFEA6AB2-4995-4DA3-86BB-3B64A53C96EB}"/>
                </a:ext>
              </a:extLst>
            </p:cNvPr>
            <p:cNvSpPr/>
            <p:nvPr/>
          </p:nvSpPr>
          <p:spPr>
            <a:xfrm>
              <a:off x="2197711" y="3062366"/>
              <a:ext cx="786062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1.</a:t>
              </a:r>
              <a:endParaRPr lang="en-US" sz="3659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05" name="Rectangle 29">
              <a:extLst>
                <a:ext uri="{FF2B5EF4-FFF2-40B4-BE49-F238E27FC236}">
                  <a16:creationId xmlns:a16="http://schemas.microsoft.com/office/drawing/2014/main" id="{A80EEA7E-B09E-48C7-8454-4A5DF64FB32B}"/>
                </a:ext>
              </a:extLst>
            </p:cNvPr>
            <p:cNvSpPr/>
            <p:nvPr/>
          </p:nvSpPr>
          <p:spPr>
            <a:xfrm>
              <a:off x="2765655" y="3075195"/>
              <a:ext cx="7726545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ช่วยให้รู้จักเศียรครูที่นำมาใช้ประกอบพิธีกรรม</a:t>
              </a:r>
            </a:p>
          </p:txBody>
        </p:sp>
      </p:grpSp>
      <p:grpSp>
        <p:nvGrpSpPr>
          <p:cNvPr id="106" name="กลุ่ม 2">
            <a:extLst>
              <a:ext uri="{FF2B5EF4-FFF2-40B4-BE49-F238E27FC236}">
                <a16:creationId xmlns:a16="http://schemas.microsoft.com/office/drawing/2014/main" id="{FCE99FD0-6A23-4240-8849-2F9A0F1F09B4}"/>
              </a:ext>
            </a:extLst>
          </p:cNvPr>
          <p:cNvGrpSpPr/>
          <p:nvPr/>
        </p:nvGrpSpPr>
        <p:grpSpPr>
          <a:xfrm>
            <a:off x="1164878" y="2612654"/>
            <a:ext cx="9774899" cy="707791"/>
            <a:chOff x="2110200" y="3860611"/>
            <a:chExt cx="10685655" cy="773738"/>
          </a:xfrm>
        </p:grpSpPr>
        <p:sp>
          <p:nvSpPr>
            <p:cNvPr id="107" name="Rectangle: Rounded Corners 24">
              <a:extLst>
                <a:ext uri="{FF2B5EF4-FFF2-40B4-BE49-F238E27FC236}">
                  <a16:creationId xmlns:a16="http://schemas.microsoft.com/office/drawing/2014/main" id="{27F08297-5504-4E4D-B815-B6D3BDCE20FB}"/>
                </a:ext>
              </a:extLst>
            </p:cNvPr>
            <p:cNvSpPr/>
            <p:nvPr/>
          </p:nvSpPr>
          <p:spPr>
            <a:xfrm>
              <a:off x="2110200" y="3908027"/>
              <a:ext cx="10685655" cy="603255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 dirty="0"/>
            </a:p>
          </p:txBody>
        </p:sp>
        <p:sp>
          <p:nvSpPr>
            <p:cNvPr id="108" name="Rectangle: Rounded Corners 93">
              <a:extLst>
                <a:ext uri="{FF2B5EF4-FFF2-40B4-BE49-F238E27FC236}">
                  <a16:creationId xmlns:a16="http://schemas.microsoft.com/office/drawing/2014/main" id="{C76E0CA6-7501-4921-9F90-90FEA76AA1C3}"/>
                </a:ext>
              </a:extLst>
            </p:cNvPr>
            <p:cNvSpPr/>
            <p:nvPr/>
          </p:nvSpPr>
          <p:spPr>
            <a:xfrm>
              <a:off x="2175277" y="3946888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FF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/>
            </a:p>
          </p:txBody>
        </p:sp>
        <p:sp>
          <p:nvSpPr>
            <p:cNvPr id="109" name="Rectangle 94">
              <a:extLst>
                <a:ext uri="{FF2B5EF4-FFF2-40B4-BE49-F238E27FC236}">
                  <a16:creationId xmlns:a16="http://schemas.microsoft.com/office/drawing/2014/main" id="{8D3F87CE-9D27-4AE1-9F94-9FBEB4782842}"/>
                </a:ext>
              </a:extLst>
            </p:cNvPr>
            <p:cNvSpPr/>
            <p:nvPr/>
          </p:nvSpPr>
          <p:spPr>
            <a:xfrm>
              <a:off x="2216976" y="3860611"/>
              <a:ext cx="786062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2.</a:t>
              </a:r>
              <a:endParaRPr lang="en-US" sz="3659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10" name="Rectangle 30">
              <a:extLst>
                <a:ext uri="{FF2B5EF4-FFF2-40B4-BE49-F238E27FC236}">
                  <a16:creationId xmlns:a16="http://schemas.microsoft.com/office/drawing/2014/main" id="{D145B478-9C42-4809-BB95-5E72F1037176}"/>
                </a:ext>
              </a:extLst>
            </p:cNvPr>
            <p:cNvSpPr/>
            <p:nvPr/>
          </p:nvSpPr>
          <p:spPr>
            <a:xfrm>
              <a:off x="2830212" y="3917844"/>
              <a:ext cx="9410280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ทำให้รำเพลงหน้าพาทย์ชั้นสูงได้ชำนาญยิ่งขึ้น</a:t>
              </a:r>
            </a:p>
          </p:txBody>
        </p:sp>
      </p:grpSp>
      <p:grpSp>
        <p:nvGrpSpPr>
          <p:cNvPr id="116" name="กลุ่ม 1">
            <a:extLst>
              <a:ext uri="{FF2B5EF4-FFF2-40B4-BE49-F238E27FC236}">
                <a16:creationId xmlns:a16="http://schemas.microsoft.com/office/drawing/2014/main" id="{EDA5D368-5AC1-4AE5-A2FF-EFF111C8E9F2}"/>
              </a:ext>
            </a:extLst>
          </p:cNvPr>
          <p:cNvGrpSpPr/>
          <p:nvPr/>
        </p:nvGrpSpPr>
        <p:grpSpPr>
          <a:xfrm>
            <a:off x="1164878" y="4038448"/>
            <a:ext cx="9774900" cy="682010"/>
            <a:chOff x="2110201" y="4691715"/>
            <a:chExt cx="10685656" cy="745555"/>
          </a:xfrm>
        </p:grpSpPr>
        <p:sp>
          <p:nvSpPr>
            <p:cNvPr id="117" name="Rectangle: Rounded Corners 25">
              <a:extLst>
                <a:ext uri="{FF2B5EF4-FFF2-40B4-BE49-F238E27FC236}">
                  <a16:creationId xmlns:a16="http://schemas.microsoft.com/office/drawing/2014/main" id="{C98B12BB-A621-4E03-863A-4AEC8C9DB191}"/>
                </a:ext>
              </a:extLst>
            </p:cNvPr>
            <p:cNvSpPr/>
            <p:nvPr/>
          </p:nvSpPr>
          <p:spPr>
            <a:xfrm>
              <a:off x="2110201" y="4716550"/>
              <a:ext cx="10685656" cy="592906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 dirty="0"/>
            </a:p>
          </p:txBody>
        </p:sp>
        <p:sp>
          <p:nvSpPr>
            <p:cNvPr id="118" name="Rectangle: Rounded Corners 104">
              <a:extLst>
                <a:ext uri="{FF2B5EF4-FFF2-40B4-BE49-F238E27FC236}">
                  <a16:creationId xmlns:a16="http://schemas.microsoft.com/office/drawing/2014/main" id="{8A5A72EE-A68C-4B3B-904E-7794F1E3F1E5}"/>
                </a:ext>
              </a:extLst>
            </p:cNvPr>
            <p:cNvSpPr/>
            <p:nvPr/>
          </p:nvSpPr>
          <p:spPr>
            <a:xfrm>
              <a:off x="2175276" y="4750227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FF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/>
            </a:p>
          </p:txBody>
        </p:sp>
        <p:sp>
          <p:nvSpPr>
            <p:cNvPr id="119" name="Rectangle 107">
              <a:extLst>
                <a:ext uri="{FF2B5EF4-FFF2-40B4-BE49-F238E27FC236}">
                  <a16:creationId xmlns:a16="http://schemas.microsoft.com/office/drawing/2014/main" id="{756B407E-3EF5-44E6-A68E-6F7E2B375AC8}"/>
                </a:ext>
              </a:extLst>
            </p:cNvPr>
            <p:cNvSpPr/>
            <p:nvPr/>
          </p:nvSpPr>
          <p:spPr>
            <a:xfrm>
              <a:off x="2216976" y="4691715"/>
              <a:ext cx="786062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4.</a:t>
              </a:r>
              <a:endParaRPr lang="en-US" sz="3659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20" name="Rectangle 31">
              <a:extLst>
                <a:ext uri="{FF2B5EF4-FFF2-40B4-BE49-F238E27FC236}">
                  <a16:creationId xmlns:a16="http://schemas.microsoft.com/office/drawing/2014/main" id="{A918EC75-B6BF-4756-84FD-E8CF7CB87513}"/>
                </a:ext>
              </a:extLst>
            </p:cNvPr>
            <p:cNvSpPr/>
            <p:nvPr/>
          </p:nvSpPr>
          <p:spPr>
            <a:xfrm>
              <a:off x="2860061" y="4720765"/>
              <a:ext cx="9527816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ทำให้ศิษย์กับครูผู้สอนรู้จักกันมากขึ้น</a:t>
              </a:r>
            </a:p>
          </p:txBody>
        </p:sp>
      </p:grpSp>
      <p:grpSp>
        <p:nvGrpSpPr>
          <p:cNvPr id="121" name="กลุ่ม 1">
            <a:extLst>
              <a:ext uri="{FF2B5EF4-FFF2-40B4-BE49-F238E27FC236}">
                <a16:creationId xmlns:a16="http://schemas.microsoft.com/office/drawing/2014/main" id="{1FCE4741-E87B-4319-BFC9-83120EAED015}"/>
              </a:ext>
            </a:extLst>
          </p:cNvPr>
          <p:cNvGrpSpPr/>
          <p:nvPr/>
        </p:nvGrpSpPr>
        <p:grpSpPr>
          <a:xfrm>
            <a:off x="1164878" y="4737368"/>
            <a:ext cx="9774900" cy="658410"/>
            <a:chOff x="2110201" y="4688464"/>
            <a:chExt cx="10685656" cy="719756"/>
          </a:xfrm>
        </p:grpSpPr>
        <p:sp>
          <p:nvSpPr>
            <p:cNvPr id="122" name="Rectangle: Rounded Corners 25">
              <a:extLst>
                <a:ext uri="{FF2B5EF4-FFF2-40B4-BE49-F238E27FC236}">
                  <a16:creationId xmlns:a16="http://schemas.microsoft.com/office/drawing/2014/main" id="{158D61DC-64F4-4491-9378-1FBDE072130F}"/>
                </a:ext>
              </a:extLst>
            </p:cNvPr>
            <p:cNvSpPr/>
            <p:nvPr/>
          </p:nvSpPr>
          <p:spPr>
            <a:xfrm>
              <a:off x="2110201" y="4716550"/>
              <a:ext cx="10685656" cy="592907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 dirty="0"/>
            </a:p>
          </p:txBody>
        </p:sp>
        <p:sp>
          <p:nvSpPr>
            <p:cNvPr id="123" name="Rectangle: Rounded Corners 104">
              <a:extLst>
                <a:ext uri="{FF2B5EF4-FFF2-40B4-BE49-F238E27FC236}">
                  <a16:creationId xmlns:a16="http://schemas.microsoft.com/office/drawing/2014/main" id="{C6612A8A-30EC-420D-8B84-5E80F238DA66}"/>
                </a:ext>
              </a:extLst>
            </p:cNvPr>
            <p:cNvSpPr/>
            <p:nvPr/>
          </p:nvSpPr>
          <p:spPr>
            <a:xfrm>
              <a:off x="2175276" y="4750227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FF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/>
            </a:p>
          </p:txBody>
        </p:sp>
        <p:sp>
          <p:nvSpPr>
            <p:cNvPr id="124" name="Rectangle 107">
              <a:extLst>
                <a:ext uri="{FF2B5EF4-FFF2-40B4-BE49-F238E27FC236}">
                  <a16:creationId xmlns:a16="http://schemas.microsoft.com/office/drawing/2014/main" id="{E0E5F39D-5C5D-4F76-938C-D3500C458929}"/>
                </a:ext>
              </a:extLst>
            </p:cNvPr>
            <p:cNvSpPr/>
            <p:nvPr/>
          </p:nvSpPr>
          <p:spPr>
            <a:xfrm>
              <a:off x="2216976" y="4691715"/>
              <a:ext cx="786062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5.</a:t>
              </a:r>
              <a:endParaRPr lang="en-US" sz="3659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25" name="Rectangle 31">
              <a:extLst>
                <a:ext uri="{FF2B5EF4-FFF2-40B4-BE49-F238E27FC236}">
                  <a16:creationId xmlns:a16="http://schemas.microsoft.com/office/drawing/2014/main" id="{8509A4FB-A090-4B0B-B11B-9A0AE6AC089C}"/>
                </a:ext>
              </a:extLst>
            </p:cNvPr>
            <p:cNvSpPr/>
            <p:nvPr/>
          </p:nvSpPr>
          <p:spPr>
            <a:xfrm>
              <a:off x="2860061" y="4688464"/>
              <a:ext cx="9527816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ทำให้รู้จักเพื่อนที่มาเข้าร่วมพิธี</a:t>
              </a:r>
            </a:p>
          </p:txBody>
        </p:sp>
      </p:grpSp>
      <p:grpSp>
        <p:nvGrpSpPr>
          <p:cNvPr id="136" name="กลุ่ม 4">
            <a:extLst>
              <a:ext uri="{FF2B5EF4-FFF2-40B4-BE49-F238E27FC236}">
                <a16:creationId xmlns:a16="http://schemas.microsoft.com/office/drawing/2014/main" id="{916EFF8D-F21A-4351-88AF-FD46BA71D91F}"/>
              </a:ext>
            </a:extLst>
          </p:cNvPr>
          <p:cNvGrpSpPr/>
          <p:nvPr/>
        </p:nvGrpSpPr>
        <p:grpSpPr>
          <a:xfrm>
            <a:off x="1164878" y="1902006"/>
            <a:ext cx="9769450" cy="673544"/>
            <a:chOff x="2115662" y="3062366"/>
            <a:chExt cx="9788146" cy="736298"/>
          </a:xfrm>
        </p:grpSpPr>
        <p:sp>
          <p:nvSpPr>
            <p:cNvPr id="137" name="Rectangle: Rounded Corners 23">
              <a:extLst>
                <a:ext uri="{FF2B5EF4-FFF2-40B4-BE49-F238E27FC236}">
                  <a16:creationId xmlns:a16="http://schemas.microsoft.com/office/drawing/2014/main" id="{D69E38DF-08AF-4BAB-B233-32E60EA18C06}"/>
                </a:ext>
              </a:extLst>
            </p:cNvPr>
            <p:cNvSpPr/>
            <p:nvPr/>
          </p:nvSpPr>
          <p:spPr>
            <a:xfrm>
              <a:off x="2115662" y="3104342"/>
              <a:ext cx="9788146" cy="596703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 dirty="0"/>
            </a:p>
          </p:txBody>
        </p:sp>
        <p:sp>
          <p:nvSpPr>
            <p:cNvPr id="138" name="Rectangle: Rounded Corners 83">
              <a:extLst>
                <a:ext uri="{FF2B5EF4-FFF2-40B4-BE49-F238E27FC236}">
                  <a16:creationId xmlns:a16="http://schemas.microsoft.com/office/drawing/2014/main" id="{B8AC5198-BE6F-44A7-BF4F-625F9FD55DCD}"/>
                </a:ext>
              </a:extLst>
            </p:cNvPr>
            <p:cNvSpPr/>
            <p:nvPr/>
          </p:nvSpPr>
          <p:spPr>
            <a:xfrm>
              <a:off x="2175513" y="3162644"/>
              <a:ext cx="447862" cy="481594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/>
            </a:p>
          </p:txBody>
        </p:sp>
        <p:sp>
          <p:nvSpPr>
            <p:cNvPr id="139" name="Rectangle 88">
              <a:extLst>
                <a:ext uri="{FF2B5EF4-FFF2-40B4-BE49-F238E27FC236}">
                  <a16:creationId xmlns:a16="http://schemas.microsoft.com/office/drawing/2014/main" id="{E6F2A79B-F54C-454F-958E-1F5F9B6BC418}"/>
                </a:ext>
              </a:extLst>
            </p:cNvPr>
            <p:cNvSpPr/>
            <p:nvPr/>
          </p:nvSpPr>
          <p:spPr>
            <a:xfrm>
              <a:off x="2197711" y="3062366"/>
              <a:ext cx="786062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1.</a:t>
              </a:r>
              <a:endParaRPr lang="en-US" sz="3659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40" name="Rectangle 29">
              <a:extLst>
                <a:ext uri="{FF2B5EF4-FFF2-40B4-BE49-F238E27FC236}">
                  <a16:creationId xmlns:a16="http://schemas.microsoft.com/office/drawing/2014/main" id="{2E9A1B1B-7DB7-4D13-B401-3998EFF818CB}"/>
                </a:ext>
              </a:extLst>
            </p:cNvPr>
            <p:cNvSpPr/>
            <p:nvPr/>
          </p:nvSpPr>
          <p:spPr>
            <a:xfrm>
              <a:off x="2765655" y="3082160"/>
              <a:ext cx="7726545" cy="71650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ช่วยให้รู้จักเศียรครูที่นำมาใช้ประกอบพิธีกรรม</a:t>
              </a:r>
            </a:p>
          </p:txBody>
        </p:sp>
      </p:grpSp>
      <p:grpSp>
        <p:nvGrpSpPr>
          <p:cNvPr id="141" name="กลุ่ม 2">
            <a:extLst>
              <a:ext uri="{FF2B5EF4-FFF2-40B4-BE49-F238E27FC236}">
                <a16:creationId xmlns:a16="http://schemas.microsoft.com/office/drawing/2014/main" id="{CE09F9EA-0C2E-4BF5-85D4-65676D60EF83}"/>
              </a:ext>
            </a:extLst>
          </p:cNvPr>
          <p:cNvGrpSpPr/>
          <p:nvPr/>
        </p:nvGrpSpPr>
        <p:grpSpPr>
          <a:xfrm>
            <a:off x="1164878" y="2612647"/>
            <a:ext cx="9774901" cy="707797"/>
            <a:chOff x="2110199" y="3860611"/>
            <a:chExt cx="10685657" cy="773746"/>
          </a:xfrm>
        </p:grpSpPr>
        <p:sp>
          <p:nvSpPr>
            <p:cNvPr id="142" name="Rectangle: Rounded Corners 24">
              <a:extLst>
                <a:ext uri="{FF2B5EF4-FFF2-40B4-BE49-F238E27FC236}">
                  <a16:creationId xmlns:a16="http://schemas.microsoft.com/office/drawing/2014/main" id="{1A12DA90-9E78-470E-8CB7-C142CF0ABEEB}"/>
                </a:ext>
              </a:extLst>
            </p:cNvPr>
            <p:cNvSpPr/>
            <p:nvPr/>
          </p:nvSpPr>
          <p:spPr>
            <a:xfrm>
              <a:off x="2110199" y="3908027"/>
              <a:ext cx="10685657" cy="603256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 dirty="0"/>
            </a:p>
          </p:txBody>
        </p:sp>
        <p:sp>
          <p:nvSpPr>
            <p:cNvPr id="143" name="Rectangle: Rounded Corners 93">
              <a:extLst>
                <a:ext uri="{FF2B5EF4-FFF2-40B4-BE49-F238E27FC236}">
                  <a16:creationId xmlns:a16="http://schemas.microsoft.com/office/drawing/2014/main" id="{57DB22D6-A075-4803-A23D-C910BB0E1FB0}"/>
                </a:ext>
              </a:extLst>
            </p:cNvPr>
            <p:cNvSpPr/>
            <p:nvPr/>
          </p:nvSpPr>
          <p:spPr>
            <a:xfrm>
              <a:off x="2175277" y="3946888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/>
            </a:p>
          </p:txBody>
        </p:sp>
        <p:sp>
          <p:nvSpPr>
            <p:cNvPr id="144" name="Rectangle 94">
              <a:extLst>
                <a:ext uri="{FF2B5EF4-FFF2-40B4-BE49-F238E27FC236}">
                  <a16:creationId xmlns:a16="http://schemas.microsoft.com/office/drawing/2014/main" id="{85BD3D15-1A22-4015-9DD2-9609128CEDA9}"/>
                </a:ext>
              </a:extLst>
            </p:cNvPr>
            <p:cNvSpPr/>
            <p:nvPr/>
          </p:nvSpPr>
          <p:spPr>
            <a:xfrm>
              <a:off x="2216976" y="3860611"/>
              <a:ext cx="786062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2.</a:t>
              </a:r>
              <a:endParaRPr lang="en-US" sz="3659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45" name="Rectangle 30">
              <a:extLst>
                <a:ext uri="{FF2B5EF4-FFF2-40B4-BE49-F238E27FC236}">
                  <a16:creationId xmlns:a16="http://schemas.microsoft.com/office/drawing/2014/main" id="{4DE153F2-B415-4E75-906C-06BC72561A46}"/>
                </a:ext>
              </a:extLst>
            </p:cNvPr>
            <p:cNvSpPr/>
            <p:nvPr/>
          </p:nvSpPr>
          <p:spPr>
            <a:xfrm>
              <a:off x="2830212" y="3917851"/>
              <a:ext cx="9410280" cy="71650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ทำให้รำเพลงหน้าพาทย์ชั้นสูงได้ชำนาญยิ่งขึ้น</a:t>
              </a:r>
            </a:p>
          </p:txBody>
        </p:sp>
      </p:grpSp>
      <p:grpSp>
        <p:nvGrpSpPr>
          <p:cNvPr id="151" name="กลุ่ม 1">
            <a:extLst>
              <a:ext uri="{FF2B5EF4-FFF2-40B4-BE49-F238E27FC236}">
                <a16:creationId xmlns:a16="http://schemas.microsoft.com/office/drawing/2014/main" id="{604FEB20-0694-41C3-A58D-0D9EA392F81B}"/>
              </a:ext>
            </a:extLst>
          </p:cNvPr>
          <p:cNvGrpSpPr/>
          <p:nvPr/>
        </p:nvGrpSpPr>
        <p:grpSpPr>
          <a:xfrm>
            <a:off x="1164878" y="4038458"/>
            <a:ext cx="9774901" cy="681126"/>
            <a:chOff x="2110201" y="4691715"/>
            <a:chExt cx="10685657" cy="744587"/>
          </a:xfrm>
        </p:grpSpPr>
        <p:sp>
          <p:nvSpPr>
            <p:cNvPr id="152" name="Rectangle: Rounded Corners 25">
              <a:extLst>
                <a:ext uri="{FF2B5EF4-FFF2-40B4-BE49-F238E27FC236}">
                  <a16:creationId xmlns:a16="http://schemas.microsoft.com/office/drawing/2014/main" id="{C9E4CB85-94A1-4730-9DBA-3E2F34F348AF}"/>
                </a:ext>
              </a:extLst>
            </p:cNvPr>
            <p:cNvSpPr/>
            <p:nvPr/>
          </p:nvSpPr>
          <p:spPr>
            <a:xfrm>
              <a:off x="2110201" y="4716550"/>
              <a:ext cx="10685657" cy="592907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 dirty="0"/>
            </a:p>
          </p:txBody>
        </p:sp>
        <p:sp>
          <p:nvSpPr>
            <p:cNvPr id="153" name="Rectangle: Rounded Corners 104">
              <a:extLst>
                <a:ext uri="{FF2B5EF4-FFF2-40B4-BE49-F238E27FC236}">
                  <a16:creationId xmlns:a16="http://schemas.microsoft.com/office/drawing/2014/main" id="{004A509A-F3D5-4691-B653-6FDA62EE10E5}"/>
                </a:ext>
              </a:extLst>
            </p:cNvPr>
            <p:cNvSpPr/>
            <p:nvPr/>
          </p:nvSpPr>
          <p:spPr>
            <a:xfrm>
              <a:off x="2175276" y="4750227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/>
            </a:p>
          </p:txBody>
        </p:sp>
        <p:sp>
          <p:nvSpPr>
            <p:cNvPr id="154" name="Rectangle 107">
              <a:extLst>
                <a:ext uri="{FF2B5EF4-FFF2-40B4-BE49-F238E27FC236}">
                  <a16:creationId xmlns:a16="http://schemas.microsoft.com/office/drawing/2014/main" id="{46EEC024-6C05-4FF6-ABEC-943E6E299F1C}"/>
                </a:ext>
              </a:extLst>
            </p:cNvPr>
            <p:cNvSpPr/>
            <p:nvPr/>
          </p:nvSpPr>
          <p:spPr>
            <a:xfrm>
              <a:off x="2216976" y="4691715"/>
              <a:ext cx="786062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4.</a:t>
              </a:r>
              <a:endParaRPr lang="en-US" sz="3659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55" name="Rectangle 31">
              <a:extLst>
                <a:ext uri="{FF2B5EF4-FFF2-40B4-BE49-F238E27FC236}">
                  <a16:creationId xmlns:a16="http://schemas.microsoft.com/office/drawing/2014/main" id="{CA84FD56-60C6-4F0C-BD0E-3B4D8B870232}"/>
                </a:ext>
              </a:extLst>
            </p:cNvPr>
            <p:cNvSpPr/>
            <p:nvPr/>
          </p:nvSpPr>
          <p:spPr>
            <a:xfrm>
              <a:off x="2860061" y="4719798"/>
              <a:ext cx="9527816" cy="71650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ทำให้ศิษย์กับครูผู้สอนรู้จักกันมากขึ้น</a:t>
              </a:r>
            </a:p>
          </p:txBody>
        </p:sp>
      </p:grpSp>
      <p:grpSp>
        <p:nvGrpSpPr>
          <p:cNvPr id="156" name="กลุ่ม 1">
            <a:extLst>
              <a:ext uri="{FF2B5EF4-FFF2-40B4-BE49-F238E27FC236}">
                <a16:creationId xmlns:a16="http://schemas.microsoft.com/office/drawing/2014/main" id="{F02B4A48-CD67-4B06-98F9-DA13222077F6}"/>
              </a:ext>
            </a:extLst>
          </p:cNvPr>
          <p:cNvGrpSpPr/>
          <p:nvPr/>
        </p:nvGrpSpPr>
        <p:grpSpPr>
          <a:xfrm>
            <a:off x="1164878" y="4737371"/>
            <a:ext cx="9774900" cy="658417"/>
            <a:chOff x="2110201" y="4688458"/>
            <a:chExt cx="10685656" cy="719762"/>
          </a:xfrm>
        </p:grpSpPr>
        <p:sp>
          <p:nvSpPr>
            <p:cNvPr id="157" name="Rectangle: Rounded Corners 25">
              <a:extLst>
                <a:ext uri="{FF2B5EF4-FFF2-40B4-BE49-F238E27FC236}">
                  <a16:creationId xmlns:a16="http://schemas.microsoft.com/office/drawing/2014/main" id="{C674AC5C-5906-4EA9-9FE8-A8CB96B9021A}"/>
                </a:ext>
              </a:extLst>
            </p:cNvPr>
            <p:cNvSpPr/>
            <p:nvPr/>
          </p:nvSpPr>
          <p:spPr>
            <a:xfrm>
              <a:off x="2110201" y="4716550"/>
              <a:ext cx="10685656" cy="592907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 dirty="0"/>
            </a:p>
          </p:txBody>
        </p:sp>
        <p:sp>
          <p:nvSpPr>
            <p:cNvPr id="158" name="Rectangle: Rounded Corners 104">
              <a:extLst>
                <a:ext uri="{FF2B5EF4-FFF2-40B4-BE49-F238E27FC236}">
                  <a16:creationId xmlns:a16="http://schemas.microsoft.com/office/drawing/2014/main" id="{85645E2F-91D5-4FDE-998B-2408EC10F89C}"/>
                </a:ext>
              </a:extLst>
            </p:cNvPr>
            <p:cNvSpPr/>
            <p:nvPr/>
          </p:nvSpPr>
          <p:spPr>
            <a:xfrm>
              <a:off x="2175276" y="4750227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/>
            </a:p>
          </p:txBody>
        </p:sp>
        <p:sp>
          <p:nvSpPr>
            <p:cNvPr id="159" name="Rectangle 107">
              <a:extLst>
                <a:ext uri="{FF2B5EF4-FFF2-40B4-BE49-F238E27FC236}">
                  <a16:creationId xmlns:a16="http://schemas.microsoft.com/office/drawing/2014/main" id="{4DEF4AE2-124E-481A-95E4-91667FBC7132}"/>
                </a:ext>
              </a:extLst>
            </p:cNvPr>
            <p:cNvSpPr/>
            <p:nvPr/>
          </p:nvSpPr>
          <p:spPr>
            <a:xfrm>
              <a:off x="2216976" y="4691715"/>
              <a:ext cx="786062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5.</a:t>
              </a:r>
              <a:endParaRPr lang="en-US" sz="3659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60" name="Rectangle 31">
              <a:extLst>
                <a:ext uri="{FF2B5EF4-FFF2-40B4-BE49-F238E27FC236}">
                  <a16:creationId xmlns:a16="http://schemas.microsoft.com/office/drawing/2014/main" id="{2C0A000B-416E-4237-BEC0-5EC604A8DD20}"/>
                </a:ext>
              </a:extLst>
            </p:cNvPr>
            <p:cNvSpPr/>
            <p:nvPr/>
          </p:nvSpPr>
          <p:spPr>
            <a:xfrm>
              <a:off x="2860061" y="4688458"/>
              <a:ext cx="9527816" cy="71650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ทำให้รู้จักเพื่อนที่มาเข้าร่วมพิธี</a:t>
              </a:r>
            </a:p>
          </p:txBody>
        </p:sp>
      </p:grpSp>
      <p:pic>
        <p:nvPicPr>
          <p:cNvPr id="126" name="ถัดไป">
            <a:hlinkClick r:id="rId3" action="ppaction://hlinksldjump"/>
            <a:extLst>
              <a:ext uri="{FF2B5EF4-FFF2-40B4-BE49-F238E27FC236}">
                <a16:creationId xmlns:a16="http://schemas.microsoft.com/office/drawing/2014/main" id="{F3584DB7-0A35-4034-993A-BFEE1713A25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94167" y="6130298"/>
            <a:ext cx="931699" cy="481694"/>
          </a:xfrm>
          <a:prstGeom prst="rect">
            <a:avLst/>
          </a:prstGeom>
        </p:spPr>
      </p:pic>
      <p:pic>
        <p:nvPicPr>
          <p:cNvPr id="127" name="teacher guide">
            <a:extLst>
              <a:ext uri="{FF2B5EF4-FFF2-40B4-BE49-F238E27FC236}">
                <a16:creationId xmlns:a16="http://schemas.microsoft.com/office/drawing/2014/main" id="{BD7CB869-4A08-490A-B8CC-B63245D4EC2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7883" y="6124187"/>
            <a:ext cx="1115857" cy="487805"/>
          </a:xfrm>
          <a:prstGeom prst="rect">
            <a:avLst/>
          </a:prstGeom>
        </p:spPr>
      </p:pic>
      <p:pic>
        <p:nvPicPr>
          <p:cNvPr id="133" name="Picture 132">
            <a:extLst>
              <a:ext uri="{FF2B5EF4-FFF2-40B4-BE49-F238E27FC236}">
                <a16:creationId xmlns:a16="http://schemas.microsoft.com/office/drawing/2014/main" id="{A5744B37-8DB3-4414-B06E-FCE6C9F61871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7658" y="0"/>
            <a:ext cx="714342" cy="752613"/>
          </a:xfrm>
          <a:prstGeom prst="rect">
            <a:avLst/>
          </a:prstGeom>
        </p:spPr>
      </p:pic>
      <p:pic>
        <p:nvPicPr>
          <p:cNvPr id="134" name="Picture 133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7F280F65-A243-4341-A72E-0908B5BD9065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17891" y="6130298"/>
            <a:ext cx="491712" cy="485326"/>
          </a:xfrm>
          <a:prstGeom prst="rect">
            <a:avLst/>
          </a:prstGeom>
        </p:spPr>
      </p:pic>
      <p:sp>
        <p:nvSpPr>
          <p:cNvPr id="135" name="Rectangle 134">
            <a:extLst>
              <a:ext uri="{FF2B5EF4-FFF2-40B4-BE49-F238E27FC236}">
                <a16:creationId xmlns:a16="http://schemas.microsoft.com/office/drawing/2014/main" id="{4AFC52C1-01E0-4B1F-9DB4-5B03FE3D69D0}"/>
              </a:ext>
            </a:extLst>
          </p:cNvPr>
          <p:cNvSpPr/>
          <p:nvPr/>
        </p:nvSpPr>
        <p:spPr>
          <a:xfrm>
            <a:off x="668438" y="1124744"/>
            <a:ext cx="10734624" cy="6554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215764" algn="dec"/>
                <a:tab pos="340678" algn="l"/>
                <a:tab pos="567797" algn="l"/>
                <a:tab pos="794916" algn="l"/>
                <a:tab pos="3520343" algn="l"/>
                <a:tab pos="3747462" algn="l"/>
                <a:tab pos="3974581" algn="l"/>
              </a:tabLst>
            </a:pPr>
            <a:r>
              <a:rPr lang="th-TH" sz="3659" b="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rPr>
              <a:t>6.</a:t>
            </a:r>
            <a:r>
              <a:rPr lang="en-US" sz="3659" b="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rPr>
              <a:t>  </a:t>
            </a:r>
            <a:r>
              <a:rPr lang="th-TH" sz="3659" b="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rPr>
              <a:t>การจัดพิธีไหว้ครูทางนาฏศิลป์ไทยมีความสำคัญอย่างไร</a:t>
            </a:r>
            <a:endParaRPr lang="en-US" sz="3659" b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grpSp>
        <p:nvGrpSpPr>
          <p:cNvPr id="128" name="Group 127">
            <a:extLst>
              <a:ext uri="{FF2B5EF4-FFF2-40B4-BE49-F238E27FC236}">
                <a16:creationId xmlns:a16="http://schemas.microsoft.com/office/drawing/2014/main" id="{69D9C258-277C-4039-A512-78A2FE463663}"/>
              </a:ext>
            </a:extLst>
          </p:cNvPr>
          <p:cNvGrpSpPr/>
          <p:nvPr/>
        </p:nvGrpSpPr>
        <p:grpSpPr>
          <a:xfrm>
            <a:off x="1615546" y="7123912"/>
            <a:ext cx="8960912" cy="3480591"/>
            <a:chOff x="1542902" y="4187299"/>
            <a:chExt cx="9016457" cy="3502165"/>
          </a:xfrm>
          <a:effectLst>
            <a:outerShdw blurRad="508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129" name="Rectangle: Rounded Corners 128">
              <a:extLst>
                <a:ext uri="{FF2B5EF4-FFF2-40B4-BE49-F238E27FC236}">
                  <a16:creationId xmlns:a16="http://schemas.microsoft.com/office/drawing/2014/main" id="{034347F4-351A-4C8B-A762-EF6DB6A13897}"/>
                </a:ext>
              </a:extLst>
            </p:cNvPr>
            <p:cNvSpPr/>
            <p:nvPr/>
          </p:nvSpPr>
          <p:spPr>
            <a:xfrm>
              <a:off x="1542902" y="4187299"/>
              <a:ext cx="9016457" cy="3502165"/>
            </a:xfrm>
            <a:prstGeom prst="roundRect">
              <a:avLst>
                <a:gd name="adj" fmla="val 7117"/>
              </a:avLst>
            </a:prstGeom>
            <a:solidFill>
              <a:schemeClr val="bg1"/>
            </a:solidFill>
            <a:ln w="76200">
              <a:solidFill>
                <a:schemeClr val="bg1">
                  <a:lumMod val="95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86"/>
            </a:p>
          </p:txBody>
        </p:sp>
        <p:sp>
          <p:nvSpPr>
            <p:cNvPr id="130" name="Rectangle 129">
              <a:extLst>
                <a:ext uri="{FF2B5EF4-FFF2-40B4-BE49-F238E27FC236}">
                  <a16:creationId xmlns:a16="http://schemas.microsoft.com/office/drawing/2014/main" id="{DA9F041F-1B2A-4D8B-BFA4-FEB00B5F62CA}"/>
                </a:ext>
              </a:extLst>
            </p:cNvPr>
            <p:cNvSpPr/>
            <p:nvPr/>
          </p:nvSpPr>
          <p:spPr>
            <a:xfrm>
              <a:off x="2009997" y="4600189"/>
              <a:ext cx="8321334" cy="5264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361326" algn="l"/>
                  <a:tab pos="711608" algn="l"/>
                </a:tabLst>
              </a:pPr>
              <a:r>
                <a:rPr lang="th-TH" sz="28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เฉลย ข้อ 3. แสดงความเคารพนับถือต่อครูบาอาจารย์</a:t>
              </a:r>
            </a:p>
          </p:txBody>
        </p:sp>
        <p:sp>
          <p:nvSpPr>
            <p:cNvPr id="63" name="Rectangle 62">
              <a:extLst>
                <a:ext uri="{FF2B5EF4-FFF2-40B4-BE49-F238E27FC236}">
                  <a16:creationId xmlns:a16="http://schemas.microsoft.com/office/drawing/2014/main" id="{57323FE0-71F9-43E4-9A8F-CDB2FC46ED1B}"/>
                </a:ext>
              </a:extLst>
            </p:cNvPr>
            <p:cNvSpPr/>
            <p:nvPr/>
          </p:nvSpPr>
          <p:spPr>
            <a:xfrm>
              <a:off x="2001186" y="5106562"/>
              <a:ext cx="8091073" cy="22606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361326" algn="l"/>
                  <a:tab pos="711608" algn="l"/>
                </a:tabLst>
              </a:pPr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   </a:t>
              </a:r>
              <a:r>
                <a:rPr lang="en-US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</a:t>
              </a:r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เพราะพิธีไหว้ครูทางนาฏศิลป์ไทย เป็นกิจกรรมที่เปิดโอกาสให้ผู้เรียนได้แสดงออกซึ่งความเคารพนบนอบและความกตัญญูต่อครูบาอาจารย์ผู้ซึ่งประสิทธิประสาทวิชาความรู้ให้ ทั้งยังเป็นสิ่งเตือนสติให้ศิษย์ระลึกถึงครู เป็นเครื่องเตือนใจให้ประพฤติแต่สิ่งที่ดีงาม ตั้งมั่นอยู่ในคุณธรรมและจริยธรรม และตั้งตนอยู่ในโอวาทคำสั่งสอนของครูบาอาจารย์ </a:t>
              </a:r>
            </a:p>
          </p:txBody>
        </p:sp>
      </p:grpSp>
      <p:pic>
        <p:nvPicPr>
          <p:cNvPr id="132" name="close">
            <a:extLst>
              <a:ext uri="{FF2B5EF4-FFF2-40B4-BE49-F238E27FC236}">
                <a16:creationId xmlns:a16="http://schemas.microsoft.com/office/drawing/2014/main" id="{DA2643F4-F146-4E9D-8EBA-0349074BE065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17512" y="6942210"/>
            <a:ext cx="553311" cy="5533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0426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91667E-6 -0.74051 L 2.91667E-6 0.25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9329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0.73333 L 0 0.25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9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2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1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2.59259E-6 L 0 -0.73333 " pathEditMode="relative" rAng="0" ptsTypes="AA">
                                      <p:cBhvr>
                                        <p:cTn id="13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667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91667E-6 3.7037E-6 L 2.91667E-6 -0.74051 " pathEditMode="relative" rAng="0" ptsTypes="AA">
                                      <p:cBhvr>
                                        <p:cTn id="15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703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7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1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6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6"/>
                  </p:tgtEl>
                </p:cond>
              </p:nextCondLst>
            </p:seq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1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>
                      <p:stCondLst>
                        <p:cond delay="0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1"/>
                  </p:tgtEl>
                </p:cond>
              </p:nextCondLst>
            </p:seq>
            <p:seq concurrent="1" nextAc="seek">
              <p:cTn id="46" restart="whenNotActive" fill="hold" evtFilter="cancelBubble" nodeType="interactiveSeq">
                <p:stCondLst>
                  <p:cond evt="onClick" delay="0">
                    <p:tgtEl>
                      <p:spTgt spid="15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" fill="hold">
                      <p:stCondLst>
                        <p:cond delay="0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1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1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6"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กลุ่ม 4">
            <a:extLst>
              <a:ext uri="{FF2B5EF4-FFF2-40B4-BE49-F238E27FC236}">
                <a16:creationId xmlns:a16="http://schemas.microsoft.com/office/drawing/2014/main" id="{84F9C501-ADE4-40CC-92BA-4ABDC0C275A0}"/>
              </a:ext>
            </a:extLst>
          </p:cNvPr>
          <p:cNvGrpSpPr/>
          <p:nvPr/>
        </p:nvGrpSpPr>
        <p:grpSpPr>
          <a:xfrm>
            <a:off x="1142825" y="2239474"/>
            <a:ext cx="9784013" cy="673129"/>
            <a:chOff x="2115661" y="3062366"/>
            <a:chExt cx="9802738" cy="735846"/>
          </a:xfrm>
        </p:grpSpPr>
        <p:sp>
          <p:nvSpPr>
            <p:cNvPr id="6" name="Rectangle: Rounded Corners 23">
              <a:extLst>
                <a:ext uri="{FF2B5EF4-FFF2-40B4-BE49-F238E27FC236}">
                  <a16:creationId xmlns:a16="http://schemas.microsoft.com/office/drawing/2014/main" id="{CBD0CF09-27E6-49FE-9938-A822EF943175}"/>
                </a:ext>
              </a:extLst>
            </p:cNvPr>
            <p:cNvSpPr/>
            <p:nvPr/>
          </p:nvSpPr>
          <p:spPr>
            <a:xfrm>
              <a:off x="2115661" y="3104341"/>
              <a:ext cx="9802738" cy="596704"/>
            </a:xfrm>
            <a:prstGeom prst="roundRect">
              <a:avLst>
                <a:gd name="adj" fmla="val 50000"/>
              </a:avLst>
            </a:prstGeom>
            <a:solidFill>
              <a:srgbClr val="D5FFE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 dirty="0"/>
            </a:p>
          </p:txBody>
        </p:sp>
        <p:sp>
          <p:nvSpPr>
            <p:cNvPr id="7" name="Rectangle: Rounded Corners 83">
              <a:extLst>
                <a:ext uri="{FF2B5EF4-FFF2-40B4-BE49-F238E27FC236}">
                  <a16:creationId xmlns:a16="http://schemas.microsoft.com/office/drawing/2014/main" id="{CD590B66-A6E9-4B29-8F65-9236BB7C3832}"/>
                </a:ext>
              </a:extLst>
            </p:cNvPr>
            <p:cNvSpPr/>
            <p:nvPr/>
          </p:nvSpPr>
          <p:spPr>
            <a:xfrm>
              <a:off x="2175513" y="3162644"/>
              <a:ext cx="447862" cy="481594"/>
            </a:xfrm>
            <a:prstGeom prst="roundRect">
              <a:avLst>
                <a:gd name="adj" fmla="val 50000"/>
              </a:avLst>
            </a:prstGeom>
            <a:solidFill>
              <a:srgbClr val="00A65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/>
            </a:p>
          </p:txBody>
        </p:sp>
        <p:sp>
          <p:nvSpPr>
            <p:cNvPr id="8" name="Rectangle 88">
              <a:extLst>
                <a:ext uri="{FF2B5EF4-FFF2-40B4-BE49-F238E27FC236}">
                  <a16:creationId xmlns:a16="http://schemas.microsoft.com/office/drawing/2014/main" id="{FCD74D8E-A4C1-4284-B91C-2908605D793E}"/>
                </a:ext>
              </a:extLst>
            </p:cNvPr>
            <p:cNvSpPr/>
            <p:nvPr/>
          </p:nvSpPr>
          <p:spPr>
            <a:xfrm>
              <a:off x="2197711" y="3062366"/>
              <a:ext cx="786062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en-US" sz="3659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1</a:t>
              </a:r>
              <a:r>
                <a:rPr lang="th-TH" sz="3659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3659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9" name="Rectangle 29">
              <a:extLst>
                <a:ext uri="{FF2B5EF4-FFF2-40B4-BE49-F238E27FC236}">
                  <a16:creationId xmlns:a16="http://schemas.microsoft.com/office/drawing/2014/main" id="{4FE31364-90FA-4FE0-BD69-92F4C7E25EE3}"/>
                </a:ext>
              </a:extLst>
            </p:cNvPr>
            <p:cNvSpPr/>
            <p:nvPr/>
          </p:nvSpPr>
          <p:spPr>
            <a:xfrm>
              <a:off x="2765655" y="3081707"/>
              <a:ext cx="7726545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การให้เกียรติและเคารพผู้อาวุโส</a:t>
              </a:r>
            </a:p>
          </p:txBody>
        </p:sp>
      </p:grpSp>
      <p:grpSp>
        <p:nvGrpSpPr>
          <p:cNvPr id="10" name="กลุ่ม 2">
            <a:extLst>
              <a:ext uri="{FF2B5EF4-FFF2-40B4-BE49-F238E27FC236}">
                <a16:creationId xmlns:a16="http://schemas.microsoft.com/office/drawing/2014/main" id="{69D927D6-6331-4FD2-BEC8-CD218AF3632E}"/>
              </a:ext>
            </a:extLst>
          </p:cNvPr>
          <p:cNvGrpSpPr/>
          <p:nvPr/>
        </p:nvGrpSpPr>
        <p:grpSpPr>
          <a:xfrm>
            <a:off x="1142825" y="2950134"/>
            <a:ext cx="9799923" cy="694773"/>
            <a:chOff x="2110200" y="3860611"/>
            <a:chExt cx="10713010" cy="759506"/>
          </a:xfrm>
        </p:grpSpPr>
        <p:sp>
          <p:nvSpPr>
            <p:cNvPr id="11" name="Rectangle: Rounded Corners 24">
              <a:extLst>
                <a:ext uri="{FF2B5EF4-FFF2-40B4-BE49-F238E27FC236}">
                  <a16:creationId xmlns:a16="http://schemas.microsoft.com/office/drawing/2014/main" id="{5FECC782-D7EC-4ED9-9749-7EF79DA0DBC7}"/>
                </a:ext>
              </a:extLst>
            </p:cNvPr>
            <p:cNvSpPr/>
            <p:nvPr/>
          </p:nvSpPr>
          <p:spPr>
            <a:xfrm>
              <a:off x="2110200" y="3908027"/>
              <a:ext cx="10713010" cy="603255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 dirty="0"/>
            </a:p>
          </p:txBody>
        </p:sp>
        <p:sp>
          <p:nvSpPr>
            <p:cNvPr id="12" name="Rectangle: Rounded Corners 93">
              <a:extLst>
                <a:ext uri="{FF2B5EF4-FFF2-40B4-BE49-F238E27FC236}">
                  <a16:creationId xmlns:a16="http://schemas.microsoft.com/office/drawing/2014/main" id="{2DF95D3F-2842-48DA-9885-36523511BC95}"/>
                </a:ext>
              </a:extLst>
            </p:cNvPr>
            <p:cNvSpPr/>
            <p:nvPr/>
          </p:nvSpPr>
          <p:spPr>
            <a:xfrm>
              <a:off x="2175277" y="3946888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FF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/>
            </a:p>
          </p:txBody>
        </p:sp>
        <p:sp>
          <p:nvSpPr>
            <p:cNvPr id="13" name="Rectangle 94">
              <a:extLst>
                <a:ext uri="{FF2B5EF4-FFF2-40B4-BE49-F238E27FC236}">
                  <a16:creationId xmlns:a16="http://schemas.microsoft.com/office/drawing/2014/main" id="{863DF2D1-5702-4F90-9C24-1C2F23B5F0F5}"/>
                </a:ext>
              </a:extLst>
            </p:cNvPr>
            <p:cNvSpPr/>
            <p:nvPr/>
          </p:nvSpPr>
          <p:spPr>
            <a:xfrm>
              <a:off x="2216976" y="3860611"/>
              <a:ext cx="786062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en-US" sz="3659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2</a:t>
              </a:r>
              <a:r>
                <a:rPr lang="th-TH" sz="3659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3659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4" name="Rectangle 30">
              <a:extLst>
                <a:ext uri="{FF2B5EF4-FFF2-40B4-BE49-F238E27FC236}">
                  <a16:creationId xmlns:a16="http://schemas.microsoft.com/office/drawing/2014/main" id="{F298289D-8885-458D-A968-5AC51B3F791F}"/>
                </a:ext>
              </a:extLst>
            </p:cNvPr>
            <p:cNvSpPr/>
            <p:nvPr/>
          </p:nvSpPr>
          <p:spPr>
            <a:xfrm>
              <a:off x="2830212" y="3903611"/>
              <a:ext cx="9410280" cy="71650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6423" algn="dec"/>
                  <a:tab pos="341721" algn="l"/>
                  <a:tab pos="569534" algn="l"/>
                  <a:tab pos="797349" algn="l"/>
                  <a:tab pos="3531115" algn="l"/>
                  <a:tab pos="3758930" algn="l"/>
                  <a:tab pos="3986743" algn="l"/>
                </a:tabLst>
              </a:pPr>
              <a:r>
                <a:rPr lang="th-TH" sz="366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เมื่อทำผิดต้องยอมรับผิดและกล่าวคำขอโทษ</a:t>
              </a:r>
            </a:p>
          </p:txBody>
        </p:sp>
      </p:grpSp>
      <p:grpSp>
        <p:nvGrpSpPr>
          <p:cNvPr id="15" name="กลุ่ม 1">
            <a:extLst>
              <a:ext uri="{FF2B5EF4-FFF2-40B4-BE49-F238E27FC236}">
                <a16:creationId xmlns:a16="http://schemas.microsoft.com/office/drawing/2014/main" id="{FFBC53C6-830A-4A2D-93C6-37069F69B9DA}"/>
              </a:ext>
            </a:extLst>
          </p:cNvPr>
          <p:cNvGrpSpPr/>
          <p:nvPr/>
        </p:nvGrpSpPr>
        <p:grpSpPr>
          <a:xfrm>
            <a:off x="1142825" y="3674041"/>
            <a:ext cx="9784012" cy="681126"/>
            <a:chOff x="2110202" y="4691715"/>
            <a:chExt cx="10695616" cy="744587"/>
          </a:xfrm>
        </p:grpSpPr>
        <p:sp>
          <p:nvSpPr>
            <p:cNvPr id="16" name="Rectangle: Rounded Corners 25">
              <a:extLst>
                <a:ext uri="{FF2B5EF4-FFF2-40B4-BE49-F238E27FC236}">
                  <a16:creationId xmlns:a16="http://schemas.microsoft.com/office/drawing/2014/main" id="{76EA74CC-A81B-4457-BE6E-47D56F8C4809}"/>
                </a:ext>
              </a:extLst>
            </p:cNvPr>
            <p:cNvSpPr/>
            <p:nvPr/>
          </p:nvSpPr>
          <p:spPr>
            <a:xfrm>
              <a:off x="2110202" y="4716550"/>
              <a:ext cx="10695616" cy="592907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 dirty="0"/>
            </a:p>
          </p:txBody>
        </p:sp>
        <p:sp>
          <p:nvSpPr>
            <p:cNvPr id="17" name="Rectangle: Rounded Corners 104">
              <a:extLst>
                <a:ext uri="{FF2B5EF4-FFF2-40B4-BE49-F238E27FC236}">
                  <a16:creationId xmlns:a16="http://schemas.microsoft.com/office/drawing/2014/main" id="{EC24C077-48EF-4D76-96C1-0CDC5AC95F14}"/>
                </a:ext>
              </a:extLst>
            </p:cNvPr>
            <p:cNvSpPr/>
            <p:nvPr/>
          </p:nvSpPr>
          <p:spPr>
            <a:xfrm>
              <a:off x="2175276" y="4750227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FF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/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78E91E95-8A22-4F12-9415-1DCFD74D41F0}"/>
                </a:ext>
              </a:extLst>
            </p:cNvPr>
            <p:cNvSpPr/>
            <p:nvPr/>
          </p:nvSpPr>
          <p:spPr>
            <a:xfrm>
              <a:off x="2216976" y="4691715"/>
              <a:ext cx="786062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en-US" sz="3659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3</a:t>
              </a:r>
              <a:r>
                <a:rPr lang="th-TH" sz="3659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3659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9" name="Rectangle 31">
              <a:extLst>
                <a:ext uri="{FF2B5EF4-FFF2-40B4-BE49-F238E27FC236}">
                  <a16:creationId xmlns:a16="http://schemas.microsoft.com/office/drawing/2014/main" id="{A6885067-822A-4766-866B-F69BBBBB5F3A}"/>
                </a:ext>
              </a:extLst>
            </p:cNvPr>
            <p:cNvSpPr/>
            <p:nvPr/>
          </p:nvSpPr>
          <p:spPr>
            <a:xfrm>
              <a:off x="2860061" y="4719797"/>
              <a:ext cx="9527816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6423" algn="dec"/>
                  <a:tab pos="341721" algn="l"/>
                  <a:tab pos="569534" algn="l"/>
                  <a:tab pos="797349" algn="l"/>
                  <a:tab pos="3531115" algn="l"/>
                  <a:tab pos="3758930" algn="l"/>
                  <a:tab pos="3986743" algn="l"/>
                </a:tabLst>
              </a:pPr>
              <a:r>
                <a:rPr lang="th-TH" sz="366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มารยาทอันดีงามในการแสดงความเคารพซึ่งกันและกัน</a:t>
              </a:r>
            </a:p>
          </p:txBody>
        </p:sp>
      </p:grpSp>
      <p:grpSp>
        <p:nvGrpSpPr>
          <p:cNvPr id="20" name="กลุ่ม 1">
            <a:extLst>
              <a:ext uri="{FF2B5EF4-FFF2-40B4-BE49-F238E27FC236}">
                <a16:creationId xmlns:a16="http://schemas.microsoft.com/office/drawing/2014/main" id="{6E1C55DC-B99C-4E21-9026-899C298776B4}"/>
              </a:ext>
            </a:extLst>
          </p:cNvPr>
          <p:cNvGrpSpPr/>
          <p:nvPr/>
        </p:nvGrpSpPr>
        <p:grpSpPr>
          <a:xfrm>
            <a:off x="1142825" y="4375924"/>
            <a:ext cx="9784013" cy="673434"/>
            <a:chOff x="2110201" y="4691715"/>
            <a:chExt cx="10695617" cy="736180"/>
          </a:xfrm>
        </p:grpSpPr>
        <p:sp>
          <p:nvSpPr>
            <p:cNvPr id="21" name="Rectangle: Rounded Corners 25">
              <a:extLst>
                <a:ext uri="{FF2B5EF4-FFF2-40B4-BE49-F238E27FC236}">
                  <a16:creationId xmlns:a16="http://schemas.microsoft.com/office/drawing/2014/main" id="{EB8E90B9-82DC-4DF8-B4B5-79130C99CEED}"/>
                </a:ext>
              </a:extLst>
            </p:cNvPr>
            <p:cNvSpPr/>
            <p:nvPr/>
          </p:nvSpPr>
          <p:spPr>
            <a:xfrm>
              <a:off x="2110201" y="4716550"/>
              <a:ext cx="10695617" cy="592907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 dirty="0"/>
            </a:p>
          </p:txBody>
        </p:sp>
        <p:sp>
          <p:nvSpPr>
            <p:cNvPr id="22" name="Rectangle: Rounded Corners 104">
              <a:extLst>
                <a:ext uri="{FF2B5EF4-FFF2-40B4-BE49-F238E27FC236}">
                  <a16:creationId xmlns:a16="http://schemas.microsoft.com/office/drawing/2014/main" id="{24C85F36-8159-4337-A8D3-C4521A03E07F}"/>
                </a:ext>
              </a:extLst>
            </p:cNvPr>
            <p:cNvSpPr/>
            <p:nvPr/>
          </p:nvSpPr>
          <p:spPr>
            <a:xfrm>
              <a:off x="2175276" y="4750227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FF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/>
            </a:p>
          </p:txBody>
        </p:sp>
        <p:sp>
          <p:nvSpPr>
            <p:cNvPr id="23" name="Rectangle 107">
              <a:extLst>
                <a:ext uri="{FF2B5EF4-FFF2-40B4-BE49-F238E27FC236}">
                  <a16:creationId xmlns:a16="http://schemas.microsoft.com/office/drawing/2014/main" id="{BF36FD6D-8958-43BE-A6C9-99EB61ABDF7D}"/>
                </a:ext>
              </a:extLst>
            </p:cNvPr>
            <p:cNvSpPr/>
            <p:nvPr/>
          </p:nvSpPr>
          <p:spPr>
            <a:xfrm>
              <a:off x="2216976" y="4691715"/>
              <a:ext cx="786062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en-US" sz="3659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4</a:t>
              </a:r>
              <a:r>
                <a:rPr lang="th-TH" sz="3659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3659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24" name="Rectangle 31">
              <a:extLst>
                <a:ext uri="{FF2B5EF4-FFF2-40B4-BE49-F238E27FC236}">
                  <a16:creationId xmlns:a16="http://schemas.microsoft.com/office/drawing/2014/main" id="{CF32D5E3-F2C9-42CC-BE04-DA0CB8DF4BB8}"/>
                </a:ext>
              </a:extLst>
            </p:cNvPr>
            <p:cNvSpPr/>
            <p:nvPr/>
          </p:nvSpPr>
          <p:spPr>
            <a:xfrm>
              <a:off x="2860061" y="4711390"/>
              <a:ext cx="9527816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6423" algn="dec"/>
                  <a:tab pos="341721" algn="l"/>
                  <a:tab pos="569534" algn="l"/>
                  <a:tab pos="797349" algn="l"/>
                  <a:tab pos="3531115" algn="l"/>
                  <a:tab pos="3758930" algn="l"/>
                  <a:tab pos="3986743" algn="l"/>
                </a:tabLst>
              </a:pPr>
              <a:r>
                <a:rPr lang="th-TH" sz="366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ความมีน้ำใจไมตรีให้ความช่วยเหลือเมื่อผู้อื่นเดือดร้อน</a:t>
              </a:r>
            </a:p>
          </p:txBody>
        </p:sp>
      </p:grpSp>
      <p:grpSp>
        <p:nvGrpSpPr>
          <p:cNvPr id="25" name="กลุ่ม 1">
            <a:extLst>
              <a:ext uri="{FF2B5EF4-FFF2-40B4-BE49-F238E27FC236}">
                <a16:creationId xmlns:a16="http://schemas.microsoft.com/office/drawing/2014/main" id="{7C884087-423E-477F-BAF3-959AD87CDC7F}"/>
              </a:ext>
            </a:extLst>
          </p:cNvPr>
          <p:cNvGrpSpPr/>
          <p:nvPr/>
        </p:nvGrpSpPr>
        <p:grpSpPr>
          <a:xfrm>
            <a:off x="1142825" y="5056189"/>
            <a:ext cx="9799924" cy="677067"/>
            <a:chOff x="2110202" y="4668069"/>
            <a:chExt cx="10713011" cy="740151"/>
          </a:xfrm>
        </p:grpSpPr>
        <p:sp>
          <p:nvSpPr>
            <p:cNvPr id="26" name="Rectangle: Rounded Corners 25">
              <a:extLst>
                <a:ext uri="{FF2B5EF4-FFF2-40B4-BE49-F238E27FC236}">
                  <a16:creationId xmlns:a16="http://schemas.microsoft.com/office/drawing/2014/main" id="{D30C86CD-DEB7-4345-8C41-F60833633E7C}"/>
                </a:ext>
              </a:extLst>
            </p:cNvPr>
            <p:cNvSpPr/>
            <p:nvPr/>
          </p:nvSpPr>
          <p:spPr>
            <a:xfrm>
              <a:off x="2110202" y="4716550"/>
              <a:ext cx="10713011" cy="592907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 dirty="0"/>
            </a:p>
          </p:txBody>
        </p:sp>
        <p:sp>
          <p:nvSpPr>
            <p:cNvPr id="27" name="Rectangle: Rounded Corners 104">
              <a:extLst>
                <a:ext uri="{FF2B5EF4-FFF2-40B4-BE49-F238E27FC236}">
                  <a16:creationId xmlns:a16="http://schemas.microsoft.com/office/drawing/2014/main" id="{B5B19995-2D73-4342-8D59-7C0D670D88FC}"/>
                </a:ext>
              </a:extLst>
            </p:cNvPr>
            <p:cNvSpPr/>
            <p:nvPr/>
          </p:nvSpPr>
          <p:spPr>
            <a:xfrm>
              <a:off x="2175276" y="4750227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FF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/>
            </a:p>
          </p:txBody>
        </p:sp>
        <p:sp>
          <p:nvSpPr>
            <p:cNvPr id="28" name="Rectangle 107">
              <a:extLst>
                <a:ext uri="{FF2B5EF4-FFF2-40B4-BE49-F238E27FC236}">
                  <a16:creationId xmlns:a16="http://schemas.microsoft.com/office/drawing/2014/main" id="{B752901F-DBE7-49D0-BDE0-9B324DA752BF}"/>
                </a:ext>
              </a:extLst>
            </p:cNvPr>
            <p:cNvSpPr/>
            <p:nvPr/>
          </p:nvSpPr>
          <p:spPr>
            <a:xfrm>
              <a:off x="2216976" y="4691715"/>
              <a:ext cx="786062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en-US" sz="3659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5</a:t>
              </a:r>
              <a:r>
                <a:rPr lang="th-TH" sz="3659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3659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29" name="Rectangle 31">
              <a:extLst>
                <a:ext uri="{FF2B5EF4-FFF2-40B4-BE49-F238E27FC236}">
                  <a16:creationId xmlns:a16="http://schemas.microsoft.com/office/drawing/2014/main" id="{AC44BA01-2457-4DBA-8803-CB1CD943E22E}"/>
                </a:ext>
              </a:extLst>
            </p:cNvPr>
            <p:cNvSpPr/>
            <p:nvPr/>
          </p:nvSpPr>
          <p:spPr>
            <a:xfrm>
              <a:off x="2860061" y="4668069"/>
              <a:ext cx="9527816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6423" algn="dec"/>
                  <a:tab pos="341721" algn="l"/>
                  <a:tab pos="569534" algn="l"/>
                  <a:tab pos="797349" algn="l"/>
                  <a:tab pos="3531115" algn="l"/>
                  <a:tab pos="3758930" algn="l"/>
                  <a:tab pos="3986743" algn="l"/>
                </a:tabLst>
              </a:pPr>
              <a:r>
                <a:rPr lang="th-TH" sz="366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คำตอบถูกทุกข้อ ยกเว้นข้อ </a:t>
              </a:r>
              <a:r>
                <a:rPr lang="en-US" sz="366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2</a:t>
              </a:r>
              <a:r>
                <a:rPr lang="th-TH" sz="366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</a:p>
          </p:txBody>
        </p:sp>
      </p:grpSp>
      <p:grpSp>
        <p:nvGrpSpPr>
          <p:cNvPr id="35" name="กลุ่ม 2">
            <a:extLst>
              <a:ext uri="{FF2B5EF4-FFF2-40B4-BE49-F238E27FC236}">
                <a16:creationId xmlns:a16="http://schemas.microsoft.com/office/drawing/2014/main" id="{B0009A8E-AB25-43DE-BE20-43458D044BBB}"/>
              </a:ext>
            </a:extLst>
          </p:cNvPr>
          <p:cNvGrpSpPr/>
          <p:nvPr/>
        </p:nvGrpSpPr>
        <p:grpSpPr>
          <a:xfrm>
            <a:off x="1142825" y="2950129"/>
            <a:ext cx="9799923" cy="686736"/>
            <a:chOff x="2110199" y="3860611"/>
            <a:chExt cx="10713011" cy="750721"/>
          </a:xfrm>
        </p:grpSpPr>
        <p:sp>
          <p:nvSpPr>
            <p:cNvPr id="36" name="Rectangle: Rounded Corners 24">
              <a:extLst>
                <a:ext uri="{FF2B5EF4-FFF2-40B4-BE49-F238E27FC236}">
                  <a16:creationId xmlns:a16="http://schemas.microsoft.com/office/drawing/2014/main" id="{1A672BFC-5516-484B-832A-3A274F5AC153}"/>
                </a:ext>
              </a:extLst>
            </p:cNvPr>
            <p:cNvSpPr/>
            <p:nvPr/>
          </p:nvSpPr>
          <p:spPr>
            <a:xfrm>
              <a:off x="2110199" y="3908027"/>
              <a:ext cx="10713011" cy="603255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 dirty="0"/>
            </a:p>
          </p:txBody>
        </p:sp>
        <p:sp>
          <p:nvSpPr>
            <p:cNvPr id="37" name="Rectangle: Rounded Corners 93">
              <a:extLst>
                <a:ext uri="{FF2B5EF4-FFF2-40B4-BE49-F238E27FC236}">
                  <a16:creationId xmlns:a16="http://schemas.microsoft.com/office/drawing/2014/main" id="{F97DDD0C-0C92-47D1-9E9A-BBBE8482E8D2}"/>
                </a:ext>
              </a:extLst>
            </p:cNvPr>
            <p:cNvSpPr/>
            <p:nvPr/>
          </p:nvSpPr>
          <p:spPr>
            <a:xfrm>
              <a:off x="2175277" y="3946888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/>
            </a:p>
          </p:txBody>
        </p:sp>
        <p:sp>
          <p:nvSpPr>
            <p:cNvPr id="38" name="Rectangle 94">
              <a:extLst>
                <a:ext uri="{FF2B5EF4-FFF2-40B4-BE49-F238E27FC236}">
                  <a16:creationId xmlns:a16="http://schemas.microsoft.com/office/drawing/2014/main" id="{9EA4296F-8A32-4730-9637-5A359CC4D6B1}"/>
                </a:ext>
              </a:extLst>
            </p:cNvPr>
            <p:cNvSpPr/>
            <p:nvPr/>
          </p:nvSpPr>
          <p:spPr>
            <a:xfrm>
              <a:off x="2216976" y="3860611"/>
              <a:ext cx="786062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en-US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2</a:t>
              </a:r>
              <a:r>
                <a:rPr lang="th-TH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3659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39" name="Rectangle 30">
              <a:extLst>
                <a:ext uri="{FF2B5EF4-FFF2-40B4-BE49-F238E27FC236}">
                  <a16:creationId xmlns:a16="http://schemas.microsoft.com/office/drawing/2014/main" id="{524FD22D-3088-472C-B3DC-1D11F87CB2FA}"/>
                </a:ext>
              </a:extLst>
            </p:cNvPr>
            <p:cNvSpPr/>
            <p:nvPr/>
          </p:nvSpPr>
          <p:spPr>
            <a:xfrm>
              <a:off x="2830212" y="3894688"/>
              <a:ext cx="9410280" cy="71664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6423" algn="dec"/>
                  <a:tab pos="341721" algn="l"/>
                  <a:tab pos="569534" algn="l"/>
                  <a:tab pos="797349" algn="l"/>
                  <a:tab pos="3531115" algn="l"/>
                  <a:tab pos="3758930" algn="l"/>
                  <a:tab pos="3986743" algn="l"/>
                </a:tabLst>
              </a:pPr>
              <a:r>
                <a:rPr lang="th-TH" sz="366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เมื่อทำผิดต้องยอมรับผิดและกล่าวคำขอโทษ</a:t>
              </a:r>
            </a:p>
          </p:txBody>
        </p:sp>
      </p:grpSp>
      <p:grpSp>
        <p:nvGrpSpPr>
          <p:cNvPr id="40" name="กลุ่ม 1">
            <a:extLst>
              <a:ext uri="{FF2B5EF4-FFF2-40B4-BE49-F238E27FC236}">
                <a16:creationId xmlns:a16="http://schemas.microsoft.com/office/drawing/2014/main" id="{9B146188-9476-458E-A28D-A87FBB1F51F3}"/>
              </a:ext>
            </a:extLst>
          </p:cNvPr>
          <p:cNvGrpSpPr/>
          <p:nvPr/>
        </p:nvGrpSpPr>
        <p:grpSpPr>
          <a:xfrm>
            <a:off x="1142825" y="3674037"/>
            <a:ext cx="9804300" cy="686250"/>
            <a:chOff x="2110201" y="4691715"/>
            <a:chExt cx="10717795" cy="750189"/>
          </a:xfrm>
        </p:grpSpPr>
        <p:sp>
          <p:nvSpPr>
            <p:cNvPr id="41" name="Rectangle: Rounded Corners 25">
              <a:extLst>
                <a:ext uri="{FF2B5EF4-FFF2-40B4-BE49-F238E27FC236}">
                  <a16:creationId xmlns:a16="http://schemas.microsoft.com/office/drawing/2014/main" id="{96D3FEEA-8684-44BF-8D7E-F1DC361C0F28}"/>
                </a:ext>
              </a:extLst>
            </p:cNvPr>
            <p:cNvSpPr/>
            <p:nvPr/>
          </p:nvSpPr>
          <p:spPr>
            <a:xfrm>
              <a:off x="2110201" y="4716550"/>
              <a:ext cx="10717795" cy="592907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 dirty="0"/>
            </a:p>
          </p:txBody>
        </p:sp>
        <p:sp>
          <p:nvSpPr>
            <p:cNvPr id="42" name="Rectangle: Rounded Corners 104">
              <a:extLst>
                <a:ext uri="{FF2B5EF4-FFF2-40B4-BE49-F238E27FC236}">
                  <a16:creationId xmlns:a16="http://schemas.microsoft.com/office/drawing/2014/main" id="{3B18690D-19A0-41CB-B58B-919EA7B38504}"/>
                </a:ext>
              </a:extLst>
            </p:cNvPr>
            <p:cNvSpPr/>
            <p:nvPr/>
          </p:nvSpPr>
          <p:spPr>
            <a:xfrm>
              <a:off x="2175276" y="4750227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/>
            </a:p>
          </p:txBody>
        </p:sp>
        <p:sp>
          <p:nvSpPr>
            <p:cNvPr id="43" name="Rectangle 107">
              <a:extLst>
                <a:ext uri="{FF2B5EF4-FFF2-40B4-BE49-F238E27FC236}">
                  <a16:creationId xmlns:a16="http://schemas.microsoft.com/office/drawing/2014/main" id="{A5A1496B-6743-4660-80BF-A41ED6296F1F}"/>
                </a:ext>
              </a:extLst>
            </p:cNvPr>
            <p:cNvSpPr/>
            <p:nvPr/>
          </p:nvSpPr>
          <p:spPr>
            <a:xfrm>
              <a:off x="2216976" y="4691715"/>
              <a:ext cx="786062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en-US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3</a:t>
              </a:r>
              <a:r>
                <a:rPr lang="th-TH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3659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44" name="Rectangle 31">
              <a:extLst>
                <a:ext uri="{FF2B5EF4-FFF2-40B4-BE49-F238E27FC236}">
                  <a16:creationId xmlns:a16="http://schemas.microsoft.com/office/drawing/2014/main" id="{17491823-032A-4C2C-ACB5-0499833718ED}"/>
                </a:ext>
              </a:extLst>
            </p:cNvPr>
            <p:cNvSpPr/>
            <p:nvPr/>
          </p:nvSpPr>
          <p:spPr>
            <a:xfrm>
              <a:off x="2860061" y="4725260"/>
              <a:ext cx="9527816" cy="71664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6423" algn="dec"/>
                  <a:tab pos="341721" algn="l"/>
                  <a:tab pos="569534" algn="l"/>
                  <a:tab pos="797349" algn="l"/>
                  <a:tab pos="3531115" algn="l"/>
                  <a:tab pos="3758930" algn="l"/>
                  <a:tab pos="3986743" algn="l"/>
                </a:tabLst>
              </a:pPr>
              <a:r>
                <a:rPr lang="th-TH" sz="366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มารยาทอันดีงามในการแสดงความเคารพซึ่งกันและกัน</a:t>
              </a:r>
            </a:p>
          </p:txBody>
        </p:sp>
      </p:grpSp>
      <p:grpSp>
        <p:nvGrpSpPr>
          <p:cNvPr id="45" name="กลุ่ม 1">
            <a:extLst>
              <a:ext uri="{FF2B5EF4-FFF2-40B4-BE49-F238E27FC236}">
                <a16:creationId xmlns:a16="http://schemas.microsoft.com/office/drawing/2014/main" id="{B40AAAD0-271B-4289-A929-F9DDE69745D2}"/>
              </a:ext>
            </a:extLst>
          </p:cNvPr>
          <p:cNvGrpSpPr/>
          <p:nvPr/>
        </p:nvGrpSpPr>
        <p:grpSpPr>
          <a:xfrm>
            <a:off x="1142825" y="4375931"/>
            <a:ext cx="9788389" cy="667298"/>
            <a:chOff x="2110201" y="4691715"/>
            <a:chExt cx="10700402" cy="729471"/>
          </a:xfrm>
        </p:grpSpPr>
        <p:sp>
          <p:nvSpPr>
            <p:cNvPr id="46" name="Rectangle: Rounded Corners 25">
              <a:extLst>
                <a:ext uri="{FF2B5EF4-FFF2-40B4-BE49-F238E27FC236}">
                  <a16:creationId xmlns:a16="http://schemas.microsoft.com/office/drawing/2014/main" id="{BE68E45A-10A6-4A69-86AA-BD57194326F1}"/>
                </a:ext>
              </a:extLst>
            </p:cNvPr>
            <p:cNvSpPr/>
            <p:nvPr/>
          </p:nvSpPr>
          <p:spPr>
            <a:xfrm>
              <a:off x="2110201" y="4716550"/>
              <a:ext cx="10700402" cy="592907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660" dirty="0"/>
            </a:p>
          </p:txBody>
        </p:sp>
        <p:sp>
          <p:nvSpPr>
            <p:cNvPr id="47" name="Rectangle: Rounded Corners 104">
              <a:extLst>
                <a:ext uri="{FF2B5EF4-FFF2-40B4-BE49-F238E27FC236}">
                  <a16:creationId xmlns:a16="http://schemas.microsoft.com/office/drawing/2014/main" id="{27CD6EFC-3DD3-4433-AF3E-959FC349E26D}"/>
                </a:ext>
              </a:extLst>
            </p:cNvPr>
            <p:cNvSpPr/>
            <p:nvPr/>
          </p:nvSpPr>
          <p:spPr>
            <a:xfrm>
              <a:off x="2175276" y="4750227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/>
            </a:p>
          </p:txBody>
        </p:sp>
        <p:sp>
          <p:nvSpPr>
            <p:cNvPr id="48" name="Rectangle 107">
              <a:extLst>
                <a:ext uri="{FF2B5EF4-FFF2-40B4-BE49-F238E27FC236}">
                  <a16:creationId xmlns:a16="http://schemas.microsoft.com/office/drawing/2014/main" id="{B678A948-D759-4BEC-8F43-D9E4FDBC15A8}"/>
                </a:ext>
              </a:extLst>
            </p:cNvPr>
            <p:cNvSpPr/>
            <p:nvPr/>
          </p:nvSpPr>
          <p:spPr>
            <a:xfrm>
              <a:off x="2216976" y="4691715"/>
              <a:ext cx="786062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en-US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4</a:t>
              </a:r>
              <a:r>
                <a:rPr lang="th-TH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3659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49" name="Rectangle 31">
              <a:extLst>
                <a:ext uri="{FF2B5EF4-FFF2-40B4-BE49-F238E27FC236}">
                  <a16:creationId xmlns:a16="http://schemas.microsoft.com/office/drawing/2014/main" id="{F3B74EEB-AFB1-428D-8981-D211383C2F34}"/>
                </a:ext>
              </a:extLst>
            </p:cNvPr>
            <p:cNvSpPr/>
            <p:nvPr/>
          </p:nvSpPr>
          <p:spPr>
            <a:xfrm>
              <a:off x="2860061" y="4704542"/>
              <a:ext cx="9527816" cy="71664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6423" algn="dec"/>
                  <a:tab pos="341721" algn="l"/>
                  <a:tab pos="569534" algn="l"/>
                  <a:tab pos="797349" algn="l"/>
                  <a:tab pos="3531115" algn="l"/>
                  <a:tab pos="3758930" algn="l"/>
                  <a:tab pos="3986743" algn="l"/>
                </a:tabLst>
              </a:pPr>
              <a:r>
                <a:rPr lang="th-TH" sz="366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ความมีน้ำใจไมตรีให้ความช่วยเหลือเมื่อผู้อื่นเดือดร้อน</a:t>
              </a:r>
            </a:p>
          </p:txBody>
        </p:sp>
      </p:grpSp>
      <p:grpSp>
        <p:nvGrpSpPr>
          <p:cNvPr id="50" name="กลุ่ม 1">
            <a:extLst>
              <a:ext uri="{FF2B5EF4-FFF2-40B4-BE49-F238E27FC236}">
                <a16:creationId xmlns:a16="http://schemas.microsoft.com/office/drawing/2014/main" id="{C91B0BF5-850C-4D09-AC8E-01980699F9E6}"/>
              </a:ext>
            </a:extLst>
          </p:cNvPr>
          <p:cNvGrpSpPr/>
          <p:nvPr/>
        </p:nvGrpSpPr>
        <p:grpSpPr>
          <a:xfrm>
            <a:off x="1142825" y="5050062"/>
            <a:ext cx="9804300" cy="683189"/>
            <a:chOff x="2110201" y="4661376"/>
            <a:chExt cx="10717795" cy="746844"/>
          </a:xfrm>
        </p:grpSpPr>
        <p:sp>
          <p:nvSpPr>
            <p:cNvPr id="51" name="Rectangle: Rounded Corners 25">
              <a:extLst>
                <a:ext uri="{FF2B5EF4-FFF2-40B4-BE49-F238E27FC236}">
                  <a16:creationId xmlns:a16="http://schemas.microsoft.com/office/drawing/2014/main" id="{6C651C9F-01A4-467A-85A1-5994FE6E44E0}"/>
                </a:ext>
              </a:extLst>
            </p:cNvPr>
            <p:cNvSpPr/>
            <p:nvPr/>
          </p:nvSpPr>
          <p:spPr>
            <a:xfrm>
              <a:off x="2110201" y="4716550"/>
              <a:ext cx="10717795" cy="592907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 dirty="0"/>
            </a:p>
          </p:txBody>
        </p:sp>
        <p:sp>
          <p:nvSpPr>
            <p:cNvPr id="52" name="Rectangle: Rounded Corners 104">
              <a:extLst>
                <a:ext uri="{FF2B5EF4-FFF2-40B4-BE49-F238E27FC236}">
                  <a16:creationId xmlns:a16="http://schemas.microsoft.com/office/drawing/2014/main" id="{6FE0D32A-F3AD-4E90-9449-EF678F9B1CF4}"/>
                </a:ext>
              </a:extLst>
            </p:cNvPr>
            <p:cNvSpPr/>
            <p:nvPr/>
          </p:nvSpPr>
          <p:spPr>
            <a:xfrm>
              <a:off x="2175276" y="4750227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/>
            </a:p>
          </p:txBody>
        </p:sp>
        <p:sp>
          <p:nvSpPr>
            <p:cNvPr id="53" name="Rectangle 107">
              <a:extLst>
                <a:ext uri="{FF2B5EF4-FFF2-40B4-BE49-F238E27FC236}">
                  <a16:creationId xmlns:a16="http://schemas.microsoft.com/office/drawing/2014/main" id="{BDE73A40-3648-4E7D-B910-8B9E9404D9AD}"/>
                </a:ext>
              </a:extLst>
            </p:cNvPr>
            <p:cNvSpPr/>
            <p:nvPr/>
          </p:nvSpPr>
          <p:spPr>
            <a:xfrm>
              <a:off x="2216976" y="4691715"/>
              <a:ext cx="786062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en-US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5</a:t>
              </a:r>
              <a:r>
                <a:rPr lang="th-TH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3659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54" name="Rectangle 31">
              <a:extLst>
                <a:ext uri="{FF2B5EF4-FFF2-40B4-BE49-F238E27FC236}">
                  <a16:creationId xmlns:a16="http://schemas.microsoft.com/office/drawing/2014/main" id="{939E528A-64CB-4ED8-8D19-5B64FE6A3ED1}"/>
                </a:ext>
              </a:extLst>
            </p:cNvPr>
            <p:cNvSpPr/>
            <p:nvPr/>
          </p:nvSpPr>
          <p:spPr>
            <a:xfrm>
              <a:off x="2860061" y="4661376"/>
              <a:ext cx="9527816" cy="71664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6423" algn="dec"/>
                  <a:tab pos="341721" algn="l"/>
                  <a:tab pos="569534" algn="l"/>
                  <a:tab pos="797349" algn="l"/>
                  <a:tab pos="3531115" algn="l"/>
                  <a:tab pos="3758930" algn="l"/>
                  <a:tab pos="3986743" algn="l"/>
                </a:tabLst>
              </a:pPr>
              <a:r>
                <a:rPr lang="th-TH" sz="366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คำตอบถูกทุกข้อ ยกเว้นข้อ </a:t>
              </a:r>
              <a:r>
                <a:rPr lang="en-US" sz="366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2</a:t>
              </a:r>
              <a:r>
                <a:rPr lang="th-TH" sz="366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</a:p>
          </p:txBody>
        </p:sp>
      </p:grpSp>
      <p:pic>
        <p:nvPicPr>
          <p:cNvPr id="55" name="ถัดไป">
            <a:hlinkClick r:id="rId3" action="ppaction://hlinksldjump"/>
            <a:extLst>
              <a:ext uri="{FF2B5EF4-FFF2-40B4-BE49-F238E27FC236}">
                <a16:creationId xmlns:a16="http://schemas.microsoft.com/office/drawing/2014/main" id="{554245CF-77B2-4941-BF42-1F17259C6A5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94167" y="6130298"/>
            <a:ext cx="931699" cy="481694"/>
          </a:xfrm>
          <a:prstGeom prst="rect">
            <a:avLst/>
          </a:prstGeom>
        </p:spPr>
      </p:pic>
      <p:pic>
        <p:nvPicPr>
          <p:cNvPr id="56" name="teacher guide">
            <a:extLst>
              <a:ext uri="{FF2B5EF4-FFF2-40B4-BE49-F238E27FC236}">
                <a16:creationId xmlns:a16="http://schemas.microsoft.com/office/drawing/2014/main" id="{A5EA65F4-7E77-4B58-A4E3-4707D5AF942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7883" y="6124187"/>
            <a:ext cx="1115857" cy="487805"/>
          </a:xfrm>
          <a:prstGeom prst="rect">
            <a:avLst/>
          </a:prstGeom>
        </p:spPr>
      </p:pic>
      <p:pic>
        <p:nvPicPr>
          <p:cNvPr id="62" name="Picture 61">
            <a:extLst>
              <a:ext uri="{FF2B5EF4-FFF2-40B4-BE49-F238E27FC236}">
                <a16:creationId xmlns:a16="http://schemas.microsoft.com/office/drawing/2014/main" id="{4EF21DD7-DA62-4D9E-869F-EA4BCFA2FCFF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7658" y="0"/>
            <a:ext cx="714342" cy="752613"/>
          </a:xfrm>
          <a:prstGeom prst="rect">
            <a:avLst/>
          </a:prstGeom>
        </p:spPr>
      </p:pic>
      <p:pic>
        <p:nvPicPr>
          <p:cNvPr id="63" name="Picture 62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DBC0D22A-805B-4B1B-A3DE-070430E75B7A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17891" y="6130298"/>
            <a:ext cx="491712" cy="485326"/>
          </a:xfrm>
          <a:prstGeom prst="rect">
            <a:avLst/>
          </a:prstGeom>
        </p:spPr>
      </p:pic>
      <p:grpSp>
        <p:nvGrpSpPr>
          <p:cNvPr id="57" name="Group 56">
            <a:extLst>
              <a:ext uri="{FF2B5EF4-FFF2-40B4-BE49-F238E27FC236}">
                <a16:creationId xmlns:a16="http://schemas.microsoft.com/office/drawing/2014/main" id="{BCDA1FD7-5E24-4168-B0E3-172F314D577E}"/>
              </a:ext>
            </a:extLst>
          </p:cNvPr>
          <p:cNvGrpSpPr/>
          <p:nvPr/>
        </p:nvGrpSpPr>
        <p:grpSpPr>
          <a:xfrm>
            <a:off x="1615546" y="7211278"/>
            <a:ext cx="8961323" cy="3436755"/>
            <a:chOff x="1542902" y="4187299"/>
            <a:chExt cx="9016871" cy="3458058"/>
          </a:xfrm>
          <a:effectLst>
            <a:outerShdw blurRad="508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58" name="Rectangle: Rounded Corners 57">
              <a:extLst>
                <a:ext uri="{FF2B5EF4-FFF2-40B4-BE49-F238E27FC236}">
                  <a16:creationId xmlns:a16="http://schemas.microsoft.com/office/drawing/2014/main" id="{49970E52-0CB0-4400-9DE8-34B86470CE1D}"/>
                </a:ext>
              </a:extLst>
            </p:cNvPr>
            <p:cNvSpPr/>
            <p:nvPr/>
          </p:nvSpPr>
          <p:spPr>
            <a:xfrm>
              <a:off x="1542902" y="4187299"/>
              <a:ext cx="9016457" cy="3458058"/>
            </a:xfrm>
            <a:prstGeom prst="roundRect">
              <a:avLst>
                <a:gd name="adj" fmla="val 7117"/>
              </a:avLst>
            </a:prstGeom>
            <a:solidFill>
              <a:schemeClr val="bg1"/>
            </a:solidFill>
            <a:ln w="76200">
              <a:solidFill>
                <a:schemeClr val="bg1">
                  <a:lumMod val="95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86"/>
            </a:p>
          </p:txBody>
        </p:sp>
        <p:sp>
          <p:nvSpPr>
            <p:cNvPr id="59" name="Rectangle 58">
              <a:extLst>
                <a:ext uri="{FF2B5EF4-FFF2-40B4-BE49-F238E27FC236}">
                  <a16:creationId xmlns:a16="http://schemas.microsoft.com/office/drawing/2014/main" id="{4CFB971A-18CD-41AF-BAF6-2016F64CEBB1}"/>
                </a:ext>
              </a:extLst>
            </p:cNvPr>
            <p:cNvSpPr/>
            <p:nvPr/>
          </p:nvSpPr>
          <p:spPr>
            <a:xfrm>
              <a:off x="2009997" y="4600189"/>
              <a:ext cx="8549776" cy="5264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361326" algn="l"/>
                  <a:tab pos="711608" algn="l"/>
                </a:tabLst>
              </a:pPr>
              <a:r>
                <a:rPr lang="th-TH" sz="28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เฉลย ข้อ </a:t>
              </a:r>
              <a:r>
                <a:rPr lang="en-US" sz="28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1</a:t>
              </a:r>
              <a:r>
                <a:rPr lang="th-TH" sz="28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. การให้เกียรติและเคารพผู้อาวุโส</a:t>
              </a:r>
            </a:p>
          </p:txBody>
        </p:sp>
        <p:sp>
          <p:nvSpPr>
            <p:cNvPr id="60" name="Rectangle 59">
              <a:extLst>
                <a:ext uri="{FF2B5EF4-FFF2-40B4-BE49-F238E27FC236}">
                  <a16:creationId xmlns:a16="http://schemas.microsoft.com/office/drawing/2014/main" id="{A9D19D98-63D0-4221-865A-344305813FC4}"/>
                </a:ext>
              </a:extLst>
            </p:cNvPr>
            <p:cNvSpPr/>
            <p:nvPr/>
          </p:nvSpPr>
          <p:spPr>
            <a:xfrm>
              <a:off x="2024304" y="5165629"/>
              <a:ext cx="8173885" cy="182713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     ในระหว่างที่แสดง ผู้แสดงอาจมีการล่วงเกิน พลาดพลั้ง หรือปฏิบัติตนไม่เหมาะสมต่อผู้แสดงอาวุโส ดังนั้น หลังจากจบการแสดงทุกครั้ง ผู้แสดงจึงต้องกล่าวคำเพื่อขอขมาลาโทษผู้แสดงอาวุโส ซึ่งการปฏิบัติตนเช่นนี้จะเป็นการปลูกฝังในเรื่องของการให้เกียรติและการเคารพผู้อื่น </a:t>
              </a:r>
            </a:p>
          </p:txBody>
        </p:sp>
      </p:grpSp>
      <p:pic>
        <p:nvPicPr>
          <p:cNvPr id="61" name="close">
            <a:extLst>
              <a:ext uri="{FF2B5EF4-FFF2-40B4-BE49-F238E27FC236}">
                <a16:creationId xmlns:a16="http://schemas.microsoft.com/office/drawing/2014/main" id="{3301EC29-FE89-4254-A1ED-7C2DDEF6CF2C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17512" y="7029576"/>
            <a:ext cx="553311" cy="553311"/>
          </a:xfrm>
          <a:prstGeom prst="rect">
            <a:avLst/>
          </a:prstGeom>
        </p:spPr>
      </p:pic>
      <p:sp>
        <p:nvSpPr>
          <p:cNvPr id="65" name="Rectangle 64">
            <a:extLst>
              <a:ext uri="{FF2B5EF4-FFF2-40B4-BE49-F238E27FC236}">
                <a16:creationId xmlns:a16="http://schemas.microsoft.com/office/drawing/2014/main" id="{1E323360-5364-48C1-90B6-35535E10BDB8}"/>
              </a:ext>
            </a:extLst>
          </p:cNvPr>
          <p:cNvSpPr/>
          <p:nvPr/>
        </p:nvSpPr>
        <p:spPr>
          <a:xfrm>
            <a:off x="656211" y="926380"/>
            <a:ext cx="10734624" cy="12185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215764" algn="dec"/>
                <a:tab pos="340678" algn="l"/>
                <a:tab pos="567797" algn="l"/>
                <a:tab pos="794916" algn="l"/>
                <a:tab pos="3520343" algn="l"/>
                <a:tab pos="3747462" algn="l"/>
                <a:tab pos="3974581" algn="l"/>
              </a:tabLst>
            </a:pPr>
            <a:r>
              <a:rPr lang="th-TH" sz="3659" b="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rPr>
              <a:t>7.</a:t>
            </a:r>
            <a:r>
              <a:rPr lang="en-US" sz="3659" b="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rPr>
              <a:t>  </a:t>
            </a:r>
            <a:r>
              <a:rPr lang="th-TH" sz="3659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คติความเชื่อทางด้านนาฏศิลป์ไทยที่ผู้แสดงต้องขอขมาผู้แสดงอาวุโสหลังจากจบ   </a:t>
            </a:r>
            <a:br>
              <a:rPr lang="th-TH" sz="3659" b="1" dirty="0">
                <a:latin typeface="TH Sarabun New" panose="020B0500040200020003" pitchFamily="34" charset="-34"/>
                <a:cs typeface="TH Sarabun New" panose="020B0500040200020003" pitchFamily="34" charset="-34"/>
              </a:rPr>
            </a:br>
            <a:r>
              <a:rPr lang="th-TH" sz="3659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   การแสดงสะท้อนให้เห็นลักษณะของสังคมไทยในเรื่องใด</a:t>
            </a:r>
            <a:endParaRPr lang="en-US" sz="3659" b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grpSp>
        <p:nvGrpSpPr>
          <p:cNvPr id="70" name="กลุ่ม 4เทา">
            <a:extLst>
              <a:ext uri="{FF2B5EF4-FFF2-40B4-BE49-F238E27FC236}">
                <a16:creationId xmlns:a16="http://schemas.microsoft.com/office/drawing/2014/main" id="{2DA38E28-7EB7-49F2-AD06-7263B3BB51FD}"/>
              </a:ext>
            </a:extLst>
          </p:cNvPr>
          <p:cNvGrpSpPr/>
          <p:nvPr/>
        </p:nvGrpSpPr>
        <p:grpSpPr>
          <a:xfrm>
            <a:off x="1142825" y="2239474"/>
            <a:ext cx="9788388" cy="673129"/>
            <a:chOff x="2115662" y="3062366"/>
            <a:chExt cx="9807121" cy="735846"/>
          </a:xfrm>
        </p:grpSpPr>
        <p:sp>
          <p:nvSpPr>
            <p:cNvPr id="71" name="Rectangle: Rounded Corners 23">
              <a:extLst>
                <a:ext uri="{FF2B5EF4-FFF2-40B4-BE49-F238E27FC236}">
                  <a16:creationId xmlns:a16="http://schemas.microsoft.com/office/drawing/2014/main" id="{8950F61E-C2BA-475C-B42A-CE2E4B905629}"/>
                </a:ext>
              </a:extLst>
            </p:cNvPr>
            <p:cNvSpPr/>
            <p:nvPr/>
          </p:nvSpPr>
          <p:spPr>
            <a:xfrm>
              <a:off x="2115662" y="3104341"/>
              <a:ext cx="9807121" cy="596704"/>
            </a:xfrm>
            <a:prstGeom prst="roundRect">
              <a:avLst>
                <a:gd name="adj" fmla="val 50000"/>
              </a:avLst>
            </a:prstGeom>
            <a:solidFill>
              <a:srgbClr val="F2F2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 dirty="0"/>
            </a:p>
          </p:txBody>
        </p:sp>
        <p:sp>
          <p:nvSpPr>
            <p:cNvPr id="72" name="Rectangle: Rounded Corners 83">
              <a:extLst>
                <a:ext uri="{FF2B5EF4-FFF2-40B4-BE49-F238E27FC236}">
                  <a16:creationId xmlns:a16="http://schemas.microsoft.com/office/drawing/2014/main" id="{F20DF066-4D33-4645-8910-0E6A52156CFB}"/>
                </a:ext>
              </a:extLst>
            </p:cNvPr>
            <p:cNvSpPr/>
            <p:nvPr/>
          </p:nvSpPr>
          <p:spPr>
            <a:xfrm>
              <a:off x="2175513" y="3162644"/>
              <a:ext cx="447862" cy="481594"/>
            </a:xfrm>
            <a:prstGeom prst="roundRect">
              <a:avLst>
                <a:gd name="adj" fmla="val 50000"/>
              </a:avLst>
            </a:prstGeom>
            <a:solidFill>
              <a:srgbClr val="D9D9D9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/>
            </a:p>
          </p:txBody>
        </p:sp>
        <p:sp>
          <p:nvSpPr>
            <p:cNvPr id="73" name="Rectangle 88">
              <a:extLst>
                <a:ext uri="{FF2B5EF4-FFF2-40B4-BE49-F238E27FC236}">
                  <a16:creationId xmlns:a16="http://schemas.microsoft.com/office/drawing/2014/main" id="{2D3CDDBB-166C-4B87-826B-8EE2AC87361C}"/>
                </a:ext>
              </a:extLst>
            </p:cNvPr>
            <p:cNvSpPr/>
            <p:nvPr/>
          </p:nvSpPr>
          <p:spPr>
            <a:xfrm>
              <a:off x="2197711" y="3062366"/>
              <a:ext cx="786062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en-US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1</a:t>
              </a:r>
              <a:r>
                <a:rPr lang="th-TH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3659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74" name="Rectangle 29">
              <a:extLst>
                <a:ext uri="{FF2B5EF4-FFF2-40B4-BE49-F238E27FC236}">
                  <a16:creationId xmlns:a16="http://schemas.microsoft.com/office/drawing/2014/main" id="{1847AAAA-8535-4663-9E7C-17DAEF1B38FE}"/>
                </a:ext>
              </a:extLst>
            </p:cNvPr>
            <p:cNvSpPr/>
            <p:nvPr/>
          </p:nvSpPr>
          <p:spPr>
            <a:xfrm>
              <a:off x="2765655" y="3081707"/>
              <a:ext cx="7726545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การให้เกียรติและเคารพผู้อาวุโส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6050454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91667E-6 -0.75509 L 2.91667E-6 0.25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0255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0.74653 L 0 0.25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944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3.33333E-6 L 0 -0.74652 " pathEditMode="relative" rAng="0" ptsTypes="AA">
                                      <p:cBhvr>
                                        <p:cTn id="13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7338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91667E-6 2.22222E-6 L 2.91667E-6 -0.75509 " pathEditMode="relative" rAng="0" ptsTypes="AA">
                                      <p:cBhvr>
                                        <p:cTn id="15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775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6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>
                      <p:stCondLst>
                        <p:cond delay="0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0"/>
                  </p:tgtEl>
                </p:cond>
              </p:nextCondLst>
            </p:seq>
            <p:seq concurrent="1" nextAc="seek">
              <p:cTn id="64" restart="whenNotActive" fill="hold" evtFilter="cancelBubble" nodeType="interactiveSeq">
                <p:stCondLst>
                  <p:cond evt="onClick" delay="0">
                    <p:tgtEl>
                      <p:spTgt spid="7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5" fill="hold">
                      <p:stCondLst>
                        <p:cond delay="0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0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phic 1">
            <a:extLst>
              <a:ext uri="{FF2B5EF4-FFF2-40B4-BE49-F238E27FC236}">
                <a16:creationId xmlns:a16="http://schemas.microsoft.com/office/drawing/2014/main" id="{85647017-B1BC-4460-989A-DBFE47E5D88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602491" y="116632"/>
            <a:ext cx="4987016" cy="1025607"/>
          </a:xfrm>
          <a:prstGeom prst="rect">
            <a:avLst/>
          </a:prstGeom>
        </p:spPr>
      </p:pic>
      <p:pic>
        <p:nvPicPr>
          <p:cNvPr id="16" name="ร่างกาย">
            <a:extLst>
              <a:ext uri="{FF2B5EF4-FFF2-40B4-BE49-F238E27FC236}">
                <a16:creationId xmlns:a16="http://schemas.microsoft.com/office/drawing/2014/main" id="{92E99F74-3C86-49C3-8998-526892C1E45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49595" y="1224332"/>
            <a:ext cx="2292810" cy="2126758"/>
          </a:xfrm>
          <a:prstGeom prst="rect">
            <a:avLst/>
          </a:prstGeom>
        </p:spPr>
      </p:pic>
      <p:pic>
        <p:nvPicPr>
          <p:cNvPr id="18" name="อื่นๆ">
            <a:extLst>
              <a:ext uri="{FF2B5EF4-FFF2-40B4-BE49-F238E27FC236}">
                <a16:creationId xmlns:a16="http://schemas.microsoft.com/office/drawing/2014/main" id="{A4D0A468-CA78-4ABF-8376-D0B323F942F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79250" y="2422969"/>
            <a:ext cx="2082052" cy="2267266"/>
          </a:xfrm>
          <a:prstGeom prst="rect">
            <a:avLst/>
          </a:prstGeom>
        </p:spPr>
      </p:pic>
      <p:pic>
        <p:nvPicPr>
          <p:cNvPr id="24" name="อารมณ์">
            <a:extLst>
              <a:ext uri="{FF2B5EF4-FFF2-40B4-BE49-F238E27FC236}">
                <a16:creationId xmlns:a16="http://schemas.microsoft.com/office/drawing/2014/main" id="{CC87CAE8-6FB5-49B6-85F7-6F4FB155DF6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30699" y="2464688"/>
            <a:ext cx="2120373" cy="2267265"/>
          </a:xfrm>
          <a:prstGeom prst="rect">
            <a:avLst/>
          </a:prstGeom>
        </p:spPr>
      </p:pic>
      <p:pic>
        <p:nvPicPr>
          <p:cNvPr id="27" name="สติปัญญา">
            <a:extLst>
              <a:ext uri="{FF2B5EF4-FFF2-40B4-BE49-F238E27FC236}">
                <a16:creationId xmlns:a16="http://schemas.microsoft.com/office/drawing/2014/main" id="{DD7E6969-9910-4D67-B642-DB3B798BA59F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80991" y="4549727"/>
            <a:ext cx="2145917" cy="2133144"/>
          </a:xfrm>
          <a:prstGeom prst="rect">
            <a:avLst/>
          </a:prstGeom>
        </p:spPr>
      </p:pic>
      <p:pic>
        <p:nvPicPr>
          <p:cNvPr id="29" name="สังคม">
            <a:extLst>
              <a:ext uri="{FF2B5EF4-FFF2-40B4-BE49-F238E27FC236}">
                <a16:creationId xmlns:a16="http://schemas.microsoft.com/office/drawing/2014/main" id="{4AA65E08-AF46-4BD4-B0E9-86F1A7C0A458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63043" y="4549727"/>
            <a:ext cx="2152304" cy="2133144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D55F5C6F-3024-4768-A38F-BA9A34176406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50984" y="5210893"/>
            <a:ext cx="1444921" cy="477506"/>
          </a:xfrm>
          <a:prstGeom prst="rect">
            <a:avLst/>
          </a:prstGeom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id="{2E99A96E-5E61-491D-BC7F-B9671F8B89C3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69497" y="3036669"/>
            <a:ext cx="2536364" cy="477506"/>
          </a:xfrm>
          <a:prstGeom prst="rect">
            <a:avLst/>
          </a:prstGeom>
        </p:spPr>
      </p:pic>
      <p:pic>
        <p:nvPicPr>
          <p:cNvPr id="35" name="Picture 34">
            <a:extLst>
              <a:ext uri="{FF2B5EF4-FFF2-40B4-BE49-F238E27FC236}">
                <a16:creationId xmlns:a16="http://schemas.microsoft.com/office/drawing/2014/main" id="{1E336C2F-B8B7-49F2-AEF6-1BD535D7047F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77877" y="5136631"/>
            <a:ext cx="1941032" cy="477507"/>
          </a:xfrm>
          <a:prstGeom prst="rect">
            <a:avLst/>
          </a:prstGeom>
        </p:spPr>
      </p:pic>
      <p:pic>
        <p:nvPicPr>
          <p:cNvPr id="37" name="Picture 36">
            <a:extLst>
              <a:ext uri="{FF2B5EF4-FFF2-40B4-BE49-F238E27FC236}">
                <a16:creationId xmlns:a16="http://schemas.microsoft.com/office/drawing/2014/main" id="{C84371B3-8D60-48F8-ADC8-26D51057675F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65598" y="2848841"/>
            <a:ext cx="1494913" cy="642672"/>
          </a:xfrm>
          <a:prstGeom prst="rect">
            <a:avLst/>
          </a:prstGeom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id="{C6937FAB-DEC2-4626-AE67-B012AAC3CDCF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68414" y="1346993"/>
            <a:ext cx="1686775" cy="477507"/>
          </a:xfrm>
          <a:prstGeom prst="rect">
            <a:avLst/>
          </a:prstGeom>
        </p:spPr>
      </p:pic>
      <p:sp>
        <p:nvSpPr>
          <p:cNvPr id="40" name="TextBox 39">
            <a:extLst>
              <a:ext uri="{FF2B5EF4-FFF2-40B4-BE49-F238E27FC236}">
                <a16:creationId xmlns:a16="http://schemas.microsoft.com/office/drawing/2014/main" id="{F0BF764D-EC4E-4547-84BE-C508CA595B2E}"/>
              </a:ext>
            </a:extLst>
          </p:cNvPr>
          <p:cNvSpPr txBox="1"/>
          <p:nvPr/>
        </p:nvSpPr>
        <p:spPr>
          <a:xfrm>
            <a:off x="7597349" y="1692632"/>
            <a:ext cx="2890535" cy="8925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2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ร่างกายแข็งแรง รูปร่างสมส่วน</a:t>
            </a:r>
          </a:p>
          <a:p>
            <a:r>
              <a:rPr lang="th-TH" sz="2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มีบุคลิกภาพที่ดี ทรงตัวได้มั่นคง</a:t>
            </a:r>
            <a:endParaRPr lang="en-US" sz="26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5A21D215-09C8-49ED-8B0F-D274211C6AF2}"/>
              </a:ext>
            </a:extLst>
          </p:cNvPr>
          <p:cNvSpPr txBox="1"/>
          <p:nvPr/>
        </p:nvSpPr>
        <p:spPr>
          <a:xfrm>
            <a:off x="0" y="3380626"/>
            <a:ext cx="3392275" cy="8925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th-TH" sz="2600" dirty="0">
                <a:latin typeface="TH Sarabun New" panose="020B0500040200020003" pitchFamily="34" charset="-34"/>
                <a:ea typeface="Times New Roman"/>
                <a:cs typeface="TH Sarabun New" panose="020B0500040200020003" pitchFamily="34" charset="-34"/>
              </a:rPr>
              <a:t>ส่งเสริมและอนุรักษ์วัฒนธรรม</a:t>
            </a:r>
          </a:p>
          <a:p>
            <a:pPr algn="r"/>
            <a:r>
              <a:rPr lang="th-TH" sz="2600" dirty="0">
                <a:latin typeface="TH Sarabun New" panose="020B0500040200020003" pitchFamily="34" charset="-34"/>
                <a:ea typeface="Times New Roman"/>
                <a:cs typeface="TH Sarabun New" panose="020B0500040200020003" pitchFamily="34" charset="-34"/>
              </a:rPr>
              <a:t>ของชาติ รู้จักรากเหง้าทางวัฒนธรรม</a:t>
            </a:r>
            <a:endParaRPr lang="en-US" sz="2600" dirty="0">
              <a:latin typeface="TH Sarabun New" panose="020B0500040200020003" pitchFamily="34" charset="-34"/>
              <a:ea typeface="Times New Roman"/>
              <a:cs typeface="TH Sarabun New" panose="020B0500040200020003" pitchFamily="34" charset="-34"/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8D83C8A6-F55D-4810-818A-E73C75C8A228}"/>
              </a:ext>
            </a:extLst>
          </p:cNvPr>
          <p:cNvSpPr txBox="1"/>
          <p:nvPr/>
        </p:nvSpPr>
        <p:spPr>
          <a:xfrm>
            <a:off x="8888189" y="3479268"/>
            <a:ext cx="2946640" cy="8925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2600" dirty="0">
                <a:latin typeface="TH Sarabun New" panose="020B0500040200020003" pitchFamily="34" charset="-34"/>
                <a:ea typeface="Times New Roman"/>
                <a:cs typeface="TH Sarabun New" panose="020B0500040200020003" pitchFamily="34" charset="-34"/>
              </a:rPr>
              <a:t>อารมณ์ดี จิตใจเบิกบาน แจ่มใส</a:t>
            </a:r>
          </a:p>
          <a:p>
            <a:r>
              <a:rPr lang="th-TH" sz="2600" dirty="0">
                <a:latin typeface="TH Sarabun New" panose="020B0500040200020003" pitchFamily="34" charset="-34"/>
                <a:ea typeface="Times New Roman"/>
                <a:cs typeface="TH Sarabun New" panose="020B0500040200020003" pitchFamily="34" charset="-34"/>
              </a:rPr>
              <a:t>ลดความวิตกกังวล  ความเครียด</a:t>
            </a:r>
            <a:endParaRPr lang="th-TH" sz="26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770F0F1E-EFE0-43E8-9A72-8EE9B5E52303}"/>
              </a:ext>
            </a:extLst>
          </p:cNvPr>
          <p:cNvSpPr txBox="1"/>
          <p:nvPr/>
        </p:nvSpPr>
        <p:spPr>
          <a:xfrm>
            <a:off x="229465" y="5555466"/>
            <a:ext cx="3589444" cy="8925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th-TH" sz="2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มีสมาธิมั่นคงแน่วแน่ </a:t>
            </a:r>
          </a:p>
          <a:p>
            <a:pPr algn="r"/>
            <a:r>
              <a:rPr lang="th-TH" sz="2600" dirty="0">
                <a:latin typeface="TH Sarabun New" panose="020B0500040200020003" pitchFamily="34" charset="-34"/>
                <a:ea typeface="Times New Roman"/>
                <a:cs typeface="TH Sarabun New" panose="020B0500040200020003" pitchFamily="34" charset="-34"/>
              </a:rPr>
              <a:t>มีปฏิภาณไหวพริบ ยืดหยุ่นทางความคิด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64AE4E4D-C1D1-4FCB-9E3D-F9ECE97D4D63}"/>
              </a:ext>
            </a:extLst>
          </p:cNvPr>
          <p:cNvSpPr txBox="1"/>
          <p:nvPr/>
        </p:nvSpPr>
        <p:spPr>
          <a:xfrm>
            <a:off x="8283311" y="5632581"/>
            <a:ext cx="3517310" cy="8925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2600" dirty="0">
                <a:latin typeface="TH Sarabun New" panose="020B0500040200020003" pitchFamily="34" charset="-34"/>
                <a:ea typeface="Times New Roman"/>
                <a:cs typeface="TH Sarabun New" panose="020B0500040200020003" pitchFamily="34" charset="-34"/>
              </a:rPr>
              <a:t>ฝึกความอดทน เสริมสร้างความสามัคคี</a:t>
            </a:r>
          </a:p>
          <a:p>
            <a:r>
              <a:rPr lang="th-TH" sz="2600" dirty="0">
                <a:latin typeface="TH Sarabun New" panose="020B0500040200020003" pitchFamily="34" charset="-34"/>
                <a:ea typeface="Times New Roman"/>
                <a:cs typeface="TH Sarabun New" panose="020B0500040200020003" pitchFamily="34" charset="-34"/>
              </a:rPr>
              <a:t>มีมนุษยสัมพันธ์ที่ดี</a:t>
            </a:r>
          </a:p>
        </p:txBody>
      </p:sp>
      <p:pic>
        <p:nvPicPr>
          <p:cNvPr id="51" name="Picture 50">
            <a:extLst>
              <a:ext uri="{FF2B5EF4-FFF2-40B4-BE49-F238E27FC236}">
                <a16:creationId xmlns:a16="http://schemas.microsoft.com/office/drawing/2014/main" id="{DCB2B71B-23B4-419B-B237-CCEC6F4A670B}"/>
              </a:ext>
            </a:extLst>
          </p:cNvPr>
          <p:cNvPicPr>
            <a:picLocks noChangeAspect="1"/>
          </p:cNvPicPr>
          <p:nvPr/>
        </p:nvPicPr>
        <p:blipFill rotWithShape="1"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7658" y="0"/>
            <a:ext cx="714342" cy="752613"/>
          </a:xfrm>
          <a:prstGeom prst="rect">
            <a:avLst/>
          </a:prstGeom>
        </p:spPr>
      </p:pic>
      <p:pic>
        <p:nvPicPr>
          <p:cNvPr id="52" name="Picture 51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590B7B8F-F663-4347-9DA6-BA3D530E710A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17891" y="6130298"/>
            <a:ext cx="491712" cy="485326"/>
          </a:xfrm>
          <a:prstGeom prst="rect">
            <a:avLst/>
          </a:prstGeom>
        </p:spPr>
      </p:pic>
      <p:pic>
        <p:nvPicPr>
          <p:cNvPr id="20" name="Graphic 19">
            <a:extLst>
              <a:ext uri="{FF2B5EF4-FFF2-40B4-BE49-F238E27FC236}">
                <a16:creationId xmlns:a16="http://schemas.microsoft.com/office/drawing/2014/main" id="{3B30925B-F038-4E1C-B33C-841BB2CBF381}"/>
              </a:ext>
            </a:extLst>
          </p:cNvPr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 rot="19203830">
            <a:off x="6690795" y="2650015"/>
            <a:ext cx="406206" cy="518396"/>
          </a:xfrm>
          <a:prstGeom prst="rect">
            <a:avLst/>
          </a:prstGeom>
        </p:spPr>
      </p:pic>
      <p:pic>
        <p:nvPicPr>
          <p:cNvPr id="21" name="Graphic 20">
            <a:extLst>
              <a:ext uri="{FF2B5EF4-FFF2-40B4-BE49-F238E27FC236}">
                <a16:creationId xmlns:a16="http://schemas.microsoft.com/office/drawing/2014/main" id="{4B76EDA3-1D76-4E5A-9274-0E56502E5E58}"/>
              </a:ext>
            </a:extLst>
          </p:cNvPr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 rot="19203830">
            <a:off x="4903122" y="4112621"/>
            <a:ext cx="406206" cy="518396"/>
          </a:xfrm>
          <a:prstGeom prst="rect">
            <a:avLst/>
          </a:prstGeom>
        </p:spPr>
      </p:pic>
      <p:pic>
        <p:nvPicPr>
          <p:cNvPr id="22" name="Graphic 21">
            <a:extLst>
              <a:ext uri="{FF2B5EF4-FFF2-40B4-BE49-F238E27FC236}">
                <a16:creationId xmlns:a16="http://schemas.microsoft.com/office/drawing/2014/main" id="{9341FF48-F444-47DE-92B6-D3611A57D498}"/>
              </a:ext>
            </a:extLst>
          </p:cNvPr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 rot="19203830">
            <a:off x="8193487" y="4208591"/>
            <a:ext cx="406206" cy="518396"/>
          </a:xfrm>
          <a:prstGeom prst="rect">
            <a:avLst/>
          </a:prstGeom>
        </p:spPr>
      </p:pic>
      <p:pic>
        <p:nvPicPr>
          <p:cNvPr id="23" name="Graphic 22">
            <a:extLst>
              <a:ext uri="{FF2B5EF4-FFF2-40B4-BE49-F238E27FC236}">
                <a16:creationId xmlns:a16="http://schemas.microsoft.com/office/drawing/2014/main" id="{3631987C-4896-4981-B4E1-8CFFAF52CAAA}"/>
              </a:ext>
            </a:extLst>
          </p:cNvPr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 rot="19203830">
            <a:off x="5447288" y="6232037"/>
            <a:ext cx="406206" cy="518396"/>
          </a:xfrm>
          <a:prstGeom prst="rect">
            <a:avLst/>
          </a:prstGeom>
        </p:spPr>
      </p:pic>
      <p:pic>
        <p:nvPicPr>
          <p:cNvPr id="25" name="Graphic 24">
            <a:extLst>
              <a:ext uri="{FF2B5EF4-FFF2-40B4-BE49-F238E27FC236}">
                <a16:creationId xmlns:a16="http://schemas.microsoft.com/office/drawing/2014/main" id="{B4B19E8F-CE65-40C6-9FFD-6BFFB5DFA19B}"/>
              </a:ext>
            </a:extLst>
          </p:cNvPr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 rot="19203830">
            <a:off x="7699482" y="6232036"/>
            <a:ext cx="406206" cy="5183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75871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"/>
                            </p:stCondLst>
                            <p:childTnLst>
                              <p:par>
                                <p:cTn id="3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000"/>
                            </p:stCondLst>
                            <p:childTnLst>
                              <p:par>
                                <p:cTn id="4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000"/>
                            </p:stCondLst>
                            <p:childTnLst>
                              <p:par>
                                <p:cTn id="46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2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8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4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0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7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2000"/>
                            </p:stCondLst>
                            <p:childTnLst>
                              <p:par>
                                <p:cTn id="77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3" fill="hold">
                      <p:stCondLst>
                        <p:cond delay="0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250"/>
                            </p:stCondLst>
                            <p:childTnLst>
                              <p:par>
                                <p:cTn id="9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102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3" fill="hold">
                      <p:stCondLst>
                        <p:cond delay="0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2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250"/>
                            </p:stCondLst>
                            <p:childTnLst>
                              <p:par>
                                <p:cTn id="10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112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3" fill="hold">
                      <p:stCondLst>
                        <p:cond delay="0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7" dur="2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250"/>
                            </p:stCondLst>
                            <p:childTnLst>
                              <p:par>
                                <p:cTn id="1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122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3" fill="hold">
                      <p:stCondLst>
                        <p:cond delay="0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7" dur="2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250"/>
                            </p:stCondLst>
                            <p:childTnLst>
                              <p:par>
                                <p:cTn id="12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132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3" fill="hold">
                      <p:stCondLst>
                        <p:cond delay="0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7" dur="2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250"/>
                            </p:stCondLst>
                            <p:childTnLst>
                              <p:par>
                                <p:cTn id="13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</p:childTnLst>
        </p:cTn>
      </p:par>
    </p:tnLst>
    <p:bldLst>
      <p:bldP spid="40" grpId="0"/>
      <p:bldP spid="46" grpId="0"/>
      <p:bldP spid="47" grpId="0"/>
      <p:bldP spid="49" grpId="0"/>
      <p:bldP spid="50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กลุ่ม 4">
            <a:extLst>
              <a:ext uri="{FF2B5EF4-FFF2-40B4-BE49-F238E27FC236}">
                <a16:creationId xmlns:a16="http://schemas.microsoft.com/office/drawing/2014/main" id="{B6F51A4A-5764-4467-98F5-F488D90F56E1}"/>
              </a:ext>
            </a:extLst>
          </p:cNvPr>
          <p:cNvGrpSpPr/>
          <p:nvPr/>
        </p:nvGrpSpPr>
        <p:grpSpPr>
          <a:xfrm>
            <a:off x="1159428" y="2127576"/>
            <a:ext cx="9769448" cy="705272"/>
            <a:chOff x="2115662" y="3062366"/>
            <a:chExt cx="9788144" cy="770983"/>
          </a:xfrm>
        </p:grpSpPr>
        <p:sp>
          <p:nvSpPr>
            <p:cNvPr id="5" name="Rectangle: Rounded Corners 23">
              <a:extLst>
                <a:ext uri="{FF2B5EF4-FFF2-40B4-BE49-F238E27FC236}">
                  <a16:creationId xmlns:a16="http://schemas.microsoft.com/office/drawing/2014/main" id="{F943E904-91F3-4988-87DF-39459F5C8B60}"/>
                </a:ext>
              </a:extLst>
            </p:cNvPr>
            <p:cNvSpPr/>
            <p:nvPr/>
          </p:nvSpPr>
          <p:spPr>
            <a:xfrm>
              <a:off x="2115662" y="3104340"/>
              <a:ext cx="9788144" cy="596704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 dirty="0"/>
            </a:p>
          </p:txBody>
        </p:sp>
        <p:sp>
          <p:nvSpPr>
            <p:cNvPr id="6" name="Rectangle: Rounded Corners 83">
              <a:extLst>
                <a:ext uri="{FF2B5EF4-FFF2-40B4-BE49-F238E27FC236}">
                  <a16:creationId xmlns:a16="http://schemas.microsoft.com/office/drawing/2014/main" id="{63F16AE5-D25C-4416-BBED-59AC0FBC8C5A}"/>
                </a:ext>
              </a:extLst>
            </p:cNvPr>
            <p:cNvSpPr/>
            <p:nvPr/>
          </p:nvSpPr>
          <p:spPr>
            <a:xfrm>
              <a:off x="2175513" y="3162644"/>
              <a:ext cx="447862" cy="481594"/>
            </a:xfrm>
            <a:prstGeom prst="roundRect">
              <a:avLst>
                <a:gd name="adj" fmla="val 50000"/>
              </a:avLst>
            </a:prstGeom>
            <a:solidFill>
              <a:srgbClr val="FF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/>
            </a:p>
          </p:txBody>
        </p:sp>
        <p:sp>
          <p:nvSpPr>
            <p:cNvPr id="7" name="Rectangle 88">
              <a:extLst>
                <a:ext uri="{FF2B5EF4-FFF2-40B4-BE49-F238E27FC236}">
                  <a16:creationId xmlns:a16="http://schemas.microsoft.com/office/drawing/2014/main" id="{12FF4166-D154-46E8-A180-7F4C7E13E130}"/>
                </a:ext>
              </a:extLst>
            </p:cNvPr>
            <p:cNvSpPr/>
            <p:nvPr/>
          </p:nvSpPr>
          <p:spPr>
            <a:xfrm>
              <a:off x="2197711" y="3062366"/>
              <a:ext cx="786062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en-US" sz="3659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1</a:t>
              </a:r>
              <a:r>
                <a:rPr lang="th-TH" sz="3659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3659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8" name="Rectangle 29">
              <a:extLst>
                <a:ext uri="{FF2B5EF4-FFF2-40B4-BE49-F238E27FC236}">
                  <a16:creationId xmlns:a16="http://schemas.microsoft.com/office/drawing/2014/main" id="{639ECDEC-28B2-45B2-B07F-21A11B048D74}"/>
                </a:ext>
              </a:extLst>
            </p:cNvPr>
            <p:cNvSpPr/>
            <p:nvPr/>
          </p:nvSpPr>
          <p:spPr>
            <a:xfrm>
              <a:off x="2765655" y="3116844"/>
              <a:ext cx="7726545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เป็นสิ่งที่ช่วยดึงดูดให้ผู้คนมาร่วมงานมากขึ้น</a:t>
              </a:r>
            </a:p>
          </p:txBody>
        </p:sp>
      </p:grpSp>
      <p:grpSp>
        <p:nvGrpSpPr>
          <p:cNvPr id="9" name="กลุ่ม 2">
            <a:extLst>
              <a:ext uri="{FF2B5EF4-FFF2-40B4-BE49-F238E27FC236}">
                <a16:creationId xmlns:a16="http://schemas.microsoft.com/office/drawing/2014/main" id="{2DA996E9-2502-4B1D-BB4C-60CA4676C26B}"/>
              </a:ext>
            </a:extLst>
          </p:cNvPr>
          <p:cNvGrpSpPr/>
          <p:nvPr/>
        </p:nvGrpSpPr>
        <p:grpSpPr>
          <a:xfrm>
            <a:off x="1159428" y="2838228"/>
            <a:ext cx="9772174" cy="702847"/>
            <a:chOff x="2110200" y="3860611"/>
            <a:chExt cx="10682675" cy="768333"/>
          </a:xfrm>
        </p:grpSpPr>
        <p:sp>
          <p:nvSpPr>
            <p:cNvPr id="10" name="Rectangle: Rounded Corners 24">
              <a:extLst>
                <a:ext uri="{FF2B5EF4-FFF2-40B4-BE49-F238E27FC236}">
                  <a16:creationId xmlns:a16="http://schemas.microsoft.com/office/drawing/2014/main" id="{4D88D985-E4CF-4BAF-8381-18E93D4C97AA}"/>
                </a:ext>
              </a:extLst>
            </p:cNvPr>
            <p:cNvSpPr/>
            <p:nvPr/>
          </p:nvSpPr>
          <p:spPr>
            <a:xfrm>
              <a:off x="2110200" y="3908027"/>
              <a:ext cx="10682675" cy="603255"/>
            </a:xfrm>
            <a:prstGeom prst="roundRect">
              <a:avLst>
                <a:gd name="adj" fmla="val 50000"/>
              </a:avLst>
            </a:prstGeom>
            <a:solidFill>
              <a:srgbClr val="D5FFE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 dirty="0"/>
            </a:p>
          </p:txBody>
        </p:sp>
        <p:sp>
          <p:nvSpPr>
            <p:cNvPr id="11" name="Rectangle: Rounded Corners 93">
              <a:extLst>
                <a:ext uri="{FF2B5EF4-FFF2-40B4-BE49-F238E27FC236}">
                  <a16:creationId xmlns:a16="http://schemas.microsoft.com/office/drawing/2014/main" id="{759BE55C-593B-4B17-96F3-A5A007F20892}"/>
                </a:ext>
              </a:extLst>
            </p:cNvPr>
            <p:cNvSpPr/>
            <p:nvPr/>
          </p:nvSpPr>
          <p:spPr>
            <a:xfrm>
              <a:off x="2175277" y="3946888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00A65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/>
            </a:p>
          </p:txBody>
        </p:sp>
        <p:sp>
          <p:nvSpPr>
            <p:cNvPr id="12" name="Rectangle 94">
              <a:extLst>
                <a:ext uri="{FF2B5EF4-FFF2-40B4-BE49-F238E27FC236}">
                  <a16:creationId xmlns:a16="http://schemas.microsoft.com/office/drawing/2014/main" id="{EA976383-4C98-450D-B520-83D2B46441A0}"/>
                </a:ext>
              </a:extLst>
            </p:cNvPr>
            <p:cNvSpPr/>
            <p:nvPr/>
          </p:nvSpPr>
          <p:spPr>
            <a:xfrm>
              <a:off x="2216976" y="3860611"/>
              <a:ext cx="786062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en-US" sz="3659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2</a:t>
              </a:r>
              <a:r>
                <a:rPr lang="th-TH" sz="3659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3659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3" name="Rectangle 30">
              <a:extLst>
                <a:ext uri="{FF2B5EF4-FFF2-40B4-BE49-F238E27FC236}">
                  <a16:creationId xmlns:a16="http://schemas.microsoft.com/office/drawing/2014/main" id="{DF6D8F37-699C-47DE-93F3-23CA832D14D8}"/>
                </a:ext>
              </a:extLst>
            </p:cNvPr>
            <p:cNvSpPr/>
            <p:nvPr/>
          </p:nvSpPr>
          <p:spPr>
            <a:xfrm>
              <a:off x="2830212" y="3912439"/>
              <a:ext cx="9410280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6423" algn="dec"/>
                  <a:tab pos="341721" algn="l"/>
                  <a:tab pos="569534" algn="l"/>
                  <a:tab pos="797349" algn="l"/>
                  <a:tab pos="3531115" algn="l"/>
                  <a:tab pos="3758930" algn="l"/>
                  <a:tab pos="3986743" algn="l"/>
                </a:tabLst>
              </a:pPr>
              <a:r>
                <a:rPr lang="th-TH" sz="366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ต้องการสร้างความสนุกสนานให้กับผู้ที่มาร่วมงาน</a:t>
              </a:r>
            </a:p>
          </p:txBody>
        </p:sp>
      </p:grpSp>
      <p:grpSp>
        <p:nvGrpSpPr>
          <p:cNvPr id="14" name="กลุ่ม 1">
            <a:extLst>
              <a:ext uri="{FF2B5EF4-FFF2-40B4-BE49-F238E27FC236}">
                <a16:creationId xmlns:a16="http://schemas.microsoft.com/office/drawing/2014/main" id="{36A15765-B7BF-4CA2-8920-E529EE092A5B}"/>
              </a:ext>
            </a:extLst>
          </p:cNvPr>
          <p:cNvGrpSpPr/>
          <p:nvPr/>
        </p:nvGrpSpPr>
        <p:grpSpPr>
          <a:xfrm>
            <a:off x="1159428" y="3562130"/>
            <a:ext cx="9772174" cy="681668"/>
            <a:chOff x="2110202" y="4691715"/>
            <a:chExt cx="10682675" cy="745181"/>
          </a:xfrm>
        </p:grpSpPr>
        <p:sp>
          <p:nvSpPr>
            <p:cNvPr id="15" name="Rectangle: Rounded Corners 25">
              <a:extLst>
                <a:ext uri="{FF2B5EF4-FFF2-40B4-BE49-F238E27FC236}">
                  <a16:creationId xmlns:a16="http://schemas.microsoft.com/office/drawing/2014/main" id="{C97127D8-18C6-45D8-B63C-BBA904EA0834}"/>
                </a:ext>
              </a:extLst>
            </p:cNvPr>
            <p:cNvSpPr/>
            <p:nvPr/>
          </p:nvSpPr>
          <p:spPr>
            <a:xfrm>
              <a:off x="2110202" y="4716550"/>
              <a:ext cx="10682675" cy="592907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 dirty="0"/>
            </a:p>
          </p:txBody>
        </p:sp>
        <p:sp>
          <p:nvSpPr>
            <p:cNvPr id="16" name="Rectangle: Rounded Corners 104">
              <a:extLst>
                <a:ext uri="{FF2B5EF4-FFF2-40B4-BE49-F238E27FC236}">
                  <a16:creationId xmlns:a16="http://schemas.microsoft.com/office/drawing/2014/main" id="{F1EFF26A-2CDE-4724-9591-4FD66A188BBA}"/>
                </a:ext>
              </a:extLst>
            </p:cNvPr>
            <p:cNvSpPr/>
            <p:nvPr/>
          </p:nvSpPr>
          <p:spPr>
            <a:xfrm>
              <a:off x="2175276" y="4750227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FF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/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3C38F4ED-67A3-43A3-AFB9-8C3A2E3EC5E4}"/>
                </a:ext>
              </a:extLst>
            </p:cNvPr>
            <p:cNvSpPr/>
            <p:nvPr/>
          </p:nvSpPr>
          <p:spPr>
            <a:xfrm>
              <a:off x="2216976" y="4691715"/>
              <a:ext cx="786062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en-US" sz="3659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3</a:t>
              </a:r>
              <a:r>
                <a:rPr lang="th-TH" sz="3659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3659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8" name="Rectangle 31">
              <a:extLst>
                <a:ext uri="{FF2B5EF4-FFF2-40B4-BE49-F238E27FC236}">
                  <a16:creationId xmlns:a16="http://schemas.microsoft.com/office/drawing/2014/main" id="{EA1F16BA-C80F-4E55-84DB-E768D00062A1}"/>
                </a:ext>
              </a:extLst>
            </p:cNvPr>
            <p:cNvSpPr/>
            <p:nvPr/>
          </p:nvSpPr>
          <p:spPr>
            <a:xfrm>
              <a:off x="2860061" y="4720391"/>
              <a:ext cx="9527816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เปิดโอกาสให้เยาวชนไทยได้มีพื้นที่ในการแสดงออก</a:t>
              </a:r>
            </a:p>
          </p:txBody>
        </p:sp>
      </p:grpSp>
      <p:grpSp>
        <p:nvGrpSpPr>
          <p:cNvPr id="19" name="กลุ่ม 1">
            <a:extLst>
              <a:ext uri="{FF2B5EF4-FFF2-40B4-BE49-F238E27FC236}">
                <a16:creationId xmlns:a16="http://schemas.microsoft.com/office/drawing/2014/main" id="{B7D4545E-9097-46A3-928A-D41CBC539E53}"/>
              </a:ext>
            </a:extLst>
          </p:cNvPr>
          <p:cNvGrpSpPr/>
          <p:nvPr/>
        </p:nvGrpSpPr>
        <p:grpSpPr>
          <a:xfrm>
            <a:off x="1159428" y="4264045"/>
            <a:ext cx="9772174" cy="681631"/>
            <a:chOff x="2110202" y="4691715"/>
            <a:chExt cx="10682675" cy="745137"/>
          </a:xfrm>
        </p:grpSpPr>
        <p:sp>
          <p:nvSpPr>
            <p:cNvPr id="20" name="Rectangle: Rounded Corners 25">
              <a:extLst>
                <a:ext uri="{FF2B5EF4-FFF2-40B4-BE49-F238E27FC236}">
                  <a16:creationId xmlns:a16="http://schemas.microsoft.com/office/drawing/2014/main" id="{56E43704-8392-4FB4-8150-E9FB9253C398}"/>
                </a:ext>
              </a:extLst>
            </p:cNvPr>
            <p:cNvSpPr/>
            <p:nvPr/>
          </p:nvSpPr>
          <p:spPr>
            <a:xfrm>
              <a:off x="2110202" y="4716551"/>
              <a:ext cx="10682675" cy="592907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 dirty="0"/>
            </a:p>
          </p:txBody>
        </p:sp>
        <p:sp>
          <p:nvSpPr>
            <p:cNvPr id="21" name="Rectangle: Rounded Corners 104">
              <a:extLst>
                <a:ext uri="{FF2B5EF4-FFF2-40B4-BE49-F238E27FC236}">
                  <a16:creationId xmlns:a16="http://schemas.microsoft.com/office/drawing/2014/main" id="{15FA1804-ADB3-4581-8D6B-A9CF7DA49066}"/>
                </a:ext>
              </a:extLst>
            </p:cNvPr>
            <p:cNvSpPr/>
            <p:nvPr/>
          </p:nvSpPr>
          <p:spPr>
            <a:xfrm>
              <a:off x="2175276" y="4750227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FF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/>
            </a:p>
          </p:txBody>
        </p:sp>
        <p:sp>
          <p:nvSpPr>
            <p:cNvPr id="22" name="Rectangle 107">
              <a:extLst>
                <a:ext uri="{FF2B5EF4-FFF2-40B4-BE49-F238E27FC236}">
                  <a16:creationId xmlns:a16="http://schemas.microsoft.com/office/drawing/2014/main" id="{D157ABAF-890F-449D-8E55-3D1AA1E1A8BC}"/>
                </a:ext>
              </a:extLst>
            </p:cNvPr>
            <p:cNvSpPr/>
            <p:nvPr/>
          </p:nvSpPr>
          <p:spPr>
            <a:xfrm>
              <a:off x="2216976" y="4691715"/>
              <a:ext cx="786062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en-US" sz="3659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4</a:t>
              </a:r>
              <a:r>
                <a:rPr lang="th-TH" sz="3659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3659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23" name="Rectangle 31">
              <a:extLst>
                <a:ext uri="{FF2B5EF4-FFF2-40B4-BE49-F238E27FC236}">
                  <a16:creationId xmlns:a16="http://schemas.microsoft.com/office/drawing/2014/main" id="{200615CE-D775-4FBF-ADEF-5904956D546C}"/>
                </a:ext>
              </a:extLst>
            </p:cNvPr>
            <p:cNvSpPr/>
            <p:nvPr/>
          </p:nvSpPr>
          <p:spPr>
            <a:xfrm>
              <a:off x="2860061" y="4720347"/>
              <a:ext cx="9527816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เป็นกฎข้อบังคับในการจัดงานรื่นเริงที่ต้องปฏิบัติตาม</a:t>
              </a:r>
            </a:p>
          </p:txBody>
        </p:sp>
      </p:grpSp>
      <p:grpSp>
        <p:nvGrpSpPr>
          <p:cNvPr id="24" name="กลุ่ม 1">
            <a:extLst>
              <a:ext uri="{FF2B5EF4-FFF2-40B4-BE49-F238E27FC236}">
                <a16:creationId xmlns:a16="http://schemas.microsoft.com/office/drawing/2014/main" id="{1A56C1CB-9BBD-4E21-A491-015CBE5D3654}"/>
              </a:ext>
            </a:extLst>
          </p:cNvPr>
          <p:cNvGrpSpPr/>
          <p:nvPr/>
        </p:nvGrpSpPr>
        <p:grpSpPr>
          <a:xfrm>
            <a:off x="1159428" y="4965919"/>
            <a:ext cx="9772174" cy="677862"/>
            <a:chOff x="2110202" y="4691715"/>
            <a:chExt cx="10682675" cy="741020"/>
          </a:xfrm>
        </p:grpSpPr>
        <p:sp>
          <p:nvSpPr>
            <p:cNvPr id="25" name="Rectangle: Rounded Corners 24">
              <a:extLst>
                <a:ext uri="{FF2B5EF4-FFF2-40B4-BE49-F238E27FC236}">
                  <a16:creationId xmlns:a16="http://schemas.microsoft.com/office/drawing/2014/main" id="{43B9BD67-E168-4CDB-AF9A-A790D5825563}"/>
                </a:ext>
              </a:extLst>
            </p:cNvPr>
            <p:cNvSpPr/>
            <p:nvPr/>
          </p:nvSpPr>
          <p:spPr>
            <a:xfrm>
              <a:off x="2110202" y="4716550"/>
              <a:ext cx="10682675" cy="592907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 dirty="0"/>
            </a:p>
          </p:txBody>
        </p:sp>
        <p:sp>
          <p:nvSpPr>
            <p:cNvPr id="26" name="Rectangle: Rounded Corners 104">
              <a:extLst>
                <a:ext uri="{FF2B5EF4-FFF2-40B4-BE49-F238E27FC236}">
                  <a16:creationId xmlns:a16="http://schemas.microsoft.com/office/drawing/2014/main" id="{B1D8E01F-9D05-4035-98CA-C8B928D7A37E}"/>
                </a:ext>
              </a:extLst>
            </p:cNvPr>
            <p:cNvSpPr/>
            <p:nvPr/>
          </p:nvSpPr>
          <p:spPr>
            <a:xfrm>
              <a:off x="2175276" y="4750227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FF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/>
            </a:p>
          </p:txBody>
        </p:sp>
        <p:sp>
          <p:nvSpPr>
            <p:cNvPr id="27" name="Rectangle 107">
              <a:extLst>
                <a:ext uri="{FF2B5EF4-FFF2-40B4-BE49-F238E27FC236}">
                  <a16:creationId xmlns:a16="http://schemas.microsoft.com/office/drawing/2014/main" id="{1C4F3352-38A1-4D2E-B10D-3298048CD969}"/>
                </a:ext>
              </a:extLst>
            </p:cNvPr>
            <p:cNvSpPr/>
            <p:nvPr/>
          </p:nvSpPr>
          <p:spPr>
            <a:xfrm>
              <a:off x="2216976" y="4691715"/>
              <a:ext cx="786062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en-US" sz="3659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5</a:t>
              </a:r>
              <a:r>
                <a:rPr lang="th-TH" sz="3659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3659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28" name="Rectangle 31">
              <a:extLst>
                <a:ext uri="{FF2B5EF4-FFF2-40B4-BE49-F238E27FC236}">
                  <a16:creationId xmlns:a16="http://schemas.microsoft.com/office/drawing/2014/main" id="{1F2F6035-DFA4-4FB7-B3C1-F3980DA497DC}"/>
                </a:ext>
              </a:extLst>
            </p:cNvPr>
            <p:cNvSpPr/>
            <p:nvPr/>
          </p:nvSpPr>
          <p:spPr>
            <a:xfrm>
              <a:off x="2860061" y="4716230"/>
              <a:ext cx="9527816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เป็นการแสดงที่ผู้คนส่วนใหญ่สนใจและติดตามชมจำนวนมาก</a:t>
              </a:r>
            </a:p>
          </p:txBody>
        </p:sp>
      </p:grpSp>
      <p:grpSp>
        <p:nvGrpSpPr>
          <p:cNvPr id="29" name="กลุ่ม 4">
            <a:extLst>
              <a:ext uri="{FF2B5EF4-FFF2-40B4-BE49-F238E27FC236}">
                <a16:creationId xmlns:a16="http://schemas.microsoft.com/office/drawing/2014/main" id="{2D7FAFDA-BF35-4FC1-8757-26AE5ED6C439}"/>
              </a:ext>
            </a:extLst>
          </p:cNvPr>
          <p:cNvGrpSpPr/>
          <p:nvPr/>
        </p:nvGrpSpPr>
        <p:grpSpPr>
          <a:xfrm>
            <a:off x="1159428" y="2127577"/>
            <a:ext cx="9774899" cy="705272"/>
            <a:chOff x="2115662" y="3062366"/>
            <a:chExt cx="9793606" cy="770983"/>
          </a:xfrm>
        </p:grpSpPr>
        <p:sp>
          <p:nvSpPr>
            <p:cNvPr id="30" name="Rectangle: Rounded Corners 23">
              <a:extLst>
                <a:ext uri="{FF2B5EF4-FFF2-40B4-BE49-F238E27FC236}">
                  <a16:creationId xmlns:a16="http://schemas.microsoft.com/office/drawing/2014/main" id="{7635ACA6-A223-46E5-9DB5-3E123B2D515B}"/>
                </a:ext>
              </a:extLst>
            </p:cNvPr>
            <p:cNvSpPr/>
            <p:nvPr/>
          </p:nvSpPr>
          <p:spPr>
            <a:xfrm>
              <a:off x="2115662" y="3104340"/>
              <a:ext cx="9793606" cy="596704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 dirty="0"/>
            </a:p>
          </p:txBody>
        </p:sp>
        <p:sp>
          <p:nvSpPr>
            <p:cNvPr id="31" name="Rectangle: Rounded Corners 83">
              <a:extLst>
                <a:ext uri="{FF2B5EF4-FFF2-40B4-BE49-F238E27FC236}">
                  <a16:creationId xmlns:a16="http://schemas.microsoft.com/office/drawing/2014/main" id="{373675DA-F4EE-48BD-887C-133B7B460D68}"/>
                </a:ext>
              </a:extLst>
            </p:cNvPr>
            <p:cNvSpPr/>
            <p:nvPr/>
          </p:nvSpPr>
          <p:spPr>
            <a:xfrm>
              <a:off x="2175513" y="3162644"/>
              <a:ext cx="447862" cy="481594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/>
            </a:p>
          </p:txBody>
        </p:sp>
        <p:sp>
          <p:nvSpPr>
            <p:cNvPr id="32" name="Rectangle 88">
              <a:extLst>
                <a:ext uri="{FF2B5EF4-FFF2-40B4-BE49-F238E27FC236}">
                  <a16:creationId xmlns:a16="http://schemas.microsoft.com/office/drawing/2014/main" id="{22CB0A83-65DD-4638-BF17-7708C422250F}"/>
                </a:ext>
              </a:extLst>
            </p:cNvPr>
            <p:cNvSpPr/>
            <p:nvPr/>
          </p:nvSpPr>
          <p:spPr>
            <a:xfrm>
              <a:off x="2197711" y="3062366"/>
              <a:ext cx="786062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en-US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1</a:t>
              </a:r>
              <a:r>
                <a:rPr lang="th-TH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3659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33" name="Rectangle 29">
              <a:extLst>
                <a:ext uri="{FF2B5EF4-FFF2-40B4-BE49-F238E27FC236}">
                  <a16:creationId xmlns:a16="http://schemas.microsoft.com/office/drawing/2014/main" id="{75C15606-5DA6-45D7-B268-9F3B2A745CE5}"/>
                </a:ext>
              </a:extLst>
            </p:cNvPr>
            <p:cNvSpPr/>
            <p:nvPr/>
          </p:nvSpPr>
          <p:spPr>
            <a:xfrm>
              <a:off x="2765655" y="3116844"/>
              <a:ext cx="7726545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เป็นสิ่งที่ช่วยดึงดูดให้ผู้คนมาร่วมงานมากขึ้น</a:t>
              </a:r>
            </a:p>
          </p:txBody>
        </p:sp>
      </p:grpSp>
      <p:grpSp>
        <p:nvGrpSpPr>
          <p:cNvPr id="39" name="กลุ่ม 1">
            <a:extLst>
              <a:ext uri="{FF2B5EF4-FFF2-40B4-BE49-F238E27FC236}">
                <a16:creationId xmlns:a16="http://schemas.microsoft.com/office/drawing/2014/main" id="{6C367AD0-E621-40B1-A5CC-46BA2C5EBFD6}"/>
              </a:ext>
            </a:extLst>
          </p:cNvPr>
          <p:cNvGrpSpPr/>
          <p:nvPr/>
        </p:nvGrpSpPr>
        <p:grpSpPr>
          <a:xfrm>
            <a:off x="1159428" y="3562128"/>
            <a:ext cx="9777626" cy="680840"/>
            <a:chOff x="2110201" y="4691715"/>
            <a:chExt cx="10688636" cy="744276"/>
          </a:xfrm>
        </p:grpSpPr>
        <p:sp>
          <p:nvSpPr>
            <p:cNvPr id="40" name="Rectangle: Rounded Corners 25">
              <a:extLst>
                <a:ext uri="{FF2B5EF4-FFF2-40B4-BE49-F238E27FC236}">
                  <a16:creationId xmlns:a16="http://schemas.microsoft.com/office/drawing/2014/main" id="{B74F839F-8FDE-40DA-B493-1C7261662977}"/>
                </a:ext>
              </a:extLst>
            </p:cNvPr>
            <p:cNvSpPr/>
            <p:nvPr/>
          </p:nvSpPr>
          <p:spPr>
            <a:xfrm>
              <a:off x="2110201" y="4716550"/>
              <a:ext cx="10688636" cy="592907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 dirty="0"/>
            </a:p>
          </p:txBody>
        </p:sp>
        <p:sp>
          <p:nvSpPr>
            <p:cNvPr id="41" name="Rectangle: Rounded Corners 104">
              <a:extLst>
                <a:ext uri="{FF2B5EF4-FFF2-40B4-BE49-F238E27FC236}">
                  <a16:creationId xmlns:a16="http://schemas.microsoft.com/office/drawing/2014/main" id="{EC61CE04-1757-46EF-B843-1185C1591EC4}"/>
                </a:ext>
              </a:extLst>
            </p:cNvPr>
            <p:cNvSpPr/>
            <p:nvPr/>
          </p:nvSpPr>
          <p:spPr>
            <a:xfrm>
              <a:off x="2175276" y="4750227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/>
            </a:p>
          </p:txBody>
        </p:sp>
        <p:sp>
          <p:nvSpPr>
            <p:cNvPr id="42" name="Rectangle 107">
              <a:extLst>
                <a:ext uri="{FF2B5EF4-FFF2-40B4-BE49-F238E27FC236}">
                  <a16:creationId xmlns:a16="http://schemas.microsoft.com/office/drawing/2014/main" id="{AA583092-E49D-460D-AE0D-30C4F07E2436}"/>
                </a:ext>
              </a:extLst>
            </p:cNvPr>
            <p:cNvSpPr/>
            <p:nvPr/>
          </p:nvSpPr>
          <p:spPr>
            <a:xfrm>
              <a:off x="2216976" y="4691715"/>
              <a:ext cx="786062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en-US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3</a:t>
              </a:r>
              <a:r>
                <a:rPr lang="th-TH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3659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43" name="Rectangle 31">
              <a:extLst>
                <a:ext uri="{FF2B5EF4-FFF2-40B4-BE49-F238E27FC236}">
                  <a16:creationId xmlns:a16="http://schemas.microsoft.com/office/drawing/2014/main" id="{809C07C4-4EB4-4D99-BC83-181AF615D816}"/>
                </a:ext>
              </a:extLst>
            </p:cNvPr>
            <p:cNvSpPr/>
            <p:nvPr/>
          </p:nvSpPr>
          <p:spPr>
            <a:xfrm>
              <a:off x="2860061" y="4719486"/>
              <a:ext cx="9527816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เปิดโอกาสให้เยาวชนไทยได้มีพื้นที่ในการแสดงออก</a:t>
              </a:r>
            </a:p>
          </p:txBody>
        </p:sp>
      </p:grpSp>
      <p:grpSp>
        <p:nvGrpSpPr>
          <p:cNvPr id="44" name="กลุ่ม 1">
            <a:extLst>
              <a:ext uri="{FF2B5EF4-FFF2-40B4-BE49-F238E27FC236}">
                <a16:creationId xmlns:a16="http://schemas.microsoft.com/office/drawing/2014/main" id="{2A61A532-032F-4024-90BE-96399B895233}"/>
              </a:ext>
            </a:extLst>
          </p:cNvPr>
          <p:cNvGrpSpPr/>
          <p:nvPr/>
        </p:nvGrpSpPr>
        <p:grpSpPr>
          <a:xfrm>
            <a:off x="1159428" y="4264023"/>
            <a:ext cx="9777626" cy="684641"/>
            <a:chOff x="2110202" y="4691715"/>
            <a:chExt cx="10688636" cy="748431"/>
          </a:xfrm>
        </p:grpSpPr>
        <p:sp>
          <p:nvSpPr>
            <p:cNvPr id="45" name="Rectangle: Rounded Corners 25">
              <a:extLst>
                <a:ext uri="{FF2B5EF4-FFF2-40B4-BE49-F238E27FC236}">
                  <a16:creationId xmlns:a16="http://schemas.microsoft.com/office/drawing/2014/main" id="{6A41E504-E351-4F03-A6A8-B392D2A536A7}"/>
                </a:ext>
              </a:extLst>
            </p:cNvPr>
            <p:cNvSpPr/>
            <p:nvPr/>
          </p:nvSpPr>
          <p:spPr>
            <a:xfrm>
              <a:off x="2110202" y="4716550"/>
              <a:ext cx="10688636" cy="592907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 dirty="0"/>
            </a:p>
          </p:txBody>
        </p:sp>
        <p:sp>
          <p:nvSpPr>
            <p:cNvPr id="46" name="Rectangle: Rounded Corners 104">
              <a:extLst>
                <a:ext uri="{FF2B5EF4-FFF2-40B4-BE49-F238E27FC236}">
                  <a16:creationId xmlns:a16="http://schemas.microsoft.com/office/drawing/2014/main" id="{3F769464-125C-422D-87B2-195C0DF2C5A9}"/>
                </a:ext>
              </a:extLst>
            </p:cNvPr>
            <p:cNvSpPr/>
            <p:nvPr/>
          </p:nvSpPr>
          <p:spPr>
            <a:xfrm>
              <a:off x="2175276" y="4750227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/>
            </a:p>
          </p:txBody>
        </p:sp>
        <p:sp>
          <p:nvSpPr>
            <p:cNvPr id="47" name="Rectangle 107">
              <a:extLst>
                <a:ext uri="{FF2B5EF4-FFF2-40B4-BE49-F238E27FC236}">
                  <a16:creationId xmlns:a16="http://schemas.microsoft.com/office/drawing/2014/main" id="{1C05F27E-511F-4FBE-A00A-5F502CC46E54}"/>
                </a:ext>
              </a:extLst>
            </p:cNvPr>
            <p:cNvSpPr/>
            <p:nvPr/>
          </p:nvSpPr>
          <p:spPr>
            <a:xfrm>
              <a:off x="2216976" y="4691715"/>
              <a:ext cx="786062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en-US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4</a:t>
              </a:r>
              <a:r>
                <a:rPr lang="th-TH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3659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48" name="Rectangle 31">
              <a:extLst>
                <a:ext uri="{FF2B5EF4-FFF2-40B4-BE49-F238E27FC236}">
                  <a16:creationId xmlns:a16="http://schemas.microsoft.com/office/drawing/2014/main" id="{DBF27412-1E72-494C-A0D0-FB0EC6C96DF6}"/>
                </a:ext>
              </a:extLst>
            </p:cNvPr>
            <p:cNvSpPr/>
            <p:nvPr/>
          </p:nvSpPr>
          <p:spPr>
            <a:xfrm>
              <a:off x="2860061" y="4723641"/>
              <a:ext cx="9527816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เป็นกฎข้อบังคับในการจัดงานรื่นเริงที่ต้องปฏิบัติตาม</a:t>
              </a:r>
            </a:p>
          </p:txBody>
        </p:sp>
      </p:grpSp>
      <p:grpSp>
        <p:nvGrpSpPr>
          <p:cNvPr id="49" name="กลุ่ม 1">
            <a:extLst>
              <a:ext uri="{FF2B5EF4-FFF2-40B4-BE49-F238E27FC236}">
                <a16:creationId xmlns:a16="http://schemas.microsoft.com/office/drawing/2014/main" id="{E851A6FF-6A4E-4103-A609-22A8B4F7ECEB}"/>
              </a:ext>
            </a:extLst>
          </p:cNvPr>
          <p:cNvGrpSpPr/>
          <p:nvPr/>
        </p:nvGrpSpPr>
        <p:grpSpPr>
          <a:xfrm>
            <a:off x="1159428" y="4965931"/>
            <a:ext cx="9777625" cy="677843"/>
            <a:chOff x="2110201" y="4691715"/>
            <a:chExt cx="10688635" cy="740997"/>
          </a:xfrm>
        </p:grpSpPr>
        <p:sp>
          <p:nvSpPr>
            <p:cNvPr id="50" name="Rectangle: Rounded Corners 25">
              <a:extLst>
                <a:ext uri="{FF2B5EF4-FFF2-40B4-BE49-F238E27FC236}">
                  <a16:creationId xmlns:a16="http://schemas.microsoft.com/office/drawing/2014/main" id="{2722E4DF-B679-4429-AB75-3D009979DBFC}"/>
                </a:ext>
              </a:extLst>
            </p:cNvPr>
            <p:cNvSpPr/>
            <p:nvPr/>
          </p:nvSpPr>
          <p:spPr>
            <a:xfrm>
              <a:off x="2110201" y="4716550"/>
              <a:ext cx="10688635" cy="592906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 dirty="0"/>
            </a:p>
          </p:txBody>
        </p:sp>
        <p:sp>
          <p:nvSpPr>
            <p:cNvPr id="51" name="Rectangle: Rounded Corners 104">
              <a:extLst>
                <a:ext uri="{FF2B5EF4-FFF2-40B4-BE49-F238E27FC236}">
                  <a16:creationId xmlns:a16="http://schemas.microsoft.com/office/drawing/2014/main" id="{0AAA9B58-68F7-4B73-8061-95DBE6D1841D}"/>
                </a:ext>
              </a:extLst>
            </p:cNvPr>
            <p:cNvSpPr/>
            <p:nvPr/>
          </p:nvSpPr>
          <p:spPr>
            <a:xfrm>
              <a:off x="2175276" y="4750227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/>
            </a:p>
          </p:txBody>
        </p:sp>
        <p:sp>
          <p:nvSpPr>
            <p:cNvPr id="52" name="Rectangle 107">
              <a:extLst>
                <a:ext uri="{FF2B5EF4-FFF2-40B4-BE49-F238E27FC236}">
                  <a16:creationId xmlns:a16="http://schemas.microsoft.com/office/drawing/2014/main" id="{EE960261-8C35-4F40-B32E-1763069EE1FA}"/>
                </a:ext>
              </a:extLst>
            </p:cNvPr>
            <p:cNvSpPr/>
            <p:nvPr/>
          </p:nvSpPr>
          <p:spPr>
            <a:xfrm>
              <a:off x="2216976" y="4691715"/>
              <a:ext cx="786062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en-US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5</a:t>
              </a:r>
              <a:r>
                <a:rPr lang="th-TH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3659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53" name="Rectangle 31">
              <a:extLst>
                <a:ext uri="{FF2B5EF4-FFF2-40B4-BE49-F238E27FC236}">
                  <a16:creationId xmlns:a16="http://schemas.microsoft.com/office/drawing/2014/main" id="{332467D0-13D9-4FD2-B5B8-A2773D91BC61}"/>
                </a:ext>
              </a:extLst>
            </p:cNvPr>
            <p:cNvSpPr/>
            <p:nvPr/>
          </p:nvSpPr>
          <p:spPr>
            <a:xfrm>
              <a:off x="2871979" y="4716209"/>
              <a:ext cx="9527816" cy="71650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เป็นการแสดงที่ผู้คนส่วนใหญ่สนใจและติดตามชมจำนวนมาก</a:t>
              </a:r>
            </a:p>
          </p:txBody>
        </p:sp>
      </p:grpSp>
      <p:grpSp>
        <p:nvGrpSpPr>
          <p:cNvPr id="65" name="กลุ่ม 2">
            <a:extLst>
              <a:ext uri="{FF2B5EF4-FFF2-40B4-BE49-F238E27FC236}">
                <a16:creationId xmlns:a16="http://schemas.microsoft.com/office/drawing/2014/main" id="{E599AB2A-4F07-46AA-8075-03ABD0777DFA}"/>
              </a:ext>
            </a:extLst>
          </p:cNvPr>
          <p:cNvGrpSpPr/>
          <p:nvPr/>
        </p:nvGrpSpPr>
        <p:grpSpPr>
          <a:xfrm>
            <a:off x="1159428" y="2839204"/>
            <a:ext cx="9772174" cy="702972"/>
            <a:chOff x="2110200" y="3860611"/>
            <a:chExt cx="10682676" cy="768470"/>
          </a:xfrm>
        </p:grpSpPr>
        <p:sp>
          <p:nvSpPr>
            <p:cNvPr id="66" name="Rectangle: Rounded Corners 24">
              <a:extLst>
                <a:ext uri="{FF2B5EF4-FFF2-40B4-BE49-F238E27FC236}">
                  <a16:creationId xmlns:a16="http://schemas.microsoft.com/office/drawing/2014/main" id="{BBD873B0-D5F9-4F9E-946B-BB8AC77C8A31}"/>
                </a:ext>
              </a:extLst>
            </p:cNvPr>
            <p:cNvSpPr/>
            <p:nvPr/>
          </p:nvSpPr>
          <p:spPr>
            <a:xfrm>
              <a:off x="2110200" y="3908027"/>
              <a:ext cx="10682676" cy="603255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 dirty="0"/>
            </a:p>
          </p:txBody>
        </p:sp>
        <p:sp>
          <p:nvSpPr>
            <p:cNvPr id="67" name="Rectangle: Rounded Corners 93">
              <a:extLst>
                <a:ext uri="{FF2B5EF4-FFF2-40B4-BE49-F238E27FC236}">
                  <a16:creationId xmlns:a16="http://schemas.microsoft.com/office/drawing/2014/main" id="{E9744D78-E0B6-42E4-88D8-FB18983C0798}"/>
                </a:ext>
              </a:extLst>
            </p:cNvPr>
            <p:cNvSpPr/>
            <p:nvPr/>
          </p:nvSpPr>
          <p:spPr>
            <a:xfrm>
              <a:off x="2175277" y="3946888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/>
            </a:p>
          </p:txBody>
        </p:sp>
        <p:sp>
          <p:nvSpPr>
            <p:cNvPr id="68" name="Rectangle 94">
              <a:extLst>
                <a:ext uri="{FF2B5EF4-FFF2-40B4-BE49-F238E27FC236}">
                  <a16:creationId xmlns:a16="http://schemas.microsoft.com/office/drawing/2014/main" id="{BC7F1169-758E-44F9-9041-F124C46EB001}"/>
                </a:ext>
              </a:extLst>
            </p:cNvPr>
            <p:cNvSpPr/>
            <p:nvPr/>
          </p:nvSpPr>
          <p:spPr>
            <a:xfrm>
              <a:off x="2216976" y="3860611"/>
              <a:ext cx="786062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en-US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2</a:t>
              </a:r>
              <a:r>
                <a:rPr lang="th-TH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3659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69" name="Rectangle 30">
              <a:extLst>
                <a:ext uri="{FF2B5EF4-FFF2-40B4-BE49-F238E27FC236}">
                  <a16:creationId xmlns:a16="http://schemas.microsoft.com/office/drawing/2014/main" id="{69B9A912-C425-41B5-A6D8-EE9BB6690C38}"/>
                </a:ext>
              </a:extLst>
            </p:cNvPr>
            <p:cNvSpPr/>
            <p:nvPr/>
          </p:nvSpPr>
          <p:spPr>
            <a:xfrm>
              <a:off x="2830212" y="3912437"/>
              <a:ext cx="9410280" cy="71664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6423" algn="dec"/>
                  <a:tab pos="341721" algn="l"/>
                  <a:tab pos="569534" algn="l"/>
                  <a:tab pos="797349" algn="l"/>
                  <a:tab pos="3531115" algn="l"/>
                  <a:tab pos="3758930" algn="l"/>
                  <a:tab pos="3986743" algn="l"/>
                </a:tabLst>
              </a:pPr>
              <a:r>
                <a:rPr lang="th-TH" sz="366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ต้องการสร้างความสนุกสนานให้กับผู้ที่มาร่วมงาน</a:t>
              </a:r>
            </a:p>
          </p:txBody>
        </p:sp>
      </p:grpSp>
      <p:pic>
        <p:nvPicPr>
          <p:cNvPr id="54" name="ถัดไป">
            <a:hlinkClick r:id="rId3" action="ppaction://hlinksldjump"/>
            <a:extLst>
              <a:ext uri="{FF2B5EF4-FFF2-40B4-BE49-F238E27FC236}">
                <a16:creationId xmlns:a16="http://schemas.microsoft.com/office/drawing/2014/main" id="{663CBE34-F9F8-4B84-B094-52109D76D60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94167" y="6130298"/>
            <a:ext cx="931699" cy="481694"/>
          </a:xfrm>
          <a:prstGeom prst="rect">
            <a:avLst/>
          </a:prstGeom>
        </p:spPr>
      </p:pic>
      <p:pic>
        <p:nvPicPr>
          <p:cNvPr id="55" name="teacher guide">
            <a:extLst>
              <a:ext uri="{FF2B5EF4-FFF2-40B4-BE49-F238E27FC236}">
                <a16:creationId xmlns:a16="http://schemas.microsoft.com/office/drawing/2014/main" id="{40E3DF58-533D-490E-97E9-1B0985019E3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7884" y="6124499"/>
            <a:ext cx="1115856" cy="487804"/>
          </a:xfrm>
          <a:prstGeom prst="rect">
            <a:avLst/>
          </a:prstGeom>
        </p:spPr>
      </p:pic>
      <p:pic>
        <p:nvPicPr>
          <p:cNvPr id="61" name="Picture 60">
            <a:extLst>
              <a:ext uri="{FF2B5EF4-FFF2-40B4-BE49-F238E27FC236}">
                <a16:creationId xmlns:a16="http://schemas.microsoft.com/office/drawing/2014/main" id="{A610A1AB-B0F6-432E-9FA7-98DB1FE8E225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7658" y="0"/>
            <a:ext cx="714342" cy="752613"/>
          </a:xfrm>
          <a:prstGeom prst="rect">
            <a:avLst/>
          </a:prstGeom>
        </p:spPr>
      </p:pic>
      <p:pic>
        <p:nvPicPr>
          <p:cNvPr id="62" name="Picture 61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E5CD9AD7-4666-4537-BAFB-B5895140A77A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17891" y="6130298"/>
            <a:ext cx="491712" cy="485326"/>
          </a:xfrm>
          <a:prstGeom prst="rect">
            <a:avLst/>
          </a:prstGeom>
        </p:spPr>
      </p:pic>
      <p:grpSp>
        <p:nvGrpSpPr>
          <p:cNvPr id="56" name="Group 55">
            <a:extLst>
              <a:ext uri="{FF2B5EF4-FFF2-40B4-BE49-F238E27FC236}">
                <a16:creationId xmlns:a16="http://schemas.microsoft.com/office/drawing/2014/main" id="{CF7B0800-81C3-42C9-9C18-7611428F2880}"/>
              </a:ext>
            </a:extLst>
          </p:cNvPr>
          <p:cNvGrpSpPr/>
          <p:nvPr/>
        </p:nvGrpSpPr>
        <p:grpSpPr>
          <a:xfrm>
            <a:off x="1615546" y="7211280"/>
            <a:ext cx="8960912" cy="3436751"/>
            <a:chOff x="1542902" y="4187299"/>
            <a:chExt cx="9016457" cy="3458054"/>
          </a:xfrm>
          <a:effectLst>
            <a:outerShdw blurRad="508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57" name="Rectangle: Rounded Corners 56">
              <a:extLst>
                <a:ext uri="{FF2B5EF4-FFF2-40B4-BE49-F238E27FC236}">
                  <a16:creationId xmlns:a16="http://schemas.microsoft.com/office/drawing/2014/main" id="{E2700969-AB50-4715-8CC4-FA2539991051}"/>
                </a:ext>
              </a:extLst>
            </p:cNvPr>
            <p:cNvSpPr/>
            <p:nvPr/>
          </p:nvSpPr>
          <p:spPr>
            <a:xfrm>
              <a:off x="1542902" y="4187299"/>
              <a:ext cx="9016457" cy="3458054"/>
            </a:xfrm>
            <a:prstGeom prst="roundRect">
              <a:avLst>
                <a:gd name="adj" fmla="val 7117"/>
              </a:avLst>
            </a:prstGeom>
            <a:solidFill>
              <a:schemeClr val="bg1"/>
            </a:solidFill>
            <a:ln w="76200">
              <a:solidFill>
                <a:schemeClr val="bg1">
                  <a:lumMod val="95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86" dirty="0"/>
            </a:p>
          </p:txBody>
        </p:sp>
        <p:sp>
          <p:nvSpPr>
            <p:cNvPr id="58" name="Rectangle 57">
              <a:extLst>
                <a:ext uri="{FF2B5EF4-FFF2-40B4-BE49-F238E27FC236}">
                  <a16:creationId xmlns:a16="http://schemas.microsoft.com/office/drawing/2014/main" id="{7D16C3E5-E703-4E0A-90D3-D1775E6A9C02}"/>
                </a:ext>
              </a:extLst>
            </p:cNvPr>
            <p:cNvSpPr/>
            <p:nvPr/>
          </p:nvSpPr>
          <p:spPr>
            <a:xfrm>
              <a:off x="2009997" y="4600189"/>
              <a:ext cx="8321334" cy="5264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361326" algn="l"/>
                  <a:tab pos="711608" algn="l"/>
                </a:tabLst>
              </a:pPr>
              <a:r>
                <a:rPr lang="th-TH" sz="28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เฉลย ข้อ </a:t>
              </a:r>
              <a:r>
                <a:rPr lang="en-US" sz="28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2</a:t>
              </a:r>
              <a:r>
                <a:rPr lang="th-TH" sz="28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. ต้องการสร้างความสนุกสนานให้กับผู้ที่มาร่วมงาน</a:t>
              </a:r>
            </a:p>
          </p:txBody>
        </p:sp>
        <p:sp>
          <p:nvSpPr>
            <p:cNvPr id="59" name="Rectangle 58">
              <a:extLst>
                <a:ext uri="{FF2B5EF4-FFF2-40B4-BE49-F238E27FC236}">
                  <a16:creationId xmlns:a16="http://schemas.microsoft.com/office/drawing/2014/main" id="{1B5D5376-A3D6-410F-9E8A-CDE029347FD6}"/>
                </a:ext>
              </a:extLst>
            </p:cNvPr>
            <p:cNvSpPr/>
            <p:nvPr/>
          </p:nvSpPr>
          <p:spPr>
            <a:xfrm>
              <a:off x="2009999" y="5126652"/>
              <a:ext cx="7953665" cy="182713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     นาฏศิลป์ไทยเป็นศิลปะการร่ายรำที่อ่อนช้อย งดงาม จัดเป็นศิลปะคู่บ้านคู่เมืองที่สามารถนำมาจัดแสดง เพื่อสร้างความสนุกสนาน เพลินเพลินให้กับผู้เข้าร่วมงานได้ทั้งในงานพระราชพิธี รัฐพิธี งานเทศกาล งานประเพณีของท้องถิ่น  และงานรื่นเริงต่าง ๆ </a:t>
              </a:r>
            </a:p>
          </p:txBody>
        </p:sp>
      </p:grpSp>
      <p:pic>
        <p:nvPicPr>
          <p:cNvPr id="60" name="close">
            <a:extLst>
              <a:ext uri="{FF2B5EF4-FFF2-40B4-BE49-F238E27FC236}">
                <a16:creationId xmlns:a16="http://schemas.microsoft.com/office/drawing/2014/main" id="{B9B6BBCB-FB9B-4631-A0A6-D1BD8EB6370B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17512" y="7029578"/>
            <a:ext cx="553311" cy="553311"/>
          </a:xfrm>
          <a:prstGeom prst="rect">
            <a:avLst/>
          </a:prstGeom>
        </p:spPr>
      </p:pic>
      <p:sp>
        <p:nvSpPr>
          <p:cNvPr id="63" name="Rectangle 62">
            <a:extLst>
              <a:ext uri="{FF2B5EF4-FFF2-40B4-BE49-F238E27FC236}">
                <a16:creationId xmlns:a16="http://schemas.microsoft.com/office/drawing/2014/main" id="{5DF9358B-AB48-4161-9E60-AB29C5F31C31}"/>
              </a:ext>
            </a:extLst>
          </p:cNvPr>
          <p:cNvSpPr/>
          <p:nvPr/>
        </p:nvSpPr>
        <p:spPr>
          <a:xfrm>
            <a:off x="668439" y="926380"/>
            <a:ext cx="10734624" cy="12185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215764" algn="dec"/>
                <a:tab pos="340678" algn="l"/>
                <a:tab pos="567797" algn="l"/>
                <a:tab pos="794916" algn="l"/>
                <a:tab pos="3520343" algn="l"/>
                <a:tab pos="3747462" algn="l"/>
                <a:tab pos="3974581" algn="l"/>
              </a:tabLst>
            </a:pPr>
            <a:r>
              <a:rPr lang="en-US" sz="3659" b="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rPr>
              <a:t>8</a:t>
            </a:r>
            <a:r>
              <a:rPr lang="th-TH" sz="3659" b="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rPr>
              <a:t>.</a:t>
            </a:r>
            <a:r>
              <a:rPr lang="en-US" sz="3659" b="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rPr>
              <a:t>  </a:t>
            </a:r>
            <a:r>
              <a:rPr lang="th-TH" sz="3659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เพราะเหตุใดในงานเทศกาล หรืองานประเพณีของท้องถิ่นจึงนิยมนำการแสดง  </a:t>
            </a:r>
            <a:br>
              <a:rPr lang="th-TH" sz="3659" b="1" dirty="0">
                <a:latin typeface="TH Sarabun New" panose="020B0500040200020003" pitchFamily="34" charset="-34"/>
                <a:cs typeface="TH Sarabun New" panose="020B0500040200020003" pitchFamily="34" charset="-34"/>
              </a:rPr>
            </a:br>
            <a:r>
              <a:rPr lang="th-TH" sz="3659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   นาฏศิลป์มาประกอบในงานเสมอ</a:t>
            </a:r>
            <a:endParaRPr lang="en-US" sz="3659" b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6420906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91667E-6 -0.75509 L 2.91667E-6 0.25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0255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0.73727 L 0 0.25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990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0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3.33333E-6 L 0 -0.73727 " pathEditMode="relative" rAng="0" ptsTypes="AA">
                                      <p:cBhvr>
                                        <p:cTn id="13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875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91667E-6 2.22222E-6 L 2.91667E-6 -0.75509 " pathEditMode="relative" rAng="0" ptsTypes="AA">
                                      <p:cBhvr>
                                        <p:cTn id="15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775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5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>
                      <p:stCondLst>
                        <p:cond delay="0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  <p:seq concurrent="1" nextAc="seek">
              <p:cTn id="46" restart="whenNotActive" fill="hold" evtFilter="cancelBubble" nodeType="interactiveSeq">
                <p:stCondLst>
                  <p:cond evt="onClick" delay="0">
                    <p:tgtEl>
                      <p:spTgt spid="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" fill="hold">
                      <p:stCondLst>
                        <p:cond delay="0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9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6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5"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0" name="กลุ่ม 1">
            <a:extLst>
              <a:ext uri="{FF2B5EF4-FFF2-40B4-BE49-F238E27FC236}">
                <a16:creationId xmlns:a16="http://schemas.microsoft.com/office/drawing/2014/main" id="{44ADDC74-4ED6-44E9-BE59-E72459C9A340}"/>
              </a:ext>
            </a:extLst>
          </p:cNvPr>
          <p:cNvGrpSpPr/>
          <p:nvPr/>
        </p:nvGrpSpPr>
        <p:grpSpPr>
          <a:xfrm>
            <a:off x="1147199" y="4264028"/>
            <a:ext cx="9778562" cy="690563"/>
            <a:chOff x="2110202" y="4691715"/>
            <a:chExt cx="10689658" cy="754904"/>
          </a:xfrm>
        </p:grpSpPr>
        <p:sp>
          <p:nvSpPr>
            <p:cNvPr id="111" name="Rectangle: Rounded Corners 25">
              <a:extLst>
                <a:ext uri="{FF2B5EF4-FFF2-40B4-BE49-F238E27FC236}">
                  <a16:creationId xmlns:a16="http://schemas.microsoft.com/office/drawing/2014/main" id="{5C370237-4B54-4B0D-9BB8-31CA86B43859}"/>
                </a:ext>
              </a:extLst>
            </p:cNvPr>
            <p:cNvSpPr/>
            <p:nvPr/>
          </p:nvSpPr>
          <p:spPr>
            <a:xfrm>
              <a:off x="2110202" y="4716550"/>
              <a:ext cx="10689658" cy="592907"/>
            </a:xfrm>
            <a:prstGeom prst="roundRect">
              <a:avLst>
                <a:gd name="adj" fmla="val 50000"/>
              </a:avLst>
            </a:prstGeom>
            <a:solidFill>
              <a:srgbClr val="D5FFE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 dirty="0"/>
            </a:p>
          </p:txBody>
        </p:sp>
        <p:sp>
          <p:nvSpPr>
            <p:cNvPr id="112" name="Rectangle: Rounded Corners 104">
              <a:extLst>
                <a:ext uri="{FF2B5EF4-FFF2-40B4-BE49-F238E27FC236}">
                  <a16:creationId xmlns:a16="http://schemas.microsoft.com/office/drawing/2014/main" id="{66BD0802-124E-4A1E-AA90-673DCBD99149}"/>
                </a:ext>
              </a:extLst>
            </p:cNvPr>
            <p:cNvSpPr/>
            <p:nvPr/>
          </p:nvSpPr>
          <p:spPr>
            <a:xfrm>
              <a:off x="2175276" y="4750227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00A65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/>
            </a:p>
          </p:txBody>
        </p:sp>
        <p:sp>
          <p:nvSpPr>
            <p:cNvPr id="113" name="Rectangle 107">
              <a:extLst>
                <a:ext uri="{FF2B5EF4-FFF2-40B4-BE49-F238E27FC236}">
                  <a16:creationId xmlns:a16="http://schemas.microsoft.com/office/drawing/2014/main" id="{CB971202-325D-4F6A-B074-0172EEA6894E}"/>
                </a:ext>
              </a:extLst>
            </p:cNvPr>
            <p:cNvSpPr/>
            <p:nvPr/>
          </p:nvSpPr>
          <p:spPr>
            <a:xfrm>
              <a:off x="2216976" y="4691715"/>
              <a:ext cx="786062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en-US" sz="3659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4</a:t>
              </a:r>
              <a:r>
                <a:rPr lang="th-TH" sz="3659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3659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14" name="Rectangle 31">
              <a:extLst>
                <a:ext uri="{FF2B5EF4-FFF2-40B4-BE49-F238E27FC236}">
                  <a16:creationId xmlns:a16="http://schemas.microsoft.com/office/drawing/2014/main" id="{F302A35C-0A5A-4E69-A5CA-3BC03B567CEF}"/>
                </a:ext>
              </a:extLst>
            </p:cNvPr>
            <p:cNvSpPr/>
            <p:nvPr/>
          </p:nvSpPr>
          <p:spPr>
            <a:xfrm>
              <a:off x="2860061" y="4730114"/>
              <a:ext cx="9527816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รองเง็ง</a:t>
              </a:r>
            </a:p>
          </p:txBody>
        </p:sp>
      </p:grpSp>
      <p:grpSp>
        <p:nvGrpSpPr>
          <p:cNvPr id="95" name="กลุ่ม 4">
            <a:extLst>
              <a:ext uri="{FF2B5EF4-FFF2-40B4-BE49-F238E27FC236}">
                <a16:creationId xmlns:a16="http://schemas.microsoft.com/office/drawing/2014/main" id="{284DA566-BB12-428B-8D32-8B0EAC2069A7}"/>
              </a:ext>
            </a:extLst>
          </p:cNvPr>
          <p:cNvGrpSpPr/>
          <p:nvPr/>
        </p:nvGrpSpPr>
        <p:grpSpPr>
          <a:xfrm>
            <a:off x="1147199" y="2127576"/>
            <a:ext cx="9773111" cy="705273"/>
            <a:chOff x="2115662" y="3062366"/>
            <a:chExt cx="9791815" cy="770984"/>
          </a:xfrm>
        </p:grpSpPr>
        <p:sp>
          <p:nvSpPr>
            <p:cNvPr id="96" name="Rectangle: Rounded Corners 23">
              <a:extLst>
                <a:ext uri="{FF2B5EF4-FFF2-40B4-BE49-F238E27FC236}">
                  <a16:creationId xmlns:a16="http://schemas.microsoft.com/office/drawing/2014/main" id="{2EB3C146-0A8A-45AD-9BD1-DC19CC4C11F6}"/>
                </a:ext>
              </a:extLst>
            </p:cNvPr>
            <p:cNvSpPr/>
            <p:nvPr/>
          </p:nvSpPr>
          <p:spPr>
            <a:xfrm>
              <a:off x="2115662" y="3104340"/>
              <a:ext cx="9791815" cy="596704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 dirty="0"/>
            </a:p>
          </p:txBody>
        </p:sp>
        <p:sp>
          <p:nvSpPr>
            <p:cNvPr id="97" name="Rectangle: Rounded Corners 83">
              <a:extLst>
                <a:ext uri="{FF2B5EF4-FFF2-40B4-BE49-F238E27FC236}">
                  <a16:creationId xmlns:a16="http://schemas.microsoft.com/office/drawing/2014/main" id="{1E7838A6-1CA7-4594-A6F0-6BC60B89970C}"/>
                </a:ext>
              </a:extLst>
            </p:cNvPr>
            <p:cNvSpPr/>
            <p:nvPr/>
          </p:nvSpPr>
          <p:spPr>
            <a:xfrm>
              <a:off x="2175513" y="3162644"/>
              <a:ext cx="447862" cy="481594"/>
            </a:xfrm>
            <a:prstGeom prst="roundRect">
              <a:avLst>
                <a:gd name="adj" fmla="val 50000"/>
              </a:avLst>
            </a:prstGeom>
            <a:solidFill>
              <a:srgbClr val="FF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/>
            </a:p>
          </p:txBody>
        </p:sp>
        <p:sp>
          <p:nvSpPr>
            <p:cNvPr id="98" name="Rectangle 88">
              <a:extLst>
                <a:ext uri="{FF2B5EF4-FFF2-40B4-BE49-F238E27FC236}">
                  <a16:creationId xmlns:a16="http://schemas.microsoft.com/office/drawing/2014/main" id="{388DAA17-7379-40BA-BB6C-3E03CC169350}"/>
                </a:ext>
              </a:extLst>
            </p:cNvPr>
            <p:cNvSpPr/>
            <p:nvPr/>
          </p:nvSpPr>
          <p:spPr>
            <a:xfrm>
              <a:off x="2197711" y="3062366"/>
              <a:ext cx="786062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en-US" sz="3659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1</a:t>
              </a:r>
              <a:r>
                <a:rPr lang="th-TH" sz="3659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3659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99" name="Rectangle 29">
              <a:extLst>
                <a:ext uri="{FF2B5EF4-FFF2-40B4-BE49-F238E27FC236}">
                  <a16:creationId xmlns:a16="http://schemas.microsoft.com/office/drawing/2014/main" id="{23D96DF6-4CD7-416A-9CCD-3E00E3D5EED5}"/>
                </a:ext>
              </a:extLst>
            </p:cNvPr>
            <p:cNvSpPr/>
            <p:nvPr/>
          </p:nvSpPr>
          <p:spPr>
            <a:xfrm>
              <a:off x="2765655" y="3116845"/>
              <a:ext cx="7726545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ระบำร่อนแร่</a:t>
              </a:r>
            </a:p>
          </p:txBody>
        </p:sp>
      </p:grpSp>
      <p:grpSp>
        <p:nvGrpSpPr>
          <p:cNvPr id="100" name="กลุ่ม 2">
            <a:extLst>
              <a:ext uri="{FF2B5EF4-FFF2-40B4-BE49-F238E27FC236}">
                <a16:creationId xmlns:a16="http://schemas.microsoft.com/office/drawing/2014/main" id="{35AE1545-F274-44E8-821A-922BCB3AE4EF}"/>
              </a:ext>
            </a:extLst>
          </p:cNvPr>
          <p:cNvGrpSpPr/>
          <p:nvPr/>
        </p:nvGrpSpPr>
        <p:grpSpPr>
          <a:xfrm>
            <a:off x="1147199" y="2838229"/>
            <a:ext cx="9794473" cy="702847"/>
            <a:chOff x="2110200" y="3860611"/>
            <a:chExt cx="10707053" cy="768333"/>
          </a:xfrm>
        </p:grpSpPr>
        <p:sp>
          <p:nvSpPr>
            <p:cNvPr id="101" name="Rectangle: Rounded Corners 24">
              <a:extLst>
                <a:ext uri="{FF2B5EF4-FFF2-40B4-BE49-F238E27FC236}">
                  <a16:creationId xmlns:a16="http://schemas.microsoft.com/office/drawing/2014/main" id="{1309C749-A184-4A06-912F-9CABB476B66A}"/>
                </a:ext>
              </a:extLst>
            </p:cNvPr>
            <p:cNvSpPr/>
            <p:nvPr/>
          </p:nvSpPr>
          <p:spPr>
            <a:xfrm>
              <a:off x="2110200" y="3908027"/>
              <a:ext cx="10707053" cy="603255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 dirty="0"/>
            </a:p>
          </p:txBody>
        </p:sp>
        <p:sp>
          <p:nvSpPr>
            <p:cNvPr id="102" name="Rectangle: Rounded Corners 93">
              <a:extLst>
                <a:ext uri="{FF2B5EF4-FFF2-40B4-BE49-F238E27FC236}">
                  <a16:creationId xmlns:a16="http://schemas.microsoft.com/office/drawing/2014/main" id="{DFE1140B-19B5-4380-9BAB-8B52F35EBDF1}"/>
                </a:ext>
              </a:extLst>
            </p:cNvPr>
            <p:cNvSpPr/>
            <p:nvPr/>
          </p:nvSpPr>
          <p:spPr>
            <a:xfrm>
              <a:off x="2175277" y="3946888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FF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/>
            </a:p>
          </p:txBody>
        </p:sp>
        <p:sp>
          <p:nvSpPr>
            <p:cNvPr id="103" name="Rectangle 94">
              <a:extLst>
                <a:ext uri="{FF2B5EF4-FFF2-40B4-BE49-F238E27FC236}">
                  <a16:creationId xmlns:a16="http://schemas.microsoft.com/office/drawing/2014/main" id="{C477F402-9049-46FD-A65B-8D8E3509F697}"/>
                </a:ext>
              </a:extLst>
            </p:cNvPr>
            <p:cNvSpPr/>
            <p:nvPr/>
          </p:nvSpPr>
          <p:spPr>
            <a:xfrm>
              <a:off x="2216976" y="3860611"/>
              <a:ext cx="786062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en-US" sz="3659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2</a:t>
              </a:r>
              <a:r>
                <a:rPr lang="th-TH" sz="3659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3659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04" name="Rectangle 30">
              <a:extLst>
                <a:ext uri="{FF2B5EF4-FFF2-40B4-BE49-F238E27FC236}">
                  <a16:creationId xmlns:a16="http://schemas.microsoft.com/office/drawing/2014/main" id="{E8E58030-9BFA-440F-A19D-2AB3C7DDEE64}"/>
                </a:ext>
              </a:extLst>
            </p:cNvPr>
            <p:cNvSpPr/>
            <p:nvPr/>
          </p:nvSpPr>
          <p:spPr>
            <a:xfrm>
              <a:off x="2830212" y="3912439"/>
              <a:ext cx="9410280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รำอวยพร</a:t>
              </a:r>
            </a:p>
          </p:txBody>
        </p:sp>
      </p:grpSp>
      <p:grpSp>
        <p:nvGrpSpPr>
          <p:cNvPr id="105" name="กลุ่ม 1">
            <a:extLst>
              <a:ext uri="{FF2B5EF4-FFF2-40B4-BE49-F238E27FC236}">
                <a16:creationId xmlns:a16="http://schemas.microsoft.com/office/drawing/2014/main" id="{4E714467-5C61-4AF2-A5BB-F1535E6FB610}"/>
              </a:ext>
            </a:extLst>
          </p:cNvPr>
          <p:cNvGrpSpPr/>
          <p:nvPr/>
        </p:nvGrpSpPr>
        <p:grpSpPr>
          <a:xfrm>
            <a:off x="1147199" y="3562133"/>
            <a:ext cx="9778562" cy="677862"/>
            <a:chOff x="2110202" y="4691715"/>
            <a:chExt cx="10689658" cy="741020"/>
          </a:xfrm>
        </p:grpSpPr>
        <p:sp>
          <p:nvSpPr>
            <p:cNvPr id="106" name="Rectangle: Rounded Corners 25">
              <a:extLst>
                <a:ext uri="{FF2B5EF4-FFF2-40B4-BE49-F238E27FC236}">
                  <a16:creationId xmlns:a16="http://schemas.microsoft.com/office/drawing/2014/main" id="{7A7D2C9B-B7B1-4780-A6C5-D86EF44787EB}"/>
                </a:ext>
              </a:extLst>
            </p:cNvPr>
            <p:cNvSpPr/>
            <p:nvPr/>
          </p:nvSpPr>
          <p:spPr>
            <a:xfrm>
              <a:off x="2110202" y="4716550"/>
              <a:ext cx="10689658" cy="592907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 dirty="0"/>
            </a:p>
          </p:txBody>
        </p:sp>
        <p:sp>
          <p:nvSpPr>
            <p:cNvPr id="107" name="Rectangle: Rounded Corners 104">
              <a:extLst>
                <a:ext uri="{FF2B5EF4-FFF2-40B4-BE49-F238E27FC236}">
                  <a16:creationId xmlns:a16="http://schemas.microsoft.com/office/drawing/2014/main" id="{14E48DE2-F9E5-4C20-BC8C-896624D22E9B}"/>
                </a:ext>
              </a:extLst>
            </p:cNvPr>
            <p:cNvSpPr/>
            <p:nvPr/>
          </p:nvSpPr>
          <p:spPr>
            <a:xfrm>
              <a:off x="2175276" y="4750227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FF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/>
            </a:p>
          </p:txBody>
        </p:sp>
        <p:sp>
          <p:nvSpPr>
            <p:cNvPr id="108" name="Rectangle 107">
              <a:extLst>
                <a:ext uri="{FF2B5EF4-FFF2-40B4-BE49-F238E27FC236}">
                  <a16:creationId xmlns:a16="http://schemas.microsoft.com/office/drawing/2014/main" id="{AEF6BAC3-0A31-427D-8B3F-651638DE03FB}"/>
                </a:ext>
              </a:extLst>
            </p:cNvPr>
            <p:cNvSpPr/>
            <p:nvPr/>
          </p:nvSpPr>
          <p:spPr>
            <a:xfrm>
              <a:off x="2216976" y="4691715"/>
              <a:ext cx="786062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en-US" sz="3659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3</a:t>
              </a:r>
              <a:r>
                <a:rPr lang="th-TH" sz="3659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3659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09" name="Rectangle 31">
              <a:extLst>
                <a:ext uri="{FF2B5EF4-FFF2-40B4-BE49-F238E27FC236}">
                  <a16:creationId xmlns:a16="http://schemas.microsoft.com/office/drawing/2014/main" id="{EC9885BA-2481-4035-9677-321EA1E603FD}"/>
                </a:ext>
              </a:extLst>
            </p:cNvPr>
            <p:cNvSpPr/>
            <p:nvPr/>
          </p:nvSpPr>
          <p:spPr>
            <a:xfrm>
              <a:off x="2860061" y="4716230"/>
              <a:ext cx="9527816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รำกลองยาว</a:t>
              </a:r>
            </a:p>
          </p:txBody>
        </p:sp>
      </p:grpSp>
      <p:grpSp>
        <p:nvGrpSpPr>
          <p:cNvPr id="115" name="กลุ่ม 1">
            <a:extLst>
              <a:ext uri="{FF2B5EF4-FFF2-40B4-BE49-F238E27FC236}">
                <a16:creationId xmlns:a16="http://schemas.microsoft.com/office/drawing/2014/main" id="{D93621CB-AE3D-49D6-A6C5-AC7EBB18C96B}"/>
              </a:ext>
            </a:extLst>
          </p:cNvPr>
          <p:cNvGrpSpPr/>
          <p:nvPr/>
        </p:nvGrpSpPr>
        <p:grpSpPr>
          <a:xfrm>
            <a:off x="1147199" y="4965919"/>
            <a:ext cx="9778562" cy="677862"/>
            <a:chOff x="2110202" y="4691715"/>
            <a:chExt cx="10689658" cy="741020"/>
          </a:xfrm>
        </p:grpSpPr>
        <p:sp>
          <p:nvSpPr>
            <p:cNvPr id="116" name="Rectangle: Rounded Corners 25">
              <a:extLst>
                <a:ext uri="{FF2B5EF4-FFF2-40B4-BE49-F238E27FC236}">
                  <a16:creationId xmlns:a16="http://schemas.microsoft.com/office/drawing/2014/main" id="{C37F10EF-4FA7-444A-AD2C-3D5F8D41D2D3}"/>
                </a:ext>
              </a:extLst>
            </p:cNvPr>
            <p:cNvSpPr/>
            <p:nvPr/>
          </p:nvSpPr>
          <p:spPr>
            <a:xfrm>
              <a:off x="2110202" y="4716550"/>
              <a:ext cx="10689658" cy="592907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 dirty="0"/>
            </a:p>
          </p:txBody>
        </p:sp>
        <p:sp>
          <p:nvSpPr>
            <p:cNvPr id="117" name="Rectangle: Rounded Corners 104">
              <a:extLst>
                <a:ext uri="{FF2B5EF4-FFF2-40B4-BE49-F238E27FC236}">
                  <a16:creationId xmlns:a16="http://schemas.microsoft.com/office/drawing/2014/main" id="{6F818DF8-8963-4F4B-8771-1E680A6F1863}"/>
                </a:ext>
              </a:extLst>
            </p:cNvPr>
            <p:cNvSpPr/>
            <p:nvPr/>
          </p:nvSpPr>
          <p:spPr>
            <a:xfrm>
              <a:off x="2175276" y="4750227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FF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/>
            </a:p>
          </p:txBody>
        </p:sp>
        <p:sp>
          <p:nvSpPr>
            <p:cNvPr id="118" name="Rectangle 107">
              <a:extLst>
                <a:ext uri="{FF2B5EF4-FFF2-40B4-BE49-F238E27FC236}">
                  <a16:creationId xmlns:a16="http://schemas.microsoft.com/office/drawing/2014/main" id="{775CC21E-9614-4502-8C3F-F808DC9B77FB}"/>
                </a:ext>
              </a:extLst>
            </p:cNvPr>
            <p:cNvSpPr/>
            <p:nvPr/>
          </p:nvSpPr>
          <p:spPr>
            <a:xfrm>
              <a:off x="2216976" y="4691715"/>
              <a:ext cx="786062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en-US" sz="3659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5</a:t>
              </a:r>
              <a:r>
                <a:rPr lang="th-TH" sz="3659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3659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19" name="Rectangle 31">
              <a:extLst>
                <a:ext uri="{FF2B5EF4-FFF2-40B4-BE49-F238E27FC236}">
                  <a16:creationId xmlns:a16="http://schemas.microsoft.com/office/drawing/2014/main" id="{2F00A8EF-6F8E-4A91-A18E-0F231809369A}"/>
                </a:ext>
              </a:extLst>
            </p:cNvPr>
            <p:cNvSpPr/>
            <p:nvPr/>
          </p:nvSpPr>
          <p:spPr>
            <a:xfrm>
              <a:off x="2860061" y="4716230"/>
              <a:ext cx="9527816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ฟ้อนแพน</a:t>
              </a:r>
            </a:p>
          </p:txBody>
        </p:sp>
      </p:grpSp>
      <p:grpSp>
        <p:nvGrpSpPr>
          <p:cNvPr id="83" name="กลุ่ม 1">
            <a:extLst>
              <a:ext uri="{FF2B5EF4-FFF2-40B4-BE49-F238E27FC236}">
                <a16:creationId xmlns:a16="http://schemas.microsoft.com/office/drawing/2014/main" id="{6D34DF30-97B4-4AE2-8E7F-895578023C56}"/>
              </a:ext>
            </a:extLst>
          </p:cNvPr>
          <p:cNvGrpSpPr/>
          <p:nvPr/>
        </p:nvGrpSpPr>
        <p:grpSpPr>
          <a:xfrm>
            <a:off x="1147199" y="4264029"/>
            <a:ext cx="9784014" cy="690567"/>
            <a:chOff x="2110201" y="4691715"/>
            <a:chExt cx="10695619" cy="754908"/>
          </a:xfrm>
        </p:grpSpPr>
        <p:sp>
          <p:nvSpPr>
            <p:cNvPr id="84" name="Rectangle: Rounded Corners 25">
              <a:extLst>
                <a:ext uri="{FF2B5EF4-FFF2-40B4-BE49-F238E27FC236}">
                  <a16:creationId xmlns:a16="http://schemas.microsoft.com/office/drawing/2014/main" id="{FA7EA31B-D6F6-41A0-874A-72698A6BD0C3}"/>
                </a:ext>
              </a:extLst>
            </p:cNvPr>
            <p:cNvSpPr/>
            <p:nvPr/>
          </p:nvSpPr>
          <p:spPr>
            <a:xfrm>
              <a:off x="2110201" y="4716550"/>
              <a:ext cx="10695619" cy="592907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 dirty="0"/>
            </a:p>
          </p:txBody>
        </p:sp>
        <p:sp>
          <p:nvSpPr>
            <p:cNvPr id="85" name="Rectangle: Rounded Corners 104">
              <a:extLst>
                <a:ext uri="{FF2B5EF4-FFF2-40B4-BE49-F238E27FC236}">
                  <a16:creationId xmlns:a16="http://schemas.microsoft.com/office/drawing/2014/main" id="{25BD70A5-BFD9-4D53-A6ED-DDEC0F628477}"/>
                </a:ext>
              </a:extLst>
            </p:cNvPr>
            <p:cNvSpPr/>
            <p:nvPr/>
          </p:nvSpPr>
          <p:spPr>
            <a:xfrm>
              <a:off x="2175276" y="4750227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/>
            </a:p>
          </p:txBody>
        </p:sp>
        <p:sp>
          <p:nvSpPr>
            <p:cNvPr id="86" name="Rectangle 107">
              <a:extLst>
                <a:ext uri="{FF2B5EF4-FFF2-40B4-BE49-F238E27FC236}">
                  <a16:creationId xmlns:a16="http://schemas.microsoft.com/office/drawing/2014/main" id="{3E320FCB-83B9-49CB-B710-F0782373F93B}"/>
                </a:ext>
              </a:extLst>
            </p:cNvPr>
            <p:cNvSpPr/>
            <p:nvPr/>
          </p:nvSpPr>
          <p:spPr>
            <a:xfrm>
              <a:off x="2216976" y="4691715"/>
              <a:ext cx="786062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en-US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4</a:t>
              </a:r>
              <a:r>
                <a:rPr lang="th-TH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3659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87" name="Rectangle 31">
              <a:extLst>
                <a:ext uri="{FF2B5EF4-FFF2-40B4-BE49-F238E27FC236}">
                  <a16:creationId xmlns:a16="http://schemas.microsoft.com/office/drawing/2014/main" id="{4377169F-79D5-4E95-8733-F044F2F29E2F}"/>
                </a:ext>
              </a:extLst>
            </p:cNvPr>
            <p:cNvSpPr/>
            <p:nvPr/>
          </p:nvSpPr>
          <p:spPr>
            <a:xfrm>
              <a:off x="2860061" y="4730118"/>
              <a:ext cx="9527816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รองเง็ง</a:t>
              </a:r>
            </a:p>
          </p:txBody>
        </p:sp>
      </p:grpSp>
      <p:grpSp>
        <p:nvGrpSpPr>
          <p:cNvPr id="68" name="กลุ่ม 4">
            <a:extLst>
              <a:ext uri="{FF2B5EF4-FFF2-40B4-BE49-F238E27FC236}">
                <a16:creationId xmlns:a16="http://schemas.microsoft.com/office/drawing/2014/main" id="{CD2F9A1C-FE76-486D-9543-26C65B469D62}"/>
              </a:ext>
            </a:extLst>
          </p:cNvPr>
          <p:cNvGrpSpPr/>
          <p:nvPr/>
        </p:nvGrpSpPr>
        <p:grpSpPr>
          <a:xfrm>
            <a:off x="1147199" y="2127573"/>
            <a:ext cx="9778564" cy="705275"/>
            <a:chOff x="2115662" y="3062366"/>
            <a:chExt cx="9797278" cy="770987"/>
          </a:xfrm>
        </p:grpSpPr>
        <p:sp>
          <p:nvSpPr>
            <p:cNvPr id="69" name="Rectangle: Rounded Corners 23">
              <a:extLst>
                <a:ext uri="{FF2B5EF4-FFF2-40B4-BE49-F238E27FC236}">
                  <a16:creationId xmlns:a16="http://schemas.microsoft.com/office/drawing/2014/main" id="{0B30A3E7-0F80-4EF2-AC7C-AFD6DA9AA8B4}"/>
                </a:ext>
              </a:extLst>
            </p:cNvPr>
            <p:cNvSpPr/>
            <p:nvPr/>
          </p:nvSpPr>
          <p:spPr>
            <a:xfrm>
              <a:off x="2115662" y="3104341"/>
              <a:ext cx="9797278" cy="596704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 dirty="0"/>
            </a:p>
          </p:txBody>
        </p:sp>
        <p:sp>
          <p:nvSpPr>
            <p:cNvPr id="70" name="Rectangle: Rounded Corners 83">
              <a:extLst>
                <a:ext uri="{FF2B5EF4-FFF2-40B4-BE49-F238E27FC236}">
                  <a16:creationId xmlns:a16="http://schemas.microsoft.com/office/drawing/2014/main" id="{683A3779-AA04-40A6-A15E-A1E02ED8CDA2}"/>
                </a:ext>
              </a:extLst>
            </p:cNvPr>
            <p:cNvSpPr/>
            <p:nvPr/>
          </p:nvSpPr>
          <p:spPr>
            <a:xfrm>
              <a:off x="2175513" y="3162644"/>
              <a:ext cx="447862" cy="481594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/>
            </a:p>
          </p:txBody>
        </p:sp>
        <p:sp>
          <p:nvSpPr>
            <p:cNvPr id="71" name="Rectangle 88">
              <a:extLst>
                <a:ext uri="{FF2B5EF4-FFF2-40B4-BE49-F238E27FC236}">
                  <a16:creationId xmlns:a16="http://schemas.microsoft.com/office/drawing/2014/main" id="{8879F7CA-A27C-497A-8624-3AD6C823EDCD}"/>
                </a:ext>
              </a:extLst>
            </p:cNvPr>
            <p:cNvSpPr/>
            <p:nvPr/>
          </p:nvSpPr>
          <p:spPr>
            <a:xfrm>
              <a:off x="2197711" y="3062366"/>
              <a:ext cx="786062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en-US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1</a:t>
              </a:r>
              <a:r>
                <a:rPr lang="th-TH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3659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72" name="Rectangle 29">
              <a:extLst>
                <a:ext uri="{FF2B5EF4-FFF2-40B4-BE49-F238E27FC236}">
                  <a16:creationId xmlns:a16="http://schemas.microsoft.com/office/drawing/2014/main" id="{A774B256-5F6A-495A-B592-0643D18BBBB3}"/>
                </a:ext>
              </a:extLst>
            </p:cNvPr>
            <p:cNvSpPr/>
            <p:nvPr/>
          </p:nvSpPr>
          <p:spPr>
            <a:xfrm>
              <a:off x="2765655" y="3116848"/>
              <a:ext cx="7726545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ระบำร่อนแร่</a:t>
              </a:r>
            </a:p>
          </p:txBody>
        </p:sp>
      </p:grpSp>
      <p:grpSp>
        <p:nvGrpSpPr>
          <p:cNvPr id="73" name="กลุ่ม 2">
            <a:extLst>
              <a:ext uri="{FF2B5EF4-FFF2-40B4-BE49-F238E27FC236}">
                <a16:creationId xmlns:a16="http://schemas.microsoft.com/office/drawing/2014/main" id="{7C6E414B-60EA-427D-84CD-0905F9F48A68}"/>
              </a:ext>
            </a:extLst>
          </p:cNvPr>
          <p:cNvGrpSpPr/>
          <p:nvPr/>
        </p:nvGrpSpPr>
        <p:grpSpPr>
          <a:xfrm>
            <a:off x="1147199" y="2838231"/>
            <a:ext cx="9794473" cy="702851"/>
            <a:chOff x="2110199" y="3860611"/>
            <a:chExt cx="10707052" cy="768337"/>
          </a:xfrm>
        </p:grpSpPr>
        <p:sp>
          <p:nvSpPr>
            <p:cNvPr id="74" name="Rectangle: Rounded Corners 24">
              <a:extLst>
                <a:ext uri="{FF2B5EF4-FFF2-40B4-BE49-F238E27FC236}">
                  <a16:creationId xmlns:a16="http://schemas.microsoft.com/office/drawing/2014/main" id="{27D0F1D2-95E1-471F-A87C-01C1E7602F23}"/>
                </a:ext>
              </a:extLst>
            </p:cNvPr>
            <p:cNvSpPr/>
            <p:nvPr/>
          </p:nvSpPr>
          <p:spPr>
            <a:xfrm>
              <a:off x="2110199" y="3908027"/>
              <a:ext cx="10707052" cy="603255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 dirty="0"/>
            </a:p>
          </p:txBody>
        </p:sp>
        <p:sp>
          <p:nvSpPr>
            <p:cNvPr id="75" name="Rectangle: Rounded Corners 93">
              <a:extLst>
                <a:ext uri="{FF2B5EF4-FFF2-40B4-BE49-F238E27FC236}">
                  <a16:creationId xmlns:a16="http://schemas.microsoft.com/office/drawing/2014/main" id="{CCD95E19-018E-47DE-9723-FFCB707C22E9}"/>
                </a:ext>
              </a:extLst>
            </p:cNvPr>
            <p:cNvSpPr/>
            <p:nvPr/>
          </p:nvSpPr>
          <p:spPr>
            <a:xfrm>
              <a:off x="2175277" y="3946888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/>
            </a:p>
          </p:txBody>
        </p:sp>
        <p:sp>
          <p:nvSpPr>
            <p:cNvPr id="76" name="Rectangle 94">
              <a:extLst>
                <a:ext uri="{FF2B5EF4-FFF2-40B4-BE49-F238E27FC236}">
                  <a16:creationId xmlns:a16="http://schemas.microsoft.com/office/drawing/2014/main" id="{36E1FA1D-E0FB-4C4D-82B8-9F0982BCDCBC}"/>
                </a:ext>
              </a:extLst>
            </p:cNvPr>
            <p:cNvSpPr/>
            <p:nvPr/>
          </p:nvSpPr>
          <p:spPr>
            <a:xfrm>
              <a:off x="2216976" y="3860611"/>
              <a:ext cx="786062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en-US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2</a:t>
              </a:r>
              <a:r>
                <a:rPr lang="th-TH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3659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77" name="Rectangle 30">
              <a:extLst>
                <a:ext uri="{FF2B5EF4-FFF2-40B4-BE49-F238E27FC236}">
                  <a16:creationId xmlns:a16="http://schemas.microsoft.com/office/drawing/2014/main" id="{622B8359-3589-4583-9EB9-44E26D0C03EF}"/>
                </a:ext>
              </a:extLst>
            </p:cNvPr>
            <p:cNvSpPr/>
            <p:nvPr/>
          </p:nvSpPr>
          <p:spPr>
            <a:xfrm>
              <a:off x="2830212" y="3912442"/>
              <a:ext cx="9410280" cy="71650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รำอวยพร</a:t>
              </a:r>
            </a:p>
          </p:txBody>
        </p:sp>
      </p:grpSp>
      <p:grpSp>
        <p:nvGrpSpPr>
          <p:cNvPr id="78" name="กลุ่ม 1">
            <a:extLst>
              <a:ext uri="{FF2B5EF4-FFF2-40B4-BE49-F238E27FC236}">
                <a16:creationId xmlns:a16="http://schemas.microsoft.com/office/drawing/2014/main" id="{55E18928-BF7F-4A98-B8EA-98ACCFFB936A}"/>
              </a:ext>
            </a:extLst>
          </p:cNvPr>
          <p:cNvGrpSpPr/>
          <p:nvPr/>
        </p:nvGrpSpPr>
        <p:grpSpPr>
          <a:xfrm>
            <a:off x="1147199" y="3562135"/>
            <a:ext cx="9794473" cy="677866"/>
            <a:chOff x="2110201" y="4691715"/>
            <a:chExt cx="10707053" cy="741024"/>
          </a:xfrm>
        </p:grpSpPr>
        <p:sp>
          <p:nvSpPr>
            <p:cNvPr id="79" name="Rectangle: Rounded Corners 25">
              <a:extLst>
                <a:ext uri="{FF2B5EF4-FFF2-40B4-BE49-F238E27FC236}">
                  <a16:creationId xmlns:a16="http://schemas.microsoft.com/office/drawing/2014/main" id="{4E2D3523-FBF4-452D-A236-56654D41D7C4}"/>
                </a:ext>
              </a:extLst>
            </p:cNvPr>
            <p:cNvSpPr/>
            <p:nvPr/>
          </p:nvSpPr>
          <p:spPr>
            <a:xfrm>
              <a:off x="2110201" y="4716550"/>
              <a:ext cx="10707053" cy="592907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 dirty="0"/>
            </a:p>
          </p:txBody>
        </p:sp>
        <p:sp>
          <p:nvSpPr>
            <p:cNvPr id="80" name="Rectangle: Rounded Corners 104">
              <a:extLst>
                <a:ext uri="{FF2B5EF4-FFF2-40B4-BE49-F238E27FC236}">
                  <a16:creationId xmlns:a16="http://schemas.microsoft.com/office/drawing/2014/main" id="{352559F6-4744-4ED3-9542-9F3C51D10EFC}"/>
                </a:ext>
              </a:extLst>
            </p:cNvPr>
            <p:cNvSpPr/>
            <p:nvPr/>
          </p:nvSpPr>
          <p:spPr>
            <a:xfrm>
              <a:off x="2175276" y="4750227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/>
            </a:p>
          </p:txBody>
        </p:sp>
        <p:sp>
          <p:nvSpPr>
            <p:cNvPr id="81" name="Rectangle 107">
              <a:extLst>
                <a:ext uri="{FF2B5EF4-FFF2-40B4-BE49-F238E27FC236}">
                  <a16:creationId xmlns:a16="http://schemas.microsoft.com/office/drawing/2014/main" id="{2547AEAB-0509-45F0-922E-F7AE8E5E7E43}"/>
                </a:ext>
              </a:extLst>
            </p:cNvPr>
            <p:cNvSpPr/>
            <p:nvPr/>
          </p:nvSpPr>
          <p:spPr>
            <a:xfrm>
              <a:off x="2216976" y="4691715"/>
              <a:ext cx="786062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en-US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3</a:t>
              </a:r>
              <a:r>
                <a:rPr lang="th-TH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3659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82" name="Rectangle 31">
              <a:extLst>
                <a:ext uri="{FF2B5EF4-FFF2-40B4-BE49-F238E27FC236}">
                  <a16:creationId xmlns:a16="http://schemas.microsoft.com/office/drawing/2014/main" id="{77D68E83-5F89-4B57-AFC1-162169D9CC88}"/>
                </a:ext>
              </a:extLst>
            </p:cNvPr>
            <p:cNvSpPr/>
            <p:nvPr/>
          </p:nvSpPr>
          <p:spPr>
            <a:xfrm>
              <a:off x="2860061" y="4716233"/>
              <a:ext cx="9527816" cy="71650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รำกลองยาว</a:t>
              </a:r>
            </a:p>
          </p:txBody>
        </p:sp>
      </p:grpSp>
      <p:grpSp>
        <p:nvGrpSpPr>
          <p:cNvPr id="88" name="กลุ่ม 1">
            <a:extLst>
              <a:ext uri="{FF2B5EF4-FFF2-40B4-BE49-F238E27FC236}">
                <a16:creationId xmlns:a16="http://schemas.microsoft.com/office/drawing/2014/main" id="{6D3A3208-81F9-44B4-B570-DCC95C4E2551}"/>
              </a:ext>
            </a:extLst>
          </p:cNvPr>
          <p:cNvGrpSpPr/>
          <p:nvPr/>
        </p:nvGrpSpPr>
        <p:grpSpPr>
          <a:xfrm>
            <a:off x="1147199" y="4965914"/>
            <a:ext cx="9794473" cy="677864"/>
            <a:chOff x="2110201" y="4691715"/>
            <a:chExt cx="10707053" cy="741023"/>
          </a:xfrm>
        </p:grpSpPr>
        <p:sp>
          <p:nvSpPr>
            <p:cNvPr id="89" name="Rectangle: Rounded Corners 25">
              <a:extLst>
                <a:ext uri="{FF2B5EF4-FFF2-40B4-BE49-F238E27FC236}">
                  <a16:creationId xmlns:a16="http://schemas.microsoft.com/office/drawing/2014/main" id="{92841EBB-5200-4DF4-A884-7388106495AA}"/>
                </a:ext>
              </a:extLst>
            </p:cNvPr>
            <p:cNvSpPr/>
            <p:nvPr/>
          </p:nvSpPr>
          <p:spPr>
            <a:xfrm>
              <a:off x="2110201" y="4716550"/>
              <a:ext cx="10707053" cy="592907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 dirty="0"/>
            </a:p>
          </p:txBody>
        </p:sp>
        <p:sp>
          <p:nvSpPr>
            <p:cNvPr id="90" name="Rectangle: Rounded Corners 104">
              <a:extLst>
                <a:ext uri="{FF2B5EF4-FFF2-40B4-BE49-F238E27FC236}">
                  <a16:creationId xmlns:a16="http://schemas.microsoft.com/office/drawing/2014/main" id="{CD3CDA9C-DE79-46F2-9039-40B92701F862}"/>
                </a:ext>
              </a:extLst>
            </p:cNvPr>
            <p:cNvSpPr/>
            <p:nvPr/>
          </p:nvSpPr>
          <p:spPr>
            <a:xfrm>
              <a:off x="2175276" y="4750227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/>
            </a:p>
          </p:txBody>
        </p:sp>
        <p:sp>
          <p:nvSpPr>
            <p:cNvPr id="91" name="Rectangle 107">
              <a:extLst>
                <a:ext uri="{FF2B5EF4-FFF2-40B4-BE49-F238E27FC236}">
                  <a16:creationId xmlns:a16="http://schemas.microsoft.com/office/drawing/2014/main" id="{408ED3F3-001F-4BBB-A10E-9E360CC9CD72}"/>
                </a:ext>
              </a:extLst>
            </p:cNvPr>
            <p:cNvSpPr/>
            <p:nvPr/>
          </p:nvSpPr>
          <p:spPr>
            <a:xfrm>
              <a:off x="2216976" y="4691715"/>
              <a:ext cx="786062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en-US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5</a:t>
              </a:r>
              <a:r>
                <a:rPr lang="th-TH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3659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92" name="Rectangle 31">
              <a:extLst>
                <a:ext uri="{FF2B5EF4-FFF2-40B4-BE49-F238E27FC236}">
                  <a16:creationId xmlns:a16="http://schemas.microsoft.com/office/drawing/2014/main" id="{BE44EACC-2478-49E0-B388-A22733C38110}"/>
                </a:ext>
              </a:extLst>
            </p:cNvPr>
            <p:cNvSpPr/>
            <p:nvPr/>
          </p:nvSpPr>
          <p:spPr>
            <a:xfrm>
              <a:off x="2860061" y="4716233"/>
              <a:ext cx="9527816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ฟ้อนแพน</a:t>
              </a:r>
            </a:p>
          </p:txBody>
        </p:sp>
      </p:grpSp>
      <p:pic>
        <p:nvPicPr>
          <p:cNvPr id="8" name="ถัดไป">
            <a:hlinkClick r:id="rId3" action="ppaction://hlinksldjump"/>
            <a:extLst>
              <a:ext uri="{FF2B5EF4-FFF2-40B4-BE49-F238E27FC236}">
                <a16:creationId xmlns:a16="http://schemas.microsoft.com/office/drawing/2014/main" id="{25852615-1490-47C9-89BB-67F4270A84B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94167" y="6130298"/>
            <a:ext cx="931699" cy="481694"/>
          </a:xfrm>
          <a:prstGeom prst="rect">
            <a:avLst/>
          </a:prstGeom>
        </p:spPr>
      </p:pic>
      <p:pic>
        <p:nvPicPr>
          <p:cNvPr id="40" name="teacher guide">
            <a:extLst>
              <a:ext uri="{FF2B5EF4-FFF2-40B4-BE49-F238E27FC236}">
                <a16:creationId xmlns:a16="http://schemas.microsoft.com/office/drawing/2014/main" id="{FDF04D35-B042-4E2D-BA53-192BF273223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7883" y="6124499"/>
            <a:ext cx="1115857" cy="487805"/>
          </a:xfrm>
          <a:prstGeom prst="rect">
            <a:avLst/>
          </a:prstGeom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id="{5B0DD24B-69AD-4146-985A-41564981084E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7658" y="0"/>
            <a:ext cx="714342" cy="752613"/>
          </a:xfrm>
          <a:prstGeom prst="rect">
            <a:avLst/>
          </a:prstGeom>
        </p:spPr>
      </p:pic>
      <p:pic>
        <p:nvPicPr>
          <p:cNvPr id="46" name="Picture 45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66DE272D-4E1E-4D0C-A4C2-4D6EB172E59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17891" y="6130298"/>
            <a:ext cx="491712" cy="485326"/>
          </a:xfrm>
          <a:prstGeom prst="rect">
            <a:avLst/>
          </a:prstGeom>
        </p:spPr>
      </p:pic>
      <p:grpSp>
        <p:nvGrpSpPr>
          <p:cNvPr id="41" name="Group 40">
            <a:extLst>
              <a:ext uri="{FF2B5EF4-FFF2-40B4-BE49-F238E27FC236}">
                <a16:creationId xmlns:a16="http://schemas.microsoft.com/office/drawing/2014/main" id="{C7921D7C-5260-4C81-BF00-23E25A9CC752}"/>
              </a:ext>
            </a:extLst>
          </p:cNvPr>
          <p:cNvGrpSpPr/>
          <p:nvPr/>
        </p:nvGrpSpPr>
        <p:grpSpPr>
          <a:xfrm>
            <a:off x="1615546" y="7098509"/>
            <a:ext cx="8960912" cy="3480591"/>
            <a:chOff x="1542902" y="4187299"/>
            <a:chExt cx="9016457" cy="3502165"/>
          </a:xfrm>
          <a:effectLst>
            <a:outerShdw blurRad="508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42" name="Rectangle: Rounded Corners 41">
              <a:extLst>
                <a:ext uri="{FF2B5EF4-FFF2-40B4-BE49-F238E27FC236}">
                  <a16:creationId xmlns:a16="http://schemas.microsoft.com/office/drawing/2014/main" id="{95DDE533-2E21-43AE-88C1-26348C987A7C}"/>
                </a:ext>
              </a:extLst>
            </p:cNvPr>
            <p:cNvSpPr/>
            <p:nvPr/>
          </p:nvSpPr>
          <p:spPr>
            <a:xfrm>
              <a:off x="1542902" y="4187299"/>
              <a:ext cx="9016457" cy="3502165"/>
            </a:xfrm>
            <a:prstGeom prst="roundRect">
              <a:avLst>
                <a:gd name="adj" fmla="val 7117"/>
              </a:avLst>
            </a:prstGeom>
            <a:solidFill>
              <a:schemeClr val="bg1"/>
            </a:solidFill>
            <a:ln w="76200">
              <a:solidFill>
                <a:schemeClr val="bg1">
                  <a:lumMod val="95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86" dirty="0"/>
            </a:p>
          </p:txBody>
        </p:sp>
        <p:sp>
          <p:nvSpPr>
            <p:cNvPr id="43" name="Rectangle 42">
              <a:extLst>
                <a:ext uri="{FF2B5EF4-FFF2-40B4-BE49-F238E27FC236}">
                  <a16:creationId xmlns:a16="http://schemas.microsoft.com/office/drawing/2014/main" id="{D3ADE069-A126-47C0-9563-2B3FA53B0269}"/>
                </a:ext>
              </a:extLst>
            </p:cNvPr>
            <p:cNvSpPr/>
            <p:nvPr/>
          </p:nvSpPr>
          <p:spPr>
            <a:xfrm>
              <a:off x="2009997" y="4600189"/>
              <a:ext cx="8321334" cy="5264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361326" algn="l"/>
                  <a:tab pos="711608" algn="l"/>
                </a:tabLst>
              </a:pPr>
              <a:r>
                <a:rPr lang="th-TH" sz="28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เฉลย ข้อ </a:t>
              </a:r>
              <a:r>
                <a:rPr lang="en-US" sz="28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4</a:t>
              </a:r>
              <a:r>
                <a:rPr lang="th-TH" sz="28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. รองเง็ง</a:t>
              </a:r>
            </a:p>
          </p:txBody>
        </p:sp>
        <p:sp>
          <p:nvSpPr>
            <p:cNvPr id="93" name="Rectangle 92">
              <a:extLst>
                <a:ext uri="{FF2B5EF4-FFF2-40B4-BE49-F238E27FC236}">
                  <a16:creationId xmlns:a16="http://schemas.microsoft.com/office/drawing/2014/main" id="{4BB50B22-82ED-4C52-AAF3-64B13F8685E3}"/>
                </a:ext>
              </a:extLst>
            </p:cNvPr>
            <p:cNvSpPr/>
            <p:nvPr/>
          </p:nvSpPr>
          <p:spPr>
            <a:xfrm>
              <a:off x="2009997" y="5126653"/>
              <a:ext cx="8321334" cy="22606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361326" algn="l"/>
                  <a:tab pos="711608" algn="l"/>
                </a:tabLst>
              </a:pPr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     รองเง็งเป็นการเต้นรำพื้นเมืองของชาวไทยมุสลิมในภาคใต้ จัดเป็นการเต้นรำที่มีความงดงาม ทั้งลีลาการเคลื่อนไหวของเท้า มือ ลำตัว รวมถึงลักษณะของเครื่องแต่งกายชายและหญิง กล่าวกันว่า การเต้นรองเง็งในสมัยโบราณเป็นที่นิยมกันมากในบ้านขุนนาง หรือเจ้าเมือง มีไว้เพื่อต้อนรับแขกเหรื่อในงานรื่นเริง หรืองานพิธีต่าง ๆ ปัจจุบันนิยมนำมาแสดงในงานรื่นเริง หรือในงานแต่งงานของชาวไทยมุสลิม </a:t>
              </a:r>
            </a:p>
          </p:txBody>
        </p:sp>
      </p:grpSp>
      <p:pic>
        <p:nvPicPr>
          <p:cNvPr id="44" name="close">
            <a:extLst>
              <a:ext uri="{FF2B5EF4-FFF2-40B4-BE49-F238E27FC236}">
                <a16:creationId xmlns:a16="http://schemas.microsoft.com/office/drawing/2014/main" id="{30179F2F-CCFA-4B10-9F32-3880AB714F58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17512" y="6916807"/>
            <a:ext cx="553311" cy="553311"/>
          </a:xfrm>
          <a:prstGeom prst="rect">
            <a:avLst/>
          </a:prstGeom>
        </p:spPr>
      </p:pic>
      <p:sp>
        <p:nvSpPr>
          <p:cNvPr id="62" name="Rectangle 61">
            <a:extLst>
              <a:ext uri="{FF2B5EF4-FFF2-40B4-BE49-F238E27FC236}">
                <a16:creationId xmlns:a16="http://schemas.microsoft.com/office/drawing/2014/main" id="{291D5505-8E16-485F-8B9C-589AEB02F2BD}"/>
              </a:ext>
            </a:extLst>
          </p:cNvPr>
          <p:cNvSpPr/>
          <p:nvPr/>
        </p:nvSpPr>
        <p:spPr>
          <a:xfrm>
            <a:off x="656211" y="926380"/>
            <a:ext cx="10848836" cy="12185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215764" algn="dec"/>
                <a:tab pos="340678" algn="l"/>
                <a:tab pos="567797" algn="l"/>
                <a:tab pos="794916" algn="l"/>
                <a:tab pos="3520343" algn="l"/>
                <a:tab pos="3747462" algn="l"/>
                <a:tab pos="3974581" algn="l"/>
              </a:tabLst>
            </a:pPr>
            <a:r>
              <a:rPr lang="th-TH" sz="3659" b="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rPr>
              <a:t>9.</a:t>
            </a:r>
            <a:r>
              <a:rPr lang="en-US" sz="3659" b="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rPr>
              <a:t>  </a:t>
            </a:r>
            <a:r>
              <a:rPr lang="th-TH" sz="3659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“รมิดาเป็นชาวไทยมุสลิม เธอกำลังจะเข้าสู่ประตูวิวาห์ในต้นปีหน้า” </a:t>
            </a:r>
            <a:br>
              <a:rPr lang="th-TH" sz="3659" b="1" dirty="0">
                <a:latin typeface="TH Sarabun New" panose="020B0500040200020003" pitchFamily="34" charset="-34"/>
                <a:cs typeface="TH Sarabun New" panose="020B0500040200020003" pitchFamily="34" charset="-34"/>
              </a:rPr>
            </a:br>
            <a:r>
              <a:rPr lang="th-TH" sz="3659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    จากข้อความนี้ รมิดาควรเลือกชุดการแสดงใดมาจัดแสดงในงาน</a:t>
            </a:r>
            <a:endParaRPr lang="en-US" sz="3659" b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3786218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91667E-6 -0.7331 L 2.91667E-6 0.25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875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0.72593 L 0 0.25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879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1.11111E-6 L 0 -0.72593 " pathEditMode="relative" rAng="0" ptsTypes="AA">
                                      <p:cBhvr>
                                        <p:cTn id="1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296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91667E-6 -2.59259E-6 L 2.91667E-6 -0.7331 " pathEditMode="relative" rAng="0" ptsTypes="AA">
                                      <p:cBhvr>
                                        <p:cTn id="1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6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7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8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6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8"/>
                  </p:tgtEl>
                </p:cond>
              </p:nextCondLst>
            </p:seq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7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>
                      <p:stCondLst>
                        <p:cond delay="0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3"/>
                  </p:tgtEl>
                </p:cond>
              </p:nextCondLst>
            </p:seq>
            <p:seq concurrent="1" nextAc="seek">
              <p:cTn id="46" restart="whenNotActive" fill="hold" evtFilter="cancelBubble" nodeType="interactiveSeq">
                <p:stCondLst>
                  <p:cond evt="onClick" delay="0">
                    <p:tgtEl>
                      <p:spTgt spid="8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" fill="hold">
                      <p:stCondLst>
                        <p:cond delay="0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3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8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8"/>
                  </p:tgtEl>
                </p:cond>
              </p:nextCondLst>
            </p:seq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กลุ่ม 4">
            <a:extLst>
              <a:ext uri="{FF2B5EF4-FFF2-40B4-BE49-F238E27FC236}">
                <a16:creationId xmlns:a16="http://schemas.microsoft.com/office/drawing/2014/main" id="{84F9C501-ADE4-40CC-92BA-4ABDC0C275A0}"/>
              </a:ext>
            </a:extLst>
          </p:cNvPr>
          <p:cNvGrpSpPr/>
          <p:nvPr/>
        </p:nvGrpSpPr>
        <p:grpSpPr>
          <a:xfrm>
            <a:off x="1144722" y="1915558"/>
            <a:ext cx="9786487" cy="683041"/>
            <a:chOff x="2115661" y="3062366"/>
            <a:chExt cx="9805217" cy="746681"/>
          </a:xfrm>
        </p:grpSpPr>
        <p:sp>
          <p:nvSpPr>
            <p:cNvPr id="6" name="Rectangle: Rounded Corners 23">
              <a:extLst>
                <a:ext uri="{FF2B5EF4-FFF2-40B4-BE49-F238E27FC236}">
                  <a16:creationId xmlns:a16="http://schemas.microsoft.com/office/drawing/2014/main" id="{CBD0CF09-27E6-49FE-9938-A822EF943175}"/>
                </a:ext>
              </a:extLst>
            </p:cNvPr>
            <p:cNvSpPr/>
            <p:nvPr/>
          </p:nvSpPr>
          <p:spPr>
            <a:xfrm>
              <a:off x="2115661" y="3104341"/>
              <a:ext cx="9805217" cy="596704"/>
            </a:xfrm>
            <a:prstGeom prst="roundRect">
              <a:avLst>
                <a:gd name="adj" fmla="val 50000"/>
              </a:avLst>
            </a:prstGeom>
            <a:solidFill>
              <a:srgbClr val="D5FFE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 dirty="0"/>
            </a:p>
          </p:txBody>
        </p:sp>
        <p:sp>
          <p:nvSpPr>
            <p:cNvPr id="7" name="Rectangle: Rounded Corners 83">
              <a:extLst>
                <a:ext uri="{FF2B5EF4-FFF2-40B4-BE49-F238E27FC236}">
                  <a16:creationId xmlns:a16="http://schemas.microsoft.com/office/drawing/2014/main" id="{CD590B66-A6E9-4B29-8F65-9236BB7C3832}"/>
                </a:ext>
              </a:extLst>
            </p:cNvPr>
            <p:cNvSpPr/>
            <p:nvPr/>
          </p:nvSpPr>
          <p:spPr>
            <a:xfrm>
              <a:off x="2175513" y="3162644"/>
              <a:ext cx="447862" cy="481594"/>
            </a:xfrm>
            <a:prstGeom prst="roundRect">
              <a:avLst>
                <a:gd name="adj" fmla="val 50000"/>
              </a:avLst>
            </a:prstGeom>
            <a:solidFill>
              <a:srgbClr val="00A65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/>
            </a:p>
          </p:txBody>
        </p:sp>
        <p:sp>
          <p:nvSpPr>
            <p:cNvPr id="8" name="Rectangle 88">
              <a:extLst>
                <a:ext uri="{FF2B5EF4-FFF2-40B4-BE49-F238E27FC236}">
                  <a16:creationId xmlns:a16="http://schemas.microsoft.com/office/drawing/2014/main" id="{FCD74D8E-A4C1-4284-B91C-2908605D793E}"/>
                </a:ext>
              </a:extLst>
            </p:cNvPr>
            <p:cNvSpPr/>
            <p:nvPr/>
          </p:nvSpPr>
          <p:spPr>
            <a:xfrm>
              <a:off x="2197711" y="3062366"/>
              <a:ext cx="786062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en-US" sz="3659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1</a:t>
              </a:r>
              <a:r>
                <a:rPr lang="th-TH" sz="3659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3659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9" name="Rectangle 29">
              <a:extLst>
                <a:ext uri="{FF2B5EF4-FFF2-40B4-BE49-F238E27FC236}">
                  <a16:creationId xmlns:a16="http://schemas.microsoft.com/office/drawing/2014/main" id="{4FE31364-90FA-4FE0-BD69-92F4C7E25EE3}"/>
                </a:ext>
              </a:extLst>
            </p:cNvPr>
            <p:cNvSpPr/>
            <p:nvPr/>
          </p:nvSpPr>
          <p:spPr>
            <a:xfrm>
              <a:off x="2765655" y="3092542"/>
              <a:ext cx="7726545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เผยแพร่ความรู้ผ่านสื่อต่าง ๆ</a:t>
              </a:r>
            </a:p>
          </p:txBody>
        </p:sp>
      </p:grpSp>
      <p:grpSp>
        <p:nvGrpSpPr>
          <p:cNvPr id="10" name="กลุ่ม 2">
            <a:extLst>
              <a:ext uri="{FF2B5EF4-FFF2-40B4-BE49-F238E27FC236}">
                <a16:creationId xmlns:a16="http://schemas.microsoft.com/office/drawing/2014/main" id="{69D927D6-6331-4FD2-BEC8-CD218AF3632E}"/>
              </a:ext>
            </a:extLst>
          </p:cNvPr>
          <p:cNvGrpSpPr/>
          <p:nvPr/>
        </p:nvGrpSpPr>
        <p:grpSpPr>
          <a:xfrm>
            <a:off x="1144722" y="2626215"/>
            <a:ext cx="9786482" cy="684716"/>
            <a:chOff x="2110200" y="3860611"/>
            <a:chExt cx="10698317" cy="748512"/>
          </a:xfrm>
        </p:grpSpPr>
        <p:sp>
          <p:nvSpPr>
            <p:cNvPr id="11" name="Rectangle: Rounded Corners 24">
              <a:extLst>
                <a:ext uri="{FF2B5EF4-FFF2-40B4-BE49-F238E27FC236}">
                  <a16:creationId xmlns:a16="http://schemas.microsoft.com/office/drawing/2014/main" id="{5FECC782-D7EC-4ED9-9749-7EF79DA0DBC7}"/>
                </a:ext>
              </a:extLst>
            </p:cNvPr>
            <p:cNvSpPr/>
            <p:nvPr/>
          </p:nvSpPr>
          <p:spPr>
            <a:xfrm>
              <a:off x="2110200" y="3908027"/>
              <a:ext cx="10698317" cy="603255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 dirty="0"/>
            </a:p>
          </p:txBody>
        </p:sp>
        <p:sp>
          <p:nvSpPr>
            <p:cNvPr id="12" name="Rectangle: Rounded Corners 93">
              <a:extLst>
                <a:ext uri="{FF2B5EF4-FFF2-40B4-BE49-F238E27FC236}">
                  <a16:creationId xmlns:a16="http://schemas.microsoft.com/office/drawing/2014/main" id="{2DF95D3F-2842-48DA-9885-36523511BC95}"/>
                </a:ext>
              </a:extLst>
            </p:cNvPr>
            <p:cNvSpPr/>
            <p:nvPr/>
          </p:nvSpPr>
          <p:spPr>
            <a:xfrm>
              <a:off x="2175277" y="3946888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FF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/>
            </a:p>
          </p:txBody>
        </p:sp>
        <p:sp>
          <p:nvSpPr>
            <p:cNvPr id="13" name="Rectangle 94">
              <a:extLst>
                <a:ext uri="{FF2B5EF4-FFF2-40B4-BE49-F238E27FC236}">
                  <a16:creationId xmlns:a16="http://schemas.microsoft.com/office/drawing/2014/main" id="{863DF2D1-5702-4F90-9C24-1C2F23B5F0F5}"/>
                </a:ext>
              </a:extLst>
            </p:cNvPr>
            <p:cNvSpPr/>
            <p:nvPr/>
          </p:nvSpPr>
          <p:spPr>
            <a:xfrm>
              <a:off x="2216976" y="3860611"/>
              <a:ext cx="786062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en-US" sz="3659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2</a:t>
              </a:r>
              <a:r>
                <a:rPr lang="th-TH" sz="3659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3659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4" name="Rectangle 30">
              <a:extLst>
                <a:ext uri="{FF2B5EF4-FFF2-40B4-BE49-F238E27FC236}">
                  <a16:creationId xmlns:a16="http://schemas.microsoft.com/office/drawing/2014/main" id="{F298289D-8885-458D-A968-5AC51B3F791F}"/>
                </a:ext>
              </a:extLst>
            </p:cNvPr>
            <p:cNvSpPr/>
            <p:nvPr/>
          </p:nvSpPr>
          <p:spPr>
            <a:xfrm>
              <a:off x="2830212" y="3892617"/>
              <a:ext cx="9410280" cy="71650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6423" algn="dec"/>
                  <a:tab pos="341721" algn="l"/>
                  <a:tab pos="569534" algn="l"/>
                  <a:tab pos="797349" algn="l"/>
                  <a:tab pos="3531115" algn="l"/>
                  <a:tab pos="3758930" algn="l"/>
                  <a:tab pos="3986743" algn="l"/>
                </a:tabLst>
              </a:pPr>
              <a:r>
                <a:rPr lang="th-TH" sz="366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ยกย่องผู้ที่เข้าร่วมกิจกรรมทางนาฏศิลป์ไทย</a:t>
              </a:r>
            </a:p>
          </p:txBody>
        </p:sp>
      </p:grpSp>
      <p:grpSp>
        <p:nvGrpSpPr>
          <p:cNvPr id="15" name="กลุ่ม 1">
            <a:extLst>
              <a:ext uri="{FF2B5EF4-FFF2-40B4-BE49-F238E27FC236}">
                <a16:creationId xmlns:a16="http://schemas.microsoft.com/office/drawing/2014/main" id="{FFBC53C6-830A-4A2D-93C6-37069F69B9DA}"/>
              </a:ext>
            </a:extLst>
          </p:cNvPr>
          <p:cNvGrpSpPr/>
          <p:nvPr/>
        </p:nvGrpSpPr>
        <p:grpSpPr>
          <a:xfrm>
            <a:off x="1144722" y="3350123"/>
            <a:ext cx="9786488" cy="681126"/>
            <a:chOff x="2110202" y="4691715"/>
            <a:chExt cx="10698323" cy="744587"/>
          </a:xfrm>
        </p:grpSpPr>
        <p:sp>
          <p:nvSpPr>
            <p:cNvPr id="16" name="Rectangle: Rounded Corners 25">
              <a:extLst>
                <a:ext uri="{FF2B5EF4-FFF2-40B4-BE49-F238E27FC236}">
                  <a16:creationId xmlns:a16="http://schemas.microsoft.com/office/drawing/2014/main" id="{76EA74CC-A81B-4457-BE6E-47D56F8C4809}"/>
                </a:ext>
              </a:extLst>
            </p:cNvPr>
            <p:cNvSpPr/>
            <p:nvPr/>
          </p:nvSpPr>
          <p:spPr>
            <a:xfrm>
              <a:off x="2110202" y="4716550"/>
              <a:ext cx="10698323" cy="592907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 dirty="0"/>
            </a:p>
          </p:txBody>
        </p:sp>
        <p:sp>
          <p:nvSpPr>
            <p:cNvPr id="17" name="Rectangle: Rounded Corners 104">
              <a:extLst>
                <a:ext uri="{FF2B5EF4-FFF2-40B4-BE49-F238E27FC236}">
                  <a16:creationId xmlns:a16="http://schemas.microsoft.com/office/drawing/2014/main" id="{EC24C077-48EF-4D76-96C1-0CDC5AC95F14}"/>
                </a:ext>
              </a:extLst>
            </p:cNvPr>
            <p:cNvSpPr/>
            <p:nvPr/>
          </p:nvSpPr>
          <p:spPr>
            <a:xfrm>
              <a:off x="2175276" y="4750227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FF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/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78E91E95-8A22-4F12-9415-1DCFD74D41F0}"/>
                </a:ext>
              </a:extLst>
            </p:cNvPr>
            <p:cNvSpPr/>
            <p:nvPr/>
          </p:nvSpPr>
          <p:spPr>
            <a:xfrm>
              <a:off x="2216976" y="4691715"/>
              <a:ext cx="786062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en-US" sz="3659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3</a:t>
              </a:r>
              <a:r>
                <a:rPr lang="th-TH" sz="3659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3659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9" name="Rectangle 31">
              <a:extLst>
                <a:ext uri="{FF2B5EF4-FFF2-40B4-BE49-F238E27FC236}">
                  <a16:creationId xmlns:a16="http://schemas.microsoft.com/office/drawing/2014/main" id="{A6885067-822A-4766-866B-F69BBBBB5F3A}"/>
                </a:ext>
              </a:extLst>
            </p:cNvPr>
            <p:cNvSpPr/>
            <p:nvPr/>
          </p:nvSpPr>
          <p:spPr>
            <a:xfrm>
              <a:off x="2860061" y="4719797"/>
              <a:ext cx="9527816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6423" algn="dec"/>
                  <a:tab pos="341721" algn="l"/>
                  <a:tab pos="569534" algn="l"/>
                  <a:tab pos="797349" algn="l"/>
                  <a:tab pos="3531115" algn="l"/>
                  <a:tab pos="3758930" algn="l"/>
                  <a:tab pos="3986743" algn="l"/>
                </a:tabLst>
              </a:pPr>
              <a:r>
                <a:rPr lang="th-TH" sz="366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ปรับปรุง ฟื้นฟูการแสดงที่ไม่ได้รับความนิยมขึ้นใหม่</a:t>
              </a:r>
            </a:p>
          </p:txBody>
        </p:sp>
      </p:grpSp>
      <p:grpSp>
        <p:nvGrpSpPr>
          <p:cNvPr id="20" name="กลุ่ม 1">
            <a:extLst>
              <a:ext uri="{FF2B5EF4-FFF2-40B4-BE49-F238E27FC236}">
                <a16:creationId xmlns:a16="http://schemas.microsoft.com/office/drawing/2014/main" id="{6E1C55DC-B99C-4E21-9026-899C298776B4}"/>
              </a:ext>
            </a:extLst>
          </p:cNvPr>
          <p:cNvGrpSpPr/>
          <p:nvPr/>
        </p:nvGrpSpPr>
        <p:grpSpPr>
          <a:xfrm>
            <a:off x="1144722" y="4052005"/>
            <a:ext cx="9786489" cy="663141"/>
            <a:chOff x="2110201" y="4691715"/>
            <a:chExt cx="10698324" cy="724928"/>
          </a:xfrm>
        </p:grpSpPr>
        <p:sp>
          <p:nvSpPr>
            <p:cNvPr id="21" name="Rectangle: Rounded Corners 25">
              <a:extLst>
                <a:ext uri="{FF2B5EF4-FFF2-40B4-BE49-F238E27FC236}">
                  <a16:creationId xmlns:a16="http://schemas.microsoft.com/office/drawing/2014/main" id="{EB8E90B9-82DC-4DF8-B4B5-79130C99CEED}"/>
                </a:ext>
              </a:extLst>
            </p:cNvPr>
            <p:cNvSpPr/>
            <p:nvPr/>
          </p:nvSpPr>
          <p:spPr>
            <a:xfrm>
              <a:off x="2110201" y="4716550"/>
              <a:ext cx="10698324" cy="592907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 dirty="0"/>
            </a:p>
          </p:txBody>
        </p:sp>
        <p:sp>
          <p:nvSpPr>
            <p:cNvPr id="22" name="Rectangle: Rounded Corners 104">
              <a:extLst>
                <a:ext uri="{FF2B5EF4-FFF2-40B4-BE49-F238E27FC236}">
                  <a16:creationId xmlns:a16="http://schemas.microsoft.com/office/drawing/2014/main" id="{24C85F36-8159-4337-A8D3-C4521A03E07F}"/>
                </a:ext>
              </a:extLst>
            </p:cNvPr>
            <p:cNvSpPr/>
            <p:nvPr/>
          </p:nvSpPr>
          <p:spPr>
            <a:xfrm>
              <a:off x="2175276" y="4750227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FF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/>
            </a:p>
          </p:txBody>
        </p:sp>
        <p:sp>
          <p:nvSpPr>
            <p:cNvPr id="23" name="Rectangle 107">
              <a:extLst>
                <a:ext uri="{FF2B5EF4-FFF2-40B4-BE49-F238E27FC236}">
                  <a16:creationId xmlns:a16="http://schemas.microsoft.com/office/drawing/2014/main" id="{BF36FD6D-8958-43BE-A6C9-99EB61ABDF7D}"/>
                </a:ext>
              </a:extLst>
            </p:cNvPr>
            <p:cNvSpPr/>
            <p:nvPr/>
          </p:nvSpPr>
          <p:spPr>
            <a:xfrm>
              <a:off x="2216976" y="4691715"/>
              <a:ext cx="786062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en-US" sz="3659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4</a:t>
              </a:r>
              <a:r>
                <a:rPr lang="th-TH" sz="3659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3659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24" name="Rectangle 31">
              <a:extLst>
                <a:ext uri="{FF2B5EF4-FFF2-40B4-BE49-F238E27FC236}">
                  <a16:creationId xmlns:a16="http://schemas.microsoft.com/office/drawing/2014/main" id="{CF32D5E3-F2C9-42CC-BE04-DA0CB8DF4BB8}"/>
                </a:ext>
              </a:extLst>
            </p:cNvPr>
            <p:cNvSpPr/>
            <p:nvPr/>
          </p:nvSpPr>
          <p:spPr>
            <a:xfrm>
              <a:off x="2860061" y="4700138"/>
              <a:ext cx="9527816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6423" algn="dec"/>
                  <a:tab pos="341721" algn="l"/>
                  <a:tab pos="569534" algn="l"/>
                  <a:tab pos="797349" algn="l"/>
                  <a:tab pos="3531115" algn="l"/>
                  <a:tab pos="3758930" algn="l"/>
                  <a:tab pos="3986743" algn="l"/>
                </a:tabLst>
              </a:pPr>
              <a:r>
                <a:rPr lang="th-TH" sz="366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จัดการแสดง เพื่อแลกเปลี่ยนทางวัฒนธรรมระดับประเทศ</a:t>
              </a:r>
            </a:p>
          </p:txBody>
        </p:sp>
      </p:grpSp>
      <p:grpSp>
        <p:nvGrpSpPr>
          <p:cNvPr id="25" name="กลุ่ม 1">
            <a:extLst>
              <a:ext uri="{FF2B5EF4-FFF2-40B4-BE49-F238E27FC236}">
                <a16:creationId xmlns:a16="http://schemas.microsoft.com/office/drawing/2014/main" id="{7C884087-423E-477F-BAF3-959AD87CDC7F}"/>
              </a:ext>
            </a:extLst>
          </p:cNvPr>
          <p:cNvGrpSpPr/>
          <p:nvPr/>
        </p:nvGrpSpPr>
        <p:grpSpPr>
          <a:xfrm>
            <a:off x="1144722" y="4743425"/>
            <a:ext cx="9786490" cy="665906"/>
            <a:chOff x="2110202" y="4680269"/>
            <a:chExt cx="10698325" cy="727951"/>
          </a:xfrm>
        </p:grpSpPr>
        <p:sp>
          <p:nvSpPr>
            <p:cNvPr id="26" name="Rectangle: Rounded Corners 25">
              <a:extLst>
                <a:ext uri="{FF2B5EF4-FFF2-40B4-BE49-F238E27FC236}">
                  <a16:creationId xmlns:a16="http://schemas.microsoft.com/office/drawing/2014/main" id="{D30C86CD-DEB7-4345-8C41-F60833633E7C}"/>
                </a:ext>
              </a:extLst>
            </p:cNvPr>
            <p:cNvSpPr/>
            <p:nvPr/>
          </p:nvSpPr>
          <p:spPr>
            <a:xfrm>
              <a:off x="2110202" y="4716550"/>
              <a:ext cx="10698325" cy="592907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 dirty="0"/>
            </a:p>
          </p:txBody>
        </p:sp>
        <p:sp>
          <p:nvSpPr>
            <p:cNvPr id="27" name="Rectangle: Rounded Corners 104">
              <a:extLst>
                <a:ext uri="{FF2B5EF4-FFF2-40B4-BE49-F238E27FC236}">
                  <a16:creationId xmlns:a16="http://schemas.microsoft.com/office/drawing/2014/main" id="{B5B19995-2D73-4342-8D59-7C0D670D88FC}"/>
                </a:ext>
              </a:extLst>
            </p:cNvPr>
            <p:cNvSpPr/>
            <p:nvPr/>
          </p:nvSpPr>
          <p:spPr>
            <a:xfrm>
              <a:off x="2175276" y="4750227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FF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/>
            </a:p>
          </p:txBody>
        </p:sp>
        <p:sp>
          <p:nvSpPr>
            <p:cNvPr id="28" name="Rectangle 107">
              <a:extLst>
                <a:ext uri="{FF2B5EF4-FFF2-40B4-BE49-F238E27FC236}">
                  <a16:creationId xmlns:a16="http://schemas.microsoft.com/office/drawing/2014/main" id="{B752901F-DBE7-49D0-BDE0-9B324DA752BF}"/>
                </a:ext>
              </a:extLst>
            </p:cNvPr>
            <p:cNvSpPr/>
            <p:nvPr/>
          </p:nvSpPr>
          <p:spPr>
            <a:xfrm>
              <a:off x="2216976" y="4691715"/>
              <a:ext cx="786062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en-US" sz="3659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5</a:t>
              </a:r>
              <a:r>
                <a:rPr lang="th-TH" sz="3659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3659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29" name="Rectangle 31">
              <a:extLst>
                <a:ext uri="{FF2B5EF4-FFF2-40B4-BE49-F238E27FC236}">
                  <a16:creationId xmlns:a16="http://schemas.microsoft.com/office/drawing/2014/main" id="{AC44BA01-2457-4DBA-8803-CB1CD943E22E}"/>
                </a:ext>
              </a:extLst>
            </p:cNvPr>
            <p:cNvSpPr/>
            <p:nvPr/>
          </p:nvSpPr>
          <p:spPr>
            <a:xfrm>
              <a:off x="2860061" y="4680269"/>
              <a:ext cx="9527816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6423" algn="dec"/>
                  <a:tab pos="341721" algn="l"/>
                  <a:tab pos="569534" algn="l"/>
                  <a:tab pos="797349" algn="l"/>
                  <a:tab pos="3531115" algn="l"/>
                  <a:tab pos="3758930" algn="l"/>
                  <a:tab pos="3986743" algn="l"/>
                </a:tabLst>
              </a:pPr>
              <a:r>
                <a:rPr lang="th-TH" sz="366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ดัดแปลง แก้ไขการแสดงที่เป็นมาตรฐานให้น่าสนใจมากขึ้น</a:t>
              </a:r>
            </a:p>
          </p:txBody>
        </p:sp>
      </p:grpSp>
      <p:grpSp>
        <p:nvGrpSpPr>
          <p:cNvPr id="30" name="กลุ่ม 4">
            <a:extLst>
              <a:ext uri="{FF2B5EF4-FFF2-40B4-BE49-F238E27FC236}">
                <a16:creationId xmlns:a16="http://schemas.microsoft.com/office/drawing/2014/main" id="{E9F3ECC1-3117-46EC-97B2-2FE5A3E07CD2}"/>
              </a:ext>
            </a:extLst>
          </p:cNvPr>
          <p:cNvGrpSpPr/>
          <p:nvPr/>
        </p:nvGrpSpPr>
        <p:grpSpPr>
          <a:xfrm>
            <a:off x="1144722" y="1915559"/>
            <a:ext cx="9775581" cy="686607"/>
            <a:chOff x="2115662" y="3062366"/>
            <a:chExt cx="9794289" cy="750579"/>
          </a:xfrm>
        </p:grpSpPr>
        <p:sp>
          <p:nvSpPr>
            <p:cNvPr id="31" name="Rectangle: Rounded Corners 23">
              <a:extLst>
                <a:ext uri="{FF2B5EF4-FFF2-40B4-BE49-F238E27FC236}">
                  <a16:creationId xmlns:a16="http://schemas.microsoft.com/office/drawing/2014/main" id="{335EC784-1E8C-4664-93A4-53E69C125527}"/>
                </a:ext>
              </a:extLst>
            </p:cNvPr>
            <p:cNvSpPr/>
            <p:nvPr/>
          </p:nvSpPr>
          <p:spPr>
            <a:xfrm>
              <a:off x="2115662" y="3104340"/>
              <a:ext cx="9794289" cy="596704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 dirty="0"/>
            </a:p>
          </p:txBody>
        </p:sp>
        <p:sp>
          <p:nvSpPr>
            <p:cNvPr id="32" name="Rectangle: Rounded Corners 83">
              <a:extLst>
                <a:ext uri="{FF2B5EF4-FFF2-40B4-BE49-F238E27FC236}">
                  <a16:creationId xmlns:a16="http://schemas.microsoft.com/office/drawing/2014/main" id="{281D5215-E74B-4E6D-A795-0AEB5D521306}"/>
                </a:ext>
              </a:extLst>
            </p:cNvPr>
            <p:cNvSpPr/>
            <p:nvPr/>
          </p:nvSpPr>
          <p:spPr>
            <a:xfrm>
              <a:off x="2175513" y="3162644"/>
              <a:ext cx="447862" cy="481594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/>
            </a:p>
          </p:txBody>
        </p:sp>
        <p:sp>
          <p:nvSpPr>
            <p:cNvPr id="33" name="Rectangle 88">
              <a:extLst>
                <a:ext uri="{FF2B5EF4-FFF2-40B4-BE49-F238E27FC236}">
                  <a16:creationId xmlns:a16="http://schemas.microsoft.com/office/drawing/2014/main" id="{21D84F3F-12F9-41D7-B8FA-9480D288286E}"/>
                </a:ext>
              </a:extLst>
            </p:cNvPr>
            <p:cNvSpPr/>
            <p:nvPr/>
          </p:nvSpPr>
          <p:spPr>
            <a:xfrm>
              <a:off x="2197711" y="3062366"/>
              <a:ext cx="786062" cy="71650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en-US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1</a:t>
              </a:r>
              <a:r>
                <a:rPr lang="th-TH" sz="3659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3659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34" name="Rectangle 29">
              <a:extLst>
                <a:ext uri="{FF2B5EF4-FFF2-40B4-BE49-F238E27FC236}">
                  <a16:creationId xmlns:a16="http://schemas.microsoft.com/office/drawing/2014/main" id="{2D81818C-BA1A-48FA-963D-CE59909B5220}"/>
                </a:ext>
              </a:extLst>
            </p:cNvPr>
            <p:cNvSpPr/>
            <p:nvPr/>
          </p:nvSpPr>
          <p:spPr>
            <a:xfrm>
              <a:off x="2765655" y="3096440"/>
              <a:ext cx="7726545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th-TH" sz="3659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เผยแพร่ความรู้ผ่านสื่อต่าง ๆ</a:t>
              </a:r>
              <a:endParaRPr lang="th-TH" sz="3659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35" name="กลุ่ม 2">
            <a:extLst>
              <a:ext uri="{FF2B5EF4-FFF2-40B4-BE49-F238E27FC236}">
                <a16:creationId xmlns:a16="http://schemas.microsoft.com/office/drawing/2014/main" id="{B0009A8E-AB25-43DE-BE20-43458D044BBB}"/>
              </a:ext>
            </a:extLst>
          </p:cNvPr>
          <p:cNvGrpSpPr/>
          <p:nvPr/>
        </p:nvGrpSpPr>
        <p:grpSpPr>
          <a:xfrm>
            <a:off x="1144722" y="2626212"/>
            <a:ext cx="9786486" cy="686739"/>
            <a:chOff x="2110200" y="3860611"/>
            <a:chExt cx="10698322" cy="750724"/>
          </a:xfrm>
        </p:grpSpPr>
        <p:sp>
          <p:nvSpPr>
            <p:cNvPr id="36" name="Rectangle: Rounded Corners 24">
              <a:extLst>
                <a:ext uri="{FF2B5EF4-FFF2-40B4-BE49-F238E27FC236}">
                  <a16:creationId xmlns:a16="http://schemas.microsoft.com/office/drawing/2014/main" id="{1A672BFC-5516-484B-832A-3A274F5AC153}"/>
                </a:ext>
              </a:extLst>
            </p:cNvPr>
            <p:cNvSpPr/>
            <p:nvPr/>
          </p:nvSpPr>
          <p:spPr>
            <a:xfrm>
              <a:off x="2110200" y="3908027"/>
              <a:ext cx="10698322" cy="603255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 dirty="0"/>
            </a:p>
          </p:txBody>
        </p:sp>
        <p:sp>
          <p:nvSpPr>
            <p:cNvPr id="37" name="Rectangle: Rounded Corners 93">
              <a:extLst>
                <a:ext uri="{FF2B5EF4-FFF2-40B4-BE49-F238E27FC236}">
                  <a16:creationId xmlns:a16="http://schemas.microsoft.com/office/drawing/2014/main" id="{F97DDD0C-0C92-47D1-9E9A-BBBE8482E8D2}"/>
                </a:ext>
              </a:extLst>
            </p:cNvPr>
            <p:cNvSpPr/>
            <p:nvPr/>
          </p:nvSpPr>
          <p:spPr>
            <a:xfrm>
              <a:off x="2175277" y="3946888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/>
            </a:p>
          </p:txBody>
        </p:sp>
        <p:sp>
          <p:nvSpPr>
            <p:cNvPr id="38" name="Rectangle 94">
              <a:extLst>
                <a:ext uri="{FF2B5EF4-FFF2-40B4-BE49-F238E27FC236}">
                  <a16:creationId xmlns:a16="http://schemas.microsoft.com/office/drawing/2014/main" id="{9EA4296F-8A32-4730-9637-5A359CC4D6B1}"/>
                </a:ext>
              </a:extLst>
            </p:cNvPr>
            <p:cNvSpPr/>
            <p:nvPr/>
          </p:nvSpPr>
          <p:spPr>
            <a:xfrm>
              <a:off x="2216976" y="3860611"/>
              <a:ext cx="786062" cy="71650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en-US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2</a:t>
              </a:r>
              <a:r>
                <a:rPr lang="th-TH" sz="3659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3659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39" name="Rectangle 30">
              <a:extLst>
                <a:ext uri="{FF2B5EF4-FFF2-40B4-BE49-F238E27FC236}">
                  <a16:creationId xmlns:a16="http://schemas.microsoft.com/office/drawing/2014/main" id="{524FD22D-3088-472C-B3DC-1D11F87CB2FA}"/>
                </a:ext>
              </a:extLst>
            </p:cNvPr>
            <p:cNvSpPr/>
            <p:nvPr/>
          </p:nvSpPr>
          <p:spPr>
            <a:xfrm>
              <a:off x="2830212" y="3894690"/>
              <a:ext cx="9410280" cy="71664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6423" algn="dec"/>
                  <a:tab pos="341721" algn="l"/>
                  <a:tab pos="569534" algn="l"/>
                  <a:tab pos="797349" algn="l"/>
                  <a:tab pos="3531115" algn="l"/>
                  <a:tab pos="3758930" algn="l"/>
                  <a:tab pos="3986743" algn="l"/>
                </a:tabLst>
              </a:pPr>
              <a:r>
                <a:rPr lang="th-TH" sz="366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ยกย่องผู้ที่เข้าร่วมกิจกรรมทางนาฏศิลป์ไทย</a:t>
              </a:r>
              <a:endParaRPr lang="th-TH" sz="366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40" name="กลุ่ม 1">
            <a:extLst>
              <a:ext uri="{FF2B5EF4-FFF2-40B4-BE49-F238E27FC236}">
                <a16:creationId xmlns:a16="http://schemas.microsoft.com/office/drawing/2014/main" id="{9B146188-9476-458E-A28D-A87FBB1F51F3}"/>
              </a:ext>
            </a:extLst>
          </p:cNvPr>
          <p:cNvGrpSpPr/>
          <p:nvPr/>
        </p:nvGrpSpPr>
        <p:grpSpPr>
          <a:xfrm>
            <a:off x="1144722" y="3350126"/>
            <a:ext cx="9786487" cy="686251"/>
            <a:chOff x="2110201" y="4691715"/>
            <a:chExt cx="10698323" cy="750189"/>
          </a:xfrm>
        </p:grpSpPr>
        <p:sp>
          <p:nvSpPr>
            <p:cNvPr id="41" name="Rectangle: Rounded Corners 25">
              <a:extLst>
                <a:ext uri="{FF2B5EF4-FFF2-40B4-BE49-F238E27FC236}">
                  <a16:creationId xmlns:a16="http://schemas.microsoft.com/office/drawing/2014/main" id="{96D3FEEA-8684-44BF-8D7E-F1DC361C0F28}"/>
                </a:ext>
              </a:extLst>
            </p:cNvPr>
            <p:cNvSpPr/>
            <p:nvPr/>
          </p:nvSpPr>
          <p:spPr>
            <a:xfrm>
              <a:off x="2110201" y="4716550"/>
              <a:ext cx="10698323" cy="592907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 dirty="0"/>
            </a:p>
          </p:txBody>
        </p:sp>
        <p:sp>
          <p:nvSpPr>
            <p:cNvPr id="42" name="Rectangle: Rounded Corners 104">
              <a:extLst>
                <a:ext uri="{FF2B5EF4-FFF2-40B4-BE49-F238E27FC236}">
                  <a16:creationId xmlns:a16="http://schemas.microsoft.com/office/drawing/2014/main" id="{3B18690D-19A0-41CB-B58B-919EA7B38504}"/>
                </a:ext>
              </a:extLst>
            </p:cNvPr>
            <p:cNvSpPr/>
            <p:nvPr/>
          </p:nvSpPr>
          <p:spPr>
            <a:xfrm>
              <a:off x="2175276" y="4750227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/>
            </a:p>
          </p:txBody>
        </p:sp>
        <p:sp>
          <p:nvSpPr>
            <p:cNvPr id="43" name="Rectangle 107">
              <a:extLst>
                <a:ext uri="{FF2B5EF4-FFF2-40B4-BE49-F238E27FC236}">
                  <a16:creationId xmlns:a16="http://schemas.microsoft.com/office/drawing/2014/main" id="{A5A1496B-6743-4660-80BF-A41ED6296F1F}"/>
                </a:ext>
              </a:extLst>
            </p:cNvPr>
            <p:cNvSpPr/>
            <p:nvPr/>
          </p:nvSpPr>
          <p:spPr>
            <a:xfrm>
              <a:off x="2216976" y="4691715"/>
              <a:ext cx="786062" cy="71650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en-US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3</a:t>
              </a:r>
              <a:r>
                <a:rPr lang="th-TH" sz="3659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3659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44" name="Rectangle 31">
              <a:extLst>
                <a:ext uri="{FF2B5EF4-FFF2-40B4-BE49-F238E27FC236}">
                  <a16:creationId xmlns:a16="http://schemas.microsoft.com/office/drawing/2014/main" id="{17491823-032A-4C2C-ACB5-0499833718ED}"/>
                </a:ext>
              </a:extLst>
            </p:cNvPr>
            <p:cNvSpPr/>
            <p:nvPr/>
          </p:nvSpPr>
          <p:spPr>
            <a:xfrm>
              <a:off x="2860061" y="4725261"/>
              <a:ext cx="9527816" cy="71664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6423" algn="dec"/>
                  <a:tab pos="341721" algn="l"/>
                  <a:tab pos="569534" algn="l"/>
                  <a:tab pos="797349" algn="l"/>
                  <a:tab pos="3531115" algn="l"/>
                  <a:tab pos="3758930" algn="l"/>
                  <a:tab pos="3986743" algn="l"/>
                </a:tabLst>
              </a:pPr>
              <a:r>
                <a:rPr lang="th-TH" sz="366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ปรับปรุง ฟื้นฟูการแสดงที่ไม่ได้รับความนิยมขึ้นใหม่</a:t>
              </a:r>
              <a:endParaRPr lang="th-TH" sz="366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45" name="กลุ่ม 1">
            <a:extLst>
              <a:ext uri="{FF2B5EF4-FFF2-40B4-BE49-F238E27FC236}">
                <a16:creationId xmlns:a16="http://schemas.microsoft.com/office/drawing/2014/main" id="{B40AAAD0-271B-4289-A929-F9DDE69745D2}"/>
              </a:ext>
            </a:extLst>
          </p:cNvPr>
          <p:cNvGrpSpPr/>
          <p:nvPr/>
        </p:nvGrpSpPr>
        <p:grpSpPr>
          <a:xfrm>
            <a:off x="1144722" y="4052014"/>
            <a:ext cx="9786488" cy="667298"/>
            <a:chOff x="2110201" y="4691715"/>
            <a:chExt cx="10698324" cy="729471"/>
          </a:xfrm>
        </p:grpSpPr>
        <p:sp>
          <p:nvSpPr>
            <p:cNvPr id="46" name="Rectangle: Rounded Corners 25">
              <a:extLst>
                <a:ext uri="{FF2B5EF4-FFF2-40B4-BE49-F238E27FC236}">
                  <a16:creationId xmlns:a16="http://schemas.microsoft.com/office/drawing/2014/main" id="{BE68E45A-10A6-4A69-86AA-BD57194326F1}"/>
                </a:ext>
              </a:extLst>
            </p:cNvPr>
            <p:cNvSpPr/>
            <p:nvPr/>
          </p:nvSpPr>
          <p:spPr>
            <a:xfrm>
              <a:off x="2110201" y="4716550"/>
              <a:ext cx="10698324" cy="592907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660" dirty="0"/>
            </a:p>
          </p:txBody>
        </p:sp>
        <p:sp>
          <p:nvSpPr>
            <p:cNvPr id="47" name="Rectangle: Rounded Corners 104">
              <a:extLst>
                <a:ext uri="{FF2B5EF4-FFF2-40B4-BE49-F238E27FC236}">
                  <a16:creationId xmlns:a16="http://schemas.microsoft.com/office/drawing/2014/main" id="{27CD6EFC-3DD3-4433-AF3E-959FC349E26D}"/>
                </a:ext>
              </a:extLst>
            </p:cNvPr>
            <p:cNvSpPr/>
            <p:nvPr/>
          </p:nvSpPr>
          <p:spPr>
            <a:xfrm>
              <a:off x="2175276" y="4750227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/>
            </a:p>
          </p:txBody>
        </p:sp>
        <p:sp>
          <p:nvSpPr>
            <p:cNvPr id="48" name="Rectangle 107">
              <a:extLst>
                <a:ext uri="{FF2B5EF4-FFF2-40B4-BE49-F238E27FC236}">
                  <a16:creationId xmlns:a16="http://schemas.microsoft.com/office/drawing/2014/main" id="{B678A948-D759-4BEC-8F43-D9E4FDBC15A8}"/>
                </a:ext>
              </a:extLst>
            </p:cNvPr>
            <p:cNvSpPr/>
            <p:nvPr/>
          </p:nvSpPr>
          <p:spPr>
            <a:xfrm>
              <a:off x="2216976" y="4691715"/>
              <a:ext cx="786062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en-US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4</a:t>
              </a:r>
              <a:r>
                <a:rPr lang="th-TH" sz="3659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3659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49" name="Rectangle 31">
              <a:extLst>
                <a:ext uri="{FF2B5EF4-FFF2-40B4-BE49-F238E27FC236}">
                  <a16:creationId xmlns:a16="http://schemas.microsoft.com/office/drawing/2014/main" id="{F3B74EEB-AFB1-428D-8981-D211383C2F34}"/>
                </a:ext>
              </a:extLst>
            </p:cNvPr>
            <p:cNvSpPr/>
            <p:nvPr/>
          </p:nvSpPr>
          <p:spPr>
            <a:xfrm>
              <a:off x="2860061" y="4704543"/>
              <a:ext cx="9527816" cy="71664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6423" algn="dec"/>
                  <a:tab pos="341721" algn="l"/>
                  <a:tab pos="569534" algn="l"/>
                  <a:tab pos="797349" algn="l"/>
                  <a:tab pos="3531115" algn="l"/>
                  <a:tab pos="3758930" algn="l"/>
                  <a:tab pos="3986743" algn="l"/>
                </a:tabLst>
              </a:pPr>
              <a:r>
                <a:rPr lang="th-TH" sz="366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จัดการแสดง เพื่อแลกเปลี่ยนทางวัฒนธรรมระดับประเทศ</a:t>
              </a:r>
              <a:endParaRPr lang="th-TH" sz="366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50" name="กลุ่ม 1">
            <a:extLst>
              <a:ext uri="{FF2B5EF4-FFF2-40B4-BE49-F238E27FC236}">
                <a16:creationId xmlns:a16="http://schemas.microsoft.com/office/drawing/2014/main" id="{C91B0BF5-850C-4D09-AC8E-01980699F9E6}"/>
              </a:ext>
            </a:extLst>
          </p:cNvPr>
          <p:cNvGrpSpPr/>
          <p:nvPr/>
        </p:nvGrpSpPr>
        <p:grpSpPr>
          <a:xfrm>
            <a:off x="1144722" y="4748598"/>
            <a:ext cx="9786490" cy="660735"/>
            <a:chOff x="2110201" y="4685922"/>
            <a:chExt cx="10698326" cy="722298"/>
          </a:xfrm>
        </p:grpSpPr>
        <p:sp>
          <p:nvSpPr>
            <p:cNvPr id="51" name="Rectangle: Rounded Corners 25">
              <a:extLst>
                <a:ext uri="{FF2B5EF4-FFF2-40B4-BE49-F238E27FC236}">
                  <a16:creationId xmlns:a16="http://schemas.microsoft.com/office/drawing/2014/main" id="{6C651C9F-01A4-467A-85A1-5994FE6E44E0}"/>
                </a:ext>
              </a:extLst>
            </p:cNvPr>
            <p:cNvSpPr/>
            <p:nvPr/>
          </p:nvSpPr>
          <p:spPr>
            <a:xfrm>
              <a:off x="2110201" y="4716551"/>
              <a:ext cx="10698326" cy="592907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 dirty="0"/>
            </a:p>
          </p:txBody>
        </p:sp>
        <p:sp>
          <p:nvSpPr>
            <p:cNvPr id="52" name="Rectangle: Rounded Corners 104">
              <a:extLst>
                <a:ext uri="{FF2B5EF4-FFF2-40B4-BE49-F238E27FC236}">
                  <a16:creationId xmlns:a16="http://schemas.microsoft.com/office/drawing/2014/main" id="{6FE0D32A-F3AD-4E90-9449-EF678F9B1CF4}"/>
                </a:ext>
              </a:extLst>
            </p:cNvPr>
            <p:cNvSpPr/>
            <p:nvPr/>
          </p:nvSpPr>
          <p:spPr>
            <a:xfrm>
              <a:off x="2175276" y="4750227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94"/>
            </a:p>
          </p:txBody>
        </p:sp>
        <p:sp>
          <p:nvSpPr>
            <p:cNvPr id="53" name="Rectangle 107">
              <a:extLst>
                <a:ext uri="{FF2B5EF4-FFF2-40B4-BE49-F238E27FC236}">
                  <a16:creationId xmlns:a16="http://schemas.microsoft.com/office/drawing/2014/main" id="{BDE73A40-3648-4E7D-B910-8B9E9404D9AD}"/>
                </a:ext>
              </a:extLst>
            </p:cNvPr>
            <p:cNvSpPr/>
            <p:nvPr/>
          </p:nvSpPr>
          <p:spPr>
            <a:xfrm>
              <a:off x="2216976" y="4691715"/>
              <a:ext cx="786062" cy="716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8674" algn="dec"/>
                  <a:tab pos="313697" algn="l"/>
                  <a:tab pos="522827" algn="l"/>
                  <a:tab pos="731959" algn="l"/>
                  <a:tab pos="3241531" algn="l"/>
                  <a:tab pos="3450662" algn="l"/>
                  <a:tab pos="3659793" algn="l"/>
                </a:tabLst>
              </a:pPr>
              <a:r>
                <a:rPr lang="en-US" sz="3659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5</a:t>
              </a:r>
              <a:r>
                <a:rPr lang="th-TH" sz="3659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3659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54" name="Rectangle 31">
              <a:extLst>
                <a:ext uri="{FF2B5EF4-FFF2-40B4-BE49-F238E27FC236}">
                  <a16:creationId xmlns:a16="http://schemas.microsoft.com/office/drawing/2014/main" id="{939E528A-64CB-4ED8-8D19-5B64FE6A3ED1}"/>
                </a:ext>
              </a:extLst>
            </p:cNvPr>
            <p:cNvSpPr/>
            <p:nvPr/>
          </p:nvSpPr>
          <p:spPr>
            <a:xfrm>
              <a:off x="2860061" y="4685922"/>
              <a:ext cx="9527816" cy="71664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216423" algn="dec"/>
                  <a:tab pos="341721" algn="l"/>
                  <a:tab pos="569534" algn="l"/>
                  <a:tab pos="797349" algn="l"/>
                  <a:tab pos="3531115" algn="l"/>
                  <a:tab pos="3758930" algn="l"/>
                  <a:tab pos="3986743" algn="l"/>
                </a:tabLst>
              </a:pPr>
              <a:r>
                <a:rPr lang="th-TH" sz="366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ดัดแปลง แก้ไขการแสดงที่เป็นมาตรฐานให้น่าสนใจมากขึ้น</a:t>
              </a:r>
              <a:endParaRPr lang="th-TH" sz="366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pic>
        <p:nvPicPr>
          <p:cNvPr id="56" name="teacher guide">
            <a:extLst>
              <a:ext uri="{FF2B5EF4-FFF2-40B4-BE49-F238E27FC236}">
                <a16:creationId xmlns:a16="http://schemas.microsoft.com/office/drawing/2014/main" id="{A5EA65F4-7E77-4B58-A4E3-4707D5AF942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7884" y="6124188"/>
            <a:ext cx="1115856" cy="487804"/>
          </a:xfrm>
          <a:prstGeom prst="rect">
            <a:avLst/>
          </a:prstGeom>
        </p:spPr>
      </p:pic>
      <p:pic>
        <p:nvPicPr>
          <p:cNvPr id="62" name="Picture 61">
            <a:extLst>
              <a:ext uri="{FF2B5EF4-FFF2-40B4-BE49-F238E27FC236}">
                <a16:creationId xmlns:a16="http://schemas.microsoft.com/office/drawing/2014/main" id="{4EF21DD7-DA62-4D9E-869F-EA4BCFA2FCFF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7658" y="0"/>
            <a:ext cx="714342" cy="752613"/>
          </a:xfrm>
          <a:prstGeom prst="rect">
            <a:avLst/>
          </a:prstGeom>
        </p:spPr>
      </p:pic>
      <p:pic>
        <p:nvPicPr>
          <p:cNvPr id="63" name="Picture 62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DBC0D22A-805B-4B1B-A3DE-070430E75B7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17891" y="6130298"/>
            <a:ext cx="491712" cy="485326"/>
          </a:xfrm>
          <a:prstGeom prst="rect">
            <a:avLst/>
          </a:prstGeom>
        </p:spPr>
      </p:pic>
      <p:grpSp>
        <p:nvGrpSpPr>
          <p:cNvPr id="57" name="Group 56">
            <a:extLst>
              <a:ext uri="{FF2B5EF4-FFF2-40B4-BE49-F238E27FC236}">
                <a16:creationId xmlns:a16="http://schemas.microsoft.com/office/drawing/2014/main" id="{BCDA1FD7-5E24-4168-B0E3-172F314D577E}"/>
              </a:ext>
            </a:extLst>
          </p:cNvPr>
          <p:cNvGrpSpPr/>
          <p:nvPr/>
        </p:nvGrpSpPr>
        <p:grpSpPr>
          <a:xfrm>
            <a:off x="1615546" y="7211278"/>
            <a:ext cx="8961323" cy="3436755"/>
            <a:chOff x="1542902" y="4187299"/>
            <a:chExt cx="9016871" cy="3458058"/>
          </a:xfrm>
          <a:effectLst>
            <a:outerShdw blurRad="508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58" name="Rectangle: Rounded Corners 57">
              <a:extLst>
                <a:ext uri="{FF2B5EF4-FFF2-40B4-BE49-F238E27FC236}">
                  <a16:creationId xmlns:a16="http://schemas.microsoft.com/office/drawing/2014/main" id="{49970E52-0CB0-4400-9DE8-34B86470CE1D}"/>
                </a:ext>
              </a:extLst>
            </p:cNvPr>
            <p:cNvSpPr/>
            <p:nvPr/>
          </p:nvSpPr>
          <p:spPr>
            <a:xfrm>
              <a:off x="1542902" y="4187299"/>
              <a:ext cx="9016457" cy="3458058"/>
            </a:xfrm>
            <a:prstGeom prst="roundRect">
              <a:avLst>
                <a:gd name="adj" fmla="val 7117"/>
              </a:avLst>
            </a:prstGeom>
            <a:solidFill>
              <a:schemeClr val="bg1"/>
            </a:solidFill>
            <a:ln w="76200">
              <a:solidFill>
                <a:schemeClr val="bg1">
                  <a:lumMod val="95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86"/>
            </a:p>
          </p:txBody>
        </p:sp>
        <p:sp>
          <p:nvSpPr>
            <p:cNvPr id="59" name="Rectangle 58">
              <a:extLst>
                <a:ext uri="{FF2B5EF4-FFF2-40B4-BE49-F238E27FC236}">
                  <a16:creationId xmlns:a16="http://schemas.microsoft.com/office/drawing/2014/main" id="{4CFB971A-18CD-41AF-BAF6-2016F64CEBB1}"/>
                </a:ext>
              </a:extLst>
            </p:cNvPr>
            <p:cNvSpPr/>
            <p:nvPr/>
          </p:nvSpPr>
          <p:spPr>
            <a:xfrm>
              <a:off x="2009997" y="4600189"/>
              <a:ext cx="8549776" cy="5264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361326" algn="l"/>
                  <a:tab pos="711608" algn="l"/>
                </a:tabLst>
              </a:pPr>
              <a:r>
                <a:rPr lang="th-TH" sz="28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เฉลย ข้อ </a:t>
              </a:r>
              <a:r>
                <a:rPr lang="en-US" sz="28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1</a:t>
              </a:r>
              <a:r>
                <a:rPr lang="th-TH" sz="28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. เผยแพร่ความรู้ผ่านสื่อต่าง ๆ</a:t>
              </a:r>
            </a:p>
          </p:txBody>
        </p:sp>
        <p:sp>
          <p:nvSpPr>
            <p:cNvPr id="60" name="Rectangle 59">
              <a:extLst>
                <a:ext uri="{FF2B5EF4-FFF2-40B4-BE49-F238E27FC236}">
                  <a16:creationId xmlns:a16="http://schemas.microsoft.com/office/drawing/2014/main" id="{A9D19D98-63D0-4221-865A-344305813FC4}"/>
                </a:ext>
              </a:extLst>
            </p:cNvPr>
            <p:cNvSpPr/>
            <p:nvPr/>
          </p:nvSpPr>
          <p:spPr>
            <a:xfrm>
              <a:off x="2024304" y="5165629"/>
              <a:ext cx="8173885" cy="226069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     ในวัยของนักเรียนวิธีการที่ง่ายและเหมาะสมที่สุดในการช่วยอนุรักษ์การแสดงนาฏศิลป์ไทย คือ การเผยแพร่ความรู้เกี่ยวกับนาฏศิลป์ไทยผ่านสื่อต่าง ๆ เช่น  </a:t>
              </a:r>
            </a:p>
            <a:p>
              <a:pPr>
                <a:defRPr/>
              </a:pPr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สื่อสังคมออนไลน์ เนื่องจากเป็นสื่อที่ผู้คนทุกเพศทุกวัยเข้าถึงได้ง่ายและประหยัดค่าใช้จ่าย สามารถนำเสนอความรู้ในหลากหลายประเด็นเกี่ยวกับนาฏศิลป์ไทยให้</a:t>
              </a:r>
            </a:p>
            <a:p>
              <a:pPr>
                <a:defRPr/>
              </a:pPr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บุคคลทั่วไปได้ศึกษาเรียนรู้</a:t>
              </a:r>
            </a:p>
          </p:txBody>
        </p:sp>
      </p:grpSp>
      <p:pic>
        <p:nvPicPr>
          <p:cNvPr id="61" name="close">
            <a:extLst>
              <a:ext uri="{FF2B5EF4-FFF2-40B4-BE49-F238E27FC236}">
                <a16:creationId xmlns:a16="http://schemas.microsoft.com/office/drawing/2014/main" id="{3301EC29-FE89-4254-A1ED-7C2DDEF6CF2C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17512" y="7029576"/>
            <a:ext cx="553311" cy="553311"/>
          </a:xfrm>
          <a:prstGeom prst="rect">
            <a:avLst/>
          </a:prstGeom>
        </p:spPr>
      </p:pic>
      <p:sp>
        <p:nvSpPr>
          <p:cNvPr id="64" name="Rectangle 63">
            <a:extLst>
              <a:ext uri="{FF2B5EF4-FFF2-40B4-BE49-F238E27FC236}">
                <a16:creationId xmlns:a16="http://schemas.microsoft.com/office/drawing/2014/main" id="{845FE76A-6054-4B6C-8D40-6DEDF7F95598}"/>
              </a:ext>
            </a:extLst>
          </p:cNvPr>
          <p:cNvSpPr/>
          <p:nvPr/>
        </p:nvSpPr>
        <p:spPr>
          <a:xfrm>
            <a:off x="648282" y="1138301"/>
            <a:ext cx="10734624" cy="6554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215764" algn="dec"/>
                <a:tab pos="340678" algn="l"/>
                <a:tab pos="567797" algn="l"/>
                <a:tab pos="794916" algn="l"/>
                <a:tab pos="3520343" algn="l"/>
                <a:tab pos="3747462" algn="l"/>
                <a:tab pos="3974581" algn="l"/>
              </a:tabLst>
            </a:pPr>
            <a:r>
              <a:rPr lang="th-TH" sz="3659" b="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rPr>
              <a:t>10.</a:t>
            </a:r>
            <a:r>
              <a:rPr lang="en-US" sz="3659" b="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rPr>
              <a:t>  </a:t>
            </a:r>
            <a:r>
              <a:rPr lang="th-TH" sz="3659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ข้อใดคือวิธีการอนุรักษ์การแสดงนาฏศิลป์ไทยที่เหมาะสมกับวัยของนักเรียนที่สุด</a:t>
            </a:r>
            <a:endParaRPr lang="en-US" sz="3659" b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3943307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91667E-6 -0.75509 L 2.91667E-6 0.25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0255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0.74653 L 0 0.25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944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3.33333E-6 L 0 -0.74652 " pathEditMode="relative" rAng="0" ptsTypes="AA">
                                      <p:cBhvr>
                                        <p:cTn id="13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7338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91667E-6 2.22222E-6 L 2.91667E-6 -0.75509 " pathEditMode="relative" rAng="0" ptsTypes="AA">
                                      <p:cBhvr>
                                        <p:cTn id="15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775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6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0"/>
                  </p:tgtEl>
                </p:cond>
              </p:nextCondLst>
            </p:seq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20528"/>
          <a:stretch/>
        </p:blipFill>
        <p:spPr>
          <a:xfrm>
            <a:off x="4417458" y="1577671"/>
            <a:ext cx="3357084" cy="34987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35439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M">
            <a:extLst>
              <a:ext uri="{FF2B5EF4-FFF2-40B4-BE49-F238E27FC236}">
                <a16:creationId xmlns:a16="http://schemas.microsoft.com/office/drawing/2014/main" id="{A9000B42-9275-4F61-B995-BE8E5CFBF4B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1384" y="2235515"/>
            <a:ext cx="2047682" cy="2129589"/>
          </a:xfrm>
          <a:prstGeom prst="ellipse">
            <a:avLst/>
          </a:prstGeom>
          <a:effectLst>
            <a:outerShdw dist="76200" dir="5400000" algn="t" rotWithShape="0">
              <a:srgbClr val="BD1D56"/>
            </a:outerShdw>
          </a:effectLst>
        </p:spPr>
      </p:pic>
      <p:pic>
        <p:nvPicPr>
          <p:cNvPr id="7" name="B">
            <a:extLst>
              <a:ext uri="{FF2B5EF4-FFF2-40B4-BE49-F238E27FC236}">
                <a16:creationId xmlns:a16="http://schemas.microsoft.com/office/drawing/2014/main" id="{DF5D076E-4F1F-4FDA-9F7B-F2FAADAF44C7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658297" y="2221398"/>
            <a:ext cx="2457218" cy="2246392"/>
          </a:xfrm>
          <a:prstGeom prst="ellipse">
            <a:avLst/>
          </a:prstGeom>
          <a:effectLst>
            <a:outerShdw dist="76200" dir="5400000" algn="t" rotWithShape="0">
              <a:schemeClr val="accent5">
                <a:lumMod val="75000"/>
              </a:schemeClr>
            </a:outerShdw>
          </a:effectLst>
        </p:spPr>
      </p:pic>
      <p:pic>
        <p:nvPicPr>
          <p:cNvPr id="9" name="O">
            <a:extLst>
              <a:ext uri="{FF2B5EF4-FFF2-40B4-BE49-F238E27FC236}">
                <a16:creationId xmlns:a16="http://schemas.microsoft.com/office/drawing/2014/main" id="{CC6B3475-1E2E-46F7-BF58-1FD4644A3BDF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174746" y="2235515"/>
            <a:ext cx="2129589" cy="2129589"/>
          </a:xfrm>
          <a:prstGeom prst="ellipse">
            <a:avLst/>
          </a:prstGeom>
          <a:effectLst>
            <a:outerShdw dist="76200" dir="5400000" algn="t" rotWithShape="0">
              <a:srgbClr val="F7994B"/>
            </a:outerShdw>
          </a:effectLst>
        </p:spPr>
      </p:pic>
      <p:pic>
        <p:nvPicPr>
          <p:cNvPr id="11" name="G">
            <a:extLst>
              <a:ext uri="{FF2B5EF4-FFF2-40B4-BE49-F238E27FC236}">
                <a16:creationId xmlns:a16="http://schemas.microsoft.com/office/drawing/2014/main" id="{237FFB87-6FAD-4E75-8833-D19D97398744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363565" y="2235515"/>
            <a:ext cx="2129590" cy="2129589"/>
          </a:xfrm>
          <a:prstGeom prst="ellipse">
            <a:avLst/>
          </a:prstGeom>
          <a:effectLst>
            <a:outerShdw dist="76200" dir="5400000" algn="t" rotWithShape="0">
              <a:srgbClr val="0DC386"/>
            </a:outerShdw>
          </a:effectLst>
        </p:spPr>
      </p:pic>
      <p:pic>
        <p:nvPicPr>
          <p:cNvPr id="13" name="Y">
            <a:extLst>
              <a:ext uri="{FF2B5EF4-FFF2-40B4-BE49-F238E27FC236}">
                <a16:creationId xmlns:a16="http://schemas.microsoft.com/office/drawing/2014/main" id="{9B3480BB-8172-420C-8999-4F07E2348634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552385" y="2235515"/>
            <a:ext cx="2457218" cy="2129589"/>
          </a:xfrm>
          <a:prstGeom prst="ellipse">
            <a:avLst/>
          </a:prstGeom>
          <a:effectLst>
            <a:outerShdw dist="76200" dir="5400000" algn="t" rotWithShape="0">
              <a:srgbClr val="FDCA49"/>
            </a:outerShdw>
          </a:effectLst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E9306CE5-56F2-46C3-B9AF-BC569C5CF583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10847" y="1310027"/>
            <a:ext cx="7570305" cy="776442"/>
          </a:xfrm>
          <a:prstGeom prst="rect">
            <a:avLst/>
          </a:prstGeom>
        </p:spPr>
      </p:pic>
      <p:sp>
        <p:nvSpPr>
          <p:cNvPr id="16" name="Rectangle 15">
            <a:extLst>
              <a:ext uri="{FF2B5EF4-FFF2-40B4-BE49-F238E27FC236}">
                <a16:creationId xmlns:a16="http://schemas.microsoft.com/office/drawing/2014/main" id="{76919AE8-CFC7-4429-9128-EC99629D1741}"/>
              </a:ext>
            </a:extLst>
          </p:cNvPr>
          <p:cNvSpPr/>
          <p:nvPr/>
        </p:nvSpPr>
        <p:spPr>
          <a:xfrm>
            <a:off x="994538" y="329596"/>
            <a:ext cx="10202925" cy="8811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thaiDist"/>
            <a:r>
              <a:rPr lang="th-TH" sz="2563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    นาฏศิลป์จัดเป็นแขนงหนึ่งของงานศิลปะประเภทวิจิตรศิลป์ ด้วยเหตุนี้ จึงกลายเป็นแหล่งรวมของศิลปะหลากหลายแขนงที่ผสมผสานเข้าไว้ด้วยกัน</a:t>
            </a:r>
            <a:endParaRPr lang="en-US" sz="2563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17" name="magenta">
            <a:extLst>
              <a:ext uri="{FF2B5EF4-FFF2-40B4-BE49-F238E27FC236}">
                <a16:creationId xmlns:a16="http://schemas.microsoft.com/office/drawing/2014/main" id="{2360E0CF-F1C1-406F-85D9-54CBACD7A8E1}"/>
              </a:ext>
            </a:extLst>
          </p:cNvPr>
          <p:cNvSpPr/>
          <p:nvPr/>
        </p:nvSpPr>
        <p:spPr>
          <a:xfrm>
            <a:off x="879743" y="4656196"/>
            <a:ext cx="10432512" cy="1872208"/>
          </a:xfrm>
          <a:prstGeom prst="roundRect">
            <a:avLst/>
          </a:prstGeom>
          <a:ln>
            <a:solidFill>
              <a:srgbClr val="DD2466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sz="4000" b="1" dirty="0">
                <a:solidFill>
                  <a:srgbClr val="DD2466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ประติมากรรม</a:t>
            </a:r>
          </a:p>
          <a:p>
            <a:pPr algn="ctr"/>
            <a:r>
              <a: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จะปรากฏให้เห็นจากการสร้างอุปกรณ์ในการแสดง อุปกรณ์ประกอบฉาก เครื่องแต่งกาย</a:t>
            </a:r>
            <a:endParaRPr lang="en-US" sz="3200" b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18" name="blue">
            <a:extLst>
              <a:ext uri="{FF2B5EF4-FFF2-40B4-BE49-F238E27FC236}">
                <a16:creationId xmlns:a16="http://schemas.microsoft.com/office/drawing/2014/main" id="{10B523B9-3878-43FA-A2E4-35F41EFDD98B}"/>
              </a:ext>
            </a:extLst>
          </p:cNvPr>
          <p:cNvSpPr/>
          <p:nvPr/>
        </p:nvSpPr>
        <p:spPr>
          <a:xfrm>
            <a:off x="879743" y="4657107"/>
            <a:ext cx="10432512" cy="1872208"/>
          </a:xfrm>
          <a:prstGeom prst="roundRect">
            <a:avLst/>
          </a:prstGeom>
          <a:ln>
            <a:solidFill>
              <a:srgbClr val="7DCEDC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sz="4000" b="1" dirty="0">
                <a:solidFill>
                  <a:srgbClr val="0070C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วรรณกรรม</a:t>
            </a:r>
          </a:p>
          <a:p>
            <a:pPr algn="ctr"/>
            <a:r>
              <a: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จะปรากฏให้เห็นผ่านบทประพันธ์แบบร้อยแก้ว ร้อยกรองที่เป็นบทละคร บทร้อง บทเพลง</a:t>
            </a:r>
          </a:p>
        </p:txBody>
      </p:sp>
      <p:sp>
        <p:nvSpPr>
          <p:cNvPr id="19" name="orange">
            <a:extLst>
              <a:ext uri="{FF2B5EF4-FFF2-40B4-BE49-F238E27FC236}">
                <a16:creationId xmlns:a16="http://schemas.microsoft.com/office/drawing/2014/main" id="{333D9CB1-0E96-45B2-ACEA-E05D5C128DA1}"/>
              </a:ext>
            </a:extLst>
          </p:cNvPr>
          <p:cNvSpPr/>
          <p:nvPr/>
        </p:nvSpPr>
        <p:spPr>
          <a:xfrm>
            <a:off x="879743" y="4655285"/>
            <a:ext cx="10432512" cy="1872208"/>
          </a:xfrm>
          <a:prstGeom prst="roundRect">
            <a:avLst/>
          </a:prstGeom>
          <a:ln>
            <a:solidFill>
              <a:srgbClr val="F37E1C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sz="4000" b="1" dirty="0">
                <a:solidFill>
                  <a:schemeClr val="accent6">
                    <a:lumMod val="50000"/>
                  </a:schemeClr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สถาปัตยกรรม</a:t>
            </a:r>
          </a:p>
          <a:p>
            <a:pPr algn="ctr"/>
            <a:r>
              <a: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จะปรากฏให้เห็นผ่านการออกแบบฉาก การสร้างฉาก บ้านเรือน สถานที่ต่าง ๆ</a:t>
            </a:r>
          </a:p>
        </p:txBody>
      </p:sp>
      <p:sp>
        <p:nvSpPr>
          <p:cNvPr id="20" name="green">
            <a:extLst>
              <a:ext uri="{FF2B5EF4-FFF2-40B4-BE49-F238E27FC236}">
                <a16:creationId xmlns:a16="http://schemas.microsoft.com/office/drawing/2014/main" id="{813AE8F0-0303-4623-907F-81AB2FB41382}"/>
              </a:ext>
            </a:extLst>
          </p:cNvPr>
          <p:cNvSpPr/>
          <p:nvPr/>
        </p:nvSpPr>
        <p:spPr>
          <a:xfrm>
            <a:off x="879743" y="4654374"/>
            <a:ext cx="10432512" cy="1872208"/>
          </a:xfrm>
          <a:prstGeom prst="roundRect">
            <a:avLst/>
          </a:prstGeom>
          <a:ln>
            <a:solidFill>
              <a:srgbClr val="99FFCC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sz="4000" b="1" dirty="0">
                <a:solidFill>
                  <a:srgbClr val="2D872D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จิตรกรรม</a:t>
            </a:r>
          </a:p>
          <a:p>
            <a:pPr algn="ctr"/>
            <a:r>
              <a: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จะปรากฏให้เห็นผ่านการเขียนลวดลายบนเครื่องแต่งกาย</a:t>
            </a:r>
            <a:r>
              <a:rPr lang="en-US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การแต่งหน้า และฉากการแสดง</a:t>
            </a:r>
          </a:p>
        </p:txBody>
      </p:sp>
      <p:sp>
        <p:nvSpPr>
          <p:cNvPr id="21" name="yellow">
            <a:extLst>
              <a:ext uri="{FF2B5EF4-FFF2-40B4-BE49-F238E27FC236}">
                <a16:creationId xmlns:a16="http://schemas.microsoft.com/office/drawing/2014/main" id="{A1B26561-707B-4A72-92CF-D89F60EBD8A0}"/>
              </a:ext>
            </a:extLst>
          </p:cNvPr>
          <p:cNvSpPr/>
          <p:nvPr/>
        </p:nvSpPr>
        <p:spPr>
          <a:xfrm>
            <a:off x="879743" y="4653463"/>
            <a:ext cx="10432512" cy="1872208"/>
          </a:xfrm>
          <a:prstGeom prst="roundRect">
            <a:avLst/>
          </a:prstGeom>
          <a:ln>
            <a:solidFill>
              <a:srgbClr val="FFEB8A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sz="4000" b="1" dirty="0">
                <a:solidFill>
                  <a:srgbClr val="E05B4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ดุริยางคศิลป์</a:t>
            </a:r>
          </a:p>
          <a:p>
            <a:pPr algn="ctr"/>
            <a:r>
              <a: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จะปรากฏให้ได้ยินผ่านการบรรเลงดนตรีและการขับร้องประกอบการแสดง</a:t>
            </a:r>
            <a:endParaRPr lang="en-US" sz="32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23" name="Picture 22">
            <a:extLst>
              <a:ext uri="{FF2B5EF4-FFF2-40B4-BE49-F238E27FC236}">
                <a16:creationId xmlns:a16="http://schemas.microsoft.com/office/drawing/2014/main" id="{0373F64B-BF3A-4016-8C1A-8AFB3A169FB7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7658" y="0"/>
            <a:ext cx="714342" cy="752613"/>
          </a:xfrm>
          <a:prstGeom prst="rect">
            <a:avLst/>
          </a:prstGeom>
        </p:spPr>
      </p:pic>
      <p:pic>
        <p:nvPicPr>
          <p:cNvPr id="24" name="Picture 23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8CFCEA92-79B6-43F9-9205-0FF41279358D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17891" y="6130298"/>
            <a:ext cx="491712" cy="485326"/>
          </a:xfrm>
          <a:prstGeom prst="rect">
            <a:avLst/>
          </a:prstGeom>
        </p:spPr>
      </p:pic>
      <p:pic>
        <p:nvPicPr>
          <p:cNvPr id="25" name="Graphic 24">
            <a:extLst>
              <a:ext uri="{FF2B5EF4-FFF2-40B4-BE49-F238E27FC236}">
                <a16:creationId xmlns:a16="http://schemas.microsoft.com/office/drawing/2014/main" id="{E71F4503-C758-4E26-A179-A74B65D97E8B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 rot="19203830">
            <a:off x="2064015" y="3879470"/>
            <a:ext cx="406206" cy="518396"/>
          </a:xfrm>
          <a:prstGeom prst="rect">
            <a:avLst/>
          </a:prstGeom>
        </p:spPr>
      </p:pic>
      <p:pic>
        <p:nvPicPr>
          <p:cNvPr id="26" name="Graphic 25">
            <a:extLst>
              <a:ext uri="{FF2B5EF4-FFF2-40B4-BE49-F238E27FC236}">
                <a16:creationId xmlns:a16="http://schemas.microsoft.com/office/drawing/2014/main" id="{E1062FF6-2803-43C2-A7DF-6B16ADAFCFA5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 rot="19203830">
            <a:off x="4360009" y="3879470"/>
            <a:ext cx="406206" cy="518396"/>
          </a:xfrm>
          <a:prstGeom prst="rect">
            <a:avLst/>
          </a:prstGeom>
        </p:spPr>
      </p:pic>
      <p:pic>
        <p:nvPicPr>
          <p:cNvPr id="27" name="Graphic 26">
            <a:extLst>
              <a:ext uri="{FF2B5EF4-FFF2-40B4-BE49-F238E27FC236}">
                <a16:creationId xmlns:a16="http://schemas.microsoft.com/office/drawing/2014/main" id="{1861A607-37DB-40D4-A8B8-8B7C4FD3481A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 rot="19203830">
            <a:off x="6656793" y="3879470"/>
            <a:ext cx="406206" cy="518396"/>
          </a:xfrm>
          <a:prstGeom prst="rect">
            <a:avLst/>
          </a:prstGeom>
        </p:spPr>
      </p:pic>
      <p:pic>
        <p:nvPicPr>
          <p:cNvPr id="28" name="Graphic 27">
            <a:extLst>
              <a:ext uri="{FF2B5EF4-FFF2-40B4-BE49-F238E27FC236}">
                <a16:creationId xmlns:a16="http://schemas.microsoft.com/office/drawing/2014/main" id="{AFB02FE0-BADD-4068-84BF-2F155586BE53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 rot="19203830">
            <a:off x="8954365" y="3879470"/>
            <a:ext cx="406206" cy="518396"/>
          </a:xfrm>
          <a:prstGeom prst="rect">
            <a:avLst/>
          </a:prstGeom>
        </p:spPr>
      </p:pic>
      <p:pic>
        <p:nvPicPr>
          <p:cNvPr id="29" name="Graphic 28">
            <a:extLst>
              <a:ext uri="{FF2B5EF4-FFF2-40B4-BE49-F238E27FC236}">
                <a16:creationId xmlns:a16="http://schemas.microsoft.com/office/drawing/2014/main" id="{33E102CF-2747-491F-9B58-098E9157C900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 rot="19203830">
            <a:off x="11249569" y="3879470"/>
            <a:ext cx="406206" cy="5183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51021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5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5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5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5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5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1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7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3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9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000"/>
                            </p:stCondLst>
                            <p:childTnLst>
                              <p:par>
                                <p:cTn id="46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61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2" fill="hold">
                      <p:stCondLst>
                        <p:cond delay="0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76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7" fill="hold">
                      <p:stCondLst>
                        <p:cond delay="0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91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2" fill="hold">
                      <p:stCondLst>
                        <p:cond delay="0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8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06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7" fill="hold">
                      <p:stCondLst>
                        <p:cond delay="0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1" presetClass="exit" presetSubtype="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121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2" fill="hold">
                      <p:stCondLst>
                        <p:cond delay="0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8" presetID="1" presetClass="exit" presetSubtype="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0" presetID="1" presetClass="exit" presetSubtype="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" presetID="1" presetClass="exit" presetSubtype="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4" presetID="1" presetClass="exit" presetSubtype="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17" grpId="0" animBg="1"/>
      <p:bldP spid="17" grpId="1" animBg="1"/>
      <p:bldP spid="17" grpId="2" animBg="1"/>
      <p:bldP spid="17" grpId="3" animBg="1"/>
      <p:bldP spid="17" grpId="4" animBg="1"/>
      <p:bldP spid="17" grpId="5" animBg="1"/>
      <p:bldP spid="18" grpId="0" animBg="1"/>
      <p:bldP spid="18" grpId="1" animBg="1"/>
      <p:bldP spid="18" grpId="2" animBg="1"/>
      <p:bldP spid="18" grpId="3" animBg="1"/>
      <p:bldP spid="18" grpId="4" animBg="1"/>
      <p:bldP spid="18" grpId="5" animBg="1"/>
      <p:bldP spid="19" grpId="0" animBg="1"/>
      <p:bldP spid="19" grpId="1" animBg="1"/>
      <p:bldP spid="19" grpId="2" animBg="1"/>
      <p:bldP spid="19" grpId="3" animBg="1"/>
      <p:bldP spid="19" grpId="4" animBg="1"/>
      <p:bldP spid="19" grpId="5" animBg="1"/>
      <p:bldP spid="20" grpId="0" animBg="1"/>
      <p:bldP spid="20" grpId="1" animBg="1"/>
      <p:bldP spid="20" grpId="2" animBg="1"/>
      <p:bldP spid="20" grpId="3" animBg="1"/>
      <p:bldP spid="20" grpId="4" animBg="1"/>
      <p:bldP spid="20" grpId="5" animBg="1"/>
      <p:bldP spid="21" grpId="0" animBg="1"/>
      <p:bldP spid="21" grpId="1" animBg="1"/>
      <p:bldP spid="21" grpId="2" animBg="1"/>
      <p:bldP spid="21" grpId="3" animBg="1"/>
      <p:bldP spid="21" grpId="4" animBg="1"/>
      <p:bldP spid="21" grpId="5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29B642A1-03F6-4B24-BA60-26112A3F168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1"/>
            <a:ext cx="12192000" cy="6865777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F6B010A8-8826-48D9-A08D-372631623F4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24192" y="772480"/>
            <a:ext cx="3833282" cy="6093295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D158A023-B607-492D-BE7D-6BABD18C4520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7658" y="0"/>
            <a:ext cx="714342" cy="752613"/>
          </a:xfrm>
          <a:prstGeom prst="rect">
            <a:avLst/>
          </a:prstGeom>
        </p:spPr>
      </p:pic>
      <p:pic>
        <p:nvPicPr>
          <p:cNvPr id="11" name="Picture 10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3699B817-436A-46D9-953F-C87D13686B8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17891" y="6130298"/>
            <a:ext cx="491712" cy="485326"/>
          </a:xfrm>
          <a:prstGeom prst="rect">
            <a:avLst/>
          </a:prstGeom>
        </p:spPr>
      </p:pic>
      <p:pic>
        <p:nvPicPr>
          <p:cNvPr id="9" name="teacher guide">
            <a:extLst>
              <a:ext uri="{FF2B5EF4-FFF2-40B4-BE49-F238E27FC236}">
                <a16:creationId xmlns:a16="http://schemas.microsoft.com/office/drawing/2014/main" id="{8E8AAD6F-035A-44F6-BC4E-4DD941C7FFDC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2397" y="6192904"/>
            <a:ext cx="493437" cy="4870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48554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วรรณกรรม">
            <a:extLst>
              <a:ext uri="{FF2B5EF4-FFF2-40B4-BE49-F238E27FC236}">
                <a16:creationId xmlns:a16="http://schemas.microsoft.com/office/drawing/2014/main" id="{D5DF3BA9-A9C4-46C8-BE2C-888D12D01BB5}"/>
              </a:ext>
            </a:extLst>
          </p:cNvPr>
          <p:cNvGrpSpPr/>
          <p:nvPr/>
        </p:nvGrpSpPr>
        <p:grpSpPr>
          <a:xfrm>
            <a:off x="368550" y="282379"/>
            <a:ext cx="3624426" cy="5486160"/>
            <a:chOff x="368550" y="282379"/>
            <a:chExt cx="3624426" cy="5486160"/>
          </a:xfrm>
        </p:grpSpPr>
        <p:sp>
          <p:nvSpPr>
            <p:cNvPr id="49" name="Rectangle: Rounded Corners 48">
              <a:extLst>
                <a:ext uri="{FF2B5EF4-FFF2-40B4-BE49-F238E27FC236}">
                  <a16:creationId xmlns:a16="http://schemas.microsoft.com/office/drawing/2014/main" id="{E86BF521-AA00-40F8-82C0-EC5125285E12}"/>
                </a:ext>
              </a:extLst>
            </p:cNvPr>
            <p:cNvSpPr/>
            <p:nvPr/>
          </p:nvSpPr>
          <p:spPr>
            <a:xfrm>
              <a:off x="368550" y="282379"/>
              <a:ext cx="3624426" cy="5486160"/>
            </a:xfrm>
            <a:prstGeom prst="roundRect">
              <a:avLst/>
            </a:prstGeom>
            <a:ln w="38100">
              <a:solidFill>
                <a:srgbClr val="A8385B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t"/>
            <a:lstStyle/>
            <a:p>
              <a:pPr algn="ctr"/>
              <a:r>
                <a:rPr lang="th-TH" sz="32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TH Sarabun New" panose="020B0500040200020003" pitchFamily="34" charset="-34"/>
                  <a:ea typeface="Times New Roman"/>
                  <a:cs typeface="TH Sarabun New" panose="020B0500040200020003" pitchFamily="34" charset="-34"/>
                </a:rPr>
                <a:t>สุนทรียะทาง</a:t>
              </a:r>
              <a:r>
                <a:rPr lang="th-TH" sz="3200" b="1" dirty="0">
                  <a:solidFill>
                    <a:srgbClr val="A8385B"/>
                  </a:solidFill>
                  <a:latin typeface="TH Sarabun New" panose="020B0500040200020003" pitchFamily="34" charset="-34"/>
                  <a:ea typeface="Times New Roman"/>
                  <a:cs typeface="TH Sarabun New" panose="020B0500040200020003" pitchFamily="34" charset="-34"/>
                </a:rPr>
                <a:t>วรรณกรรม</a:t>
              </a:r>
              <a:endParaRPr lang="en-US" sz="3200" dirty="0">
                <a:solidFill>
                  <a:srgbClr val="A8385B"/>
                </a:solidFill>
                <a:latin typeface="TH Sarabun New" panose="020B0500040200020003" pitchFamily="34" charset="-34"/>
                <a:ea typeface="Times New Roman"/>
                <a:cs typeface="TH Sarabun New" panose="020B0500040200020003" pitchFamily="34" charset="-34"/>
              </a:endParaRPr>
            </a:p>
            <a:p>
              <a:pPr algn="ctr"/>
              <a:r>
                <a:rPr lang="th-TH" sz="2600" dirty="0">
                  <a:latin typeface="TH Sarabun New" panose="020B0500040200020003" pitchFamily="34" charset="-34"/>
                  <a:ea typeface="Times New Roman"/>
                  <a:cs typeface="TH Sarabun New" panose="020B0500040200020003" pitchFamily="34" charset="-34"/>
                </a:rPr>
                <a:t>จะซึมซับรับรู้ความงามผ่าน</a:t>
              </a:r>
            </a:p>
            <a:p>
              <a:pPr algn="ctr"/>
              <a:r>
                <a:rPr lang="th-TH" sz="2600" dirty="0">
                  <a:latin typeface="TH Sarabun New" panose="020B0500040200020003" pitchFamily="34" charset="-34"/>
                  <a:ea typeface="Times New Roman"/>
                  <a:cs typeface="TH Sarabun New" panose="020B0500040200020003" pitchFamily="34" charset="-34"/>
                </a:rPr>
                <a:t>บทกลอน บทละคร หรือบทร้อง</a:t>
              </a:r>
            </a:p>
            <a:p>
              <a:pPr algn="ctr"/>
              <a:r>
                <a:rPr lang="th-TH" sz="2600" dirty="0">
                  <a:latin typeface="TH Sarabun New" panose="020B0500040200020003" pitchFamily="34" charset="-34"/>
                  <a:ea typeface="Times New Roman"/>
                  <a:cs typeface="TH Sarabun New" panose="020B0500040200020003" pitchFamily="34" charset="-34"/>
                </a:rPr>
                <a:t>ซึ่งวรรณคดีแต่ละเรื่องจะมีการใช้ภาษา ถ้อยคำ สำนวน</a:t>
              </a:r>
            </a:p>
            <a:p>
              <a:pPr algn="ctr"/>
              <a:r>
                <a:rPr lang="th-TH" sz="2600" dirty="0">
                  <a:latin typeface="TH Sarabun New" panose="020B0500040200020003" pitchFamily="34" charset="-34"/>
                  <a:ea typeface="Times New Roman"/>
                  <a:cs typeface="TH Sarabun New" panose="020B0500040200020003" pitchFamily="34" charset="-34"/>
                </a:rPr>
                <a:t>ที่มีความไพเราะแตกต่างกันไป</a:t>
              </a:r>
              <a:endParaRPr lang="en-US" sz="2600" dirty="0">
                <a:latin typeface="TH Sarabun New" panose="020B0500040200020003" pitchFamily="34" charset="-34"/>
                <a:ea typeface="Times New Roman"/>
                <a:cs typeface="TH Sarabun New" panose="020B0500040200020003" pitchFamily="34" charset="-34"/>
              </a:endParaRPr>
            </a:p>
            <a:p>
              <a:pPr algn="ctr"/>
              <a:endParaRPr lang="en-US" sz="2000" b="1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pic>
          <p:nvPicPr>
            <p:cNvPr id="2" name="Graphic 1">
              <a:extLst>
                <a:ext uri="{FF2B5EF4-FFF2-40B4-BE49-F238E27FC236}">
                  <a16:creationId xmlns:a16="http://schemas.microsoft.com/office/drawing/2014/main" id="{CF57D871-FBAC-4C4E-83EB-536C0874ED6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248804" y="2917875"/>
              <a:ext cx="1851842" cy="1812774"/>
            </a:xfrm>
            <a:prstGeom prst="rect">
              <a:avLst/>
            </a:prstGeom>
          </p:spPr>
        </p:pic>
      </p:grpSp>
      <p:grpSp>
        <p:nvGrpSpPr>
          <p:cNvPr id="7" name="ดนตรีขับร้อง">
            <a:extLst>
              <a:ext uri="{FF2B5EF4-FFF2-40B4-BE49-F238E27FC236}">
                <a16:creationId xmlns:a16="http://schemas.microsoft.com/office/drawing/2014/main" id="{CB09BD7A-2BBC-44B6-8BD6-B5C3633086BA}"/>
              </a:ext>
            </a:extLst>
          </p:cNvPr>
          <p:cNvGrpSpPr/>
          <p:nvPr/>
        </p:nvGrpSpPr>
        <p:grpSpPr>
          <a:xfrm>
            <a:off x="4281883" y="597876"/>
            <a:ext cx="3626330" cy="5486160"/>
            <a:chOff x="4281883" y="597876"/>
            <a:chExt cx="3626330" cy="5486160"/>
          </a:xfrm>
        </p:grpSpPr>
        <p:sp>
          <p:nvSpPr>
            <p:cNvPr id="50" name="Rectangle: Rounded Corners 49">
              <a:extLst>
                <a:ext uri="{FF2B5EF4-FFF2-40B4-BE49-F238E27FC236}">
                  <a16:creationId xmlns:a16="http://schemas.microsoft.com/office/drawing/2014/main" id="{5201A70E-D85E-4870-8CF0-F3F1898A5F7D}"/>
                </a:ext>
              </a:extLst>
            </p:cNvPr>
            <p:cNvSpPr/>
            <p:nvPr/>
          </p:nvSpPr>
          <p:spPr>
            <a:xfrm>
              <a:off x="4283787" y="597876"/>
              <a:ext cx="3624426" cy="5486160"/>
            </a:xfrm>
            <a:prstGeom prst="roundRect">
              <a:avLst/>
            </a:prstGeom>
            <a:ln w="38100">
              <a:solidFill>
                <a:srgbClr val="4CAAC8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t"/>
            <a:lstStyle/>
            <a:p>
              <a:pPr algn="ctr"/>
              <a:r>
                <a:rPr lang="th-TH" sz="32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TH Sarabun New" panose="020B0500040200020003" pitchFamily="34" charset="-34"/>
                  <a:ea typeface="Times New Roman"/>
                  <a:cs typeface="TH Sarabun New" panose="020B0500040200020003" pitchFamily="34" charset="-34"/>
                </a:rPr>
                <a:t>สุนทรียะทาง</a:t>
              </a:r>
            </a:p>
            <a:p>
              <a:pPr algn="ctr"/>
              <a:r>
                <a:rPr lang="th-TH" sz="3200" b="1" dirty="0">
                  <a:solidFill>
                    <a:srgbClr val="286AA0"/>
                  </a:solidFill>
                  <a:latin typeface="TH Sarabun New" panose="020B0500040200020003" pitchFamily="34" charset="-34"/>
                  <a:ea typeface="Times New Roman"/>
                  <a:cs typeface="TH Sarabun New" panose="020B0500040200020003" pitchFamily="34" charset="-34"/>
                </a:rPr>
                <a:t>ดนตรีและขับร้อง</a:t>
              </a:r>
              <a:endParaRPr lang="en-US" sz="3200" dirty="0">
                <a:solidFill>
                  <a:srgbClr val="286AA0"/>
                </a:solidFill>
                <a:latin typeface="TH Sarabun New" panose="020B0500040200020003" pitchFamily="34" charset="-34"/>
                <a:ea typeface="Times New Roman"/>
                <a:cs typeface="TH Sarabun New" panose="020B0500040200020003" pitchFamily="34" charset="-34"/>
              </a:endParaRPr>
            </a:p>
            <a:p>
              <a:pPr algn="ctr"/>
              <a:r>
                <a:rPr lang="th-TH" sz="2000" dirty="0">
                  <a:latin typeface="TH Sarabun New" panose="020B0500040200020003" pitchFamily="34" charset="-34"/>
                  <a:ea typeface="Times New Roman"/>
                  <a:cs typeface="TH Sarabun New" panose="020B0500040200020003" pitchFamily="34" charset="-34"/>
                </a:rPr>
                <a:t>  </a:t>
              </a:r>
              <a:r>
                <a:rPr lang="th-TH" sz="2600" dirty="0">
                  <a:latin typeface="TH Sarabun New" panose="020B0500040200020003" pitchFamily="34" charset="-34"/>
                  <a:ea typeface="Times New Roman"/>
                  <a:cs typeface="TH Sarabun New" panose="020B0500040200020003" pitchFamily="34" charset="-34"/>
                </a:rPr>
                <a:t>จะซึมซับรับรู้ความงามจากการฟัง                 การบรรเลงดนตรีด้วยวงดนตรี</a:t>
              </a:r>
            </a:p>
            <a:p>
              <a:pPr algn="ctr"/>
              <a:r>
                <a:rPr lang="th-TH" sz="2600" dirty="0">
                  <a:latin typeface="TH Sarabun New" panose="020B0500040200020003" pitchFamily="34" charset="-34"/>
                  <a:ea typeface="Times New Roman"/>
                  <a:cs typeface="TH Sarabun New" panose="020B0500040200020003" pitchFamily="34" charset="-34"/>
                </a:rPr>
                <a:t>ต่าง ๆ และสัมผัสความไพเราะ</a:t>
              </a:r>
            </a:p>
            <a:p>
              <a:pPr algn="ctr"/>
              <a:r>
                <a:rPr lang="th-TH" sz="2600" dirty="0">
                  <a:latin typeface="TH Sarabun New" panose="020B0500040200020003" pitchFamily="34" charset="-34"/>
                  <a:ea typeface="Times New Roman"/>
                  <a:cs typeface="TH Sarabun New" panose="020B0500040200020003" pitchFamily="34" charset="-34"/>
                </a:rPr>
                <a:t>ของเสียง การถ่ายทอดอารมณ์</a:t>
              </a:r>
            </a:p>
            <a:p>
              <a:pPr algn="ctr"/>
              <a:r>
                <a:rPr lang="th-TH" sz="2600" dirty="0">
                  <a:latin typeface="TH Sarabun New" panose="020B0500040200020003" pitchFamily="34" charset="-34"/>
                  <a:ea typeface="Times New Roman"/>
                  <a:cs typeface="TH Sarabun New" panose="020B0500040200020003" pitchFamily="34" charset="-34"/>
                </a:rPr>
                <a:t>จากผู้ขับร้อง</a:t>
              </a:r>
            </a:p>
          </p:txBody>
        </p:sp>
        <p:pic>
          <p:nvPicPr>
            <p:cNvPr id="4" name="Graphic 3">
              <a:extLst>
                <a:ext uri="{FF2B5EF4-FFF2-40B4-BE49-F238E27FC236}">
                  <a16:creationId xmlns:a16="http://schemas.microsoft.com/office/drawing/2014/main" id="{E9D76CBA-3A60-4BD7-8A7A-C7F8891324E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4281883" y="3770459"/>
              <a:ext cx="1604270" cy="1187972"/>
            </a:xfrm>
            <a:prstGeom prst="rect">
              <a:avLst/>
            </a:prstGeom>
          </p:spPr>
        </p:pic>
        <p:pic>
          <p:nvPicPr>
            <p:cNvPr id="6" name="Graphic 5">
              <a:extLst>
                <a:ext uri="{FF2B5EF4-FFF2-40B4-BE49-F238E27FC236}">
                  <a16:creationId xmlns:a16="http://schemas.microsoft.com/office/drawing/2014/main" id="{36E3A634-EAB2-467C-B3FE-1054BEEA2209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5548188" y="4516191"/>
              <a:ext cx="1204168" cy="1439878"/>
            </a:xfrm>
            <a:prstGeom prst="rect">
              <a:avLst/>
            </a:prstGeom>
          </p:spPr>
        </p:pic>
        <p:pic>
          <p:nvPicPr>
            <p:cNvPr id="51" name="Graphic 50">
              <a:extLst>
                <a:ext uri="{FF2B5EF4-FFF2-40B4-BE49-F238E27FC236}">
                  <a16:creationId xmlns:a16="http://schemas.microsoft.com/office/drawing/2014/main" id="{D9DE5624-91A3-405D-8D97-54F912DBA12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6546608" y="3784074"/>
              <a:ext cx="1204168" cy="1178764"/>
            </a:xfrm>
            <a:prstGeom prst="rect">
              <a:avLst/>
            </a:prstGeom>
          </p:spPr>
        </p:pic>
      </p:grpSp>
      <p:grpSp>
        <p:nvGrpSpPr>
          <p:cNvPr id="9" name="ลีลาท่ารำ">
            <a:extLst>
              <a:ext uri="{FF2B5EF4-FFF2-40B4-BE49-F238E27FC236}">
                <a16:creationId xmlns:a16="http://schemas.microsoft.com/office/drawing/2014/main" id="{59840D5B-20A8-4A93-AE4A-83603DDFB23F}"/>
              </a:ext>
            </a:extLst>
          </p:cNvPr>
          <p:cNvGrpSpPr/>
          <p:nvPr/>
        </p:nvGrpSpPr>
        <p:grpSpPr>
          <a:xfrm>
            <a:off x="8199024" y="947494"/>
            <a:ext cx="3624426" cy="5253752"/>
            <a:chOff x="8199024" y="947494"/>
            <a:chExt cx="3624426" cy="5253752"/>
          </a:xfrm>
        </p:grpSpPr>
        <p:sp>
          <p:nvSpPr>
            <p:cNvPr id="52" name="Rectangle: Rounded Corners 51">
              <a:extLst>
                <a:ext uri="{FF2B5EF4-FFF2-40B4-BE49-F238E27FC236}">
                  <a16:creationId xmlns:a16="http://schemas.microsoft.com/office/drawing/2014/main" id="{BE39519F-8B4D-427E-A82B-1AE11A86C21C}"/>
                </a:ext>
              </a:extLst>
            </p:cNvPr>
            <p:cNvSpPr/>
            <p:nvPr/>
          </p:nvSpPr>
          <p:spPr>
            <a:xfrm>
              <a:off x="8199024" y="947494"/>
              <a:ext cx="3624426" cy="5253752"/>
            </a:xfrm>
            <a:prstGeom prst="roundRect">
              <a:avLst/>
            </a:prstGeom>
            <a:ln w="38100">
              <a:solidFill>
                <a:srgbClr val="9278AC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t"/>
            <a:lstStyle/>
            <a:p>
              <a:pPr algn="ctr"/>
              <a:r>
                <a:rPr lang="th-TH" sz="32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TH Sarabun New" panose="020B0500040200020003" pitchFamily="34" charset="-34"/>
                  <a:ea typeface="Times New Roman"/>
                  <a:cs typeface="TH Sarabun New" panose="020B0500040200020003" pitchFamily="34" charset="-34"/>
                </a:rPr>
                <a:t>สุนทรียะจาก</a:t>
              </a:r>
            </a:p>
            <a:p>
              <a:pPr algn="ctr"/>
              <a:r>
                <a:rPr lang="th-TH" sz="3200" b="1" dirty="0">
                  <a:solidFill>
                    <a:srgbClr val="7030A0"/>
                  </a:solidFill>
                  <a:latin typeface="TH Sarabun New" panose="020B0500040200020003" pitchFamily="34" charset="-34"/>
                  <a:ea typeface="Times New Roman"/>
                  <a:cs typeface="TH Sarabun New" panose="020B0500040200020003" pitchFamily="34" charset="-34"/>
                </a:rPr>
                <a:t>ลีลาท่ารำและอื่น ๆ</a:t>
              </a:r>
              <a:endParaRPr lang="en-US" sz="3200" dirty="0">
                <a:solidFill>
                  <a:srgbClr val="7030A0"/>
                </a:solidFill>
                <a:latin typeface="TH Sarabun New" panose="020B0500040200020003" pitchFamily="34" charset="-34"/>
                <a:ea typeface="Times New Roman"/>
                <a:cs typeface="TH Sarabun New" panose="020B0500040200020003" pitchFamily="34" charset="-34"/>
              </a:endParaRPr>
            </a:p>
            <a:p>
              <a:pPr algn="ctr"/>
              <a:r>
                <a:rPr lang="th-TH" sz="2600" dirty="0">
                  <a:latin typeface="TH Sarabun New" panose="020B0500040200020003" pitchFamily="34" charset="-34"/>
                  <a:ea typeface="Times New Roman"/>
                  <a:cs typeface="TH Sarabun New" panose="020B0500040200020003" pitchFamily="34" charset="-34"/>
                </a:rPr>
                <a:t>จะซึมซับรับรู้ความงามของลีลา</a:t>
              </a:r>
            </a:p>
            <a:p>
              <a:pPr algn="ctr"/>
              <a:r>
                <a:rPr lang="th-TH" sz="2600" dirty="0">
                  <a:latin typeface="TH Sarabun New" panose="020B0500040200020003" pitchFamily="34" charset="-34"/>
                  <a:ea typeface="Times New Roman"/>
                  <a:cs typeface="TH Sarabun New" panose="020B0500040200020003" pitchFamily="34" charset="-34"/>
                </a:rPr>
                <a:t>ท่ารำ การแต่งกาย การแต่งหน้า และอุปกรณ์ประกอบการแสดง</a:t>
              </a:r>
            </a:p>
            <a:p>
              <a:pPr algn="ctr"/>
              <a:r>
                <a:rPr lang="th-TH" sz="2600" dirty="0">
                  <a:latin typeface="TH Sarabun New" panose="020B0500040200020003" pitchFamily="34" charset="-34"/>
                  <a:ea typeface="Times New Roman"/>
                  <a:cs typeface="TH Sarabun New" panose="020B0500040200020003" pitchFamily="34" charset="-34"/>
                </a:rPr>
                <a:t>จากการรับชมการแสดง</a:t>
              </a:r>
            </a:p>
            <a:p>
              <a:pPr algn="ctr"/>
              <a:r>
                <a:rPr lang="th-TH" sz="2600" dirty="0">
                  <a:latin typeface="TH Sarabun New" panose="020B0500040200020003" pitchFamily="34" charset="-34"/>
                  <a:ea typeface="Times New Roman"/>
                  <a:cs typeface="TH Sarabun New" panose="020B0500040200020003" pitchFamily="34" charset="-34"/>
                </a:rPr>
                <a:t>ด้วยความตั้งใจ</a:t>
              </a:r>
            </a:p>
          </p:txBody>
        </p:sp>
        <p:pic>
          <p:nvPicPr>
            <p:cNvPr id="8" name="Graphic 7">
              <a:extLst>
                <a:ext uri="{FF2B5EF4-FFF2-40B4-BE49-F238E27FC236}">
                  <a16:creationId xmlns:a16="http://schemas.microsoft.com/office/drawing/2014/main" id="{554AFC4D-E7D7-4CD7-88BF-690244A9A02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 cstate="print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rcRect t="-3520" b="46696"/>
            <a:stretch/>
          </p:blipFill>
          <p:spPr>
            <a:xfrm>
              <a:off x="8232408" y="3543660"/>
              <a:ext cx="1758752" cy="1549661"/>
            </a:xfrm>
            <a:prstGeom prst="rect">
              <a:avLst/>
            </a:prstGeom>
          </p:spPr>
        </p:pic>
        <p:pic>
          <p:nvPicPr>
            <p:cNvPr id="12" name="Graphic 11">
              <a:extLst>
                <a:ext uri="{FF2B5EF4-FFF2-40B4-BE49-F238E27FC236}">
                  <a16:creationId xmlns:a16="http://schemas.microsoft.com/office/drawing/2014/main" id="{10E05E96-0F00-44C7-9178-AB9B9929E8E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1" cstate="print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rcRect l="707" b="66180"/>
            <a:stretch/>
          </p:blipFill>
          <p:spPr>
            <a:xfrm>
              <a:off x="10601377" y="3761938"/>
              <a:ext cx="1077143" cy="1113107"/>
            </a:xfrm>
            <a:prstGeom prst="rect">
              <a:avLst/>
            </a:prstGeom>
          </p:spPr>
        </p:pic>
        <p:pic>
          <p:nvPicPr>
            <p:cNvPr id="14" name="Graphic 13">
              <a:extLst>
                <a:ext uri="{FF2B5EF4-FFF2-40B4-BE49-F238E27FC236}">
                  <a16:creationId xmlns:a16="http://schemas.microsoft.com/office/drawing/2014/main" id="{E1C3B53B-3057-4747-91B2-B0A6EC0CA81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3" cstate="print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rcRect b="53339"/>
            <a:stretch/>
          </p:blipFill>
          <p:spPr>
            <a:xfrm>
              <a:off x="8921054" y="5025878"/>
              <a:ext cx="1084815" cy="1113107"/>
            </a:xfrm>
            <a:prstGeom prst="rect">
              <a:avLst/>
            </a:prstGeom>
          </p:spPr>
        </p:pic>
        <p:pic>
          <p:nvPicPr>
            <p:cNvPr id="17" name="Graphic 16">
              <a:extLst>
                <a:ext uri="{FF2B5EF4-FFF2-40B4-BE49-F238E27FC236}">
                  <a16:creationId xmlns:a16="http://schemas.microsoft.com/office/drawing/2014/main" id="{406AB668-70B0-414A-82F1-DF76FF68FBA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5" cstate="print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16"/>
                </a:ext>
              </a:extLst>
            </a:blip>
            <a:srcRect l="24705" r="25279"/>
            <a:stretch/>
          </p:blipFill>
          <p:spPr>
            <a:xfrm>
              <a:off x="10106312" y="5003339"/>
              <a:ext cx="1254007" cy="1113107"/>
            </a:xfrm>
            <a:prstGeom prst="rect">
              <a:avLst/>
            </a:prstGeom>
          </p:spPr>
        </p:pic>
      </p:grpSp>
      <p:pic>
        <p:nvPicPr>
          <p:cNvPr id="3" name="Picture 2">
            <a:extLst>
              <a:ext uri="{FF2B5EF4-FFF2-40B4-BE49-F238E27FC236}">
                <a16:creationId xmlns:a16="http://schemas.microsoft.com/office/drawing/2014/main" id="{B35B4D20-E22F-406F-B246-CA4CD60F9B53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3411" y="4318493"/>
            <a:ext cx="5244458" cy="2776803"/>
          </a:xfrm>
          <a:prstGeom prst="rect">
            <a:avLst/>
          </a:prstGeom>
        </p:spPr>
      </p:pic>
      <p:pic>
        <p:nvPicPr>
          <p:cNvPr id="47" name="Picture 46">
            <a:extLst>
              <a:ext uri="{FF2B5EF4-FFF2-40B4-BE49-F238E27FC236}">
                <a16:creationId xmlns:a16="http://schemas.microsoft.com/office/drawing/2014/main" id="{B60A74BF-FA18-461B-8C2A-1D06D77DFEB9}"/>
              </a:ext>
            </a:extLst>
          </p:cNvPr>
          <p:cNvPicPr>
            <a:picLocks noChangeAspect="1"/>
          </p:cNvPicPr>
          <p:nvPr/>
        </p:nvPicPr>
        <p:blipFill rotWithShape="1">
          <a:blip r:embed="rId1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7658" y="0"/>
            <a:ext cx="714342" cy="752613"/>
          </a:xfrm>
          <a:prstGeom prst="rect">
            <a:avLst/>
          </a:prstGeom>
        </p:spPr>
      </p:pic>
      <p:pic>
        <p:nvPicPr>
          <p:cNvPr id="48" name="Picture 47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7625F1C5-DC66-47A1-9CEF-F1D34406E26F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17891" y="6130298"/>
            <a:ext cx="491712" cy="485326"/>
          </a:xfrm>
          <a:prstGeom prst="rect">
            <a:avLst/>
          </a:prstGeom>
        </p:spPr>
      </p:pic>
      <p:pic>
        <p:nvPicPr>
          <p:cNvPr id="21" name="teacher guide">
            <a:extLst>
              <a:ext uri="{FF2B5EF4-FFF2-40B4-BE49-F238E27FC236}">
                <a16:creationId xmlns:a16="http://schemas.microsoft.com/office/drawing/2014/main" id="{470E058B-C397-4149-A0EC-BBFE3EE8D930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2397" y="6192904"/>
            <a:ext cx="493437" cy="4870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90335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8336554" y="187441"/>
            <a:ext cx="3630711" cy="12790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sz="1928" dirty="0">
                <a:solidFill>
                  <a:schemeClr val="bg1"/>
                </a:solidFill>
              </a:rPr>
              <a:t>มีรูปร่างสันทัด ล่ำสัน คอสั้น มีความทะมัดทะแมง คล่องแคล่ว ว่องไว ส่วนใบหน้าไม่ต้องพิจารณา เนื่องจากผู้แสดงต้องสวมหัวโขน</a:t>
            </a:r>
            <a:endParaRPr lang="en-US" sz="1928" dirty="0">
              <a:solidFill>
                <a:schemeClr val="bg1"/>
              </a:solidFill>
            </a:endParaRPr>
          </a:p>
          <a:p>
            <a:pPr algn="ctr"/>
            <a:endParaRPr lang="en-US" sz="1928" dirty="0">
              <a:solidFill>
                <a:schemeClr val="bg1"/>
              </a:solidFill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-107757" y="-43703"/>
            <a:ext cx="12407514" cy="6945406"/>
            <a:chOff x="0" y="10120"/>
            <a:chExt cx="13322300" cy="7457480"/>
          </a:xfrm>
        </p:grpSpPr>
        <p:pic>
          <p:nvPicPr>
            <p:cNvPr id="11266" name="Picture 2" descr="C:\Users\manasanant\Desktop\ต้นฉบับ PPT\ต้นฉบับ PPT ม.ปลาย\หน่วย 1\shutterstock_488292322.jp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27724" y="10120"/>
              <a:ext cx="4971652" cy="745747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7" name="Picture 2" descr="C:\Users\manasanant\Desktop\ต้นฉบับ PPT\ต้นฉบับ PPT ม.ปลาย\หน่วย 1\shutterstock_488292322.jpg"/>
            <p:cNvPicPr>
              <a:picLocks noChangeAspect="1" noChangeArrowheads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0" y="10121"/>
              <a:ext cx="4820594" cy="745747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8" name="Picture 2" descr="C:\Users\manasanant\Desktop\ต้นฉบับ PPT\ต้นฉบับ PPT ม.ปลาย\หน่วย 1\shutterstock_488292322.jpg"/>
            <p:cNvPicPr>
              <a:picLocks noChangeAspect="1" noChangeArrowheads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8959676" y="10121"/>
              <a:ext cx="4362624" cy="745747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4" name="Picture 3">
            <a:extLst>
              <a:ext uri="{FF2B5EF4-FFF2-40B4-BE49-F238E27FC236}">
                <a16:creationId xmlns:a16="http://schemas.microsoft.com/office/drawing/2014/main" id="{FB42E8F7-FA7B-4DBE-9D85-5E50874D9DC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182" y="764704"/>
            <a:ext cx="3777237" cy="6093295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A62D17C1-9682-4E57-803E-218399110353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7658" y="0"/>
            <a:ext cx="714342" cy="752613"/>
          </a:xfrm>
          <a:prstGeom prst="rect">
            <a:avLst/>
          </a:prstGeom>
        </p:spPr>
      </p:pic>
      <p:pic>
        <p:nvPicPr>
          <p:cNvPr id="15" name="Picture 14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3F7CBA56-2407-4380-83D6-FB52CDEDDB8A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17891" y="6130298"/>
            <a:ext cx="491712" cy="485326"/>
          </a:xfrm>
          <a:prstGeom prst="rect">
            <a:avLst/>
          </a:prstGeom>
        </p:spPr>
      </p:pic>
      <p:pic>
        <p:nvPicPr>
          <p:cNvPr id="13" name="teacher guide">
            <a:extLst>
              <a:ext uri="{FF2B5EF4-FFF2-40B4-BE49-F238E27FC236}">
                <a16:creationId xmlns:a16="http://schemas.microsoft.com/office/drawing/2014/main" id="{72ACD040-43ED-49A5-B8B2-40D3A09EAC02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2397" y="6192904"/>
            <a:ext cx="493437" cy="4870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48554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20296</TotalTime>
  <Words>6414</Words>
  <Application>Microsoft Office PowerPoint</Application>
  <PresentationFormat>Widescreen</PresentationFormat>
  <Paragraphs>589</Paragraphs>
  <Slides>53</Slides>
  <Notes>49</Notes>
  <HiddenSlides>16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53</vt:i4>
      </vt:variant>
    </vt:vector>
  </HeadingPairs>
  <TitlesOfParts>
    <vt:vector size="60" baseType="lpstr">
      <vt:lpstr>Calibri</vt:lpstr>
      <vt:lpstr>Arial</vt:lpstr>
      <vt:lpstr>Cordia New</vt:lpstr>
      <vt:lpstr>TH Sarabun New</vt:lpstr>
      <vt:lpstr>Times New Roman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Paripat Nusrikaew</dc:creator>
  <cp:lastModifiedBy>Atchawee Jaiipani</cp:lastModifiedBy>
  <cp:revision>1745</cp:revision>
  <cp:lastPrinted>2019-03-27T11:14:43Z</cp:lastPrinted>
  <dcterms:created xsi:type="dcterms:W3CDTF">2019-02-25T12:17:01Z</dcterms:created>
  <dcterms:modified xsi:type="dcterms:W3CDTF">2023-10-24T04:58:11Z</dcterms:modified>
</cp:coreProperties>
</file>