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7" r:id="rId2"/>
    <p:sldId id="304" r:id="rId3"/>
    <p:sldId id="269" r:id="rId4"/>
    <p:sldId id="270" r:id="rId5"/>
    <p:sldId id="272" r:id="rId6"/>
    <p:sldId id="260" r:id="rId7"/>
    <p:sldId id="293" r:id="rId8"/>
    <p:sldId id="262" r:id="rId9"/>
    <p:sldId id="305" r:id="rId10"/>
    <p:sldId id="306" r:id="rId11"/>
    <p:sldId id="308" r:id="rId12"/>
    <p:sldId id="334" r:id="rId13"/>
    <p:sldId id="292" r:id="rId14"/>
    <p:sldId id="309" r:id="rId15"/>
    <p:sldId id="267" r:id="rId16"/>
    <p:sldId id="273" r:id="rId17"/>
    <p:sldId id="271" r:id="rId18"/>
    <p:sldId id="274" r:id="rId19"/>
    <p:sldId id="256" r:id="rId20"/>
    <p:sldId id="257" r:id="rId21"/>
    <p:sldId id="627" r:id="rId22"/>
    <p:sldId id="311" r:id="rId23"/>
    <p:sldId id="628" r:id="rId24"/>
    <p:sldId id="298" r:id="rId25"/>
    <p:sldId id="259" r:id="rId26"/>
    <p:sldId id="629" r:id="rId27"/>
    <p:sldId id="276" r:id="rId28"/>
    <p:sldId id="406" r:id="rId29"/>
    <p:sldId id="407" r:id="rId30"/>
    <p:sldId id="617" r:id="rId31"/>
    <p:sldId id="618" r:id="rId32"/>
    <p:sldId id="619" r:id="rId33"/>
    <p:sldId id="620" r:id="rId34"/>
    <p:sldId id="621" r:id="rId35"/>
    <p:sldId id="622" r:id="rId36"/>
    <p:sldId id="623" r:id="rId37"/>
    <p:sldId id="624" r:id="rId38"/>
    <p:sldId id="625" r:id="rId39"/>
    <p:sldId id="626" r:id="rId40"/>
    <p:sldId id="366" r:id="rId41"/>
  </p:sldIdLst>
  <p:sldSz cx="12192000" cy="6858000"/>
  <p:notesSz cx="6797675" cy="9926638"/>
  <p:embeddedFontLst>
    <p:embeddedFont>
      <p:font typeface="Angsana New" panose="02020603050405020304" pitchFamily="18" charset="-34"/>
      <p:regular r:id="rId44"/>
      <p:bold r:id="rId45"/>
      <p:italic r:id="rId46"/>
      <p:boldItalic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Cordia New" panose="020B0304020202020204" pitchFamily="34" charset="-34"/>
      <p:regular r:id="rId52"/>
      <p:bold r:id="rId53"/>
      <p:italic r:id="rId54"/>
      <p:boldItalic r:id="rId55"/>
    </p:embeddedFont>
    <p:embeddedFont>
      <p:font typeface="TH Sarabun New" panose="020B0500040200020003" pitchFamily="34" charset="-34"/>
      <p:regular r:id="rId56"/>
      <p:bold r:id="rId57"/>
      <p:italic r:id="rId58"/>
      <p:boldItalic r:id="rId59"/>
    </p:embeddedFont>
  </p:embeddedFontLst>
  <p:defaultTextStyle>
    <a:defPPr>
      <a:defRPr lang="th-TH"/>
    </a:defPPr>
    <a:lvl1pPr marL="0" algn="l" defTabSz="1088553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1pPr>
    <a:lvl2pPr marL="544277" algn="l" defTabSz="1088553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2pPr>
    <a:lvl3pPr marL="1088553" algn="l" defTabSz="1088553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3pPr>
    <a:lvl4pPr marL="1632831" algn="l" defTabSz="1088553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4pPr>
    <a:lvl5pPr marL="2177108" algn="l" defTabSz="1088553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5pPr>
    <a:lvl6pPr marL="2721384" algn="l" defTabSz="1088553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6pPr>
    <a:lvl7pPr marL="3265661" algn="l" defTabSz="1088553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7pPr>
    <a:lvl8pPr marL="3809939" algn="l" defTabSz="1088553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8pPr>
    <a:lvl9pPr marL="4354215" algn="l" defTabSz="1088553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8DA"/>
    <a:srgbClr val="D5FFEA"/>
    <a:srgbClr val="000000"/>
    <a:srgbClr val="D9D9D9"/>
    <a:srgbClr val="F2F2F2"/>
    <a:srgbClr val="FFFF99"/>
    <a:srgbClr val="0070C0"/>
    <a:srgbClr val="4CAF50"/>
    <a:srgbClr val="00A652"/>
    <a:srgbClr val="3A7D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87368" autoAdjust="0"/>
  </p:normalViewPr>
  <p:slideViewPr>
    <p:cSldViewPr snapToGrid="0" showGuides="1">
      <p:cViewPr varScale="1">
        <p:scale>
          <a:sx n="89" d="100"/>
          <a:sy n="89" d="100"/>
        </p:scale>
        <p:origin x="114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font" Target="fonts/font15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56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font" Target="fonts/font1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7B766-04F2-47DE-BF6D-A8C76F756936}" type="datetimeFigureOut">
              <a:rPr lang="en-US" smtClean="0"/>
              <a:t>10/27/2023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0B745-6D21-4007-9C97-99215D77B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177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21980-6D6E-41E6-9B87-CE82BDA2C158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C3DCE-ABB4-4315-955F-B07EF0EAE0D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3331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7865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1pPr>
    <a:lvl2pPr marL="418932" algn="l" defTabSz="837865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2pPr>
    <a:lvl3pPr marL="837865" algn="l" defTabSz="837865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3pPr>
    <a:lvl4pPr marL="1256797" algn="l" defTabSz="837865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4pPr>
    <a:lvl5pPr marL="1675729" algn="l" defTabSz="837865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5pPr>
    <a:lvl6pPr marL="2094662" algn="l" defTabSz="837865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6pPr>
    <a:lvl7pPr marL="2513594" algn="l" defTabSz="837865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7pPr>
    <a:lvl8pPr marL="2932527" algn="l" defTabSz="837865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8pPr>
    <a:lvl9pPr marL="3351459" algn="l" defTabSz="837865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3531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85772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1C904FA1-84D6-4EB4-B0FD-76A6D62699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1532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16499-0914-4E12-BA94-22A8B8D1BFD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381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- </a:t>
            </a:r>
            <a:r>
              <a:rPr lang="th-TH" baseline="0" dirty="0"/>
              <a:t>เมื่อคลิกที่ตัวละครจะขึ้นข้อความอธิบาย</a:t>
            </a: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1460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99DF99F0-C5B7-4341-9A05-E75BC63BA2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50438" y="9428578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15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5600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49747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104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- </a:t>
            </a:r>
            <a:r>
              <a:rPr lang="th-TH" baseline="0" dirty="0"/>
              <a:t>เมื่อคลิกที่ส่วนต่าง ๆ ของพืชจะขึ้นข้อความอธิบาย</a:t>
            </a:r>
            <a:endParaRPr lang="en-US" dirty="0"/>
          </a:p>
          <a:p>
            <a:pPr marL="285750" indent="-285750">
              <a:buFontTx/>
              <a:buChar char="-"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4248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ว 1.2 ป.1/1 ระบุชื่อ บรรยายลักษณะและบอกหน้าที่ของส่วนต่าง ๆ ของร่างกายมนุษย์ สัตว์ และพืช รวมทั้งบรรยายการทำหน้าที่ร่วมกันของส่วนต่าง ๆ ของร่างกายมนุษย์ใน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กิจกรรมต่าง ๆ จากข้อมูลที่รวบรวมได้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ว 1.2 ป.1/2 ตระหนักถึงความสำคัญของส่วนต่าง ๆ ของร่างกายตนเอง โดยการดูแลรักษาส่วนต่าง ๆ อย่างถูกต้อง ให้ปลอดภัย และรักษาความสะอาดอยู่เสมอ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78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</a:t>
            </a:r>
            <a:r>
              <a:rPr lang="th-TH" baseline="0" dirty="0"/>
              <a:t>เมื่อคลิกที่ชื่อส่วนต่าง ๆ ของพืชจะขึ้นข้อความอธิบาย</a:t>
            </a:r>
            <a:endParaRPr lang="en-US" dirty="0"/>
          </a:p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76496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1532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16499-0914-4E12-BA94-22A8B8D1BFD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2501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</a:t>
            </a:r>
            <a:r>
              <a:rPr lang="th-TH" baseline="0" dirty="0"/>
              <a:t>เมื่อคลิกที่ส่วนต่าง ๆ ของสัตว์จะขึ้นข้อความอธิบาย</a:t>
            </a:r>
            <a:endParaRPr lang="en-US" dirty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22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31634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1532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16499-0914-4E12-BA94-22A8B8D1BFD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3892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</a:t>
            </a:r>
            <a:r>
              <a:rPr lang="th-TH" baseline="0" dirty="0"/>
              <a:t>เมื่อคลิกที่ตัวสัตว์แต่ละชนิด จะขึ้นลักษณะส่วนต่างๆ ขึ้นมา </a:t>
            </a:r>
            <a:endParaRPr lang="en-US" dirty="0"/>
          </a:p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4272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</a:t>
            </a:r>
            <a:r>
              <a:rPr lang="th-TH" baseline="0" dirty="0"/>
              <a:t>เมื่อคลิกที่ตัวสัตว์แต่ละชนิด จะขึ้นลักษณะส่วนต่างๆ ขึ้นมา </a:t>
            </a:r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4272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4270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20227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60962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48779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079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7133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3055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519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0092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6195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7038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0170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05666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94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51087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9913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9167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9167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3320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2681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0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8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17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5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8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1949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6128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4882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4910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0"/>
            <a:ext cx="10363200" cy="1362075"/>
          </a:xfrm>
        </p:spPr>
        <p:txBody>
          <a:bodyPr anchor="t"/>
          <a:lstStyle>
            <a:lvl1pPr algn="l">
              <a:defRPr sz="4759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4"/>
            <a:ext cx="10363200" cy="1500187"/>
          </a:xfrm>
        </p:spPr>
        <p:txBody>
          <a:bodyPr anchor="b"/>
          <a:lstStyle>
            <a:lvl1pPr marL="0" indent="0">
              <a:buNone/>
              <a:defRPr sz="2380">
                <a:solidFill>
                  <a:schemeClr val="tx1">
                    <a:tint val="75000"/>
                  </a:schemeClr>
                </a:solidFill>
              </a:defRPr>
            </a:lvl1pPr>
            <a:lvl2pPr marL="543623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2pPr>
            <a:lvl3pPr marL="1087247" indent="0">
              <a:buNone/>
              <a:defRPr sz="1922">
                <a:solidFill>
                  <a:schemeClr val="tx1">
                    <a:tint val="75000"/>
                  </a:schemeClr>
                </a:solidFill>
              </a:defRPr>
            </a:lvl3pPr>
            <a:lvl4pPr marL="1630871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4pPr>
            <a:lvl5pPr marL="2174494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5pPr>
            <a:lvl6pPr marL="2718117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6pPr>
            <a:lvl7pPr marL="3261741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7pPr>
            <a:lvl8pPr marL="3805365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8pPr>
            <a:lvl9pPr marL="4348988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352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295"/>
            </a:lvl1pPr>
            <a:lvl2pPr>
              <a:defRPr sz="2837"/>
            </a:lvl2pPr>
            <a:lvl3pPr>
              <a:defRPr sz="2380"/>
            </a:lvl3pPr>
            <a:lvl4pPr>
              <a:defRPr sz="2105"/>
            </a:lvl4pPr>
            <a:lvl5pPr>
              <a:defRPr sz="2105"/>
            </a:lvl5pPr>
            <a:lvl6pPr>
              <a:defRPr sz="2105"/>
            </a:lvl6pPr>
            <a:lvl7pPr>
              <a:defRPr sz="2105"/>
            </a:lvl7pPr>
            <a:lvl8pPr>
              <a:defRPr sz="2105"/>
            </a:lvl8pPr>
            <a:lvl9pPr>
              <a:defRPr sz="21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295"/>
            </a:lvl1pPr>
            <a:lvl2pPr>
              <a:defRPr sz="2837"/>
            </a:lvl2pPr>
            <a:lvl3pPr>
              <a:defRPr sz="2380"/>
            </a:lvl3pPr>
            <a:lvl4pPr>
              <a:defRPr sz="2105"/>
            </a:lvl4pPr>
            <a:lvl5pPr>
              <a:defRPr sz="2105"/>
            </a:lvl5pPr>
            <a:lvl6pPr>
              <a:defRPr sz="2105"/>
            </a:lvl6pPr>
            <a:lvl7pPr>
              <a:defRPr sz="2105"/>
            </a:lvl7pPr>
            <a:lvl8pPr>
              <a:defRPr sz="2105"/>
            </a:lvl8pPr>
            <a:lvl9pPr>
              <a:defRPr sz="21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3513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837" b="1"/>
            </a:lvl1pPr>
            <a:lvl2pPr marL="543623" indent="0">
              <a:buNone/>
              <a:defRPr sz="2380" b="1"/>
            </a:lvl2pPr>
            <a:lvl3pPr marL="1087247" indent="0">
              <a:buNone/>
              <a:defRPr sz="2105" b="1"/>
            </a:lvl3pPr>
            <a:lvl4pPr marL="1630871" indent="0">
              <a:buNone/>
              <a:defRPr sz="1922" b="1"/>
            </a:lvl4pPr>
            <a:lvl5pPr marL="2174494" indent="0">
              <a:buNone/>
              <a:defRPr sz="1922" b="1"/>
            </a:lvl5pPr>
            <a:lvl6pPr marL="2718117" indent="0">
              <a:buNone/>
              <a:defRPr sz="1922" b="1"/>
            </a:lvl6pPr>
            <a:lvl7pPr marL="3261741" indent="0">
              <a:buNone/>
              <a:defRPr sz="1922" b="1"/>
            </a:lvl7pPr>
            <a:lvl8pPr marL="3805365" indent="0">
              <a:buNone/>
              <a:defRPr sz="1922" b="1"/>
            </a:lvl8pPr>
            <a:lvl9pPr marL="4348988" indent="0">
              <a:buNone/>
              <a:defRPr sz="19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37"/>
            </a:lvl1pPr>
            <a:lvl2pPr>
              <a:defRPr sz="2380"/>
            </a:lvl2pPr>
            <a:lvl3pPr>
              <a:defRPr sz="2105"/>
            </a:lvl3pPr>
            <a:lvl4pPr>
              <a:defRPr sz="1922"/>
            </a:lvl4pPr>
            <a:lvl5pPr>
              <a:defRPr sz="1922"/>
            </a:lvl5pPr>
            <a:lvl6pPr>
              <a:defRPr sz="1922"/>
            </a:lvl6pPr>
            <a:lvl7pPr>
              <a:defRPr sz="1922"/>
            </a:lvl7pPr>
            <a:lvl8pPr>
              <a:defRPr sz="1922"/>
            </a:lvl8pPr>
            <a:lvl9pPr>
              <a:defRPr sz="19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837" b="1"/>
            </a:lvl1pPr>
            <a:lvl2pPr marL="543623" indent="0">
              <a:buNone/>
              <a:defRPr sz="2380" b="1"/>
            </a:lvl2pPr>
            <a:lvl3pPr marL="1087247" indent="0">
              <a:buNone/>
              <a:defRPr sz="2105" b="1"/>
            </a:lvl3pPr>
            <a:lvl4pPr marL="1630871" indent="0">
              <a:buNone/>
              <a:defRPr sz="1922" b="1"/>
            </a:lvl4pPr>
            <a:lvl5pPr marL="2174494" indent="0">
              <a:buNone/>
              <a:defRPr sz="1922" b="1"/>
            </a:lvl5pPr>
            <a:lvl6pPr marL="2718117" indent="0">
              <a:buNone/>
              <a:defRPr sz="1922" b="1"/>
            </a:lvl6pPr>
            <a:lvl7pPr marL="3261741" indent="0">
              <a:buNone/>
              <a:defRPr sz="1922" b="1"/>
            </a:lvl7pPr>
            <a:lvl8pPr marL="3805365" indent="0">
              <a:buNone/>
              <a:defRPr sz="1922" b="1"/>
            </a:lvl8pPr>
            <a:lvl9pPr marL="4348988" indent="0">
              <a:buNone/>
              <a:defRPr sz="19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837"/>
            </a:lvl1pPr>
            <a:lvl2pPr>
              <a:defRPr sz="2380"/>
            </a:lvl2pPr>
            <a:lvl3pPr>
              <a:defRPr sz="2105"/>
            </a:lvl3pPr>
            <a:lvl4pPr>
              <a:defRPr sz="1922"/>
            </a:lvl4pPr>
            <a:lvl5pPr>
              <a:defRPr sz="1922"/>
            </a:lvl5pPr>
            <a:lvl6pPr>
              <a:defRPr sz="1922"/>
            </a:lvl6pPr>
            <a:lvl7pPr>
              <a:defRPr sz="1922"/>
            </a:lvl7pPr>
            <a:lvl8pPr>
              <a:defRPr sz="1922"/>
            </a:lvl8pPr>
            <a:lvl9pPr>
              <a:defRPr sz="19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9365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0214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058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38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844"/>
            </a:lvl1pPr>
            <a:lvl2pPr>
              <a:defRPr sz="3295"/>
            </a:lvl2pPr>
            <a:lvl3pPr>
              <a:defRPr sz="2837"/>
            </a:lvl3pPr>
            <a:lvl4pPr>
              <a:defRPr sz="2380"/>
            </a:lvl4pPr>
            <a:lvl5pPr>
              <a:defRPr sz="2380"/>
            </a:lvl5pPr>
            <a:lvl6pPr>
              <a:defRPr sz="2380"/>
            </a:lvl6pPr>
            <a:lvl7pPr>
              <a:defRPr sz="2380"/>
            </a:lvl7pPr>
            <a:lvl8pPr>
              <a:defRPr sz="2380"/>
            </a:lvl8pPr>
            <a:lvl9pPr>
              <a:defRPr sz="23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</p:spPr>
        <p:txBody>
          <a:bodyPr/>
          <a:lstStyle>
            <a:lvl1pPr marL="0" indent="0">
              <a:buNone/>
              <a:defRPr sz="1647"/>
            </a:lvl1pPr>
            <a:lvl2pPr marL="543623" indent="0">
              <a:buNone/>
              <a:defRPr sz="1464"/>
            </a:lvl2pPr>
            <a:lvl3pPr marL="1087247" indent="0">
              <a:buNone/>
              <a:defRPr sz="1190"/>
            </a:lvl3pPr>
            <a:lvl4pPr marL="1630871" indent="0">
              <a:buNone/>
              <a:defRPr sz="1098"/>
            </a:lvl4pPr>
            <a:lvl5pPr marL="2174494" indent="0">
              <a:buNone/>
              <a:defRPr sz="1098"/>
            </a:lvl5pPr>
            <a:lvl6pPr marL="2718117" indent="0">
              <a:buNone/>
              <a:defRPr sz="1098"/>
            </a:lvl6pPr>
            <a:lvl7pPr marL="3261741" indent="0">
              <a:buNone/>
              <a:defRPr sz="1098"/>
            </a:lvl7pPr>
            <a:lvl8pPr marL="3805365" indent="0">
              <a:buNone/>
              <a:defRPr sz="1098"/>
            </a:lvl8pPr>
            <a:lvl9pPr marL="4348988" indent="0">
              <a:buNone/>
              <a:defRPr sz="10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26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38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44"/>
            </a:lvl1pPr>
            <a:lvl2pPr marL="543623" indent="0">
              <a:buNone/>
              <a:defRPr sz="3295"/>
            </a:lvl2pPr>
            <a:lvl3pPr marL="1087247" indent="0">
              <a:buNone/>
              <a:defRPr sz="2837"/>
            </a:lvl3pPr>
            <a:lvl4pPr marL="1630871" indent="0">
              <a:buNone/>
              <a:defRPr sz="2380"/>
            </a:lvl4pPr>
            <a:lvl5pPr marL="2174494" indent="0">
              <a:buNone/>
              <a:defRPr sz="2380"/>
            </a:lvl5pPr>
            <a:lvl6pPr marL="2718117" indent="0">
              <a:buNone/>
              <a:defRPr sz="2380"/>
            </a:lvl6pPr>
            <a:lvl7pPr marL="3261741" indent="0">
              <a:buNone/>
              <a:defRPr sz="2380"/>
            </a:lvl7pPr>
            <a:lvl8pPr marL="3805365" indent="0">
              <a:buNone/>
              <a:defRPr sz="2380"/>
            </a:lvl8pPr>
            <a:lvl9pPr marL="4348988" indent="0">
              <a:buNone/>
              <a:defRPr sz="238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2"/>
          </a:xfrm>
        </p:spPr>
        <p:txBody>
          <a:bodyPr/>
          <a:lstStyle>
            <a:lvl1pPr marL="0" indent="0">
              <a:buNone/>
              <a:defRPr sz="1647"/>
            </a:lvl1pPr>
            <a:lvl2pPr marL="543623" indent="0">
              <a:buNone/>
              <a:defRPr sz="1464"/>
            </a:lvl2pPr>
            <a:lvl3pPr marL="1087247" indent="0">
              <a:buNone/>
              <a:defRPr sz="1190"/>
            </a:lvl3pPr>
            <a:lvl4pPr marL="1630871" indent="0">
              <a:buNone/>
              <a:defRPr sz="1098"/>
            </a:lvl4pPr>
            <a:lvl5pPr marL="2174494" indent="0">
              <a:buNone/>
              <a:defRPr sz="1098"/>
            </a:lvl5pPr>
            <a:lvl6pPr marL="2718117" indent="0">
              <a:buNone/>
              <a:defRPr sz="1098"/>
            </a:lvl6pPr>
            <a:lvl7pPr marL="3261741" indent="0">
              <a:buNone/>
              <a:defRPr sz="1098"/>
            </a:lvl7pPr>
            <a:lvl8pPr marL="3805365" indent="0">
              <a:buNone/>
              <a:defRPr sz="1098"/>
            </a:lvl8pPr>
            <a:lvl9pPr marL="4348988" indent="0">
              <a:buNone/>
              <a:defRPr sz="10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4174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118799" tIns="59399" rIns="118799" bIns="59399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18799" tIns="59399" rIns="118799" bIns="5939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l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4E432-E285-4356-96C5-8842C42F5553}" type="datetimeFigureOut">
              <a:rPr lang="th-TH" smtClean="0"/>
              <a:t>27/10/66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ctr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r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1456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87247" rtl="0" eaLnBrk="1" latinLnBrk="0" hangingPunct="1">
        <a:spcBef>
          <a:spcPct val="0"/>
        </a:spcBef>
        <a:buNone/>
        <a:defRPr sz="52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718" indent="-407718" algn="l" defTabSz="1087247" rtl="0" eaLnBrk="1" latinLnBrk="0" hangingPunct="1">
        <a:spcBef>
          <a:spcPct val="20000"/>
        </a:spcBef>
        <a:buFont typeface="Arial" pitchFamily="34" charset="0"/>
        <a:buChar char="•"/>
        <a:defRPr sz="3844" kern="1200">
          <a:solidFill>
            <a:schemeClr val="tx1"/>
          </a:solidFill>
          <a:latin typeface="+mn-lt"/>
          <a:ea typeface="+mn-ea"/>
          <a:cs typeface="+mn-cs"/>
        </a:defRPr>
      </a:lvl1pPr>
      <a:lvl2pPr marL="883389" indent="-339764" algn="l" defTabSz="1087247" rtl="0" eaLnBrk="1" latinLnBrk="0" hangingPunct="1">
        <a:spcBef>
          <a:spcPct val="20000"/>
        </a:spcBef>
        <a:buFont typeface="Arial" pitchFamily="34" charset="0"/>
        <a:buChar char="–"/>
        <a:defRPr sz="3295" kern="1200">
          <a:solidFill>
            <a:schemeClr val="tx1"/>
          </a:solidFill>
          <a:latin typeface="+mn-lt"/>
          <a:ea typeface="+mn-ea"/>
          <a:cs typeface="+mn-cs"/>
        </a:defRPr>
      </a:lvl2pPr>
      <a:lvl3pPr marL="1359059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3pPr>
      <a:lvl4pPr marL="1902682" indent="-271812" algn="l" defTabSz="1087247" rtl="0" eaLnBrk="1" latinLnBrk="0" hangingPunct="1">
        <a:spcBef>
          <a:spcPct val="20000"/>
        </a:spcBef>
        <a:buFont typeface="Arial" pitchFamily="34" charset="0"/>
        <a:buChar char="–"/>
        <a:defRPr sz="2380" kern="1200">
          <a:solidFill>
            <a:schemeClr val="tx1"/>
          </a:solidFill>
          <a:latin typeface="+mn-lt"/>
          <a:ea typeface="+mn-ea"/>
          <a:cs typeface="+mn-cs"/>
        </a:defRPr>
      </a:lvl4pPr>
      <a:lvl5pPr marL="2446306" indent="-271812" algn="l" defTabSz="1087247" rtl="0" eaLnBrk="1" latinLnBrk="0" hangingPunct="1">
        <a:spcBef>
          <a:spcPct val="20000"/>
        </a:spcBef>
        <a:buFont typeface="Arial" pitchFamily="34" charset="0"/>
        <a:buChar char="»"/>
        <a:defRPr sz="2380" kern="1200">
          <a:solidFill>
            <a:schemeClr val="tx1"/>
          </a:solidFill>
          <a:latin typeface="+mn-lt"/>
          <a:ea typeface="+mn-ea"/>
          <a:cs typeface="+mn-cs"/>
        </a:defRPr>
      </a:lvl5pPr>
      <a:lvl6pPr marL="2989929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6pPr>
      <a:lvl7pPr marL="3533553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7pPr>
      <a:lvl8pPr marL="4077177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8pPr>
      <a:lvl9pPr marL="4620800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1pPr>
      <a:lvl2pPr marL="543623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2pPr>
      <a:lvl3pPr marL="1087247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3pPr>
      <a:lvl4pPr marL="1630871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4pPr>
      <a:lvl5pPr marL="2174494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5pPr>
      <a:lvl6pPr marL="2718117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6pPr>
      <a:lvl7pPr marL="3261741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7pPr>
      <a:lvl8pPr marL="3805365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8pPr>
      <a:lvl9pPr marL="4348988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126.png"/><Relationship Id="rId18" Type="http://schemas.openxmlformats.org/officeDocument/2006/relationships/slide" Target="slide3.xml"/><Relationship Id="rId3" Type="http://schemas.openxmlformats.org/officeDocument/2006/relationships/image" Target="../media/image23.png"/><Relationship Id="rId7" Type="http://schemas.openxmlformats.org/officeDocument/2006/relationships/image" Target="../media/image17.png"/><Relationship Id="rId12" Type="http://schemas.openxmlformats.org/officeDocument/2006/relationships/image" Target="../media/image125.svg"/><Relationship Id="rId17" Type="http://schemas.openxmlformats.org/officeDocument/2006/relationships/image" Target="../media/image130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24.png"/><Relationship Id="rId5" Type="http://schemas.openxmlformats.org/officeDocument/2006/relationships/image" Target="../media/image122.png"/><Relationship Id="rId15" Type="http://schemas.openxmlformats.org/officeDocument/2006/relationships/image" Target="../media/image128.png"/><Relationship Id="rId10" Type="http://schemas.openxmlformats.org/officeDocument/2006/relationships/image" Target="../media/image123.png"/><Relationship Id="rId19" Type="http://schemas.openxmlformats.org/officeDocument/2006/relationships/image" Target="../media/image20.png"/><Relationship Id="rId4" Type="http://schemas.openxmlformats.org/officeDocument/2006/relationships/image" Target="../media/image24.svg"/><Relationship Id="rId9" Type="http://schemas.openxmlformats.org/officeDocument/2006/relationships/image" Target="../media/image36.png"/><Relationship Id="rId14" Type="http://schemas.openxmlformats.org/officeDocument/2006/relationships/image" Target="../media/image1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7.png"/><Relationship Id="rId3" Type="http://schemas.openxmlformats.org/officeDocument/2006/relationships/image" Target="../media/image23.png"/><Relationship Id="rId7" Type="http://schemas.openxmlformats.org/officeDocument/2006/relationships/image" Target="../media/image17.png"/><Relationship Id="rId12" Type="http://schemas.openxmlformats.org/officeDocument/2006/relationships/image" Target="../media/image136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11" Type="http://schemas.openxmlformats.org/officeDocument/2006/relationships/image" Target="../media/image122.png"/><Relationship Id="rId5" Type="http://schemas.openxmlformats.org/officeDocument/2006/relationships/image" Target="../media/image131.png"/><Relationship Id="rId15" Type="http://schemas.openxmlformats.org/officeDocument/2006/relationships/slide" Target="slide3.xml"/><Relationship Id="rId10" Type="http://schemas.openxmlformats.org/officeDocument/2006/relationships/image" Target="../media/image135.png"/><Relationship Id="rId4" Type="http://schemas.openxmlformats.org/officeDocument/2006/relationships/image" Target="../media/image24.svg"/><Relationship Id="rId9" Type="http://schemas.openxmlformats.org/officeDocument/2006/relationships/image" Target="../media/image134.png"/><Relationship Id="rId1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slide" Target="slide3.xml"/><Relationship Id="rId3" Type="http://schemas.openxmlformats.org/officeDocument/2006/relationships/image" Target="../media/image138.png"/><Relationship Id="rId7" Type="http://schemas.openxmlformats.org/officeDocument/2006/relationships/image" Target="../media/image140.png"/><Relationship Id="rId12" Type="http://schemas.openxmlformats.org/officeDocument/2006/relationships/image" Target="../media/image1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44.png"/><Relationship Id="rId5" Type="http://schemas.openxmlformats.org/officeDocument/2006/relationships/image" Target="../media/image17.png"/><Relationship Id="rId15" Type="http://schemas.openxmlformats.org/officeDocument/2006/relationships/image" Target="../media/image146.png"/><Relationship Id="rId10" Type="http://schemas.openxmlformats.org/officeDocument/2006/relationships/image" Target="../media/image143.png"/><Relationship Id="rId4" Type="http://schemas.openxmlformats.org/officeDocument/2006/relationships/image" Target="../media/image139.svg"/><Relationship Id="rId9" Type="http://schemas.openxmlformats.org/officeDocument/2006/relationships/image" Target="../media/image142.pn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53.svg"/><Relationship Id="rId3" Type="http://schemas.openxmlformats.org/officeDocument/2006/relationships/image" Target="../media/image23.png"/><Relationship Id="rId7" Type="http://schemas.openxmlformats.org/officeDocument/2006/relationships/image" Target="../media/image149.png"/><Relationship Id="rId12" Type="http://schemas.openxmlformats.org/officeDocument/2006/relationships/image" Target="../media/image152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svg"/><Relationship Id="rId11" Type="http://schemas.openxmlformats.org/officeDocument/2006/relationships/image" Target="../media/image151.png"/><Relationship Id="rId5" Type="http://schemas.openxmlformats.org/officeDocument/2006/relationships/image" Target="../media/image147.png"/><Relationship Id="rId15" Type="http://schemas.openxmlformats.org/officeDocument/2006/relationships/image" Target="../media/image154.png"/><Relationship Id="rId10" Type="http://schemas.openxmlformats.org/officeDocument/2006/relationships/image" Target="../media/image150.png"/><Relationship Id="rId4" Type="http://schemas.openxmlformats.org/officeDocument/2006/relationships/image" Target="../media/image24.svg"/><Relationship Id="rId9" Type="http://schemas.openxmlformats.org/officeDocument/2006/relationships/image" Target="../media/image17.png"/><Relationship Id="rId1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58.png"/><Relationship Id="rId5" Type="http://schemas.openxmlformats.org/officeDocument/2006/relationships/image" Target="../media/image155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9.png"/><Relationship Id="rId7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0.png"/><Relationship Id="rId7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6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svg"/><Relationship Id="rId13" Type="http://schemas.openxmlformats.org/officeDocument/2006/relationships/slide" Target="slide3.xml"/><Relationship Id="rId3" Type="http://schemas.openxmlformats.org/officeDocument/2006/relationships/image" Target="../media/image162.png"/><Relationship Id="rId7" Type="http://schemas.openxmlformats.org/officeDocument/2006/relationships/image" Target="../media/image165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svg"/><Relationship Id="rId11" Type="http://schemas.openxmlformats.org/officeDocument/2006/relationships/image" Target="../media/image15.png"/><Relationship Id="rId5" Type="http://schemas.openxmlformats.org/officeDocument/2006/relationships/image" Target="../media/image163.png"/><Relationship Id="rId10" Type="http://schemas.openxmlformats.org/officeDocument/2006/relationships/image" Target="../media/image168.svg"/><Relationship Id="rId4" Type="http://schemas.openxmlformats.org/officeDocument/2006/relationships/image" Target="../media/image22.png"/><Relationship Id="rId9" Type="http://schemas.openxmlformats.org/officeDocument/2006/relationships/image" Target="../media/image167.png"/><Relationship Id="rId1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5.png"/><Relationship Id="rId3" Type="http://schemas.openxmlformats.org/officeDocument/2006/relationships/image" Target="../media/image169.png"/><Relationship Id="rId7" Type="http://schemas.openxmlformats.org/officeDocument/2006/relationships/image" Target="../media/image171.png"/><Relationship Id="rId12" Type="http://schemas.openxmlformats.org/officeDocument/2006/relationships/image" Target="../media/image17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175.svg"/><Relationship Id="rId5" Type="http://schemas.openxmlformats.org/officeDocument/2006/relationships/image" Target="../media/image16.png"/><Relationship Id="rId15" Type="http://schemas.openxmlformats.org/officeDocument/2006/relationships/image" Target="../media/image20.png"/><Relationship Id="rId10" Type="http://schemas.openxmlformats.org/officeDocument/2006/relationships/image" Target="../media/image174.png"/><Relationship Id="rId4" Type="http://schemas.openxmlformats.org/officeDocument/2006/relationships/image" Target="../media/image170.png"/><Relationship Id="rId9" Type="http://schemas.openxmlformats.org/officeDocument/2006/relationships/image" Target="../media/image173.png"/><Relationship Id="rId1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7.svg"/><Relationship Id="rId18" Type="http://schemas.openxmlformats.org/officeDocument/2006/relationships/image" Target="../media/image192.png"/><Relationship Id="rId26" Type="http://schemas.openxmlformats.org/officeDocument/2006/relationships/image" Target="../media/image200.svg"/><Relationship Id="rId3" Type="http://schemas.openxmlformats.org/officeDocument/2006/relationships/image" Target="../media/image177.png"/><Relationship Id="rId21" Type="http://schemas.openxmlformats.org/officeDocument/2006/relationships/image" Target="../media/image195.png"/><Relationship Id="rId7" Type="http://schemas.openxmlformats.org/officeDocument/2006/relationships/image" Target="../media/image181.png"/><Relationship Id="rId12" Type="http://schemas.openxmlformats.org/officeDocument/2006/relationships/image" Target="../media/image186.png"/><Relationship Id="rId17" Type="http://schemas.openxmlformats.org/officeDocument/2006/relationships/image" Target="../media/image191.svg"/><Relationship Id="rId25" Type="http://schemas.openxmlformats.org/officeDocument/2006/relationships/image" Target="../media/image199.png"/><Relationship Id="rId3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90.png"/><Relationship Id="rId20" Type="http://schemas.openxmlformats.org/officeDocument/2006/relationships/image" Target="../media/image194.png"/><Relationship Id="rId29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svg"/><Relationship Id="rId11" Type="http://schemas.openxmlformats.org/officeDocument/2006/relationships/image" Target="../media/image185.svg"/><Relationship Id="rId24" Type="http://schemas.openxmlformats.org/officeDocument/2006/relationships/image" Target="../media/image198.svg"/><Relationship Id="rId32" Type="http://schemas.openxmlformats.org/officeDocument/2006/relationships/slide" Target="slide3.xml"/><Relationship Id="rId5" Type="http://schemas.openxmlformats.org/officeDocument/2006/relationships/image" Target="../media/image179.png"/><Relationship Id="rId15" Type="http://schemas.openxmlformats.org/officeDocument/2006/relationships/image" Target="../media/image189.svg"/><Relationship Id="rId23" Type="http://schemas.openxmlformats.org/officeDocument/2006/relationships/image" Target="../media/image197.png"/><Relationship Id="rId28" Type="http://schemas.openxmlformats.org/officeDocument/2006/relationships/image" Target="../media/image202.png"/><Relationship Id="rId10" Type="http://schemas.openxmlformats.org/officeDocument/2006/relationships/image" Target="../media/image184.png"/><Relationship Id="rId19" Type="http://schemas.openxmlformats.org/officeDocument/2006/relationships/image" Target="../media/image193.svg"/><Relationship Id="rId31" Type="http://schemas.openxmlformats.org/officeDocument/2006/relationships/image" Target="../media/image15.png"/><Relationship Id="rId4" Type="http://schemas.openxmlformats.org/officeDocument/2006/relationships/image" Target="../media/image178.png"/><Relationship Id="rId9" Type="http://schemas.openxmlformats.org/officeDocument/2006/relationships/image" Target="../media/image183.png"/><Relationship Id="rId14" Type="http://schemas.openxmlformats.org/officeDocument/2006/relationships/image" Target="../media/image188.png"/><Relationship Id="rId22" Type="http://schemas.openxmlformats.org/officeDocument/2006/relationships/image" Target="../media/image196.png"/><Relationship Id="rId27" Type="http://schemas.openxmlformats.org/officeDocument/2006/relationships/image" Target="../media/image201.png"/><Relationship Id="rId30" Type="http://schemas.openxmlformats.org/officeDocument/2006/relationships/image" Target="../media/image171.png"/><Relationship Id="rId8" Type="http://schemas.openxmlformats.org/officeDocument/2006/relationships/image" Target="../media/image18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13" Type="http://schemas.openxmlformats.org/officeDocument/2006/relationships/image" Target="../media/image204.png"/><Relationship Id="rId3" Type="http://schemas.openxmlformats.org/officeDocument/2006/relationships/image" Target="../media/image138.png"/><Relationship Id="rId7" Type="http://schemas.openxmlformats.org/officeDocument/2006/relationships/image" Target="../media/image140.png"/><Relationship Id="rId12" Type="http://schemas.openxmlformats.org/officeDocument/2006/relationships/image" Target="../media/image17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3.png"/><Relationship Id="rId5" Type="http://schemas.openxmlformats.org/officeDocument/2006/relationships/image" Target="../media/image17.png"/><Relationship Id="rId15" Type="http://schemas.openxmlformats.org/officeDocument/2006/relationships/image" Target="../media/image20.png"/><Relationship Id="rId10" Type="http://schemas.openxmlformats.org/officeDocument/2006/relationships/image" Target="../media/image143.png"/><Relationship Id="rId4" Type="http://schemas.openxmlformats.org/officeDocument/2006/relationships/image" Target="../media/image139.svg"/><Relationship Id="rId9" Type="http://schemas.openxmlformats.org/officeDocument/2006/relationships/image" Target="../media/image146.png"/><Relationship Id="rId1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png"/><Relationship Id="rId13" Type="http://schemas.openxmlformats.org/officeDocument/2006/relationships/image" Target="../media/image212.png"/><Relationship Id="rId3" Type="http://schemas.openxmlformats.org/officeDocument/2006/relationships/image" Target="../media/image205.png"/><Relationship Id="rId7" Type="http://schemas.openxmlformats.org/officeDocument/2006/relationships/image" Target="../media/image207.png"/><Relationship Id="rId12" Type="http://schemas.openxmlformats.org/officeDocument/2006/relationships/image" Target="../media/image16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6.png"/><Relationship Id="rId11" Type="http://schemas.openxmlformats.org/officeDocument/2006/relationships/image" Target="../media/image211.png"/><Relationship Id="rId5" Type="http://schemas.openxmlformats.org/officeDocument/2006/relationships/image" Target="../media/image17.png"/><Relationship Id="rId15" Type="http://schemas.openxmlformats.org/officeDocument/2006/relationships/image" Target="../media/image214.svg"/><Relationship Id="rId10" Type="http://schemas.openxmlformats.org/officeDocument/2006/relationships/image" Target="../media/image210.png"/><Relationship Id="rId4" Type="http://schemas.openxmlformats.org/officeDocument/2006/relationships/image" Target="../media/image15.png"/><Relationship Id="rId9" Type="http://schemas.openxmlformats.org/officeDocument/2006/relationships/image" Target="../media/image209.png"/><Relationship Id="rId14" Type="http://schemas.openxmlformats.org/officeDocument/2006/relationships/image" Target="../media/image21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13" Type="http://schemas.openxmlformats.org/officeDocument/2006/relationships/image" Target="../media/image216.png"/><Relationship Id="rId3" Type="http://schemas.openxmlformats.org/officeDocument/2006/relationships/image" Target="../media/image138.png"/><Relationship Id="rId7" Type="http://schemas.openxmlformats.org/officeDocument/2006/relationships/image" Target="../media/image140.png"/><Relationship Id="rId12" Type="http://schemas.openxmlformats.org/officeDocument/2006/relationships/image" Target="../media/image2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43.png"/><Relationship Id="rId5" Type="http://schemas.openxmlformats.org/officeDocument/2006/relationships/image" Target="../media/image17.png"/><Relationship Id="rId15" Type="http://schemas.openxmlformats.org/officeDocument/2006/relationships/image" Target="../media/image20.png"/><Relationship Id="rId10" Type="http://schemas.openxmlformats.org/officeDocument/2006/relationships/image" Target="../media/image215.png"/><Relationship Id="rId4" Type="http://schemas.openxmlformats.org/officeDocument/2006/relationships/image" Target="../media/image139.svg"/><Relationship Id="rId9" Type="http://schemas.openxmlformats.org/officeDocument/2006/relationships/image" Target="../media/image146.png"/><Relationship Id="rId1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217.png"/><Relationship Id="rId7" Type="http://schemas.openxmlformats.org/officeDocument/2006/relationships/image" Target="../media/image221.png"/><Relationship Id="rId12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png"/><Relationship Id="rId11" Type="http://schemas.openxmlformats.org/officeDocument/2006/relationships/image" Target="../media/image212.png"/><Relationship Id="rId5" Type="http://schemas.openxmlformats.org/officeDocument/2006/relationships/image" Target="../media/image219.png"/><Relationship Id="rId10" Type="http://schemas.openxmlformats.org/officeDocument/2006/relationships/image" Target="../media/image16.png"/><Relationship Id="rId4" Type="http://schemas.openxmlformats.org/officeDocument/2006/relationships/image" Target="../media/image218.png"/><Relationship Id="rId9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0.png"/><Relationship Id="rId3" Type="http://schemas.openxmlformats.org/officeDocument/2006/relationships/image" Target="../media/image217.png"/><Relationship Id="rId7" Type="http://schemas.openxmlformats.org/officeDocument/2006/relationships/image" Target="../media/image15.png"/><Relationship Id="rId12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4.png"/><Relationship Id="rId11" Type="http://schemas.openxmlformats.org/officeDocument/2006/relationships/image" Target="../media/image212.png"/><Relationship Id="rId5" Type="http://schemas.openxmlformats.org/officeDocument/2006/relationships/image" Target="../media/image223.png"/><Relationship Id="rId10" Type="http://schemas.openxmlformats.org/officeDocument/2006/relationships/image" Target="../media/image16.png"/><Relationship Id="rId4" Type="http://schemas.openxmlformats.org/officeDocument/2006/relationships/image" Target="../media/image222.png"/><Relationship Id="rId9" Type="http://schemas.openxmlformats.org/officeDocument/2006/relationships/image" Target="../media/image21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7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7.png"/><Relationship Id="rId11" Type="http://schemas.openxmlformats.org/officeDocument/2006/relationships/image" Target="../media/image20.png"/><Relationship Id="rId5" Type="http://schemas.openxmlformats.org/officeDocument/2006/relationships/image" Target="../media/image226.svg"/><Relationship Id="rId10" Type="http://schemas.openxmlformats.org/officeDocument/2006/relationships/slide" Target="slide3.xml"/><Relationship Id="rId4" Type="http://schemas.openxmlformats.org/officeDocument/2006/relationships/image" Target="../media/image225.png"/><Relationship Id="rId9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119.png"/><Relationship Id="rId3" Type="http://schemas.openxmlformats.org/officeDocument/2006/relationships/image" Target="../media/image15.png"/><Relationship Id="rId7" Type="http://schemas.openxmlformats.org/officeDocument/2006/relationships/image" Target="../media/image230.svg"/><Relationship Id="rId12" Type="http://schemas.openxmlformats.org/officeDocument/2006/relationships/image" Target="../media/image118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9.png"/><Relationship Id="rId11" Type="http://schemas.openxmlformats.org/officeDocument/2006/relationships/image" Target="../media/image76.svg"/><Relationship Id="rId5" Type="http://schemas.openxmlformats.org/officeDocument/2006/relationships/image" Target="../media/image228.png"/><Relationship Id="rId15" Type="http://schemas.openxmlformats.org/officeDocument/2006/relationships/slide" Target="slide3.xml"/><Relationship Id="rId10" Type="http://schemas.openxmlformats.org/officeDocument/2006/relationships/image" Target="../media/image75.png"/><Relationship Id="rId4" Type="http://schemas.openxmlformats.org/officeDocument/2006/relationships/image" Target="../media/image17.png"/><Relationship Id="rId9" Type="http://schemas.openxmlformats.org/officeDocument/2006/relationships/image" Target="../media/image231.png"/><Relationship Id="rId14" Type="http://schemas.openxmlformats.org/officeDocument/2006/relationships/image" Target="../media/image11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svg"/><Relationship Id="rId13" Type="http://schemas.openxmlformats.org/officeDocument/2006/relationships/slide" Target="slide3.xml"/><Relationship Id="rId3" Type="http://schemas.openxmlformats.org/officeDocument/2006/relationships/image" Target="../media/image232.png"/><Relationship Id="rId7" Type="http://schemas.openxmlformats.org/officeDocument/2006/relationships/image" Target="../media/image229.png"/><Relationship Id="rId12" Type="http://schemas.openxmlformats.org/officeDocument/2006/relationships/image" Target="../media/image2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12.png"/><Relationship Id="rId5" Type="http://schemas.openxmlformats.org/officeDocument/2006/relationships/image" Target="../media/image15.png"/><Relationship Id="rId10" Type="http://schemas.openxmlformats.org/officeDocument/2006/relationships/image" Target="../media/image171.png"/><Relationship Id="rId4" Type="http://schemas.openxmlformats.org/officeDocument/2006/relationships/image" Target="../media/image233.svg"/><Relationship Id="rId9" Type="http://schemas.openxmlformats.org/officeDocument/2006/relationships/image" Target="../media/image234.png"/><Relationship Id="rId1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7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slide" Target="slide1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slide" Target="slide4.xml"/><Relationship Id="rId10" Type="http://schemas.openxmlformats.org/officeDocument/2006/relationships/image" Target="../media/image16.png"/><Relationship Id="rId4" Type="http://schemas.microsoft.com/office/2007/relationships/hdphoto" Target="../media/hdphoto1.wdp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8.png"/><Relationship Id="rId5" Type="http://schemas.openxmlformats.org/officeDocument/2006/relationships/image" Target="../media/image74.png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8.png"/><Relationship Id="rId5" Type="http://schemas.openxmlformats.org/officeDocument/2006/relationships/image" Target="../media/image74.png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8.png"/><Relationship Id="rId5" Type="http://schemas.openxmlformats.org/officeDocument/2006/relationships/image" Target="../media/image74.png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8.png"/><Relationship Id="rId5" Type="http://schemas.openxmlformats.org/officeDocument/2006/relationships/image" Target="../media/image74.png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8.png"/><Relationship Id="rId5" Type="http://schemas.openxmlformats.org/officeDocument/2006/relationships/image" Target="../media/image74.png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40.jpeg"/><Relationship Id="rId7" Type="http://schemas.openxmlformats.org/officeDocument/2006/relationships/image" Target="../media/image2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slide" Target="slide36.xml"/><Relationship Id="rId4" Type="http://schemas.openxmlformats.org/officeDocument/2006/relationships/image" Target="../media/image15.png"/><Relationship Id="rId9" Type="http://schemas.openxmlformats.org/officeDocument/2006/relationships/image" Target="../media/image23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8.png"/><Relationship Id="rId5" Type="http://schemas.openxmlformats.org/officeDocument/2006/relationships/image" Target="../media/image74.png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8.png"/><Relationship Id="rId5" Type="http://schemas.openxmlformats.org/officeDocument/2006/relationships/image" Target="../media/image74.png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8.png"/><Relationship Id="rId5" Type="http://schemas.openxmlformats.org/officeDocument/2006/relationships/image" Target="../media/image74.png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9.png"/><Relationship Id="rId5" Type="http://schemas.openxmlformats.org/officeDocument/2006/relationships/image" Target="../media/image11.png"/><Relationship Id="rId4" Type="http://schemas.openxmlformats.org/officeDocument/2006/relationships/image" Target="../media/image2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png"/><Relationship Id="rId7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svg"/><Relationship Id="rId18" Type="http://schemas.openxmlformats.org/officeDocument/2006/relationships/image" Target="../media/image15.png"/><Relationship Id="rId26" Type="http://schemas.openxmlformats.org/officeDocument/2006/relationships/image" Target="../media/image44.png"/><Relationship Id="rId39" Type="http://schemas.openxmlformats.org/officeDocument/2006/relationships/image" Target="../media/image57.svg"/><Relationship Id="rId21" Type="http://schemas.openxmlformats.org/officeDocument/2006/relationships/image" Target="../media/image39.png"/><Relationship Id="rId34" Type="http://schemas.openxmlformats.org/officeDocument/2006/relationships/image" Target="../media/image52.png"/><Relationship Id="rId42" Type="http://schemas.openxmlformats.org/officeDocument/2006/relationships/image" Target="../media/image60.png"/><Relationship Id="rId47" Type="http://schemas.openxmlformats.org/officeDocument/2006/relationships/image" Target="../media/image65.svg"/><Relationship Id="rId50" Type="http://schemas.openxmlformats.org/officeDocument/2006/relationships/image" Target="../media/image68.png"/><Relationship Id="rId55" Type="http://schemas.openxmlformats.org/officeDocument/2006/relationships/image" Target="../media/image73.sv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6.png"/><Relationship Id="rId29" Type="http://schemas.openxmlformats.org/officeDocument/2006/relationships/image" Target="../media/image47.png"/><Relationship Id="rId11" Type="http://schemas.openxmlformats.org/officeDocument/2006/relationships/image" Target="../media/image31.svg"/><Relationship Id="rId24" Type="http://schemas.openxmlformats.org/officeDocument/2006/relationships/image" Target="../media/image42.png"/><Relationship Id="rId32" Type="http://schemas.openxmlformats.org/officeDocument/2006/relationships/image" Target="../media/image50.png"/><Relationship Id="rId37" Type="http://schemas.openxmlformats.org/officeDocument/2006/relationships/image" Target="../media/image55.svg"/><Relationship Id="rId40" Type="http://schemas.openxmlformats.org/officeDocument/2006/relationships/image" Target="../media/image58.png"/><Relationship Id="rId45" Type="http://schemas.openxmlformats.org/officeDocument/2006/relationships/image" Target="../media/image63.svg"/><Relationship Id="rId53" Type="http://schemas.openxmlformats.org/officeDocument/2006/relationships/image" Target="../media/image71.svg"/><Relationship Id="rId58" Type="http://schemas.openxmlformats.org/officeDocument/2006/relationships/image" Target="../media/image74.png"/><Relationship Id="rId5" Type="http://schemas.openxmlformats.org/officeDocument/2006/relationships/image" Target="../media/image25.png"/><Relationship Id="rId19" Type="http://schemas.openxmlformats.org/officeDocument/2006/relationships/image" Target="../media/image17.png"/><Relationship Id="rId4" Type="http://schemas.openxmlformats.org/officeDocument/2006/relationships/image" Target="../media/image24.sv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0.svg"/><Relationship Id="rId27" Type="http://schemas.openxmlformats.org/officeDocument/2006/relationships/image" Target="../media/image45.svg"/><Relationship Id="rId30" Type="http://schemas.openxmlformats.org/officeDocument/2006/relationships/image" Target="../media/image48.png"/><Relationship Id="rId35" Type="http://schemas.openxmlformats.org/officeDocument/2006/relationships/image" Target="../media/image53.svg"/><Relationship Id="rId43" Type="http://schemas.openxmlformats.org/officeDocument/2006/relationships/image" Target="../media/image61.svg"/><Relationship Id="rId48" Type="http://schemas.openxmlformats.org/officeDocument/2006/relationships/image" Target="../media/image66.png"/><Relationship Id="rId56" Type="http://schemas.openxmlformats.org/officeDocument/2006/relationships/image" Target="../media/image16.png"/><Relationship Id="rId8" Type="http://schemas.openxmlformats.org/officeDocument/2006/relationships/image" Target="../media/image28.png"/><Relationship Id="rId51" Type="http://schemas.openxmlformats.org/officeDocument/2006/relationships/image" Target="../media/image69.svg"/><Relationship Id="rId3" Type="http://schemas.openxmlformats.org/officeDocument/2006/relationships/image" Target="../media/image2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3.svg"/><Relationship Id="rId33" Type="http://schemas.openxmlformats.org/officeDocument/2006/relationships/image" Target="../media/image51.svg"/><Relationship Id="rId38" Type="http://schemas.openxmlformats.org/officeDocument/2006/relationships/image" Target="../media/image56.png"/><Relationship Id="rId46" Type="http://schemas.openxmlformats.org/officeDocument/2006/relationships/image" Target="../media/image64.png"/><Relationship Id="rId59" Type="http://schemas.openxmlformats.org/officeDocument/2006/relationships/slide" Target="slide3.xml"/><Relationship Id="rId20" Type="http://schemas.openxmlformats.org/officeDocument/2006/relationships/image" Target="../media/image38.png"/><Relationship Id="rId41" Type="http://schemas.openxmlformats.org/officeDocument/2006/relationships/image" Target="../media/image59.svg"/><Relationship Id="rId54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5" Type="http://schemas.openxmlformats.org/officeDocument/2006/relationships/image" Target="../media/image35.svg"/><Relationship Id="rId23" Type="http://schemas.openxmlformats.org/officeDocument/2006/relationships/image" Target="../media/image41.png"/><Relationship Id="rId28" Type="http://schemas.openxmlformats.org/officeDocument/2006/relationships/image" Target="../media/image46.png"/><Relationship Id="rId36" Type="http://schemas.openxmlformats.org/officeDocument/2006/relationships/image" Target="../media/image54.png"/><Relationship Id="rId49" Type="http://schemas.openxmlformats.org/officeDocument/2006/relationships/image" Target="../media/image67.svg"/><Relationship Id="rId57" Type="http://schemas.openxmlformats.org/officeDocument/2006/relationships/slide" Target="slide7.xml"/><Relationship Id="rId10" Type="http://schemas.openxmlformats.org/officeDocument/2006/relationships/image" Target="../media/image30.png"/><Relationship Id="rId31" Type="http://schemas.openxmlformats.org/officeDocument/2006/relationships/image" Target="../media/image49.svg"/><Relationship Id="rId44" Type="http://schemas.openxmlformats.org/officeDocument/2006/relationships/image" Target="../media/image62.png"/><Relationship Id="rId52" Type="http://schemas.openxmlformats.org/officeDocument/2006/relationships/image" Target="../media/image70.png"/><Relationship Id="rId60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80.png"/><Relationship Id="rId18" Type="http://schemas.openxmlformats.org/officeDocument/2006/relationships/image" Target="../media/image36.png"/><Relationship Id="rId3" Type="http://schemas.openxmlformats.org/officeDocument/2006/relationships/image" Target="../media/image23.png"/><Relationship Id="rId7" Type="http://schemas.openxmlformats.org/officeDocument/2006/relationships/image" Target="../media/image37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83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svg"/><Relationship Id="rId11" Type="http://schemas.openxmlformats.org/officeDocument/2006/relationships/image" Target="../media/image78.svg"/><Relationship Id="rId5" Type="http://schemas.openxmlformats.org/officeDocument/2006/relationships/image" Target="../media/image75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19" Type="http://schemas.openxmlformats.org/officeDocument/2006/relationships/slide" Target="slide3.xml"/><Relationship Id="rId4" Type="http://schemas.openxmlformats.org/officeDocument/2006/relationships/image" Target="../media/image24.svg"/><Relationship Id="rId9" Type="http://schemas.openxmlformats.org/officeDocument/2006/relationships/image" Target="../media/image17.png"/><Relationship Id="rId14" Type="http://schemas.openxmlformats.org/officeDocument/2006/relationships/image" Target="../media/image8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6.png"/><Relationship Id="rId3" Type="http://schemas.openxmlformats.org/officeDocument/2006/relationships/image" Target="../media/image23.png"/><Relationship Id="rId7" Type="http://schemas.openxmlformats.org/officeDocument/2006/relationships/image" Target="../media/image87.sv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76.svg"/><Relationship Id="rId5" Type="http://schemas.openxmlformats.org/officeDocument/2006/relationships/image" Target="../media/image85.png"/><Relationship Id="rId15" Type="http://schemas.openxmlformats.org/officeDocument/2006/relationships/image" Target="../media/image20.png"/><Relationship Id="rId10" Type="http://schemas.openxmlformats.org/officeDocument/2006/relationships/image" Target="../media/image75.png"/><Relationship Id="rId4" Type="http://schemas.openxmlformats.org/officeDocument/2006/relationships/image" Target="../media/image24.svg"/><Relationship Id="rId9" Type="http://schemas.openxmlformats.org/officeDocument/2006/relationships/image" Target="../media/image88.png"/><Relationship Id="rId1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6.png"/><Relationship Id="rId18" Type="http://schemas.openxmlformats.org/officeDocument/2006/relationships/image" Target="../media/image101.png"/><Relationship Id="rId26" Type="http://schemas.openxmlformats.org/officeDocument/2006/relationships/image" Target="../media/image109.png"/><Relationship Id="rId39" Type="http://schemas.openxmlformats.org/officeDocument/2006/relationships/image" Target="../media/image36.png"/><Relationship Id="rId21" Type="http://schemas.openxmlformats.org/officeDocument/2006/relationships/image" Target="../media/image104.svg"/><Relationship Id="rId34" Type="http://schemas.openxmlformats.org/officeDocument/2006/relationships/image" Target="../media/image117.png"/><Relationship Id="rId42" Type="http://schemas.openxmlformats.org/officeDocument/2006/relationships/slide" Target="slide3.xm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99.png"/><Relationship Id="rId20" Type="http://schemas.openxmlformats.org/officeDocument/2006/relationships/image" Target="../media/image103.png"/><Relationship Id="rId29" Type="http://schemas.openxmlformats.org/officeDocument/2006/relationships/image" Target="../media/image112.png"/><Relationship Id="rId41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94.png"/><Relationship Id="rId24" Type="http://schemas.openxmlformats.org/officeDocument/2006/relationships/image" Target="../media/image107.png"/><Relationship Id="rId32" Type="http://schemas.openxmlformats.org/officeDocument/2006/relationships/image" Target="../media/image115.png"/><Relationship Id="rId37" Type="http://schemas.openxmlformats.org/officeDocument/2006/relationships/image" Target="../media/image120.png"/><Relationship Id="rId40" Type="http://schemas.openxmlformats.org/officeDocument/2006/relationships/slide" Target="slide10.xml"/><Relationship Id="rId5" Type="http://schemas.openxmlformats.org/officeDocument/2006/relationships/image" Target="../media/image90.png"/><Relationship Id="rId15" Type="http://schemas.openxmlformats.org/officeDocument/2006/relationships/image" Target="../media/image98.png"/><Relationship Id="rId23" Type="http://schemas.openxmlformats.org/officeDocument/2006/relationships/image" Target="../media/image106.png"/><Relationship Id="rId28" Type="http://schemas.openxmlformats.org/officeDocument/2006/relationships/image" Target="../media/image111.png"/><Relationship Id="rId36" Type="http://schemas.openxmlformats.org/officeDocument/2006/relationships/image" Target="../media/image119.png"/><Relationship Id="rId10" Type="http://schemas.openxmlformats.org/officeDocument/2006/relationships/image" Target="../media/image93.png"/><Relationship Id="rId19" Type="http://schemas.openxmlformats.org/officeDocument/2006/relationships/image" Target="../media/image102.png"/><Relationship Id="rId31" Type="http://schemas.openxmlformats.org/officeDocument/2006/relationships/image" Target="../media/image114.png"/><Relationship Id="rId44" Type="http://schemas.openxmlformats.org/officeDocument/2006/relationships/image" Target="../media/image121.png"/><Relationship Id="rId4" Type="http://schemas.openxmlformats.org/officeDocument/2006/relationships/image" Target="../media/image24.svg"/><Relationship Id="rId9" Type="http://schemas.openxmlformats.org/officeDocument/2006/relationships/image" Target="../media/image92.png"/><Relationship Id="rId14" Type="http://schemas.openxmlformats.org/officeDocument/2006/relationships/image" Target="../media/image97.png"/><Relationship Id="rId22" Type="http://schemas.openxmlformats.org/officeDocument/2006/relationships/image" Target="../media/image105.png"/><Relationship Id="rId27" Type="http://schemas.openxmlformats.org/officeDocument/2006/relationships/image" Target="../media/image110.svg"/><Relationship Id="rId30" Type="http://schemas.openxmlformats.org/officeDocument/2006/relationships/image" Target="../media/image113.png"/><Relationship Id="rId35" Type="http://schemas.openxmlformats.org/officeDocument/2006/relationships/image" Target="../media/image118.png"/><Relationship Id="rId43" Type="http://schemas.openxmlformats.org/officeDocument/2006/relationships/image" Target="../media/image20.png"/><Relationship Id="rId8" Type="http://schemas.openxmlformats.org/officeDocument/2006/relationships/image" Target="../media/image91.png"/><Relationship Id="rId3" Type="http://schemas.openxmlformats.org/officeDocument/2006/relationships/image" Target="../media/image23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5" Type="http://schemas.openxmlformats.org/officeDocument/2006/relationships/image" Target="../media/image108.png"/><Relationship Id="rId33" Type="http://schemas.openxmlformats.org/officeDocument/2006/relationships/image" Target="../media/image116.png"/><Relationship Id="rId38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F0685C7-7265-4F7C-81A9-3F08D5CF2E85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2633" y="82944"/>
            <a:ext cx="455589" cy="4555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8C44706-BD28-408B-BA03-E292A773A5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18670">
            <a:off x="4971489" y="1159915"/>
            <a:ext cx="6756789" cy="51912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1D289D7-0A64-4448-8DCF-ED761EBD0E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492" y="968736"/>
            <a:ext cx="5204174" cy="588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8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raphic 88">
            <a:extLst>
              <a:ext uri="{FF2B5EF4-FFF2-40B4-BE49-F238E27FC236}">
                <a16:creationId xmlns:a16="http://schemas.microsoft.com/office/drawing/2014/main" id="{96FD3C0A-828A-4CFE-AD67-615846AF0C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623" r="1425"/>
          <a:stretch/>
        </p:blipFill>
        <p:spPr>
          <a:xfrm>
            <a:off x="842" y="23971"/>
            <a:ext cx="12192000" cy="6834029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946B31E7-B513-4A02-9092-A7B4FD9D90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3488" y="1726232"/>
            <a:ext cx="2643955" cy="4713137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FA33C314-74C8-43FC-9E9F-6FEE41949739}"/>
              </a:ext>
            </a:extLst>
          </p:cNvPr>
          <p:cNvSpPr txBox="1"/>
          <p:nvPr/>
        </p:nvSpPr>
        <p:spPr>
          <a:xfrm>
            <a:off x="290561" y="1050558"/>
            <a:ext cx="8344260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200" b="1" dirty="0">
                <a:ln w="6350">
                  <a:solidFill>
                    <a:sysClr val="windowText" lastClr="000000"/>
                  </a:solidFill>
                </a:ln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อวัยวะภายใน</a:t>
            </a:r>
            <a:r>
              <a:rPr lang="th-TH" sz="3200" dirty="0">
                <a:ln w="6350">
                  <a:solidFill>
                    <a:sysClr val="windowText" lastClr="000000"/>
                  </a:solidFill>
                </a:ln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อวัยวะที่อยู่ภายในร่างกายและเราไม่สามารถมองเห็นได้</a:t>
            </a:r>
          </a:p>
        </p:txBody>
      </p:sp>
      <p:pic>
        <p:nvPicPr>
          <p:cNvPr id="155" name="Picture 1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8548926-AE57-413A-9B59-E64E511350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A500DB20-16EC-487F-B757-8814BA573CF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46" name="text2">
            <a:extLst>
              <a:ext uri="{FF2B5EF4-FFF2-40B4-BE49-F238E27FC236}">
                <a16:creationId xmlns:a16="http://schemas.microsoft.com/office/drawing/2014/main" id="{F65946D4-DC6C-435A-957B-4085820CA2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1" y="609844"/>
            <a:ext cx="3024967" cy="592152"/>
          </a:xfrm>
          <a:prstGeom prst="rect">
            <a:avLst/>
          </a:prstGeom>
        </p:spPr>
      </p:pic>
      <p:pic>
        <p:nvPicPr>
          <p:cNvPr id="34" name="text1">
            <a:extLst>
              <a:ext uri="{FF2B5EF4-FFF2-40B4-BE49-F238E27FC236}">
                <a16:creationId xmlns:a16="http://schemas.microsoft.com/office/drawing/2014/main" id="{1BFED3BC-D213-4625-A075-5A151E18E0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520" y="11986"/>
            <a:ext cx="5338961" cy="92420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FCFA052-717C-4A70-A7AF-0A564C57740F}"/>
              </a:ext>
            </a:extLst>
          </p:cNvPr>
          <p:cNvGrpSpPr/>
          <p:nvPr/>
        </p:nvGrpSpPr>
        <p:grpSpPr>
          <a:xfrm>
            <a:off x="6360455" y="1431919"/>
            <a:ext cx="5211450" cy="1313455"/>
            <a:chOff x="6357700" y="1300171"/>
            <a:chExt cx="5211450" cy="1313455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50934D14-FE9F-47A5-BDD8-9B0CFE9A8F4F}"/>
                </a:ext>
              </a:extLst>
            </p:cNvPr>
            <p:cNvSpPr txBox="1"/>
            <p:nvPr/>
          </p:nvSpPr>
          <p:spPr>
            <a:xfrm flipH="1">
              <a:off x="10200095" y="1625558"/>
              <a:ext cx="1369055" cy="540667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สมอง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5D5B3C4-C357-44F4-9A51-287C7F8EF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0336" y="1300171"/>
              <a:ext cx="1235428" cy="1313455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D7E80254-852C-4202-9A30-648EF8FBD5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53128" b="95520"/>
            <a:stretch/>
          </p:blipFill>
          <p:spPr>
            <a:xfrm>
              <a:off x="6357700" y="1902933"/>
              <a:ext cx="2643956" cy="185590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B7CEA68-3023-48BA-9681-C5531688A6E9}"/>
              </a:ext>
            </a:extLst>
          </p:cNvPr>
          <p:cNvGrpSpPr/>
          <p:nvPr/>
        </p:nvGrpSpPr>
        <p:grpSpPr>
          <a:xfrm>
            <a:off x="779371" y="2266904"/>
            <a:ext cx="5329505" cy="1575328"/>
            <a:chOff x="763529" y="2135640"/>
            <a:chExt cx="5329505" cy="1575328"/>
          </a:xfrm>
        </p:grpSpPr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6E93716F-75C0-4F38-8839-C3D59C63469D}"/>
                </a:ext>
              </a:extLst>
            </p:cNvPr>
            <p:cNvSpPr txBox="1"/>
            <p:nvPr/>
          </p:nvSpPr>
          <p:spPr>
            <a:xfrm flipH="1">
              <a:off x="763529" y="2509307"/>
              <a:ext cx="1369055" cy="540667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ปอด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15317A5-BFC8-487A-A869-6226D85B9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3485" y="2135640"/>
              <a:ext cx="1222423" cy="1300451"/>
            </a:xfrm>
            <a:prstGeom prst="rect">
              <a:avLst/>
            </a:prstGeom>
          </p:spPr>
        </p:pic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9CF1FC63-166B-45E4-A116-0108C80BDD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t="17917" r="52675" b="54249"/>
            <a:stretch/>
          </p:blipFill>
          <p:spPr>
            <a:xfrm>
              <a:off x="3423554" y="2558006"/>
              <a:ext cx="2669480" cy="1152962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D7290CA-6E45-42B4-8187-0E21357ADC0A}"/>
              </a:ext>
            </a:extLst>
          </p:cNvPr>
          <p:cNvGrpSpPr/>
          <p:nvPr/>
        </p:nvGrpSpPr>
        <p:grpSpPr>
          <a:xfrm>
            <a:off x="6146547" y="2924157"/>
            <a:ext cx="5415981" cy="1300450"/>
            <a:chOff x="6146734" y="2785867"/>
            <a:chExt cx="5415981" cy="1300450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798ECA76-6576-4C0A-B585-F133CBDA1095}"/>
                </a:ext>
              </a:extLst>
            </p:cNvPr>
            <p:cNvSpPr txBox="1"/>
            <p:nvPr/>
          </p:nvSpPr>
          <p:spPr>
            <a:xfrm flipH="1">
              <a:off x="10193660" y="3121602"/>
              <a:ext cx="1369055" cy="540667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หัวใจ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B729FF1-AE54-4132-BC47-103DACF14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0336" y="2785867"/>
              <a:ext cx="1222423" cy="130045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25E91BBC-9B5C-4256-81FB-E7D8C4724A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48442" t="32699" b="48370"/>
            <a:stretch/>
          </p:blipFill>
          <p:spPr>
            <a:xfrm>
              <a:off x="6146734" y="3036918"/>
              <a:ext cx="2908260" cy="784193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54506AF-7B96-4EBB-82E4-C65A924BD57F}"/>
              </a:ext>
            </a:extLst>
          </p:cNvPr>
          <p:cNvGrpSpPr/>
          <p:nvPr/>
        </p:nvGrpSpPr>
        <p:grpSpPr>
          <a:xfrm>
            <a:off x="88085" y="3703864"/>
            <a:ext cx="6386034" cy="1300450"/>
            <a:chOff x="88085" y="3703864"/>
            <a:chExt cx="6386034" cy="1300450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A79CFC40-4A6B-4450-9C40-BF0A70D5CD6B}"/>
                </a:ext>
              </a:extLst>
            </p:cNvPr>
            <p:cNvSpPr txBox="1"/>
            <p:nvPr/>
          </p:nvSpPr>
          <p:spPr>
            <a:xfrm flipH="1">
              <a:off x="88085" y="4064282"/>
              <a:ext cx="1849374" cy="540667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กระเพาะอาหาร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1B39211-4707-444A-9961-DB3F6B674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3486" y="3703864"/>
              <a:ext cx="1222423" cy="1300450"/>
            </a:xfrm>
            <a:prstGeom prst="rect">
              <a:avLst/>
            </a:prstGeom>
          </p:spPr>
        </p:pic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5157976E-F83C-402F-AB0E-33ABFA2816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t="52163" r="45972" b="41116"/>
            <a:stretch/>
          </p:blipFill>
          <p:spPr>
            <a:xfrm>
              <a:off x="3426520" y="3979377"/>
              <a:ext cx="3047599" cy="278412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C38415D-2314-40D0-91D0-906A536C4099}"/>
              </a:ext>
            </a:extLst>
          </p:cNvPr>
          <p:cNvGrpSpPr/>
          <p:nvPr/>
        </p:nvGrpSpPr>
        <p:grpSpPr>
          <a:xfrm>
            <a:off x="6146547" y="4544597"/>
            <a:ext cx="5583019" cy="1432469"/>
            <a:chOff x="6159036" y="4471799"/>
            <a:chExt cx="5583019" cy="1432469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E14A6F8C-1AF2-46EC-943F-3E3F4AE55B7F}"/>
                </a:ext>
              </a:extLst>
            </p:cNvPr>
            <p:cNvSpPr txBox="1"/>
            <p:nvPr/>
          </p:nvSpPr>
          <p:spPr>
            <a:xfrm flipH="1">
              <a:off x="10373000" y="4994789"/>
              <a:ext cx="1369055" cy="540667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ลำไส้เล็ก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AAD315F-2EF6-4438-8E8C-67601FEAE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1678" y="4603818"/>
              <a:ext cx="1222423" cy="1300450"/>
            </a:xfrm>
            <a:prstGeom prst="rect">
              <a:avLst/>
            </a:prstGeom>
          </p:spPr>
        </p:pic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0C0C1A1F-4ADE-4BE4-A823-28FDFBF5E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48442" t="65295" b="9027"/>
            <a:stretch/>
          </p:blipFill>
          <p:spPr>
            <a:xfrm>
              <a:off x="6159036" y="4471799"/>
              <a:ext cx="2908261" cy="1063657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490EFA9-A93E-49A0-B3E3-7CB430BCDE6C}"/>
              </a:ext>
            </a:extLst>
          </p:cNvPr>
          <p:cNvGrpSpPr/>
          <p:nvPr/>
        </p:nvGrpSpPr>
        <p:grpSpPr>
          <a:xfrm>
            <a:off x="569724" y="4550061"/>
            <a:ext cx="5414673" cy="1877434"/>
            <a:chOff x="558724" y="4603817"/>
            <a:chExt cx="5414673" cy="1877434"/>
          </a:xfrm>
        </p:grpSpPr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B3A37D59-A30E-477B-B475-6153BBF9135B}"/>
                </a:ext>
              </a:extLst>
            </p:cNvPr>
            <p:cNvSpPr txBox="1"/>
            <p:nvPr/>
          </p:nvSpPr>
          <p:spPr>
            <a:xfrm flipH="1">
              <a:off x="558724" y="5535456"/>
              <a:ext cx="1369055" cy="540667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ลำไส้ใหญ่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0121481-22F0-4EFE-B41E-FE5069CE6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68392" y="5180801"/>
              <a:ext cx="1222423" cy="1300450"/>
            </a:xfrm>
            <a:prstGeom prst="rect">
              <a:avLst/>
            </a:prstGeom>
          </p:spPr>
        </p:pic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60996BF4-0DBD-4D7B-983D-28AA1DAE8D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t="68482" r="54849"/>
            <a:stretch/>
          </p:blipFill>
          <p:spPr>
            <a:xfrm>
              <a:off x="3426520" y="4603817"/>
              <a:ext cx="2546877" cy="1305567"/>
            </a:xfrm>
            <a:prstGeom prst="rect">
              <a:avLst/>
            </a:prstGeom>
          </p:spPr>
        </p:pic>
      </p:grpSp>
      <p:pic>
        <p:nvPicPr>
          <p:cNvPr id="36" name="Picture 35">
            <a:hlinkClick r:id="rId18" action="ppaction://hlinksldjump"/>
            <a:extLst>
              <a:ext uri="{FF2B5EF4-FFF2-40B4-BE49-F238E27FC236}">
                <a16:creationId xmlns:a16="http://schemas.microsoft.com/office/drawing/2014/main" id="{044D57B0-42B4-4D9C-96A7-EB03E90C579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1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raphic 94">
            <a:extLst>
              <a:ext uri="{FF2B5EF4-FFF2-40B4-BE49-F238E27FC236}">
                <a16:creationId xmlns:a16="http://schemas.microsoft.com/office/drawing/2014/main" id="{7CC576F3-E696-47F0-9BD6-41D4A744C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23003"/>
            <a:ext cx="12203017" cy="6834029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3B8AEC7F-0607-4B7C-B624-90817574F2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0680" y="160958"/>
            <a:ext cx="3719523" cy="75261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32E6844-7280-4686-AEDB-CBBBBE86F747}"/>
              </a:ext>
            </a:extLst>
          </p:cNvPr>
          <p:cNvGrpSpPr/>
          <p:nvPr/>
        </p:nvGrpSpPr>
        <p:grpSpPr>
          <a:xfrm>
            <a:off x="4288062" y="955329"/>
            <a:ext cx="7238507" cy="903164"/>
            <a:chOff x="4685601" y="1030799"/>
            <a:chExt cx="7741551" cy="986895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9E3F167-8FFC-4810-88B8-C027FC79B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5601" y="1030799"/>
              <a:ext cx="7741551" cy="986895"/>
            </a:xfrm>
            <a:prstGeom prst="rect">
              <a:avLst/>
            </a:prstGeom>
          </p:spPr>
        </p:pic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02FCDCE6-0EE0-4840-B94B-A22E447C4454}"/>
                </a:ext>
              </a:extLst>
            </p:cNvPr>
            <p:cNvSpPr txBox="1"/>
            <p:nvPr/>
          </p:nvSpPr>
          <p:spPr>
            <a:xfrm flipH="1">
              <a:off x="5443796" y="1143900"/>
              <a:ext cx="1495978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สมอง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E534B5C-C5BF-468A-82FD-8BE727DE8834}"/>
                </a:ext>
              </a:extLst>
            </p:cNvPr>
            <p:cNvSpPr txBox="1"/>
            <p:nvPr/>
          </p:nvSpPr>
          <p:spPr>
            <a:xfrm flipH="1">
              <a:off x="6850943" y="1273403"/>
              <a:ext cx="3854934" cy="64327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ควบคุมการทำงานของร่างกาย</a:t>
              </a:r>
            </a:p>
          </p:txBody>
        </p:sp>
      </p:grpSp>
      <p:pic>
        <p:nvPicPr>
          <p:cNvPr id="108" name="Picture 107">
            <a:extLst>
              <a:ext uri="{FF2B5EF4-FFF2-40B4-BE49-F238E27FC236}">
                <a16:creationId xmlns:a16="http://schemas.microsoft.com/office/drawing/2014/main" id="{BA54A22B-CF83-4F40-8865-D48D3025144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1EE6C6B4-BBD4-49E6-9344-D80C96F8B041}"/>
              </a:ext>
            </a:extLst>
          </p:cNvPr>
          <p:cNvGrpSpPr/>
          <p:nvPr/>
        </p:nvGrpSpPr>
        <p:grpSpPr>
          <a:xfrm>
            <a:off x="4288062" y="3803746"/>
            <a:ext cx="7238507" cy="906467"/>
            <a:chOff x="4685601" y="4143288"/>
            <a:chExt cx="7741551" cy="990504"/>
          </a:xfrm>
        </p:grpSpPr>
        <p:pic>
          <p:nvPicPr>
            <p:cNvPr id="124" name="Graphic 123">
              <a:extLst>
                <a:ext uri="{FF2B5EF4-FFF2-40B4-BE49-F238E27FC236}">
                  <a16:creationId xmlns:a16="http://schemas.microsoft.com/office/drawing/2014/main" id="{4AE9146C-8207-4393-B821-1B0375F65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5601" y="4143288"/>
              <a:ext cx="7741551" cy="990504"/>
            </a:xfrm>
            <a:prstGeom prst="rect">
              <a:avLst/>
            </a:prstGeom>
          </p:spPr>
        </p:pic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7C905392-B4B9-4ABB-ACE4-A5B6DBE02448}"/>
                </a:ext>
              </a:extLst>
            </p:cNvPr>
            <p:cNvSpPr txBox="1"/>
            <p:nvPr/>
          </p:nvSpPr>
          <p:spPr>
            <a:xfrm flipH="1">
              <a:off x="5240615" y="4248369"/>
              <a:ext cx="3640597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กระเพาะอาหาร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2CEEF610-DDE7-402F-9BA5-18D8538FF39D}"/>
                </a:ext>
              </a:extLst>
            </p:cNvPr>
            <p:cNvSpPr txBox="1"/>
            <p:nvPr/>
          </p:nvSpPr>
          <p:spPr>
            <a:xfrm flipH="1">
              <a:off x="8429265" y="4375757"/>
              <a:ext cx="3854934" cy="62764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019" dirty="0">
                  <a:latin typeface="TH Sarabun New" pitchFamily="34" charset="-34"/>
                  <a:cs typeface="TH Sarabun New" pitchFamily="34" charset="-34"/>
                </a:rPr>
                <a:t>การย่อยอาหาร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DE0D99E-C602-4656-94E8-2E056F395D30}"/>
              </a:ext>
            </a:extLst>
          </p:cNvPr>
          <p:cNvGrpSpPr/>
          <p:nvPr/>
        </p:nvGrpSpPr>
        <p:grpSpPr>
          <a:xfrm>
            <a:off x="4288062" y="4753751"/>
            <a:ext cx="7238507" cy="933803"/>
            <a:chOff x="4685601" y="5181366"/>
            <a:chExt cx="7741551" cy="1020374"/>
          </a:xfrm>
        </p:grpSpPr>
        <p:pic>
          <p:nvPicPr>
            <p:cNvPr id="125" name="Graphic 124">
              <a:extLst>
                <a:ext uri="{FF2B5EF4-FFF2-40B4-BE49-F238E27FC236}">
                  <a16:creationId xmlns:a16="http://schemas.microsoft.com/office/drawing/2014/main" id="{3773E2C7-2522-4670-B15C-915C83100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5601" y="5181366"/>
              <a:ext cx="7741551" cy="985075"/>
            </a:xfrm>
            <a:prstGeom prst="rect">
              <a:avLst/>
            </a:prstGeom>
          </p:spPr>
        </p:pic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517DEA20-3CB4-4A2D-A97F-0447B948703F}"/>
                </a:ext>
              </a:extLst>
            </p:cNvPr>
            <p:cNvSpPr txBox="1"/>
            <p:nvPr/>
          </p:nvSpPr>
          <p:spPr>
            <a:xfrm flipH="1">
              <a:off x="5285594" y="5341901"/>
              <a:ext cx="2364157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ลำไส้เล็ก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9821E747-4855-4CB9-8C50-86ABF5E783C3}"/>
                </a:ext>
              </a:extLst>
            </p:cNvPr>
            <p:cNvSpPr txBox="1"/>
            <p:nvPr/>
          </p:nvSpPr>
          <p:spPr>
            <a:xfrm flipH="1">
              <a:off x="7336498" y="5479901"/>
              <a:ext cx="4523718" cy="64327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การย่อยอาหารและดูดซึมสารอาหาร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6F14F6-38E0-4B96-97A3-ADA1633957FC}"/>
              </a:ext>
            </a:extLst>
          </p:cNvPr>
          <p:cNvGrpSpPr/>
          <p:nvPr/>
        </p:nvGrpSpPr>
        <p:grpSpPr>
          <a:xfrm>
            <a:off x="4288062" y="5684838"/>
            <a:ext cx="7238507" cy="935138"/>
            <a:chOff x="4685601" y="6198780"/>
            <a:chExt cx="7909577" cy="1021834"/>
          </a:xfrm>
        </p:grpSpPr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12BEC9BA-E9E9-4D36-8B3E-AC45E64E57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5601" y="6198780"/>
              <a:ext cx="7909577" cy="993228"/>
            </a:xfrm>
            <a:prstGeom prst="rect">
              <a:avLst/>
            </a:prstGeom>
          </p:spPr>
        </p:pic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C76C99D-1343-4D96-8FD9-7CF205A1902B}"/>
                </a:ext>
              </a:extLst>
            </p:cNvPr>
            <p:cNvSpPr txBox="1"/>
            <p:nvPr/>
          </p:nvSpPr>
          <p:spPr>
            <a:xfrm flipH="1">
              <a:off x="5057580" y="6360774"/>
              <a:ext cx="3075129" cy="85984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ลำไส้ใหญ่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1798C740-E673-4673-8A58-0596401545F9}"/>
                </a:ext>
              </a:extLst>
            </p:cNvPr>
            <p:cNvSpPr txBox="1"/>
            <p:nvPr/>
          </p:nvSpPr>
          <p:spPr>
            <a:xfrm flipH="1">
              <a:off x="7435388" y="6446877"/>
              <a:ext cx="4844430" cy="64327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การย่อยอาหาร</a:t>
              </a:r>
            </a:p>
          </p:txBody>
        </p:sp>
      </p:grpSp>
      <p:pic>
        <p:nvPicPr>
          <p:cNvPr id="34" name="Graphic 49">
            <a:extLst>
              <a:ext uri="{FF2B5EF4-FFF2-40B4-BE49-F238E27FC236}">
                <a16:creationId xmlns:a16="http://schemas.microsoft.com/office/drawing/2014/main" id="{DE32CB22-65ED-414A-9C91-8C7B7089BDA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974" y="1158486"/>
            <a:ext cx="3003585" cy="535421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CC07533-4C66-47E1-9366-33E893D2D287}"/>
              </a:ext>
            </a:extLst>
          </p:cNvPr>
          <p:cNvGrpSpPr/>
          <p:nvPr/>
        </p:nvGrpSpPr>
        <p:grpSpPr>
          <a:xfrm>
            <a:off x="4288062" y="1890410"/>
            <a:ext cx="7238507" cy="903988"/>
            <a:chOff x="4288062" y="1890410"/>
            <a:chExt cx="7238507" cy="903988"/>
          </a:xfrm>
        </p:grpSpPr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71237000-DC12-4CE3-BF3B-E3E79DA6B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8062" y="1890410"/>
              <a:ext cx="7238507" cy="903988"/>
            </a:xfrm>
            <a:prstGeom prst="rect">
              <a:avLst/>
            </a:prstGeom>
          </p:spPr>
        </p:pic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47B61FAE-78CA-441B-8F1E-4EB0EE45273A}"/>
                </a:ext>
              </a:extLst>
            </p:cNvPr>
            <p:cNvSpPr txBox="1"/>
            <p:nvPr/>
          </p:nvSpPr>
          <p:spPr>
            <a:xfrm flipH="1">
              <a:off x="6307608" y="2067849"/>
              <a:ext cx="3476835" cy="58869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แลกเปลี่ยนแก๊ส เมื่อหายใจ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8E8CFFD8-651F-485A-AF71-45792FCAC467}"/>
                </a:ext>
              </a:extLst>
            </p:cNvPr>
            <p:cNvSpPr txBox="1"/>
            <p:nvPr/>
          </p:nvSpPr>
          <p:spPr>
            <a:xfrm flipH="1">
              <a:off x="4954134" y="1976176"/>
              <a:ext cx="1398770" cy="786888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ปอด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2EFD7CA-0437-441E-AF65-D48D947A1A2C}"/>
              </a:ext>
            </a:extLst>
          </p:cNvPr>
          <p:cNvGrpSpPr/>
          <p:nvPr/>
        </p:nvGrpSpPr>
        <p:grpSpPr>
          <a:xfrm>
            <a:off x="4288062" y="2850867"/>
            <a:ext cx="7238507" cy="892418"/>
            <a:chOff x="4288062" y="2850867"/>
            <a:chExt cx="7238507" cy="892418"/>
          </a:xfrm>
        </p:grpSpPr>
        <p:pic>
          <p:nvPicPr>
            <p:cNvPr id="123" name="Graphic 122">
              <a:extLst>
                <a:ext uri="{FF2B5EF4-FFF2-40B4-BE49-F238E27FC236}">
                  <a16:creationId xmlns:a16="http://schemas.microsoft.com/office/drawing/2014/main" id="{FE9FD9F1-8075-4C4B-B047-5A1738962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8062" y="2850867"/>
              <a:ext cx="7238507" cy="892418"/>
            </a:xfrm>
            <a:prstGeom prst="rect">
              <a:avLst/>
            </a:prstGeom>
          </p:spPr>
        </p:pic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E4BDC8E5-7616-4265-9DB7-ED8C9CB4742D}"/>
                </a:ext>
              </a:extLst>
            </p:cNvPr>
            <p:cNvSpPr txBox="1"/>
            <p:nvPr/>
          </p:nvSpPr>
          <p:spPr>
            <a:xfrm flipH="1">
              <a:off x="5029429" y="2956397"/>
              <a:ext cx="1398770" cy="786888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หัวใจ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4BA0E991-84C4-4A43-AE8F-285EC2AA5476}"/>
                </a:ext>
              </a:extLst>
            </p:cNvPr>
            <p:cNvSpPr txBox="1"/>
            <p:nvPr/>
          </p:nvSpPr>
          <p:spPr>
            <a:xfrm flipH="1">
              <a:off x="6319929" y="3007144"/>
              <a:ext cx="2867700" cy="58869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สูบฉีดเลือดไปทั่วร่างกาย</a:t>
              </a:r>
            </a:p>
          </p:txBody>
        </p:sp>
      </p:grpSp>
      <p:pic>
        <p:nvPicPr>
          <p:cNvPr id="32" name="text1">
            <a:extLst>
              <a:ext uri="{FF2B5EF4-FFF2-40B4-BE49-F238E27FC236}">
                <a16:creationId xmlns:a16="http://schemas.microsoft.com/office/drawing/2014/main" id="{6FB2A300-9E97-4144-8F95-7BDA28BB165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865" y="95074"/>
            <a:ext cx="5338961" cy="924209"/>
          </a:xfrm>
          <a:prstGeom prst="rect">
            <a:avLst/>
          </a:prstGeom>
        </p:spPr>
      </p:pic>
      <p:pic>
        <p:nvPicPr>
          <p:cNvPr id="35" name="Picture 34">
            <a:hlinkClick r:id="rId15" action="ppaction://hlinksldjump"/>
            <a:extLst>
              <a:ext uri="{FF2B5EF4-FFF2-40B4-BE49-F238E27FC236}">
                <a16:creationId xmlns:a16="http://schemas.microsoft.com/office/drawing/2014/main" id="{9314164B-8FA8-4585-9157-3F6F8AD6CD6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pic>
        <p:nvPicPr>
          <p:cNvPr id="107" name="Picture 10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3AC0F9-CFFA-4CB8-A0FD-3850A6D33F8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8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E507428A-657F-465A-B941-A6BD692F8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47539" y="826081"/>
            <a:ext cx="9942341" cy="516521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68A3D70-2101-440A-8598-1F5F660FD5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361FF6-BAD3-4454-B283-BC07DBB82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2481A6-E6A4-404D-8E4D-6CC22E5F44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150988"/>
            <a:ext cx="3126096" cy="47460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003372C-4F97-42E0-B472-09A502788BF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8054" y="1023718"/>
            <a:ext cx="9526096" cy="4570737"/>
          </a:xfrm>
          <a:prstGeom prst="roundRect">
            <a:avLst>
              <a:gd name="adj" fmla="val 5866"/>
            </a:avLst>
          </a:prstGeom>
        </p:spPr>
      </p:pic>
      <p:pic>
        <p:nvPicPr>
          <p:cNvPr id="26" name="text2">
            <a:extLst>
              <a:ext uri="{FF2B5EF4-FFF2-40B4-BE49-F238E27FC236}">
                <a16:creationId xmlns:a16="http://schemas.microsoft.com/office/drawing/2014/main" id="{133A8647-AA41-4BE9-893F-0863D3B00BA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0581" y="113671"/>
            <a:ext cx="4341040" cy="789945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8B6F74C1-3466-44DC-B7DD-06C2EC533B02}"/>
              </a:ext>
            </a:extLst>
          </p:cNvPr>
          <p:cNvGrpSpPr/>
          <p:nvPr/>
        </p:nvGrpSpPr>
        <p:grpSpPr>
          <a:xfrm>
            <a:off x="3447770" y="6127371"/>
            <a:ext cx="5157006" cy="492003"/>
            <a:chOff x="3448133" y="6136836"/>
            <a:chExt cx="5175095" cy="493729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ED69531-1B9B-46FF-8574-E1D8E712830B}"/>
                </a:ext>
              </a:extLst>
            </p:cNvPr>
            <p:cNvSpPr/>
            <p:nvPr/>
          </p:nvSpPr>
          <p:spPr>
            <a:xfrm>
              <a:off x="3448133" y="6139773"/>
              <a:ext cx="5175095" cy="4762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4CAF50"/>
              </a:solidFill>
            </a:ln>
            <a:effectLst>
              <a:outerShdw dist="50800" dir="5400000" algn="t" rotWithShape="0">
                <a:srgbClr val="4CAF5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10D4F70-3994-406B-8C75-85426F5A1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8133" y="6136836"/>
              <a:ext cx="476274" cy="476274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D0BA1DA-9FFE-4CAC-B712-49F56C354280}"/>
                </a:ext>
              </a:extLst>
            </p:cNvPr>
            <p:cNvSpPr/>
            <p:nvPr/>
          </p:nvSpPr>
          <p:spPr>
            <a:xfrm>
              <a:off x="3924407" y="6168697"/>
              <a:ext cx="4698821" cy="461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https://www.aksorn.com/interactive3D/RM</a:t>
              </a:r>
              <a:r>
                <a:rPr lang="th-TH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11</a:t>
              </a:r>
              <a:r>
                <a:rPr lang="en-US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7565053-1624-4B44-85A6-BB08AE69EE0E}"/>
              </a:ext>
            </a:extLst>
          </p:cNvPr>
          <p:cNvGrpSpPr/>
          <p:nvPr/>
        </p:nvGrpSpPr>
        <p:grpSpPr>
          <a:xfrm>
            <a:off x="368394" y="1512306"/>
            <a:ext cx="1499766" cy="1839126"/>
            <a:chOff x="368394" y="1512306"/>
            <a:chExt cx="1499766" cy="183912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AD11575-044B-440F-B248-80887BA13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394" y="1512306"/>
              <a:ext cx="1499766" cy="177675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81BDD85-884A-4FE9-BE28-0B41963E4575}"/>
                </a:ext>
              </a:extLst>
            </p:cNvPr>
            <p:cNvSpPr txBox="1"/>
            <p:nvPr/>
          </p:nvSpPr>
          <p:spPr>
            <a:xfrm flipH="1">
              <a:off x="426445" y="2798973"/>
              <a:ext cx="1085554" cy="552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99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Android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E62D1AF-40DB-4B81-8DE1-0858E806C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206" y="1865276"/>
              <a:ext cx="927229" cy="927229"/>
            </a:xfrm>
            <a:prstGeom prst="rect">
              <a:avLst/>
            </a:prstGeom>
          </p:spPr>
        </p:pic>
      </p:grpSp>
      <p:pic>
        <p:nvPicPr>
          <p:cNvPr id="21" name="Picture 20">
            <a:hlinkClick r:id="rId13" action="ppaction://hlinksldjump"/>
            <a:extLst>
              <a:ext uri="{FF2B5EF4-FFF2-40B4-BE49-F238E27FC236}">
                <a16:creationId xmlns:a16="http://schemas.microsoft.com/office/drawing/2014/main" id="{D554CDED-E7DE-489B-8D63-663C6A30725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25C7722-141D-4CFD-B8AE-2F29B3953E64}"/>
              </a:ext>
            </a:extLst>
          </p:cNvPr>
          <p:cNvGrpSpPr/>
          <p:nvPr/>
        </p:nvGrpSpPr>
        <p:grpSpPr>
          <a:xfrm>
            <a:off x="367607" y="3378533"/>
            <a:ext cx="1493249" cy="1860206"/>
            <a:chOff x="367607" y="3378533"/>
            <a:chExt cx="1493249" cy="186020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07AAE53-E1DD-4856-AB35-7B9FF738F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607" y="3378533"/>
              <a:ext cx="1493249" cy="1777034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9ED40D8-7BAF-401C-8F2E-560148999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206" y="3720362"/>
              <a:ext cx="927229" cy="92722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0E9E55B-8910-46D1-9066-D135C6FC0D24}"/>
                </a:ext>
              </a:extLst>
            </p:cNvPr>
            <p:cNvSpPr txBox="1"/>
            <p:nvPr/>
          </p:nvSpPr>
          <p:spPr>
            <a:xfrm flipH="1">
              <a:off x="688536" y="4686279"/>
              <a:ext cx="561372" cy="5524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99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IOS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3089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phic 31">
            <a:extLst>
              <a:ext uri="{FF2B5EF4-FFF2-40B4-BE49-F238E27FC236}">
                <a16:creationId xmlns:a16="http://schemas.microsoft.com/office/drawing/2014/main" id="{52FBA700-4C87-46A1-8F38-EAF6B3A86B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37435" r="1425"/>
          <a:stretch/>
        </p:blipFill>
        <p:spPr>
          <a:xfrm>
            <a:off x="0" y="9175"/>
            <a:ext cx="12192000" cy="6858874"/>
          </a:xfrm>
          <a:prstGeom prst="rect">
            <a:avLst/>
          </a:prstGeom>
        </p:spPr>
      </p:pic>
      <p:pic>
        <p:nvPicPr>
          <p:cNvPr id="3" name="นั่ง">
            <a:extLst>
              <a:ext uri="{FF2B5EF4-FFF2-40B4-BE49-F238E27FC236}">
                <a16:creationId xmlns:a16="http://schemas.microsoft.com/office/drawing/2014/main" id="{E7DB7BB3-897B-456E-AC33-61FED90CEE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4043" y="3323560"/>
            <a:ext cx="2935026" cy="3317826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608312" y="1159388"/>
            <a:ext cx="11201960" cy="105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112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อวัยวะแต่ละส่วนของร่างกายทำหน้าที่แตกต่างกัน ขณะที่เราทำกิจกรรมต่าง ๆ ต้องอาศัยการทำงานร่วมกันของอวัยวะ เพื่อให้เราสามารถดำรงชีวิตได้ตามปกติ เช่น </a:t>
            </a:r>
            <a:endParaRPr lang="en-US" sz="3112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6" name="text2">
            <a:extLst>
              <a:ext uri="{FF2B5EF4-FFF2-40B4-BE49-F238E27FC236}">
                <a16:creationId xmlns:a16="http://schemas.microsoft.com/office/drawing/2014/main" id="{7C9840DE-0591-494E-8009-F69CCD0665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100" y="732891"/>
            <a:ext cx="3827753" cy="541232"/>
          </a:xfrm>
          <a:prstGeom prst="rect">
            <a:avLst/>
          </a:prstGeom>
        </p:spPr>
      </p:pic>
      <p:pic>
        <p:nvPicPr>
          <p:cNvPr id="37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13EAF4A-DCB6-4DBC-9E8B-617752F085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38" name="logo">
            <a:extLst>
              <a:ext uri="{FF2B5EF4-FFF2-40B4-BE49-F238E27FC236}">
                <a16:creationId xmlns:a16="http://schemas.microsoft.com/office/drawing/2014/main" id="{57150A11-4381-4D4F-B207-25E02C12BC9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39" name="เดินกด">
            <a:extLst>
              <a:ext uri="{FF2B5EF4-FFF2-40B4-BE49-F238E27FC236}">
                <a16:creationId xmlns:a16="http://schemas.microsoft.com/office/drawing/2014/main" id="{98165CE9-6F39-49D4-89E8-6395874C43E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7721" y="2246306"/>
            <a:ext cx="1761636" cy="673295"/>
          </a:xfrm>
          <a:prstGeom prst="rect">
            <a:avLst/>
          </a:prstGeom>
        </p:spPr>
      </p:pic>
      <p:pic>
        <p:nvPicPr>
          <p:cNvPr id="40" name="นั่งกด">
            <a:extLst>
              <a:ext uri="{FF2B5EF4-FFF2-40B4-BE49-F238E27FC236}">
                <a16:creationId xmlns:a16="http://schemas.microsoft.com/office/drawing/2014/main" id="{0469D52E-6268-4348-8BF8-F44614F8F05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9533" y="2236622"/>
            <a:ext cx="3086524" cy="70064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87E9BF9-4330-4432-AAD9-5B956B376B8E}"/>
              </a:ext>
            </a:extLst>
          </p:cNvPr>
          <p:cNvGrpSpPr/>
          <p:nvPr/>
        </p:nvGrpSpPr>
        <p:grpSpPr>
          <a:xfrm>
            <a:off x="5966156" y="4464570"/>
            <a:ext cx="2973890" cy="795352"/>
            <a:chOff x="6469173" y="4617436"/>
            <a:chExt cx="3249598" cy="869088"/>
          </a:xfrm>
        </p:grpSpPr>
        <p:sp>
          <p:nvSpPr>
            <p:cNvPr id="43" name="ชื่อกระเพาะ">
              <a:extLst>
                <a:ext uri="{FF2B5EF4-FFF2-40B4-BE49-F238E27FC236}">
                  <a16:creationId xmlns:a16="http://schemas.microsoft.com/office/drawing/2014/main" id="{431F5DC7-2D3F-4138-9919-F403BED29C3D}"/>
                </a:ext>
              </a:extLst>
            </p:cNvPr>
            <p:cNvSpPr txBox="1"/>
            <p:nvPr/>
          </p:nvSpPr>
          <p:spPr>
            <a:xfrm flipH="1">
              <a:off x="6469173" y="4617436"/>
              <a:ext cx="2667968" cy="869088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ใช้มือ</a:t>
              </a:r>
              <a:b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เปิดหน้าหนังสือ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AEE35BD-7019-4C59-B216-0A6981029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flipH="1">
              <a:off x="8647743" y="5132781"/>
              <a:ext cx="1071028" cy="180085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25DF050-1347-4FCB-8369-6A8DD5522DD8}"/>
              </a:ext>
            </a:extLst>
          </p:cNvPr>
          <p:cNvGrpSpPr/>
          <p:nvPr/>
        </p:nvGrpSpPr>
        <p:grpSpPr>
          <a:xfrm>
            <a:off x="9230941" y="3921918"/>
            <a:ext cx="2460214" cy="795352"/>
            <a:chOff x="10135315" y="4016108"/>
            <a:chExt cx="2688298" cy="869088"/>
          </a:xfrm>
        </p:grpSpPr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4E9C71ED-A8F6-4DE1-BB82-58DE3516F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135315" y="4143886"/>
              <a:ext cx="1076325" cy="180975"/>
            </a:xfrm>
            <a:prstGeom prst="rect">
              <a:avLst/>
            </a:prstGeom>
          </p:spPr>
        </p:pic>
        <p:sp>
          <p:nvSpPr>
            <p:cNvPr id="48" name="ชื่อกระเพาะ">
              <a:extLst>
                <a:ext uri="{FF2B5EF4-FFF2-40B4-BE49-F238E27FC236}">
                  <a16:creationId xmlns:a16="http://schemas.microsoft.com/office/drawing/2014/main" id="{8C272C11-6AB1-424A-9B5A-47BC76446CAB}"/>
                </a:ext>
              </a:extLst>
            </p:cNvPr>
            <p:cNvSpPr txBox="1"/>
            <p:nvPr/>
          </p:nvSpPr>
          <p:spPr>
            <a:xfrm flipH="1">
              <a:off x="10155644" y="4016108"/>
              <a:ext cx="2667969" cy="869088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ใช้ตา</a:t>
              </a:r>
              <a:b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มองตัวหนังสือ</a:t>
              </a:r>
            </a:p>
          </p:txBody>
        </p:sp>
      </p:grpSp>
      <p:pic>
        <p:nvPicPr>
          <p:cNvPr id="30" name="text1">
            <a:extLst>
              <a:ext uri="{FF2B5EF4-FFF2-40B4-BE49-F238E27FC236}">
                <a16:creationId xmlns:a16="http://schemas.microsoft.com/office/drawing/2014/main" id="{9BAB0EED-7EB7-4617-8BC3-F8410E3FB6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520" y="11986"/>
            <a:ext cx="5338961" cy="92420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AC6AB38-93A0-4B0E-A70E-5B6A4393195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9818" y="3091896"/>
            <a:ext cx="1909369" cy="337129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AD7B61C-9E3C-4E33-A0E4-18518AD44CC8}"/>
              </a:ext>
            </a:extLst>
          </p:cNvPr>
          <p:cNvGrpSpPr/>
          <p:nvPr/>
        </p:nvGrpSpPr>
        <p:grpSpPr>
          <a:xfrm>
            <a:off x="3549891" y="3807190"/>
            <a:ext cx="2107322" cy="795352"/>
            <a:chOff x="4008437" y="4109198"/>
            <a:chExt cx="2302689" cy="869088"/>
          </a:xfrm>
        </p:grpSpPr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FD7048F4-8E27-402B-88F0-755C1E788A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008437" y="4266119"/>
              <a:ext cx="1076325" cy="180975"/>
            </a:xfrm>
            <a:prstGeom prst="rect">
              <a:avLst/>
            </a:prstGeom>
          </p:spPr>
        </p:pic>
        <p:sp>
          <p:nvSpPr>
            <p:cNvPr id="52" name="ชื่อกระเพาะ">
              <a:extLst>
                <a:ext uri="{FF2B5EF4-FFF2-40B4-BE49-F238E27FC236}">
                  <a16:creationId xmlns:a16="http://schemas.microsoft.com/office/drawing/2014/main" id="{9FEFD6EE-9B26-45E7-9918-9E4F15087E65}"/>
                </a:ext>
              </a:extLst>
            </p:cNvPr>
            <p:cNvSpPr txBox="1"/>
            <p:nvPr/>
          </p:nvSpPr>
          <p:spPr>
            <a:xfrm flipH="1">
              <a:off x="4533112" y="4109198"/>
              <a:ext cx="1778014" cy="869088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ใช้ตา </a:t>
              </a:r>
            </a:p>
            <a:p>
              <a:pPr algn="ctr">
                <a:lnSpc>
                  <a:spcPct val="80000"/>
                </a:lnSpc>
              </a:pP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มองทาง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F4B1FC4-C045-421C-B582-5C63B5E5D5AD}"/>
              </a:ext>
            </a:extLst>
          </p:cNvPr>
          <p:cNvGrpSpPr/>
          <p:nvPr/>
        </p:nvGrpSpPr>
        <p:grpSpPr>
          <a:xfrm>
            <a:off x="3226186" y="5829120"/>
            <a:ext cx="2907612" cy="795352"/>
            <a:chOff x="3651558" y="5906226"/>
            <a:chExt cx="3177171" cy="869088"/>
          </a:xfrm>
        </p:grpSpPr>
        <p:sp>
          <p:nvSpPr>
            <p:cNvPr id="49" name="ชื่อกระเพาะ">
              <a:extLst>
                <a:ext uri="{FF2B5EF4-FFF2-40B4-BE49-F238E27FC236}">
                  <a16:creationId xmlns:a16="http://schemas.microsoft.com/office/drawing/2014/main" id="{8DDE87A7-04F4-47D1-AD1D-1C826E5A2DA4}"/>
                </a:ext>
              </a:extLst>
            </p:cNvPr>
            <p:cNvSpPr txBox="1"/>
            <p:nvPr/>
          </p:nvSpPr>
          <p:spPr>
            <a:xfrm flipH="1">
              <a:off x="4160759" y="5906226"/>
              <a:ext cx="2667970" cy="869088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ใช้ขาและเท้า</a:t>
              </a:r>
            </a:p>
            <a:p>
              <a:pPr algn="ctr">
                <a:lnSpc>
                  <a:spcPct val="80000"/>
                </a:lnSpc>
              </a:pP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ก้าวเดิน</a:t>
              </a:r>
            </a:p>
          </p:txBody>
        </p:sp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934C202B-9894-40A3-B31B-61B2F78A9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651558" y="6001867"/>
              <a:ext cx="1076325" cy="1809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06811F1-EBFA-4E02-9513-79FE75CCBE2F}"/>
              </a:ext>
            </a:extLst>
          </p:cNvPr>
          <p:cNvGrpSpPr/>
          <p:nvPr/>
        </p:nvGrpSpPr>
        <p:grpSpPr>
          <a:xfrm>
            <a:off x="-297958" y="4936192"/>
            <a:ext cx="2936898" cy="795352"/>
            <a:chOff x="-369350" y="4938439"/>
            <a:chExt cx="3209173" cy="869088"/>
          </a:xfrm>
        </p:grpSpPr>
        <p:sp>
          <p:nvSpPr>
            <p:cNvPr id="54" name="ชื่อกระเพาะ">
              <a:extLst>
                <a:ext uri="{FF2B5EF4-FFF2-40B4-BE49-F238E27FC236}">
                  <a16:creationId xmlns:a16="http://schemas.microsoft.com/office/drawing/2014/main" id="{81B396D2-CAC5-4C5B-90B6-D7341792FA59}"/>
                </a:ext>
              </a:extLst>
            </p:cNvPr>
            <p:cNvSpPr txBox="1"/>
            <p:nvPr/>
          </p:nvSpPr>
          <p:spPr>
            <a:xfrm flipH="1">
              <a:off x="-369350" y="4938439"/>
              <a:ext cx="2667970" cy="869088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ใช้แขนและมือ</a:t>
              </a:r>
            </a:p>
            <a:p>
              <a:pPr algn="ctr">
                <a:lnSpc>
                  <a:spcPct val="80000"/>
                </a:lnSpc>
              </a:pPr>
              <a:r>
                <a:rPr lang="th-TH" sz="27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ช่วยทรงตัว</a:t>
              </a:r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D12C5AF1-E0C9-48BB-AE26-15B95F2FD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flipH="1">
              <a:off x="1763498" y="5084749"/>
              <a:ext cx="1076325" cy="180975"/>
            </a:xfrm>
            <a:prstGeom prst="rect">
              <a:avLst/>
            </a:prstGeom>
          </p:spPr>
        </p:pic>
      </p:grpSp>
      <p:pic>
        <p:nvPicPr>
          <p:cNvPr id="28" name="Picture 27">
            <a:hlinkClick r:id="rId16" action="ppaction://hlinksldjump"/>
            <a:extLst>
              <a:ext uri="{FF2B5EF4-FFF2-40B4-BE49-F238E27FC236}">
                <a16:creationId xmlns:a16="http://schemas.microsoft.com/office/drawing/2014/main" id="{05AD5496-277D-4765-9B0B-22850B6D9D5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3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การทำงานร่วมกันของร่างกาย resize">
            <a:hlinkClick r:id="" action="ppaction://media"/>
            <a:extLst>
              <a:ext uri="{FF2B5EF4-FFF2-40B4-BE49-F238E27FC236}">
                <a16:creationId xmlns:a16="http://schemas.microsoft.com/office/drawing/2014/main" id="{BA4E29C3-2E72-4F24-B050-7F4CA4A063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7BC4F5-A385-40D8-B99C-942CC8DC70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" y="23971"/>
            <a:ext cx="12189676" cy="6834029"/>
          </a:xfrm>
          <a:prstGeom prst="rect">
            <a:avLst/>
          </a:prstGeom>
        </p:spPr>
      </p:pic>
      <p:pic>
        <p:nvPicPr>
          <p:cNvPr id="8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1E240D-9912-4CA3-A0FD-25CFED828E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B6AAC-8BF5-4C30-AECA-012E89555DE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49" y="2419349"/>
            <a:ext cx="2019302" cy="201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75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55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การดูแลรักษาร่างกาย resize">
            <a:hlinkClick r:id="" action="ppaction://media"/>
            <a:extLst>
              <a:ext uri="{FF2B5EF4-FFF2-40B4-BE49-F238E27FC236}">
                <a16:creationId xmlns:a16="http://schemas.microsoft.com/office/drawing/2014/main" id="{97B740AA-7A34-4190-B898-C5DE541B6B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E32B58E-FF91-45F7-9F64-F771ECF8E4C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676" cy="6834029"/>
          </a:xfrm>
          <a:prstGeom prst="rect">
            <a:avLst/>
          </a:prstGeom>
        </p:spPr>
      </p:pic>
      <p:pic>
        <p:nvPicPr>
          <p:cNvPr id="8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7DE2FF5-F802-4260-A78D-3915E69F91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CC151C-B77F-41C2-8D41-320F1137E5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49" y="2419349"/>
            <a:ext cx="2019302" cy="201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4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5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A4A82B-557B-4F2D-AD30-43A2EF9E0B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94232"/>
          </a:xfrm>
          <a:prstGeom prst="rect">
            <a:avLst/>
          </a:prstGeom>
        </p:spPr>
      </p:pic>
      <p:pic>
        <p:nvPicPr>
          <p:cNvPr id="9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5A5ABB-61D4-46BE-80F3-C4844AEE8C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0" name="logo">
            <a:extLst>
              <a:ext uri="{FF2B5EF4-FFF2-40B4-BE49-F238E27FC236}">
                <a16:creationId xmlns:a16="http://schemas.microsoft.com/office/drawing/2014/main" id="{ACA7A005-E8B9-4C04-ABB3-EDC8DB991A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ABA1E19-CC9F-46FD-BAC0-08ED3FA6B0DF}"/>
              </a:ext>
            </a:extLst>
          </p:cNvPr>
          <p:cNvGrpSpPr/>
          <p:nvPr/>
        </p:nvGrpSpPr>
        <p:grpSpPr>
          <a:xfrm>
            <a:off x="417630" y="4718770"/>
            <a:ext cx="5855622" cy="1142097"/>
            <a:chOff x="1639128" y="4925131"/>
            <a:chExt cx="8533265" cy="16643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7CB510D-155B-41E5-BEE7-8A056C5A9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9128" y="4925131"/>
              <a:ext cx="8533265" cy="1664352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F19A76-4E0C-4052-910F-1B52C054FBFC}"/>
                </a:ext>
              </a:extLst>
            </p:cNvPr>
            <p:cNvSpPr/>
            <p:nvPr/>
          </p:nvSpPr>
          <p:spPr>
            <a:xfrm>
              <a:off x="2165462" y="5078161"/>
              <a:ext cx="7628621" cy="1390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หากร่างกายของเราขาดอวัยวะส่วนใดส่วนหนึ่งไป </a:t>
              </a:r>
              <a:b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กิจกรรมในชีวิตประจำวันจะเป็นอย่างไร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F903BA5-AB91-41D4-89A8-0C6B76884314}"/>
              </a:ext>
            </a:extLst>
          </p:cNvPr>
          <p:cNvGrpSpPr/>
          <p:nvPr/>
        </p:nvGrpSpPr>
        <p:grpSpPr>
          <a:xfrm>
            <a:off x="6583680" y="4485938"/>
            <a:ext cx="4869420" cy="2194277"/>
            <a:chOff x="6583680" y="4399292"/>
            <a:chExt cx="4869420" cy="2280924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87C49E2-77D0-420B-9D57-551182EF875C}"/>
                </a:ext>
              </a:extLst>
            </p:cNvPr>
            <p:cNvSpPr/>
            <p:nvPr/>
          </p:nvSpPr>
          <p:spPr>
            <a:xfrm>
              <a:off x="6583680" y="4399292"/>
              <a:ext cx="4869420" cy="228092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ชื่อเรื่อง 1">
              <a:extLst>
                <a:ext uri="{FF2B5EF4-FFF2-40B4-BE49-F238E27FC236}">
                  <a16:creationId xmlns:a16="http://schemas.microsoft.com/office/drawing/2014/main" id="{8DC1B8D9-2338-4C87-B064-821F648EBA4A}"/>
                </a:ext>
              </a:extLst>
            </p:cNvPr>
            <p:cNvSpPr txBox="1">
              <a:spLocks/>
            </p:cNvSpPr>
            <p:nvPr/>
          </p:nvSpPr>
          <p:spPr>
            <a:xfrm>
              <a:off x="6750516" y="4863684"/>
              <a:ext cx="4525740" cy="1352823"/>
            </a:xfrm>
            <a:prstGeom prst="rect">
              <a:avLst/>
            </a:prstGeom>
          </p:spPr>
          <p:txBody>
            <a:bodyPr vert="horz" lIns="108720" tIns="54359" rIns="108720" bIns="54359" rtlCol="0" anchor="ctr">
              <a:noAutofit/>
            </a:bodyPr>
            <a:lstStyle>
              <a:lvl1pPr algn="ctr" defTabSz="1187988" rtl="0" eaLnBrk="1" latinLnBrk="0" hangingPunct="1">
                <a:spcBef>
                  <a:spcPct val="0"/>
                </a:spcBef>
                <a:buNone/>
                <a:defRPr sz="5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การทำกิจกรรมต่าง ๆ ต้องใช้อวัยวะต่าง ๆ ทำงานร่วมกัน หากขาดอวัยวะส่วนใดส่วนหนึ่งไป เราอาจ</a:t>
              </a:r>
              <a:b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ทำกิจกรรมต่าง ๆ ได้ไม่ดีหรือทำได้ไม่เป็นปกติ ดังนั้น เราจึงควรดูแลรักษาอวัยวะทุกส่วนของร่างกายให้สะอาดและปลอดภัยอยู่เสมอ</a:t>
              </a:r>
              <a:endParaRPr lang="en-US" sz="2563" dirty="0"/>
            </a:p>
          </p:txBody>
        </p:sp>
      </p:grpSp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166B9826-BCDF-4DDB-BD5A-E9A9A16FFF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5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3F2974-EFFF-4FC8-AC90-628214B8E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1986"/>
            <a:ext cx="12191999" cy="68460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58C66A-944E-43A3-BB47-41FDF51ED7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9199" y="184500"/>
            <a:ext cx="5813600" cy="1160198"/>
          </a:xfrm>
          <a:prstGeom prst="rect">
            <a:avLst/>
          </a:prstGeom>
        </p:spPr>
      </p:pic>
      <p:pic>
        <p:nvPicPr>
          <p:cNvPr id="5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817F14-34EF-488B-B8C6-A0B7C39BBF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A467D6A3-C56E-4FFA-B50D-E8FF350B690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  <a:extLst>
              <a:ext uri="{FF2B5EF4-FFF2-40B4-BE49-F238E27FC236}">
                <a16:creationId xmlns:a16="http://schemas.microsoft.com/office/drawing/2014/main" id="{32316E84-2C65-47F5-9A06-F6E24EEA4F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2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:a16="http://schemas.microsoft.com/office/drawing/2014/main" id="{584BE5E4-E067-4305-A609-6F406B1F9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27" y="0"/>
            <a:ext cx="12219027" cy="68631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9EEBFDA-637F-4F80-BAFB-9A1E65C5F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139" y="277158"/>
            <a:ext cx="9853241" cy="132573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9A0065-5766-4E6A-B3F3-5936F8C2C1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954" y="4554562"/>
            <a:ext cx="239547" cy="23703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9BBFF46D-8DE8-4AD5-8568-8A2AA23E723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66577" y="4627669"/>
            <a:ext cx="331399" cy="3278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A9C4567-E5B8-488C-AF20-8CD7766AA90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505641" y="4899118"/>
            <a:ext cx="239547" cy="2370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3C8C525-6D41-4381-B5B2-B6809298EB8F}"/>
              </a:ext>
            </a:extLst>
          </p:cNvPr>
          <p:cNvSpPr txBox="1"/>
          <p:nvPr/>
        </p:nvSpPr>
        <p:spPr>
          <a:xfrm>
            <a:off x="1505641" y="591929"/>
            <a:ext cx="9180718" cy="7683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39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สัตว์และพืชมีส่วนต่าง ๆ เหมือนกันหรือแตกต่างกัน อย่างไร</a:t>
            </a:r>
            <a:endParaRPr lang="en-US" sz="4393" dirty="0"/>
          </a:p>
        </p:txBody>
      </p:sp>
      <p:pic>
        <p:nvPicPr>
          <p:cNvPr id="45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E5B095E-5F5A-4154-B184-A80707426B8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58" name="logo">
            <a:extLst>
              <a:ext uri="{FF2B5EF4-FFF2-40B4-BE49-F238E27FC236}">
                <a16:creationId xmlns:a16="http://schemas.microsoft.com/office/drawing/2014/main" id="{156F6D13-F84B-4758-AA8D-F1E086DAF8F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11" name="Picture 10">
            <a:hlinkClick r:id="rId13" action="ppaction://hlinksldjump"/>
            <a:extLst>
              <a:ext uri="{FF2B5EF4-FFF2-40B4-BE49-F238E27FC236}">
                <a16:creationId xmlns:a16="http://schemas.microsoft.com/office/drawing/2014/main" id="{96BD750B-D95B-415B-8CC4-564F5D4170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5739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79">
            <a:extLst>
              <a:ext uri="{FF2B5EF4-FFF2-40B4-BE49-F238E27FC236}">
                <a16:creationId xmlns:a16="http://schemas.microsoft.com/office/drawing/2014/main" id="{27FC071F-DFB3-42FC-8760-7B918FCB8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42" y="-470482"/>
            <a:ext cx="12201942" cy="7330058"/>
          </a:xfrm>
          <a:prstGeom prst="rect">
            <a:avLst/>
          </a:prstGeom>
        </p:spPr>
      </p:pic>
      <p:pic>
        <p:nvPicPr>
          <p:cNvPr id="23" name="ผลและเมล็ดกด">
            <a:extLst>
              <a:ext uri="{FF2B5EF4-FFF2-40B4-BE49-F238E27FC236}">
                <a16:creationId xmlns:a16="http://schemas.microsoft.com/office/drawing/2014/main" id="{72C1AE73-E287-481D-987E-C421366235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081" y="694974"/>
            <a:ext cx="7632118" cy="1042004"/>
          </a:xfrm>
          <a:prstGeom prst="rect">
            <a:avLst/>
          </a:prstGeom>
        </p:spPr>
      </p:pic>
      <p:grpSp>
        <p:nvGrpSpPr>
          <p:cNvPr id="14" name="ผลและเมล็ด">
            <a:extLst>
              <a:ext uri="{FF2B5EF4-FFF2-40B4-BE49-F238E27FC236}">
                <a16:creationId xmlns:a16="http://schemas.microsoft.com/office/drawing/2014/main" id="{79479A43-B94C-4D13-9EDD-9A999388420C}"/>
              </a:ext>
            </a:extLst>
          </p:cNvPr>
          <p:cNvGrpSpPr/>
          <p:nvPr/>
        </p:nvGrpSpPr>
        <p:grpSpPr>
          <a:xfrm>
            <a:off x="5147362" y="819162"/>
            <a:ext cx="5702030" cy="885620"/>
            <a:chOff x="5609464" y="3370181"/>
            <a:chExt cx="6230656" cy="967725"/>
          </a:xfrm>
        </p:grpSpPr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B9183FB6-2A62-43CC-9199-DE5A9DF6071A}"/>
                </a:ext>
              </a:extLst>
            </p:cNvPr>
            <p:cNvSpPr txBox="1"/>
            <p:nvPr/>
          </p:nvSpPr>
          <p:spPr>
            <a:xfrm flipH="1">
              <a:off x="5609464" y="3370181"/>
              <a:ext cx="3242108" cy="85984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ผลและเมล็ด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368CA4ED-1825-4185-98FB-5E4D9688E095}"/>
                </a:ext>
              </a:extLst>
            </p:cNvPr>
            <p:cNvSpPr txBox="1"/>
            <p:nvPr/>
          </p:nvSpPr>
          <p:spPr>
            <a:xfrm flipH="1">
              <a:off x="8350826" y="3380116"/>
              <a:ext cx="3489294" cy="95779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ผลทำหน้าที่ 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ห่อหุ้ม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เมล็ด</a:t>
              </a:r>
            </a:p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เมล็ดทำหน้าที่ 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ขยายพันธุ์</a:t>
              </a: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709D24A0-2E09-484A-ABA5-6F7A47B76E1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4307130" y="1331784"/>
            <a:ext cx="334658" cy="422232"/>
          </a:xfrm>
          <a:prstGeom prst="rect">
            <a:avLst/>
          </a:prstGeom>
        </p:spPr>
      </p:pic>
      <p:pic>
        <p:nvPicPr>
          <p:cNvPr id="88" name="logo">
            <a:extLst>
              <a:ext uri="{FF2B5EF4-FFF2-40B4-BE49-F238E27FC236}">
                <a16:creationId xmlns:a16="http://schemas.microsoft.com/office/drawing/2014/main" id="{DADCDF42-FF94-4282-AE23-2A14755D5AD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C7CE409E-3082-48CB-8301-8589C4A78CD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695" y="157022"/>
            <a:ext cx="4042925" cy="876066"/>
          </a:xfrm>
          <a:prstGeom prst="rect">
            <a:avLst/>
          </a:prstGeom>
        </p:spPr>
      </p:pic>
      <p:pic>
        <p:nvPicPr>
          <p:cNvPr id="18" name="ใบกด">
            <a:extLst>
              <a:ext uri="{FF2B5EF4-FFF2-40B4-BE49-F238E27FC236}">
                <a16:creationId xmlns:a16="http://schemas.microsoft.com/office/drawing/2014/main" id="{98AC91CC-BBA7-41DD-8C03-74D45E9EF7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6163" y="2965590"/>
            <a:ext cx="7595036" cy="1055714"/>
          </a:xfrm>
          <a:prstGeom prst="rect">
            <a:avLst/>
          </a:prstGeom>
        </p:spPr>
      </p:pic>
      <p:grpSp>
        <p:nvGrpSpPr>
          <p:cNvPr id="8" name="ใบ">
            <a:extLst>
              <a:ext uri="{FF2B5EF4-FFF2-40B4-BE49-F238E27FC236}">
                <a16:creationId xmlns:a16="http://schemas.microsoft.com/office/drawing/2014/main" id="{5DD8B677-6F6F-46D7-8E7D-7BF30B8E6CC3}"/>
              </a:ext>
            </a:extLst>
          </p:cNvPr>
          <p:cNvGrpSpPr/>
          <p:nvPr/>
        </p:nvGrpSpPr>
        <p:grpSpPr>
          <a:xfrm>
            <a:off x="5152231" y="3145938"/>
            <a:ext cx="6018995" cy="786888"/>
            <a:chOff x="5629886" y="966216"/>
            <a:chExt cx="6577006" cy="859840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1087AB40-655C-4BB6-8D6E-4D656CE89DE4}"/>
                </a:ext>
              </a:extLst>
            </p:cNvPr>
            <p:cNvSpPr txBox="1"/>
            <p:nvPr/>
          </p:nvSpPr>
          <p:spPr>
            <a:xfrm flipH="1">
              <a:off x="5629886" y="966216"/>
              <a:ext cx="1528447" cy="85984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1D035E2A-02EE-42E1-9301-F5717B546FDB}"/>
                </a:ext>
              </a:extLst>
            </p:cNvPr>
            <p:cNvSpPr txBox="1"/>
            <p:nvPr/>
          </p:nvSpPr>
          <p:spPr>
            <a:xfrm flipH="1">
              <a:off x="7060745" y="1177910"/>
              <a:ext cx="5146147" cy="55155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anose="020B0500040200020003" pitchFamily="34" charset="-34"/>
                  <a:cs typeface="TH Sarabun New" pitchFamily="34" charset="-34"/>
                </a:rPr>
                <a:t>ทำหน้าที่ </a:t>
              </a:r>
              <a:r>
                <a:rPr lang="th-TH" sz="3020" b="1" dirty="0">
                  <a:latin typeface="TH Sarabun New" panose="020B0500040200020003" pitchFamily="34" charset="-34"/>
                  <a:cs typeface="TH Sarabun New" pitchFamily="34" charset="-34"/>
                </a:rPr>
                <a:t>สร้างอาหาร หายใจ </a:t>
              </a:r>
              <a:r>
                <a:rPr lang="th-TH" sz="3020" dirty="0">
                  <a:latin typeface="TH Sarabun New" panose="020B0500040200020003" pitchFamily="34" charset="-34"/>
                  <a:cs typeface="TH Sarabun New" pitchFamily="34" charset="-34"/>
                </a:rPr>
                <a:t>และ</a:t>
              </a:r>
              <a:r>
                <a:rPr lang="th-TH" sz="3020" b="1" dirty="0">
                  <a:latin typeface="TH Sarabun New" panose="020B0500040200020003" pitchFamily="34" charset="-34"/>
                  <a:cs typeface="TH Sarabun New" pitchFamily="34" charset="-34"/>
                </a:rPr>
                <a:t>คายน้ำ</a:t>
              </a:r>
            </a:p>
          </p:txBody>
        </p:sp>
      </p:grpSp>
      <p:pic>
        <p:nvPicPr>
          <p:cNvPr id="22" name="ดอกกด">
            <a:extLst>
              <a:ext uri="{FF2B5EF4-FFF2-40B4-BE49-F238E27FC236}">
                <a16:creationId xmlns:a16="http://schemas.microsoft.com/office/drawing/2014/main" id="{631E5881-7AA0-49C7-B5F6-D676EBE947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6163" y="1832875"/>
            <a:ext cx="7595036" cy="1048859"/>
          </a:xfrm>
          <a:prstGeom prst="rect">
            <a:avLst/>
          </a:prstGeom>
        </p:spPr>
      </p:pic>
      <p:grpSp>
        <p:nvGrpSpPr>
          <p:cNvPr id="11" name="ดอก">
            <a:extLst>
              <a:ext uri="{FF2B5EF4-FFF2-40B4-BE49-F238E27FC236}">
                <a16:creationId xmlns:a16="http://schemas.microsoft.com/office/drawing/2014/main" id="{DE7A247E-636D-4CE1-8A52-B72C67B6CCD7}"/>
              </a:ext>
            </a:extLst>
          </p:cNvPr>
          <p:cNvGrpSpPr/>
          <p:nvPr/>
        </p:nvGrpSpPr>
        <p:grpSpPr>
          <a:xfrm>
            <a:off x="5295410" y="1995794"/>
            <a:ext cx="3216796" cy="786888"/>
            <a:chOff x="5786343" y="2183584"/>
            <a:chExt cx="3515022" cy="859839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245A8A14-5EC1-4E35-89DA-038A507BB75E}"/>
                </a:ext>
              </a:extLst>
            </p:cNvPr>
            <p:cNvSpPr txBox="1"/>
            <p:nvPr/>
          </p:nvSpPr>
          <p:spPr>
            <a:xfrm flipH="1">
              <a:off x="5786343" y="2183584"/>
              <a:ext cx="1528448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ดอก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1447BA21-8A42-4C0F-BD54-C7A22803C84B}"/>
                </a:ext>
              </a:extLst>
            </p:cNvPr>
            <p:cNvSpPr txBox="1"/>
            <p:nvPr/>
          </p:nvSpPr>
          <p:spPr>
            <a:xfrm flipH="1">
              <a:off x="7060750" y="2392236"/>
              <a:ext cx="2240615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anose="020B0500040200020003" pitchFamily="34" charset="-34"/>
                  <a:cs typeface="TH Sarabun New" pitchFamily="34" charset="-34"/>
                </a:rPr>
                <a:t>ทำหน้าที่ </a:t>
              </a:r>
              <a:r>
                <a:rPr lang="th-TH" sz="3020" b="1" dirty="0">
                  <a:latin typeface="TH Sarabun New" panose="020B0500040200020003" pitchFamily="34" charset="-34"/>
                  <a:cs typeface="TH Sarabun New" pitchFamily="34" charset="-34"/>
                </a:rPr>
                <a:t>สืบพันธุ์</a:t>
              </a:r>
            </a:p>
          </p:txBody>
        </p:sp>
      </p:grpSp>
      <p:pic>
        <p:nvPicPr>
          <p:cNvPr id="24" name="ลำต้นกด">
            <a:extLst>
              <a:ext uri="{FF2B5EF4-FFF2-40B4-BE49-F238E27FC236}">
                <a16:creationId xmlns:a16="http://schemas.microsoft.com/office/drawing/2014/main" id="{EE328284-D774-44E7-B0C5-B053482FE9D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49082" y="4089842"/>
            <a:ext cx="7669200" cy="1042004"/>
          </a:xfrm>
          <a:prstGeom prst="rect">
            <a:avLst/>
          </a:prstGeom>
        </p:spPr>
      </p:pic>
      <p:grpSp>
        <p:nvGrpSpPr>
          <p:cNvPr id="15" name="ลำต้น">
            <a:extLst>
              <a:ext uri="{FF2B5EF4-FFF2-40B4-BE49-F238E27FC236}">
                <a16:creationId xmlns:a16="http://schemas.microsoft.com/office/drawing/2014/main" id="{2DB4E5F9-0692-4570-BD48-C06141F11CB5}"/>
              </a:ext>
            </a:extLst>
          </p:cNvPr>
          <p:cNvGrpSpPr/>
          <p:nvPr/>
        </p:nvGrpSpPr>
        <p:grpSpPr>
          <a:xfrm>
            <a:off x="5411855" y="4145632"/>
            <a:ext cx="6586274" cy="1039265"/>
            <a:chOff x="5913579" y="4516871"/>
            <a:chExt cx="7196877" cy="1135614"/>
          </a:xfrm>
        </p:grpSpPr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99F18E2F-F6E9-436F-9551-E7579B06B1CD}"/>
                </a:ext>
              </a:extLst>
            </p:cNvPr>
            <p:cNvSpPr txBox="1"/>
            <p:nvPr/>
          </p:nvSpPr>
          <p:spPr>
            <a:xfrm flipH="1">
              <a:off x="5913579" y="4674705"/>
              <a:ext cx="1528447" cy="859841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ลำต้น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4F05359F-5FCC-430C-B635-7AB41BE4BC78}"/>
                </a:ext>
              </a:extLst>
            </p:cNvPr>
            <p:cNvSpPr txBox="1"/>
            <p:nvPr/>
          </p:nvSpPr>
          <p:spPr>
            <a:xfrm flipH="1">
              <a:off x="7300292" y="4516871"/>
              <a:ext cx="5810164" cy="1135614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ทำหน้าที่ 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ลำเลียง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น้ำ ธาตุอาหาร และอาหารที่พืช</a:t>
              </a:r>
            </a:p>
            <a:p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สร้างขึ้นจากใบ รวมทั้ง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ชูกิ่ง ก้าน 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และ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ใบ</a:t>
              </a:r>
            </a:p>
          </p:txBody>
        </p:sp>
      </p:grpSp>
      <p:pic>
        <p:nvPicPr>
          <p:cNvPr id="25" name="รากกด">
            <a:extLst>
              <a:ext uri="{FF2B5EF4-FFF2-40B4-BE49-F238E27FC236}">
                <a16:creationId xmlns:a16="http://schemas.microsoft.com/office/drawing/2014/main" id="{D7B266AE-5177-433A-A3DE-2DFAA4F1B72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6163" y="5207641"/>
            <a:ext cx="7611966" cy="1042004"/>
          </a:xfrm>
          <a:prstGeom prst="rect">
            <a:avLst/>
          </a:prstGeom>
        </p:spPr>
      </p:pic>
      <p:grpSp>
        <p:nvGrpSpPr>
          <p:cNvPr id="16" name="ราก">
            <a:extLst>
              <a:ext uri="{FF2B5EF4-FFF2-40B4-BE49-F238E27FC236}">
                <a16:creationId xmlns:a16="http://schemas.microsoft.com/office/drawing/2014/main" id="{73400B39-ECDE-4BCF-AD4B-6190E668133E}"/>
              </a:ext>
            </a:extLst>
          </p:cNvPr>
          <p:cNvGrpSpPr/>
          <p:nvPr/>
        </p:nvGrpSpPr>
        <p:grpSpPr>
          <a:xfrm>
            <a:off x="5282146" y="5263390"/>
            <a:ext cx="6593021" cy="1039265"/>
            <a:chOff x="5771844" y="5738255"/>
            <a:chExt cx="7204249" cy="1135614"/>
          </a:xfrm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1AF91C23-CA17-4C6A-9BB9-08A5CFF50E40}"/>
                </a:ext>
              </a:extLst>
            </p:cNvPr>
            <p:cNvSpPr txBox="1"/>
            <p:nvPr/>
          </p:nvSpPr>
          <p:spPr>
            <a:xfrm flipH="1">
              <a:off x="5771844" y="5840456"/>
              <a:ext cx="1528447" cy="859841"/>
            </a:xfrm>
            <a:prstGeom prst="rect">
              <a:avLst/>
            </a:prstGeom>
            <a:noFill/>
          </p:spPr>
          <p:txBody>
            <a:bodyPr wrap="square" lIns="108720" tIns="54359" rIns="108720" bIns="54359" rtlCol="0" anchor="ctr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ราก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024AD65B-7C05-48AE-B472-310B202B6484}"/>
                </a:ext>
              </a:extLst>
            </p:cNvPr>
            <p:cNvSpPr txBox="1"/>
            <p:nvPr/>
          </p:nvSpPr>
          <p:spPr>
            <a:xfrm flipH="1">
              <a:off x="7297805" y="5738255"/>
              <a:ext cx="5678288" cy="1135614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ทำหน้าที่ 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ยึดลำต้น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กับดินไม่ให้ล้ม 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ดูด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น้ำและ</a:t>
              </a:r>
              <a:br>
                <a:rPr lang="th-TH" sz="3020" dirty="0">
                  <a:latin typeface="TH Sarabun New" pitchFamily="34" charset="-34"/>
                  <a:cs typeface="TH Sarabun New" pitchFamily="34" charset="-34"/>
                </a:rPr>
              </a:b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ธาตุอาหารในดิน</a:t>
              </a:r>
            </a:p>
          </p:txBody>
        </p:sp>
      </p:grpSp>
      <p:pic>
        <p:nvPicPr>
          <p:cNvPr id="87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403542-A9A2-4CBA-AF99-1413251D9BB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4635463-F7DC-4947-8FDF-9D2DB24A22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4293310" y="3634814"/>
            <a:ext cx="334658" cy="42223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19F501A-6BF6-4558-8891-E98E7A89B5E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4293310" y="2507390"/>
            <a:ext cx="334658" cy="42223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C4F768A-A549-4A97-AD13-94ADDE5616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4293310" y="4733040"/>
            <a:ext cx="334658" cy="42223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FB8D27F-ECCF-4522-96F2-841999EBB73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4293310" y="5995116"/>
            <a:ext cx="334658" cy="422232"/>
          </a:xfrm>
          <a:prstGeom prst="rect">
            <a:avLst/>
          </a:prstGeom>
        </p:spPr>
      </p:pic>
      <p:pic>
        <p:nvPicPr>
          <p:cNvPr id="33" name="Picture 32">
            <a:hlinkClick r:id="rId14" action="ppaction://hlinksldjump"/>
            <a:extLst>
              <a:ext uri="{FF2B5EF4-FFF2-40B4-BE49-F238E27FC236}">
                <a16:creationId xmlns:a16="http://schemas.microsoft.com/office/drawing/2014/main" id="{EEE0747B-7059-4766-B14D-A7060D42D03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65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F36C581-D07F-4898-A651-F5C9838E63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3" y="11986"/>
            <a:ext cx="5029702" cy="68358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C5DC67-48D1-4F61-A85E-40FE5145C1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70037C4-9AF3-49DD-9617-5B3DB1C8B53C}"/>
              </a:ext>
            </a:extLst>
          </p:cNvPr>
          <p:cNvGrpSpPr/>
          <p:nvPr/>
        </p:nvGrpSpPr>
        <p:grpSpPr>
          <a:xfrm>
            <a:off x="7513792" y="3920274"/>
            <a:ext cx="2135107" cy="688520"/>
            <a:chOff x="7518765" y="3147911"/>
            <a:chExt cx="2142596" cy="69093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7315CC3-9C96-440F-8BC8-B720C4BB5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D4B0D56-AE88-4FD8-B58B-B1F5977C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38254D5-E701-4006-AA71-A937B4D3AE48}"/>
              </a:ext>
            </a:extLst>
          </p:cNvPr>
          <p:cNvGrpSpPr/>
          <p:nvPr/>
        </p:nvGrpSpPr>
        <p:grpSpPr>
          <a:xfrm>
            <a:off x="7513792" y="3882994"/>
            <a:ext cx="2135107" cy="702576"/>
            <a:chOff x="7518765" y="3090603"/>
            <a:chExt cx="2142596" cy="70504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3997BB8-2D9F-4D84-A8CA-E7FF4E28E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3A3932F-5520-4645-826C-2BECE87EE5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F63C178-2BE7-4FE9-96EB-606D7CEE71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6160" y="189199"/>
            <a:ext cx="5840474" cy="3731075"/>
          </a:xfrm>
          <a:prstGeom prst="rect">
            <a:avLst/>
          </a:prstGeom>
        </p:spPr>
      </p:pic>
      <p:grpSp>
        <p:nvGrpSpPr>
          <p:cNvPr id="17" name="guide">
            <a:extLst>
              <a:ext uri="{FF2B5EF4-FFF2-40B4-BE49-F238E27FC236}">
                <a16:creationId xmlns:a16="http://schemas.microsoft.com/office/drawing/2014/main" id="{BE2E756C-3DCF-4C6A-863F-19E2079DF023}"/>
              </a:ext>
            </a:extLst>
          </p:cNvPr>
          <p:cNvGrpSpPr/>
          <p:nvPr/>
        </p:nvGrpSpPr>
        <p:grpSpPr>
          <a:xfrm>
            <a:off x="1603530" y="7345542"/>
            <a:ext cx="8984941" cy="1992957"/>
            <a:chOff x="1542902" y="4187299"/>
            <a:chExt cx="9016457" cy="199994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E0B7393-297F-4F13-B18E-34F6219EA843}"/>
                </a:ext>
              </a:extLst>
            </p:cNvPr>
            <p:cNvSpPr/>
            <p:nvPr/>
          </p:nvSpPr>
          <p:spPr>
            <a:xfrm>
              <a:off x="1542902" y="4187299"/>
              <a:ext cx="9016457" cy="1999948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C5AAFCF-55D9-43E0-ABE0-2DACDAB062DD}"/>
                </a:ext>
              </a:extLst>
            </p:cNvPr>
            <p:cNvSpPr/>
            <p:nvPr/>
          </p:nvSpPr>
          <p:spPr>
            <a:xfrm>
              <a:off x="1987388" y="4378392"/>
              <a:ext cx="7629104" cy="1631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2743" indent="-312743">
                <a:buFont typeface="Arial" charset="0"/>
                <a:buChar char="•"/>
              </a:pPr>
              <a:r>
                <a:rPr lang="th-TH" sz="1993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199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ว 1.2 ป.1/1 ระบุชื่อ บรรยายลักษณะและบอกหน้าที่ของส่วนต่าง ๆ ของร่างกายมนุษย์ สัตว์ และพืช รวมทั้งบรรยายการทำหน้าที่ร่วมกันของส่วนต่าง ๆ ของร่างกายมนุษย์ใน</a:t>
              </a:r>
              <a:r>
                <a:rPr lang="th-TH" sz="1993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199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กิจกรรมต่าง ๆ จากข้อมูล</a:t>
              </a:r>
              <a:br>
                <a:rPr lang="th-TH" sz="199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199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ที่รวบรวมได้</a:t>
              </a:r>
            </a:p>
            <a:p>
              <a:pPr marL="312743" indent="-312743">
                <a:buFont typeface="Arial" charset="0"/>
                <a:buChar char="•"/>
              </a:pPr>
              <a:r>
                <a:rPr lang="th-TH" sz="1993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199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ว 1.2 ป.1/2 ตระหนักถึงความสำคัญของส่วนต่าง ๆ ของร่างกายตนเอง โดยการดูแลรักษาส่วนต่าง ๆ อย่างถูกต้อง ให้ปลอดภัย และรักษาความสะอาดอยู่เสมอ</a:t>
              </a:r>
            </a:p>
          </p:txBody>
        </p:sp>
      </p:grpSp>
      <p:pic>
        <p:nvPicPr>
          <p:cNvPr id="24" name="close">
            <a:extLst>
              <a:ext uri="{FF2B5EF4-FFF2-40B4-BE49-F238E27FC236}">
                <a16:creationId xmlns:a16="http://schemas.microsoft.com/office/drawing/2014/main" id="{AD7CCD1C-BCF6-4174-B1A0-27F8B022159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561" y="7202194"/>
            <a:ext cx="554794" cy="55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5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0.69491 L 1.25E-6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17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9004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01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 -0.6900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51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1.25E-6 -0.69491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4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>
            <a:extLst>
              <a:ext uri="{FF2B5EF4-FFF2-40B4-BE49-F238E27FC236}">
                <a16:creationId xmlns:a16="http://schemas.microsoft.com/office/drawing/2014/main" id="{12368E72-61E5-49EC-8276-E7454A8713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346" y="4412292"/>
            <a:ext cx="12207346" cy="244573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026490B-C569-42C8-BDAD-06408F99DE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5621" y="833991"/>
            <a:ext cx="4876385" cy="648843"/>
          </a:xfrm>
          <a:prstGeom prst="rect">
            <a:avLst/>
          </a:prstGeom>
        </p:spPr>
      </p:pic>
      <p:grpSp>
        <p:nvGrpSpPr>
          <p:cNvPr id="29" name="รากกด">
            <a:extLst>
              <a:ext uri="{FF2B5EF4-FFF2-40B4-BE49-F238E27FC236}">
                <a16:creationId xmlns:a16="http://schemas.microsoft.com/office/drawing/2014/main" id="{8EA808B0-BC1C-4214-8532-8D1CF1F027B6}"/>
              </a:ext>
            </a:extLst>
          </p:cNvPr>
          <p:cNvGrpSpPr/>
          <p:nvPr/>
        </p:nvGrpSpPr>
        <p:grpSpPr>
          <a:xfrm>
            <a:off x="2392870" y="1505451"/>
            <a:ext cx="7963458" cy="903788"/>
            <a:chOff x="2614709" y="1631921"/>
            <a:chExt cx="8701737" cy="987577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0719FF5-0002-4902-A9AD-0678DF951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14711" y="1631921"/>
              <a:ext cx="8701735" cy="987577"/>
            </a:xfrm>
            <a:prstGeom prst="rect">
              <a:avLst/>
            </a:prstGeom>
          </p:spPr>
        </p:pic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75EC93D4-3EA3-4436-96AD-DD681EC7D932}"/>
                </a:ext>
              </a:extLst>
            </p:cNvPr>
            <p:cNvSpPr txBox="1"/>
            <p:nvPr/>
          </p:nvSpPr>
          <p:spPr>
            <a:xfrm flipH="1">
              <a:off x="2614709" y="1706306"/>
              <a:ext cx="1528447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ราก</a:t>
              </a:r>
            </a:p>
          </p:txBody>
        </p:sp>
      </p:grpSp>
      <p:grpSp>
        <p:nvGrpSpPr>
          <p:cNvPr id="20" name="ราก">
            <a:extLst>
              <a:ext uri="{FF2B5EF4-FFF2-40B4-BE49-F238E27FC236}">
                <a16:creationId xmlns:a16="http://schemas.microsoft.com/office/drawing/2014/main" id="{12F7A737-40F9-4530-9D40-4B480757E678}"/>
              </a:ext>
            </a:extLst>
          </p:cNvPr>
          <p:cNvGrpSpPr/>
          <p:nvPr/>
        </p:nvGrpSpPr>
        <p:grpSpPr>
          <a:xfrm>
            <a:off x="3869555" y="1580939"/>
            <a:ext cx="6493726" cy="762865"/>
            <a:chOff x="4228295" y="1714408"/>
            <a:chExt cx="7095748" cy="833589"/>
          </a:xfrm>
        </p:grpSpPr>
        <p:pic>
          <p:nvPicPr>
            <p:cNvPr id="134" name="Picture 2" descr="D:\A1 คลังไฟล์ภาพของฉันเอง\Power_Point\วิทยาศาสตร์\ป.1 เล่ม 1\AI+Pic\rak kaew.png">
              <a:extLst>
                <a:ext uri="{FF2B5EF4-FFF2-40B4-BE49-F238E27FC236}">
                  <a16:creationId xmlns:a16="http://schemas.microsoft.com/office/drawing/2014/main" id="{EBC6DAFC-DCDD-4708-B14C-4289EAA98C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8295" y="1718498"/>
              <a:ext cx="1193812" cy="8144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5" name="Picture 3">
              <a:extLst>
                <a:ext uri="{FF2B5EF4-FFF2-40B4-BE49-F238E27FC236}">
                  <a16:creationId xmlns:a16="http://schemas.microsoft.com/office/drawing/2014/main" id="{0E563F29-C123-4C21-A171-3512506557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468015" y="1734286"/>
              <a:ext cx="1178987" cy="813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6" name="Picture 3">
              <a:extLst>
                <a:ext uri="{FF2B5EF4-FFF2-40B4-BE49-F238E27FC236}">
                  <a16:creationId xmlns:a16="http://schemas.microsoft.com/office/drawing/2014/main" id="{6C049059-2D71-42F3-877A-6808EB3019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127506" y="1714408"/>
              <a:ext cx="742874" cy="813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EEF84206-1839-4D6F-BCB9-2016B6D5E21F}"/>
                </a:ext>
              </a:extLst>
            </p:cNvPr>
            <p:cNvSpPr txBox="1"/>
            <p:nvPr/>
          </p:nvSpPr>
          <p:spPr>
            <a:xfrm flipH="1">
              <a:off x="5332379" y="1936628"/>
              <a:ext cx="1193811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รากแก้ว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606629EC-D96A-4FC5-A740-3FDDC4291206}"/>
                </a:ext>
              </a:extLst>
            </p:cNvPr>
            <p:cNvSpPr txBox="1"/>
            <p:nvPr/>
          </p:nvSpPr>
          <p:spPr>
            <a:xfrm flipH="1">
              <a:off x="7576217" y="1950276"/>
              <a:ext cx="1453663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รากแขนง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FABD259B-6CD7-457A-B2E9-47A14DA30B1B}"/>
                </a:ext>
              </a:extLst>
            </p:cNvPr>
            <p:cNvSpPr txBox="1"/>
            <p:nvPr/>
          </p:nvSpPr>
          <p:spPr>
            <a:xfrm flipH="1">
              <a:off x="9870380" y="1944583"/>
              <a:ext cx="1453663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รากฝอย</a:t>
              </a:r>
            </a:p>
          </p:txBody>
        </p:sp>
      </p:grpSp>
      <p:grpSp>
        <p:nvGrpSpPr>
          <p:cNvPr id="71" name="ใบกด">
            <a:extLst>
              <a:ext uri="{FF2B5EF4-FFF2-40B4-BE49-F238E27FC236}">
                <a16:creationId xmlns:a16="http://schemas.microsoft.com/office/drawing/2014/main" id="{44C89F83-EFB1-40B3-ACD4-AF5CDEF76234}"/>
              </a:ext>
            </a:extLst>
          </p:cNvPr>
          <p:cNvGrpSpPr/>
          <p:nvPr/>
        </p:nvGrpSpPr>
        <p:grpSpPr>
          <a:xfrm>
            <a:off x="2371142" y="3482736"/>
            <a:ext cx="7985186" cy="903788"/>
            <a:chOff x="2590966" y="3792517"/>
            <a:chExt cx="8725480" cy="987577"/>
          </a:xfrm>
        </p:grpSpPr>
        <p:pic>
          <p:nvPicPr>
            <p:cNvPr id="119" name="Graphic 118">
              <a:extLst>
                <a:ext uri="{FF2B5EF4-FFF2-40B4-BE49-F238E27FC236}">
                  <a16:creationId xmlns:a16="http://schemas.microsoft.com/office/drawing/2014/main" id="{605F17AA-A2D5-43B5-B6EA-6FBF74E80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14711" y="3792517"/>
              <a:ext cx="8701735" cy="987577"/>
            </a:xfrm>
            <a:prstGeom prst="rect">
              <a:avLst/>
            </a:prstGeom>
          </p:spPr>
        </p:pic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FCC58273-7084-4DD9-BEE4-E8D70B372708}"/>
                </a:ext>
              </a:extLst>
            </p:cNvPr>
            <p:cNvSpPr txBox="1"/>
            <p:nvPr/>
          </p:nvSpPr>
          <p:spPr>
            <a:xfrm flipH="1">
              <a:off x="2590966" y="3892432"/>
              <a:ext cx="1528447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</a:t>
              </a:r>
            </a:p>
          </p:txBody>
        </p:sp>
      </p:grpSp>
      <p:grpSp>
        <p:nvGrpSpPr>
          <p:cNvPr id="23" name="ใบ">
            <a:extLst>
              <a:ext uri="{FF2B5EF4-FFF2-40B4-BE49-F238E27FC236}">
                <a16:creationId xmlns:a16="http://schemas.microsoft.com/office/drawing/2014/main" id="{E52CDBD8-A71E-40D2-9457-96CD887863CC}"/>
              </a:ext>
            </a:extLst>
          </p:cNvPr>
          <p:cNvGrpSpPr/>
          <p:nvPr/>
        </p:nvGrpSpPr>
        <p:grpSpPr>
          <a:xfrm>
            <a:off x="4905663" y="3555950"/>
            <a:ext cx="4231974" cy="781592"/>
            <a:chOff x="5360459" y="3872519"/>
            <a:chExt cx="4624313" cy="854052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262AA9E1-D2D6-4BD7-9D8D-88D7C456479F}"/>
                </a:ext>
              </a:extLst>
            </p:cNvPr>
            <p:cNvSpPr txBox="1"/>
            <p:nvPr/>
          </p:nvSpPr>
          <p:spPr>
            <a:xfrm flipH="1">
              <a:off x="6330884" y="4094431"/>
              <a:ext cx="1528446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ใบรูปหัวใจ</a:t>
              </a:r>
            </a:p>
          </p:txBody>
        </p:sp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E5645FBC-FEB1-4D6F-9C05-AE7626736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20929126">
              <a:off x="5360459" y="3872519"/>
              <a:ext cx="609848" cy="767691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D081C225-44B0-4696-B12D-F05F563694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079218" y="3905771"/>
              <a:ext cx="323802" cy="820800"/>
            </a:xfrm>
            <a:prstGeom prst="rect">
              <a:avLst/>
            </a:prstGeom>
          </p:spPr>
        </p:pic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8A0A5D0D-D89D-40CE-BEC2-98C751F0507A}"/>
                </a:ext>
              </a:extLst>
            </p:cNvPr>
            <p:cNvSpPr txBox="1"/>
            <p:nvPr/>
          </p:nvSpPr>
          <p:spPr>
            <a:xfrm flipH="1">
              <a:off x="8456326" y="4094431"/>
              <a:ext cx="1528446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ใบรูปหอก</a:t>
              </a:r>
            </a:p>
          </p:txBody>
        </p:sp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ED8F4A03-C0EE-4EE5-9CC9-2E16C0D19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2592399">
              <a:off x="5745737" y="4018476"/>
              <a:ext cx="520543" cy="655272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F4A18E9E-D70B-43A6-B704-E9DC97583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rot="19886364">
              <a:off x="7887380" y="3889220"/>
              <a:ext cx="323320" cy="819579"/>
            </a:xfrm>
            <a:prstGeom prst="rect">
              <a:avLst/>
            </a:prstGeom>
          </p:spPr>
        </p:pic>
      </p:grpSp>
      <p:grpSp>
        <p:nvGrpSpPr>
          <p:cNvPr id="31" name="ลำต้นกด">
            <a:extLst>
              <a:ext uri="{FF2B5EF4-FFF2-40B4-BE49-F238E27FC236}">
                <a16:creationId xmlns:a16="http://schemas.microsoft.com/office/drawing/2014/main" id="{7C918E84-069F-4A42-A204-21D4B8CE4FA3}"/>
              </a:ext>
            </a:extLst>
          </p:cNvPr>
          <p:cNvGrpSpPr/>
          <p:nvPr/>
        </p:nvGrpSpPr>
        <p:grpSpPr>
          <a:xfrm>
            <a:off x="2392872" y="2494093"/>
            <a:ext cx="7963456" cy="903788"/>
            <a:chOff x="2614711" y="2712219"/>
            <a:chExt cx="8701735" cy="987577"/>
          </a:xfrm>
        </p:grpSpPr>
        <p:pic>
          <p:nvPicPr>
            <p:cNvPr id="116" name="Graphic 115">
              <a:extLst>
                <a:ext uri="{FF2B5EF4-FFF2-40B4-BE49-F238E27FC236}">
                  <a16:creationId xmlns:a16="http://schemas.microsoft.com/office/drawing/2014/main" id="{8AB967F1-C873-4DA6-BFA2-F5CF7A7DE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14711" y="2712219"/>
              <a:ext cx="8701735" cy="987577"/>
            </a:xfrm>
            <a:prstGeom prst="rect">
              <a:avLst/>
            </a:prstGeom>
          </p:spPr>
        </p:pic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B511A998-0E7B-4596-9C88-485467D13531}"/>
                </a:ext>
              </a:extLst>
            </p:cNvPr>
            <p:cNvSpPr txBox="1"/>
            <p:nvPr/>
          </p:nvSpPr>
          <p:spPr>
            <a:xfrm flipH="1">
              <a:off x="2619098" y="2798385"/>
              <a:ext cx="1528447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ลำต้น</a:t>
              </a:r>
            </a:p>
          </p:txBody>
        </p:sp>
      </p:grpSp>
      <p:grpSp>
        <p:nvGrpSpPr>
          <p:cNvPr id="21" name="ลำต้น">
            <a:extLst>
              <a:ext uri="{FF2B5EF4-FFF2-40B4-BE49-F238E27FC236}">
                <a16:creationId xmlns:a16="http://schemas.microsoft.com/office/drawing/2014/main" id="{C86571F1-6138-49D1-84CC-0E7D9F2E5A7D}"/>
              </a:ext>
            </a:extLst>
          </p:cNvPr>
          <p:cNvGrpSpPr/>
          <p:nvPr/>
        </p:nvGrpSpPr>
        <p:grpSpPr>
          <a:xfrm>
            <a:off x="4138039" y="2490229"/>
            <a:ext cx="5846527" cy="849999"/>
            <a:chOff x="4521669" y="2707997"/>
            <a:chExt cx="6388549" cy="928801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A73F3DE-A1CD-4DE8-8946-10EBA6184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521669" y="2783133"/>
              <a:ext cx="1013400" cy="853665"/>
            </a:xfrm>
            <a:prstGeom prst="rect">
              <a:avLst/>
            </a:prstGeom>
          </p:spPr>
        </p:pic>
        <p:pic>
          <p:nvPicPr>
            <p:cNvPr id="141" name="Picture 11" descr="D:\A1 คลังไฟล์ภาพของฉันเอง\Power_Point\วิทยาศาสตร์\ป.1 เล่ม 1\AI+Pic\bmbo.png">
              <a:extLst>
                <a:ext uri="{FF2B5EF4-FFF2-40B4-BE49-F238E27FC236}">
                  <a16:creationId xmlns:a16="http://schemas.microsoft.com/office/drawing/2014/main" id="{3EB43075-EA1D-4C4F-BE52-34738C1458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800000" flipH="1">
              <a:off x="6865083" y="2707997"/>
              <a:ext cx="345208" cy="86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CC0D814F-80F5-4755-98E5-4FB170782720}"/>
                </a:ext>
              </a:extLst>
            </p:cNvPr>
            <p:cNvSpPr txBox="1"/>
            <p:nvPr/>
          </p:nvSpPr>
          <p:spPr>
            <a:xfrm flipH="1">
              <a:off x="7399302" y="3013054"/>
              <a:ext cx="1528447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มีข้อปล้อง</a:t>
              </a: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C9C9AAE-B7D3-4261-B0C1-9CDAC4FC9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5695" y="2818938"/>
              <a:ext cx="730161" cy="738319"/>
            </a:xfrm>
            <a:prstGeom prst="rect">
              <a:avLst/>
            </a:prstGeom>
          </p:spPr>
        </p:pic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C34B0403-DA55-46A2-B07A-F8D7099A5F7F}"/>
                </a:ext>
              </a:extLst>
            </p:cNvPr>
            <p:cNvSpPr txBox="1"/>
            <p:nvPr/>
          </p:nvSpPr>
          <p:spPr>
            <a:xfrm flipH="1">
              <a:off x="9756453" y="3020160"/>
              <a:ext cx="1153765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มีหนาม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2DA3A321-79AD-4E8A-990A-3DAFB238A97A}"/>
                </a:ext>
              </a:extLst>
            </p:cNvPr>
            <p:cNvSpPr txBox="1"/>
            <p:nvPr/>
          </p:nvSpPr>
          <p:spPr>
            <a:xfrm flipH="1">
              <a:off x="5598976" y="2977866"/>
              <a:ext cx="1528447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ตั้งตรง</a:t>
              </a:r>
            </a:p>
          </p:txBody>
        </p:sp>
      </p:grpSp>
      <p:grpSp>
        <p:nvGrpSpPr>
          <p:cNvPr id="72" name="ดอกกด">
            <a:extLst>
              <a:ext uri="{FF2B5EF4-FFF2-40B4-BE49-F238E27FC236}">
                <a16:creationId xmlns:a16="http://schemas.microsoft.com/office/drawing/2014/main" id="{728E4629-CD8D-4AB1-AF3A-692BF7663CFA}"/>
              </a:ext>
            </a:extLst>
          </p:cNvPr>
          <p:cNvGrpSpPr/>
          <p:nvPr/>
        </p:nvGrpSpPr>
        <p:grpSpPr>
          <a:xfrm>
            <a:off x="2392869" y="4471378"/>
            <a:ext cx="7963459" cy="903788"/>
            <a:chOff x="2614707" y="4872815"/>
            <a:chExt cx="8701738" cy="987577"/>
          </a:xfrm>
        </p:grpSpPr>
        <p:pic>
          <p:nvPicPr>
            <p:cNvPr id="124" name="Graphic 123">
              <a:extLst>
                <a:ext uri="{FF2B5EF4-FFF2-40B4-BE49-F238E27FC236}">
                  <a16:creationId xmlns:a16="http://schemas.microsoft.com/office/drawing/2014/main" id="{A455AB6D-9006-4396-98AC-69E5997BB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14710" y="4872815"/>
              <a:ext cx="8701735" cy="987577"/>
            </a:xfrm>
            <a:prstGeom prst="rect">
              <a:avLst/>
            </a:prstGeom>
          </p:spPr>
        </p:pic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C44F5401-410A-4BFF-BAE9-42239E82467A}"/>
                </a:ext>
              </a:extLst>
            </p:cNvPr>
            <p:cNvSpPr txBox="1"/>
            <p:nvPr/>
          </p:nvSpPr>
          <p:spPr>
            <a:xfrm flipH="1">
              <a:off x="2614707" y="4921846"/>
              <a:ext cx="1528447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ดอก</a:t>
              </a:r>
            </a:p>
          </p:txBody>
        </p:sp>
      </p:grpSp>
      <p:grpSp>
        <p:nvGrpSpPr>
          <p:cNvPr id="26" name="ดอก">
            <a:extLst>
              <a:ext uri="{FF2B5EF4-FFF2-40B4-BE49-F238E27FC236}">
                <a16:creationId xmlns:a16="http://schemas.microsoft.com/office/drawing/2014/main" id="{91B5EB6D-5FC5-49B5-B228-667F340546BE}"/>
              </a:ext>
            </a:extLst>
          </p:cNvPr>
          <p:cNvGrpSpPr/>
          <p:nvPr/>
        </p:nvGrpSpPr>
        <p:grpSpPr>
          <a:xfrm>
            <a:off x="3979455" y="4604844"/>
            <a:ext cx="6203299" cy="665389"/>
            <a:chOff x="4348383" y="5018655"/>
            <a:chExt cx="6778397" cy="727076"/>
          </a:xfrm>
        </p:grpSpPr>
        <p:pic>
          <p:nvPicPr>
            <p:cNvPr id="148" name="Graphic 147">
              <a:extLst>
                <a:ext uri="{FF2B5EF4-FFF2-40B4-BE49-F238E27FC236}">
                  <a16:creationId xmlns:a16="http://schemas.microsoft.com/office/drawing/2014/main" id="{C6CF5D7F-4123-4A8C-B5DC-FFEADF485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19317" y="5020603"/>
              <a:ext cx="705407" cy="71067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9" name="Graphic 148">
              <a:extLst>
                <a:ext uri="{FF2B5EF4-FFF2-40B4-BE49-F238E27FC236}">
                  <a16:creationId xmlns:a16="http://schemas.microsoft.com/office/drawing/2014/main" id="{F255C0FB-A83D-47D4-A4D0-1E07FEB9F4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8778823" y="5065551"/>
              <a:ext cx="736862" cy="68018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18BD8E42-2C97-42A6-A993-7931E11F36CB}"/>
                </a:ext>
              </a:extLst>
            </p:cNvPr>
            <p:cNvSpPr txBox="1"/>
            <p:nvPr/>
          </p:nvSpPr>
          <p:spPr>
            <a:xfrm flipH="1">
              <a:off x="5168922" y="5158833"/>
              <a:ext cx="1528447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ดอกสีขาว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CFF2E907-1927-4902-B270-C2D56D802398}"/>
                </a:ext>
              </a:extLst>
            </p:cNvPr>
            <p:cNvSpPr txBox="1"/>
            <p:nvPr/>
          </p:nvSpPr>
          <p:spPr>
            <a:xfrm flipH="1">
              <a:off x="7370786" y="5145377"/>
              <a:ext cx="1528447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ดอกสีแดง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0ED3AED6-B6CF-4756-9DC4-167DCC945E96}"/>
                </a:ext>
              </a:extLst>
            </p:cNvPr>
            <p:cNvSpPr txBox="1"/>
            <p:nvPr/>
          </p:nvSpPr>
          <p:spPr>
            <a:xfrm flipH="1">
              <a:off x="9598333" y="5145377"/>
              <a:ext cx="1528447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ดอกสีชมพู</a:t>
              </a:r>
            </a:p>
          </p:txBody>
        </p:sp>
        <p:pic>
          <p:nvPicPr>
            <p:cNvPr id="154" name="Graphic 153">
              <a:extLst>
                <a:ext uri="{FF2B5EF4-FFF2-40B4-BE49-F238E27FC236}">
                  <a16:creationId xmlns:a16="http://schemas.microsoft.com/office/drawing/2014/main" id="{A655DCC2-C926-4A75-8CF1-885CF4E46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4348383" y="5018655"/>
              <a:ext cx="829124" cy="72707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4" name="ผลกด">
            <a:extLst>
              <a:ext uri="{FF2B5EF4-FFF2-40B4-BE49-F238E27FC236}">
                <a16:creationId xmlns:a16="http://schemas.microsoft.com/office/drawing/2014/main" id="{885530F1-248F-410B-86AC-FF3BDEAACA2A}"/>
              </a:ext>
            </a:extLst>
          </p:cNvPr>
          <p:cNvGrpSpPr/>
          <p:nvPr/>
        </p:nvGrpSpPr>
        <p:grpSpPr>
          <a:xfrm>
            <a:off x="2392869" y="5460021"/>
            <a:ext cx="7963458" cy="903788"/>
            <a:chOff x="2614708" y="5953113"/>
            <a:chExt cx="8701737" cy="987577"/>
          </a:xfrm>
        </p:grpSpPr>
        <p:pic>
          <p:nvPicPr>
            <p:cNvPr id="125" name="Graphic 124">
              <a:extLst>
                <a:ext uri="{FF2B5EF4-FFF2-40B4-BE49-F238E27FC236}">
                  <a16:creationId xmlns:a16="http://schemas.microsoft.com/office/drawing/2014/main" id="{6338C7EF-9A99-43D1-A690-ABFFD050D7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14710" y="5953113"/>
              <a:ext cx="8701735" cy="987577"/>
            </a:xfrm>
            <a:prstGeom prst="rect">
              <a:avLst/>
            </a:prstGeom>
          </p:spPr>
        </p:pic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5173C759-1FA1-4CDF-A373-273617638929}"/>
                </a:ext>
              </a:extLst>
            </p:cNvPr>
            <p:cNvSpPr txBox="1"/>
            <p:nvPr/>
          </p:nvSpPr>
          <p:spPr>
            <a:xfrm flipH="1">
              <a:off x="2614708" y="6002237"/>
              <a:ext cx="1528447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</a:t>
              </a:r>
            </a:p>
          </p:txBody>
        </p:sp>
      </p:grpSp>
      <p:grpSp>
        <p:nvGrpSpPr>
          <p:cNvPr id="27" name="ผล">
            <a:extLst>
              <a:ext uri="{FF2B5EF4-FFF2-40B4-BE49-F238E27FC236}">
                <a16:creationId xmlns:a16="http://schemas.microsoft.com/office/drawing/2014/main" id="{4F9929F4-6527-4661-8E85-078C37E308E5}"/>
              </a:ext>
            </a:extLst>
          </p:cNvPr>
          <p:cNvGrpSpPr/>
          <p:nvPr/>
        </p:nvGrpSpPr>
        <p:grpSpPr>
          <a:xfrm>
            <a:off x="5027382" y="5571363"/>
            <a:ext cx="4305168" cy="696253"/>
            <a:chOff x="5493462" y="6074781"/>
            <a:chExt cx="4704293" cy="760802"/>
          </a:xfrm>
        </p:grpSpPr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7157BFF3-41E5-4E30-884D-B3606C0D42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3462" y="6085992"/>
              <a:ext cx="592574" cy="710101"/>
            </a:xfrm>
            <a:prstGeom prst="rect">
              <a:avLst/>
            </a:prstGeom>
          </p:spPr>
        </p:pic>
        <p:pic>
          <p:nvPicPr>
            <p:cNvPr id="158" name="Graphic 157">
              <a:extLst>
                <a:ext uri="{FF2B5EF4-FFF2-40B4-BE49-F238E27FC236}">
                  <a16:creationId xmlns:a16="http://schemas.microsoft.com/office/drawing/2014/main" id="{F5CFEC9F-3F0B-470D-A1A0-8A4A4BB73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2851" y="6074781"/>
              <a:ext cx="982160" cy="745366"/>
            </a:xfrm>
            <a:prstGeom prst="rect">
              <a:avLst/>
            </a:prstGeom>
          </p:spPr>
        </p:pic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925BC71F-BD24-4ED4-8929-5560C4D30A91}"/>
                </a:ext>
              </a:extLst>
            </p:cNvPr>
            <p:cNvSpPr txBox="1"/>
            <p:nvPr/>
          </p:nvSpPr>
          <p:spPr>
            <a:xfrm flipH="1">
              <a:off x="6182689" y="6284027"/>
              <a:ext cx="1528447" cy="55155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ผลเดี่ยว</a:t>
              </a: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C2084237-9D95-402C-9441-C508A7C3AAE2}"/>
                </a:ext>
              </a:extLst>
            </p:cNvPr>
            <p:cNvSpPr txBox="1"/>
            <p:nvPr/>
          </p:nvSpPr>
          <p:spPr>
            <a:xfrm flipH="1">
              <a:off x="8669308" y="6284027"/>
              <a:ext cx="1528447" cy="55155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ผลกลุ่ม</a:t>
              </a:r>
            </a:p>
          </p:txBody>
        </p:sp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05414A01-E03B-4848-9D98-E8AB96389F23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2294823" y="1922525"/>
            <a:ext cx="334658" cy="422232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DC0320F-AA8E-4CA6-B753-8076B7D514C3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2294823" y="2964387"/>
            <a:ext cx="334658" cy="422232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A575584-380C-472E-A531-0134EE0D1C2D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2294824" y="3950132"/>
            <a:ext cx="334658" cy="422232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4185300-98E8-47B9-942E-D42EFB695A8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2299488" y="4964500"/>
            <a:ext cx="334658" cy="422232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F8F906C2-59C5-47AB-9487-05DC7113D7D0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2293135" y="5971710"/>
            <a:ext cx="334658" cy="42223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A3C46553-355C-45B9-9006-924866D1B87F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4538" y="157022"/>
            <a:ext cx="4042925" cy="876066"/>
          </a:xfrm>
          <a:prstGeom prst="rect">
            <a:avLst/>
          </a:prstGeom>
        </p:spPr>
      </p:pic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AD049AC-E119-412E-A5F7-F8E4222064A4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0" name="Picture 59">
            <a:hlinkClick r:id="rId32" action="ppaction://hlinksldjump"/>
            <a:extLst>
              <a:ext uri="{FF2B5EF4-FFF2-40B4-BE49-F238E27FC236}">
                <a16:creationId xmlns:a16="http://schemas.microsoft.com/office/drawing/2014/main" id="{7F91A780-6F71-4F66-B422-D4A60025844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5FDF1F2-BC43-4686-B49D-53B4368A725F}"/>
              </a:ext>
            </a:extLst>
          </p:cNvPr>
          <p:cNvCxnSpPr>
            <a:cxnSpLocks/>
          </p:cNvCxnSpPr>
          <p:nvPr/>
        </p:nvCxnSpPr>
        <p:spPr>
          <a:xfrm flipH="1">
            <a:off x="4464050" y="1972309"/>
            <a:ext cx="4752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3EB8940-856C-405A-B5BF-24B8F7F5DDA0}"/>
              </a:ext>
            </a:extLst>
          </p:cNvPr>
          <p:cNvCxnSpPr>
            <a:cxnSpLocks/>
          </p:cNvCxnSpPr>
          <p:nvPr/>
        </p:nvCxnSpPr>
        <p:spPr>
          <a:xfrm flipH="1">
            <a:off x="6559914" y="2004059"/>
            <a:ext cx="3710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30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E507428A-657F-465A-B941-A6BD692F8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47539" y="826081"/>
            <a:ext cx="9942341" cy="516521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68A3D70-2101-440A-8598-1F5F660FD5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361FF6-BAD3-4454-B283-BC07DBB82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2481A6-E6A4-404D-8E4D-6CC22E5F44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150988"/>
            <a:ext cx="3126096" cy="474609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43425F6-3884-4EC0-B43D-F6304F6C409A}"/>
              </a:ext>
            </a:extLst>
          </p:cNvPr>
          <p:cNvGrpSpPr/>
          <p:nvPr/>
        </p:nvGrpSpPr>
        <p:grpSpPr>
          <a:xfrm>
            <a:off x="368394" y="1512305"/>
            <a:ext cx="1499766" cy="1866229"/>
            <a:chOff x="181448" y="824722"/>
            <a:chExt cx="1505027" cy="187277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AD11575-044B-440F-B248-80887BA13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448" y="824722"/>
              <a:ext cx="1505027" cy="1782982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BFDB81F-5312-4C84-B585-4B9B4C9FC362}"/>
                </a:ext>
              </a:extLst>
            </p:cNvPr>
            <p:cNvSpPr txBox="1"/>
            <p:nvPr/>
          </p:nvSpPr>
          <p:spPr>
            <a:xfrm flipH="1">
              <a:off x="267535" y="2143100"/>
              <a:ext cx="1089362" cy="554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99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Android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8440F2-15E9-4728-BDE7-F456CE6BF7D1}"/>
              </a:ext>
            </a:extLst>
          </p:cNvPr>
          <p:cNvGrpSpPr/>
          <p:nvPr/>
        </p:nvGrpSpPr>
        <p:grpSpPr>
          <a:xfrm>
            <a:off x="367607" y="3378535"/>
            <a:ext cx="1493249" cy="1866371"/>
            <a:chOff x="180658" y="2697496"/>
            <a:chExt cx="1498487" cy="1872917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07AAE53-E1DD-4856-AB35-7B9FF738F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658" y="2697496"/>
              <a:ext cx="1498487" cy="1783267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81BDD85-884A-4FE9-BE28-0B41963E4575}"/>
                </a:ext>
              </a:extLst>
            </p:cNvPr>
            <p:cNvSpPr txBox="1"/>
            <p:nvPr/>
          </p:nvSpPr>
          <p:spPr>
            <a:xfrm flipH="1">
              <a:off x="507327" y="4016016"/>
              <a:ext cx="563341" cy="554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99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IOS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258A1CD-B13B-4CA0-AFBC-29BF9C6F04F8}"/>
              </a:ext>
            </a:extLst>
          </p:cNvPr>
          <p:cNvGrpSpPr/>
          <p:nvPr/>
        </p:nvGrpSpPr>
        <p:grpSpPr>
          <a:xfrm>
            <a:off x="3447770" y="6127371"/>
            <a:ext cx="5157006" cy="492003"/>
            <a:chOff x="3448133" y="6136836"/>
            <a:chExt cx="5175095" cy="493729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9BF206A-8C8E-406D-B09C-4010C6654D93}"/>
                </a:ext>
              </a:extLst>
            </p:cNvPr>
            <p:cNvSpPr/>
            <p:nvPr/>
          </p:nvSpPr>
          <p:spPr>
            <a:xfrm>
              <a:off x="3448133" y="6139773"/>
              <a:ext cx="5175095" cy="4762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4CAF50"/>
              </a:solidFill>
            </a:ln>
            <a:effectLst>
              <a:outerShdw dist="50800" dir="5400000" algn="t" rotWithShape="0">
                <a:srgbClr val="4CAF5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171CADA-C91E-4691-8483-A89F25259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8133" y="6136836"/>
              <a:ext cx="476274" cy="476274"/>
            </a:xfrm>
            <a:prstGeom prst="rect">
              <a:avLst/>
            </a:prstGeom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3ED4BFB-5128-41A6-BDA1-93E69ED0FCE4}"/>
                </a:ext>
              </a:extLst>
            </p:cNvPr>
            <p:cNvSpPr/>
            <p:nvPr/>
          </p:nvSpPr>
          <p:spPr>
            <a:xfrm>
              <a:off x="3924407" y="6168697"/>
              <a:ext cx="4698821" cy="461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https://www.aksorn.com/interactive3D/RM</a:t>
              </a:r>
              <a:r>
                <a:rPr lang="th-TH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111</a:t>
              </a:r>
              <a:endParaRPr lang="en-US" sz="2391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1889540C-6092-49EB-BB52-A25919851C9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552" y="1020590"/>
            <a:ext cx="9456980" cy="4568212"/>
          </a:xfrm>
          <a:prstGeom prst="roundRect">
            <a:avLst>
              <a:gd name="adj" fmla="val 2974"/>
            </a:avLst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0FB63E9-21BC-44F5-8931-C976A3C20D6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3579" y="144524"/>
            <a:ext cx="4042925" cy="87606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D3A355C-DC66-4F3A-B4E3-3AA71394F3C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206" y="1865276"/>
            <a:ext cx="927229" cy="9272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F8D57F3-54BA-4F94-838B-77A978F1860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206" y="3720362"/>
            <a:ext cx="927229" cy="927229"/>
          </a:xfrm>
          <a:prstGeom prst="rect">
            <a:avLst/>
          </a:prstGeom>
        </p:spPr>
      </p:pic>
      <p:pic>
        <p:nvPicPr>
          <p:cNvPr id="26" name="Picture 25">
            <a:hlinkClick r:id="rId14" action="ppaction://hlinksldjump"/>
            <a:extLst>
              <a:ext uri="{FF2B5EF4-FFF2-40B4-BE49-F238E27FC236}">
                <a16:creationId xmlns:a16="http://schemas.microsoft.com/office/drawing/2014/main" id="{DCFAE54C-6AF9-4D35-B395-F46A864A96D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815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raphic 88">
            <a:extLst>
              <a:ext uri="{FF2B5EF4-FFF2-40B4-BE49-F238E27FC236}">
                <a16:creationId xmlns:a16="http://schemas.microsoft.com/office/drawing/2014/main" id="{96FD3C0A-828A-4CFE-AD67-615846AF0C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3137"/>
            <a:ext cx="12192001" cy="6834029"/>
          </a:xfrm>
          <a:prstGeom prst="rect">
            <a:avLst/>
          </a:prstGeom>
        </p:spPr>
      </p:pic>
      <p:pic>
        <p:nvPicPr>
          <p:cNvPr id="155" name="Picture 1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8548926-AE57-413A-9B59-E64E511350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A500DB20-16EC-487F-B757-8814BA573C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4" name="หูกด">
            <a:extLst>
              <a:ext uri="{FF2B5EF4-FFF2-40B4-BE49-F238E27FC236}">
                <a16:creationId xmlns:a16="http://schemas.microsoft.com/office/drawing/2014/main" id="{652932AB-F507-4C1B-8043-3056C32A8A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112" y="622904"/>
            <a:ext cx="5843445" cy="940158"/>
          </a:xfrm>
          <a:prstGeom prst="rect">
            <a:avLst/>
          </a:prstGeom>
        </p:spPr>
      </p:pic>
      <p:grpSp>
        <p:nvGrpSpPr>
          <p:cNvPr id="2" name="หู">
            <a:extLst>
              <a:ext uri="{FF2B5EF4-FFF2-40B4-BE49-F238E27FC236}">
                <a16:creationId xmlns:a16="http://schemas.microsoft.com/office/drawing/2014/main" id="{FC3A1CAF-CA40-4E1B-A054-4E8C8DCF3E21}"/>
              </a:ext>
            </a:extLst>
          </p:cNvPr>
          <p:cNvGrpSpPr/>
          <p:nvPr/>
        </p:nvGrpSpPr>
        <p:grpSpPr>
          <a:xfrm>
            <a:off x="6166283" y="694324"/>
            <a:ext cx="3357295" cy="786888"/>
            <a:chOff x="6774503" y="745597"/>
            <a:chExt cx="3668544" cy="859839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231BED3-5A80-420B-93B4-DAB28F60C70D}"/>
                </a:ext>
              </a:extLst>
            </p:cNvPr>
            <p:cNvSpPr txBox="1"/>
            <p:nvPr/>
          </p:nvSpPr>
          <p:spPr>
            <a:xfrm flipH="1">
              <a:off x="6774503" y="745597"/>
              <a:ext cx="1528448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หู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6021B17-4BDC-4513-876D-01A88937B0EA}"/>
                </a:ext>
              </a:extLst>
            </p:cNvPr>
            <p:cNvSpPr txBox="1"/>
            <p:nvPr/>
          </p:nvSpPr>
          <p:spPr>
            <a:xfrm flipH="1">
              <a:off x="8171662" y="962862"/>
              <a:ext cx="2271385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ฟังเสียง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ต่าง ๆ</a:t>
              </a:r>
            </a:p>
          </p:txBody>
        </p:sp>
      </p:grpSp>
      <p:pic>
        <p:nvPicPr>
          <p:cNvPr id="50" name="จมูกกด">
            <a:extLst>
              <a:ext uri="{FF2B5EF4-FFF2-40B4-BE49-F238E27FC236}">
                <a16:creationId xmlns:a16="http://schemas.microsoft.com/office/drawing/2014/main" id="{D075B86C-09AC-46D5-B462-26D7ECC016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113" y="1589913"/>
            <a:ext cx="5843445" cy="940158"/>
          </a:xfrm>
          <a:prstGeom prst="rect">
            <a:avLst/>
          </a:prstGeom>
        </p:spPr>
      </p:pic>
      <p:grpSp>
        <p:nvGrpSpPr>
          <p:cNvPr id="3" name="จมูก">
            <a:extLst>
              <a:ext uri="{FF2B5EF4-FFF2-40B4-BE49-F238E27FC236}">
                <a16:creationId xmlns:a16="http://schemas.microsoft.com/office/drawing/2014/main" id="{83D9D5B4-C2AF-45D8-B1AD-A09A631D94D8}"/>
              </a:ext>
            </a:extLst>
          </p:cNvPr>
          <p:cNvGrpSpPr/>
          <p:nvPr/>
        </p:nvGrpSpPr>
        <p:grpSpPr>
          <a:xfrm>
            <a:off x="6386177" y="1701050"/>
            <a:ext cx="3488087" cy="786888"/>
            <a:chOff x="7014784" y="1845656"/>
            <a:chExt cx="3811462" cy="859840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CE5CDBB-0DA4-49C0-AF43-BA21E65F04CA}"/>
                </a:ext>
              </a:extLst>
            </p:cNvPr>
            <p:cNvSpPr txBox="1"/>
            <p:nvPr/>
          </p:nvSpPr>
          <p:spPr>
            <a:xfrm flipH="1">
              <a:off x="7014784" y="1845656"/>
              <a:ext cx="1528447" cy="85984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จมูก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639C134-03DF-42A4-A70F-B2BCE7217149}"/>
                </a:ext>
              </a:extLst>
            </p:cNvPr>
            <p:cNvSpPr txBox="1"/>
            <p:nvPr/>
          </p:nvSpPr>
          <p:spPr>
            <a:xfrm flipH="1">
              <a:off x="8171663" y="2026950"/>
              <a:ext cx="2654583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หายใจ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และ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ดมกลิ่น</a:t>
              </a:r>
            </a:p>
          </p:txBody>
        </p:sp>
      </p:grpSp>
      <p:pic>
        <p:nvPicPr>
          <p:cNvPr id="51" name="ตากด">
            <a:extLst>
              <a:ext uri="{FF2B5EF4-FFF2-40B4-BE49-F238E27FC236}">
                <a16:creationId xmlns:a16="http://schemas.microsoft.com/office/drawing/2014/main" id="{D887BADC-A69D-4C4C-BF7B-83E84081E90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113" y="2584500"/>
            <a:ext cx="5843445" cy="932926"/>
          </a:xfrm>
          <a:prstGeom prst="rect">
            <a:avLst/>
          </a:prstGeom>
        </p:spPr>
      </p:pic>
      <p:grpSp>
        <p:nvGrpSpPr>
          <p:cNvPr id="11" name="ตา">
            <a:extLst>
              <a:ext uri="{FF2B5EF4-FFF2-40B4-BE49-F238E27FC236}">
                <a16:creationId xmlns:a16="http://schemas.microsoft.com/office/drawing/2014/main" id="{BAE9654E-7536-48B9-B574-78FB17971EEA}"/>
              </a:ext>
            </a:extLst>
          </p:cNvPr>
          <p:cNvGrpSpPr/>
          <p:nvPr/>
        </p:nvGrpSpPr>
        <p:grpSpPr>
          <a:xfrm>
            <a:off x="6311227" y="2677850"/>
            <a:ext cx="3563037" cy="786888"/>
            <a:chOff x="6932884" y="2913013"/>
            <a:chExt cx="3893360" cy="859840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185E942-F142-4218-A60A-DA5899E6FBE2}"/>
                </a:ext>
              </a:extLst>
            </p:cNvPr>
            <p:cNvSpPr txBox="1"/>
            <p:nvPr/>
          </p:nvSpPr>
          <p:spPr>
            <a:xfrm flipH="1">
              <a:off x="6932884" y="2913013"/>
              <a:ext cx="1528447" cy="85984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1BFC41D-5428-4B1A-A729-CFC08F431506}"/>
                </a:ext>
              </a:extLst>
            </p:cNvPr>
            <p:cNvSpPr txBox="1"/>
            <p:nvPr/>
          </p:nvSpPr>
          <p:spPr>
            <a:xfrm flipH="1">
              <a:off x="8171661" y="3118416"/>
              <a:ext cx="2654583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มองดู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สิ่งต่าง ๆ</a:t>
              </a:r>
            </a:p>
          </p:txBody>
        </p:sp>
      </p:grpSp>
      <p:pic>
        <p:nvPicPr>
          <p:cNvPr id="53" name="ปากกด">
            <a:extLst>
              <a:ext uri="{FF2B5EF4-FFF2-40B4-BE49-F238E27FC236}">
                <a16:creationId xmlns:a16="http://schemas.microsoft.com/office/drawing/2014/main" id="{C7397535-66BC-40E9-94A3-13A63628F0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113" y="3571854"/>
            <a:ext cx="5843445" cy="940158"/>
          </a:xfrm>
          <a:prstGeom prst="rect">
            <a:avLst/>
          </a:prstGeom>
        </p:spPr>
      </p:pic>
      <p:grpSp>
        <p:nvGrpSpPr>
          <p:cNvPr id="12" name="ปาก">
            <a:extLst>
              <a:ext uri="{FF2B5EF4-FFF2-40B4-BE49-F238E27FC236}">
                <a16:creationId xmlns:a16="http://schemas.microsoft.com/office/drawing/2014/main" id="{E39BE0AD-DD6C-4F6C-9A13-BEDF3D95CD27}"/>
              </a:ext>
            </a:extLst>
          </p:cNvPr>
          <p:cNvGrpSpPr/>
          <p:nvPr/>
        </p:nvGrpSpPr>
        <p:grpSpPr>
          <a:xfrm>
            <a:off x="6438071" y="3691584"/>
            <a:ext cx="4285041" cy="786888"/>
            <a:chOff x="7071489" y="4020732"/>
            <a:chExt cx="4682300" cy="859840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67C9494-B993-40A8-975F-73C0336A53B0}"/>
                </a:ext>
              </a:extLst>
            </p:cNvPr>
            <p:cNvSpPr txBox="1"/>
            <p:nvPr/>
          </p:nvSpPr>
          <p:spPr>
            <a:xfrm flipH="1">
              <a:off x="7071489" y="4020732"/>
              <a:ext cx="1528447" cy="85984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ปาก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332757C-D322-45AF-AB98-EDF386451743}"/>
                </a:ext>
              </a:extLst>
            </p:cNvPr>
            <p:cNvSpPr txBox="1"/>
            <p:nvPr/>
          </p:nvSpPr>
          <p:spPr>
            <a:xfrm flipH="1">
              <a:off x="8244963" y="4199519"/>
              <a:ext cx="3508826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กิน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อาหารและ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ส่งเสียง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ร้อง</a:t>
              </a:r>
            </a:p>
          </p:txBody>
        </p:sp>
      </p:grpSp>
      <p:pic>
        <p:nvPicPr>
          <p:cNvPr id="54" name="ผิวหนังกด">
            <a:extLst>
              <a:ext uri="{FF2B5EF4-FFF2-40B4-BE49-F238E27FC236}">
                <a16:creationId xmlns:a16="http://schemas.microsoft.com/office/drawing/2014/main" id="{A19A4590-FDD0-4BAB-B7B5-1A98255A6B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113" y="4562825"/>
            <a:ext cx="5843444" cy="940158"/>
          </a:xfrm>
          <a:prstGeom prst="rect">
            <a:avLst/>
          </a:prstGeom>
        </p:spPr>
      </p:pic>
      <p:grpSp>
        <p:nvGrpSpPr>
          <p:cNvPr id="14" name="ผิวหนัง">
            <a:extLst>
              <a:ext uri="{FF2B5EF4-FFF2-40B4-BE49-F238E27FC236}">
                <a16:creationId xmlns:a16="http://schemas.microsoft.com/office/drawing/2014/main" id="{CDD499C4-835D-4A8A-8117-6DA35CF8E563}"/>
              </a:ext>
            </a:extLst>
          </p:cNvPr>
          <p:cNvGrpSpPr/>
          <p:nvPr/>
        </p:nvGrpSpPr>
        <p:grpSpPr>
          <a:xfrm>
            <a:off x="6438072" y="4690450"/>
            <a:ext cx="4702087" cy="786888"/>
            <a:chOff x="7071489" y="5112202"/>
            <a:chExt cx="5138009" cy="859840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2E9268E-BBD7-4E10-BAF7-8DF1209344BE}"/>
                </a:ext>
              </a:extLst>
            </p:cNvPr>
            <p:cNvSpPr txBox="1"/>
            <p:nvPr/>
          </p:nvSpPr>
          <p:spPr>
            <a:xfrm flipH="1">
              <a:off x="7071489" y="5112202"/>
              <a:ext cx="2011764" cy="85984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ผิวหนัง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16FB919-D1DD-47E4-9DA0-332611B10EF9}"/>
                </a:ext>
              </a:extLst>
            </p:cNvPr>
            <p:cNvSpPr txBox="1"/>
            <p:nvPr/>
          </p:nvSpPr>
          <p:spPr>
            <a:xfrm flipH="1">
              <a:off x="8700672" y="5317873"/>
              <a:ext cx="3508826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ปกคลุม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และ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ปกป้อง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ร่างกาย</a:t>
              </a:r>
            </a:p>
          </p:txBody>
        </p:sp>
      </p:grpSp>
      <p:pic>
        <p:nvPicPr>
          <p:cNvPr id="55" name="ขาและเท้ากด">
            <a:extLst>
              <a:ext uri="{FF2B5EF4-FFF2-40B4-BE49-F238E27FC236}">
                <a16:creationId xmlns:a16="http://schemas.microsoft.com/office/drawing/2014/main" id="{E56BE6B2-499A-4812-997A-3D1D62B3DEC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112" y="5525918"/>
            <a:ext cx="5854457" cy="924386"/>
          </a:xfrm>
          <a:prstGeom prst="rect">
            <a:avLst/>
          </a:prstGeom>
        </p:spPr>
      </p:pic>
      <p:grpSp>
        <p:nvGrpSpPr>
          <p:cNvPr id="15" name="ขาและเท้า">
            <a:extLst>
              <a:ext uri="{FF2B5EF4-FFF2-40B4-BE49-F238E27FC236}">
                <a16:creationId xmlns:a16="http://schemas.microsoft.com/office/drawing/2014/main" id="{D2FBE55C-93C2-42DD-9866-9BCEFDC5FC2E}"/>
              </a:ext>
            </a:extLst>
          </p:cNvPr>
          <p:cNvGrpSpPr/>
          <p:nvPr/>
        </p:nvGrpSpPr>
        <p:grpSpPr>
          <a:xfrm>
            <a:off x="6386177" y="5633491"/>
            <a:ext cx="5204092" cy="786888"/>
            <a:chOff x="7014784" y="6142670"/>
            <a:chExt cx="5686555" cy="859839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1ACAB6A-6EB0-48C7-9369-26686FEC3D69}"/>
                </a:ext>
              </a:extLst>
            </p:cNvPr>
            <p:cNvSpPr txBox="1"/>
            <p:nvPr/>
          </p:nvSpPr>
          <p:spPr>
            <a:xfrm flipH="1">
              <a:off x="7014784" y="6142670"/>
              <a:ext cx="2581182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ขาและเท้า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AB33428-C945-434A-A48A-7E34B2899D4E}"/>
                </a:ext>
              </a:extLst>
            </p:cNvPr>
            <p:cNvSpPr txBox="1"/>
            <p:nvPr/>
          </p:nvSpPr>
          <p:spPr>
            <a:xfrm flipH="1">
              <a:off x="9192512" y="6328932"/>
              <a:ext cx="3508827" cy="55155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เคลื่อนที่</a:t>
              </a:r>
              <a:r>
                <a:rPr lang="th-TH" sz="3020" dirty="0">
                  <a:latin typeface="TH Sarabun New" pitchFamily="34" charset="-34"/>
                  <a:cs typeface="TH Sarabun New" pitchFamily="34" charset="-34"/>
                </a:rPr>
                <a:t>และ</a:t>
              </a:r>
              <a:r>
                <a:rPr lang="th-TH" sz="3020" b="1" dirty="0">
                  <a:latin typeface="TH Sarabun New" pitchFamily="34" charset="-34"/>
                  <a:cs typeface="TH Sarabun New" pitchFamily="34" charset="-34"/>
                </a:rPr>
                <a:t>รับน้ำหนักตัว</a:t>
              </a:r>
            </a:p>
          </p:txBody>
        </p:sp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C9503473-8B2A-48D6-B95A-8A46F4E9398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5601563" y="1161355"/>
            <a:ext cx="334658" cy="42223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DF91BD9-0B9C-4F9C-94EA-A2F78CBF94E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5607915" y="2129328"/>
            <a:ext cx="334658" cy="42223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BFB6016-B48F-41E8-9D16-AB684F38100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5601563" y="3118646"/>
            <a:ext cx="334658" cy="42223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8330A8B-FEFE-477A-A958-0FE4D30D229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5607915" y="4088393"/>
            <a:ext cx="334658" cy="42223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FA06B12-BDA9-4C78-A4AE-6157979C60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5601563" y="5095603"/>
            <a:ext cx="334658" cy="422232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96BAAC16-6D05-4CBC-8972-D1DF22D63FE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5595955" y="6050434"/>
            <a:ext cx="334658" cy="42223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3804BAB-8090-4D93-A3DF-7E12BC2D296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537" y="186509"/>
            <a:ext cx="4160401" cy="84941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21980D7-0032-4B7D-BE84-6530FC0D192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60134" y="2469980"/>
            <a:ext cx="5093081" cy="3728542"/>
          </a:xfrm>
          <a:prstGeom prst="rect">
            <a:avLst/>
          </a:prstGeom>
        </p:spPr>
      </p:pic>
      <p:pic>
        <p:nvPicPr>
          <p:cNvPr id="39" name="Picture 38">
            <a:hlinkClick r:id="rId16" action="ppaction://hlinksldjump"/>
            <a:extLst>
              <a:ext uri="{FF2B5EF4-FFF2-40B4-BE49-F238E27FC236}">
                <a16:creationId xmlns:a16="http://schemas.microsoft.com/office/drawing/2014/main" id="{8E237D1B-327A-4718-9D0C-2A745B70230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92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E507428A-657F-465A-B941-A6BD692F8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47539" y="826081"/>
            <a:ext cx="9942341" cy="516521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68A3D70-2101-440A-8598-1F5F660FD5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361FF6-BAD3-4454-B283-BC07DBB82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2481A6-E6A4-404D-8E4D-6CC22E5F44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150988"/>
            <a:ext cx="3126096" cy="474609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43425F6-3884-4EC0-B43D-F6304F6C409A}"/>
              </a:ext>
            </a:extLst>
          </p:cNvPr>
          <p:cNvGrpSpPr/>
          <p:nvPr/>
        </p:nvGrpSpPr>
        <p:grpSpPr>
          <a:xfrm>
            <a:off x="368394" y="1512305"/>
            <a:ext cx="1499766" cy="1856788"/>
            <a:chOff x="181448" y="824722"/>
            <a:chExt cx="1505027" cy="186330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AD11575-044B-440F-B248-80887BA13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448" y="824722"/>
              <a:ext cx="1505027" cy="1782982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BFDB81F-5312-4C84-B585-4B9B4C9FC362}"/>
                </a:ext>
              </a:extLst>
            </p:cNvPr>
            <p:cNvSpPr txBox="1"/>
            <p:nvPr/>
          </p:nvSpPr>
          <p:spPr>
            <a:xfrm flipH="1">
              <a:off x="254790" y="2133626"/>
              <a:ext cx="1089362" cy="554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99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Android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8440F2-15E9-4728-BDE7-F456CE6BF7D1}"/>
              </a:ext>
            </a:extLst>
          </p:cNvPr>
          <p:cNvGrpSpPr/>
          <p:nvPr/>
        </p:nvGrpSpPr>
        <p:grpSpPr>
          <a:xfrm>
            <a:off x="367607" y="3378535"/>
            <a:ext cx="1493249" cy="1866372"/>
            <a:chOff x="180658" y="2697496"/>
            <a:chExt cx="1498487" cy="187291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07AAE53-E1DD-4856-AB35-7B9FF738F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658" y="2697496"/>
              <a:ext cx="1498487" cy="1783267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81BDD85-884A-4FE9-BE28-0B41963E4575}"/>
                </a:ext>
              </a:extLst>
            </p:cNvPr>
            <p:cNvSpPr txBox="1"/>
            <p:nvPr/>
          </p:nvSpPr>
          <p:spPr>
            <a:xfrm flipH="1">
              <a:off x="507327" y="4016017"/>
              <a:ext cx="563341" cy="554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99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IOS</a:t>
              </a: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EE54E363-D5E6-4CEA-A527-F7AC0D86516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552" y="1027136"/>
            <a:ext cx="9456980" cy="4586579"/>
          </a:xfrm>
          <a:prstGeom prst="roundRect">
            <a:avLst>
              <a:gd name="adj" fmla="val 2510"/>
            </a:avLst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1EC2C5D-3C81-4426-9D23-0AA4ADA7F1E0}"/>
              </a:ext>
            </a:extLst>
          </p:cNvPr>
          <p:cNvGrpSpPr/>
          <p:nvPr/>
        </p:nvGrpSpPr>
        <p:grpSpPr>
          <a:xfrm>
            <a:off x="3447770" y="6127371"/>
            <a:ext cx="5157006" cy="492003"/>
            <a:chOff x="3448133" y="6136836"/>
            <a:chExt cx="5175095" cy="493729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28BDCBC8-1577-4B1D-9052-055FE41F0E78}"/>
                </a:ext>
              </a:extLst>
            </p:cNvPr>
            <p:cNvSpPr/>
            <p:nvPr/>
          </p:nvSpPr>
          <p:spPr>
            <a:xfrm>
              <a:off x="3448133" y="6139773"/>
              <a:ext cx="5175095" cy="4762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4CAF50"/>
              </a:solidFill>
            </a:ln>
            <a:effectLst>
              <a:outerShdw dist="50800" dir="5400000" algn="t" rotWithShape="0">
                <a:srgbClr val="4CAF5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88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08BB7A7-0ABA-43F8-A4C7-C1C1AF964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8133" y="6136836"/>
              <a:ext cx="476274" cy="476274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9DCD870-1B5B-444C-8676-932437DB1968}"/>
                </a:ext>
              </a:extLst>
            </p:cNvPr>
            <p:cNvSpPr/>
            <p:nvPr/>
          </p:nvSpPr>
          <p:spPr>
            <a:xfrm>
              <a:off x="3924407" y="6168697"/>
              <a:ext cx="4698821" cy="461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https://www.aksorn.com/interactive3D/RM</a:t>
              </a:r>
              <a:r>
                <a:rPr lang="th-TH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11</a:t>
              </a:r>
              <a:r>
                <a:rPr lang="en-US" sz="23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DE3A543-5CF8-4FEC-85B5-10221D30354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841" y="77195"/>
            <a:ext cx="4160401" cy="84941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49265E5-3131-4C85-9BFB-5F071B63B7F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206" y="1865276"/>
            <a:ext cx="927229" cy="9272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8E095B4-92D9-4F5F-A3AC-4F7B9729049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206" y="3720362"/>
            <a:ext cx="927229" cy="927229"/>
          </a:xfrm>
          <a:prstGeom prst="rect">
            <a:avLst/>
          </a:prstGeom>
        </p:spPr>
      </p:pic>
      <p:pic>
        <p:nvPicPr>
          <p:cNvPr id="26" name="Picture 25">
            <a:hlinkClick r:id="rId14" action="ppaction://hlinksldjump"/>
            <a:extLst>
              <a:ext uri="{FF2B5EF4-FFF2-40B4-BE49-F238E27FC236}">
                <a16:creationId xmlns:a16="http://schemas.microsoft.com/office/drawing/2014/main" id="{072660EF-13BB-42E8-ADA1-404C3221D00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754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3">
            <a:extLst>
              <a:ext uri="{FF2B5EF4-FFF2-40B4-BE49-F238E27FC236}">
                <a16:creationId xmlns:a16="http://schemas.microsoft.com/office/drawing/2014/main" id="{D8168BD3-E138-41AC-8C8B-F91DE34624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1"/>
          <a:stretch/>
        </p:blipFill>
        <p:spPr bwMode="auto">
          <a:xfrm>
            <a:off x="0" y="969316"/>
            <a:ext cx="12192000" cy="589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5498DFCC-D474-48FB-85CE-56E5FED51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811" y="854612"/>
            <a:ext cx="5410540" cy="961314"/>
          </a:xfrm>
          <a:prstGeom prst="rect">
            <a:avLst/>
          </a:prstGeom>
        </p:spPr>
      </p:pic>
      <p:pic>
        <p:nvPicPr>
          <p:cNvPr id="11" name="ช้างกด">
            <a:extLst>
              <a:ext uri="{FF2B5EF4-FFF2-40B4-BE49-F238E27FC236}">
                <a16:creationId xmlns:a16="http://schemas.microsoft.com/office/drawing/2014/main" id="{0E733BA6-4643-4AFF-8649-480A7314FB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8476" y="3135082"/>
            <a:ext cx="3621233" cy="2946975"/>
          </a:xfrm>
          <a:prstGeom prst="rect">
            <a:avLst/>
          </a:prstGeom>
        </p:spPr>
      </p:pic>
      <p:grpSp>
        <p:nvGrpSpPr>
          <p:cNvPr id="2" name="ช้าง">
            <a:extLst>
              <a:ext uri="{FF2B5EF4-FFF2-40B4-BE49-F238E27FC236}">
                <a16:creationId xmlns:a16="http://schemas.microsoft.com/office/drawing/2014/main" id="{57DED6D3-6BDE-435F-B43B-0350D4F0A955}"/>
              </a:ext>
            </a:extLst>
          </p:cNvPr>
          <p:cNvGrpSpPr/>
          <p:nvPr/>
        </p:nvGrpSpPr>
        <p:grpSpPr>
          <a:xfrm>
            <a:off x="1462266" y="1424143"/>
            <a:ext cx="6676602" cy="4962865"/>
            <a:chOff x="829331" y="1584727"/>
            <a:chExt cx="7295579" cy="5422964"/>
          </a:xfrm>
        </p:grpSpPr>
        <p:grpSp>
          <p:nvGrpSpPr>
            <p:cNvPr id="4" name="Group 3"/>
            <p:cNvGrpSpPr/>
            <p:nvPr/>
          </p:nvGrpSpPr>
          <p:grpSpPr>
            <a:xfrm>
              <a:off x="965452" y="1584727"/>
              <a:ext cx="2509639" cy="1539475"/>
              <a:chOff x="402759" y="4039105"/>
              <a:chExt cx="1722535" cy="1413800"/>
            </a:xfrm>
          </p:grpSpPr>
          <p:sp>
            <p:nvSpPr>
              <p:cNvPr id="42" name="Rectangular Callout 41"/>
              <p:cNvSpPr/>
              <p:nvPr/>
            </p:nvSpPr>
            <p:spPr>
              <a:xfrm>
                <a:off x="402759" y="4047627"/>
                <a:ext cx="1722535" cy="1405278"/>
              </a:xfrm>
              <a:prstGeom prst="wedgeRoundRectCallout">
                <a:avLst>
                  <a:gd name="adj1" fmla="val -5118"/>
                  <a:gd name="adj2" fmla="val 75923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19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578798" y="4039105"/>
                <a:ext cx="739350" cy="7103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itchFamily="34" charset="-34"/>
                    <a:cs typeface="TH Sarabun New" pitchFamily="34" charset="-34"/>
                  </a:rPr>
                  <a:t>ช้าง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108987" y="4043570"/>
                <a:ext cx="924941" cy="714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019" b="1" dirty="0">
                    <a:latin typeface="TH Sarabun New" pitchFamily="34" charset="-34"/>
                    <a:cs typeface="TH Sarabun New" pitchFamily="34" charset="-34"/>
                  </a:rPr>
                  <a:t> มี</a:t>
                </a:r>
                <a:r>
                  <a:rPr lang="th-TH" sz="4027" b="1" dirty="0">
                    <a:solidFill>
                      <a:srgbClr val="CC0099"/>
                    </a:solidFill>
                    <a:latin typeface="TH Sarabun New" pitchFamily="34" charset="-34"/>
                    <a:cs typeface="TH Sarabun New" pitchFamily="34" charset="-34"/>
                  </a:rPr>
                  <a:t>งวง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99634" y="4545579"/>
                <a:ext cx="1528785" cy="884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563" dirty="0">
                    <a:latin typeface="TH Sarabun New" pitchFamily="34" charset="-34"/>
                    <a:cs typeface="TH Sarabun New" pitchFamily="34" charset="-34"/>
                  </a:rPr>
                  <a:t>ใช้ในการหายใจและ</a:t>
                </a:r>
              </a:p>
              <a:p>
                <a:pPr algn="ctr"/>
                <a:r>
                  <a:rPr lang="th-TH" sz="2563" dirty="0">
                    <a:latin typeface="TH Sarabun New" pitchFamily="34" charset="-34"/>
                    <a:cs typeface="TH Sarabun New" pitchFamily="34" charset="-34"/>
                  </a:rPr>
                  <a:t>หยิบจับสิ่งของต่าง ๆ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6EFCD6B-08A1-4A05-82CB-94FC3E7711B3}"/>
                </a:ext>
              </a:extLst>
            </p:cNvPr>
            <p:cNvGrpSpPr/>
            <p:nvPr/>
          </p:nvGrpSpPr>
          <p:grpSpPr>
            <a:xfrm>
              <a:off x="829331" y="5481297"/>
              <a:ext cx="2385246" cy="1526394"/>
              <a:chOff x="619763" y="4158021"/>
              <a:chExt cx="1637156" cy="1401789"/>
            </a:xfrm>
          </p:grpSpPr>
          <p:sp>
            <p:nvSpPr>
              <p:cNvPr id="62" name="Rectangular Callout 41">
                <a:extLst>
                  <a:ext uri="{FF2B5EF4-FFF2-40B4-BE49-F238E27FC236}">
                    <a16:creationId xmlns:a16="http://schemas.microsoft.com/office/drawing/2014/main" id="{9C78802E-5DD3-419C-A28C-7F48ADA87C3D}"/>
                  </a:ext>
                </a:extLst>
              </p:cNvPr>
              <p:cNvSpPr/>
              <p:nvPr/>
            </p:nvSpPr>
            <p:spPr>
              <a:xfrm>
                <a:off x="619763" y="4158021"/>
                <a:ext cx="1600946" cy="1398907"/>
              </a:xfrm>
              <a:prstGeom prst="wedgeRoundRectCallout">
                <a:avLst>
                  <a:gd name="adj1" fmla="val 39555"/>
                  <a:gd name="adj2" fmla="val -81375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19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46C1FDC6-6D7B-44CC-A75C-A532E25A2606}"/>
                  </a:ext>
                </a:extLst>
              </p:cNvPr>
              <p:cNvSpPr txBox="1"/>
              <p:nvPr/>
            </p:nvSpPr>
            <p:spPr>
              <a:xfrm>
                <a:off x="801788" y="4169563"/>
                <a:ext cx="739350" cy="710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itchFamily="34" charset="-34"/>
                    <a:cs typeface="TH Sarabun New" pitchFamily="34" charset="-34"/>
                  </a:rPr>
                  <a:t>ช้าง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DC210D1-F6C3-423E-97F3-F0EC1ECC4787}"/>
                  </a:ext>
                </a:extLst>
              </p:cNvPr>
              <p:cNvSpPr txBox="1"/>
              <p:nvPr/>
            </p:nvSpPr>
            <p:spPr>
              <a:xfrm>
                <a:off x="1331978" y="4173211"/>
                <a:ext cx="924941" cy="714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019" b="1" dirty="0">
                    <a:latin typeface="TH Sarabun New" pitchFamily="34" charset="-34"/>
                    <a:cs typeface="TH Sarabun New" pitchFamily="34" charset="-34"/>
                  </a:rPr>
                  <a:t> มี</a:t>
                </a:r>
                <a:r>
                  <a:rPr lang="th-TH" sz="4027" b="1" dirty="0">
                    <a:solidFill>
                      <a:srgbClr val="CC0099"/>
                    </a:solidFill>
                    <a:latin typeface="TH Sarabun New" pitchFamily="34" charset="-34"/>
                    <a:cs typeface="TH Sarabun New" pitchFamily="34" charset="-34"/>
                  </a:rPr>
                  <a:t>งา 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F597D61-BB8B-4825-942F-3854066B2FCC}"/>
                  </a:ext>
                </a:extLst>
              </p:cNvPr>
              <p:cNvSpPr txBox="1"/>
              <p:nvPr/>
            </p:nvSpPr>
            <p:spPr>
              <a:xfrm>
                <a:off x="697090" y="4675581"/>
                <a:ext cx="1453811" cy="8842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563" dirty="0">
                    <a:latin typeface="TH Sarabun New" pitchFamily="34" charset="-34"/>
                    <a:cs typeface="TH Sarabun New" pitchFamily="34" charset="-34"/>
                  </a:rPr>
                  <a:t>ใช้ในการขุดหา</a:t>
                </a:r>
              </a:p>
              <a:p>
                <a:pPr algn="ctr"/>
                <a:r>
                  <a:rPr lang="th-TH" sz="2563" dirty="0">
                    <a:latin typeface="TH Sarabun New" pitchFamily="34" charset="-34"/>
                    <a:cs typeface="TH Sarabun New" pitchFamily="34" charset="-34"/>
                  </a:rPr>
                  <a:t>เกลือหรือน้ำ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18DE3C91-3E16-44EB-88FC-7D4769142A41}"/>
                </a:ext>
              </a:extLst>
            </p:cNvPr>
            <p:cNvGrpSpPr/>
            <p:nvPr/>
          </p:nvGrpSpPr>
          <p:grpSpPr>
            <a:xfrm>
              <a:off x="6016905" y="4679700"/>
              <a:ext cx="2108005" cy="1515142"/>
              <a:chOff x="518042" y="4106511"/>
              <a:chExt cx="1446867" cy="1391456"/>
            </a:xfrm>
          </p:grpSpPr>
          <p:sp>
            <p:nvSpPr>
              <p:cNvPr id="79" name="Rectangular Callout 41">
                <a:extLst>
                  <a:ext uri="{FF2B5EF4-FFF2-40B4-BE49-F238E27FC236}">
                    <a16:creationId xmlns:a16="http://schemas.microsoft.com/office/drawing/2014/main" id="{933D76E6-4380-4BAB-92D8-C3AFBC39CED5}"/>
                  </a:ext>
                </a:extLst>
              </p:cNvPr>
              <p:cNvSpPr/>
              <p:nvPr/>
            </p:nvSpPr>
            <p:spPr>
              <a:xfrm>
                <a:off x="554853" y="4106511"/>
                <a:ext cx="1277335" cy="1391456"/>
              </a:xfrm>
              <a:prstGeom prst="wedgeRoundRectCallout">
                <a:avLst>
                  <a:gd name="adj1" fmla="val -65761"/>
                  <a:gd name="adj2" fmla="val 6551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019" dirty="0"/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5CD01AD0-125F-40DE-91BB-754709F687BF}"/>
                  </a:ext>
                </a:extLst>
              </p:cNvPr>
              <p:cNvSpPr txBox="1"/>
              <p:nvPr/>
            </p:nvSpPr>
            <p:spPr>
              <a:xfrm>
                <a:off x="518042" y="4125552"/>
                <a:ext cx="739350" cy="71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itchFamily="34" charset="-34"/>
                    <a:cs typeface="TH Sarabun New" pitchFamily="34" charset="-34"/>
                  </a:rPr>
                  <a:t>ช้าง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49E5314D-DE5A-4FC6-B72D-ED52C0312FA1}"/>
                  </a:ext>
                </a:extLst>
              </p:cNvPr>
              <p:cNvSpPr txBox="1"/>
              <p:nvPr/>
            </p:nvSpPr>
            <p:spPr>
              <a:xfrm>
                <a:off x="1039968" y="4130015"/>
                <a:ext cx="924941" cy="714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019" b="1" dirty="0">
                    <a:latin typeface="TH Sarabun New" pitchFamily="34" charset="-34"/>
                    <a:cs typeface="TH Sarabun New" pitchFamily="34" charset="-34"/>
                  </a:rPr>
                  <a:t> มี</a:t>
                </a:r>
                <a:r>
                  <a:rPr lang="th-TH" sz="4027" b="1" dirty="0">
                    <a:solidFill>
                      <a:srgbClr val="CC0099"/>
                    </a:solidFill>
                    <a:latin typeface="TH Sarabun New" pitchFamily="34" charset="-34"/>
                    <a:cs typeface="TH Sarabun New" pitchFamily="34" charset="-34"/>
                  </a:rPr>
                  <a:t>หาง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42419BFB-698F-4CBD-BC3B-DBB303DA4550}"/>
                  </a:ext>
                </a:extLst>
              </p:cNvPr>
              <p:cNvSpPr txBox="1"/>
              <p:nvPr/>
            </p:nvSpPr>
            <p:spPr>
              <a:xfrm>
                <a:off x="666533" y="4619834"/>
                <a:ext cx="1076402" cy="827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380" dirty="0">
                    <a:latin typeface="TH Sarabun New" pitchFamily="34" charset="-34"/>
                    <a:cs typeface="TH Sarabun New" pitchFamily="34" charset="-34"/>
                  </a:rPr>
                  <a:t>ใช้ในการ</a:t>
                </a:r>
              </a:p>
              <a:p>
                <a:pPr algn="ctr"/>
                <a:r>
                  <a:rPr lang="th-TH" sz="2380" dirty="0">
                    <a:latin typeface="TH Sarabun New" pitchFamily="34" charset="-34"/>
                    <a:cs typeface="TH Sarabun New" pitchFamily="34" charset="-34"/>
                  </a:rPr>
                  <a:t>ปัดไล่แมลง</a:t>
                </a:r>
              </a:p>
            </p:txBody>
          </p:sp>
        </p:grpSp>
      </p:grpSp>
      <p:pic>
        <p:nvPicPr>
          <p:cNvPr id="15" name="นกกด">
            <a:extLst>
              <a:ext uri="{FF2B5EF4-FFF2-40B4-BE49-F238E27FC236}">
                <a16:creationId xmlns:a16="http://schemas.microsoft.com/office/drawing/2014/main" id="{5BB905E8-27B7-4ECD-AACD-1572DCB3F4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0110" y="686675"/>
            <a:ext cx="2783542" cy="1727014"/>
          </a:xfrm>
          <a:prstGeom prst="rect">
            <a:avLst/>
          </a:prstGeom>
        </p:spPr>
      </p:pic>
      <p:grpSp>
        <p:nvGrpSpPr>
          <p:cNvPr id="83" name="นก">
            <a:extLst>
              <a:ext uri="{FF2B5EF4-FFF2-40B4-BE49-F238E27FC236}">
                <a16:creationId xmlns:a16="http://schemas.microsoft.com/office/drawing/2014/main" id="{A47135A8-2EA7-4B35-889D-DF1DD1CF96E3}"/>
              </a:ext>
            </a:extLst>
          </p:cNvPr>
          <p:cNvGrpSpPr/>
          <p:nvPr/>
        </p:nvGrpSpPr>
        <p:grpSpPr>
          <a:xfrm>
            <a:off x="9191800" y="720638"/>
            <a:ext cx="1912261" cy="974778"/>
            <a:chOff x="542784" y="4122661"/>
            <a:chExt cx="1434195" cy="978196"/>
          </a:xfrm>
        </p:grpSpPr>
        <p:sp>
          <p:nvSpPr>
            <p:cNvPr id="84" name="Rectangular Callout 41">
              <a:extLst>
                <a:ext uri="{FF2B5EF4-FFF2-40B4-BE49-F238E27FC236}">
                  <a16:creationId xmlns:a16="http://schemas.microsoft.com/office/drawing/2014/main" id="{D2607181-11C1-485E-8432-E53F567D85E3}"/>
                </a:ext>
              </a:extLst>
            </p:cNvPr>
            <p:cNvSpPr/>
            <p:nvPr/>
          </p:nvSpPr>
          <p:spPr>
            <a:xfrm>
              <a:off x="542784" y="4122661"/>
              <a:ext cx="1277335" cy="978196"/>
            </a:xfrm>
            <a:prstGeom prst="wedgeRoundRectCallout">
              <a:avLst>
                <a:gd name="adj1" fmla="val -78045"/>
                <a:gd name="adj2" fmla="val 2555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019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DE2B2E1-725D-4873-9E0E-AAAEF7A4621D}"/>
                </a:ext>
              </a:extLst>
            </p:cNvPr>
            <p:cNvSpPr txBox="1"/>
            <p:nvPr/>
          </p:nvSpPr>
          <p:spPr>
            <a:xfrm>
              <a:off x="545989" y="4170642"/>
              <a:ext cx="739350" cy="657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661" b="1" dirty="0">
                  <a:latin typeface="TH Sarabun New" pitchFamily="34" charset="-34"/>
                  <a:cs typeface="TH Sarabun New" pitchFamily="34" charset="-34"/>
                </a:rPr>
                <a:t>นก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A8413C9-062E-4143-B7D9-C5BE699A5067}"/>
                </a:ext>
              </a:extLst>
            </p:cNvPr>
            <p:cNvSpPr txBox="1"/>
            <p:nvPr/>
          </p:nvSpPr>
          <p:spPr>
            <a:xfrm>
              <a:off x="1052038" y="4130015"/>
              <a:ext cx="924941" cy="714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019" b="1" dirty="0">
                  <a:latin typeface="TH Sarabun New" pitchFamily="34" charset="-34"/>
                  <a:cs typeface="TH Sarabun New" pitchFamily="34" charset="-34"/>
                </a:rPr>
                <a:t>มี</a:t>
              </a:r>
              <a:r>
                <a:rPr lang="th-TH" sz="4027" b="1" dirty="0">
                  <a:solidFill>
                    <a:srgbClr val="996633"/>
                  </a:solidFill>
                  <a:latin typeface="TH Sarabun New" pitchFamily="34" charset="-34"/>
                  <a:cs typeface="TH Sarabun New" pitchFamily="34" charset="-34"/>
                </a:rPr>
                <a:t>ปีก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FCAEF93-8086-4F0B-85D8-CD418CD06BF5}"/>
                </a:ext>
              </a:extLst>
            </p:cNvPr>
            <p:cNvSpPr txBox="1"/>
            <p:nvPr/>
          </p:nvSpPr>
          <p:spPr>
            <a:xfrm>
              <a:off x="655319" y="4620349"/>
              <a:ext cx="1076402" cy="460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380" dirty="0">
                  <a:latin typeface="TH Sarabun New" pitchFamily="34" charset="-34"/>
                  <a:cs typeface="TH Sarabun New" pitchFamily="34" charset="-34"/>
                </a:rPr>
                <a:t>ใช้ในการบิน</a:t>
              </a:r>
            </a:p>
          </p:txBody>
        </p:sp>
      </p:grpSp>
      <p:pic>
        <p:nvPicPr>
          <p:cNvPr id="13" name="เต่ากด">
            <a:extLst>
              <a:ext uri="{FF2B5EF4-FFF2-40B4-BE49-F238E27FC236}">
                <a16:creationId xmlns:a16="http://schemas.microsoft.com/office/drawing/2014/main" id="{0494CEF8-FD98-4AF0-BAA0-89FF55D9F0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5298" y="4901759"/>
            <a:ext cx="2325363" cy="1688656"/>
          </a:xfrm>
          <a:prstGeom prst="rect">
            <a:avLst/>
          </a:prstGeom>
        </p:spPr>
      </p:pic>
      <p:grpSp>
        <p:nvGrpSpPr>
          <p:cNvPr id="88" name="เต่า">
            <a:extLst>
              <a:ext uri="{FF2B5EF4-FFF2-40B4-BE49-F238E27FC236}">
                <a16:creationId xmlns:a16="http://schemas.microsoft.com/office/drawing/2014/main" id="{92398D53-1D3C-4364-907C-A4BC4CE51713}"/>
              </a:ext>
            </a:extLst>
          </p:cNvPr>
          <p:cNvGrpSpPr/>
          <p:nvPr/>
        </p:nvGrpSpPr>
        <p:grpSpPr>
          <a:xfrm>
            <a:off x="8795693" y="3445093"/>
            <a:ext cx="2783541" cy="1080366"/>
            <a:chOff x="316639" y="4387455"/>
            <a:chExt cx="2087655" cy="1084155"/>
          </a:xfrm>
        </p:grpSpPr>
        <p:sp>
          <p:nvSpPr>
            <p:cNvPr id="89" name="Rectangular Callout 41">
              <a:extLst>
                <a:ext uri="{FF2B5EF4-FFF2-40B4-BE49-F238E27FC236}">
                  <a16:creationId xmlns:a16="http://schemas.microsoft.com/office/drawing/2014/main" id="{1B760EE4-AFB3-4472-95D5-5970DA73E058}"/>
                </a:ext>
              </a:extLst>
            </p:cNvPr>
            <p:cNvSpPr/>
            <p:nvPr/>
          </p:nvSpPr>
          <p:spPr>
            <a:xfrm>
              <a:off x="316639" y="4387455"/>
              <a:ext cx="2087655" cy="1084155"/>
            </a:xfrm>
            <a:prstGeom prst="wedgeRoundRectCallout">
              <a:avLst>
                <a:gd name="adj1" fmla="val -2602"/>
                <a:gd name="adj2" fmla="val 8511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019" dirty="0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77D76A4-9CCF-4754-9A63-819221754984}"/>
                </a:ext>
              </a:extLst>
            </p:cNvPr>
            <p:cNvSpPr txBox="1"/>
            <p:nvPr/>
          </p:nvSpPr>
          <p:spPr>
            <a:xfrm>
              <a:off x="501151" y="4459126"/>
              <a:ext cx="739350" cy="657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661" b="1" dirty="0">
                  <a:latin typeface="TH Sarabun New" pitchFamily="34" charset="-34"/>
                  <a:cs typeface="TH Sarabun New" pitchFamily="34" charset="-34"/>
                </a:rPr>
                <a:t>เต่า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BB3E52CD-C4E9-4AAD-9893-0F9AC6E692F6}"/>
                </a:ext>
              </a:extLst>
            </p:cNvPr>
            <p:cNvSpPr txBox="1"/>
            <p:nvPr/>
          </p:nvSpPr>
          <p:spPr>
            <a:xfrm>
              <a:off x="1019270" y="4402350"/>
              <a:ext cx="1134733" cy="714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019" b="1" dirty="0">
                  <a:latin typeface="TH Sarabun New" pitchFamily="34" charset="-34"/>
                  <a:cs typeface="TH Sarabun New" pitchFamily="34" charset="-34"/>
                </a:rPr>
                <a:t>มี</a:t>
              </a:r>
              <a:r>
                <a:rPr lang="th-TH" sz="4027" b="1" dirty="0">
                  <a:solidFill>
                    <a:srgbClr val="00B050"/>
                  </a:solidFill>
                  <a:latin typeface="TH Sarabun New" pitchFamily="34" charset="-34"/>
                  <a:cs typeface="TH Sarabun New" pitchFamily="34" charset="-34"/>
                </a:rPr>
                <a:t>กระดอง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E908949-0508-4F02-BE54-DA0CF6BCAF68}"/>
                </a:ext>
              </a:extLst>
            </p:cNvPr>
            <p:cNvSpPr txBox="1"/>
            <p:nvPr/>
          </p:nvSpPr>
          <p:spPr>
            <a:xfrm>
              <a:off x="443778" y="4912442"/>
              <a:ext cx="1857518" cy="460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380" dirty="0">
                  <a:latin typeface="TH Sarabun New" pitchFamily="34" charset="-34"/>
                  <a:cs typeface="TH Sarabun New" pitchFamily="34" charset="-34"/>
                </a:rPr>
                <a:t>ใช้ห่อหุ้มและปกป้องร่างกาย</a:t>
              </a:r>
            </a:p>
          </p:txBody>
        </p:sp>
      </p:grpSp>
      <p:pic>
        <p:nvPicPr>
          <p:cNvPr id="94" name="Picture 9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9BB6EFF-CAE9-4FB1-8FD6-09E107F97A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447CAB1A-BCC6-4E78-B3EF-C4CC3C89442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ED248C7-1867-44E0-892B-FDE39703117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48956">
            <a:off x="7825742" y="1919758"/>
            <a:ext cx="334658" cy="42223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BFEDF3D-3A3C-484F-A99A-3FC82B53B3F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4184">
            <a:off x="9647262" y="5345746"/>
            <a:ext cx="334658" cy="42223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94CBA86-69F8-42BF-9BEC-A57D8B8A17B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48956">
            <a:off x="3851084" y="4548985"/>
            <a:ext cx="334658" cy="42223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0E416D3-8D18-4C99-A68E-6D735A4E4CC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16" y="187784"/>
            <a:ext cx="4160401" cy="849414"/>
          </a:xfrm>
          <a:prstGeom prst="rect">
            <a:avLst/>
          </a:prstGeom>
        </p:spPr>
      </p:pic>
      <p:pic>
        <p:nvPicPr>
          <p:cNvPr id="48" name="Picture 47">
            <a:hlinkClick r:id="rId12" action="ppaction://hlinksldjump"/>
            <a:extLst>
              <a:ext uri="{FF2B5EF4-FFF2-40B4-BE49-F238E27FC236}">
                <a16:creationId xmlns:a16="http://schemas.microsoft.com/office/drawing/2014/main" id="{5690C6C5-A883-4055-B071-8A603D21570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03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>
            <a:extLst>
              <a:ext uri="{FF2B5EF4-FFF2-40B4-BE49-F238E27FC236}">
                <a16:creationId xmlns:a16="http://schemas.microsoft.com/office/drawing/2014/main" id="{A2282B95-4431-4A90-990F-0F3B7E3267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1"/>
          <a:stretch/>
        </p:blipFill>
        <p:spPr bwMode="auto">
          <a:xfrm>
            <a:off x="0" y="969316"/>
            <a:ext cx="12192000" cy="589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วัว">
            <a:extLst>
              <a:ext uri="{FF2B5EF4-FFF2-40B4-BE49-F238E27FC236}">
                <a16:creationId xmlns:a16="http://schemas.microsoft.com/office/drawing/2014/main" id="{E1B3538D-D057-4581-AADF-79B822E4D548}"/>
              </a:ext>
            </a:extLst>
          </p:cNvPr>
          <p:cNvGrpSpPr/>
          <p:nvPr/>
        </p:nvGrpSpPr>
        <p:grpSpPr>
          <a:xfrm>
            <a:off x="3874315" y="1823770"/>
            <a:ext cx="2045726" cy="1098141"/>
            <a:chOff x="443778" y="4353468"/>
            <a:chExt cx="1534294" cy="1101992"/>
          </a:xfrm>
        </p:grpSpPr>
        <p:sp>
          <p:nvSpPr>
            <p:cNvPr id="56" name="Rectangular Callout 41">
              <a:extLst>
                <a:ext uri="{FF2B5EF4-FFF2-40B4-BE49-F238E27FC236}">
                  <a16:creationId xmlns:a16="http://schemas.microsoft.com/office/drawing/2014/main" id="{3E9B2C62-828D-45D4-85DF-CEB5F025DD3E}"/>
                </a:ext>
              </a:extLst>
            </p:cNvPr>
            <p:cNvSpPr/>
            <p:nvPr/>
          </p:nvSpPr>
          <p:spPr>
            <a:xfrm>
              <a:off x="443778" y="4353468"/>
              <a:ext cx="1528785" cy="1101992"/>
            </a:xfrm>
            <a:prstGeom prst="wedgeRoundRectCallout">
              <a:avLst>
                <a:gd name="adj1" fmla="val -39708"/>
                <a:gd name="adj2" fmla="val 6991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019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7B1E44C-B7F7-4A15-9CE2-950FCE633F97}"/>
                </a:ext>
              </a:extLst>
            </p:cNvPr>
            <p:cNvSpPr txBox="1"/>
            <p:nvPr/>
          </p:nvSpPr>
          <p:spPr>
            <a:xfrm>
              <a:off x="571222" y="4442542"/>
              <a:ext cx="739350" cy="657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661" b="1" dirty="0">
                  <a:latin typeface="TH Sarabun New" pitchFamily="34" charset="-34"/>
                  <a:cs typeface="TH Sarabun New" pitchFamily="34" charset="-34"/>
                </a:rPr>
                <a:t>วัว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EAE7061-3E02-48A9-B5EC-6A8A7F01F2AF}"/>
                </a:ext>
              </a:extLst>
            </p:cNvPr>
            <p:cNvSpPr txBox="1"/>
            <p:nvPr/>
          </p:nvSpPr>
          <p:spPr>
            <a:xfrm>
              <a:off x="1053131" y="4401916"/>
              <a:ext cx="924941" cy="714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019" b="1" dirty="0">
                  <a:latin typeface="TH Sarabun New" pitchFamily="34" charset="-34"/>
                  <a:cs typeface="TH Sarabun New" pitchFamily="34" charset="-34"/>
                </a:rPr>
                <a:t>มี</a:t>
              </a:r>
              <a:r>
                <a:rPr lang="th-TH" sz="4027" b="1" dirty="0">
                  <a:solidFill>
                    <a:srgbClr val="CC0099"/>
                  </a:solidFill>
                  <a:latin typeface="TH Sarabun New" pitchFamily="34" charset="-34"/>
                  <a:cs typeface="TH Sarabun New" pitchFamily="34" charset="-34"/>
                </a:rPr>
                <a:t>เขา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3DF2F44-E554-4241-83BE-A73EFE2381E6}"/>
                </a:ext>
              </a:extLst>
            </p:cNvPr>
            <p:cNvSpPr txBox="1"/>
            <p:nvPr/>
          </p:nvSpPr>
          <p:spPr>
            <a:xfrm>
              <a:off x="443778" y="4903926"/>
              <a:ext cx="1528785" cy="48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563" dirty="0">
                  <a:latin typeface="TH Sarabun New" pitchFamily="34" charset="-34"/>
                  <a:cs typeface="TH Sarabun New" pitchFamily="34" charset="-34"/>
                </a:rPr>
                <a:t>ใช้ในการป้องกันตัว</a:t>
              </a:r>
            </a:p>
          </p:txBody>
        </p:sp>
      </p:grpSp>
      <p:pic>
        <p:nvPicPr>
          <p:cNvPr id="3" name="วัวกด">
            <a:extLst>
              <a:ext uri="{FF2B5EF4-FFF2-40B4-BE49-F238E27FC236}">
                <a16:creationId xmlns:a16="http://schemas.microsoft.com/office/drawing/2014/main" id="{D01DEF6B-AB57-412D-A5E2-8C6EAC189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753" y="3011475"/>
            <a:ext cx="4177882" cy="2974962"/>
          </a:xfrm>
          <a:prstGeom prst="rect">
            <a:avLst/>
          </a:prstGeom>
        </p:spPr>
      </p:pic>
      <p:grpSp>
        <p:nvGrpSpPr>
          <p:cNvPr id="46" name="งู">
            <a:extLst>
              <a:ext uri="{FF2B5EF4-FFF2-40B4-BE49-F238E27FC236}">
                <a16:creationId xmlns:a16="http://schemas.microsoft.com/office/drawing/2014/main" id="{5BA6221F-6AB0-4C86-9EF0-1EA8CEE2DEAA}"/>
              </a:ext>
            </a:extLst>
          </p:cNvPr>
          <p:cNvGrpSpPr/>
          <p:nvPr/>
        </p:nvGrpSpPr>
        <p:grpSpPr>
          <a:xfrm>
            <a:off x="6129203" y="2871145"/>
            <a:ext cx="2422860" cy="1395339"/>
            <a:chOff x="497124" y="4093064"/>
            <a:chExt cx="1478746" cy="1400231"/>
          </a:xfrm>
        </p:grpSpPr>
        <p:sp>
          <p:nvSpPr>
            <p:cNvPr id="47" name="Rectangular Callout 41">
              <a:extLst>
                <a:ext uri="{FF2B5EF4-FFF2-40B4-BE49-F238E27FC236}">
                  <a16:creationId xmlns:a16="http://schemas.microsoft.com/office/drawing/2014/main" id="{7C87FCC0-9E87-4E95-8E32-5931F2E994E9}"/>
                </a:ext>
              </a:extLst>
            </p:cNvPr>
            <p:cNvSpPr/>
            <p:nvPr/>
          </p:nvSpPr>
          <p:spPr>
            <a:xfrm>
              <a:off x="497124" y="4119218"/>
              <a:ext cx="1478746" cy="1374077"/>
            </a:xfrm>
            <a:prstGeom prst="wedgeRoundRectCallout">
              <a:avLst>
                <a:gd name="adj1" fmla="val -44974"/>
                <a:gd name="adj2" fmla="val 6991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019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2CAC893-66D5-40C3-9376-1073B498FAD6}"/>
                </a:ext>
              </a:extLst>
            </p:cNvPr>
            <p:cNvSpPr txBox="1"/>
            <p:nvPr/>
          </p:nvSpPr>
          <p:spPr>
            <a:xfrm>
              <a:off x="604486" y="4104357"/>
              <a:ext cx="739350" cy="657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661" b="1" dirty="0">
                  <a:latin typeface="TH Sarabun New" pitchFamily="34" charset="-34"/>
                  <a:cs typeface="TH Sarabun New" pitchFamily="34" charset="-34"/>
                </a:rPr>
                <a:t>งู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C15ED2A-E0E4-4A51-8CC9-74730D4FF51D}"/>
                </a:ext>
              </a:extLst>
            </p:cNvPr>
            <p:cNvSpPr txBox="1"/>
            <p:nvPr/>
          </p:nvSpPr>
          <p:spPr>
            <a:xfrm>
              <a:off x="1025364" y="4093064"/>
              <a:ext cx="924941" cy="714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019" b="1" dirty="0">
                  <a:latin typeface="TH Sarabun New" pitchFamily="34" charset="-34"/>
                  <a:cs typeface="TH Sarabun New" pitchFamily="34" charset="-34"/>
                </a:rPr>
                <a:t>ไม่มี</a:t>
              </a:r>
              <a:r>
                <a:rPr lang="th-TH" sz="4027" b="1" dirty="0">
                  <a:solidFill>
                    <a:srgbClr val="996633"/>
                  </a:solidFill>
                  <a:latin typeface="TH Sarabun New" pitchFamily="34" charset="-34"/>
                  <a:cs typeface="TH Sarabun New" pitchFamily="34" charset="-34"/>
                </a:rPr>
                <a:t>ขา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4B4B6ED-4B04-4763-BADE-953BF028AC73}"/>
                </a:ext>
              </a:extLst>
            </p:cNvPr>
            <p:cNvSpPr txBox="1"/>
            <p:nvPr/>
          </p:nvSpPr>
          <p:spPr>
            <a:xfrm>
              <a:off x="538888" y="4607548"/>
              <a:ext cx="1368163" cy="88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563" dirty="0">
                  <a:latin typeface="TH Sarabun New" pitchFamily="34" charset="-34"/>
                  <a:cs typeface="TH Sarabun New" pitchFamily="34" charset="-34"/>
                </a:rPr>
                <a:t>แต่ใช้กล้ามเนื้อลำตัว</a:t>
              </a:r>
            </a:p>
            <a:p>
              <a:pPr algn="ctr"/>
              <a:r>
                <a:rPr lang="th-TH" sz="2563" dirty="0">
                  <a:latin typeface="TH Sarabun New" pitchFamily="34" charset="-34"/>
                  <a:cs typeface="TH Sarabun New" pitchFamily="34" charset="-34"/>
                </a:rPr>
                <a:t>ในการเคลื่อนที่</a:t>
              </a:r>
            </a:p>
          </p:txBody>
        </p:sp>
      </p:grpSp>
      <p:pic>
        <p:nvPicPr>
          <p:cNvPr id="5" name="งูกด">
            <a:extLst>
              <a:ext uri="{FF2B5EF4-FFF2-40B4-BE49-F238E27FC236}">
                <a16:creationId xmlns:a16="http://schemas.microsoft.com/office/drawing/2014/main" id="{B5D49E4C-2324-4B1A-9529-EB6BBFFAB5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0041" y="4386461"/>
            <a:ext cx="1703114" cy="2172477"/>
          </a:xfrm>
          <a:prstGeom prst="rect">
            <a:avLst/>
          </a:prstGeom>
        </p:spPr>
      </p:pic>
      <p:grpSp>
        <p:nvGrpSpPr>
          <p:cNvPr id="70" name="ปลา">
            <a:extLst>
              <a:ext uri="{FF2B5EF4-FFF2-40B4-BE49-F238E27FC236}">
                <a16:creationId xmlns:a16="http://schemas.microsoft.com/office/drawing/2014/main" id="{B4BC2BA6-8B0A-4E4F-BF5B-CDE158FDF62B}"/>
              </a:ext>
            </a:extLst>
          </p:cNvPr>
          <p:cNvGrpSpPr/>
          <p:nvPr/>
        </p:nvGrpSpPr>
        <p:grpSpPr>
          <a:xfrm>
            <a:off x="8810844" y="2972077"/>
            <a:ext cx="2578615" cy="1080366"/>
            <a:chOff x="236578" y="4354930"/>
            <a:chExt cx="1933961" cy="1084155"/>
          </a:xfrm>
        </p:grpSpPr>
        <p:sp>
          <p:nvSpPr>
            <p:cNvPr id="72" name="Rectangular Callout 41">
              <a:extLst>
                <a:ext uri="{FF2B5EF4-FFF2-40B4-BE49-F238E27FC236}">
                  <a16:creationId xmlns:a16="http://schemas.microsoft.com/office/drawing/2014/main" id="{11ACF001-C6C6-4FE2-98BB-611937AD1D81}"/>
                </a:ext>
              </a:extLst>
            </p:cNvPr>
            <p:cNvSpPr/>
            <p:nvPr/>
          </p:nvSpPr>
          <p:spPr>
            <a:xfrm>
              <a:off x="481478" y="4354930"/>
              <a:ext cx="1379750" cy="1084155"/>
            </a:xfrm>
            <a:prstGeom prst="wedgeRoundRectCallout">
              <a:avLst>
                <a:gd name="adj1" fmla="val -2602"/>
                <a:gd name="adj2" fmla="val 8511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019" dirty="0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4AA8AA8-64E3-4C65-92C0-D321C6244DDD}"/>
                </a:ext>
              </a:extLst>
            </p:cNvPr>
            <p:cNvSpPr txBox="1"/>
            <p:nvPr/>
          </p:nvSpPr>
          <p:spPr>
            <a:xfrm>
              <a:off x="493547" y="4437153"/>
              <a:ext cx="739350" cy="657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661" b="1" dirty="0">
                  <a:latin typeface="TH Sarabun New" pitchFamily="34" charset="-34"/>
                  <a:cs typeface="TH Sarabun New" pitchFamily="34" charset="-34"/>
                </a:rPr>
                <a:t>ปลา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A05518C-D7CC-41FA-9F9D-21A3DD4B50C2}"/>
                </a:ext>
              </a:extLst>
            </p:cNvPr>
            <p:cNvSpPr txBox="1"/>
            <p:nvPr/>
          </p:nvSpPr>
          <p:spPr>
            <a:xfrm>
              <a:off x="1035806" y="4396527"/>
              <a:ext cx="1134733" cy="714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019" b="1" dirty="0">
                  <a:latin typeface="TH Sarabun New" pitchFamily="34" charset="-34"/>
                  <a:cs typeface="TH Sarabun New" pitchFamily="34" charset="-34"/>
                </a:rPr>
                <a:t>มี</a:t>
              </a:r>
              <a:r>
                <a:rPr lang="th-TH" sz="4027" b="1" dirty="0">
                  <a:solidFill>
                    <a:srgbClr val="00B050"/>
                  </a:solidFill>
                  <a:latin typeface="TH Sarabun New" pitchFamily="34" charset="-34"/>
                  <a:cs typeface="TH Sarabun New" pitchFamily="34" charset="-34"/>
                </a:rPr>
                <a:t>ครีบ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1CF07BE1-5330-4967-87E3-72A1440A6577}"/>
                </a:ext>
              </a:extLst>
            </p:cNvPr>
            <p:cNvSpPr txBox="1"/>
            <p:nvPr/>
          </p:nvSpPr>
          <p:spPr>
            <a:xfrm>
              <a:off x="236578" y="4913157"/>
              <a:ext cx="1857518" cy="48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563" dirty="0">
                  <a:latin typeface="TH Sarabun New" pitchFamily="34" charset="-34"/>
                  <a:cs typeface="TH Sarabun New" pitchFamily="34" charset="-34"/>
                </a:rPr>
                <a:t>ใช้ในการว่ายน้ำ</a:t>
              </a:r>
            </a:p>
          </p:txBody>
        </p:sp>
      </p:grpSp>
      <p:pic>
        <p:nvPicPr>
          <p:cNvPr id="7" name="ปลากด">
            <a:extLst>
              <a:ext uri="{FF2B5EF4-FFF2-40B4-BE49-F238E27FC236}">
                <a16:creationId xmlns:a16="http://schemas.microsoft.com/office/drawing/2014/main" id="{E03DDE2D-8B56-4272-91D5-DF9292841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2794" y="4388349"/>
            <a:ext cx="1463290" cy="902235"/>
          </a:xfrm>
          <a:prstGeom prst="rect">
            <a:avLst/>
          </a:prstGeom>
        </p:spPr>
      </p:pic>
      <p:pic>
        <p:nvPicPr>
          <p:cNvPr id="76" name="Picture 7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1E0CE4-428B-41B8-B916-0B23D2B7B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31C63E8E-AC0E-42CE-82B4-02D91D9D4FA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D5079D4-5240-4157-A5F4-F81A057FCA3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811" y="854612"/>
            <a:ext cx="5410540" cy="96131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AA99D7B-B321-43CA-A53D-9DC516246F8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1857978" y="4156299"/>
            <a:ext cx="334658" cy="42223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0C009AC-780D-4D44-968B-2C4FB98A8D0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5770269" y="5711846"/>
            <a:ext cx="334658" cy="42223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EB6DA83-EC0E-4483-88C9-ACBB07CA223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10465641" y="4696557"/>
            <a:ext cx="334658" cy="42223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7BE3E79-C3B3-4F21-8130-3275DFB028F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739" y="215009"/>
            <a:ext cx="4160401" cy="849414"/>
          </a:xfrm>
          <a:prstGeom prst="rect">
            <a:avLst/>
          </a:prstGeom>
        </p:spPr>
      </p:pic>
      <p:pic>
        <p:nvPicPr>
          <p:cNvPr id="34" name="Picture 33">
            <a:hlinkClick r:id="rId12" action="ppaction://hlinksldjump"/>
            <a:extLst>
              <a:ext uri="{FF2B5EF4-FFF2-40B4-BE49-F238E27FC236}">
                <a16:creationId xmlns:a16="http://schemas.microsoft.com/office/drawing/2014/main" id="{777BEE78-8574-4757-9310-C9667A59F0E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929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00030DF-D16D-4DCA-80AF-DA17462BF725}"/>
              </a:ext>
            </a:extLst>
          </p:cNvPr>
          <p:cNvSpPr/>
          <p:nvPr/>
        </p:nvSpPr>
        <p:spPr>
          <a:xfrm>
            <a:off x="0" y="3054055"/>
            <a:ext cx="12192000" cy="4072597"/>
          </a:xfrm>
          <a:prstGeom prst="rect">
            <a:avLst/>
          </a:prstGeom>
          <a:blipFill dpi="0" rotWithShape="1">
            <a:blip r:embed="rId3">
              <a:alphaModFix amt="8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C47B237-8B1A-40F4-940C-AA694CB7E4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39050" y="2041591"/>
            <a:ext cx="3457575" cy="382905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C7D560E-DF68-4CE1-9506-4CE49BEA3EB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819" y="2398934"/>
            <a:ext cx="3388024" cy="4612310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466B9ED-9ED3-47A5-8886-A2385F19A6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87A1D4B-2461-4212-9440-25B28114ECD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CBD219B7-6688-40F7-B647-3BE063851430}"/>
              </a:ext>
            </a:extLst>
          </p:cNvPr>
          <p:cNvSpPr txBox="1"/>
          <p:nvPr/>
        </p:nvSpPr>
        <p:spPr>
          <a:xfrm>
            <a:off x="3531835" y="1236226"/>
            <a:ext cx="51283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สัตว์และพืชมีส่วนต่าง ๆ แตกต่างกัน ดังนี้</a:t>
            </a:r>
            <a:endParaRPr lang="en-US" sz="360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B4AF9C1-D036-454B-A5C1-BA8F432D0D76}"/>
              </a:ext>
            </a:extLst>
          </p:cNvPr>
          <p:cNvGrpSpPr/>
          <p:nvPr/>
        </p:nvGrpSpPr>
        <p:grpSpPr>
          <a:xfrm>
            <a:off x="434265" y="1816517"/>
            <a:ext cx="5064431" cy="4870143"/>
            <a:chOff x="434265" y="1547865"/>
            <a:chExt cx="5064431" cy="4870143"/>
          </a:xfrm>
        </p:grpSpPr>
        <p:sp>
          <p:nvSpPr>
            <p:cNvPr id="71" name="ชื่อกระเพาะ">
              <a:extLst>
                <a:ext uri="{FF2B5EF4-FFF2-40B4-BE49-F238E27FC236}">
                  <a16:creationId xmlns:a16="http://schemas.microsoft.com/office/drawing/2014/main" id="{71DDBCC8-3C19-4425-AFE2-AE0E3995CCEC}"/>
                </a:ext>
              </a:extLst>
            </p:cNvPr>
            <p:cNvSpPr txBox="1"/>
            <p:nvPr/>
          </p:nvSpPr>
          <p:spPr>
            <a:xfrm flipH="1">
              <a:off x="434265" y="4211564"/>
              <a:ext cx="744330" cy="476034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800" b="1" dirty="0">
                  <a:solidFill>
                    <a:srgbClr val="1352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ดอก</a:t>
              </a:r>
            </a:p>
          </p:txBody>
        </p:sp>
        <p:sp>
          <p:nvSpPr>
            <p:cNvPr id="77" name="ชื่อกระเพาะ">
              <a:extLst>
                <a:ext uri="{FF2B5EF4-FFF2-40B4-BE49-F238E27FC236}">
                  <a16:creationId xmlns:a16="http://schemas.microsoft.com/office/drawing/2014/main" id="{46E31ECD-B8BD-4CC1-A58B-F912E25B090C}"/>
                </a:ext>
              </a:extLst>
            </p:cNvPr>
            <p:cNvSpPr txBox="1"/>
            <p:nvPr/>
          </p:nvSpPr>
          <p:spPr>
            <a:xfrm flipH="1">
              <a:off x="3029792" y="4524864"/>
              <a:ext cx="1554008" cy="47603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800" b="1" dirty="0">
                  <a:solidFill>
                    <a:srgbClr val="1352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ลำต้น</a:t>
              </a:r>
              <a:endPara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0" name="ชื่อกระเพาะ">
              <a:extLst>
                <a:ext uri="{FF2B5EF4-FFF2-40B4-BE49-F238E27FC236}">
                  <a16:creationId xmlns:a16="http://schemas.microsoft.com/office/drawing/2014/main" id="{D90D6801-5276-4C62-B43F-728236712072}"/>
                </a:ext>
              </a:extLst>
            </p:cNvPr>
            <p:cNvSpPr txBox="1"/>
            <p:nvPr/>
          </p:nvSpPr>
          <p:spPr>
            <a:xfrm flipH="1">
              <a:off x="434265" y="1547865"/>
              <a:ext cx="2441612" cy="476034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800" b="1" dirty="0">
                  <a:solidFill>
                    <a:srgbClr val="1352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ผลและเมล็ด</a:t>
              </a:r>
            </a:p>
          </p:txBody>
        </p:sp>
        <p:sp>
          <p:nvSpPr>
            <p:cNvPr id="83" name="ชื่อกระเพาะ">
              <a:extLst>
                <a:ext uri="{FF2B5EF4-FFF2-40B4-BE49-F238E27FC236}">
                  <a16:creationId xmlns:a16="http://schemas.microsoft.com/office/drawing/2014/main" id="{200B8DA6-4E70-482F-840E-18AF6F098444}"/>
                </a:ext>
              </a:extLst>
            </p:cNvPr>
            <p:cNvSpPr txBox="1"/>
            <p:nvPr/>
          </p:nvSpPr>
          <p:spPr>
            <a:xfrm flipH="1">
              <a:off x="3233737" y="5941972"/>
              <a:ext cx="2264959" cy="47603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800" b="1" dirty="0">
                  <a:solidFill>
                    <a:srgbClr val="1352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ราก</a:t>
              </a:r>
            </a:p>
          </p:txBody>
        </p:sp>
        <p:sp>
          <p:nvSpPr>
            <p:cNvPr id="74" name="ชื่อกระเพาะ">
              <a:extLst>
                <a:ext uri="{FF2B5EF4-FFF2-40B4-BE49-F238E27FC236}">
                  <a16:creationId xmlns:a16="http://schemas.microsoft.com/office/drawing/2014/main" id="{802A2069-A96D-4A73-AA96-F527A0861F52}"/>
                </a:ext>
              </a:extLst>
            </p:cNvPr>
            <p:cNvSpPr txBox="1"/>
            <p:nvPr/>
          </p:nvSpPr>
          <p:spPr>
            <a:xfrm flipH="1">
              <a:off x="3926358" y="1742370"/>
              <a:ext cx="1107192" cy="47603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800" b="1" dirty="0">
                  <a:solidFill>
                    <a:srgbClr val="1352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</a:t>
              </a: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FE0230C-C788-46D8-BF26-D1112D563ED3}"/>
                </a:ext>
              </a:extLst>
            </p:cNvPr>
            <p:cNvSpPr/>
            <p:nvPr/>
          </p:nvSpPr>
          <p:spPr>
            <a:xfrm>
              <a:off x="1667195" y="1917515"/>
              <a:ext cx="728784" cy="892766"/>
            </a:xfrm>
            <a:custGeom>
              <a:avLst/>
              <a:gdLst>
                <a:gd name="connsiteX0" fmla="*/ 591015 w 591015"/>
                <a:gd name="connsiteY0" fmla="*/ 869795 h 869795"/>
                <a:gd name="connsiteX1" fmla="*/ 0 w 591015"/>
                <a:gd name="connsiteY1" fmla="*/ 869795 h 869795"/>
                <a:gd name="connsiteX2" fmla="*/ 0 w 591015"/>
                <a:gd name="connsiteY2" fmla="*/ 0 h 869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1015" h="869795">
                  <a:moveTo>
                    <a:pt x="591015" y="869795"/>
                  </a:moveTo>
                  <a:lnTo>
                    <a:pt x="0" y="86979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0070C0"/>
              </a:solidFill>
              <a:prstDash val="dash"/>
              <a:headEnd type="oval" w="sm" len="sm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11B2625-4CA2-4197-8D83-199E27FD1661}"/>
                </a:ext>
              </a:extLst>
            </p:cNvPr>
            <p:cNvSpPr/>
            <p:nvPr/>
          </p:nvSpPr>
          <p:spPr>
            <a:xfrm>
              <a:off x="3482396" y="1920976"/>
              <a:ext cx="809625" cy="552450"/>
            </a:xfrm>
            <a:custGeom>
              <a:avLst/>
              <a:gdLst>
                <a:gd name="connsiteX0" fmla="*/ 0 w 809625"/>
                <a:gd name="connsiteY0" fmla="*/ 552450 h 552450"/>
                <a:gd name="connsiteX1" fmla="*/ 0 w 809625"/>
                <a:gd name="connsiteY1" fmla="*/ 0 h 552450"/>
                <a:gd name="connsiteX2" fmla="*/ 809625 w 809625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625" h="552450">
                  <a:moveTo>
                    <a:pt x="0" y="552450"/>
                  </a:moveTo>
                  <a:lnTo>
                    <a:pt x="0" y="0"/>
                  </a:lnTo>
                  <a:lnTo>
                    <a:pt x="809625" y="0"/>
                  </a:lnTo>
                </a:path>
              </a:pathLst>
            </a:custGeom>
            <a:noFill/>
            <a:ln w="22225">
              <a:solidFill>
                <a:srgbClr val="0070C0"/>
              </a:solidFill>
              <a:prstDash val="dash"/>
              <a:headEnd type="oval" w="sm" len="sm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2DB9778-C06A-4E4F-B54C-C8F11A5DC882}"/>
                </a:ext>
              </a:extLst>
            </p:cNvPr>
            <p:cNvSpPr/>
            <p:nvPr/>
          </p:nvSpPr>
          <p:spPr>
            <a:xfrm>
              <a:off x="1069735" y="3807195"/>
              <a:ext cx="809625" cy="600075"/>
            </a:xfrm>
            <a:custGeom>
              <a:avLst/>
              <a:gdLst>
                <a:gd name="connsiteX0" fmla="*/ 809625 w 809625"/>
                <a:gd name="connsiteY0" fmla="*/ 0 h 600075"/>
                <a:gd name="connsiteX1" fmla="*/ 809625 w 809625"/>
                <a:gd name="connsiteY1" fmla="*/ 600075 h 600075"/>
                <a:gd name="connsiteX2" fmla="*/ 0 w 809625"/>
                <a:gd name="connsiteY2" fmla="*/ 600075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625" h="600075">
                  <a:moveTo>
                    <a:pt x="809625" y="0"/>
                  </a:moveTo>
                  <a:lnTo>
                    <a:pt x="809625" y="600075"/>
                  </a:lnTo>
                  <a:lnTo>
                    <a:pt x="0" y="600075"/>
                  </a:lnTo>
                </a:path>
              </a:pathLst>
            </a:custGeom>
            <a:noFill/>
            <a:ln w="22225">
              <a:solidFill>
                <a:srgbClr val="0070C0"/>
              </a:solidFill>
              <a:prstDash val="dash"/>
              <a:headEnd type="oval" w="sm" len="sm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5A9E431-A106-4E1B-AB17-E1B8D0384047}"/>
                </a:ext>
              </a:extLst>
            </p:cNvPr>
            <p:cNvSpPr/>
            <p:nvPr/>
          </p:nvSpPr>
          <p:spPr>
            <a:xfrm>
              <a:off x="2924102" y="4703783"/>
              <a:ext cx="542925" cy="0"/>
            </a:xfrm>
            <a:custGeom>
              <a:avLst/>
              <a:gdLst>
                <a:gd name="connsiteX0" fmla="*/ 0 w 542925"/>
                <a:gd name="connsiteY0" fmla="*/ 0 h 0"/>
                <a:gd name="connsiteX1" fmla="*/ 542925 w 5429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2925">
                  <a:moveTo>
                    <a:pt x="0" y="0"/>
                  </a:moveTo>
                  <a:lnTo>
                    <a:pt x="542925" y="0"/>
                  </a:lnTo>
                </a:path>
              </a:pathLst>
            </a:custGeom>
            <a:noFill/>
            <a:ln w="22225">
              <a:solidFill>
                <a:srgbClr val="0070C0"/>
              </a:solidFill>
              <a:prstDash val="dash"/>
              <a:headEnd type="oval" w="sm" len="sm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F8E4350C-2D47-44EA-B8BB-C8477AAED339}"/>
              </a:ext>
            </a:extLst>
          </p:cNvPr>
          <p:cNvSpPr/>
          <p:nvPr/>
        </p:nvSpPr>
        <p:spPr>
          <a:xfrm>
            <a:off x="2875878" y="6409563"/>
            <a:ext cx="1254260" cy="103330"/>
          </a:xfrm>
          <a:custGeom>
            <a:avLst/>
            <a:gdLst>
              <a:gd name="connsiteX0" fmla="*/ 0 w 542925"/>
              <a:gd name="connsiteY0" fmla="*/ 0 h 0"/>
              <a:gd name="connsiteX1" fmla="*/ 542925 w 5429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2925">
                <a:moveTo>
                  <a:pt x="0" y="0"/>
                </a:moveTo>
                <a:lnTo>
                  <a:pt x="542925" y="0"/>
                </a:lnTo>
              </a:path>
            </a:pathLst>
          </a:custGeom>
          <a:noFill/>
          <a:ln w="22225">
            <a:solidFill>
              <a:srgbClr val="0070C0"/>
            </a:solidFill>
            <a:prstDash val="dash"/>
            <a:headEnd type="oval" w="med" len="me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979BC3B-55BA-4C92-8C30-4190996EBA4F}"/>
              </a:ext>
            </a:extLst>
          </p:cNvPr>
          <p:cNvGrpSpPr/>
          <p:nvPr/>
        </p:nvGrpSpPr>
        <p:grpSpPr>
          <a:xfrm>
            <a:off x="2039001" y="137494"/>
            <a:ext cx="8113996" cy="1121429"/>
            <a:chOff x="2039002" y="86607"/>
            <a:chExt cx="8113996" cy="991103"/>
          </a:xfrm>
        </p:grpSpPr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B662EE5C-B5B3-4A94-B421-D1D73D2C4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39002" y="86607"/>
              <a:ext cx="8113996" cy="991103"/>
            </a:xfrm>
            <a:prstGeom prst="rect">
              <a:avLst/>
            </a:prstGeom>
          </p:spPr>
        </p:pic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70D934E5-8BD7-4A35-B6D1-DFCADDFAA337}"/>
                </a:ext>
              </a:extLst>
            </p:cNvPr>
            <p:cNvSpPr txBox="1"/>
            <p:nvPr/>
          </p:nvSpPr>
          <p:spPr>
            <a:xfrm>
              <a:off x="2332250" y="298905"/>
              <a:ext cx="757130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สัตว์และพืชมีส่วนต่าง ๆ เหมือนกันหรือแตกต่างกัน อย่างไร</a:t>
              </a:r>
              <a:endParaRPr lang="en-US" sz="3600" dirty="0"/>
            </a:p>
          </p:txBody>
        </p:sp>
      </p:grpSp>
      <p:pic>
        <p:nvPicPr>
          <p:cNvPr id="35" name="Picture 34">
            <a:hlinkClick r:id="rId10" action="ppaction://hlinksldjump"/>
            <a:extLst>
              <a:ext uri="{FF2B5EF4-FFF2-40B4-BE49-F238E27FC236}">
                <a16:creationId xmlns:a16="http://schemas.microsoft.com/office/drawing/2014/main" id="{69344F87-22D6-4BE2-87A3-4AA60CBC323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7C48B5B-F065-4F76-A779-F5671E3B96D2}"/>
              </a:ext>
            </a:extLst>
          </p:cNvPr>
          <p:cNvGrpSpPr/>
          <p:nvPr/>
        </p:nvGrpSpPr>
        <p:grpSpPr>
          <a:xfrm>
            <a:off x="6362431" y="2892079"/>
            <a:ext cx="4132903" cy="2549816"/>
            <a:chOff x="6362431" y="2892079"/>
            <a:chExt cx="4132903" cy="254981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4098B7C-5D66-44B0-80CE-A7F128996E75}"/>
                </a:ext>
              </a:extLst>
            </p:cNvPr>
            <p:cNvGrpSpPr/>
            <p:nvPr/>
          </p:nvGrpSpPr>
          <p:grpSpPr>
            <a:xfrm>
              <a:off x="6362431" y="2892079"/>
              <a:ext cx="4132903" cy="2549816"/>
              <a:chOff x="6768326" y="2607854"/>
              <a:chExt cx="3922659" cy="2542068"/>
            </a:xfrm>
          </p:grpSpPr>
          <p:sp>
            <p:nvSpPr>
              <p:cNvPr id="50" name="ชื่อกระเพาะ">
                <a:extLst>
                  <a:ext uri="{FF2B5EF4-FFF2-40B4-BE49-F238E27FC236}">
                    <a16:creationId xmlns:a16="http://schemas.microsoft.com/office/drawing/2014/main" id="{A7A36047-762E-4131-B765-729AE07789D4}"/>
                  </a:ext>
                </a:extLst>
              </p:cNvPr>
              <p:cNvSpPr txBox="1"/>
              <p:nvPr/>
            </p:nvSpPr>
            <p:spPr>
              <a:xfrm flipH="1">
                <a:off x="9628525" y="2607854"/>
                <a:ext cx="557223" cy="540667"/>
              </a:xfrm>
              <a:prstGeom prst="rect">
                <a:avLst/>
              </a:prstGeom>
              <a:noFill/>
            </p:spPr>
            <p:txBody>
              <a:bodyPr wrap="square" lIns="108720" tIns="54359" rIns="108720" bIns="54359" rtlCol="0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rgbClr val="C023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หู</a:t>
                </a:r>
              </a:p>
            </p:txBody>
          </p:sp>
          <p:sp>
            <p:nvSpPr>
              <p:cNvPr id="53" name="ชื่อกระเพาะ">
                <a:extLst>
                  <a:ext uri="{FF2B5EF4-FFF2-40B4-BE49-F238E27FC236}">
                    <a16:creationId xmlns:a16="http://schemas.microsoft.com/office/drawing/2014/main" id="{E46D56B8-E638-4F0B-BBC4-6FF8D3D6DAE7}"/>
                  </a:ext>
                </a:extLst>
              </p:cNvPr>
              <p:cNvSpPr txBox="1"/>
              <p:nvPr/>
            </p:nvSpPr>
            <p:spPr>
              <a:xfrm flipH="1">
                <a:off x="7285121" y="2975589"/>
                <a:ext cx="835859" cy="540667"/>
              </a:xfrm>
              <a:prstGeom prst="rect">
                <a:avLst/>
              </a:prstGeom>
              <a:noFill/>
            </p:spPr>
            <p:txBody>
              <a:bodyPr wrap="square" lIns="108720" tIns="54359" rIns="108720" bIns="54359" rtlCol="0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rgbClr val="C023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จมูก</a:t>
                </a:r>
              </a:p>
            </p:txBody>
          </p:sp>
          <p:sp>
            <p:nvSpPr>
              <p:cNvPr id="59" name="ชื่อกระเพาะ">
                <a:extLst>
                  <a:ext uri="{FF2B5EF4-FFF2-40B4-BE49-F238E27FC236}">
                    <a16:creationId xmlns:a16="http://schemas.microsoft.com/office/drawing/2014/main" id="{6C7F7ED6-6AA6-450C-BD21-9CC71AA6CAC8}"/>
                  </a:ext>
                </a:extLst>
              </p:cNvPr>
              <p:cNvSpPr txBox="1"/>
              <p:nvPr/>
            </p:nvSpPr>
            <p:spPr>
              <a:xfrm flipH="1">
                <a:off x="7277609" y="3617046"/>
                <a:ext cx="906282" cy="516136"/>
              </a:xfrm>
              <a:prstGeom prst="rect">
                <a:avLst/>
              </a:prstGeom>
              <a:noFill/>
            </p:spPr>
            <p:txBody>
              <a:bodyPr wrap="square" lIns="108720" tIns="54359" rIns="108720" bIns="54359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800" b="1" dirty="0">
                    <a:solidFill>
                      <a:srgbClr val="C023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ปาก</a:t>
                </a:r>
              </a:p>
            </p:txBody>
          </p:sp>
          <p:sp>
            <p:nvSpPr>
              <p:cNvPr id="67" name="ชื่อกระเพาะ">
                <a:extLst>
                  <a:ext uri="{FF2B5EF4-FFF2-40B4-BE49-F238E27FC236}">
                    <a16:creationId xmlns:a16="http://schemas.microsoft.com/office/drawing/2014/main" id="{CEE60EE2-B8ED-4B68-9F2A-192B3563273F}"/>
                  </a:ext>
                </a:extLst>
              </p:cNvPr>
              <p:cNvSpPr txBox="1"/>
              <p:nvPr/>
            </p:nvSpPr>
            <p:spPr>
              <a:xfrm flipH="1">
                <a:off x="6768326" y="4673887"/>
                <a:ext cx="1336252" cy="476035"/>
              </a:xfrm>
              <a:prstGeom prst="rect">
                <a:avLst/>
              </a:prstGeom>
              <a:noFill/>
            </p:spPr>
            <p:txBody>
              <a:bodyPr wrap="square" lIns="108720" tIns="54359" rIns="108720" bIns="54359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800" b="1" dirty="0">
                    <a:solidFill>
                      <a:srgbClr val="C023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ขาและเท้า</a:t>
                </a:r>
              </a:p>
            </p:txBody>
          </p:sp>
          <p:sp>
            <p:nvSpPr>
              <p:cNvPr id="47" name="ชื่อกระเพาะ">
                <a:extLst>
                  <a:ext uri="{FF2B5EF4-FFF2-40B4-BE49-F238E27FC236}">
                    <a16:creationId xmlns:a16="http://schemas.microsoft.com/office/drawing/2014/main" id="{FB3A1C66-219E-4720-A360-1C8C48B75DFB}"/>
                  </a:ext>
                </a:extLst>
              </p:cNvPr>
              <p:cNvSpPr txBox="1"/>
              <p:nvPr/>
            </p:nvSpPr>
            <p:spPr>
              <a:xfrm flipH="1">
                <a:off x="9602394" y="3106528"/>
                <a:ext cx="1088591" cy="540667"/>
              </a:xfrm>
              <a:prstGeom prst="rect">
                <a:avLst/>
              </a:prstGeom>
              <a:noFill/>
            </p:spPr>
            <p:txBody>
              <a:bodyPr wrap="square" lIns="108720" tIns="54359" rIns="108720" bIns="54359" rtlCol="0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rgbClr val="C023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ตา</a:t>
                </a: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1F0766C6-36F1-4CF0-8147-818D2DC5B67C}"/>
                  </a:ext>
                </a:extLst>
              </p:cNvPr>
              <p:cNvSpPr/>
              <p:nvPr/>
            </p:nvSpPr>
            <p:spPr>
              <a:xfrm>
                <a:off x="9040376" y="2886255"/>
                <a:ext cx="764562" cy="45719"/>
              </a:xfrm>
              <a:custGeom>
                <a:avLst/>
                <a:gdLst>
                  <a:gd name="connsiteX0" fmla="*/ 0 w 542925"/>
                  <a:gd name="connsiteY0" fmla="*/ 0 h 0"/>
                  <a:gd name="connsiteX1" fmla="*/ 542925 w 5429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2925">
                    <a:moveTo>
                      <a:pt x="0" y="0"/>
                    </a:moveTo>
                    <a:lnTo>
                      <a:pt x="542925" y="0"/>
                    </a:lnTo>
                  </a:path>
                </a:pathLst>
              </a:custGeom>
              <a:noFill/>
              <a:ln w="22225">
                <a:solidFill>
                  <a:srgbClr val="0070C0"/>
                </a:solidFill>
                <a:prstDash val="dash"/>
                <a:headEnd type="oval" w="sm" len="sm"/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E28A818-D103-449A-96A6-27D586A61A6B}"/>
                  </a:ext>
                </a:extLst>
              </p:cNvPr>
              <p:cNvSpPr/>
              <p:nvPr/>
            </p:nvSpPr>
            <p:spPr>
              <a:xfrm>
                <a:off x="8893548" y="3058590"/>
                <a:ext cx="1088591" cy="312527"/>
              </a:xfrm>
              <a:custGeom>
                <a:avLst/>
                <a:gdLst>
                  <a:gd name="connsiteX0" fmla="*/ 0 w 1095856"/>
                  <a:gd name="connsiteY0" fmla="*/ 0 h 266849"/>
                  <a:gd name="connsiteX1" fmla="*/ 0 w 1095856"/>
                  <a:gd name="connsiteY1" fmla="*/ 266849 h 266849"/>
                  <a:gd name="connsiteX2" fmla="*/ 1095856 w 1095856"/>
                  <a:gd name="connsiteY2" fmla="*/ 266849 h 266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856" h="266849">
                    <a:moveTo>
                      <a:pt x="0" y="0"/>
                    </a:moveTo>
                    <a:lnTo>
                      <a:pt x="0" y="266849"/>
                    </a:lnTo>
                    <a:lnTo>
                      <a:pt x="1095856" y="266849"/>
                    </a:lnTo>
                  </a:path>
                </a:pathLst>
              </a:custGeom>
              <a:noFill/>
              <a:ln w="22225">
                <a:solidFill>
                  <a:srgbClr val="0070C0"/>
                </a:solidFill>
                <a:prstDash val="dash"/>
                <a:headEnd type="oval" w="sm" len="sm"/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8E56F23-64AC-44ED-B90E-2FF3524DA827}"/>
                  </a:ext>
                </a:extLst>
              </p:cNvPr>
              <p:cNvSpPr/>
              <p:nvPr/>
            </p:nvSpPr>
            <p:spPr>
              <a:xfrm>
                <a:off x="7944820" y="3227996"/>
                <a:ext cx="760651" cy="0"/>
              </a:xfrm>
              <a:custGeom>
                <a:avLst/>
                <a:gdLst>
                  <a:gd name="connsiteX0" fmla="*/ 760651 w 760651"/>
                  <a:gd name="connsiteY0" fmla="*/ 0 h 0"/>
                  <a:gd name="connsiteX1" fmla="*/ 0 w 760651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0651">
                    <a:moveTo>
                      <a:pt x="760651" y="0"/>
                    </a:moveTo>
                    <a:lnTo>
                      <a:pt x="0" y="0"/>
                    </a:lnTo>
                  </a:path>
                </a:pathLst>
              </a:custGeom>
              <a:noFill/>
              <a:ln w="22225">
                <a:solidFill>
                  <a:srgbClr val="0070C0"/>
                </a:solidFill>
                <a:prstDash val="dash"/>
                <a:headEnd type="oval" w="sm" len="sm"/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0DA17CE-63E9-4FC4-B2AD-CBC4DEBB6ED7}"/>
                  </a:ext>
                </a:extLst>
              </p:cNvPr>
              <p:cNvSpPr/>
              <p:nvPr/>
            </p:nvSpPr>
            <p:spPr>
              <a:xfrm>
                <a:off x="7956604" y="3361419"/>
                <a:ext cx="793019" cy="445062"/>
              </a:xfrm>
              <a:custGeom>
                <a:avLst/>
                <a:gdLst>
                  <a:gd name="connsiteX0" fmla="*/ 768743 w 768743"/>
                  <a:gd name="connsiteY0" fmla="*/ 0 h 445062"/>
                  <a:gd name="connsiteX1" fmla="*/ 768743 w 768743"/>
                  <a:gd name="connsiteY1" fmla="*/ 445062 h 445062"/>
                  <a:gd name="connsiteX2" fmla="*/ 0 w 768743"/>
                  <a:gd name="connsiteY2" fmla="*/ 445062 h 44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8743" h="445062">
                    <a:moveTo>
                      <a:pt x="768743" y="0"/>
                    </a:moveTo>
                    <a:lnTo>
                      <a:pt x="768743" y="445062"/>
                    </a:lnTo>
                    <a:lnTo>
                      <a:pt x="0" y="445062"/>
                    </a:lnTo>
                  </a:path>
                </a:pathLst>
              </a:custGeom>
              <a:noFill/>
              <a:ln w="22225">
                <a:solidFill>
                  <a:srgbClr val="0070C0"/>
                </a:solidFill>
                <a:prstDash val="dash"/>
                <a:headEnd type="oval" w="sm" len="sm"/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293EF53-0B17-4C62-A149-CAEBC1E3682E}"/>
                </a:ext>
              </a:extLst>
            </p:cNvPr>
            <p:cNvSpPr/>
            <p:nvPr/>
          </p:nvSpPr>
          <p:spPr>
            <a:xfrm flipV="1">
              <a:off x="7653001" y="5090352"/>
              <a:ext cx="1407871" cy="45719"/>
            </a:xfrm>
            <a:custGeom>
              <a:avLst/>
              <a:gdLst>
                <a:gd name="connsiteX0" fmla="*/ 760651 w 760651"/>
                <a:gd name="connsiteY0" fmla="*/ 0 h 0"/>
                <a:gd name="connsiteX1" fmla="*/ 0 w 76065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0651">
                  <a:moveTo>
                    <a:pt x="760651" y="0"/>
                  </a:move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0070C0"/>
              </a:solidFill>
              <a:prstDash val="dash"/>
              <a:headEnd type="oval" w="sm" len="sm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582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40672D2-9170-445B-BB74-A8692C09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605FD17-80A3-4D6D-9930-5F87894D17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9964A5F-19F6-4AD8-BEB1-8FDE818A623F}"/>
              </a:ext>
            </a:extLst>
          </p:cNvPr>
          <p:cNvGrpSpPr/>
          <p:nvPr/>
        </p:nvGrpSpPr>
        <p:grpSpPr>
          <a:xfrm>
            <a:off x="4885037" y="-18495"/>
            <a:ext cx="2421927" cy="1079043"/>
            <a:chOff x="4449636" y="-18495"/>
            <a:chExt cx="2421927" cy="107904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C131924-E6E4-46FB-A3C6-422D73F93C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15545" y="-18495"/>
              <a:ext cx="1456018" cy="1079043"/>
            </a:xfrm>
            <a:prstGeom prst="rect">
              <a:avLst/>
            </a:prstGeom>
          </p:spPr>
        </p:pic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C5DE6499-7069-46F9-94F6-7BD4F445C2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1" r="61017" b="-10353"/>
            <a:stretch/>
          </p:blipFill>
          <p:spPr>
            <a:xfrm>
              <a:off x="4449636" y="10461"/>
              <a:ext cx="945380" cy="1036146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B8D3629B-8975-4EEC-9FFF-CE02530CE2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557" y="738414"/>
            <a:ext cx="4458139" cy="77173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9192DA-249B-4FB3-B98D-35D16EE06C0C}"/>
              </a:ext>
            </a:extLst>
          </p:cNvPr>
          <p:cNvCxnSpPr>
            <a:cxnSpLocks/>
          </p:cNvCxnSpPr>
          <p:nvPr/>
        </p:nvCxnSpPr>
        <p:spPr>
          <a:xfrm>
            <a:off x="6332825" y="1085950"/>
            <a:ext cx="0" cy="550292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251339E-90E2-46C5-83AB-8B98BD72FE2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5400" y="832810"/>
            <a:ext cx="3465640" cy="67733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19868180-D714-46BC-9D5B-D97BC9BD35B9}"/>
              </a:ext>
            </a:extLst>
          </p:cNvPr>
          <p:cNvGrpSpPr/>
          <p:nvPr/>
        </p:nvGrpSpPr>
        <p:grpSpPr>
          <a:xfrm>
            <a:off x="1800229" y="2378823"/>
            <a:ext cx="1937938" cy="3181440"/>
            <a:chOff x="5303519" y="2066528"/>
            <a:chExt cx="3205674" cy="5262633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939D845-CC7D-4AEC-ACF6-C7A422292F25}"/>
                </a:ext>
              </a:extLst>
            </p:cNvPr>
            <p:cNvSpPr/>
            <p:nvPr/>
          </p:nvSpPr>
          <p:spPr>
            <a:xfrm>
              <a:off x="5567413" y="6806401"/>
              <a:ext cx="2677886" cy="522760"/>
            </a:xfrm>
            <a:prstGeom prst="ellipse">
              <a:avLst/>
            </a:prstGeom>
            <a:solidFill>
              <a:schemeClr val="dk1">
                <a:alpha val="2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515048E6-8DA0-4550-B17A-7D0C0E378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303519" y="2066528"/>
              <a:ext cx="3205674" cy="5129079"/>
            </a:xfrm>
            <a:prstGeom prst="rect">
              <a:avLst/>
            </a:prstGeom>
          </p:spPr>
        </p:pic>
      </p:grpSp>
      <p:sp>
        <p:nvSpPr>
          <p:cNvPr id="17" name="ชื่อกระเพาะ">
            <a:extLst>
              <a:ext uri="{FF2B5EF4-FFF2-40B4-BE49-F238E27FC236}">
                <a16:creationId xmlns:a16="http://schemas.microsoft.com/office/drawing/2014/main" id="{11099524-2A5B-48BE-802E-37D4FBC56CA8}"/>
              </a:ext>
            </a:extLst>
          </p:cNvPr>
          <p:cNvSpPr txBox="1"/>
          <p:nvPr/>
        </p:nvSpPr>
        <p:spPr>
          <a:xfrm flipH="1">
            <a:off x="163171" y="2371885"/>
            <a:ext cx="2441612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ตา ใช้ดูสิ่งต่าง ๆ</a:t>
            </a:r>
          </a:p>
        </p:txBody>
      </p:sp>
      <p:sp>
        <p:nvSpPr>
          <p:cNvPr id="24" name="ชื่อกระเพาะ">
            <a:extLst>
              <a:ext uri="{FF2B5EF4-FFF2-40B4-BE49-F238E27FC236}">
                <a16:creationId xmlns:a16="http://schemas.microsoft.com/office/drawing/2014/main" id="{5D8B8D45-74A2-4298-AAFA-274477EA5BEC}"/>
              </a:ext>
            </a:extLst>
          </p:cNvPr>
          <p:cNvSpPr txBox="1"/>
          <p:nvPr/>
        </p:nvSpPr>
        <p:spPr>
          <a:xfrm flipH="1">
            <a:off x="150312" y="3106040"/>
            <a:ext cx="2226073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จมูก ใช้หายใจ ดมกลิ่น</a:t>
            </a:r>
          </a:p>
        </p:txBody>
      </p:sp>
      <p:sp>
        <p:nvSpPr>
          <p:cNvPr id="25" name="ชื่อกระเพาะ">
            <a:extLst>
              <a:ext uri="{FF2B5EF4-FFF2-40B4-BE49-F238E27FC236}">
                <a16:creationId xmlns:a16="http://schemas.microsoft.com/office/drawing/2014/main" id="{B774BBC5-7532-4D46-87B9-B3845B7BF6B8}"/>
              </a:ext>
            </a:extLst>
          </p:cNvPr>
          <p:cNvSpPr txBox="1"/>
          <p:nvPr/>
        </p:nvSpPr>
        <p:spPr>
          <a:xfrm flipH="1">
            <a:off x="626553" y="2751993"/>
            <a:ext cx="1267775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หู ใช้ฟังเสียง</a:t>
            </a:r>
          </a:p>
        </p:txBody>
      </p:sp>
      <p:sp>
        <p:nvSpPr>
          <p:cNvPr id="28" name="ชื่อกระเพาะ">
            <a:extLst>
              <a:ext uri="{FF2B5EF4-FFF2-40B4-BE49-F238E27FC236}">
                <a16:creationId xmlns:a16="http://schemas.microsoft.com/office/drawing/2014/main" id="{949D4C7F-96AB-410B-8D26-B63DC0F9D60A}"/>
              </a:ext>
            </a:extLst>
          </p:cNvPr>
          <p:cNvSpPr txBox="1"/>
          <p:nvPr/>
        </p:nvSpPr>
        <p:spPr>
          <a:xfrm flipH="1">
            <a:off x="60882" y="3644369"/>
            <a:ext cx="1690785" cy="72533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ปาก ใช้พูด</a:t>
            </a:r>
          </a:p>
          <a:p>
            <a:pPr algn="ctr"/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รับประทานอาหาร</a:t>
            </a:r>
          </a:p>
        </p:txBody>
      </p:sp>
      <p:sp>
        <p:nvSpPr>
          <p:cNvPr id="32" name="ชื่อกระเพาะ">
            <a:extLst>
              <a:ext uri="{FF2B5EF4-FFF2-40B4-BE49-F238E27FC236}">
                <a16:creationId xmlns:a16="http://schemas.microsoft.com/office/drawing/2014/main" id="{09B49052-CB9C-4B85-BCD8-2AE842C44B8B}"/>
              </a:ext>
            </a:extLst>
          </p:cNvPr>
          <p:cNvSpPr txBox="1"/>
          <p:nvPr/>
        </p:nvSpPr>
        <p:spPr>
          <a:xfrm flipH="1">
            <a:off x="230918" y="4417374"/>
            <a:ext cx="1567825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มือ ใช้หยิบสิ่งของ</a:t>
            </a:r>
          </a:p>
        </p:txBody>
      </p:sp>
      <p:sp>
        <p:nvSpPr>
          <p:cNvPr id="35" name="ชื่อกระเพาะ">
            <a:extLst>
              <a:ext uri="{FF2B5EF4-FFF2-40B4-BE49-F238E27FC236}">
                <a16:creationId xmlns:a16="http://schemas.microsoft.com/office/drawing/2014/main" id="{5DE93B78-C3F5-4DBE-8012-E37AB3BF4A7F}"/>
              </a:ext>
            </a:extLst>
          </p:cNvPr>
          <p:cNvSpPr txBox="1"/>
          <p:nvPr/>
        </p:nvSpPr>
        <p:spPr>
          <a:xfrm flipH="1">
            <a:off x="213497" y="4920452"/>
            <a:ext cx="2119873" cy="72533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เท้า ใช้เคลื่อนที่ </a:t>
            </a:r>
          </a:p>
          <a:p>
            <a:pPr algn="ctr"/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รับน้ำหนักตัว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23262D-C199-4AB8-8BF7-D1100EA48ADB}"/>
              </a:ext>
            </a:extLst>
          </p:cNvPr>
          <p:cNvSpPr txBox="1"/>
          <p:nvPr/>
        </p:nvSpPr>
        <p:spPr>
          <a:xfrm>
            <a:off x="1310272" y="1429605"/>
            <a:ext cx="2863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ภายนอก</a:t>
            </a:r>
            <a:endParaRPr lang="en-US" sz="28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0A6C710-F25E-4AAB-B269-BF448C57EE5B}"/>
              </a:ext>
            </a:extLst>
          </p:cNvPr>
          <p:cNvSpPr txBox="1"/>
          <p:nvPr/>
        </p:nvSpPr>
        <p:spPr>
          <a:xfrm>
            <a:off x="4267279" y="1429605"/>
            <a:ext cx="1648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</a:t>
            </a:r>
            <a:r>
              <a:rPr lang="th-TH" sz="2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0" name="สมองสี">
            <a:extLst>
              <a:ext uri="{FF2B5EF4-FFF2-40B4-BE49-F238E27FC236}">
                <a16:creationId xmlns:a16="http://schemas.microsoft.com/office/drawing/2014/main" id="{D387CB48-1066-4B11-A505-4737E00F8EC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8669" y="2369900"/>
            <a:ext cx="1017200" cy="610320"/>
          </a:xfrm>
          <a:prstGeom prst="rect">
            <a:avLst/>
          </a:prstGeom>
        </p:spPr>
      </p:pic>
      <p:pic>
        <p:nvPicPr>
          <p:cNvPr id="41" name="หัวใจสี">
            <a:extLst>
              <a:ext uri="{FF2B5EF4-FFF2-40B4-BE49-F238E27FC236}">
                <a16:creationId xmlns:a16="http://schemas.microsoft.com/office/drawing/2014/main" id="{967ED740-063D-45CB-92FE-61628EF039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7543" y="3431340"/>
            <a:ext cx="447411" cy="715857"/>
          </a:xfrm>
          <a:prstGeom prst="rect">
            <a:avLst/>
          </a:prstGeom>
        </p:spPr>
      </p:pic>
      <p:pic>
        <p:nvPicPr>
          <p:cNvPr id="42" name="กระเพาะสี">
            <a:extLst>
              <a:ext uri="{FF2B5EF4-FFF2-40B4-BE49-F238E27FC236}">
                <a16:creationId xmlns:a16="http://schemas.microsoft.com/office/drawing/2014/main" id="{6739A5AA-0DC1-4888-B42D-2359B06A309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7508" y="4641306"/>
            <a:ext cx="704451" cy="696877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BE1EDCD-FF33-4C35-B186-CC38ABCD587C}"/>
              </a:ext>
            </a:extLst>
          </p:cNvPr>
          <p:cNvSpPr txBox="1"/>
          <p:nvPr/>
        </p:nvSpPr>
        <p:spPr>
          <a:xfrm>
            <a:off x="934439" y="1743572"/>
            <a:ext cx="2863878" cy="4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96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2196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อวัยวะที่อยู่ภายนอกร่างกาย</a:t>
            </a:r>
            <a:r>
              <a:rPr lang="en-US" sz="2196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2196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83FF72C-5BB6-4C7D-A234-DFC6DEBD2CD2}"/>
              </a:ext>
            </a:extLst>
          </p:cNvPr>
          <p:cNvSpPr txBox="1"/>
          <p:nvPr/>
        </p:nvSpPr>
        <p:spPr>
          <a:xfrm>
            <a:off x="3854030" y="1743572"/>
            <a:ext cx="2863878" cy="4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96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2196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อวัยวะที่อยู่ภายในร่างกาย</a:t>
            </a:r>
            <a:r>
              <a:rPr lang="en-US" sz="2196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2196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262FEF5-CCAB-4A6D-8BFC-477847D6C001}"/>
              </a:ext>
            </a:extLst>
          </p:cNvPr>
          <p:cNvSpPr txBox="1"/>
          <p:nvPr/>
        </p:nvSpPr>
        <p:spPr>
          <a:xfrm>
            <a:off x="754791" y="5741128"/>
            <a:ext cx="4666471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563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256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กิจกรรมต่าง ๆ ในชีวิตประจำวันต้องอาศัย </a:t>
            </a:r>
          </a:p>
          <a:p>
            <a:pPr algn="ctr"/>
            <a:r>
              <a:rPr lang="th-TH" sz="256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การทำงานร่วมกันของอวัยวะ</a:t>
            </a:r>
            <a:endParaRPr lang="en-US" sz="2563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7" name="ชื่อกระเพาะ">
            <a:extLst>
              <a:ext uri="{FF2B5EF4-FFF2-40B4-BE49-F238E27FC236}">
                <a16:creationId xmlns:a16="http://schemas.microsoft.com/office/drawing/2014/main" id="{44656B8F-A3C2-4269-8717-6D25E56C7DA8}"/>
              </a:ext>
            </a:extLst>
          </p:cNvPr>
          <p:cNvSpPr txBox="1"/>
          <p:nvPr/>
        </p:nvSpPr>
        <p:spPr>
          <a:xfrm flipH="1">
            <a:off x="4573084" y="3022770"/>
            <a:ext cx="708366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สมอง</a:t>
            </a:r>
          </a:p>
        </p:txBody>
      </p:sp>
      <p:sp>
        <p:nvSpPr>
          <p:cNvPr id="48" name="ชื่อกระเพาะ">
            <a:extLst>
              <a:ext uri="{FF2B5EF4-FFF2-40B4-BE49-F238E27FC236}">
                <a16:creationId xmlns:a16="http://schemas.microsoft.com/office/drawing/2014/main" id="{BF713362-9C0D-4C92-8907-0A46FDCD0354}"/>
              </a:ext>
            </a:extLst>
          </p:cNvPr>
          <p:cNvSpPr txBox="1"/>
          <p:nvPr/>
        </p:nvSpPr>
        <p:spPr>
          <a:xfrm flipH="1">
            <a:off x="4511584" y="4242295"/>
            <a:ext cx="831368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หัวใจ</a:t>
            </a:r>
          </a:p>
        </p:txBody>
      </p:sp>
      <p:sp>
        <p:nvSpPr>
          <p:cNvPr id="49" name="ชื่อกระเพาะ">
            <a:extLst>
              <a:ext uri="{FF2B5EF4-FFF2-40B4-BE49-F238E27FC236}">
                <a16:creationId xmlns:a16="http://schemas.microsoft.com/office/drawing/2014/main" id="{71317DC0-615D-4EF7-AA5C-05EF413D1896}"/>
              </a:ext>
            </a:extLst>
          </p:cNvPr>
          <p:cNvSpPr txBox="1"/>
          <p:nvPr/>
        </p:nvSpPr>
        <p:spPr>
          <a:xfrm flipH="1">
            <a:off x="4188652" y="5353098"/>
            <a:ext cx="1508279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กระเพาะอาหาร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55ED6EA-CDEC-47D7-BFF4-8D2B58133B41}"/>
              </a:ext>
            </a:extLst>
          </p:cNvPr>
          <p:cNvGrpSpPr/>
          <p:nvPr/>
        </p:nvGrpSpPr>
        <p:grpSpPr>
          <a:xfrm>
            <a:off x="8257217" y="1938425"/>
            <a:ext cx="1937938" cy="3181440"/>
            <a:chOff x="5303519" y="2066528"/>
            <a:chExt cx="3205674" cy="5262633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CEB3C25-34CB-4567-9546-0E94803FF3BE}"/>
                </a:ext>
              </a:extLst>
            </p:cNvPr>
            <p:cNvSpPr/>
            <p:nvPr/>
          </p:nvSpPr>
          <p:spPr>
            <a:xfrm>
              <a:off x="5567413" y="6806401"/>
              <a:ext cx="2677886" cy="522760"/>
            </a:xfrm>
            <a:prstGeom prst="ellipse">
              <a:avLst/>
            </a:prstGeom>
            <a:solidFill>
              <a:schemeClr val="dk1">
                <a:alpha val="2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971201F3-F060-43B4-94BC-4A34FD1CB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303519" y="2066528"/>
              <a:ext cx="3205674" cy="5129079"/>
            </a:xfrm>
            <a:prstGeom prst="rect">
              <a:avLst/>
            </a:prstGeom>
          </p:spPr>
        </p:pic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F881161-826F-4619-B017-63B3FB909FA0}"/>
              </a:ext>
            </a:extLst>
          </p:cNvPr>
          <p:cNvSpPr txBox="1"/>
          <p:nvPr/>
        </p:nvSpPr>
        <p:spPr>
          <a:xfrm>
            <a:off x="6894465" y="5465787"/>
            <a:ext cx="4666471" cy="127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56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อวัยวะมีความสำคัญต่อการดำรงชีวิต</a:t>
            </a:r>
            <a:br>
              <a:rPr lang="th-TH" sz="256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56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ดังนั้น เราควรดูแลรักษาอวัยวะ</a:t>
            </a:r>
          </a:p>
          <a:p>
            <a:pPr algn="ctr"/>
            <a:r>
              <a:rPr lang="th-TH" sz="256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ให้ถูกต้อง สะอาด และปลอดภัย</a:t>
            </a:r>
            <a:endParaRPr lang="en-US" sz="2563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ชื่อกระเพาะ">
            <a:extLst>
              <a:ext uri="{FF2B5EF4-FFF2-40B4-BE49-F238E27FC236}">
                <a16:creationId xmlns:a16="http://schemas.microsoft.com/office/drawing/2014/main" id="{922B6AEB-3F22-405D-B9B3-4411B548463E}"/>
              </a:ext>
            </a:extLst>
          </p:cNvPr>
          <p:cNvSpPr txBox="1"/>
          <p:nvPr/>
        </p:nvSpPr>
        <p:spPr>
          <a:xfrm flipH="1">
            <a:off x="6782890" y="1697402"/>
            <a:ext cx="2441612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ไม่สั่งน้ำมูกแรง ๆ</a:t>
            </a:r>
          </a:p>
        </p:txBody>
      </p:sp>
      <p:sp>
        <p:nvSpPr>
          <p:cNvPr id="58" name="ชื่อกระเพาะ">
            <a:extLst>
              <a:ext uri="{FF2B5EF4-FFF2-40B4-BE49-F238E27FC236}">
                <a16:creationId xmlns:a16="http://schemas.microsoft.com/office/drawing/2014/main" id="{DDB660B1-C9BB-45DC-A868-50C9D557EBE4}"/>
              </a:ext>
            </a:extLst>
          </p:cNvPr>
          <p:cNvSpPr txBox="1"/>
          <p:nvPr/>
        </p:nvSpPr>
        <p:spPr>
          <a:xfrm flipH="1">
            <a:off x="9616739" y="1831137"/>
            <a:ext cx="2441612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ไม่ขยี้ตาแรง ๆ</a:t>
            </a:r>
          </a:p>
        </p:txBody>
      </p:sp>
      <p:sp>
        <p:nvSpPr>
          <p:cNvPr id="61" name="ชื่อกระเพาะ">
            <a:extLst>
              <a:ext uri="{FF2B5EF4-FFF2-40B4-BE49-F238E27FC236}">
                <a16:creationId xmlns:a16="http://schemas.microsoft.com/office/drawing/2014/main" id="{9C712172-9636-4451-93C3-849028B659C9}"/>
              </a:ext>
            </a:extLst>
          </p:cNvPr>
          <p:cNvSpPr txBox="1"/>
          <p:nvPr/>
        </p:nvSpPr>
        <p:spPr>
          <a:xfrm flipH="1">
            <a:off x="6757436" y="2519196"/>
            <a:ext cx="1406652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ไม่ใช้ไม้แคะหู</a:t>
            </a:r>
          </a:p>
        </p:txBody>
      </p:sp>
      <p:sp>
        <p:nvSpPr>
          <p:cNvPr id="67" name="ชื่อกระเพาะ">
            <a:extLst>
              <a:ext uri="{FF2B5EF4-FFF2-40B4-BE49-F238E27FC236}">
                <a16:creationId xmlns:a16="http://schemas.microsoft.com/office/drawing/2014/main" id="{F11A2AD8-C541-411D-8208-84801A70810C}"/>
              </a:ext>
            </a:extLst>
          </p:cNvPr>
          <p:cNvSpPr txBox="1"/>
          <p:nvPr/>
        </p:nvSpPr>
        <p:spPr>
          <a:xfrm flipH="1">
            <a:off x="9855827" y="2640243"/>
            <a:ext cx="1937936" cy="417556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แปรงฟัน วันละ 2 ครั้ง</a:t>
            </a:r>
          </a:p>
        </p:txBody>
      </p:sp>
      <p:sp>
        <p:nvSpPr>
          <p:cNvPr id="70" name="ชื่อกระเพาะ">
            <a:extLst>
              <a:ext uri="{FF2B5EF4-FFF2-40B4-BE49-F238E27FC236}">
                <a16:creationId xmlns:a16="http://schemas.microsoft.com/office/drawing/2014/main" id="{D6AB49B0-F448-4FEC-BCD7-11CE80BD93CA}"/>
              </a:ext>
            </a:extLst>
          </p:cNvPr>
          <p:cNvSpPr txBox="1"/>
          <p:nvPr/>
        </p:nvSpPr>
        <p:spPr>
          <a:xfrm flipH="1">
            <a:off x="6918377" y="3163369"/>
            <a:ext cx="1618870" cy="617611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อาบน้ำอย่างน้อย</a:t>
            </a:r>
          </a:p>
          <a:p>
            <a:pPr algn="ctr">
              <a:lnSpc>
                <a:spcPct val="80000"/>
              </a:lnSpc>
            </a:pP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วันละ 2 ครั้ง</a:t>
            </a:r>
          </a:p>
        </p:txBody>
      </p:sp>
      <p:sp>
        <p:nvSpPr>
          <p:cNvPr id="73" name="ชื่อกระเพาะ">
            <a:extLst>
              <a:ext uri="{FF2B5EF4-FFF2-40B4-BE49-F238E27FC236}">
                <a16:creationId xmlns:a16="http://schemas.microsoft.com/office/drawing/2014/main" id="{E3D34839-52AF-49C0-A02C-EDE0737FECA1}"/>
              </a:ext>
            </a:extLst>
          </p:cNvPr>
          <p:cNvSpPr txBox="1"/>
          <p:nvPr/>
        </p:nvSpPr>
        <p:spPr>
          <a:xfrm flipH="1">
            <a:off x="10254062" y="3320859"/>
            <a:ext cx="1937938" cy="1033109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ล้างมือก่อน</a:t>
            </a:r>
          </a:p>
          <a:p>
            <a:pPr algn="ctr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</a:t>
            </a:r>
          </a:p>
          <a:p>
            <a:pPr algn="ctr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</a:t>
            </a:r>
          </a:p>
        </p:txBody>
      </p:sp>
      <p:sp>
        <p:nvSpPr>
          <p:cNvPr id="76" name="ชื่อกระเพาะ">
            <a:extLst>
              <a:ext uri="{FF2B5EF4-FFF2-40B4-BE49-F238E27FC236}">
                <a16:creationId xmlns:a16="http://schemas.microsoft.com/office/drawing/2014/main" id="{F1FEF48B-FB7E-4594-A549-4904422F3031}"/>
              </a:ext>
            </a:extLst>
          </p:cNvPr>
          <p:cNvSpPr txBox="1"/>
          <p:nvPr/>
        </p:nvSpPr>
        <p:spPr>
          <a:xfrm flipH="1">
            <a:off x="6824281" y="4593046"/>
            <a:ext cx="1618870" cy="617611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สวมรองเท้า</a:t>
            </a:r>
          </a:p>
          <a:p>
            <a:pPr algn="ctr">
              <a:lnSpc>
                <a:spcPct val="80000"/>
              </a:lnSpc>
            </a:pP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เมื่อออกนอกบ้าน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BE9E18-271B-4C33-A60A-01F336DB2ABB}"/>
              </a:ext>
            </a:extLst>
          </p:cNvPr>
          <p:cNvSpPr/>
          <p:nvPr/>
        </p:nvSpPr>
        <p:spPr>
          <a:xfrm>
            <a:off x="1987457" y="2573723"/>
            <a:ext cx="550085" cy="395846"/>
          </a:xfrm>
          <a:custGeom>
            <a:avLst/>
            <a:gdLst>
              <a:gd name="connsiteX0" fmla="*/ 290946 w 290946"/>
              <a:gd name="connsiteY0" fmla="*/ 484909 h 484909"/>
              <a:gd name="connsiteX1" fmla="*/ 290946 w 290946"/>
              <a:gd name="connsiteY1" fmla="*/ 0 h 484909"/>
              <a:gd name="connsiteX2" fmla="*/ 0 w 290946"/>
              <a:gd name="connsiteY2" fmla="*/ 0 h 48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0946" h="484909">
                <a:moveTo>
                  <a:pt x="290946" y="484909"/>
                </a:moveTo>
                <a:lnTo>
                  <a:pt x="290946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0D78813-B3BD-43A2-9369-068D87AEE95A}"/>
              </a:ext>
            </a:extLst>
          </p:cNvPr>
          <p:cNvSpPr/>
          <p:nvPr/>
        </p:nvSpPr>
        <p:spPr>
          <a:xfrm>
            <a:off x="1732208" y="2955701"/>
            <a:ext cx="585989" cy="115910"/>
          </a:xfrm>
          <a:custGeom>
            <a:avLst/>
            <a:gdLst>
              <a:gd name="connsiteX0" fmla="*/ 585989 w 585989"/>
              <a:gd name="connsiteY0" fmla="*/ 115910 h 115910"/>
              <a:gd name="connsiteX1" fmla="*/ 585989 w 585989"/>
              <a:gd name="connsiteY1" fmla="*/ 0 h 115910"/>
              <a:gd name="connsiteX2" fmla="*/ 0 w 585989"/>
              <a:gd name="connsiteY2" fmla="*/ 0 h 11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5989" h="115910">
                <a:moveTo>
                  <a:pt x="585989" y="115910"/>
                </a:moveTo>
                <a:lnTo>
                  <a:pt x="585989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F0F14B4-6EFA-4842-92AF-FF9E2F58DB5F}"/>
              </a:ext>
            </a:extLst>
          </p:cNvPr>
          <p:cNvSpPr/>
          <p:nvPr/>
        </p:nvSpPr>
        <p:spPr>
          <a:xfrm>
            <a:off x="2126809" y="3186807"/>
            <a:ext cx="579550" cy="103031"/>
          </a:xfrm>
          <a:custGeom>
            <a:avLst/>
            <a:gdLst>
              <a:gd name="connsiteX0" fmla="*/ 579550 w 579550"/>
              <a:gd name="connsiteY0" fmla="*/ 0 h 103031"/>
              <a:gd name="connsiteX1" fmla="*/ 334851 w 579550"/>
              <a:gd name="connsiteY1" fmla="*/ 0 h 103031"/>
              <a:gd name="connsiteX2" fmla="*/ 334851 w 579550"/>
              <a:gd name="connsiteY2" fmla="*/ 103031 h 103031"/>
              <a:gd name="connsiteX3" fmla="*/ 0 w 579550"/>
              <a:gd name="connsiteY3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550" h="103031">
                <a:moveTo>
                  <a:pt x="579550" y="0"/>
                </a:moveTo>
                <a:lnTo>
                  <a:pt x="334851" y="0"/>
                </a:lnTo>
                <a:lnTo>
                  <a:pt x="334851" y="103031"/>
                </a:lnTo>
                <a:lnTo>
                  <a:pt x="0" y="103031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C46FC15-2AFF-420F-9433-A576119695C2}"/>
              </a:ext>
            </a:extLst>
          </p:cNvPr>
          <p:cNvSpPr/>
          <p:nvPr/>
        </p:nvSpPr>
        <p:spPr>
          <a:xfrm>
            <a:off x="1335578" y="3374967"/>
            <a:ext cx="1435331" cy="482138"/>
          </a:xfrm>
          <a:custGeom>
            <a:avLst/>
            <a:gdLst>
              <a:gd name="connsiteX0" fmla="*/ 1435331 w 1435331"/>
              <a:gd name="connsiteY0" fmla="*/ 0 h 482138"/>
              <a:gd name="connsiteX1" fmla="*/ 1435331 w 1435331"/>
              <a:gd name="connsiteY1" fmla="*/ 482138 h 482138"/>
              <a:gd name="connsiteX2" fmla="*/ 0 w 1435331"/>
              <a:gd name="connsiteY2" fmla="*/ 482138 h 48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331" h="482138">
                <a:moveTo>
                  <a:pt x="1435331" y="0"/>
                </a:moveTo>
                <a:lnTo>
                  <a:pt x="1435331" y="482138"/>
                </a:lnTo>
                <a:lnTo>
                  <a:pt x="0" y="482138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001F11C-739A-4AE1-A340-B90732C307BC}"/>
              </a:ext>
            </a:extLst>
          </p:cNvPr>
          <p:cNvSpPr/>
          <p:nvPr/>
        </p:nvSpPr>
        <p:spPr>
          <a:xfrm>
            <a:off x="1679171" y="4178531"/>
            <a:ext cx="338051" cy="439513"/>
          </a:xfrm>
          <a:custGeom>
            <a:avLst/>
            <a:gdLst>
              <a:gd name="connsiteX0" fmla="*/ 338051 w 338051"/>
              <a:gd name="connsiteY0" fmla="*/ 0 h 332509"/>
              <a:gd name="connsiteX1" fmla="*/ 338051 w 338051"/>
              <a:gd name="connsiteY1" fmla="*/ 332509 h 332509"/>
              <a:gd name="connsiteX2" fmla="*/ 0 w 338051"/>
              <a:gd name="connsiteY2" fmla="*/ 332509 h 3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51" h="332509">
                <a:moveTo>
                  <a:pt x="338051" y="0"/>
                </a:moveTo>
                <a:lnTo>
                  <a:pt x="338051" y="332509"/>
                </a:lnTo>
                <a:lnTo>
                  <a:pt x="0" y="332509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712732E-C00E-4878-80C0-4BD6B50B19ED}"/>
              </a:ext>
            </a:extLst>
          </p:cNvPr>
          <p:cNvSpPr/>
          <p:nvPr/>
        </p:nvSpPr>
        <p:spPr>
          <a:xfrm>
            <a:off x="1850967" y="5098473"/>
            <a:ext cx="670560" cy="0"/>
          </a:xfrm>
          <a:custGeom>
            <a:avLst/>
            <a:gdLst>
              <a:gd name="connsiteX0" fmla="*/ 670560 w 670560"/>
              <a:gd name="connsiteY0" fmla="*/ 0 h 0"/>
              <a:gd name="connsiteX1" fmla="*/ 0 w 6705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0560">
                <a:moveTo>
                  <a:pt x="670560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BD21F9F-87FF-400E-BCCC-34433808E2DF}"/>
              </a:ext>
            </a:extLst>
          </p:cNvPr>
          <p:cNvSpPr/>
          <p:nvPr/>
        </p:nvSpPr>
        <p:spPr>
          <a:xfrm>
            <a:off x="8649454" y="1887166"/>
            <a:ext cx="583660" cy="817123"/>
          </a:xfrm>
          <a:custGeom>
            <a:avLst/>
            <a:gdLst>
              <a:gd name="connsiteX0" fmla="*/ 583660 w 583660"/>
              <a:gd name="connsiteY0" fmla="*/ 817123 h 817123"/>
              <a:gd name="connsiteX1" fmla="*/ 583660 w 583660"/>
              <a:gd name="connsiteY1" fmla="*/ 0 h 817123"/>
              <a:gd name="connsiteX2" fmla="*/ 0 w 583660"/>
              <a:gd name="connsiteY2" fmla="*/ 0 h 81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3660" h="817123">
                <a:moveTo>
                  <a:pt x="583660" y="817123"/>
                </a:moveTo>
                <a:lnTo>
                  <a:pt x="58366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7FC4756-7861-43A0-8380-B8E0D30CAD32}"/>
              </a:ext>
            </a:extLst>
          </p:cNvPr>
          <p:cNvSpPr/>
          <p:nvPr/>
        </p:nvSpPr>
        <p:spPr>
          <a:xfrm>
            <a:off x="9448800" y="2017986"/>
            <a:ext cx="819807" cy="546538"/>
          </a:xfrm>
          <a:custGeom>
            <a:avLst/>
            <a:gdLst>
              <a:gd name="connsiteX0" fmla="*/ 0 w 819807"/>
              <a:gd name="connsiteY0" fmla="*/ 546538 h 546538"/>
              <a:gd name="connsiteX1" fmla="*/ 0 w 819807"/>
              <a:gd name="connsiteY1" fmla="*/ 0 h 546538"/>
              <a:gd name="connsiteX2" fmla="*/ 819807 w 819807"/>
              <a:gd name="connsiteY2" fmla="*/ 0 h 54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807" h="546538">
                <a:moveTo>
                  <a:pt x="0" y="546538"/>
                </a:moveTo>
                <a:lnTo>
                  <a:pt x="0" y="0"/>
                </a:lnTo>
                <a:lnTo>
                  <a:pt x="819807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FE5158E9-161A-4222-BD1B-F7F4B2D4DD26}"/>
              </a:ext>
            </a:extLst>
          </p:cNvPr>
          <p:cNvSpPr/>
          <p:nvPr/>
        </p:nvSpPr>
        <p:spPr>
          <a:xfrm>
            <a:off x="7977352" y="2711669"/>
            <a:ext cx="735724" cy="0"/>
          </a:xfrm>
          <a:custGeom>
            <a:avLst/>
            <a:gdLst>
              <a:gd name="connsiteX0" fmla="*/ 735724 w 735724"/>
              <a:gd name="connsiteY0" fmla="*/ 0 h 0"/>
              <a:gd name="connsiteX1" fmla="*/ 0 w 73572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5724">
                <a:moveTo>
                  <a:pt x="735724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3D19B1F8-5DAC-477B-85BA-0933A7C804F6}"/>
              </a:ext>
            </a:extLst>
          </p:cNvPr>
          <p:cNvSpPr/>
          <p:nvPr/>
        </p:nvSpPr>
        <p:spPr>
          <a:xfrm flipH="1">
            <a:off x="9274916" y="2838511"/>
            <a:ext cx="735724" cy="0"/>
          </a:xfrm>
          <a:custGeom>
            <a:avLst/>
            <a:gdLst>
              <a:gd name="connsiteX0" fmla="*/ 735724 w 735724"/>
              <a:gd name="connsiteY0" fmla="*/ 0 h 0"/>
              <a:gd name="connsiteX1" fmla="*/ 0 w 73572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5724">
                <a:moveTo>
                  <a:pt x="735724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B8C7C3F5-D82D-4E5E-84D6-49CEBDB96E7B}"/>
              </a:ext>
            </a:extLst>
          </p:cNvPr>
          <p:cNvSpPr/>
          <p:nvPr/>
        </p:nvSpPr>
        <p:spPr>
          <a:xfrm flipH="1">
            <a:off x="10010640" y="3736718"/>
            <a:ext cx="735724" cy="0"/>
          </a:xfrm>
          <a:custGeom>
            <a:avLst/>
            <a:gdLst>
              <a:gd name="connsiteX0" fmla="*/ 735724 w 735724"/>
              <a:gd name="connsiteY0" fmla="*/ 0 h 0"/>
              <a:gd name="connsiteX1" fmla="*/ 0 w 73572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5724">
                <a:moveTo>
                  <a:pt x="735724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5A3BDE51-ADB4-4B04-A932-20316CE01C0D}"/>
              </a:ext>
            </a:extLst>
          </p:cNvPr>
          <p:cNvSpPr/>
          <p:nvPr/>
        </p:nvSpPr>
        <p:spPr>
          <a:xfrm>
            <a:off x="8391405" y="3320859"/>
            <a:ext cx="735724" cy="0"/>
          </a:xfrm>
          <a:custGeom>
            <a:avLst/>
            <a:gdLst>
              <a:gd name="connsiteX0" fmla="*/ 735724 w 735724"/>
              <a:gd name="connsiteY0" fmla="*/ 0 h 0"/>
              <a:gd name="connsiteX1" fmla="*/ 0 w 73572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5724">
                <a:moveTo>
                  <a:pt x="735724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314BC904-D197-4418-B724-C34E7302F219}"/>
              </a:ext>
            </a:extLst>
          </p:cNvPr>
          <p:cNvSpPr/>
          <p:nvPr/>
        </p:nvSpPr>
        <p:spPr>
          <a:xfrm>
            <a:off x="8180093" y="4803839"/>
            <a:ext cx="735724" cy="0"/>
          </a:xfrm>
          <a:custGeom>
            <a:avLst/>
            <a:gdLst>
              <a:gd name="connsiteX0" fmla="*/ 735724 w 735724"/>
              <a:gd name="connsiteY0" fmla="*/ 0 h 0"/>
              <a:gd name="connsiteX1" fmla="*/ 0 w 73572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5724">
                <a:moveTo>
                  <a:pt x="735724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55" name="Picture 54">
            <a:hlinkClick r:id="rId15" action="ppaction://hlinksldjump"/>
            <a:extLst>
              <a:ext uri="{FF2B5EF4-FFF2-40B4-BE49-F238E27FC236}">
                <a16:creationId xmlns:a16="http://schemas.microsoft.com/office/drawing/2014/main" id="{3B5AF0FE-8316-4506-AC37-4EB0837C5BE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63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2B2D523-4B25-4893-A4DD-C46991BB87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567032" y="2341088"/>
            <a:ext cx="4536181" cy="3777139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40672D2-9170-445B-BB74-A8692C09BC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605FD17-80A3-4D6D-9930-5F87894D17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0783908-6857-47A4-9764-F588CF2EB528}"/>
              </a:ext>
            </a:extLst>
          </p:cNvPr>
          <p:cNvGrpSpPr/>
          <p:nvPr/>
        </p:nvGrpSpPr>
        <p:grpSpPr>
          <a:xfrm>
            <a:off x="3777011" y="26238"/>
            <a:ext cx="4637979" cy="1067119"/>
            <a:chOff x="3304321" y="26238"/>
            <a:chExt cx="4637979" cy="1067119"/>
          </a:xfrm>
        </p:grpSpPr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C5DE6499-7069-46F9-94F6-7BD4F445C2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1" r="61017" b="-10353"/>
            <a:stretch/>
          </p:blipFill>
          <p:spPr>
            <a:xfrm>
              <a:off x="3304321" y="52948"/>
              <a:ext cx="945380" cy="1036146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DA951850-52F5-4C8A-9E14-30A977419F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9702" y="26238"/>
              <a:ext cx="3692598" cy="1067119"/>
            </a:xfrm>
            <a:prstGeom prst="rect">
              <a:avLst/>
            </a:prstGeom>
          </p:spPr>
        </p:pic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26623408-635A-4A2B-A7B4-0C3A08EF9A0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3658" y="966681"/>
            <a:ext cx="3473206" cy="752613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D1A0BCE1-4F03-4DDB-97DE-8128EF3E651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2074" y="966681"/>
            <a:ext cx="3686268" cy="752613"/>
          </a:xfrm>
          <a:prstGeom prst="rect">
            <a:avLst/>
          </a:prstGeom>
        </p:spPr>
      </p:pic>
      <p:sp>
        <p:nvSpPr>
          <p:cNvPr id="84" name="ชื่อกระเพาะ">
            <a:extLst>
              <a:ext uri="{FF2B5EF4-FFF2-40B4-BE49-F238E27FC236}">
                <a16:creationId xmlns:a16="http://schemas.microsoft.com/office/drawing/2014/main" id="{89C85888-4070-4A5A-9809-439ED5207F28}"/>
              </a:ext>
            </a:extLst>
          </p:cNvPr>
          <p:cNvSpPr txBox="1"/>
          <p:nvPr/>
        </p:nvSpPr>
        <p:spPr>
          <a:xfrm flipH="1">
            <a:off x="9163423" y="2681939"/>
            <a:ext cx="2633058" cy="47911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C023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ตา ใช้มองสิ่งต่าง ๆ</a:t>
            </a:r>
          </a:p>
        </p:txBody>
      </p:sp>
      <p:sp>
        <p:nvSpPr>
          <p:cNvPr id="87" name="ชื่อกระเพาะ">
            <a:extLst>
              <a:ext uri="{FF2B5EF4-FFF2-40B4-BE49-F238E27FC236}">
                <a16:creationId xmlns:a16="http://schemas.microsoft.com/office/drawing/2014/main" id="{0951057A-808E-4405-8FBA-0AFBB21B56ED}"/>
              </a:ext>
            </a:extLst>
          </p:cNvPr>
          <p:cNvSpPr txBox="1"/>
          <p:nvPr/>
        </p:nvSpPr>
        <p:spPr>
          <a:xfrm flipH="1">
            <a:off x="9135624" y="2296490"/>
            <a:ext cx="2119873" cy="47911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C023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หู ใช้ฟังเสียง</a:t>
            </a:r>
          </a:p>
        </p:txBody>
      </p:sp>
      <p:sp>
        <p:nvSpPr>
          <p:cNvPr id="90" name="ชื่อกระเพาะ">
            <a:extLst>
              <a:ext uri="{FF2B5EF4-FFF2-40B4-BE49-F238E27FC236}">
                <a16:creationId xmlns:a16="http://schemas.microsoft.com/office/drawing/2014/main" id="{34C9652A-582C-436D-8D91-2A90C3F8827C}"/>
              </a:ext>
            </a:extLst>
          </p:cNvPr>
          <p:cNvSpPr txBox="1"/>
          <p:nvPr/>
        </p:nvSpPr>
        <p:spPr>
          <a:xfrm flipH="1">
            <a:off x="6181242" y="1927159"/>
            <a:ext cx="1778219" cy="84844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C023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จมูก ใช้หายใจ </a:t>
            </a:r>
            <a:endParaRPr lang="en-US" sz="2400" b="1" dirty="0">
              <a:solidFill>
                <a:srgbClr val="C0232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400" b="1" dirty="0">
                <a:solidFill>
                  <a:srgbClr val="C023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ดมกลิ่น</a:t>
            </a:r>
          </a:p>
        </p:txBody>
      </p:sp>
      <p:sp>
        <p:nvSpPr>
          <p:cNvPr id="93" name="ชื่อกระเพาะ">
            <a:extLst>
              <a:ext uri="{FF2B5EF4-FFF2-40B4-BE49-F238E27FC236}">
                <a16:creationId xmlns:a16="http://schemas.microsoft.com/office/drawing/2014/main" id="{464F7F71-9313-41F1-9FDA-532698C99733}"/>
              </a:ext>
            </a:extLst>
          </p:cNvPr>
          <p:cNvSpPr txBox="1"/>
          <p:nvPr/>
        </p:nvSpPr>
        <p:spPr>
          <a:xfrm flipH="1">
            <a:off x="5859641" y="3694410"/>
            <a:ext cx="1873174" cy="1217775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C023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ปาก </a:t>
            </a:r>
            <a:endParaRPr lang="en-US" sz="2400" b="1" dirty="0">
              <a:solidFill>
                <a:srgbClr val="C0232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400" b="1" dirty="0">
                <a:solidFill>
                  <a:srgbClr val="C023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ใช้กินอาหาร</a:t>
            </a:r>
          </a:p>
          <a:p>
            <a:pPr algn="ctr"/>
            <a:r>
              <a:rPr lang="th-TH" sz="2400" b="1" dirty="0">
                <a:solidFill>
                  <a:srgbClr val="C023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และส่งเสียงร้อง</a:t>
            </a:r>
          </a:p>
        </p:txBody>
      </p:sp>
      <p:sp>
        <p:nvSpPr>
          <p:cNvPr id="96" name="ชื่อกระเพาะ">
            <a:extLst>
              <a:ext uri="{FF2B5EF4-FFF2-40B4-BE49-F238E27FC236}">
                <a16:creationId xmlns:a16="http://schemas.microsoft.com/office/drawing/2014/main" id="{4F3BF59F-407B-4A18-AC9D-D5A9EF4412F9}"/>
              </a:ext>
            </a:extLst>
          </p:cNvPr>
          <p:cNvSpPr txBox="1"/>
          <p:nvPr/>
        </p:nvSpPr>
        <p:spPr>
          <a:xfrm flipH="1">
            <a:off x="6605460" y="5345289"/>
            <a:ext cx="2119872" cy="47911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C023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เท้า ใช้รับน้ำหนักตัว</a:t>
            </a:r>
          </a:p>
        </p:txBody>
      </p:sp>
      <p:sp>
        <p:nvSpPr>
          <p:cNvPr id="99" name="ชื่อกระเพาะ">
            <a:extLst>
              <a:ext uri="{FF2B5EF4-FFF2-40B4-BE49-F238E27FC236}">
                <a16:creationId xmlns:a16="http://schemas.microsoft.com/office/drawing/2014/main" id="{FD0E384C-7428-4A36-A741-8A5E5EA8126B}"/>
              </a:ext>
            </a:extLst>
          </p:cNvPr>
          <p:cNvSpPr txBox="1"/>
          <p:nvPr/>
        </p:nvSpPr>
        <p:spPr>
          <a:xfrm flipH="1">
            <a:off x="3645879" y="1663568"/>
            <a:ext cx="2441611" cy="84844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ใบ สร้างอาหาร หายใจ</a:t>
            </a:r>
          </a:p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และคายน้ำ</a:t>
            </a:r>
          </a:p>
        </p:txBody>
      </p:sp>
      <p:sp>
        <p:nvSpPr>
          <p:cNvPr id="102" name="ชื่อกระเพาะ">
            <a:extLst>
              <a:ext uri="{FF2B5EF4-FFF2-40B4-BE49-F238E27FC236}">
                <a16:creationId xmlns:a16="http://schemas.microsoft.com/office/drawing/2014/main" id="{60468948-1519-443D-83FD-D162649B163C}"/>
              </a:ext>
            </a:extLst>
          </p:cNvPr>
          <p:cNvSpPr txBox="1"/>
          <p:nvPr/>
        </p:nvSpPr>
        <p:spPr>
          <a:xfrm flipH="1">
            <a:off x="3423829" y="4127514"/>
            <a:ext cx="2441610" cy="1217775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ลำต้น ชูกิ่ง ก้าน ใบ</a:t>
            </a:r>
          </a:p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ลำเลียงน้ำ ธาตุอาหาร และอาหาร</a:t>
            </a:r>
          </a:p>
        </p:txBody>
      </p:sp>
      <p:sp>
        <p:nvSpPr>
          <p:cNvPr id="105" name="ชื่อกระเพาะ">
            <a:extLst>
              <a:ext uri="{FF2B5EF4-FFF2-40B4-BE49-F238E27FC236}">
                <a16:creationId xmlns:a16="http://schemas.microsoft.com/office/drawing/2014/main" id="{D8515B2B-6265-4FD5-8175-567807105BEE}"/>
              </a:ext>
            </a:extLst>
          </p:cNvPr>
          <p:cNvSpPr txBox="1"/>
          <p:nvPr/>
        </p:nvSpPr>
        <p:spPr>
          <a:xfrm flipH="1">
            <a:off x="-110291" y="1602863"/>
            <a:ext cx="2441612" cy="84844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 ห่อหุ้มเมล็ด</a:t>
            </a:r>
          </a:p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เมล็ด ขยายพันธุ์</a:t>
            </a:r>
          </a:p>
        </p:txBody>
      </p:sp>
      <p:sp>
        <p:nvSpPr>
          <p:cNvPr id="107" name="ชื่อกระเพาะ">
            <a:extLst>
              <a:ext uri="{FF2B5EF4-FFF2-40B4-BE49-F238E27FC236}">
                <a16:creationId xmlns:a16="http://schemas.microsoft.com/office/drawing/2014/main" id="{4BCF66C6-BC40-4BB8-93BF-192E328BEA7E}"/>
              </a:ext>
            </a:extLst>
          </p:cNvPr>
          <p:cNvSpPr txBox="1"/>
          <p:nvPr/>
        </p:nvSpPr>
        <p:spPr>
          <a:xfrm flipH="1">
            <a:off x="3423828" y="5530564"/>
            <a:ext cx="2441612" cy="1217775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ราก ดูดน้ำและธาตุ</a:t>
            </a:r>
          </a:p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อาหารจากดินไปยัง</a:t>
            </a:r>
          </a:p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ส่วนต่าง ๆ</a:t>
            </a:r>
          </a:p>
        </p:txBody>
      </p:sp>
      <p:sp>
        <p:nvSpPr>
          <p:cNvPr id="110" name="ชื่อกระเพาะ">
            <a:extLst>
              <a:ext uri="{FF2B5EF4-FFF2-40B4-BE49-F238E27FC236}">
                <a16:creationId xmlns:a16="http://schemas.microsoft.com/office/drawing/2014/main" id="{B278FCE5-C438-4BF5-9661-03BFCFC27EF8}"/>
              </a:ext>
            </a:extLst>
          </p:cNvPr>
          <p:cNvSpPr txBox="1"/>
          <p:nvPr/>
        </p:nvSpPr>
        <p:spPr>
          <a:xfrm flipH="1">
            <a:off x="365297" y="4476632"/>
            <a:ext cx="1486759" cy="47911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400" b="1" dirty="0">
                <a:solidFill>
                  <a:srgbClr val="1352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 สืบพันธุ์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A1AAFC6C-4C81-43FF-9A27-737FA80990A8}"/>
              </a:ext>
            </a:extLst>
          </p:cNvPr>
          <p:cNvCxnSpPr/>
          <p:nvPr/>
        </p:nvCxnSpPr>
        <p:spPr>
          <a:xfrm>
            <a:off x="5993737" y="1216924"/>
            <a:ext cx="0" cy="512283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6037F6C2-C49B-4911-81F2-AF5C41C8F47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310" y="2213010"/>
            <a:ext cx="2983869" cy="4503432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92B4DF8-C89F-4F25-B798-B314187185AB}"/>
              </a:ext>
            </a:extLst>
          </p:cNvPr>
          <p:cNvSpPr/>
          <p:nvPr/>
        </p:nvSpPr>
        <p:spPr>
          <a:xfrm>
            <a:off x="982701" y="2341089"/>
            <a:ext cx="591015" cy="892766"/>
          </a:xfrm>
          <a:custGeom>
            <a:avLst/>
            <a:gdLst>
              <a:gd name="connsiteX0" fmla="*/ 591015 w 591015"/>
              <a:gd name="connsiteY0" fmla="*/ 869795 h 869795"/>
              <a:gd name="connsiteX1" fmla="*/ 0 w 591015"/>
              <a:gd name="connsiteY1" fmla="*/ 869795 h 869795"/>
              <a:gd name="connsiteX2" fmla="*/ 0 w 591015"/>
              <a:gd name="connsiteY2" fmla="*/ 0 h 869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015" h="869795">
                <a:moveTo>
                  <a:pt x="591015" y="869795"/>
                </a:moveTo>
                <a:lnTo>
                  <a:pt x="0" y="869795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7D77F67-BEE9-4092-A7B5-4D166C1C102C}"/>
              </a:ext>
            </a:extLst>
          </p:cNvPr>
          <p:cNvSpPr/>
          <p:nvPr/>
        </p:nvSpPr>
        <p:spPr>
          <a:xfrm>
            <a:off x="3687465" y="2385931"/>
            <a:ext cx="1159727" cy="594957"/>
          </a:xfrm>
          <a:custGeom>
            <a:avLst/>
            <a:gdLst>
              <a:gd name="connsiteX0" fmla="*/ 0 w 1159727"/>
              <a:gd name="connsiteY0" fmla="*/ 735981 h 735981"/>
              <a:gd name="connsiteX1" fmla="*/ 1159727 w 1159727"/>
              <a:gd name="connsiteY1" fmla="*/ 735981 h 735981"/>
              <a:gd name="connsiteX2" fmla="*/ 1159727 w 1159727"/>
              <a:gd name="connsiteY2" fmla="*/ 0 h 73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9727" h="735981">
                <a:moveTo>
                  <a:pt x="0" y="735981"/>
                </a:moveTo>
                <a:lnTo>
                  <a:pt x="1159727" y="735981"/>
                </a:lnTo>
                <a:lnTo>
                  <a:pt x="1159727" y="0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A649B9-2AF3-4FDF-8B96-8F795EA63CCD}"/>
              </a:ext>
            </a:extLst>
          </p:cNvPr>
          <p:cNvSpPr/>
          <p:nvPr/>
        </p:nvSpPr>
        <p:spPr>
          <a:xfrm flipH="1" flipV="1">
            <a:off x="2658232" y="4604339"/>
            <a:ext cx="965348" cy="123898"/>
          </a:xfrm>
          <a:custGeom>
            <a:avLst/>
            <a:gdLst>
              <a:gd name="connsiteX0" fmla="*/ 992459 w 992459"/>
              <a:gd name="connsiteY0" fmla="*/ 0 h 0"/>
              <a:gd name="connsiteX1" fmla="*/ 0 w 9924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2459">
                <a:moveTo>
                  <a:pt x="992459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41E8545-CEA6-4496-93B1-9A982D863EE3}"/>
              </a:ext>
            </a:extLst>
          </p:cNvPr>
          <p:cNvSpPr/>
          <p:nvPr/>
        </p:nvSpPr>
        <p:spPr>
          <a:xfrm>
            <a:off x="1694985" y="3872725"/>
            <a:ext cx="657922" cy="855511"/>
          </a:xfrm>
          <a:custGeom>
            <a:avLst/>
            <a:gdLst>
              <a:gd name="connsiteX0" fmla="*/ 657922 w 657922"/>
              <a:gd name="connsiteY0" fmla="*/ 0 h 713678"/>
              <a:gd name="connsiteX1" fmla="*/ 657922 w 657922"/>
              <a:gd name="connsiteY1" fmla="*/ 713678 h 713678"/>
              <a:gd name="connsiteX2" fmla="*/ 0 w 657922"/>
              <a:gd name="connsiteY2" fmla="*/ 713678 h 71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7922" h="713678">
                <a:moveTo>
                  <a:pt x="657922" y="0"/>
                </a:moveTo>
                <a:lnTo>
                  <a:pt x="657922" y="713678"/>
                </a:lnTo>
                <a:lnTo>
                  <a:pt x="0" y="713678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40EC5CA-5C7A-4463-805C-855BF1DA7146}"/>
              </a:ext>
            </a:extLst>
          </p:cNvPr>
          <p:cNvSpPr/>
          <p:nvPr/>
        </p:nvSpPr>
        <p:spPr>
          <a:xfrm flipH="1" flipV="1">
            <a:off x="2658231" y="5678412"/>
            <a:ext cx="1109361" cy="61949"/>
          </a:xfrm>
          <a:custGeom>
            <a:avLst/>
            <a:gdLst>
              <a:gd name="connsiteX0" fmla="*/ 992459 w 992459"/>
              <a:gd name="connsiteY0" fmla="*/ 0 h 0"/>
              <a:gd name="connsiteX1" fmla="*/ 0 w 9924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2459">
                <a:moveTo>
                  <a:pt x="992459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59BA95D-B84C-4D42-94BD-081530996639}"/>
              </a:ext>
            </a:extLst>
          </p:cNvPr>
          <p:cNvSpPr/>
          <p:nvPr/>
        </p:nvSpPr>
        <p:spPr>
          <a:xfrm flipV="1">
            <a:off x="8266193" y="2453227"/>
            <a:ext cx="1344736" cy="45719"/>
          </a:xfrm>
          <a:custGeom>
            <a:avLst/>
            <a:gdLst>
              <a:gd name="connsiteX0" fmla="*/ 0 w 579863"/>
              <a:gd name="connsiteY0" fmla="*/ 0 h 0"/>
              <a:gd name="connsiteX1" fmla="*/ 579863 w 57986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9863">
                <a:moveTo>
                  <a:pt x="0" y="0"/>
                </a:moveTo>
                <a:lnTo>
                  <a:pt x="579863" y="0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ED1BE151-A289-46A2-ACD4-91D823DD48E1}"/>
              </a:ext>
            </a:extLst>
          </p:cNvPr>
          <p:cNvSpPr/>
          <p:nvPr/>
        </p:nvSpPr>
        <p:spPr>
          <a:xfrm>
            <a:off x="8191183" y="2885773"/>
            <a:ext cx="1419746" cy="45719"/>
          </a:xfrm>
          <a:custGeom>
            <a:avLst/>
            <a:gdLst>
              <a:gd name="connsiteX0" fmla="*/ 0 w 579863"/>
              <a:gd name="connsiteY0" fmla="*/ 0 h 0"/>
              <a:gd name="connsiteX1" fmla="*/ 579863 w 57986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9863">
                <a:moveTo>
                  <a:pt x="0" y="0"/>
                </a:moveTo>
                <a:lnTo>
                  <a:pt x="579863" y="0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A236D4D-401A-4A2C-AFD1-366CE19C82BA}"/>
              </a:ext>
            </a:extLst>
          </p:cNvPr>
          <p:cNvSpPr/>
          <p:nvPr/>
        </p:nvSpPr>
        <p:spPr>
          <a:xfrm>
            <a:off x="7062281" y="3474303"/>
            <a:ext cx="735979" cy="445168"/>
          </a:xfrm>
          <a:custGeom>
            <a:avLst/>
            <a:gdLst>
              <a:gd name="connsiteX0" fmla="*/ 735980 w 735980"/>
              <a:gd name="connsiteY0" fmla="*/ 0 h 323385"/>
              <a:gd name="connsiteX1" fmla="*/ 735980 w 735980"/>
              <a:gd name="connsiteY1" fmla="*/ 323385 h 323385"/>
              <a:gd name="connsiteX2" fmla="*/ 0 w 735980"/>
              <a:gd name="connsiteY2" fmla="*/ 323385 h 32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5980" h="323385">
                <a:moveTo>
                  <a:pt x="735980" y="0"/>
                </a:moveTo>
                <a:lnTo>
                  <a:pt x="735980" y="323385"/>
                </a:lnTo>
                <a:lnTo>
                  <a:pt x="0" y="323385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0089744-722B-47FE-A9CB-6389D9B06EEB}"/>
              </a:ext>
            </a:extLst>
          </p:cNvPr>
          <p:cNvSpPr/>
          <p:nvPr/>
        </p:nvSpPr>
        <p:spPr>
          <a:xfrm>
            <a:off x="8550910" y="5584845"/>
            <a:ext cx="669074" cy="0"/>
          </a:xfrm>
          <a:custGeom>
            <a:avLst/>
            <a:gdLst>
              <a:gd name="connsiteX0" fmla="*/ 669074 w 669074"/>
              <a:gd name="connsiteY0" fmla="*/ 0 h 0"/>
              <a:gd name="connsiteX1" fmla="*/ 0 w 66907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9074">
                <a:moveTo>
                  <a:pt x="669074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3" name="Picture 32">
            <a:hlinkClick r:id="rId13" action="ppaction://hlinksldjump"/>
            <a:extLst>
              <a:ext uri="{FF2B5EF4-FFF2-40B4-BE49-F238E27FC236}">
                <a16:creationId xmlns:a16="http://schemas.microsoft.com/office/drawing/2014/main" id="{C42134BD-15A1-40B6-806F-3A30D6174B9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35CC85C-BC73-499B-ACE8-5D033C4D0C03}"/>
              </a:ext>
            </a:extLst>
          </p:cNvPr>
          <p:cNvSpPr/>
          <p:nvPr/>
        </p:nvSpPr>
        <p:spPr>
          <a:xfrm>
            <a:off x="7062281" y="2714017"/>
            <a:ext cx="603115" cy="583660"/>
          </a:xfrm>
          <a:custGeom>
            <a:avLst/>
            <a:gdLst>
              <a:gd name="connsiteX0" fmla="*/ 603115 w 603115"/>
              <a:gd name="connsiteY0" fmla="*/ 583660 h 583660"/>
              <a:gd name="connsiteX1" fmla="*/ 0 w 603115"/>
              <a:gd name="connsiteY1" fmla="*/ 583660 h 583660"/>
              <a:gd name="connsiteX2" fmla="*/ 0 w 603115"/>
              <a:gd name="connsiteY2" fmla="*/ 0 h 58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3115" h="583660">
                <a:moveTo>
                  <a:pt x="603115" y="583660"/>
                </a:moveTo>
                <a:lnTo>
                  <a:pt x="0" y="58366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70C0"/>
            </a:solidFill>
            <a:prstDash val="dash"/>
            <a:headEnd type="oval" w="sm" len="sm"/>
            <a:tailEnd type="stealth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6883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A28FA6-A17D-4F49-BB13-BCCE49454C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47" t="17674" r="21715" b="57210"/>
          <a:stretch/>
        </p:blipFill>
        <p:spPr>
          <a:xfrm>
            <a:off x="2437060" y="1688288"/>
            <a:ext cx="7148461" cy="1716453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2987743" y="3109739"/>
            <a:ext cx="2321972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652541" y="3109739"/>
            <a:ext cx="2321972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363376-F9F2-47E1-B060-AE83E14FF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70" y="6206232"/>
            <a:ext cx="491713" cy="4853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2B245C-BBD6-4310-A238-A4D5769F04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8"/>
            <a:ext cx="714342" cy="7526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8C9C5D4-6ECA-41AB-9799-7A58DB78B25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6758" y="3707821"/>
            <a:ext cx="6509064" cy="136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66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F71F13-06FF-48CE-88A5-EE4893C395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D2B033D1-5D04-4C55-8127-972D07341A6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50" y="1933552"/>
            <a:ext cx="2923859" cy="995523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5752829D-3594-4559-89D8-A85AEAFCE1B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9369" y="1933552"/>
            <a:ext cx="4647200" cy="10169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0E91ED-D6A0-4DFE-B355-9C2802B7F415}"/>
              </a:ext>
            </a:extLst>
          </p:cNvPr>
          <p:cNvSpPr/>
          <p:nvPr/>
        </p:nvSpPr>
        <p:spPr>
          <a:xfrm>
            <a:off x="1024250" y="3127079"/>
            <a:ext cx="56545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อวัยวะและหน้าที่ของอวัยวะ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การดูแลรักษาอวัยวะ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E26200-BE8B-44B8-928F-C708F424E89D}"/>
              </a:ext>
            </a:extLst>
          </p:cNvPr>
          <p:cNvSpPr/>
          <p:nvPr/>
        </p:nvSpPr>
        <p:spPr>
          <a:xfrm>
            <a:off x="6879369" y="3103334"/>
            <a:ext cx="50222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ส่วนต่าง ๆ ของพืช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ส่วนต่าง ๆ ของสัตว์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E77AE15-D3AD-409D-AF13-532DA1C1BD96}"/>
              </a:ext>
            </a:extLst>
          </p:cNvPr>
          <p:cNvCxnSpPr>
            <a:cxnSpLocks/>
          </p:cNvCxnSpPr>
          <p:nvPr/>
        </p:nvCxnSpPr>
        <p:spPr>
          <a:xfrm>
            <a:off x="6099672" y="1702429"/>
            <a:ext cx="0" cy="3075493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16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ED612EF-893B-40BF-AD25-14B82DADEFF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EEB6450-662A-4060-8E0A-AC80EBAC083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3855605" y="2497687"/>
            <a:ext cx="334658" cy="4222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B87785-D047-4D50-B6B8-208498E8751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11425305" y="2497687"/>
            <a:ext cx="334658" cy="42223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994F5357-0473-4C6D-81AE-0C7B803E37C7}"/>
              </a:ext>
            </a:extLst>
          </p:cNvPr>
          <p:cNvSpPr/>
          <p:nvPr/>
        </p:nvSpPr>
        <p:spPr>
          <a:xfrm>
            <a:off x="-1299411" y="5293895"/>
            <a:ext cx="4443664" cy="4443664"/>
          </a:xfrm>
          <a:prstGeom prst="ellipse">
            <a:avLst/>
          </a:prstGeom>
          <a:solidFill>
            <a:schemeClr val="accent5">
              <a:lumMod val="20000"/>
              <a:lumOff val="80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6C59791-3645-4D5C-8840-9387C4F44A18}"/>
              </a:ext>
            </a:extLst>
          </p:cNvPr>
          <p:cNvSpPr/>
          <p:nvPr/>
        </p:nvSpPr>
        <p:spPr>
          <a:xfrm>
            <a:off x="8988901" y="-3180080"/>
            <a:ext cx="4443664" cy="4443664"/>
          </a:xfrm>
          <a:prstGeom prst="ellipse">
            <a:avLst/>
          </a:prstGeom>
          <a:solidFill>
            <a:schemeClr val="accent5">
              <a:lumMod val="20000"/>
              <a:lumOff val="80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logo">
            <a:extLst>
              <a:ext uri="{FF2B5EF4-FFF2-40B4-BE49-F238E27FC236}">
                <a16:creationId xmlns:a16="http://schemas.microsoft.com/office/drawing/2014/main" id="{24F46980-680F-4C57-AA55-9B1F54548CA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10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503951" y="3939435"/>
            <a:ext cx="9384597" cy="696634"/>
            <a:chOff x="2114612" y="4663949"/>
            <a:chExt cx="10258987" cy="761542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665504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410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4578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ตับ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503951" y="3939427"/>
            <a:ext cx="9383868" cy="696909"/>
            <a:chOff x="2110201" y="4663949"/>
            <a:chExt cx="10258190" cy="761843"/>
          </a:xfrm>
          <a:solidFill>
            <a:srgbClr val="FFFF99">
              <a:alpha val="36863"/>
            </a:srgbClr>
          </a:solidFill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26963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0071" y="476410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40575" y="4709287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ตับ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503804" y="2472739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610897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ปอด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3213377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666541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ตา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625166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ข้อใดเป็นอวัยวะภายนอกร่างกายของคนเรา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9841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503804" y="2472739"/>
            <a:ext cx="8360538" cy="686222"/>
            <a:chOff x="2115662" y="3062366"/>
            <a:chExt cx="8376538" cy="750159"/>
          </a:xfrm>
          <a:solidFill>
            <a:srgbClr val="FFFF99">
              <a:alpha val="36863"/>
            </a:srgbClr>
          </a:solidFill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25163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63253" y="3162644"/>
              <a:ext cx="462509" cy="497344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5325" y="3062366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6020"/>
              <a:ext cx="7726545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ปอด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1" y="3213373"/>
            <a:ext cx="7099296" cy="686970"/>
            <a:chOff x="2110199" y="3860611"/>
            <a:chExt cx="7760758" cy="750978"/>
          </a:xfrm>
          <a:solidFill>
            <a:srgbClr val="FFFF99">
              <a:alpha val="36863"/>
            </a:srgbClr>
          </a:solidFill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ตา</a:t>
              </a:r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FA19464A-3035-402A-B25C-3303D7877CC0}"/>
              </a:ext>
            </a:extLst>
          </p:cNvPr>
          <p:cNvSpPr/>
          <p:nvPr/>
        </p:nvSpPr>
        <p:spPr>
          <a:xfrm>
            <a:off x="1039593" y="898544"/>
            <a:ext cx="7103548" cy="435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59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201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 เป็นอวัยวะที่เราสามารถมองเห็นได้ จึงจัดเป็นอวัยวะภายนอก ส่วนตับและปอด เป็นอวัยวะที่เราไม่สามารถมองเห็นได้ เพราะอยู่ภายในร่างกาย จึงจัดเป็นอวัยวะภายใน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50" name="explaination">
            <a:extLst>
              <a:ext uri="{FF2B5EF4-FFF2-40B4-BE49-F238E27FC236}">
                <a16:creationId xmlns:a16="http://schemas.microsoft.com/office/drawing/2014/main" id="{A667753C-2E9D-45A0-B924-6B6E049187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42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509359" y="2491790"/>
            <a:ext cx="8362125" cy="666344"/>
            <a:chOff x="2121227" y="3064141"/>
            <a:chExt cx="8378130" cy="728429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21227" y="3107812"/>
              <a:ext cx="6103666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90851" y="3168906"/>
              <a:ext cx="431750" cy="475946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203984" y="306414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72812" y="307606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จมูก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509402" y="2491180"/>
            <a:ext cx="8360538" cy="667172"/>
            <a:chOff x="2115662" y="3062366"/>
            <a:chExt cx="8376538" cy="72933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0"/>
              <a:ext cx="6088701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82776" y="3168665"/>
              <a:ext cx="434216" cy="4755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จมูก</a:t>
              </a:r>
            </a:p>
          </p:txBody>
        </p:sp>
      </p:grpSp>
      <p:grpSp>
        <p:nvGrpSpPr>
          <p:cNvPr id="37" name="กลุ่ม 11ผิด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507985" y="3936266"/>
            <a:ext cx="9397660" cy="678531"/>
            <a:chOff x="2114612" y="4638702"/>
            <a:chExt cx="10273267" cy="741752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30185"/>
              <a:ext cx="6649249" cy="59818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7105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63870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หู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3220524"/>
            <a:ext cx="7104056" cy="679298"/>
            <a:chOff x="2110200" y="3868420"/>
            <a:chExt cx="7765962" cy="742589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893277"/>
              <a:ext cx="6659618" cy="5981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80111" y="3956433"/>
              <a:ext cx="504326" cy="504326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22181" y="3868420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5418" y="3894505"/>
              <a:ext cx="7040744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ปาก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5431" y="3222371"/>
            <a:ext cx="7107816" cy="677447"/>
            <a:chOff x="2100885" y="3860611"/>
            <a:chExt cx="7770072" cy="740567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00885" y="3884864"/>
              <a:ext cx="6661166" cy="59818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3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ปาก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503952" y="3934651"/>
            <a:ext cx="9401693" cy="680635"/>
            <a:chOff x="2110201" y="4636403"/>
            <a:chExt cx="10277676" cy="744051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26961"/>
              <a:ext cx="6659456" cy="59818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6" y="476844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3640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หู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625166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เมื่อนักเรียนเป็นหวัด จะส่งผลต่ออวัยวะส่วนใดมากที่สุด 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DA865ED1-1FBA-4785-9100-F9A99301D287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DEAEF00B-740B-4F7F-9C50-EA41C236897B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8D61095-B2AC-4713-99E0-1FC9FDD321EB}"/>
                </a:ext>
              </a:extLst>
            </p:cNvPr>
            <p:cNvSpPr/>
            <p:nvPr/>
          </p:nvSpPr>
          <p:spPr>
            <a:xfrm>
              <a:off x="2009997" y="4600189"/>
              <a:ext cx="8321334" cy="1201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จมูก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เมื่อนักเรียนเป็นหวัดจะมีน้ำมูก และเกิดอาการคัดจมูก ทำให้หายใจไม่สะดวก ซึ่งอวัยวะภายนอกที่เกี่ยวข้องกับการหายใจ คือ จมูก</a:t>
              </a:r>
            </a:p>
          </p:txBody>
        </p: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9505DF7A-3A5F-45EF-9CB6-B1FE0AB98F3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46" name="explaination">
            <a:extLst>
              <a:ext uri="{FF2B5EF4-FFF2-40B4-BE49-F238E27FC236}">
                <a16:creationId xmlns:a16="http://schemas.microsoft.com/office/drawing/2014/main" id="{DDA2A225-33C6-496A-9469-54CCD200305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72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ผิด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507985" y="3960444"/>
            <a:ext cx="9397660" cy="677584"/>
            <a:chOff x="2114612" y="4677833"/>
            <a:chExt cx="10273267" cy="740716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664924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064" y="4760638"/>
              <a:ext cx="509373" cy="50937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77833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204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ตา – ขาและเท้า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506979" y="2489126"/>
            <a:ext cx="8362125" cy="671109"/>
            <a:chOff x="2118842" y="3048522"/>
            <a:chExt cx="8378129" cy="733637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8842" y="3095664"/>
              <a:ext cx="6103666" cy="61065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7131" y="3151858"/>
              <a:ext cx="441016" cy="486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203983" y="3048522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70426" y="3065653"/>
              <a:ext cx="7726545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แขนและมือ – ตา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3251480"/>
            <a:ext cx="7104056" cy="676916"/>
            <a:chOff x="2110200" y="3871024"/>
            <a:chExt cx="7765962" cy="739985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11501"/>
              <a:ext cx="6659618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80979" y="3957299"/>
              <a:ext cx="503459" cy="50345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23917" y="3871024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5417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แขนและมือ – ขาและเท้า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509402" y="2491180"/>
            <a:ext cx="8360538" cy="667172"/>
            <a:chOff x="2115662" y="3062366"/>
            <a:chExt cx="8376538" cy="72933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3"/>
              <a:ext cx="6088701" cy="61169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แขนและมือ – ตา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503952" y="3250946"/>
            <a:ext cx="7099295" cy="677447"/>
            <a:chOff x="2110200" y="3860611"/>
            <a:chExt cx="7760757" cy="740567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200" y="3898195"/>
              <a:ext cx="6653658" cy="61308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3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แขนและมือ – ขาและเท้า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503951" y="3959848"/>
            <a:ext cx="9401693" cy="677862"/>
            <a:chOff x="2110201" y="4663949"/>
            <a:chExt cx="10277676" cy="74102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94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ตา – ขาและเท้า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625166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ในการเขียนหนังสือ เราต้องอาศัยการทำงานร่วมกันของอวัยวะส่วนใดบ้าง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C7CD3AD4-54E8-4421-B57D-744DE33B2397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2143EF35-8FD7-480F-BC6C-60457D562E9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1AD2F8B5-4B56-475B-8A67-E73B146D58E3}"/>
                </a:ext>
              </a:extLst>
            </p:cNvPr>
            <p:cNvSpPr/>
            <p:nvPr/>
          </p:nvSpPr>
          <p:spPr>
            <a:xfrm>
              <a:off x="2009997" y="4600189"/>
              <a:ext cx="8321334" cy="1201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แขนและมือ - ตา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ในการเขียนหนังสือ เราต้องใช้ตาในการมองหนังสือและตัวอักษรที่เราเขียน และใช้มือในการจับดินสอ โดยมีแขนช่วยการเคลื่อนไหว เพื่อเขียนตัวอักษรลงในหนังสือ</a:t>
              </a:r>
            </a:p>
          </p:txBody>
        </p:sp>
      </p:grpSp>
      <p:pic>
        <p:nvPicPr>
          <p:cNvPr id="55" name="close">
            <a:extLst>
              <a:ext uri="{FF2B5EF4-FFF2-40B4-BE49-F238E27FC236}">
                <a16:creationId xmlns:a16="http://schemas.microsoft.com/office/drawing/2014/main" id="{9676B0D5-B47D-4DFF-9119-AF0BA750690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56" name="explaination">
            <a:extLst>
              <a:ext uri="{FF2B5EF4-FFF2-40B4-BE49-F238E27FC236}">
                <a16:creationId xmlns:a16="http://schemas.microsoft.com/office/drawing/2014/main" id="{120AC56D-56EF-4137-8FF8-523D0E9D0C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12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507985" y="4401014"/>
            <a:ext cx="9397660" cy="677584"/>
            <a:chOff x="2114612" y="4663949"/>
            <a:chExt cx="10273267" cy="740717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665504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688161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วาดรูปในห้องเรียน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503804" y="2914394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610897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1528" y="3150002"/>
              <a:ext cx="444234" cy="479295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รับประทานอาหาร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3683607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6665416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ตีปิงปองในโรงยิม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457827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โยกำลังทำกิจกรรมหนึ่ง โดยกิจกรรมนั้นต้องอาศัยตา มือและแขน ขาและเท้า   </a:t>
            </a:r>
            <a:b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ทำงานร่วมกัน จากข้อความดังกล่าวโยกำลังทำกิจกรรมในข้อใด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504638" y="2918547"/>
            <a:ext cx="8360536" cy="679078"/>
            <a:chOff x="2110890" y="2047151"/>
            <a:chExt cx="8376537" cy="742349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0890" y="2104744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2147429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88166" y="204715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0882" y="20729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รับประทานอาหาร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503950" y="3686254"/>
            <a:ext cx="7092946" cy="683797"/>
            <a:chOff x="2110199" y="2854072"/>
            <a:chExt cx="7753816" cy="74750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2897490"/>
              <a:ext cx="6655045" cy="62200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0071" y="29368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0034" y="2854072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23270" y="2885075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ตีปิงปองในโรงยิม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4121" y="4399121"/>
            <a:ext cx="9411216" cy="680243"/>
            <a:chOff x="2110201" y="4244847"/>
            <a:chExt cx="10288087" cy="743623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310464"/>
              <a:ext cx="6655042" cy="6220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88291" y="43311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27387" y="4244847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70472" y="4271965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วาดรูปในห้องเรียน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E3F8444-A35C-4D16-84C9-1654CCAB29D9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6BC4698-B00F-4D40-AB19-65BD6DA8EF3E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C6BE774-1D72-4C90-A6D5-F55A4EDAA614}"/>
                </a:ext>
              </a:extLst>
            </p:cNvPr>
            <p:cNvSpPr/>
            <p:nvPr/>
          </p:nvSpPr>
          <p:spPr>
            <a:xfrm>
              <a:off x="1885174" y="4527861"/>
              <a:ext cx="8549360" cy="37871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ตีปิงปองในโรงยิม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พิจารณาแต่ละตัวเลือก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1. รับประทานอาหาร ไม่ถูกต้อง เพราะการรับประทานจะใช้มือและแขนในการตักอาหารเข้าปาก </a:t>
              </a:r>
              <a:endParaRPr lang="en-US" sz="238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และใช้ปากที่มีฟันอยู่ภายในเพื่อบดเคี้ยวอาหาร ซึ่งไม่ต้องใช้ขาและเท้าช่วย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2. ตีปิงปองในโรงยิม ถูกต้อง เพราะการตีปิงปองต้องใช้ตาในการมองลูกปิงปอง ใช้มือและแขนในการเคลื่อนไหวและจับไม้ปิงปองตีลูกปิงปอง ใช้ขาและเท้าในการเคลื่อนที่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3. วาดรูปในห้องเรียน ไม่ถูกต้อง เพราะการวาดรูปต้องใช้ตาในการมองกระดาษและภาพที่เราวาด </a:t>
              </a:r>
              <a:endParaRPr lang="en-US" sz="238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และมือในการจับดินสอ โดยมีแขนช่วยในการเคลื่อนไหว เพื่อวาดภาพลงในกระดาษ ซึ่งไม่ต้องใช้ขาและเท้า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ดังนั้น กิจกรรมที่ใช้ตา มือและแขน ขาและเท้า ทำงานร่วมกัน คือการตีปิงปองในโรงยิม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endParaRPr lang="th-TH" sz="238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5" name="close">
            <a:extLst>
              <a:ext uri="{FF2B5EF4-FFF2-40B4-BE49-F238E27FC236}">
                <a16:creationId xmlns:a16="http://schemas.microsoft.com/office/drawing/2014/main" id="{EBB7976C-CFC1-468D-9E4C-73B698C0A06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56" name="explaination">
            <a:extLst>
              <a:ext uri="{FF2B5EF4-FFF2-40B4-BE49-F238E27FC236}">
                <a16:creationId xmlns:a16="http://schemas.microsoft.com/office/drawing/2014/main" id="{F0C16A87-AB85-4948-BE36-D1CFDF332B9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94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8.84354E-7 L 0 -0.83355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507985" y="3939435"/>
            <a:ext cx="9357811" cy="696634"/>
            <a:chOff x="2114612" y="4663949"/>
            <a:chExt cx="10229706" cy="761542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878445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16502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อยู่ในห้องที่มีเครื่องปรับอากาศ เพื่อปกป้องผิวจากแสงแดด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503804" y="2472739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804580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1794" y="3146346"/>
              <a:ext cx="441581" cy="48678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ใช้แปรงขัดผิวทุกครั้งเวลาอาบน้ำ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0" y="3241952"/>
            <a:ext cx="8035745" cy="686441"/>
            <a:chOff x="2110199" y="3860611"/>
            <a:chExt cx="8784458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199" y="3908027"/>
              <a:ext cx="8784458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เช็ดตัวให้แห้งทุกครั้งหลังอาบน้ำเสร็จ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625166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ข้อใดเป็นการดูแลรักษาผิวหนังที่ถูกวิธีที่สุด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504638" y="2473717"/>
            <a:ext cx="8360536" cy="686223"/>
            <a:chOff x="2110890" y="3515308"/>
            <a:chExt cx="8376537" cy="750160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0890" y="3575505"/>
              <a:ext cx="8040199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620793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88166" y="3515308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0882" y="3548963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ใช้แปรงขัดผิวทุกครั้งเวลาอาบน้ำ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503951" y="3241423"/>
            <a:ext cx="8030294" cy="686972"/>
            <a:chOff x="2110199" y="3267100"/>
            <a:chExt cx="8778499" cy="750979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314516"/>
              <a:ext cx="8778499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1806" y="335684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0034" y="3267100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23270" y="330157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เช็ดตัวให้แห้งทุกครั้งหลังอาบน้ำเสร็จ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503951" y="3937623"/>
            <a:ext cx="9362427" cy="696912"/>
            <a:chOff x="2110201" y="4174563"/>
            <a:chExt cx="10234751" cy="761845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241048"/>
              <a:ext cx="877849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6" y="426084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174563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17136" y="421990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อยู่ในห้องที่มีเครื่องปรับอากาศ เพื่อปกป้องผิวจากแสงแดด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940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เช็ดตัวให้แห้งทุกครั้งหลังอาบน้ำเสร็จ</a:t>
              </a:r>
              <a:endParaRPr lang="th-TH" sz="238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1. การใช้แปรงขัดผิวทุกครั้งเวลาอาบน้ำอาจทำให้ผิวได้รับบาดเจ็บจากการขัดถูบ่อย ๆ ได้ เช่น ผิวหนังถลอกและแสบ 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3. การอยู่ในห้องที่มีเครื่องปรับอากาศเป็นเวลานานอาจทำให้ผิวแห้งและขาดความชุ่มชื้นได้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 ทั้ง 2 ข้อ ไม่ใช่วิธีการดูแลผิวหนังที่ถูกต้อง ดังนั้น ข้อ 2. จึงเป็นคำตอบที่ถูกที่สุด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46" name="explaination">
            <a:extLst>
              <a:ext uri="{FF2B5EF4-FFF2-40B4-BE49-F238E27FC236}">
                <a16:creationId xmlns:a16="http://schemas.microsoft.com/office/drawing/2014/main" id="{8A79D409-3D2D-4574-9747-38ED7925270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884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858802" y="4551669"/>
            <a:ext cx="10577033" cy="675203"/>
            <a:chOff x="2109406" y="4187578"/>
            <a:chExt cx="11562526" cy="738114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09406" y="4240799"/>
              <a:ext cx="11330545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27125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187578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209187"/>
              <a:ext cx="10811869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ไม่เหมาะสม เพราะอาจส่งผลกระทบต่อดวงตา เนื่องจากมีแสงสว่างไม่เพียงพอ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859381" y="3083499"/>
            <a:ext cx="10359521" cy="666082"/>
            <a:chOff x="2115661" y="3543114"/>
            <a:chExt cx="9172796" cy="728142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585916"/>
              <a:ext cx="9172796" cy="59670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70722" y="3644595"/>
              <a:ext cx="395800" cy="4844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543114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685250" y="3554752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เหมาะสม เพราะทำให้มีสมาธิในการอ่านหนังสือมากขึ้น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861222" y="3843191"/>
            <a:ext cx="10364824" cy="676916"/>
            <a:chOff x="2118009" y="3381638"/>
            <a:chExt cx="11330545" cy="739985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8009" y="3429054"/>
              <a:ext cx="1133054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83085" y="346531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22181" y="3381638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5419" y="3405119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ไม่เหมาะสม เพราะอาจทำให้ตาบอด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864980" y="3082890"/>
            <a:ext cx="10363408" cy="667172"/>
            <a:chOff x="2115662" y="3062366"/>
            <a:chExt cx="10383240" cy="72933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10383240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5432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เหมาะสม เพราะทำให้มีสมาธิในการอ่านหนังสือมากขึ้น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859529" y="3842657"/>
            <a:ext cx="10359373" cy="677447"/>
            <a:chOff x="2110199" y="3860611"/>
            <a:chExt cx="11324585" cy="740567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1132458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3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ไม่เหมาะสม เพราะอาจทำให้ตาบอด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859529" y="4551559"/>
            <a:ext cx="10413412" cy="677862"/>
            <a:chOff x="2110201" y="4663949"/>
            <a:chExt cx="11383660" cy="74102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1132458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88464"/>
              <a:ext cx="1063380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ไม่เหมาะสม เพราะอาจส่งผลกระทบต่อดวงตา เนื่องจากมีแสงสว่างไม่เพียงพอ</a:t>
              </a:r>
            </a:p>
          </p:txBody>
        </p:sp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99E2D90C-86C4-4795-BDA4-B66CEA5B4C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524" y="742700"/>
            <a:ext cx="2913602" cy="1942280"/>
          </a:xfrm>
          <a:prstGeom prst="roundRect">
            <a:avLst>
              <a:gd name="adj" fmla="val 10538"/>
            </a:avLst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4245986" y="742699"/>
            <a:ext cx="7711787" cy="1781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จากภาพ เด็กผู้ชายที่กำลังอ่านหนังสือในห้องมืดโดย</a:t>
            </a:r>
            <a:b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ใช้ไฟฉายส่องที่หนังสือ นักเรียนคิดว่า เป็นพฤติกรรม</a:t>
            </a:r>
            <a:b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ที่เหมาะสมหรือไม่ อย่างไร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EE3F8444-A35C-4D16-84C9-1654CCAB29D9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6BC4698-B00F-4D40-AB19-65BD6DA8EF3E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C6BE774-1D72-4C90-A6D5-F55A4EDAA614}"/>
                </a:ext>
              </a:extLst>
            </p:cNvPr>
            <p:cNvSpPr/>
            <p:nvPr/>
          </p:nvSpPr>
          <p:spPr>
            <a:xfrm>
              <a:off x="1885174" y="4527861"/>
              <a:ext cx="8549360" cy="1940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ไม่เหมาะสม เพราะอาจส่งผลกระทบต่อดวงตา เนื่องจากมีแสงสว่างไม่เพียงพอ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การอ่านหนังสือ ควรอ่านในบริเวณที่ที่มีแสงสว่างเพียงพอ ดังนั้น เด็กผู้ชายในภาพจึงทำพฤติกรรมที่ไม่เหมาะสม เพราะหากอ่านในบริเวณที่ที่มีแสงสว่างไม่เพียงพอหรือมีแสงสว่างน้อยเป็นเวลานาน ๆ จะทำให้ดวงตาทำงานหนักและเกิดอาการตาล้า หรือตาพร่ามัวได้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endParaRPr lang="th-TH" sz="238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5" name="close">
            <a:extLst>
              <a:ext uri="{FF2B5EF4-FFF2-40B4-BE49-F238E27FC236}">
                <a16:creationId xmlns:a16="http://schemas.microsoft.com/office/drawing/2014/main" id="{EBB7976C-CFC1-468D-9E4C-73B698C0A06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56" name="explaination">
            <a:extLst>
              <a:ext uri="{FF2B5EF4-FFF2-40B4-BE49-F238E27FC236}">
                <a16:creationId xmlns:a16="http://schemas.microsoft.com/office/drawing/2014/main" id="{70A6F511-E7E1-414F-8E3D-A3A34B0E473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042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8.84354E-7 L 0 -0.83355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ผิด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507985" y="3959359"/>
            <a:ext cx="9397660" cy="696634"/>
            <a:chOff x="2114612" y="4663949"/>
            <a:chExt cx="10273267" cy="761542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664924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ราก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503804" y="2472739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6103666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ใบ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3241952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6659618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ลำ</a:t>
              </a: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ต้น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625166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ส่วนใดของพืชที่เกี่ยวข้องกับแสงแดดมากที่สุด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509402" y="2491180"/>
            <a:ext cx="8360538" cy="667172"/>
            <a:chOff x="2115662" y="3062366"/>
            <a:chExt cx="8376538" cy="72933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6088701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ใบ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503952" y="3250946"/>
            <a:ext cx="7099295" cy="677447"/>
            <a:chOff x="2110200" y="3860611"/>
            <a:chExt cx="7760757" cy="740567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200" y="3908027"/>
              <a:ext cx="664924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3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ลำต้น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503951" y="3959848"/>
            <a:ext cx="9401693" cy="677862"/>
            <a:chOff x="2110201" y="4663949"/>
            <a:chExt cx="10277676" cy="74102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4924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ราก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A865ED1-1FBA-4785-9100-F9A99301D287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DEAEF00B-740B-4F7F-9C50-EA41C236897B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8D61095-B2AC-4713-99E0-1FC9FDD321EB}"/>
                </a:ext>
              </a:extLst>
            </p:cNvPr>
            <p:cNvSpPr/>
            <p:nvPr/>
          </p:nvSpPr>
          <p:spPr>
            <a:xfrm>
              <a:off x="2009997" y="4600189"/>
              <a:ext cx="8321334" cy="1201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 เพราะ ใบทำหน้าที่สร้างอาหาร โดยจะใช้แสงแดดเป็นปัจจัยหนึ่งในกระบวนการสังเคราะห์ด้วยแสงของพืช</a:t>
              </a:r>
            </a:p>
          </p:txBody>
        </p: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9505DF7A-3A5F-45EF-9CB6-B1FE0AB98F3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46" name="explaination">
            <a:extLst>
              <a:ext uri="{FF2B5EF4-FFF2-40B4-BE49-F238E27FC236}">
                <a16:creationId xmlns:a16="http://schemas.microsoft.com/office/drawing/2014/main" id="{394C20BC-C28D-4921-99D4-1234250ECE7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70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507985" y="3939435"/>
            <a:ext cx="9397660" cy="696634"/>
            <a:chOff x="2114612" y="4663949"/>
            <a:chExt cx="10273267" cy="761542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8784459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พืชไม่สามารถดูดน้ำและธาตุอาหารไปเลี้ยงส่วนต่าง</a:t>
              </a: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ๆ ได้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503951" y="3959848"/>
            <a:ext cx="9401693" cy="677862"/>
            <a:chOff x="2110201" y="4663949"/>
            <a:chExt cx="10277676" cy="74102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877849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พืชไม่สามารถดูดน้ำและธาตุอาหารไปเลี้ยงส่วนต่าง</a:t>
              </a: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ๆ ได้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503804" y="2472739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804580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พืชไม่สามารถสืบพันธุ์ได้ 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0" y="3241952"/>
            <a:ext cx="8035745" cy="686441"/>
            <a:chOff x="2110199" y="3860611"/>
            <a:chExt cx="8784458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199" y="3908027"/>
              <a:ext cx="8784458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พืชไม่ได้สร้างอาหารได้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625166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หากพืชขาดส่วนที่เป็นรากไป จะส่งผลกระทบต่อพืชอย่างไร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509402" y="2491180"/>
            <a:ext cx="8360538" cy="667172"/>
            <a:chOff x="2115662" y="3062366"/>
            <a:chExt cx="8376538" cy="72933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8040199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พืชไม่สามารถสืบพันธุ์ได้ 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503951" y="3250946"/>
            <a:ext cx="8030294" cy="677447"/>
            <a:chOff x="2110199" y="3860611"/>
            <a:chExt cx="8778499" cy="740567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8778499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3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พืชไม่ได้สร้างอาหารได้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201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พืชไม่สามารถดูดน้ำและธาตุอาหารไปเลี้ยงส่วนต่าง ๆ ได้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รากของพืช ทำหน้าที่ดูดน้ำและธาตุอาหารไปเลี้ยงส่วนต่าง ๆ ของพืช หากพืชไม่มีรากก็จะไม่สามารถดูดน้ำและธาตุอาหารไปเลี้ยงส่วนต่าง ๆ ของพืชได้ ซึ่งอาจทำให้พืชตายได้ในที่สุด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46" name="explaination">
            <a:extLst>
              <a:ext uri="{FF2B5EF4-FFF2-40B4-BE49-F238E27FC236}">
                <a16:creationId xmlns:a16="http://schemas.microsoft.com/office/drawing/2014/main" id="{CD902D6A-AD73-4369-8E45-75D7B933A9A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8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507985" y="4388335"/>
            <a:ext cx="9397660" cy="696634"/>
            <a:chOff x="2114612" y="4663949"/>
            <a:chExt cx="10273267" cy="761542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665504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ด้านการส่งเสียงร้อง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503804" y="2914394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610897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ด้านการหายใจ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3683607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666541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ด้านการกินอาหาร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625166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ปากและฟันของสัตว์แต่ละชนิดมีลักษณะแตกต่างกัน นักเรียนคิดว่าลักษณะปาก  </a:t>
            </a:r>
            <a:b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และฟันจะส่งผลต่อการดำรงชีวิตของสัตว์ในด้านใดมากที่สุด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509402" y="2932835"/>
            <a:ext cx="8360538" cy="667172"/>
            <a:chOff x="2115662" y="3062366"/>
            <a:chExt cx="8376538" cy="72933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ด้านการหายใจ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503950" y="3692601"/>
            <a:ext cx="7099296" cy="677447"/>
            <a:chOff x="2110199" y="3860611"/>
            <a:chExt cx="7760758" cy="740567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3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ด้านการกินอาหาร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503951" y="4401503"/>
            <a:ext cx="9401693" cy="677862"/>
            <a:chOff x="2110201" y="4663949"/>
            <a:chExt cx="10277676" cy="74102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ด้านการส่งเสียงร้อง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E3F8444-A35C-4D16-84C9-1654CCAB29D9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6BC4698-B00F-4D40-AB19-65BD6DA8EF3E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C6BE774-1D72-4C90-A6D5-F55A4EDAA614}"/>
                </a:ext>
              </a:extLst>
            </p:cNvPr>
            <p:cNvSpPr/>
            <p:nvPr/>
          </p:nvSpPr>
          <p:spPr>
            <a:xfrm>
              <a:off x="1885174" y="4527861"/>
              <a:ext cx="8549360" cy="1570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ด้านการกินอาหาร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ปากและฟันของสัตว์เป็นอวัยวะที่ใช้ในการกินอาหาร ดังนั้น ลักษณะของปากและฟันของสัตว์แต่ละชนิดที่มีความแตกต่างกัน จะส่งผลต่อการดำรงชีวิตด้านการกินอาหารของสัตว์แตกต่างกันไป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endParaRPr lang="th-TH" sz="238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5" name="close">
            <a:extLst>
              <a:ext uri="{FF2B5EF4-FFF2-40B4-BE49-F238E27FC236}">
                <a16:creationId xmlns:a16="http://schemas.microsoft.com/office/drawing/2014/main" id="{EBB7976C-CFC1-468D-9E4C-73B698C0A06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56" name="explaination">
            <a:extLst>
              <a:ext uri="{FF2B5EF4-FFF2-40B4-BE49-F238E27FC236}">
                <a16:creationId xmlns:a16="http://schemas.microsoft.com/office/drawing/2014/main" id="{20F2639F-CB8D-4251-BE4C-ADDB41BB276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35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8.84354E-7 L 0 -0.83355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507985" y="4350610"/>
            <a:ext cx="9397660" cy="675204"/>
            <a:chOff x="2114612" y="4296908"/>
            <a:chExt cx="10273267" cy="738116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347526"/>
              <a:ext cx="878445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7880" y="438058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296908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318519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ไม่มี เพราะสัตว์สามารถใช้ส่วนอื่นทำหน้าที่แทนได้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512094" y="2881532"/>
            <a:ext cx="8357011" cy="665549"/>
            <a:chOff x="2123967" y="3423372"/>
            <a:chExt cx="8373004" cy="727561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23967" y="3463571"/>
              <a:ext cx="8037503" cy="59471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3612" y="3524852"/>
              <a:ext cx="439764" cy="478775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203984" y="3423372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70426" y="3434428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เพราะแต่ละส่วนทำหน้าที่แตกต่างกัน 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507331" y="3641228"/>
            <a:ext cx="8026914" cy="676915"/>
            <a:chOff x="2119853" y="3480557"/>
            <a:chExt cx="8774804" cy="739984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9853" y="3530576"/>
              <a:ext cx="8774804" cy="605641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7880" y="356683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22181" y="3480557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5417" y="3504037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เพราะแต่ละส่วนทำหน้าที่เหมือนกัน 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509402" y="2880928"/>
            <a:ext cx="8360538" cy="667172"/>
            <a:chOff x="2115662" y="3062366"/>
            <a:chExt cx="8376538" cy="72933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8040199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เพราะแต่ละส่วนทำหน้าที่แตกต่างกัน 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503951" y="3640694"/>
            <a:ext cx="8030294" cy="677447"/>
            <a:chOff x="2110199" y="3860611"/>
            <a:chExt cx="8778499" cy="740567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8778499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3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เพราะแต่ละส่วนทำหน้าที่เหมือนกัน 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503951" y="4349596"/>
            <a:ext cx="9401693" cy="677862"/>
            <a:chOff x="2110201" y="4663949"/>
            <a:chExt cx="10277676" cy="74102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49"/>
              <a:ext cx="877849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ไม่มี เพราะสัตว์สามารถใช้ส่วนอื่นทำหน้าที่แทนได้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625166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หากสัตว์ขาดอวัยวะส่วนใดส่วนหนึ่งไปจะมีผลกระทบต่อการดำเนินชีวิต</a:t>
            </a:r>
            <a:b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 ของสัตว์หรือไม่ อย่างไร 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6" y="702700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570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 เพราะแต่ละส่วนทำหน้าที่แตกต่างกัน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หากสัตว์ขาดอวัยวะส่วนใดส่วนหนึ่งไปจะทำให้สัตว์ใช้ชีวิตได้ลำบากหรือใช้ชีวิตได้ไม่เป็นปกติ เพราะส่วนต่าง ๆ ของสัตว์ทำหน้าที่แตกต่างกัน จึงไม่สามารถใช้ส่วนอื่นแทนกันได้ นอกจากนี้แล้วส่วนต่าง ๆ แต่ละส่วนยังต้องทำงานร่วมกัน เพื่อให้สัตว์สามารถดำรงชีวิตได้อย่างปกติ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45303"/>
            <a:ext cx="553311" cy="553311"/>
          </a:xfrm>
          <a:prstGeom prst="rect">
            <a:avLst/>
          </a:prstGeom>
        </p:spPr>
      </p:pic>
      <p:pic>
        <p:nvPicPr>
          <p:cNvPr id="46" name="explaination">
            <a:extLst>
              <a:ext uri="{FF2B5EF4-FFF2-40B4-BE49-F238E27FC236}">
                <a16:creationId xmlns:a16="http://schemas.microsoft.com/office/drawing/2014/main" id="{B83EFB00-CB43-4FBC-A318-A1A2247431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99032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38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3834650-EE60-431A-AB29-AB461BFBF7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50"/>
          <a:stretch/>
        </p:blipFill>
        <p:spPr>
          <a:xfrm>
            <a:off x="0" y="226076"/>
            <a:ext cx="12192000" cy="66419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3D5FEB1-C56B-4805-860D-3CDBB4B495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4070" y="314291"/>
            <a:ext cx="3643860" cy="1267429"/>
          </a:xfrm>
          <a:prstGeom prst="rect">
            <a:avLst/>
          </a:prstGeom>
        </p:spPr>
      </p:pic>
      <p:pic>
        <p:nvPicPr>
          <p:cNvPr id="4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C50594-9201-4BE9-B1EE-5FA1F6D916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5" name="logo">
            <a:extLst>
              <a:ext uri="{FF2B5EF4-FFF2-40B4-BE49-F238E27FC236}">
                <a16:creationId xmlns:a16="http://schemas.microsoft.com/office/drawing/2014/main" id="{847C3416-E78E-48DD-857F-E39498C04A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id="{60059F43-77DC-4719-A3BA-235C72E453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9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8172" y="1577672"/>
            <a:ext cx="3355658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773AC97-CB8E-4529-86CA-8E386A5503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950674"/>
          </a:xfrm>
          <a:prstGeom prst="rect">
            <a:avLst/>
          </a:prstGeom>
        </p:spPr>
      </p:pic>
      <p:pic>
        <p:nvPicPr>
          <p:cNvPr id="10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47B1D4B-A2DE-4E5D-A997-B21EBE254A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1" name="logo">
            <a:extLst>
              <a:ext uri="{FF2B5EF4-FFF2-40B4-BE49-F238E27FC236}">
                <a16:creationId xmlns:a16="http://schemas.microsoft.com/office/drawing/2014/main" id="{686E338B-2162-45B7-8099-A7A078B0A1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FCF542A-73E1-4020-9DB5-86978F35BE7D}"/>
              </a:ext>
            </a:extLst>
          </p:cNvPr>
          <p:cNvGrpSpPr/>
          <p:nvPr/>
        </p:nvGrpSpPr>
        <p:grpSpPr>
          <a:xfrm>
            <a:off x="1380823" y="4925131"/>
            <a:ext cx="9272820" cy="1664352"/>
            <a:chOff x="1380823" y="4925131"/>
            <a:chExt cx="9272820" cy="16643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C3539B1-916B-4790-A61E-BD0AAC013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80823" y="4925131"/>
              <a:ext cx="9272820" cy="1664352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AEFD9E0-C183-4C73-9B5A-7FCF5D30E2BB}"/>
                </a:ext>
              </a:extLst>
            </p:cNvPr>
            <p:cNvSpPr/>
            <p:nvPr/>
          </p:nvSpPr>
          <p:spPr>
            <a:xfrm>
              <a:off x="2281690" y="5125457"/>
              <a:ext cx="762862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หากร่างกายของเราขาดอวัยวะส่วนใดส่วนหนึ่งไป </a:t>
              </a:r>
              <a:b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40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กิจกรรมในชีวิตประจำวันจะเป็นอย่างไร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" name="Picture 7">
            <a:hlinkClick r:id="rId7" action="ppaction://hlinksldjump"/>
            <a:extLst>
              <a:ext uri="{FF2B5EF4-FFF2-40B4-BE49-F238E27FC236}">
                <a16:creationId xmlns:a16="http://schemas.microsoft.com/office/drawing/2014/main" id="{96B040E5-550B-4C55-8339-07853924C8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393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พื้นหลัง">
            <a:extLst>
              <a:ext uri="{FF2B5EF4-FFF2-40B4-BE49-F238E27FC236}">
                <a16:creationId xmlns:a16="http://schemas.microsoft.com/office/drawing/2014/main" id="{6079B94F-5D11-49FA-8437-7A8D0768B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068" y="26054"/>
            <a:ext cx="12192000" cy="6834029"/>
          </a:xfrm>
          <a:prstGeom prst="rect">
            <a:avLst/>
          </a:prstGeom>
        </p:spPr>
      </p:pic>
      <p:pic>
        <p:nvPicPr>
          <p:cNvPr id="66" name="แขนเทา">
            <a:extLst>
              <a:ext uri="{FF2B5EF4-FFF2-40B4-BE49-F238E27FC236}">
                <a16:creationId xmlns:a16="http://schemas.microsoft.com/office/drawing/2014/main" id="{C28C0C54-938E-4A37-BD1A-72BD1E0233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632" y="3702899"/>
            <a:ext cx="1346961" cy="1974117"/>
          </a:xfrm>
          <a:prstGeom prst="rect">
            <a:avLst/>
          </a:prstGeom>
        </p:spPr>
      </p:pic>
      <p:pic>
        <p:nvPicPr>
          <p:cNvPr id="69" name="แขนฟ้า">
            <a:extLst>
              <a:ext uri="{FF2B5EF4-FFF2-40B4-BE49-F238E27FC236}">
                <a16:creationId xmlns:a16="http://schemas.microsoft.com/office/drawing/2014/main" id="{1D62EC07-0045-4B85-9127-94B02ADDF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797" y="3707430"/>
            <a:ext cx="1332633" cy="1959754"/>
          </a:xfrm>
          <a:prstGeom prst="rect">
            <a:avLst/>
          </a:prstGeom>
        </p:spPr>
      </p:pic>
      <p:pic>
        <p:nvPicPr>
          <p:cNvPr id="62" name="ขาเทา">
            <a:extLst>
              <a:ext uri="{FF2B5EF4-FFF2-40B4-BE49-F238E27FC236}">
                <a16:creationId xmlns:a16="http://schemas.microsoft.com/office/drawing/2014/main" id="{A0674844-08F4-43A0-9025-CF43C90620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3916" y="3702899"/>
            <a:ext cx="1346960" cy="1974117"/>
          </a:xfrm>
          <a:prstGeom prst="rect">
            <a:avLst/>
          </a:prstGeom>
        </p:spPr>
      </p:pic>
      <p:pic>
        <p:nvPicPr>
          <p:cNvPr id="64" name="ขาฟ้า">
            <a:extLst>
              <a:ext uri="{FF2B5EF4-FFF2-40B4-BE49-F238E27FC236}">
                <a16:creationId xmlns:a16="http://schemas.microsoft.com/office/drawing/2014/main" id="{597FD87E-4491-4017-9C25-0F714818A2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9527" y="3708528"/>
            <a:ext cx="1332632" cy="1959754"/>
          </a:xfrm>
          <a:prstGeom prst="rect">
            <a:avLst/>
          </a:prstGeom>
        </p:spPr>
      </p:pic>
      <p:sp>
        <p:nvSpPr>
          <p:cNvPr id="23" name="เงา">
            <a:extLst>
              <a:ext uri="{FF2B5EF4-FFF2-40B4-BE49-F238E27FC236}">
                <a16:creationId xmlns:a16="http://schemas.microsoft.com/office/drawing/2014/main" id="{E07927E0-74D6-40D3-9A18-C6012C6EBCDF}"/>
              </a:ext>
            </a:extLst>
          </p:cNvPr>
          <p:cNvSpPr/>
          <p:nvPr/>
        </p:nvSpPr>
        <p:spPr>
          <a:xfrm>
            <a:off x="1379510" y="6241179"/>
            <a:ext cx="2516575" cy="491270"/>
          </a:xfrm>
          <a:prstGeom prst="ellipse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/>
          </a:p>
        </p:txBody>
      </p:sp>
      <p:sp>
        <p:nvSpPr>
          <p:cNvPr id="67" name="TextBox 66"/>
          <p:cNvSpPr txBox="1"/>
          <p:nvPr/>
        </p:nvSpPr>
        <p:spPr>
          <a:xfrm>
            <a:off x="457905" y="1157031"/>
            <a:ext cx="8905552" cy="58869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112" dirty="0">
                <a:latin typeface="TH Sarabun New" pitchFamily="34" charset="-34"/>
                <a:cs typeface="TH Sarabun New" pitchFamily="34" charset="-34"/>
              </a:rPr>
              <a:t>คลิกเลือกอวัยวะภายนอกแต่ละส่วนมาประกอบเป็นอวัยวะบนร่างกายให้สมบูรณ์</a:t>
            </a:r>
          </a:p>
        </p:txBody>
      </p:sp>
      <p:pic>
        <p:nvPicPr>
          <p:cNvPr id="8" name="ขาเส้นปะ">
            <a:extLst>
              <a:ext uri="{FF2B5EF4-FFF2-40B4-BE49-F238E27FC236}">
                <a16:creationId xmlns:a16="http://schemas.microsoft.com/office/drawing/2014/main" id="{06624192-4623-4938-A045-449E6776AF2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9734" y="5499990"/>
            <a:ext cx="631017" cy="762601"/>
          </a:xfrm>
          <a:prstGeom prst="rect">
            <a:avLst/>
          </a:prstGeom>
        </p:spPr>
      </p:pic>
      <p:pic>
        <p:nvPicPr>
          <p:cNvPr id="11" name="แขนเส้นปะ">
            <a:extLst>
              <a:ext uri="{FF2B5EF4-FFF2-40B4-BE49-F238E27FC236}">
                <a16:creationId xmlns:a16="http://schemas.microsoft.com/office/drawing/2014/main" id="{36B73B81-497D-487C-9D53-AB84778A87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42555" y="3522695"/>
            <a:ext cx="999988" cy="1279984"/>
          </a:xfrm>
          <a:prstGeom prst="rect">
            <a:avLst/>
          </a:prstGeom>
        </p:spPr>
      </p:pic>
      <p:grpSp>
        <p:nvGrpSpPr>
          <p:cNvPr id="85" name="ขาสี">
            <a:extLst>
              <a:ext uri="{FF2B5EF4-FFF2-40B4-BE49-F238E27FC236}">
                <a16:creationId xmlns:a16="http://schemas.microsoft.com/office/drawing/2014/main" id="{C7359400-6A24-40E7-852A-B2839288FC1A}"/>
              </a:ext>
            </a:extLst>
          </p:cNvPr>
          <p:cNvGrpSpPr/>
          <p:nvPr/>
        </p:nvGrpSpPr>
        <p:grpSpPr>
          <a:xfrm>
            <a:off x="1959735" y="5389293"/>
            <a:ext cx="3317789" cy="851883"/>
            <a:chOff x="1849805" y="5831149"/>
            <a:chExt cx="3625375" cy="930860"/>
          </a:xfrm>
        </p:grpSpPr>
        <p:pic>
          <p:nvPicPr>
            <p:cNvPr id="10" name="ขาสี">
              <a:extLst>
                <a:ext uri="{FF2B5EF4-FFF2-40B4-BE49-F238E27FC236}">
                  <a16:creationId xmlns:a16="http://schemas.microsoft.com/office/drawing/2014/main" id="{12D08C10-8387-4D6D-AD29-0C17A1FA9B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t="55556"/>
            <a:stretch/>
          </p:blipFill>
          <p:spPr>
            <a:xfrm>
              <a:off x="1849805" y="5952109"/>
              <a:ext cx="685336" cy="809900"/>
            </a:xfrm>
            <a:prstGeom prst="rect">
              <a:avLst/>
            </a:prstGeom>
          </p:spPr>
        </p:pic>
        <p:sp>
          <p:nvSpPr>
            <p:cNvPr id="78" name="ชื่อขา">
              <a:extLst>
                <a:ext uri="{FF2B5EF4-FFF2-40B4-BE49-F238E27FC236}">
                  <a16:creationId xmlns:a16="http://schemas.microsoft.com/office/drawing/2014/main" id="{D38B932B-D3C9-4BD7-B925-FB7454A09490}"/>
                </a:ext>
              </a:extLst>
            </p:cNvPr>
            <p:cNvSpPr txBox="1"/>
            <p:nvPr/>
          </p:nvSpPr>
          <p:spPr>
            <a:xfrm flipH="1">
              <a:off x="3979202" y="5831149"/>
              <a:ext cx="1495978" cy="72531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ขา</a:t>
              </a:r>
            </a:p>
          </p:txBody>
        </p:sp>
      </p:grpSp>
      <p:grpSp>
        <p:nvGrpSpPr>
          <p:cNvPr id="82" name="แขน">
            <a:extLst>
              <a:ext uri="{FF2B5EF4-FFF2-40B4-BE49-F238E27FC236}">
                <a16:creationId xmlns:a16="http://schemas.microsoft.com/office/drawing/2014/main" id="{4F8C61EC-445C-4A9F-8CC0-060E21A2AAEC}"/>
              </a:ext>
            </a:extLst>
          </p:cNvPr>
          <p:cNvGrpSpPr/>
          <p:nvPr/>
        </p:nvGrpSpPr>
        <p:grpSpPr>
          <a:xfrm>
            <a:off x="2873422" y="3531008"/>
            <a:ext cx="2899457" cy="1206651"/>
            <a:chOff x="2848198" y="3800584"/>
            <a:chExt cx="3168261" cy="1318518"/>
          </a:xfrm>
        </p:grpSpPr>
        <p:pic>
          <p:nvPicPr>
            <p:cNvPr id="12" name="แขนสี">
              <a:extLst>
                <a:ext uri="{FF2B5EF4-FFF2-40B4-BE49-F238E27FC236}">
                  <a16:creationId xmlns:a16="http://schemas.microsoft.com/office/drawing/2014/main" id="{DA4B8374-8504-411D-8916-17E466401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848198" y="3800584"/>
              <a:ext cx="1012564" cy="1318518"/>
            </a:xfrm>
            <a:prstGeom prst="rect">
              <a:avLst/>
            </a:prstGeom>
          </p:spPr>
        </p:pic>
        <p:sp>
          <p:nvSpPr>
            <p:cNvPr id="76" name="ชื่อแขน">
              <a:extLst>
                <a:ext uri="{FF2B5EF4-FFF2-40B4-BE49-F238E27FC236}">
                  <a16:creationId xmlns:a16="http://schemas.microsoft.com/office/drawing/2014/main" id="{100B3805-030A-482E-BA92-6F8B5E036EE7}"/>
                </a:ext>
              </a:extLst>
            </p:cNvPr>
            <p:cNvSpPr txBox="1"/>
            <p:nvPr/>
          </p:nvSpPr>
          <p:spPr>
            <a:xfrm flipH="1">
              <a:off x="4520481" y="4279621"/>
              <a:ext cx="1495978" cy="72531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แขน</a:t>
              </a:r>
            </a:p>
          </p:txBody>
        </p:sp>
      </p:grpSp>
      <p:pic>
        <p:nvPicPr>
          <p:cNvPr id="19" name="text1">
            <a:extLst>
              <a:ext uri="{FF2B5EF4-FFF2-40B4-BE49-F238E27FC236}">
                <a16:creationId xmlns:a16="http://schemas.microsoft.com/office/drawing/2014/main" id="{8A86823B-36B5-434D-BF68-9F8D2C33F6C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520" y="11986"/>
            <a:ext cx="5338961" cy="924209"/>
          </a:xfrm>
          <a:prstGeom prst="rect">
            <a:avLst/>
          </a:prstGeom>
        </p:spPr>
      </p:pic>
      <p:pic>
        <p:nvPicPr>
          <p:cNvPr id="20" name="text2">
            <a:extLst>
              <a:ext uri="{FF2B5EF4-FFF2-40B4-BE49-F238E27FC236}">
                <a16:creationId xmlns:a16="http://schemas.microsoft.com/office/drawing/2014/main" id="{D3AAE152-368E-4DC6-AE58-503A161838F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471" y="748650"/>
            <a:ext cx="3253270" cy="592152"/>
          </a:xfrm>
          <a:prstGeom prst="rect">
            <a:avLst/>
          </a:prstGeom>
        </p:spPr>
      </p:pic>
      <p:pic>
        <p:nvPicPr>
          <p:cNvPr id="25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7A52270-8A26-4FA9-9732-D567477246D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26" name="logo">
            <a:extLst>
              <a:ext uri="{FF2B5EF4-FFF2-40B4-BE49-F238E27FC236}">
                <a16:creationId xmlns:a16="http://schemas.microsoft.com/office/drawing/2014/main" id="{EADB6C33-F938-416E-BABB-8291D8B640A1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2" name="ตัว">
            <a:extLst>
              <a:ext uri="{FF2B5EF4-FFF2-40B4-BE49-F238E27FC236}">
                <a16:creationId xmlns:a16="http://schemas.microsoft.com/office/drawing/2014/main" id="{8D3B97B8-F192-4C29-B988-3C869D7B28D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785" y="1755481"/>
            <a:ext cx="2663327" cy="4804548"/>
          </a:xfrm>
          <a:prstGeom prst="rect">
            <a:avLst/>
          </a:prstGeom>
        </p:spPr>
      </p:pic>
      <p:pic>
        <p:nvPicPr>
          <p:cNvPr id="5" name="มือเส้นปะ">
            <a:extLst>
              <a:ext uri="{FF2B5EF4-FFF2-40B4-BE49-F238E27FC236}">
                <a16:creationId xmlns:a16="http://schemas.microsoft.com/office/drawing/2014/main" id="{57E277BC-22A6-493D-B478-655D1248A15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8508" y="4359735"/>
            <a:ext cx="562995" cy="592626"/>
          </a:xfrm>
          <a:prstGeom prst="rect">
            <a:avLst/>
          </a:prstGeom>
        </p:spPr>
      </p:pic>
      <p:pic>
        <p:nvPicPr>
          <p:cNvPr id="7" name="เท้าเส้นปะ">
            <a:extLst>
              <a:ext uri="{FF2B5EF4-FFF2-40B4-BE49-F238E27FC236}">
                <a16:creationId xmlns:a16="http://schemas.microsoft.com/office/drawing/2014/main" id="{538719F4-970D-4EC2-85D9-D48B76645585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7589" y="6169518"/>
            <a:ext cx="784107" cy="392053"/>
          </a:xfrm>
          <a:prstGeom prst="rect">
            <a:avLst/>
          </a:prstGeom>
        </p:spPr>
      </p:pic>
      <p:pic>
        <p:nvPicPr>
          <p:cNvPr id="31" name="ตาเทา">
            <a:extLst>
              <a:ext uri="{FF2B5EF4-FFF2-40B4-BE49-F238E27FC236}">
                <a16:creationId xmlns:a16="http://schemas.microsoft.com/office/drawing/2014/main" id="{61264031-E250-4ABB-914B-FED817D89A2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402679" y="2015408"/>
            <a:ext cx="1339797" cy="1425773"/>
          </a:xfrm>
          <a:prstGeom prst="rect">
            <a:avLst/>
          </a:prstGeom>
        </p:spPr>
      </p:pic>
      <p:pic>
        <p:nvPicPr>
          <p:cNvPr id="32" name="ตาฟ้า">
            <a:extLst>
              <a:ext uri="{FF2B5EF4-FFF2-40B4-BE49-F238E27FC236}">
                <a16:creationId xmlns:a16="http://schemas.microsoft.com/office/drawing/2014/main" id="{310B38AF-D66D-452E-ADFC-DB7353A49AD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405484" y="2015408"/>
            <a:ext cx="1332633" cy="1411444"/>
          </a:xfrm>
          <a:prstGeom prst="rect">
            <a:avLst/>
          </a:prstGeom>
        </p:spPr>
      </p:pic>
      <p:pic>
        <p:nvPicPr>
          <p:cNvPr id="34" name="จมูกเทา">
            <a:extLst>
              <a:ext uri="{FF2B5EF4-FFF2-40B4-BE49-F238E27FC236}">
                <a16:creationId xmlns:a16="http://schemas.microsoft.com/office/drawing/2014/main" id="{87D3AED9-3328-4A96-8758-EB531DD2620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8167" y="2015637"/>
            <a:ext cx="1339797" cy="1425315"/>
          </a:xfrm>
          <a:prstGeom prst="rect">
            <a:avLst/>
          </a:prstGeom>
        </p:spPr>
      </p:pic>
      <p:pic>
        <p:nvPicPr>
          <p:cNvPr id="35" name="จมูกฟ้า">
            <a:extLst>
              <a:ext uri="{FF2B5EF4-FFF2-40B4-BE49-F238E27FC236}">
                <a16:creationId xmlns:a16="http://schemas.microsoft.com/office/drawing/2014/main" id="{5E8F5537-E840-4A55-BAA8-8CF2D001483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0972" y="2015618"/>
            <a:ext cx="1332633" cy="1411022"/>
          </a:xfrm>
          <a:prstGeom prst="rect">
            <a:avLst/>
          </a:prstGeom>
        </p:spPr>
      </p:pic>
      <p:pic>
        <p:nvPicPr>
          <p:cNvPr id="36" name="ปากเทา">
            <a:extLst>
              <a:ext uri="{FF2B5EF4-FFF2-40B4-BE49-F238E27FC236}">
                <a16:creationId xmlns:a16="http://schemas.microsoft.com/office/drawing/2014/main" id="{BAADCE0C-9C43-4C89-BC52-A47D6629CDE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694336" y="2015408"/>
            <a:ext cx="1339797" cy="1425773"/>
          </a:xfrm>
          <a:prstGeom prst="rect">
            <a:avLst/>
          </a:prstGeom>
        </p:spPr>
      </p:pic>
      <p:pic>
        <p:nvPicPr>
          <p:cNvPr id="37" name="ปากฟ้า">
            <a:extLst>
              <a:ext uri="{FF2B5EF4-FFF2-40B4-BE49-F238E27FC236}">
                <a16:creationId xmlns:a16="http://schemas.microsoft.com/office/drawing/2014/main" id="{75D87EEC-6E83-435E-8878-E32B23F5D76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697141" y="2015408"/>
            <a:ext cx="1332633" cy="1411444"/>
          </a:xfrm>
          <a:prstGeom prst="rect">
            <a:avLst/>
          </a:prstGeom>
        </p:spPr>
      </p:pic>
      <p:pic>
        <p:nvPicPr>
          <p:cNvPr id="60" name="เส้นขา">
            <a:extLst>
              <a:ext uri="{FF2B5EF4-FFF2-40B4-BE49-F238E27FC236}">
                <a16:creationId xmlns:a16="http://schemas.microsoft.com/office/drawing/2014/main" id="{4E710A7D-6E7F-4B6E-BAC1-3DFE49462012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rcRect t="95964" b="-1644"/>
          <a:stretch/>
        </p:blipFill>
        <p:spPr>
          <a:xfrm>
            <a:off x="2407737" y="5612381"/>
            <a:ext cx="1908517" cy="263773"/>
          </a:xfrm>
          <a:prstGeom prst="rect">
            <a:avLst/>
          </a:prstGeom>
        </p:spPr>
      </p:pic>
      <p:grpSp>
        <p:nvGrpSpPr>
          <p:cNvPr id="72" name="ตา">
            <a:extLst>
              <a:ext uri="{FF2B5EF4-FFF2-40B4-BE49-F238E27FC236}">
                <a16:creationId xmlns:a16="http://schemas.microsoft.com/office/drawing/2014/main" id="{CC9D949A-962A-4BE8-977F-9A365325A056}"/>
              </a:ext>
            </a:extLst>
          </p:cNvPr>
          <p:cNvGrpSpPr/>
          <p:nvPr/>
        </p:nvGrpSpPr>
        <p:grpSpPr>
          <a:xfrm>
            <a:off x="2126171" y="1604467"/>
            <a:ext cx="2864221" cy="1410742"/>
            <a:chOff x="2031671" y="1695437"/>
            <a:chExt cx="3129759" cy="1541530"/>
          </a:xfrm>
        </p:grpSpPr>
        <p:sp>
          <p:nvSpPr>
            <p:cNvPr id="73" name="ชื่อตา">
              <a:extLst>
                <a:ext uri="{FF2B5EF4-FFF2-40B4-BE49-F238E27FC236}">
                  <a16:creationId xmlns:a16="http://schemas.microsoft.com/office/drawing/2014/main" id="{A51A966D-010E-43A2-9A18-B1842A30158B}"/>
                </a:ext>
              </a:extLst>
            </p:cNvPr>
            <p:cNvSpPr txBox="1"/>
            <p:nvPr/>
          </p:nvSpPr>
          <p:spPr>
            <a:xfrm flipH="1">
              <a:off x="3665452" y="1695437"/>
              <a:ext cx="1495978" cy="72531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</a:t>
              </a:r>
            </a:p>
          </p:txBody>
        </p:sp>
        <p:grpSp>
          <p:nvGrpSpPr>
            <p:cNvPr id="40" name="ตา">
              <a:extLst>
                <a:ext uri="{FF2B5EF4-FFF2-40B4-BE49-F238E27FC236}">
                  <a16:creationId xmlns:a16="http://schemas.microsoft.com/office/drawing/2014/main" id="{DA070A5E-3374-4435-AC82-C623DFAAFF7C}"/>
                </a:ext>
              </a:extLst>
            </p:cNvPr>
            <p:cNvGrpSpPr/>
            <p:nvPr/>
          </p:nvGrpSpPr>
          <p:grpSpPr>
            <a:xfrm>
              <a:off x="2031671" y="1974946"/>
              <a:ext cx="2512576" cy="1262021"/>
              <a:chOff x="1517817" y="1954497"/>
              <a:chExt cx="2512576" cy="1262021"/>
            </a:xfrm>
          </p:grpSpPr>
          <p:pic>
            <p:nvPicPr>
              <p:cNvPr id="28" name="ตา">
                <a:extLst>
                  <a:ext uri="{FF2B5EF4-FFF2-40B4-BE49-F238E27FC236}">
                    <a16:creationId xmlns:a16="http://schemas.microsoft.com/office/drawing/2014/main" id="{2B83732D-880B-4233-9A4D-7B0CD6932D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7"/>
                  </a:ext>
                </a:extLst>
              </a:blip>
              <a:stretch>
                <a:fillRect/>
              </a:stretch>
            </p:blipFill>
            <p:spPr>
              <a:xfrm>
                <a:off x="1517817" y="2843719"/>
                <a:ext cx="1026724" cy="372799"/>
              </a:xfrm>
              <a:prstGeom prst="rect">
                <a:avLst/>
              </a:prstGeom>
            </p:spPr>
          </p:pic>
          <p:pic>
            <p:nvPicPr>
              <p:cNvPr id="27" name="เส้นตา">
                <a:extLst>
                  <a:ext uri="{FF2B5EF4-FFF2-40B4-BE49-F238E27FC236}">
                    <a16:creationId xmlns:a16="http://schemas.microsoft.com/office/drawing/2014/main" id="{8B641494-8B9D-4ED5-A6B3-BC5CB12A04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rcRect b="78220"/>
              <a:stretch/>
            </p:blipFill>
            <p:spPr>
              <a:xfrm>
                <a:off x="2017163" y="1954497"/>
                <a:ext cx="2013230" cy="1067082"/>
              </a:xfrm>
              <a:prstGeom prst="rect">
                <a:avLst/>
              </a:prstGeom>
            </p:spPr>
          </p:pic>
        </p:grpSp>
      </p:grpSp>
      <p:pic>
        <p:nvPicPr>
          <p:cNvPr id="56" name="มือเทา">
            <a:extLst>
              <a:ext uri="{FF2B5EF4-FFF2-40B4-BE49-F238E27FC236}">
                <a16:creationId xmlns:a16="http://schemas.microsoft.com/office/drawing/2014/main" id="{E66626A9-2211-4450-B12E-32AAB756ED55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334863" y="2015408"/>
            <a:ext cx="1339797" cy="1425773"/>
          </a:xfrm>
          <a:prstGeom prst="rect">
            <a:avLst/>
          </a:prstGeom>
        </p:spPr>
      </p:pic>
      <p:pic>
        <p:nvPicPr>
          <p:cNvPr id="61" name="มือฟ้า">
            <a:extLst>
              <a:ext uri="{FF2B5EF4-FFF2-40B4-BE49-F238E27FC236}">
                <a16:creationId xmlns:a16="http://schemas.microsoft.com/office/drawing/2014/main" id="{41E11DF7-7E8B-4001-AFC1-E1A1C278DCE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337668" y="2015408"/>
            <a:ext cx="1332633" cy="1411444"/>
          </a:xfrm>
          <a:prstGeom prst="rect">
            <a:avLst/>
          </a:prstGeom>
        </p:spPr>
      </p:pic>
      <p:pic>
        <p:nvPicPr>
          <p:cNvPr id="70" name="เท้าเทา">
            <a:extLst>
              <a:ext uri="{FF2B5EF4-FFF2-40B4-BE49-F238E27FC236}">
                <a16:creationId xmlns:a16="http://schemas.microsoft.com/office/drawing/2014/main" id="{17E27583-CA5B-4DB1-8540-24605A878813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582544" y="4005417"/>
            <a:ext cx="1339797" cy="1425773"/>
          </a:xfrm>
          <a:prstGeom prst="rect">
            <a:avLst/>
          </a:prstGeom>
        </p:spPr>
      </p:pic>
      <p:pic>
        <p:nvPicPr>
          <p:cNvPr id="71" name="เท้าฟ้า">
            <a:extLst>
              <a:ext uri="{FF2B5EF4-FFF2-40B4-BE49-F238E27FC236}">
                <a16:creationId xmlns:a16="http://schemas.microsoft.com/office/drawing/2014/main" id="{82372DE1-CD97-4915-930D-49EC805181F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585349" y="4011029"/>
            <a:ext cx="1332633" cy="1411444"/>
          </a:xfrm>
          <a:prstGeom prst="rect">
            <a:avLst/>
          </a:prstGeom>
        </p:spPr>
      </p:pic>
      <p:grpSp>
        <p:nvGrpSpPr>
          <p:cNvPr id="80" name="จมูก">
            <a:extLst>
              <a:ext uri="{FF2B5EF4-FFF2-40B4-BE49-F238E27FC236}">
                <a16:creationId xmlns:a16="http://schemas.microsoft.com/office/drawing/2014/main" id="{790D7D5B-3DAD-4BF7-853D-9933E758EE4D}"/>
              </a:ext>
            </a:extLst>
          </p:cNvPr>
          <p:cNvGrpSpPr/>
          <p:nvPr/>
        </p:nvGrpSpPr>
        <p:grpSpPr>
          <a:xfrm>
            <a:off x="2526646" y="3013019"/>
            <a:ext cx="2431398" cy="794379"/>
            <a:chOff x="2469273" y="3234572"/>
            <a:chExt cx="2656809" cy="868024"/>
          </a:xfrm>
        </p:grpSpPr>
        <p:sp>
          <p:nvSpPr>
            <p:cNvPr id="74" name="ชื่อจมูก">
              <a:extLst>
                <a:ext uri="{FF2B5EF4-FFF2-40B4-BE49-F238E27FC236}">
                  <a16:creationId xmlns:a16="http://schemas.microsoft.com/office/drawing/2014/main" id="{9812D104-67E3-4A80-B26E-D993A019398A}"/>
                </a:ext>
              </a:extLst>
            </p:cNvPr>
            <p:cNvSpPr txBox="1"/>
            <p:nvPr/>
          </p:nvSpPr>
          <p:spPr>
            <a:xfrm flipH="1">
              <a:off x="3630104" y="3377281"/>
              <a:ext cx="1495978" cy="72531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จมูก</a:t>
              </a:r>
            </a:p>
          </p:txBody>
        </p:sp>
        <p:grpSp>
          <p:nvGrpSpPr>
            <p:cNvPr id="54" name="จมูก">
              <a:extLst>
                <a:ext uri="{FF2B5EF4-FFF2-40B4-BE49-F238E27FC236}">
                  <a16:creationId xmlns:a16="http://schemas.microsoft.com/office/drawing/2014/main" id="{4E087B58-ACE9-4E41-A57D-0F841EC109DC}"/>
                </a:ext>
              </a:extLst>
            </p:cNvPr>
            <p:cNvGrpSpPr/>
            <p:nvPr/>
          </p:nvGrpSpPr>
          <p:grpSpPr>
            <a:xfrm>
              <a:off x="2469273" y="3234572"/>
              <a:ext cx="2074973" cy="599607"/>
              <a:chOff x="1955419" y="3214123"/>
              <a:chExt cx="2074973" cy="599607"/>
            </a:xfrm>
          </p:grpSpPr>
          <p:pic>
            <p:nvPicPr>
              <p:cNvPr id="30" name="จมูก">
                <a:extLst>
                  <a:ext uri="{FF2B5EF4-FFF2-40B4-BE49-F238E27FC236}">
                    <a16:creationId xmlns:a16="http://schemas.microsoft.com/office/drawing/2014/main" id="{FDE1A144-443A-47A5-A23F-F62F250959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7"/>
                  </a:ext>
                </a:extLst>
              </a:blip>
              <a:stretch>
                <a:fillRect/>
              </a:stretch>
            </p:blipFill>
            <p:spPr>
              <a:xfrm>
                <a:off x="1955419" y="3214123"/>
                <a:ext cx="137703" cy="56333"/>
              </a:xfrm>
              <a:prstGeom prst="rect">
                <a:avLst/>
              </a:prstGeom>
            </p:spPr>
          </p:pic>
          <p:pic>
            <p:nvPicPr>
              <p:cNvPr id="47" name="เส้นจมูก">
                <a:extLst>
                  <a:ext uri="{FF2B5EF4-FFF2-40B4-BE49-F238E27FC236}">
                    <a16:creationId xmlns:a16="http://schemas.microsoft.com/office/drawing/2014/main" id="{1A973868-864D-4BD9-8B63-666BAD4FDD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rcRect l="3773" t="26165" b="62051"/>
              <a:stretch/>
            </p:blipFill>
            <p:spPr>
              <a:xfrm>
                <a:off x="2093121" y="3236388"/>
                <a:ext cx="1937271" cy="577342"/>
              </a:xfrm>
              <a:prstGeom prst="rect">
                <a:avLst/>
              </a:prstGeom>
            </p:spPr>
          </p:pic>
        </p:grpSp>
      </p:grpSp>
      <p:grpSp>
        <p:nvGrpSpPr>
          <p:cNvPr id="81" name="ปาก">
            <a:extLst>
              <a:ext uri="{FF2B5EF4-FFF2-40B4-BE49-F238E27FC236}">
                <a16:creationId xmlns:a16="http://schemas.microsoft.com/office/drawing/2014/main" id="{FE2E4508-9B6F-4417-8AF0-6D069144BFDA}"/>
              </a:ext>
            </a:extLst>
          </p:cNvPr>
          <p:cNvGrpSpPr/>
          <p:nvPr/>
        </p:nvGrpSpPr>
        <p:grpSpPr>
          <a:xfrm>
            <a:off x="2377606" y="3128706"/>
            <a:ext cx="2604207" cy="1208396"/>
            <a:chOff x="2306417" y="3360981"/>
            <a:chExt cx="2845638" cy="1320423"/>
          </a:xfrm>
        </p:grpSpPr>
        <p:grpSp>
          <p:nvGrpSpPr>
            <p:cNvPr id="53" name="ปาก">
              <a:extLst>
                <a:ext uri="{FF2B5EF4-FFF2-40B4-BE49-F238E27FC236}">
                  <a16:creationId xmlns:a16="http://schemas.microsoft.com/office/drawing/2014/main" id="{5782EF93-7CBB-4B85-9B42-724BF098167A}"/>
                </a:ext>
              </a:extLst>
            </p:cNvPr>
            <p:cNvGrpSpPr/>
            <p:nvPr/>
          </p:nvGrpSpPr>
          <p:grpSpPr>
            <a:xfrm>
              <a:off x="2306417" y="3360981"/>
              <a:ext cx="1731222" cy="957770"/>
              <a:chOff x="1792563" y="3340532"/>
              <a:chExt cx="1731222" cy="957770"/>
            </a:xfrm>
          </p:grpSpPr>
          <p:pic>
            <p:nvPicPr>
              <p:cNvPr id="29" name="ปาก">
                <a:extLst>
                  <a:ext uri="{FF2B5EF4-FFF2-40B4-BE49-F238E27FC236}">
                    <a16:creationId xmlns:a16="http://schemas.microsoft.com/office/drawing/2014/main" id="{5618680D-EA21-4363-9DDD-1942BB6A59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9"/>
                  </a:ext>
                </a:extLst>
              </a:blip>
              <a:stretch>
                <a:fillRect/>
              </a:stretch>
            </p:blipFill>
            <p:spPr>
              <a:xfrm>
                <a:off x="1792563" y="3340532"/>
                <a:ext cx="481473" cy="253407"/>
              </a:xfrm>
              <a:prstGeom prst="rect">
                <a:avLst/>
              </a:prstGeom>
            </p:spPr>
          </p:pic>
          <p:pic>
            <p:nvPicPr>
              <p:cNvPr id="38" name="เส้นปาก">
                <a:extLst>
                  <a:ext uri="{FF2B5EF4-FFF2-40B4-BE49-F238E27FC236}">
                    <a16:creationId xmlns:a16="http://schemas.microsoft.com/office/drawing/2014/main" id="{80E6F69A-FC88-4F62-AA7E-62941B666F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0">
                <a:extLst>
                  <a:ext uri="{96DAC541-7B7A-43D3-8B79-37D633B846F1}">
                    <asvg:svgBlip xmlns:asvg="http://schemas.microsoft.com/office/drawing/2016/SVG/main" r:embed="rId51"/>
                  </a:ext>
                </a:extLst>
              </a:blip>
              <a:stretch>
                <a:fillRect/>
              </a:stretch>
            </p:blipFill>
            <p:spPr>
              <a:xfrm>
                <a:off x="1996435" y="3554724"/>
                <a:ext cx="1527350" cy="743578"/>
              </a:xfrm>
              <a:prstGeom prst="rect">
                <a:avLst/>
              </a:prstGeom>
            </p:spPr>
          </p:pic>
        </p:grpSp>
        <p:sp>
          <p:nvSpPr>
            <p:cNvPr id="75" name="ชื่อปาก">
              <a:extLst>
                <a:ext uri="{FF2B5EF4-FFF2-40B4-BE49-F238E27FC236}">
                  <a16:creationId xmlns:a16="http://schemas.microsoft.com/office/drawing/2014/main" id="{49B330EE-3DD6-4F61-ADCA-465C5D5CD37C}"/>
                </a:ext>
              </a:extLst>
            </p:cNvPr>
            <p:cNvSpPr txBox="1"/>
            <p:nvPr/>
          </p:nvSpPr>
          <p:spPr>
            <a:xfrm flipH="1">
              <a:off x="3656077" y="3956088"/>
              <a:ext cx="1495978" cy="72531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ปาก</a:t>
              </a:r>
            </a:p>
          </p:txBody>
        </p:sp>
      </p:grpSp>
      <p:grpSp>
        <p:nvGrpSpPr>
          <p:cNvPr id="83" name="มือ">
            <a:extLst>
              <a:ext uri="{FF2B5EF4-FFF2-40B4-BE49-F238E27FC236}">
                <a16:creationId xmlns:a16="http://schemas.microsoft.com/office/drawing/2014/main" id="{2313CA1D-77E9-4388-A552-FD3AD930DAC1}"/>
              </a:ext>
            </a:extLst>
          </p:cNvPr>
          <p:cNvGrpSpPr/>
          <p:nvPr/>
        </p:nvGrpSpPr>
        <p:grpSpPr>
          <a:xfrm>
            <a:off x="1068284" y="4354706"/>
            <a:ext cx="4229541" cy="729802"/>
            <a:chOff x="929420" y="4647152"/>
            <a:chExt cx="4621654" cy="797461"/>
          </a:xfrm>
        </p:grpSpPr>
        <p:grpSp>
          <p:nvGrpSpPr>
            <p:cNvPr id="49" name="มือสี">
              <a:extLst>
                <a:ext uri="{FF2B5EF4-FFF2-40B4-BE49-F238E27FC236}">
                  <a16:creationId xmlns:a16="http://schemas.microsoft.com/office/drawing/2014/main" id="{ED5ACD16-8FF6-4E2E-BAA2-E26B37A32CEE}"/>
                </a:ext>
              </a:extLst>
            </p:cNvPr>
            <p:cNvGrpSpPr/>
            <p:nvPr/>
          </p:nvGrpSpPr>
          <p:grpSpPr>
            <a:xfrm>
              <a:off x="929420" y="4647152"/>
              <a:ext cx="3611663" cy="632356"/>
              <a:chOff x="415566" y="4626703"/>
              <a:chExt cx="3611663" cy="632356"/>
            </a:xfrm>
          </p:grpSpPr>
          <p:pic>
            <p:nvPicPr>
              <p:cNvPr id="3" name="มือสี">
                <a:extLst>
                  <a:ext uri="{FF2B5EF4-FFF2-40B4-BE49-F238E27FC236}">
                    <a16:creationId xmlns:a16="http://schemas.microsoft.com/office/drawing/2014/main" id="{A6CAA7C0-2D38-415B-9AE4-AC7275A1FF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3"/>
                  </a:ext>
                </a:extLst>
              </a:blip>
              <a:stretch>
                <a:fillRect/>
              </a:stretch>
            </p:blipFill>
            <p:spPr>
              <a:xfrm>
                <a:off x="415566" y="4626703"/>
                <a:ext cx="600094" cy="632356"/>
              </a:xfrm>
              <a:prstGeom prst="rect">
                <a:avLst/>
              </a:prstGeom>
            </p:spPr>
          </p:pic>
          <p:pic>
            <p:nvPicPr>
              <p:cNvPr id="51" name="เส้นมือ">
                <a:extLst>
                  <a:ext uri="{FF2B5EF4-FFF2-40B4-BE49-F238E27FC236}">
                    <a16:creationId xmlns:a16="http://schemas.microsoft.com/office/drawing/2014/main" id="{3430CF0B-2B6B-403B-800B-0CEA8E10F5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rcRect t="57283" b="39510"/>
              <a:stretch/>
            </p:blipFill>
            <p:spPr>
              <a:xfrm>
                <a:off x="2013999" y="4904395"/>
                <a:ext cx="2013230" cy="157112"/>
              </a:xfrm>
              <a:prstGeom prst="rect">
                <a:avLst/>
              </a:prstGeom>
            </p:spPr>
          </p:pic>
        </p:grpSp>
        <p:sp>
          <p:nvSpPr>
            <p:cNvPr id="77" name="ชื่อมือ">
              <a:extLst>
                <a:ext uri="{FF2B5EF4-FFF2-40B4-BE49-F238E27FC236}">
                  <a16:creationId xmlns:a16="http://schemas.microsoft.com/office/drawing/2014/main" id="{5440F966-3B92-4E01-87A8-43584FE30C81}"/>
                </a:ext>
              </a:extLst>
            </p:cNvPr>
            <p:cNvSpPr txBox="1"/>
            <p:nvPr/>
          </p:nvSpPr>
          <p:spPr>
            <a:xfrm flipH="1">
              <a:off x="4055096" y="4719297"/>
              <a:ext cx="1495978" cy="725316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มือ</a:t>
              </a:r>
            </a:p>
          </p:txBody>
        </p:sp>
      </p:grpSp>
      <p:grpSp>
        <p:nvGrpSpPr>
          <p:cNvPr id="86" name="เท้า">
            <a:extLst>
              <a:ext uri="{FF2B5EF4-FFF2-40B4-BE49-F238E27FC236}">
                <a16:creationId xmlns:a16="http://schemas.microsoft.com/office/drawing/2014/main" id="{CC84BAFF-7113-4158-BB72-A92231B47E04}"/>
              </a:ext>
            </a:extLst>
          </p:cNvPr>
          <p:cNvGrpSpPr/>
          <p:nvPr/>
        </p:nvGrpSpPr>
        <p:grpSpPr>
          <a:xfrm>
            <a:off x="2554714" y="6008575"/>
            <a:ext cx="2856459" cy="663778"/>
            <a:chOff x="2515090" y="6520660"/>
            <a:chExt cx="3121277" cy="725315"/>
          </a:xfrm>
        </p:grpSpPr>
        <p:grpSp>
          <p:nvGrpSpPr>
            <p:cNvPr id="55" name="เท้าสี">
              <a:extLst>
                <a:ext uri="{FF2B5EF4-FFF2-40B4-BE49-F238E27FC236}">
                  <a16:creationId xmlns:a16="http://schemas.microsoft.com/office/drawing/2014/main" id="{B94357EE-617D-4CB3-9454-6A9C175FB0E3}"/>
                </a:ext>
              </a:extLst>
            </p:cNvPr>
            <p:cNvGrpSpPr/>
            <p:nvPr/>
          </p:nvGrpSpPr>
          <p:grpSpPr>
            <a:xfrm>
              <a:off x="2515090" y="6703390"/>
              <a:ext cx="2013230" cy="403731"/>
              <a:chOff x="2001236" y="6682941"/>
              <a:chExt cx="2013230" cy="403731"/>
            </a:xfrm>
          </p:grpSpPr>
          <p:pic>
            <p:nvPicPr>
              <p:cNvPr id="6" name="เท้าสี">
                <a:extLst>
                  <a:ext uri="{FF2B5EF4-FFF2-40B4-BE49-F238E27FC236}">
                    <a16:creationId xmlns:a16="http://schemas.microsoft.com/office/drawing/2014/main" id="{832262CB-8694-4B02-B5AD-BC22DD1D56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5"/>
                  </a:ext>
                </a:extLst>
              </a:blip>
              <a:stretch>
                <a:fillRect/>
              </a:stretch>
            </p:blipFill>
            <p:spPr>
              <a:xfrm>
                <a:off x="2285560" y="6682941"/>
                <a:ext cx="833510" cy="403731"/>
              </a:xfrm>
              <a:prstGeom prst="rect">
                <a:avLst/>
              </a:prstGeom>
            </p:spPr>
          </p:pic>
          <p:pic>
            <p:nvPicPr>
              <p:cNvPr id="52" name="เส้นเท้า">
                <a:extLst>
                  <a:ext uri="{FF2B5EF4-FFF2-40B4-BE49-F238E27FC236}">
                    <a16:creationId xmlns:a16="http://schemas.microsoft.com/office/drawing/2014/main" id="{DBF9D220-5364-4DEF-B43D-E6DB11F452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rcRect t="95964" b="-1644"/>
              <a:stretch/>
            </p:blipFill>
            <p:spPr>
              <a:xfrm>
                <a:off x="2001236" y="6684626"/>
                <a:ext cx="2013230" cy="278245"/>
              </a:xfrm>
              <a:prstGeom prst="rect">
                <a:avLst/>
              </a:prstGeom>
            </p:spPr>
          </p:pic>
        </p:grpSp>
        <p:sp>
          <p:nvSpPr>
            <p:cNvPr id="79" name="ชื่อเท้า">
              <a:extLst>
                <a:ext uri="{FF2B5EF4-FFF2-40B4-BE49-F238E27FC236}">
                  <a16:creationId xmlns:a16="http://schemas.microsoft.com/office/drawing/2014/main" id="{5B2E6793-6EDC-4FBD-BE8F-3CFA08925905}"/>
                </a:ext>
              </a:extLst>
            </p:cNvPr>
            <p:cNvSpPr txBox="1"/>
            <p:nvPr/>
          </p:nvSpPr>
          <p:spPr>
            <a:xfrm flipH="1">
              <a:off x="4140389" y="6520660"/>
              <a:ext cx="1495978" cy="72531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เท้า</a:t>
              </a:r>
            </a:p>
          </p:txBody>
        </p:sp>
      </p:grpSp>
      <p:pic>
        <p:nvPicPr>
          <p:cNvPr id="63" name="เส้นแขน">
            <a:extLst>
              <a:ext uri="{FF2B5EF4-FFF2-40B4-BE49-F238E27FC236}">
                <a16:creationId xmlns:a16="http://schemas.microsoft.com/office/drawing/2014/main" id="{84F74798-FEDE-474A-B9E3-A76964F42EBB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rcRect t="95964" b="-1644"/>
          <a:stretch/>
        </p:blipFill>
        <p:spPr>
          <a:xfrm>
            <a:off x="2878865" y="4157755"/>
            <a:ext cx="1842422" cy="25463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8B751743-2497-46E0-94E0-FA1715E7F7D4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6467846" y="3076611"/>
            <a:ext cx="334658" cy="422232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F2595F65-9897-45C4-AC0E-5FB0E40ECCAA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8153050" y="3054620"/>
            <a:ext cx="334658" cy="422232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5F2B0CF4-CAC7-4A99-ABDA-BEFE522F9719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9862445" y="3054619"/>
            <a:ext cx="334658" cy="422232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2EE8A477-1C50-4C69-A214-B9C673DCA239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7264177" y="5308796"/>
            <a:ext cx="334658" cy="422232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A78DD6A5-B6D3-4691-9C10-1691EC6EA332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8944999" y="5308796"/>
            <a:ext cx="334658" cy="422232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9C12A559-24D9-4A2E-A2F8-1DCEDEB8276A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10759239" y="5078208"/>
            <a:ext cx="334658" cy="422232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2D183121-6222-493B-A832-811E9F4F657B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11510136" y="3054618"/>
            <a:ext cx="334658" cy="422232"/>
          </a:xfrm>
          <a:prstGeom prst="rect">
            <a:avLst/>
          </a:prstGeom>
        </p:spPr>
      </p:pic>
      <p:pic>
        <p:nvPicPr>
          <p:cNvPr id="92" name="ถัดไป">
            <a:hlinkClick r:id="rId57" action="ppaction://hlinksldjump"/>
            <a:extLst>
              <a:ext uri="{FF2B5EF4-FFF2-40B4-BE49-F238E27FC236}">
                <a16:creationId xmlns:a16="http://schemas.microsoft.com/office/drawing/2014/main" id="{9C3B883C-7478-4209-A02A-C41B004944A9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94" name="Picture 93">
            <a:hlinkClick r:id="rId59" action="ppaction://hlinksldjump"/>
            <a:extLst>
              <a:ext uri="{FF2B5EF4-FFF2-40B4-BE49-F238E27FC236}">
                <a16:creationId xmlns:a16="http://schemas.microsoft.com/office/drawing/2014/main" id="{FEDDFBEB-37F1-43BF-861D-8D796D8D2B47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943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50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50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50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50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0"/>
                            </p:stCondLst>
                            <p:childTnLst>
                              <p:par>
                                <p:cTn id="1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23" grpId="0" animBg="1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raphic 88">
            <a:extLst>
              <a:ext uri="{FF2B5EF4-FFF2-40B4-BE49-F238E27FC236}">
                <a16:creationId xmlns:a16="http://schemas.microsoft.com/office/drawing/2014/main" id="{96FD3C0A-828A-4CFE-AD67-615846AF0C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623" r="1425"/>
          <a:stretch/>
        </p:blipFill>
        <p:spPr>
          <a:xfrm>
            <a:off x="0" y="11986"/>
            <a:ext cx="12192000" cy="6846014"/>
          </a:xfrm>
          <a:prstGeom prst="rect">
            <a:avLst/>
          </a:prstGeom>
        </p:spPr>
      </p:pic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ABE99C15-FA9B-4292-B8AB-8846375F2A07}"/>
              </a:ext>
            </a:extLst>
          </p:cNvPr>
          <p:cNvGrpSpPr/>
          <p:nvPr/>
        </p:nvGrpSpPr>
        <p:grpSpPr>
          <a:xfrm>
            <a:off x="4853554" y="1903184"/>
            <a:ext cx="2933696" cy="4781437"/>
            <a:chOff x="5303519" y="2066528"/>
            <a:chExt cx="3205674" cy="5224716"/>
          </a:xfrm>
        </p:grpSpPr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A21B461C-0D44-465C-ADA1-C7D989E1EC29}"/>
                </a:ext>
              </a:extLst>
            </p:cNvPr>
            <p:cNvSpPr/>
            <p:nvPr/>
          </p:nvSpPr>
          <p:spPr>
            <a:xfrm>
              <a:off x="5567413" y="6768484"/>
              <a:ext cx="2677886" cy="522760"/>
            </a:xfrm>
            <a:prstGeom prst="ellipse">
              <a:avLst/>
            </a:prstGeom>
            <a:solidFill>
              <a:schemeClr val="dk1">
                <a:alpha val="2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09" name="Graphic 108">
              <a:extLst>
                <a:ext uri="{FF2B5EF4-FFF2-40B4-BE49-F238E27FC236}">
                  <a16:creationId xmlns:a16="http://schemas.microsoft.com/office/drawing/2014/main" id="{BC83FE4E-0408-4348-977C-0421DE5FB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303519" y="2066528"/>
              <a:ext cx="3205674" cy="5129079"/>
            </a:xfrm>
            <a:prstGeom prst="rect">
              <a:avLst/>
            </a:prstGeom>
          </p:spPr>
        </p:pic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108C76D9-8BDC-4236-BD2C-4027039778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40" y="582760"/>
            <a:ext cx="3253270" cy="592152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FA33C314-74C8-43FC-9E9F-6FEE41949739}"/>
              </a:ext>
            </a:extLst>
          </p:cNvPr>
          <p:cNvSpPr txBox="1"/>
          <p:nvPr/>
        </p:nvSpPr>
        <p:spPr>
          <a:xfrm>
            <a:off x="273327" y="1012458"/>
            <a:ext cx="8344260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200" b="1" dirty="0">
                <a:ln w="6350">
                  <a:solidFill>
                    <a:sysClr val="windowText" lastClr="000000"/>
                  </a:solidFill>
                </a:ln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อวัยวะภายนอก </a:t>
            </a:r>
            <a:r>
              <a:rPr lang="th-TH" sz="311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</a:t>
            </a:r>
            <a:r>
              <a:rPr lang="th-TH" sz="2196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112" dirty="0">
                <a:latin typeface="TH Sarabun New" panose="020B0500040200020003" pitchFamily="34" charset="-34"/>
                <a:cs typeface="TH Sarabun New" pitchFamily="34" charset="-34"/>
              </a:rPr>
              <a:t>อวัยวะที่อยู่ภายนอกร่างกายและเราสามารถมองเห็นได้</a:t>
            </a:r>
          </a:p>
        </p:txBody>
      </p:sp>
      <p:pic>
        <p:nvPicPr>
          <p:cNvPr id="155" name="Picture 1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8548926-AE57-413A-9B59-E64E511350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A500DB20-16EC-487F-B757-8814BA573CF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A948BBE-EDF5-4CC5-8D36-2200D31FB959}"/>
              </a:ext>
            </a:extLst>
          </p:cNvPr>
          <p:cNvGrpSpPr/>
          <p:nvPr/>
        </p:nvGrpSpPr>
        <p:grpSpPr>
          <a:xfrm>
            <a:off x="6512164" y="1330091"/>
            <a:ext cx="4169716" cy="1623888"/>
            <a:chOff x="6512164" y="1330091"/>
            <a:chExt cx="4169716" cy="1623888"/>
          </a:xfrm>
        </p:grpSpPr>
        <p:pic>
          <p:nvPicPr>
            <p:cNvPr id="76" name="Graphic 75">
              <a:extLst>
                <a:ext uri="{FF2B5EF4-FFF2-40B4-BE49-F238E27FC236}">
                  <a16:creationId xmlns:a16="http://schemas.microsoft.com/office/drawing/2014/main" id="{AC2C1536-966B-44E5-8CBB-6E02FAE8BE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53631" b="76022"/>
            <a:stretch/>
          </p:blipFill>
          <p:spPr>
            <a:xfrm>
              <a:off x="6512164" y="1886157"/>
              <a:ext cx="2706725" cy="1067822"/>
            </a:xfrm>
            <a:prstGeom prst="rect">
              <a:avLst/>
            </a:prstGeom>
          </p:spPr>
        </p:pic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445F3FCA-5A51-4677-ADF2-E9AA974B0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302" y="1330091"/>
              <a:ext cx="1278578" cy="1363013"/>
            </a:xfrm>
            <a:prstGeom prst="rect">
              <a:avLst/>
            </a:prstGeom>
          </p:spPr>
        </p:pic>
        <p:sp>
          <p:nvSpPr>
            <p:cNvPr id="59" name="ชื่อตา">
              <a:extLst>
                <a:ext uri="{FF2B5EF4-FFF2-40B4-BE49-F238E27FC236}">
                  <a16:creationId xmlns:a16="http://schemas.microsoft.com/office/drawing/2014/main" id="{E7E35CA4-D92C-4681-8911-898ADF497B63}"/>
                </a:ext>
              </a:extLst>
            </p:cNvPr>
            <p:cNvSpPr txBox="1"/>
            <p:nvPr/>
          </p:nvSpPr>
          <p:spPr>
            <a:xfrm flipH="1">
              <a:off x="8096545" y="1502218"/>
              <a:ext cx="1369055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AE96B25-E39D-4AF8-8E2F-0AAC16E7560B}"/>
              </a:ext>
            </a:extLst>
          </p:cNvPr>
          <p:cNvGrpSpPr/>
          <p:nvPr/>
        </p:nvGrpSpPr>
        <p:grpSpPr>
          <a:xfrm>
            <a:off x="6332245" y="2845056"/>
            <a:ext cx="4351090" cy="1358550"/>
            <a:chOff x="6332245" y="2845056"/>
            <a:chExt cx="4351090" cy="1358550"/>
          </a:xfrm>
        </p:grpSpPr>
        <p:pic>
          <p:nvPicPr>
            <p:cNvPr id="77" name="Graphic 76">
              <a:extLst>
                <a:ext uri="{FF2B5EF4-FFF2-40B4-BE49-F238E27FC236}">
                  <a16:creationId xmlns:a16="http://schemas.microsoft.com/office/drawing/2014/main" id="{312E0DE2-72AE-414D-BE42-4786214065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51285" t="26114" b="56284"/>
            <a:stretch/>
          </p:blipFill>
          <p:spPr>
            <a:xfrm>
              <a:off x="6332245" y="3045706"/>
              <a:ext cx="2843645" cy="783850"/>
            </a:xfrm>
            <a:prstGeom prst="rect">
              <a:avLst/>
            </a:prstGeom>
          </p:spPr>
        </p:pic>
        <p:pic>
          <p:nvPicPr>
            <p:cNvPr id="84" name="Graphic 83">
              <a:extLst>
                <a:ext uri="{FF2B5EF4-FFF2-40B4-BE49-F238E27FC236}">
                  <a16:creationId xmlns:a16="http://schemas.microsoft.com/office/drawing/2014/main" id="{AC47835D-5F6B-4FBF-9BE9-1C5325179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695" y="2845056"/>
              <a:ext cx="1273640" cy="1358550"/>
            </a:xfrm>
            <a:prstGeom prst="rect">
              <a:avLst/>
            </a:prstGeom>
          </p:spPr>
        </p:pic>
        <p:sp>
          <p:nvSpPr>
            <p:cNvPr id="60" name="ชื่อตา">
              <a:extLst>
                <a:ext uri="{FF2B5EF4-FFF2-40B4-BE49-F238E27FC236}">
                  <a16:creationId xmlns:a16="http://schemas.microsoft.com/office/drawing/2014/main" id="{24864599-3261-4195-AEED-867E4209B5F3}"/>
                </a:ext>
              </a:extLst>
            </p:cNvPr>
            <p:cNvSpPr txBox="1"/>
            <p:nvPr/>
          </p:nvSpPr>
          <p:spPr>
            <a:xfrm flipH="1">
              <a:off x="8016622" y="3051217"/>
              <a:ext cx="1369055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จมูก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AD197DC-F59F-4251-B2A4-1FF22C7C4A71}"/>
              </a:ext>
            </a:extLst>
          </p:cNvPr>
          <p:cNvGrpSpPr/>
          <p:nvPr/>
        </p:nvGrpSpPr>
        <p:grpSpPr>
          <a:xfrm>
            <a:off x="7311163" y="4477211"/>
            <a:ext cx="3382395" cy="1378672"/>
            <a:chOff x="7311163" y="4477211"/>
            <a:chExt cx="3382395" cy="1378672"/>
          </a:xfrm>
        </p:grpSpPr>
        <p:pic>
          <p:nvPicPr>
            <p:cNvPr id="79" name="Graphic 78">
              <a:extLst>
                <a:ext uri="{FF2B5EF4-FFF2-40B4-BE49-F238E27FC236}">
                  <a16:creationId xmlns:a16="http://schemas.microsoft.com/office/drawing/2014/main" id="{5D329EFA-2E9E-487C-91A8-30385726F5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67319" t="58183" b="17425"/>
            <a:stretch/>
          </p:blipFill>
          <p:spPr>
            <a:xfrm>
              <a:off x="7311163" y="4477211"/>
              <a:ext cx="1907728" cy="1086228"/>
            </a:xfrm>
            <a:prstGeom prst="rect">
              <a:avLst/>
            </a:prstGeom>
          </p:spPr>
        </p:pic>
        <p:pic>
          <p:nvPicPr>
            <p:cNvPr id="85" name="Graphic 84">
              <a:extLst>
                <a:ext uri="{FF2B5EF4-FFF2-40B4-BE49-F238E27FC236}">
                  <a16:creationId xmlns:a16="http://schemas.microsoft.com/office/drawing/2014/main" id="{35901A6A-A8F2-43D3-82C7-3E6E49612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2087" y="4495083"/>
              <a:ext cx="1281471" cy="1360800"/>
            </a:xfrm>
            <a:prstGeom prst="rect">
              <a:avLst/>
            </a:prstGeom>
          </p:spPr>
        </p:pic>
        <p:sp>
          <p:nvSpPr>
            <p:cNvPr id="61" name="ชื่อตา">
              <a:extLst>
                <a:ext uri="{FF2B5EF4-FFF2-40B4-BE49-F238E27FC236}">
                  <a16:creationId xmlns:a16="http://schemas.microsoft.com/office/drawing/2014/main" id="{77F74F32-2178-4099-A564-491AB0D33336}"/>
                </a:ext>
              </a:extLst>
            </p:cNvPr>
            <p:cNvSpPr txBox="1"/>
            <p:nvPr/>
          </p:nvSpPr>
          <p:spPr>
            <a:xfrm flipH="1">
              <a:off x="7420408" y="4835126"/>
              <a:ext cx="1878138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แขนและมือ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B85E9CD-E653-4A1B-8EE6-F29058483B9F}"/>
              </a:ext>
            </a:extLst>
          </p:cNvPr>
          <p:cNvGrpSpPr/>
          <p:nvPr/>
        </p:nvGrpSpPr>
        <p:grpSpPr>
          <a:xfrm>
            <a:off x="1786512" y="3091180"/>
            <a:ext cx="4725652" cy="1403687"/>
            <a:chOff x="1786512" y="3091180"/>
            <a:chExt cx="4725652" cy="1403687"/>
          </a:xfrm>
        </p:grpSpPr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FE46EE1E-3091-4429-B37F-B9FD11C40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86512" y="3134499"/>
              <a:ext cx="1281065" cy="1360368"/>
            </a:xfrm>
            <a:prstGeom prst="rect">
              <a:avLst/>
            </a:prstGeom>
          </p:spPr>
        </p:pic>
        <p:pic>
          <p:nvPicPr>
            <p:cNvPr id="81" name="Graphic 80">
              <a:extLst>
                <a:ext uri="{FF2B5EF4-FFF2-40B4-BE49-F238E27FC236}">
                  <a16:creationId xmlns:a16="http://schemas.microsoft.com/office/drawing/2014/main" id="{3124C8EC-AC7C-4C14-89C1-5BEA12F132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t="32768" r="46369" b="56489"/>
            <a:stretch/>
          </p:blipFill>
          <p:spPr>
            <a:xfrm>
              <a:off x="3209178" y="3283232"/>
              <a:ext cx="3302986" cy="478408"/>
            </a:xfrm>
            <a:prstGeom prst="rect">
              <a:avLst/>
            </a:prstGeom>
          </p:spPr>
        </p:pic>
        <p:sp>
          <p:nvSpPr>
            <p:cNvPr id="63" name="ชื่อตา">
              <a:extLst>
                <a:ext uri="{FF2B5EF4-FFF2-40B4-BE49-F238E27FC236}">
                  <a16:creationId xmlns:a16="http://schemas.microsoft.com/office/drawing/2014/main" id="{BCBF69E4-E589-4753-B628-CE0B571F67C5}"/>
                </a:ext>
              </a:extLst>
            </p:cNvPr>
            <p:cNvSpPr txBox="1"/>
            <p:nvPr/>
          </p:nvSpPr>
          <p:spPr>
            <a:xfrm flipH="1">
              <a:off x="3041623" y="3091180"/>
              <a:ext cx="1369055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ปาก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B3CC21F-E974-4F07-B2CE-817F9AA8CE78}"/>
              </a:ext>
            </a:extLst>
          </p:cNvPr>
          <p:cNvGrpSpPr/>
          <p:nvPr/>
        </p:nvGrpSpPr>
        <p:grpSpPr>
          <a:xfrm>
            <a:off x="1792049" y="4612860"/>
            <a:ext cx="4082605" cy="1726591"/>
            <a:chOff x="1792049" y="4612860"/>
            <a:chExt cx="4082605" cy="1726591"/>
          </a:xfrm>
        </p:grpSpPr>
        <p:pic>
          <p:nvPicPr>
            <p:cNvPr id="88" name="Graphic 87">
              <a:extLst>
                <a:ext uri="{FF2B5EF4-FFF2-40B4-BE49-F238E27FC236}">
                  <a16:creationId xmlns:a16="http://schemas.microsoft.com/office/drawing/2014/main" id="{B94C2F31-6531-47BD-9CAC-9543514CE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2049" y="4612860"/>
              <a:ext cx="1280050" cy="1359290"/>
            </a:xfrm>
            <a:prstGeom prst="rect">
              <a:avLst/>
            </a:prstGeom>
          </p:spPr>
        </p:pic>
        <p:pic>
          <p:nvPicPr>
            <p:cNvPr id="80" name="Graphic 79">
              <a:extLst>
                <a:ext uri="{FF2B5EF4-FFF2-40B4-BE49-F238E27FC236}">
                  <a16:creationId xmlns:a16="http://schemas.microsoft.com/office/drawing/2014/main" id="{EB798EA1-B87C-4E7E-AF1B-7DE5A0C575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t="75608" r="57071"/>
            <a:stretch/>
          </p:blipFill>
          <p:spPr>
            <a:xfrm>
              <a:off x="3199934" y="5253223"/>
              <a:ext cx="2674720" cy="1086228"/>
            </a:xfrm>
            <a:prstGeom prst="rect">
              <a:avLst/>
            </a:prstGeom>
          </p:spPr>
        </p:pic>
        <p:sp>
          <p:nvSpPr>
            <p:cNvPr id="64" name="ชื่อตา">
              <a:extLst>
                <a:ext uri="{FF2B5EF4-FFF2-40B4-BE49-F238E27FC236}">
                  <a16:creationId xmlns:a16="http://schemas.microsoft.com/office/drawing/2014/main" id="{7413982D-2C13-498A-A2BD-7C01C44D0C02}"/>
                </a:ext>
              </a:extLst>
            </p:cNvPr>
            <p:cNvSpPr txBox="1"/>
            <p:nvPr/>
          </p:nvSpPr>
          <p:spPr>
            <a:xfrm flipH="1">
              <a:off x="3225195" y="4835126"/>
              <a:ext cx="1737746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ขาและเท้า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302B287-06E6-4234-92A6-A4F95B51DFC0}"/>
              </a:ext>
            </a:extLst>
          </p:cNvPr>
          <p:cNvGrpSpPr/>
          <p:nvPr/>
        </p:nvGrpSpPr>
        <p:grpSpPr>
          <a:xfrm>
            <a:off x="1785977" y="1655257"/>
            <a:ext cx="4030781" cy="1441251"/>
            <a:chOff x="1785977" y="1655257"/>
            <a:chExt cx="4030781" cy="1441251"/>
          </a:xfrm>
        </p:grpSpPr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31F83C0D-88EC-4CF8-9E7E-34AEBBD4DD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t="5428" r="58282" b="72821"/>
            <a:stretch/>
          </p:blipFill>
          <p:spPr>
            <a:xfrm>
              <a:off x="3200314" y="2127902"/>
              <a:ext cx="2616444" cy="968606"/>
            </a:xfrm>
            <a:prstGeom prst="rect">
              <a:avLst/>
            </a:prstGeom>
          </p:spPr>
        </p:pic>
        <p:sp>
          <p:nvSpPr>
            <p:cNvPr id="62" name="ชื่อตา">
              <a:extLst>
                <a:ext uri="{FF2B5EF4-FFF2-40B4-BE49-F238E27FC236}">
                  <a16:creationId xmlns:a16="http://schemas.microsoft.com/office/drawing/2014/main" id="{B3D5FFD3-5370-45B3-BB6A-9F4F7AEE81BB}"/>
                </a:ext>
              </a:extLst>
            </p:cNvPr>
            <p:cNvSpPr txBox="1"/>
            <p:nvPr/>
          </p:nvSpPr>
          <p:spPr>
            <a:xfrm flipH="1">
              <a:off x="2883060" y="1655257"/>
              <a:ext cx="1369055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หู</a:t>
              </a:r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18354A16-08B0-4AD9-8D0A-7A4B94F2F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85977" y="1674907"/>
              <a:ext cx="1281600" cy="1360936"/>
            </a:xfrm>
            <a:prstGeom prst="rect">
              <a:avLst/>
            </a:prstGeom>
          </p:spPr>
        </p:pic>
      </p:grpSp>
      <p:pic>
        <p:nvPicPr>
          <p:cNvPr id="68" name="text1">
            <a:extLst>
              <a:ext uri="{FF2B5EF4-FFF2-40B4-BE49-F238E27FC236}">
                <a16:creationId xmlns:a16="http://schemas.microsoft.com/office/drawing/2014/main" id="{6595C4E6-982A-469D-83EE-A8098448CB7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520" y="11986"/>
            <a:ext cx="5338961" cy="924209"/>
          </a:xfrm>
          <a:prstGeom prst="rect">
            <a:avLst/>
          </a:prstGeom>
        </p:spPr>
      </p:pic>
      <p:pic>
        <p:nvPicPr>
          <p:cNvPr id="36" name="Picture 35">
            <a:hlinkClick r:id="rId19" action="ppaction://hlinksldjump"/>
            <a:extLst>
              <a:ext uri="{FF2B5EF4-FFF2-40B4-BE49-F238E27FC236}">
                <a16:creationId xmlns:a16="http://schemas.microsoft.com/office/drawing/2014/main" id="{0191C01A-F394-4102-97ED-B14DBB46921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5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raphic 94">
            <a:extLst>
              <a:ext uri="{FF2B5EF4-FFF2-40B4-BE49-F238E27FC236}">
                <a16:creationId xmlns:a16="http://schemas.microsoft.com/office/drawing/2014/main" id="{7CC576F3-E696-47F0-9BD6-41D4A744C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25841"/>
            <a:ext cx="12192000" cy="6834029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3B8AEC7F-0607-4B7C-B624-90817574F2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3171" y="160958"/>
            <a:ext cx="3974541" cy="75261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32E6844-7280-4686-AEDB-CBBBBE86F747}"/>
              </a:ext>
            </a:extLst>
          </p:cNvPr>
          <p:cNvGrpSpPr/>
          <p:nvPr/>
        </p:nvGrpSpPr>
        <p:grpSpPr>
          <a:xfrm>
            <a:off x="4288062" y="950912"/>
            <a:ext cx="7238507" cy="911999"/>
            <a:chOff x="4685601" y="1025972"/>
            <a:chExt cx="7741551" cy="996549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9E3F167-8FFC-4810-88B8-C027FC79B7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83856"/>
            <a:stretch/>
          </p:blipFill>
          <p:spPr>
            <a:xfrm>
              <a:off x="4685601" y="1025972"/>
              <a:ext cx="7741551" cy="996549"/>
            </a:xfrm>
            <a:prstGeom prst="rect">
              <a:avLst/>
            </a:prstGeom>
          </p:spPr>
        </p:pic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02FCDCE6-0EE0-4840-B94B-A22E447C4454}"/>
                </a:ext>
              </a:extLst>
            </p:cNvPr>
            <p:cNvSpPr txBox="1"/>
            <p:nvPr/>
          </p:nvSpPr>
          <p:spPr>
            <a:xfrm flipH="1">
              <a:off x="5133189" y="1069100"/>
              <a:ext cx="1495978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E534B5C-C5BF-468A-82FD-8BE727DE8834}"/>
                </a:ext>
              </a:extLst>
            </p:cNvPr>
            <p:cNvSpPr txBox="1"/>
            <p:nvPr/>
          </p:nvSpPr>
          <p:spPr>
            <a:xfrm flipH="1">
              <a:off x="6523718" y="1192281"/>
              <a:ext cx="3066992" cy="64327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มองดู</a:t>
              </a:r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สิ่งต่าง ๆ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C6F8147-79E5-4F28-BD8C-837E4ACEF1BB}"/>
              </a:ext>
            </a:extLst>
          </p:cNvPr>
          <p:cNvGrpSpPr/>
          <p:nvPr/>
        </p:nvGrpSpPr>
        <p:grpSpPr>
          <a:xfrm>
            <a:off x="4288062" y="1827360"/>
            <a:ext cx="7238507" cy="1002652"/>
            <a:chOff x="4685601" y="1983675"/>
            <a:chExt cx="7741551" cy="1095606"/>
          </a:xfrm>
        </p:grpSpPr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71237000-DC12-4CE3-BF3B-E3E79DA6B2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15515" b="66736"/>
            <a:stretch/>
          </p:blipFill>
          <p:spPr>
            <a:xfrm>
              <a:off x="4685601" y="1983675"/>
              <a:ext cx="7741551" cy="1095606"/>
            </a:xfrm>
            <a:prstGeom prst="rect">
              <a:avLst/>
            </a:prstGeom>
          </p:spPr>
        </p:pic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8E8CFFD8-651F-485A-AF71-45792FCAC467}"/>
                </a:ext>
              </a:extLst>
            </p:cNvPr>
            <p:cNvSpPr txBox="1"/>
            <p:nvPr/>
          </p:nvSpPr>
          <p:spPr>
            <a:xfrm flipH="1">
              <a:off x="5044848" y="2131993"/>
              <a:ext cx="1495978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>
              <a:defPPr>
                <a:defRPr lang="th-TH"/>
              </a:defPPr>
              <a:lvl1pPr algn="ctr">
                <a:defRPr sz="44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หู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4BA0E991-84C4-4A43-AE8F-285EC2AA5476}"/>
                </a:ext>
              </a:extLst>
            </p:cNvPr>
            <p:cNvSpPr txBox="1"/>
            <p:nvPr/>
          </p:nvSpPr>
          <p:spPr>
            <a:xfrm flipH="1">
              <a:off x="6523718" y="2261863"/>
              <a:ext cx="3066992" cy="64327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ฟังเสียง</a:t>
              </a:r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ต่าง ๆ</a:t>
              </a:r>
            </a:p>
          </p:txBody>
        </p:sp>
      </p:grpSp>
      <p:pic>
        <p:nvPicPr>
          <p:cNvPr id="108" name="Picture 107">
            <a:extLst>
              <a:ext uri="{FF2B5EF4-FFF2-40B4-BE49-F238E27FC236}">
                <a16:creationId xmlns:a16="http://schemas.microsoft.com/office/drawing/2014/main" id="{BA54A22B-CF83-4F40-8865-D48D3025144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7FC30984-169A-4E07-9B20-30E7AA0F07A9}"/>
              </a:ext>
            </a:extLst>
          </p:cNvPr>
          <p:cNvGrpSpPr/>
          <p:nvPr/>
        </p:nvGrpSpPr>
        <p:grpSpPr>
          <a:xfrm>
            <a:off x="4288062" y="2830012"/>
            <a:ext cx="7238507" cy="934129"/>
            <a:chOff x="4685601" y="3079281"/>
            <a:chExt cx="7741551" cy="1020730"/>
          </a:xfrm>
        </p:grpSpPr>
        <p:pic>
          <p:nvPicPr>
            <p:cNvPr id="123" name="Graphic 122">
              <a:extLst>
                <a:ext uri="{FF2B5EF4-FFF2-40B4-BE49-F238E27FC236}">
                  <a16:creationId xmlns:a16="http://schemas.microsoft.com/office/drawing/2014/main" id="{FE9FD9F1-8075-4C4B-B047-5A17389628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33264" b="50200"/>
            <a:stretch/>
          </p:blipFill>
          <p:spPr>
            <a:xfrm>
              <a:off x="4685601" y="3079281"/>
              <a:ext cx="7741551" cy="1020730"/>
            </a:xfrm>
            <a:prstGeom prst="rect">
              <a:avLst/>
            </a:prstGeom>
          </p:spPr>
        </p:pic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E4BDC8E5-7616-4265-9DB7-ED8C9CB4742D}"/>
                </a:ext>
              </a:extLst>
            </p:cNvPr>
            <p:cNvSpPr txBox="1"/>
            <p:nvPr/>
          </p:nvSpPr>
          <p:spPr>
            <a:xfrm flipH="1">
              <a:off x="5528140" y="3220400"/>
              <a:ext cx="1009547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จมูก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47B61FAE-78CA-441B-8F1E-4EB0EE45273A}"/>
                </a:ext>
              </a:extLst>
            </p:cNvPr>
            <p:cNvSpPr txBox="1"/>
            <p:nvPr/>
          </p:nvSpPr>
          <p:spPr>
            <a:xfrm flipH="1">
              <a:off x="6523718" y="3334061"/>
              <a:ext cx="3066992" cy="64326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หายใจ</a:t>
              </a:r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และ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ดมกลิ่น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EE6C6B4-BBD4-49E6-9344-D80C96F8B041}"/>
              </a:ext>
            </a:extLst>
          </p:cNvPr>
          <p:cNvGrpSpPr/>
          <p:nvPr/>
        </p:nvGrpSpPr>
        <p:grpSpPr>
          <a:xfrm>
            <a:off x="4288062" y="3734004"/>
            <a:ext cx="7238507" cy="993971"/>
            <a:chOff x="4685601" y="4095480"/>
            <a:chExt cx="7741551" cy="1086120"/>
          </a:xfrm>
        </p:grpSpPr>
        <p:pic>
          <p:nvPicPr>
            <p:cNvPr id="124" name="Graphic 123">
              <a:extLst>
                <a:ext uri="{FF2B5EF4-FFF2-40B4-BE49-F238E27FC236}">
                  <a16:creationId xmlns:a16="http://schemas.microsoft.com/office/drawing/2014/main" id="{4AE9146C-8207-4393-B821-1B0375F653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49727" b="32678"/>
            <a:stretch/>
          </p:blipFill>
          <p:spPr>
            <a:xfrm>
              <a:off x="4685601" y="4095480"/>
              <a:ext cx="7741551" cy="1086120"/>
            </a:xfrm>
            <a:prstGeom prst="rect">
              <a:avLst/>
            </a:prstGeom>
          </p:spPr>
        </p:pic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7C905392-B4B9-4ABB-ACE4-A5B6DBE02448}"/>
                </a:ext>
              </a:extLst>
            </p:cNvPr>
            <p:cNvSpPr txBox="1"/>
            <p:nvPr/>
          </p:nvSpPr>
          <p:spPr>
            <a:xfrm flipH="1">
              <a:off x="5526477" y="4271933"/>
              <a:ext cx="1068817" cy="859839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ปาก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2CEEF610-DDE7-402F-9BA5-18D8538FF39D}"/>
                </a:ext>
              </a:extLst>
            </p:cNvPr>
            <p:cNvSpPr txBox="1"/>
            <p:nvPr/>
          </p:nvSpPr>
          <p:spPr>
            <a:xfrm flipH="1">
              <a:off x="6523718" y="4415565"/>
              <a:ext cx="3854934" cy="64327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ใช้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พูด</a:t>
              </a:r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และ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รับประทาน</a:t>
              </a:r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อาหาร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DE0D99E-C602-4656-94E8-2E056F395D30}"/>
              </a:ext>
            </a:extLst>
          </p:cNvPr>
          <p:cNvGrpSpPr/>
          <p:nvPr/>
        </p:nvGrpSpPr>
        <p:grpSpPr>
          <a:xfrm>
            <a:off x="4288062" y="4753750"/>
            <a:ext cx="7676257" cy="901498"/>
            <a:chOff x="4685601" y="5181366"/>
            <a:chExt cx="8209728" cy="985075"/>
          </a:xfrm>
        </p:grpSpPr>
        <p:pic>
          <p:nvPicPr>
            <p:cNvPr id="125" name="Graphic 124">
              <a:extLst>
                <a:ext uri="{FF2B5EF4-FFF2-40B4-BE49-F238E27FC236}">
                  <a16:creationId xmlns:a16="http://schemas.microsoft.com/office/drawing/2014/main" id="{3773E2C7-2522-4670-B15C-915C83100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5601" y="5181366"/>
              <a:ext cx="7741551" cy="985075"/>
            </a:xfrm>
            <a:prstGeom prst="rect">
              <a:avLst/>
            </a:prstGeom>
          </p:spPr>
        </p:pic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517DEA20-3CB4-4A2D-A97F-0447B948703F}"/>
                </a:ext>
              </a:extLst>
            </p:cNvPr>
            <p:cNvSpPr txBox="1"/>
            <p:nvPr/>
          </p:nvSpPr>
          <p:spPr>
            <a:xfrm flipH="1">
              <a:off x="5536867" y="5310128"/>
              <a:ext cx="2239967" cy="792578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แขนและมือ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9821E747-4855-4CB9-8C50-86ABF5E783C3}"/>
                </a:ext>
              </a:extLst>
            </p:cNvPr>
            <p:cNvSpPr txBox="1"/>
            <p:nvPr/>
          </p:nvSpPr>
          <p:spPr>
            <a:xfrm flipH="1">
              <a:off x="7402053" y="5398166"/>
              <a:ext cx="5493276" cy="64327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แขนช่วย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เคลื่อนไหว</a:t>
              </a:r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 มือใช้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หยิบ</a:t>
              </a:r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สิ่งของต่าง ๆ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DC155A3A-65FA-4284-8163-6245574C8A9E}"/>
              </a:ext>
            </a:extLst>
          </p:cNvPr>
          <p:cNvGrpSpPr/>
          <p:nvPr/>
        </p:nvGrpSpPr>
        <p:grpSpPr>
          <a:xfrm>
            <a:off x="745054" y="1469640"/>
            <a:ext cx="3147154" cy="5166563"/>
            <a:chOff x="5303519" y="2066528"/>
            <a:chExt cx="3205674" cy="5262633"/>
          </a:xfrm>
        </p:grpSpPr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099B1627-740E-4F6C-B374-D06B2A79B269}"/>
                </a:ext>
              </a:extLst>
            </p:cNvPr>
            <p:cNvSpPr/>
            <p:nvPr/>
          </p:nvSpPr>
          <p:spPr>
            <a:xfrm>
              <a:off x="5567413" y="6806401"/>
              <a:ext cx="2677886" cy="522760"/>
            </a:xfrm>
            <a:prstGeom prst="ellipse">
              <a:avLst/>
            </a:prstGeom>
            <a:solidFill>
              <a:schemeClr val="dk1">
                <a:alpha val="2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solidFill>
                  <a:schemeClr val="tx1"/>
                </a:solidFill>
              </a:endParaRPr>
            </a:p>
          </p:txBody>
        </p:sp>
        <p:pic>
          <p:nvPicPr>
            <p:cNvPr id="118" name="Graphic 117">
              <a:extLst>
                <a:ext uri="{FF2B5EF4-FFF2-40B4-BE49-F238E27FC236}">
                  <a16:creationId xmlns:a16="http://schemas.microsoft.com/office/drawing/2014/main" id="{D8BCA6F2-8575-402A-A09A-8C682BEA13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303519" y="2066528"/>
              <a:ext cx="3205674" cy="5129079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6F14F6-38E0-4B96-97A3-ADA1633957FC}"/>
              </a:ext>
            </a:extLst>
          </p:cNvPr>
          <p:cNvGrpSpPr/>
          <p:nvPr/>
        </p:nvGrpSpPr>
        <p:grpSpPr>
          <a:xfrm>
            <a:off x="4288062" y="5735109"/>
            <a:ext cx="7238506" cy="908959"/>
            <a:chOff x="4685601" y="6198781"/>
            <a:chExt cx="7909577" cy="993228"/>
          </a:xfrm>
        </p:grpSpPr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12BEC9BA-E9E9-4D36-8B3E-AC45E64E57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5601" y="6198781"/>
              <a:ext cx="7909577" cy="993228"/>
            </a:xfrm>
            <a:prstGeom prst="rect">
              <a:avLst/>
            </a:prstGeom>
          </p:spPr>
        </p:pic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C76C99D-1343-4D96-8FD9-7CF205A1902B}"/>
                </a:ext>
              </a:extLst>
            </p:cNvPr>
            <p:cNvSpPr txBox="1"/>
            <p:nvPr/>
          </p:nvSpPr>
          <p:spPr>
            <a:xfrm flipH="1">
              <a:off x="5555342" y="6343574"/>
              <a:ext cx="2061430" cy="792578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ขาและเท้า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1798C740-E673-4673-8A58-0596401545F9}"/>
                </a:ext>
              </a:extLst>
            </p:cNvPr>
            <p:cNvSpPr txBox="1"/>
            <p:nvPr/>
          </p:nvSpPr>
          <p:spPr>
            <a:xfrm flipH="1">
              <a:off x="7439790" y="6396431"/>
              <a:ext cx="5028663" cy="643270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ขาช่วยในการ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เคลื่อนที่ </a:t>
              </a:r>
              <a:r>
                <a:rPr lang="th-TH" sz="3112" dirty="0">
                  <a:latin typeface="TH Sarabun New" pitchFamily="34" charset="-34"/>
                  <a:cs typeface="TH Sarabun New" pitchFamily="34" charset="-34"/>
                </a:rPr>
                <a:t>เท้า</a:t>
              </a:r>
              <a:r>
                <a:rPr lang="th-TH" sz="3112" b="1" dirty="0">
                  <a:latin typeface="TH Sarabun New" pitchFamily="34" charset="-34"/>
                  <a:cs typeface="TH Sarabun New" pitchFamily="34" charset="-34"/>
                </a:rPr>
                <a:t>รับน้ำหนักตัว</a:t>
              </a:r>
            </a:p>
          </p:txBody>
        </p:sp>
      </p:grpSp>
      <p:pic>
        <p:nvPicPr>
          <p:cNvPr id="34" name="text1">
            <a:extLst>
              <a:ext uri="{FF2B5EF4-FFF2-40B4-BE49-F238E27FC236}">
                <a16:creationId xmlns:a16="http://schemas.microsoft.com/office/drawing/2014/main" id="{1B40684B-3171-4826-8757-220FC963318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865" y="95074"/>
            <a:ext cx="5338961" cy="924209"/>
          </a:xfrm>
          <a:prstGeom prst="rect">
            <a:avLst/>
          </a:prstGeom>
        </p:spPr>
      </p:pic>
      <p:pic>
        <p:nvPicPr>
          <p:cNvPr id="36" name="Picture 35">
            <a:hlinkClick r:id="rId14" action="ppaction://hlinksldjump"/>
            <a:extLst>
              <a:ext uri="{FF2B5EF4-FFF2-40B4-BE49-F238E27FC236}">
                <a16:creationId xmlns:a16="http://schemas.microsoft.com/office/drawing/2014/main" id="{505DE3D8-E33A-4EFD-9D58-E16099645D1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pic>
        <p:nvPicPr>
          <p:cNvPr id="107" name="Picture 10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3AC0F9-CFFA-4CB8-A0FD-3850A6D33F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1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raphic 57">
            <a:extLst>
              <a:ext uri="{FF2B5EF4-FFF2-40B4-BE49-F238E27FC236}">
                <a16:creationId xmlns:a16="http://schemas.microsoft.com/office/drawing/2014/main" id="{7EC666F9-ED27-42D4-A9EC-D35D80496A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4690" y="26590"/>
            <a:ext cx="12252107" cy="6834029"/>
          </a:xfrm>
          <a:prstGeom prst="rect">
            <a:avLst/>
          </a:prstGeom>
        </p:spPr>
      </p:pic>
      <p:pic>
        <p:nvPicPr>
          <p:cNvPr id="21" name="พื้นหลัง" hidden="1">
            <a:extLst>
              <a:ext uri="{FF2B5EF4-FFF2-40B4-BE49-F238E27FC236}">
                <a16:creationId xmlns:a16="http://schemas.microsoft.com/office/drawing/2014/main" id="{6079B94F-5D11-49FA-8437-7A8D0768B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1986"/>
            <a:ext cx="12192000" cy="6834029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281298" y="1065966"/>
            <a:ext cx="11384554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itchFamily="34" charset="-34"/>
              </a:rPr>
              <a:t>คลิกเลือกอวัยวะภายในแต่ละส่วนมาประกอบอวัยวะบนร่างกายให้สมบูรณ์</a:t>
            </a:r>
          </a:p>
        </p:txBody>
      </p:sp>
      <p:pic>
        <p:nvPicPr>
          <p:cNvPr id="20" name="text2">
            <a:extLst>
              <a:ext uri="{FF2B5EF4-FFF2-40B4-BE49-F238E27FC236}">
                <a16:creationId xmlns:a16="http://schemas.microsoft.com/office/drawing/2014/main" id="{D3AAE152-368E-4DC6-AE58-503A161838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1" y="609844"/>
            <a:ext cx="3024967" cy="592152"/>
          </a:xfrm>
          <a:prstGeom prst="rect">
            <a:avLst/>
          </a:prstGeom>
        </p:spPr>
      </p:pic>
      <p:pic>
        <p:nvPicPr>
          <p:cNvPr id="25" name="back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7A52270-8A26-4FA9-9732-D567477246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26" name="logo">
            <a:extLst>
              <a:ext uri="{FF2B5EF4-FFF2-40B4-BE49-F238E27FC236}">
                <a16:creationId xmlns:a16="http://schemas.microsoft.com/office/drawing/2014/main" id="{EADB6C33-F938-416E-BABB-8291D8B640A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0" y="11986"/>
            <a:ext cx="714342" cy="752613"/>
          </a:xfrm>
          <a:prstGeom prst="rect">
            <a:avLst/>
          </a:prstGeom>
        </p:spPr>
      </p:pic>
      <p:pic>
        <p:nvPicPr>
          <p:cNvPr id="31" name="สมองเทา">
            <a:extLst>
              <a:ext uri="{FF2B5EF4-FFF2-40B4-BE49-F238E27FC236}">
                <a16:creationId xmlns:a16="http://schemas.microsoft.com/office/drawing/2014/main" id="{61264031-E250-4ABB-914B-FED817D89A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6680" y="2014414"/>
            <a:ext cx="1325470" cy="1410074"/>
          </a:xfrm>
          <a:prstGeom prst="rect">
            <a:avLst/>
          </a:prstGeom>
        </p:spPr>
      </p:pic>
      <p:pic>
        <p:nvPicPr>
          <p:cNvPr id="32" name="สมองฟ้า">
            <a:extLst>
              <a:ext uri="{FF2B5EF4-FFF2-40B4-BE49-F238E27FC236}">
                <a16:creationId xmlns:a16="http://schemas.microsoft.com/office/drawing/2014/main" id="{310B38AF-D66D-452E-ADFC-DB7353A49A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6681" y="2014414"/>
            <a:ext cx="1332633" cy="1411022"/>
          </a:xfrm>
          <a:prstGeom prst="rect">
            <a:avLst/>
          </a:prstGeom>
        </p:spPr>
      </p:pic>
      <p:pic>
        <p:nvPicPr>
          <p:cNvPr id="34" name="ปอดเทา">
            <a:extLst>
              <a:ext uri="{FF2B5EF4-FFF2-40B4-BE49-F238E27FC236}">
                <a16:creationId xmlns:a16="http://schemas.microsoft.com/office/drawing/2014/main" id="{87D3AED9-3328-4A96-8758-EB531DD262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3332" y="2018926"/>
            <a:ext cx="1325469" cy="1410074"/>
          </a:xfrm>
          <a:prstGeom prst="rect">
            <a:avLst/>
          </a:prstGeom>
        </p:spPr>
      </p:pic>
      <p:pic>
        <p:nvPicPr>
          <p:cNvPr id="35" name="ปอดฟ้า">
            <a:extLst>
              <a:ext uri="{FF2B5EF4-FFF2-40B4-BE49-F238E27FC236}">
                <a16:creationId xmlns:a16="http://schemas.microsoft.com/office/drawing/2014/main" id="{5E8F5537-E840-4A55-BAA8-8CF2D001483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3332" y="2017978"/>
            <a:ext cx="1332632" cy="1411022"/>
          </a:xfrm>
          <a:prstGeom prst="rect">
            <a:avLst/>
          </a:prstGeom>
        </p:spPr>
      </p:pic>
      <p:pic>
        <p:nvPicPr>
          <p:cNvPr id="36" name="หัวใจเทา">
            <a:extLst>
              <a:ext uri="{FF2B5EF4-FFF2-40B4-BE49-F238E27FC236}">
                <a16:creationId xmlns:a16="http://schemas.microsoft.com/office/drawing/2014/main" id="{BAADCE0C-9C43-4C89-BC52-A47D6629CDE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8338" y="2018926"/>
            <a:ext cx="1339797" cy="1425315"/>
          </a:xfrm>
          <a:prstGeom prst="rect">
            <a:avLst/>
          </a:prstGeom>
        </p:spPr>
      </p:pic>
      <p:pic>
        <p:nvPicPr>
          <p:cNvPr id="37" name="หัวใจฟ้า">
            <a:extLst>
              <a:ext uri="{FF2B5EF4-FFF2-40B4-BE49-F238E27FC236}">
                <a16:creationId xmlns:a16="http://schemas.microsoft.com/office/drawing/2014/main" id="{75D87EEC-6E83-435E-8878-E32B23F5D76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143" y="2023816"/>
            <a:ext cx="1332633" cy="1411022"/>
          </a:xfrm>
          <a:prstGeom prst="rect">
            <a:avLst/>
          </a:prstGeom>
        </p:spPr>
      </p:pic>
      <p:pic>
        <p:nvPicPr>
          <p:cNvPr id="56" name="กระเพาะเทา">
            <a:extLst>
              <a:ext uri="{FF2B5EF4-FFF2-40B4-BE49-F238E27FC236}">
                <a16:creationId xmlns:a16="http://schemas.microsoft.com/office/drawing/2014/main" id="{E66626A9-2211-4450-B12E-32AAB756ED5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3036" y="3973458"/>
            <a:ext cx="1325470" cy="1410074"/>
          </a:xfrm>
          <a:prstGeom prst="rect">
            <a:avLst/>
          </a:prstGeom>
        </p:spPr>
      </p:pic>
      <p:pic>
        <p:nvPicPr>
          <p:cNvPr id="61" name="กระเพาะฟ้า">
            <a:extLst>
              <a:ext uri="{FF2B5EF4-FFF2-40B4-BE49-F238E27FC236}">
                <a16:creationId xmlns:a16="http://schemas.microsoft.com/office/drawing/2014/main" id="{41E11DF7-7E8B-4001-AFC1-E1A1C278DCE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9206" y="3973459"/>
            <a:ext cx="1325902" cy="1411444"/>
          </a:xfrm>
          <a:prstGeom prst="rect">
            <a:avLst/>
          </a:prstGeom>
        </p:spPr>
      </p:pic>
      <p:pic>
        <p:nvPicPr>
          <p:cNvPr id="66" name="ลำใส้ใหญ่เทา">
            <a:extLst>
              <a:ext uri="{FF2B5EF4-FFF2-40B4-BE49-F238E27FC236}">
                <a16:creationId xmlns:a16="http://schemas.microsoft.com/office/drawing/2014/main" id="{C28C0C54-938E-4A37-BD1A-72BD1E02335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6595" y="3958177"/>
            <a:ext cx="1346961" cy="1425356"/>
          </a:xfrm>
          <a:prstGeom prst="rect">
            <a:avLst/>
          </a:prstGeom>
        </p:spPr>
      </p:pic>
      <p:pic>
        <p:nvPicPr>
          <p:cNvPr id="69" name="ลำไส้ใหญ่ฟ้า">
            <a:extLst>
              <a:ext uri="{FF2B5EF4-FFF2-40B4-BE49-F238E27FC236}">
                <a16:creationId xmlns:a16="http://schemas.microsoft.com/office/drawing/2014/main" id="{1D62EC07-0045-4B85-9127-94B02ADDF51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0924" y="3958177"/>
            <a:ext cx="1332633" cy="1411022"/>
          </a:xfrm>
          <a:prstGeom prst="rect">
            <a:avLst/>
          </a:prstGeom>
        </p:spPr>
      </p:pic>
      <p:pic>
        <p:nvPicPr>
          <p:cNvPr id="70" name="ไส้เล็กเทา">
            <a:extLst>
              <a:ext uri="{FF2B5EF4-FFF2-40B4-BE49-F238E27FC236}">
                <a16:creationId xmlns:a16="http://schemas.microsoft.com/office/drawing/2014/main" id="{17E27583-CA5B-4DB1-8540-24605A8788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6730" y="3977247"/>
            <a:ext cx="1339797" cy="1417774"/>
          </a:xfrm>
          <a:prstGeom prst="rect">
            <a:avLst/>
          </a:prstGeom>
        </p:spPr>
      </p:pic>
      <p:pic>
        <p:nvPicPr>
          <p:cNvPr id="71" name="ไส้เล็กฟ้า">
            <a:extLst>
              <a:ext uri="{FF2B5EF4-FFF2-40B4-BE49-F238E27FC236}">
                <a16:creationId xmlns:a16="http://schemas.microsoft.com/office/drawing/2014/main" id="{82372DE1-CD97-4915-930D-49EC805181F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9535" y="3973458"/>
            <a:ext cx="1332633" cy="141102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DDC7B03-F87E-4168-9AF8-0F5A0CEB4AF1}"/>
              </a:ext>
            </a:extLst>
          </p:cNvPr>
          <p:cNvGrpSpPr/>
          <p:nvPr/>
        </p:nvGrpSpPr>
        <p:grpSpPr>
          <a:xfrm>
            <a:off x="1002945" y="1694941"/>
            <a:ext cx="2698777" cy="4934458"/>
            <a:chOff x="565302" y="1948753"/>
            <a:chExt cx="2948976" cy="5391923"/>
          </a:xfrm>
        </p:grpSpPr>
        <p:sp>
          <p:nvSpPr>
            <p:cNvPr id="63" name="เงา">
              <a:extLst>
                <a:ext uri="{FF2B5EF4-FFF2-40B4-BE49-F238E27FC236}">
                  <a16:creationId xmlns:a16="http://schemas.microsoft.com/office/drawing/2014/main" id="{1A2A41B9-DB00-498F-A7B5-87BDFD9CDC0C}"/>
                </a:ext>
              </a:extLst>
            </p:cNvPr>
            <p:cNvSpPr/>
            <p:nvPr/>
          </p:nvSpPr>
          <p:spPr>
            <a:xfrm>
              <a:off x="662558" y="6803861"/>
              <a:ext cx="2749882" cy="536815"/>
            </a:xfrm>
            <a:prstGeom prst="ellipse">
              <a:avLst/>
            </a:prstGeom>
            <a:solidFill>
              <a:schemeClr val="dk1">
                <a:alpha val="2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4" name="น้อง">
              <a:extLst>
                <a:ext uri="{FF2B5EF4-FFF2-40B4-BE49-F238E27FC236}">
                  <a16:creationId xmlns:a16="http://schemas.microsoft.com/office/drawing/2014/main" id="{D8A2D557-B536-44C1-838E-8AE5B153A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65302" y="1948753"/>
              <a:ext cx="2948976" cy="5261898"/>
            </a:xfrm>
            <a:prstGeom prst="rect">
              <a:avLst/>
            </a:prstGeom>
          </p:spPr>
        </p:pic>
      </p:grpSp>
      <p:pic>
        <p:nvPicPr>
          <p:cNvPr id="91" name="ลำไส้หลังเส้นปะ">
            <a:extLst>
              <a:ext uri="{FF2B5EF4-FFF2-40B4-BE49-F238E27FC236}">
                <a16:creationId xmlns:a16="http://schemas.microsoft.com/office/drawing/2014/main" id="{85404670-4B9F-4256-AA1C-8DC79119B8C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386" y="4285781"/>
            <a:ext cx="977267" cy="890674"/>
          </a:xfrm>
          <a:prstGeom prst="rect">
            <a:avLst/>
          </a:prstGeom>
        </p:spPr>
      </p:pic>
      <p:pic>
        <p:nvPicPr>
          <p:cNvPr id="87" name="ไส้เส้นปะ">
            <a:extLst>
              <a:ext uri="{FF2B5EF4-FFF2-40B4-BE49-F238E27FC236}">
                <a16:creationId xmlns:a16="http://schemas.microsoft.com/office/drawing/2014/main" id="{6D90C8E6-C61F-437E-9913-DBF6E039453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7128" y="4355760"/>
            <a:ext cx="812250" cy="652358"/>
          </a:xfrm>
          <a:prstGeom prst="rect">
            <a:avLst/>
          </a:prstGeom>
        </p:spPr>
      </p:pic>
      <p:pic>
        <p:nvPicPr>
          <p:cNvPr id="48" name="กระเพาเส้นปะ">
            <a:extLst>
              <a:ext uri="{FF2B5EF4-FFF2-40B4-BE49-F238E27FC236}">
                <a16:creationId xmlns:a16="http://schemas.microsoft.com/office/drawing/2014/main" id="{22997CDD-124D-47D2-9F6D-FAE277948D2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216" y="3914216"/>
            <a:ext cx="621571" cy="615029"/>
          </a:xfrm>
          <a:prstGeom prst="rect">
            <a:avLst/>
          </a:prstGeom>
        </p:spPr>
      </p:pic>
      <p:grpSp>
        <p:nvGrpSpPr>
          <p:cNvPr id="8" name="ลำไส้ใหญ่สี">
            <a:extLst>
              <a:ext uri="{FF2B5EF4-FFF2-40B4-BE49-F238E27FC236}">
                <a16:creationId xmlns:a16="http://schemas.microsoft.com/office/drawing/2014/main" id="{681DD93A-3DE3-4845-8E49-66170BB5F24A}"/>
              </a:ext>
            </a:extLst>
          </p:cNvPr>
          <p:cNvGrpSpPr/>
          <p:nvPr/>
        </p:nvGrpSpPr>
        <p:grpSpPr>
          <a:xfrm>
            <a:off x="1881010" y="4286521"/>
            <a:ext cx="4259219" cy="1116427"/>
            <a:chOff x="1524771" y="4780600"/>
            <a:chExt cx="4654084" cy="1219931"/>
          </a:xfrm>
        </p:grpSpPr>
        <p:pic>
          <p:nvPicPr>
            <p:cNvPr id="93" name="ลำไส้หลังสี">
              <a:extLst>
                <a:ext uri="{FF2B5EF4-FFF2-40B4-BE49-F238E27FC236}">
                  <a16:creationId xmlns:a16="http://schemas.microsoft.com/office/drawing/2014/main" id="{6E6A32B2-D352-4617-8DD1-588479BED7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4771" y="4780600"/>
              <a:ext cx="1054351" cy="959730"/>
            </a:xfrm>
            <a:prstGeom prst="rect">
              <a:avLst/>
            </a:prstGeom>
          </p:spPr>
        </p:pic>
        <p:sp>
          <p:nvSpPr>
            <p:cNvPr id="100" name="ชื่อลำไส้ใหญ่">
              <a:extLst>
                <a:ext uri="{FF2B5EF4-FFF2-40B4-BE49-F238E27FC236}">
                  <a16:creationId xmlns:a16="http://schemas.microsoft.com/office/drawing/2014/main" id="{5AF75AD3-2259-4AD0-BE56-D85C73F834BB}"/>
                </a:ext>
              </a:extLst>
            </p:cNvPr>
            <p:cNvSpPr txBox="1"/>
            <p:nvPr/>
          </p:nvSpPr>
          <p:spPr>
            <a:xfrm flipH="1">
              <a:off x="3510885" y="5342478"/>
              <a:ext cx="2667970" cy="65805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ลำไส้ใหญ่</a:t>
              </a:r>
            </a:p>
          </p:txBody>
        </p:sp>
        <p:pic>
          <p:nvPicPr>
            <p:cNvPr id="107" name="เส้นลำไส้ใหญ่">
              <a:extLst>
                <a:ext uri="{FF2B5EF4-FFF2-40B4-BE49-F238E27FC236}">
                  <a16:creationId xmlns:a16="http://schemas.microsoft.com/office/drawing/2014/main" id="{AB30176B-7556-42F6-971E-6B825D3DD8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 t="92858"/>
            <a:stretch/>
          </p:blipFill>
          <p:spPr>
            <a:xfrm>
              <a:off x="2023942" y="5477618"/>
              <a:ext cx="2060762" cy="243024"/>
            </a:xfrm>
            <a:prstGeom prst="rect">
              <a:avLst/>
            </a:prstGeom>
          </p:spPr>
        </p:pic>
      </p:grpSp>
      <p:grpSp>
        <p:nvGrpSpPr>
          <p:cNvPr id="9" name="ลำไส้เล็กสี">
            <a:extLst>
              <a:ext uri="{FF2B5EF4-FFF2-40B4-BE49-F238E27FC236}">
                <a16:creationId xmlns:a16="http://schemas.microsoft.com/office/drawing/2014/main" id="{3CE5AE64-5D1E-457A-B821-BFD5A96061B5}"/>
              </a:ext>
            </a:extLst>
          </p:cNvPr>
          <p:cNvGrpSpPr/>
          <p:nvPr/>
        </p:nvGrpSpPr>
        <p:grpSpPr>
          <a:xfrm>
            <a:off x="1968754" y="4355760"/>
            <a:ext cx="4041791" cy="639566"/>
            <a:chOff x="1620649" y="4856253"/>
            <a:chExt cx="4416499" cy="698859"/>
          </a:xfrm>
        </p:grpSpPr>
        <p:pic>
          <p:nvPicPr>
            <p:cNvPr id="89" name="ไส้สี">
              <a:extLst>
                <a:ext uri="{FF2B5EF4-FFF2-40B4-BE49-F238E27FC236}">
                  <a16:creationId xmlns:a16="http://schemas.microsoft.com/office/drawing/2014/main" id="{43116974-8DEB-4BF9-80D6-9F2C6BB543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0649" y="4856253"/>
              <a:ext cx="873575" cy="698859"/>
            </a:xfrm>
            <a:prstGeom prst="rect">
              <a:avLst/>
            </a:prstGeom>
          </p:spPr>
        </p:pic>
        <p:sp>
          <p:nvSpPr>
            <p:cNvPr id="99" name="ชื่อลำไส้เล็ก">
              <a:extLst>
                <a:ext uri="{FF2B5EF4-FFF2-40B4-BE49-F238E27FC236}">
                  <a16:creationId xmlns:a16="http://schemas.microsoft.com/office/drawing/2014/main" id="{F558D59B-3903-4B57-9E1A-AD43EBD7B86C}"/>
                </a:ext>
              </a:extLst>
            </p:cNvPr>
            <p:cNvSpPr txBox="1"/>
            <p:nvPr/>
          </p:nvSpPr>
          <p:spPr>
            <a:xfrm flipH="1">
              <a:off x="3369178" y="4895393"/>
              <a:ext cx="2667970" cy="65805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ลำไส้เล็ก</a:t>
              </a:r>
            </a:p>
          </p:txBody>
        </p:sp>
        <p:pic>
          <p:nvPicPr>
            <p:cNvPr id="106" name="เส้นลำไส้เล็ก">
              <a:extLst>
                <a:ext uri="{FF2B5EF4-FFF2-40B4-BE49-F238E27FC236}">
                  <a16:creationId xmlns:a16="http://schemas.microsoft.com/office/drawing/2014/main" id="{99D2DA9D-BAA6-47B4-B5E6-CF1CCBB2ED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 t="80821" b="10294"/>
            <a:stretch/>
          </p:blipFill>
          <p:spPr>
            <a:xfrm>
              <a:off x="2003394" y="5098871"/>
              <a:ext cx="2122598" cy="302318"/>
            </a:xfrm>
            <a:prstGeom prst="rect">
              <a:avLst/>
            </a:prstGeom>
          </p:spPr>
        </p:pic>
      </p:grpSp>
      <p:grpSp>
        <p:nvGrpSpPr>
          <p:cNvPr id="7" name="กระเพาะสี">
            <a:extLst>
              <a:ext uri="{FF2B5EF4-FFF2-40B4-BE49-F238E27FC236}">
                <a16:creationId xmlns:a16="http://schemas.microsoft.com/office/drawing/2014/main" id="{D1D06F04-EF67-4E17-848A-6C8A6F74CB96}"/>
              </a:ext>
            </a:extLst>
          </p:cNvPr>
          <p:cNvGrpSpPr/>
          <p:nvPr/>
        </p:nvGrpSpPr>
        <p:grpSpPr>
          <a:xfrm>
            <a:off x="2086840" y="3915675"/>
            <a:ext cx="4304768" cy="656130"/>
            <a:chOff x="1749683" y="4375371"/>
            <a:chExt cx="4703856" cy="716959"/>
          </a:xfrm>
        </p:grpSpPr>
        <p:pic>
          <p:nvPicPr>
            <p:cNvPr id="57" name="กระเพาะสี">
              <a:extLst>
                <a:ext uri="{FF2B5EF4-FFF2-40B4-BE49-F238E27FC236}">
                  <a16:creationId xmlns:a16="http://schemas.microsoft.com/office/drawing/2014/main" id="{207F0D2C-FC72-4D9B-8E92-04D8EE1B40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9683" y="4375371"/>
              <a:ext cx="664897" cy="657748"/>
            </a:xfrm>
            <a:prstGeom prst="rect">
              <a:avLst/>
            </a:prstGeom>
          </p:spPr>
        </p:pic>
        <p:sp>
          <p:nvSpPr>
            <p:cNvPr id="98" name="ชื่อกระเพาะ">
              <a:extLst>
                <a:ext uri="{FF2B5EF4-FFF2-40B4-BE49-F238E27FC236}">
                  <a16:creationId xmlns:a16="http://schemas.microsoft.com/office/drawing/2014/main" id="{B58883E1-2883-4790-ACA8-1BA7A37C4882}"/>
                </a:ext>
              </a:extLst>
            </p:cNvPr>
            <p:cNvSpPr txBox="1"/>
            <p:nvPr/>
          </p:nvSpPr>
          <p:spPr>
            <a:xfrm flipH="1">
              <a:off x="3785569" y="4434277"/>
              <a:ext cx="2667970" cy="65805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กระเพาะอาหาร</a:t>
              </a:r>
            </a:p>
          </p:txBody>
        </p:sp>
        <p:pic>
          <p:nvPicPr>
            <p:cNvPr id="103" name="เส้นกระเพาะ">
              <a:extLst>
                <a:ext uri="{FF2B5EF4-FFF2-40B4-BE49-F238E27FC236}">
                  <a16:creationId xmlns:a16="http://schemas.microsoft.com/office/drawing/2014/main" id="{E10519A0-1F2A-4C34-AD36-275BB08327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 t="67105" b="23579"/>
            <a:stretch/>
          </p:blipFill>
          <p:spPr>
            <a:xfrm>
              <a:off x="2003393" y="4611602"/>
              <a:ext cx="2243549" cy="316992"/>
            </a:xfrm>
            <a:prstGeom prst="rect">
              <a:avLst/>
            </a:prstGeom>
          </p:spPr>
        </p:pic>
      </p:grpSp>
      <p:pic>
        <p:nvPicPr>
          <p:cNvPr id="14" name="สมองเส้นปะ">
            <a:extLst>
              <a:ext uri="{FF2B5EF4-FFF2-40B4-BE49-F238E27FC236}">
                <a16:creationId xmlns:a16="http://schemas.microsoft.com/office/drawing/2014/main" id="{C595F712-1A5F-484E-9D50-027C393E415B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2039" y="1771966"/>
            <a:ext cx="1028825" cy="627759"/>
          </a:xfrm>
          <a:prstGeom prst="rect">
            <a:avLst/>
          </a:prstGeom>
        </p:spPr>
      </p:pic>
      <p:pic>
        <p:nvPicPr>
          <p:cNvPr id="18" name="ปอดเส้นปะ">
            <a:extLst>
              <a:ext uri="{FF2B5EF4-FFF2-40B4-BE49-F238E27FC236}">
                <a16:creationId xmlns:a16="http://schemas.microsoft.com/office/drawing/2014/main" id="{EA55F595-4778-47B3-A4E0-9F2293B41A3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1011" y="3274073"/>
            <a:ext cx="946239" cy="908135"/>
          </a:xfrm>
          <a:prstGeom prst="rect">
            <a:avLst/>
          </a:prstGeom>
        </p:spPr>
      </p:pic>
      <p:pic>
        <p:nvPicPr>
          <p:cNvPr id="41" name="หัวใจเส้นปะ">
            <a:extLst>
              <a:ext uri="{FF2B5EF4-FFF2-40B4-BE49-F238E27FC236}">
                <a16:creationId xmlns:a16="http://schemas.microsoft.com/office/drawing/2014/main" id="{7C59E1F0-CB13-435D-8123-DDF93817815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0010" y="3564606"/>
            <a:ext cx="355141" cy="560029"/>
          </a:xfrm>
          <a:prstGeom prst="rect">
            <a:avLst/>
          </a:prstGeom>
        </p:spPr>
      </p:pic>
      <p:pic>
        <p:nvPicPr>
          <p:cNvPr id="59" name="ลำไส้หน้าปะ">
            <a:extLst>
              <a:ext uri="{FF2B5EF4-FFF2-40B4-BE49-F238E27FC236}">
                <a16:creationId xmlns:a16="http://schemas.microsoft.com/office/drawing/2014/main" id="{AAD4C515-5BCC-48DB-A16F-51E317A4C252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629" y="4280124"/>
            <a:ext cx="930004" cy="381449"/>
          </a:xfrm>
          <a:prstGeom prst="rect">
            <a:avLst/>
          </a:prstGeom>
        </p:spPr>
      </p:pic>
      <p:pic>
        <p:nvPicPr>
          <p:cNvPr id="68" name="ลำไส้หน้าสี">
            <a:extLst>
              <a:ext uri="{FF2B5EF4-FFF2-40B4-BE49-F238E27FC236}">
                <a16:creationId xmlns:a16="http://schemas.microsoft.com/office/drawing/2014/main" id="{FADEE48C-C812-4FC4-B5BD-2A182F75459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255" y="4279096"/>
            <a:ext cx="917176" cy="369890"/>
          </a:xfrm>
          <a:prstGeom prst="rect">
            <a:avLst/>
          </a:prstGeom>
        </p:spPr>
      </p:pic>
      <p:grpSp>
        <p:nvGrpSpPr>
          <p:cNvPr id="3" name="สมองสี">
            <a:extLst>
              <a:ext uri="{FF2B5EF4-FFF2-40B4-BE49-F238E27FC236}">
                <a16:creationId xmlns:a16="http://schemas.microsoft.com/office/drawing/2014/main" id="{8349455E-9D47-4D30-B76D-7B0033AC44EF}"/>
              </a:ext>
            </a:extLst>
          </p:cNvPr>
          <p:cNvGrpSpPr/>
          <p:nvPr/>
        </p:nvGrpSpPr>
        <p:grpSpPr>
          <a:xfrm>
            <a:off x="1843664" y="1785250"/>
            <a:ext cx="3090483" cy="650762"/>
            <a:chOff x="1483963" y="2047434"/>
            <a:chExt cx="3376996" cy="711093"/>
          </a:xfrm>
        </p:grpSpPr>
        <p:pic>
          <p:nvPicPr>
            <p:cNvPr id="16" name="สมองสี">
              <a:extLst>
                <a:ext uri="{FF2B5EF4-FFF2-40B4-BE49-F238E27FC236}">
                  <a16:creationId xmlns:a16="http://schemas.microsoft.com/office/drawing/2014/main" id="{5880982E-4F27-4C45-8F7C-4A4452099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3963" y="2047434"/>
              <a:ext cx="1111503" cy="666902"/>
            </a:xfrm>
            <a:prstGeom prst="rect">
              <a:avLst/>
            </a:prstGeom>
          </p:spPr>
        </p:pic>
        <p:sp>
          <p:nvSpPr>
            <p:cNvPr id="95" name="ชื่อสมอง">
              <a:extLst>
                <a:ext uri="{FF2B5EF4-FFF2-40B4-BE49-F238E27FC236}">
                  <a16:creationId xmlns:a16="http://schemas.microsoft.com/office/drawing/2014/main" id="{95E4B382-2A7C-4057-96A1-41715D02B5A3}"/>
                </a:ext>
              </a:extLst>
            </p:cNvPr>
            <p:cNvSpPr txBox="1"/>
            <p:nvPr/>
          </p:nvSpPr>
          <p:spPr>
            <a:xfrm flipH="1">
              <a:off x="3364981" y="2100474"/>
              <a:ext cx="1495978" cy="65805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สมอง</a:t>
              </a:r>
            </a:p>
          </p:txBody>
        </p:sp>
        <p:pic>
          <p:nvPicPr>
            <p:cNvPr id="101" name="เส้นสมอง">
              <a:extLst>
                <a:ext uri="{FF2B5EF4-FFF2-40B4-BE49-F238E27FC236}">
                  <a16:creationId xmlns:a16="http://schemas.microsoft.com/office/drawing/2014/main" id="{C0810E6E-A248-4E7F-8925-9705D5C42D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 b="94600"/>
            <a:stretch/>
          </p:blipFill>
          <p:spPr>
            <a:xfrm>
              <a:off x="1851453" y="2305815"/>
              <a:ext cx="2274540" cy="206159"/>
            </a:xfrm>
            <a:prstGeom prst="rect">
              <a:avLst/>
            </a:prstGeom>
          </p:spPr>
        </p:pic>
      </p:grpSp>
      <p:grpSp>
        <p:nvGrpSpPr>
          <p:cNvPr id="6" name="หัวใจสี">
            <a:extLst>
              <a:ext uri="{FF2B5EF4-FFF2-40B4-BE49-F238E27FC236}">
                <a16:creationId xmlns:a16="http://schemas.microsoft.com/office/drawing/2014/main" id="{98098F23-FC24-4357-8751-F0C492A2D25F}"/>
              </a:ext>
            </a:extLst>
          </p:cNvPr>
          <p:cNvGrpSpPr/>
          <p:nvPr/>
        </p:nvGrpSpPr>
        <p:grpSpPr>
          <a:xfrm>
            <a:off x="2178565" y="3556780"/>
            <a:ext cx="2688243" cy="642052"/>
            <a:chOff x="1849911" y="4007275"/>
            <a:chExt cx="2937466" cy="701575"/>
          </a:xfrm>
        </p:grpSpPr>
        <p:pic>
          <p:nvPicPr>
            <p:cNvPr id="43" name="หัวใจสี">
              <a:extLst>
                <a:ext uri="{FF2B5EF4-FFF2-40B4-BE49-F238E27FC236}">
                  <a16:creationId xmlns:a16="http://schemas.microsoft.com/office/drawing/2014/main" id="{7427FCB8-0576-4619-8AF7-44AA5FF44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9911" y="4007275"/>
              <a:ext cx="373140" cy="597023"/>
            </a:xfrm>
            <a:prstGeom prst="rect">
              <a:avLst/>
            </a:prstGeom>
          </p:spPr>
        </p:pic>
        <p:sp>
          <p:nvSpPr>
            <p:cNvPr id="97" name="ชื่อหัวใจ">
              <a:extLst>
                <a:ext uri="{FF2B5EF4-FFF2-40B4-BE49-F238E27FC236}">
                  <a16:creationId xmlns:a16="http://schemas.microsoft.com/office/drawing/2014/main" id="{65F1CFD6-64EC-4EA5-852A-E61ABF2392C0}"/>
                </a:ext>
              </a:extLst>
            </p:cNvPr>
            <p:cNvSpPr txBox="1"/>
            <p:nvPr/>
          </p:nvSpPr>
          <p:spPr>
            <a:xfrm flipH="1">
              <a:off x="3291399" y="4050798"/>
              <a:ext cx="1495978" cy="65805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หัวใจ</a:t>
              </a:r>
            </a:p>
          </p:txBody>
        </p:sp>
        <p:pic>
          <p:nvPicPr>
            <p:cNvPr id="105" name="เส้นหัวใจ">
              <a:extLst>
                <a:ext uri="{FF2B5EF4-FFF2-40B4-BE49-F238E27FC236}">
                  <a16:creationId xmlns:a16="http://schemas.microsoft.com/office/drawing/2014/main" id="{8A8543C3-81D9-4F02-BFB6-5C96D2F62B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 t="55789" r="19896" b="35504"/>
            <a:stretch/>
          </p:blipFill>
          <p:spPr>
            <a:xfrm>
              <a:off x="2003394" y="4226568"/>
              <a:ext cx="1735796" cy="296269"/>
            </a:xfrm>
            <a:prstGeom prst="rect">
              <a:avLst/>
            </a:prstGeom>
          </p:spPr>
        </p:pic>
      </p:grpSp>
      <p:grpSp>
        <p:nvGrpSpPr>
          <p:cNvPr id="5" name="ปอดสี">
            <a:extLst>
              <a:ext uri="{FF2B5EF4-FFF2-40B4-BE49-F238E27FC236}">
                <a16:creationId xmlns:a16="http://schemas.microsoft.com/office/drawing/2014/main" id="{65366029-D333-4255-B1BA-1970296C1C73}"/>
              </a:ext>
            </a:extLst>
          </p:cNvPr>
          <p:cNvGrpSpPr/>
          <p:nvPr/>
        </p:nvGrpSpPr>
        <p:grpSpPr>
          <a:xfrm>
            <a:off x="1887402" y="3116510"/>
            <a:ext cx="2919865" cy="1074353"/>
            <a:chOff x="1543825" y="3483760"/>
            <a:chExt cx="3190561" cy="1173954"/>
          </a:xfrm>
        </p:grpSpPr>
        <p:pic>
          <p:nvPicPr>
            <p:cNvPr id="24" name="ปอดสี">
              <a:extLst>
                <a:ext uri="{FF2B5EF4-FFF2-40B4-BE49-F238E27FC236}">
                  <a16:creationId xmlns:a16="http://schemas.microsoft.com/office/drawing/2014/main" id="{66EA42D9-9BD0-4440-A425-B8B94ABD2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3825" y="3679266"/>
              <a:ext cx="1013145" cy="978448"/>
            </a:xfrm>
            <a:prstGeom prst="rect">
              <a:avLst/>
            </a:prstGeom>
          </p:spPr>
        </p:pic>
        <p:sp>
          <p:nvSpPr>
            <p:cNvPr id="96" name="ชื่อปอด">
              <a:extLst>
                <a:ext uri="{FF2B5EF4-FFF2-40B4-BE49-F238E27FC236}">
                  <a16:creationId xmlns:a16="http://schemas.microsoft.com/office/drawing/2014/main" id="{7A1F3476-F288-40A7-9F64-4E452C9FAC5C}"/>
                </a:ext>
              </a:extLst>
            </p:cNvPr>
            <p:cNvSpPr txBox="1"/>
            <p:nvPr/>
          </p:nvSpPr>
          <p:spPr>
            <a:xfrm flipH="1">
              <a:off x="3238408" y="3483760"/>
              <a:ext cx="1495978" cy="65805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ปอด</a:t>
              </a:r>
            </a:p>
          </p:txBody>
        </p:sp>
        <p:pic>
          <p:nvPicPr>
            <p:cNvPr id="102" name="เส้นปอด">
              <a:extLst>
                <a:ext uri="{FF2B5EF4-FFF2-40B4-BE49-F238E27FC236}">
                  <a16:creationId xmlns:a16="http://schemas.microsoft.com/office/drawing/2014/main" id="{62F88CAE-FBC5-4C7E-B107-07A8C9AB8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 t="41030" r="25315" b="45536"/>
            <a:stretch/>
          </p:blipFill>
          <p:spPr>
            <a:xfrm>
              <a:off x="2003393" y="3697843"/>
              <a:ext cx="1691175" cy="483633"/>
            </a:xfrm>
            <a:prstGeom prst="rect">
              <a:avLst/>
            </a:prstGeom>
          </p:spPr>
        </p:pic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C3FA1F3A-EC78-4655-8CEC-FC601E79D7C2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7469880" y="3113424"/>
            <a:ext cx="334658" cy="42223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778B1414-5C2C-4B7C-B8B2-A40CD14CCE99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9061018" y="3113423"/>
            <a:ext cx="334658" cy="42223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98BD98C0-8ED2-4E00-B2C4-C57085B1D75A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10774381" y="3113423"/>
            <a:ext cx="334658" cy="422232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B87880B-B58D-49ED-A644-87512D8D892D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7471060" y="5036156"/>
            <a:ext cx="334658" cy="422232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991F2008-A237-4A34-94FB-D560D1DED177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9137470" y="5036156"/>
            <a:ext cx="334658" cy="422232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ECF2EDF-4288-4781-B962-30D29899931D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76958">
            <a:off x="10765767" y="5036156"/>
            <a:ext cx="334658" cy="422232"/>
          </a:xfrm>
          <a:prstGeom prst="rect">
            <a:avLst/>
          </a:prstGeom>
        </p:spPr>
      </p:pic>
      <p:pic>
        <p:nvPicPr>
          <p:cNvPr id="74" name="text1">
            <a:extLst>
              <a:ext uri="{FF2B5EF4-FFF2-40B4-BE49-F238E27FC236}">
                <a16:creationId xmlns:a16="http://schemas.microsoft.com/office/drawing/2014/main" id="{459CC0E5-FBE7-446E-A7C3-960280225925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520" y="11986"/>
            <a:ext cx="5338961" cy="924209"/>
          </a:xfrm>
          <a:prstGeom prst="rect">
            <a:avLst/>
          </a:prstGeom>
        </p:spPr>
      </p:pic>
      <p:pic>
        <p:nvPicPr>
          <p:cNvPr id="75" name="ถัดไป">
            <a:hlinkClick r:id="rId40" action="ppaction://hlinksldjump"/>
            <a:extLst>
              <a:ext uri="{FF2B5EF4-FFF2-40B4-BE49-F238E27FC236}">
                <a16:creationId xmlns:a16="http://schemas.microsoft.com/office/drawing/2014/main" id="{0109DF12-5805-4772-8342-5CFD2769137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77" name="Picture 76">
            <a:hlinkClick r:id="rId42" action="ppaction://hlinksldjump"/>
            <a:extLst>
              <a:ext uri="{FF2B5EF4-FFF2-40B4-BE49-F238E27FC236}">
                <a16:creationId xmlns:a16="http://schemas.microsoft.com/office/drawing/2014/main" id="{390C0525-4B55-4DA4-987C-DDD772A28DF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0A9742-D955-4161-AEAB-C0DA0D2200B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7500" y="3795434"/>
            <a:ext cx="201347" cy="280665"/>
          </a:xfrm>
          <a:prstGeom prst="rect">
            <a:avLst/>
          </a:prstGeom>
        </p:spPr>
      </p:pic>
      <p:pic>
        <p:nvPicPr>
          <p:cNvPr id="79" name="เส้นหัวใจ">
            <a:extLst>
              <a:ext uri="{FF2B5EF4-FFF2-40B4-BE49-F238E27FC236}">
                <a16:creationId xmlns:a16="http://schemas.microsoft.com/office/drawing/2014/main" id="{12B33AF8-B793-4452-A850-6B187E28A4F8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 t="55789" r="19896" b="35504"/>
          <a:stretch/>
        </p:blipFill>
        <p:spPr>
          <a:xfrm>
            <a:off x="2319026" y="3758208"/>
            <a:ext cx="1588526" cy="27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07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6501</TotalTime>
  <Words>2481</Words>
  <Application>Microsoft Office PowerPoint</Application>
  <PresentationFormat>Widescreen</PresentationFormat>
  <Paragraphs>416</Paragraphs>
  <Slides>40</Slides>
  <Notes>39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Cordia New</vt:lpstr>
      <vt:lpstr>Angsana New</vt:lpstr>
      <vt:lpstr>Times New Roman</vt:lpstr>
      <vt:lpstr>TH Sarabun New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Paradon Ponsai</dc:creator>
  <cp:lastModifiedBy>Atchawee Jaiipani</cp:lastModifiedBy>
  <cp:revision>695</cp:revision>
  <cp:lastPrinted>2023-07-03T05:05:26Z</cp:lastPrinted>
  <dcterms:created xsi:type="dcterms:W3CDTF">2017-09-19T00:56:44Z</dcterms:created>
  <dcterms:modified xsi:type="dcterms:W3CDTF">2023-10-27T04:21:38Z</dcterms:modified>
</cp:coreProperties>
</file>