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9"/>
  </p:notesMasterIdLst>
  <p:sldIdLst>
    <p:sldId id="257" r:id="rId2"/>
    <p:sldId id="258" r:id="rId3"/>
    <p:sldId id="317" r:id="rId4"/>
    <p:sldId id="298" r:id="rId5"/>
    <p:sldId id="316" r:id="rId6"/>
    <p:sldId id="261" r:id="rId7"/>
    <p:sldId id="262" r:id="rId8"/>
    <p:sldId id="263" r:id="rId9"/>
    <p:sldId id="264" r:id="rId10"/>
    <p:sldId id="308" r:id="rId11"/>
    <p:sldId id="296" r:id="rId12"/>
    <p:sldId id="265" r:id="rId13"/>
    <p:sldId id="319" r:id="rId14"/>
    <p:sldId id="267" r:id="rId15"/>
    <p:sldId id="268" r:id="rId16"/>
    <p:sldId id="297" r:id="rId17"/>
    <p:sldId id="315" r:id="rId18"/>
    <p:sldId id="270" r:id="rId19"/>
    <p:sldId id="318" r:id="rId20"/>
    <p:sldId id="271" r:id="rId21"/>
    <p:sldId id="299" r:id="rId22"/>
    <p:sldId id="273" r:id="rId23"/>
    <p:sldId id="274" r:id="rId24"/>
    <p:sldId id="322" r:id="rId25"/>
    <p:sldId id="323" r:id="rId26"/>
    <p:sldId id="324" r:id="rId27"/>
    <p:sldId id="275" r:id="rId28"/>
    <p:sldId id="327" r:id="rId29"/>
    <p:sldId id="328" r:id="rId30"/>
    <p:sldId id="276" r:id="rId31"/>
    <p:sldId id="277" r:id="rId32"/>
    <p:sldId id="279" r:id="rId33"/>
    <p:sldId id="278" r:id="rId34"/>
    <p:sldId id="312" r:id="rId35"/>
    <p:sldId id="300" r:id="rId36"/>
    <p:sldId id="302" r:id="rId37"/>
    <p:sldId id="301" r:id="rId38"/>
    <p:sldId id="295" r:id="rId39"/>
    <p:sldId id="314" r:id="rId40"/>
    <p:sldId id="303" r:id="rId41"/>
    <p:sldId id="282" r:id="rId42"/>
    <p:sldId id="272" r:id="rId43"/>
    <p:sldId id="325" r:id="rId44"/>
    <p:sldId id="326" r:id="rId45"/>
    <p:sldId id="283" r:id="rId46"/>
    <p:sldId id="313" r:id="rId47"/>
    <p:sldId id="284" r:id="rId48"/>
    <p:sldId id="285" r:id="rId49"/>
    <p:sldId id="286" r:id="rId50"/>
    <p:sldId id="287" r:id="rId51"/>
    <p:sldId id="288" r:id="rId52"/>
    <p:sldId id="289" r:id="rId53"/>
    <p:sldId id="290" r:id="rId54"/>
    <p:sldId id="291" r:id="rId55"/>
    <p:sldId id="292" r:id="rId56"/>
    <p:sldId id="293" r:id="rId57"/>
    <p:sldId id="294" r:id="rId58"/>
  </p:sldIdLst>
  <p:sldSz cx="12192000" cy="6858000"/>
  <p:notesSz cx="6858000" cy="9144000"/>
  <p:embeddedFontLs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Calibri Light" panose="020F0302020204030204" pitchFamily="34" charset="0"/>
      <p:regular r:id="rId64"/>
      <p:italic r:id="rId65"/>
    </p:embeddedFont>
    <p:embeddedFont>
      <p:font typeface="Cambria Math" panose="02040503050406030204" pitchFamily="18" charset="0"/>
      <p:regular r:id="rId66"/>
    </p:embeddedFont>
    <p:embeddedFont>
      <p:font typeface="Cordia New" panose="020B0304020202020204" pitchFamily="34" charset="-34"/>
      <p:regular r:id="rId67"/>
      <p:bold r:id="rId68"/>
      <p:italic r:id="rId69"/>
      <p:boldItalic r:id="rId70"/>
    </p:embeddedFont>
    <p:embeddedFont>
      <p:font typeface="Mali" panose="00000500000000000000" pitchFamily="2" charset="-34"/>
      <p:regular r:id="rId71"/>
      <p:bold r:id="rId72"/>
      <p:italic r:id="rId73"/>
      <p:boldItalic r:id="rId74"/>
    </p:embeddedFont>
    <p:embeddedFont>
      <p:font typeface="TH Sarabun New" panose="020B0500040200020003" pitchFamily="34" charset="-34"/>
      <p:regular r:id="rId75"/>
      <p:bold r:id="rId76"/>
      <p:italic r:id="rId77"/>
      <p:boldItalic r:id="rId7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darat Sangkapinyo" initials="SS" lastIdx="2" clrIdx="0">
    <p:extLst>
      <p:ext uri="{19B8F6BF-5375-455C-9EA6-DF929625EA0E}">
        <p15:presenceInfo xmlns:p15="http://schemas.microsoft.com/office/powerpoint/2012/main" userId="S-1-5-21-2401044568-3608773491-2449732550-1364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D9D9D9"/>
    <a:srgbClr val="FFFFFF"/>
    <a:srgbClr val="C00000"/>
    <a:srgbClr val="0070C0"/>
    <a:srgbClr val="865F3C"/>
    <a:srgbClr val="FF8B08"/>
    <a:srgbClr val="259B24"/>
    <a:srgbClr val="6D8727"/>
    <a:srgbClr val="7390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0" autoAdjust="0"/>
    <p:restoredTop sz="74386" autoAdjust="0"/>
  </p:normalViewPr>
  <p:slideViewPr>
    <p:cSldViewPr snapToGrid="0">
      <p:cViewPr>
        <p:scale>
          <a:sx n="50" d="100"/>
          <a:sy n="50" d="100"/>
        </p:scale>
        <p:origin x="2826" y="140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1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5.fntdata"/><Relationship Id="rId79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77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3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font" Target="fonts/font16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font" Target="fonts/font14.fntdata"/><Relationship Id="rId78" Type="http://schemas.openxmlformats.org/officeDocument/2006/relationships/font" Target="fonts/font19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7.fntdata"/><Relationship Id="rId7" Type="http://schemas.openxmlformats.org/officeDocument/2006/relationships/slide" Target="slides/slide6.xml"/><Relationship Id="rId71" Type="http://schemas.openxmlformats.org/officeDocument/2006/relationships/font" Target="fonts/font1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7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C3E558-0D7E-463B-9767-FE8740902EB2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4DDC1-83F2-4D69-ACFF-F60534224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903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มฐ. ว 1.2 ป.4/1 บรรยายหน้าที่ของราก ลำต้น ใบ และดอก ของพืชดอกโดยใช้ข้อมูลที่รวบรวมได้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มฐ. ว 1.3 ป.4/1 จำแนกสิ่งมีชีวิตโดยใช้ความเหมือนและความแตกต่างของลักษณะของสิ่งมีชีวิตออกเป็นกลุ่มพืช กลุ่มสัตว์ และกลุ่มที่ไม่ใช่พืชและสัตว์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มฐ. ว 1.3 ป.4/2 จำแนกพืชออกเป็นพืชดอกและพืชไม่มีดอก โดยใช้การมีดอกเป็นเกณฑ์ โดยใช้ข้อมูลที่รวบรวมได้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มฐ. ว 1.3 ป.4/3 จำแนกสัตว์ออกเป็นสัตว์มีกระดูกสันหลังและสัตว์ไม่มีกระดูกสันหลัง โดยใช้การมีกระดูกสันหลังเป็นเกณฑ์ โดยใช้ข้อมูลที่รวบรวมได้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มฐ. ว 1.3 ป.4/4 บรรยายลักษณะเฉพาะที่สังเกตได้ของสัตว์มีกระดูกสันหลังในกลุ่มปลา กลุ่มสัตว์สะเทินน้ำสะเทินบก กลุ่มสัตว์เลื้อยคลาน กลุ่มนก และกลุ่มสัตว์เลี้ยงลูกด้วยน้ำนม และยกตัวอย่างสิ่งมีชีวิตในแต่ละกลุ่ม</a:t>
            </a:r>
            <a:endParaRPr lang="en-US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777602" y="9428578"/>
            <a:ext cx="2889938" cy="496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2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9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3371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8026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5157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024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ใช้รูปแบบ </a:t>
            </a:r>
            <a:r>
              <a:rPr lang="en-US" dirty="0"/>
              <a:t>Jigsaw</a:t>
            </a:r>
            <a:endParaRPr lang="th-TH" dirty="0"/>
          </a:p>
          <a:p>
            <a:r>
              <a:rPr lang="th-TH" dirty="0"/>
              <a:t>ทำจิ๊กซอว์เพื่อให้นักเรียนเปิดภาพกิ้งก่า</a:t>
            </a:r>
          </a:p>
          <a:p>
            <a:endParaRPr lang="th-TH" dirty="0"/>
          </a:p>
          <a:p>
            <a:r>
              <a:rPr lang="th-TH" dirty="0"/>
              <a:t>เมื่อ</a:t>
            </a:r>
            <a:r>
              <a:rPr lang="en-US" baseline="0" dirty="0"/>
              <a:t> enter</a:t>
            </a:r>
            <a:r>
              <a:rPr lang="th-TH" dirty="0"/>
              <a:t> จึงแสดงเฉลย</a:t>
            </a:r>
          </a:p>
          <a:p>
            <a:endParaRPr lang="th-TH" dirty="0"/>
          </a:p>
          <a:p>
            <a:r>
              <a:rPr lang="th-TH" dirty="0"/>
              <a:t>ภาพจาก</a:t>
            </a:r>
            <a:r>
              <a:rPr lang="th-TH" baseline="0" dirty="0"/>
              <a:t> </a:t>
            </a:r>
            <a:r>
              <a:rPr lang="en-US" baseline="0" dirty="0"/>
              <a:t>http://photobank.aksorn.com/fotoweb/archives/5000-PHOTOS/?q=%E0%B8%81%E0%B8%B4%E0%B9%89%E0%B8%87%E0%B8%81%E0%B9%88%E0%B8%B2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5724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ใช้รูปแบบ </a:t>
            </a:r>
            <a:r>
              <a:rPr lang="en-US" dirty="0"/>
              <a:t>Jigsaw</a:t>
            </a:r>
            <a:endParaRPr lang="th-TH" dirty="0"/>
          </a:p>
          <a:p>
            <a:r>
              <a:rPr lang="th-TH" dirty="0"/>
              <a:t>ทำจิ๊กซอว์เพื่อให้นักเรียนเปิดภาพวาฬ</a:t>
            </a:r>
          </a:p>
          <a:p>
            <a:endParaRPr lang="th-TH" dirty="0"/>
          </a:p>
          <a:p>
            <a:r>
              <a:rPr lang="th-TH" dirty="0"/>
              <a:t>เมื่อ</a:t>
            </a:r>
            <a:r>
              <a:rPr lang="th-TH" baseline="0" dirty="0"/>
              <a:t> </a:t>
            </a:r>
            <a:r>
              <a:rPr lang="en-US" baseline="0" dirty="0"/>
              <a:t>enter</a:t>
            </a:r>
            <a:r>
              <a:rPr lang="th-TH" dirty="0"/>
              <a:t> จึงแสดงเฉลย</a:t>
            </a:r>
          </a:p>
          <a:p>
            <a:endParaRPr lang="th-TH" dirty="0"/>
          </a:p>
          <a:p>
            <a:r>
              <a:rPr lang="th-TH" dirty="0"/>
              <a:t>ภาพจาก</a:t>
            </a:r>
            <a:r>
              <a:rPr lang="th-TH" baseline="0" dirty="0"/>
              <a:t> </a:t>
            </a:r>
            <a:r>
              <a:rPr lang="en-US" baseline="0" dirty="0"/>
              <a:t>http://photobank.aksorn.com/fotoweb/archives/5000-PHOTOS/?q=%E0%B8%A7%E0%B8%B2%E0%B8%AC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7457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382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0013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24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DF71-CC1F-4423-AF39-FF6453A4CD9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6992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6465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5897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302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756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181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338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481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4385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6894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74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7293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777602" y="9428578"/>
            <a:ext cx="2889938" cy="496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31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712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1374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1374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1374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1374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1374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8685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53A7C-68D5-4825-95F2-6E3CA2590B5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804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89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8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96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0519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71015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1104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7079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412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0621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0070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73249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5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DF71-CC1F-4423-AF39-FF6453A4CD9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7632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36930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9128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62499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44244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65142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เฉลย </a:t>
            </a:r>
            <a:r>
              <a:rPr lang="en-US" dirty="0"/>
              <a:t>4. </a:t>
            </a:r>
            <a:r>
              <a:rPr lang="th-TH" dirty="0"/>
              <a:t>เพราะบริเวณใบพืชที่มีกระดาษสีดำปิดอยู่จะไม่เกิดกระบวนการสังเคราะห์ด้วยแสง</a:t>
            </a:r>
            <a:r>
              <a:rPr lang="th-TH" baseline="0" dirty="0"/>
              <a:t> </a:t>
            </a:r>
            <a:r>
              <a:rPr lang="th-TH" dirty="0"/>
              <a:t>จึง</a:t>
            </a:r>
            <a:r>
              <a:rPr lang="th-TH" baseline="0" dirty="0"/>
              <a:t>ไม่มี</a:t>
            </a:r>
            <a:r>
              <a:rPr lang="th-TH" dirty="0"/>
              <a:t>แป้งสะสมอยู่ที่บริเวณนั้น เมื่อทดสอบใบพืชด้วยสารละลายไอโอดีน สารละลายไอโอดีนจึงไม่มีการเปลี่ยนแปลง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41074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277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4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243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309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89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53310-69A8-4C47-8FDA-51C6BDFC9D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5AD6E-5683-40B6-AA40-3F72B0F552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DF7B0-DE8E-44D7-8CFF-112FA9151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96D4A-4B8A-43D4-884E-27C8887DD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042A5C-4F4E-4F8E-8B9D-B86378D3F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996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E1D15-3A8E-4C33-8C67-A696B1B47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C6CCEA-AF5C-47A5-BEB5-372160D63F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40578-784C-4525-925A-3AE9215FF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54A896-6613-49A3-ABD0-F0B1C0049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39FA36-4950-4A1A-A12C-AFFCF426E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55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A7191C-35B9-4496-8513-9398B58B1E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3F7034-B519-4C14-90BA-6770E48BB3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DB4BE2-204B-41B5-8E04-7DD7072AA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819AF5-E129-471B-8C51-B1C605AF0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472EF-8F0C-4F45-9D40-9CFC9355A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355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A19A-1597-47FF-9D60-E8693FE86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3980E-5102-419A-A109-7E11BF7E02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19425-4E64-43D6-ABD2-4085977BD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3385AC-62B0-415D-A290-CA1B37F79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478791-A751-4EE5-A712-69BF4C5D1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670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51796-67CE-4B61-AEF1-0DB2878F2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D6C7B-CE5A-4168-8FA6-643DFEA41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1BAC8C-E3CB-4FFF-B062-1CBDFB74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97266A-603C-4827-A821-3D69BCBFD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52A6B-157F-4EA9-9371-431B432F1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252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79FFA-B807-40B1-B4B5-B5ED4EB15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28AB5-E1E9-419C-892E-537156B100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C7CC2B-51E7-4725-829C-740824C59B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4DD5C8-0E90-4795-9C37-948C46017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FECA0F-C022-43F4-A585-90567C4D1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E4030-A9B2-455F-8487-451D2047C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421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EF5D6-9FC2-4CBB-BD7B-F11C70033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8B9EE-74F9-4C47-BA3E-34FA1FE2E1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FF7BEB-4A76-4AAA-BBC1-F1BBC98536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26F8D3-C804-47EB-9A51-EF64ACC622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76419E-D541-4F7C-902E-1AB12FB43F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DF77BE-6BCC-4771-85AD-5CA234DBA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4A61BB-A8FA-4D65-99B1-ECA6F4551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C8A367-2F79-4E87-9E88-3AB689D0D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653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C87B4-4AB4-42DA-89CE-37D0DE04A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65DDDB-AA3D-458C-BD9C-50ADD3511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F7226F-5D91-44B2-A569-3356EC76F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63D8F3-A2B3-4D6E-861E-B2FC1ED2A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46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015ADB-86B9-4833-9D92-BAE84439F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3AFD12-D860-4AD7-BB8E-23D69185D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98D796-3079-4606-A764-99A759776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097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21006-C6F8-4CE3-A0DD-8BF735C53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F6F03-6DBC-4B9A-BAD7-80B4896E6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22E39D-3DC9-407D-B216-7FE05DFA02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33E07C-2D59-4829-B7B0-F77DB1CFE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D4FF54-93DA-4860-B516-58E8BB47A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8003F1-C1A7-4358-BD5C-6D9764C6F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284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19C19-0443-410A-89B7-5216B4FDE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AF63E6-F349-4818-A293-BCD174A8F3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F286DF-0E6F-407E-A8CA-DBB4EFC525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666E49-9480-4CE9-BCD2-B6A5D6F3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BE2503-DE9E-46AE-B68A-F15DB3A29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546CC1-6BD5-49B2-9F52-BB3ACB645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029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1DD966-8EB7-45B9-BA02-14F0F039F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93662-9FB9-4ECF-8E87-BD615507D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E57BB4-AF73-478C-99BA-CD2CCCDFEB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78E4F-64F2-4541-AF58-E20FCC92E1DC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FC47D-5407-4E8A-89A5-37B55C662F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A42C5-9A64-4963-9EC6-C38172359E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D3DF4-AF13-4A7F-BF5C-C3D619D47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146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7.png"/><Relationship Id="rId3" Type="http://schemas.openxmlformats.org/officeDocument/2006/relationships/image" Target="../media/image49.png"/><Relationship Id="rId7" Type="http://schemas.openxmlformats.org/officeDocument/2006/relationships/image" Target="../media/image53.sv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2.png"/><Relationship Id="rId5" Type="http://schemas.openxmlformats.org/officeDocument/2006/relationships/image" Target="../media/image51.png"/><Relationship Id="rId15" Type="http://schemas.openxmlformats.org/officeDocument/2006/relationships/image" Target="../media/image18.png"/><Relationship Id="rId10" Type="http://schemas.openxmlformats.org/officeDocument/2006/relationships/image" Target="../media/image56.jpe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18" Type="http://schemas.openxmlformats.org/officeDocument/2006/relationships/image" Target="../media/image14.png"/><Relationship Id="rId3" Type="http://schemas.openxmlformats.org/officeDocument/2006/relationships/image" Target="../media/image58.png"/><Relationship Id="rId21" Type="http://schemas.openxmlformats.org/officeDocument/2006/relationships/image" Target="../media/image18.png"/><Relationship Id="rId7" Type="http://schemas.openxmlformats.org/officeDocument/2006/relationships/image" Target="../media/image2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69.png"/><Relationship Id="rId20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64.png"/><Relationship Id="rId5" Type="http://schemas.openxmlformats.org/officeDocument/2006/relationships/image" Target="../media/image59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19" Type="http://schemas.openxmlformats.org/officeDocument/2006/relationships/image" Target="../media/image15.svg"/><Relationship Id="rId4" Type="http://schemas.openxmlformats.org/officeDocument/2006/relationships/image" Target="../media/image11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slide" Target="slide3.xml"/><Relationship Id="rId5" Type="http://schemas.openxmlformats.org/officeDocument/2006/relationships/image" Target="../media/image71.png"/><Relationship Id="rId10" Type="http://schemas.openxmlformats.org/officeDocument/2006/relationships/image" Target="../media/image75.png"/><Relationship Id="rId4" Type="http://schemas.openxmlformats.org/officeDocument/2006/relationships/image" Target="../media/image11.png"/><Relationship Id="rId9" Type="http://schemas.openxmlformats.org/officeDocument/2006/relationships/image" Target="../media/image7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18" Type="http://schemas.openxmlformats.org/officeDocument/2006/relationships/image" Target="../media/image90.png"/><Relationship Id="rId26" Type="http://schemas.openxmlformats.org/officeDocument/2006/relationships/image" Target="../media/image18.png"/><Relationship Id="rId3" Type="http://schemas.openxmlformats.org/officeDocument/2006/relationships/image" Target="../media/image76.png"/><Relationship Id="rId21" Type="http://schemas.openxmlformats.org/officeDocument/2006/relationships/image" Target="../media/image93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17" Type="http://schemas.openxmlformats.org/officeDocument/2006/relationships/image" Target="../media/image89.png"/><Relationship Id="rId25" Type="http://schemas.openxmlformats.org/officeDocument/2006/relationships/slide" Target="slide3.xml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88.png"/><Relationship Id="rId20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24" Type="http://schemas.openxmlformats.org/officeDocument/2006/relationships/image" Target="../media/image59.png"/><Relationship Id="rId5" Type="http://schemas.openxmlformats.org/officeDocument/2006/relationships/image" Target="../media/image77.png"/><Relationship Id="rId15" Type="http://schemas.openxmlformats.org/officeDocument/2006/relationships/image" Target="../media/image87.png"/><Relationship Id="rId23" Type="http://schemas.openxmlformats.org/officeDocument/2006/relationships/image" Target="../media/image11.png"/><Relationship Id="rId28" Type="http://schemas.openxmlformats.org/officeDocument/2006/relationships/image" Target="../media/image15.svg"/><Relationship Id="rId10" Type="http://schemas.openxmlformats.org/officeDocument/2006/relationships/image" Target="../media/image82.png"/><Relationship Id="rId19" Type="http://schemas.openxmlformats.org/officeDocument/2006/relationships/image" Target="../media/image91.png"/><Relationship Id="rId4" Type="http://schemas.microsoft.com/office/2007/relationships/hdphoto" Target="../media/hdphoto3.wdp"/><Relationship Id="rId9" Type="http://schemas.openxmlformats.org/officeDocument/2006/relationships/image" Target="../media/image81.png"/><Relationship Id="rId14" Type="http://schemas.openxmlformats.org/officeDocument/2006/relationships/image" Target="../media/image86.png"/><Relationship Id="rId22" Type="http://schemas.openxmlformats.org/officeDocument/2006/relationships/image" Target="../media/image2.png"/><Relationship Id="rId27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png"/><Relationship Id="rId18" Type="http://schemas.microsoft.com/office/2007/relationships/hdphoto" Target="../media/hdphoto4.wdp"/><Relationship Id="rId3" Type="http://schemas.openxmlformats.org/officeDocument/2006/relationships/image" Target="../media/image2.png"/><Relationship Id="rId21" Type="http://schemas.openxmlformats.org/officeDocument/2006/relationships/image" Target="../media/image108.png"/><Relationship Id="rId7" Type="http://schemas.openxmlformats.org/officeDocument/2006/relationships/image" Target="../media/image96.png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05.png"/><Relationship Id="rId20" Type="http://schemas.microsoft.com/office/2007/relationships/hdphoto" Target="../media/hdphoto5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24" Type="http://schemas.openxmlformats.org/officeDocument/2006/relationships/image" Target="../media/image18.png"/><Relationship Id="rId5" Type="http://schemas.openxmlformats.org/officeDocument/2006/relationships/image" Target="../media/image94.png"/><Relationship Id="rId15" Type="http://schemas.openxmlformats.org/officeDocument/2006/relationships/image" Target="../media/image104.png"/><Relationship Id="rId23" Type="http://schemas.openxmlformats.org/officeDocument/2006/relationships/slide" Target="slide3.xml"/><Relationship Id="rId10" Type="http://schemas.openxmlformats.org/officeDocument/2006/relationships/image" Target="../media/image99.png"/><Relationship Id="rId19" Type="http://schemas.openxmlformats.org/officeDocument/2006/relationships/image" Target="../media/image107.png"/><Relationship Id="rId4" Type="http://schemas.openxmlformats.org/officeDocument/2006/relationships/image" Target="../media/image11.png"/><Relationship Id="rId9" Type="http://schemas.openxmlformats.org/officeDocument/2006/relationships/image" Target="../media/image98.png"/><Relationship Id="rId14" Type="http://schemas.openxmlformats.org/officeDocument/2006/relationships/image" Target="../media/image103.png"/><Relationship Id="rId22" Type="http://schemas.openxmlformats.org/officeDocument/2006/relationships/image" Target="../media/image10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4.png"/><Relationship Id="rId18" Type="http://schemas.openxmlformats.org/officeDocument/2006/relationships/image" Target="../media/image120.png"/><Relationship Id="rId3" Type="http://schemas.openxmlformats.org/officeDocument/2006/relationships/image" Target="../media/image59.png"/><Relationship Id="rId21" Type="http://schemas.openxmlformats.org/officeDocument/2006/relationships/slide" Target="slide3.xml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17" Type="http://schemas.openxmlformats.org/officeDocument/2006/relationships/image" Target="../media/image119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18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15.png"/><Relationship Id="rId5" Type="http://schemas.openxmlformats.org/officeDocument/2006/relationships/image" Target="../media/image110.png"/><Relationship Id="rId15" Type="http://schemas.openxmlformats.org/officeDocument/2006/relationships/image" Target="../media/image117.png"/><Relationship Id="rId10" Type="http://schemas.openxmlformats.org/officeDocument/2006/relationships/image" Target="../media/image114.png"/><Relationship Id="rId19" Type="http://schemas.openxmlformats.org/officeDocument/2006/relationships/image" Target="../media/image121.png"/><Relationship Id="rId4" Type="http://schemas.openxmlformats.org/officeDocument/2006/relationships/image" Target="../media/image11.png"/><Relationship Id="rId9" Type="http://schemas.openxmlformats.org/officeDocument/2006/relationships/image" Target="../media/image113.png"/><Relationship Id="rId14" Type="http://schemas.openxmlformats.org/officeDocument/2006/relationships/image" Target="../media/image15.svg"/><Relationship Id="rId2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13" Type="http://schemas.openxmlformats.org/officeDocument/2006/relationships/image" Target="../media/image128.png"/><Relationship Id="rId18" Type="http://schemas.openxmlformats.org/officeDocument/2006/relationships/image" Target="../media/image133.png"/><Relationship Id="rId3" Type="http://schemas.openxmlformats.org/officeDocument/2006/relationships/slide" Target="slide3.xml"/><Relationship Id="rId21" Type="http://schemas.openxmlformats.org/officeDocument/2006/relationships/image" Target="../media/image15.svg"/><Relationship Id="rId7" Type="http://schemas.openxmlformats.org/officeDocument/2006/relationships/image" Target="../media/image122.jpeg"/><Relationship Id="rId12" Type="http://schemas.openxmlformats.org/officeDocument/2006/relationships/image" Target="../media/image127.png"/><Relationship Id="rId17" Type="http://schemas.openxmlformats.org/officeDocument/2006/relationships/image" Target="../media/image132.png"/><Relationship Id="rId25" Type="http://schemas.openxmlformats.org/officeDocument/2006/relationships/image" Target="../media/image136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31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26.png"/><Relationship Id="rId24" Type="http://schemas.openxmlformats.org/officeDocument/2006/relationships/image" Target="../media/image9.png"/><Relationship Id="rId5" Type="http://schemas.openxmlformats.org/officeDocument/2006/relationships/image" Target="../media/image59.png"/><Relationship Id="rId15" Type="http://schemas.openxmlformats.org/officeDocument/2006/relationships/image" Target="../media/image130.png"/><Relationship Id="rId23" Type="http://schemas.openxmlformats.org/officeDocument/2006/relationships/image" Target="../media/image135.png"/><Relationship Id="rId10" Type="http://schemas.openxmlformats.org/officeDocument/2006/relationships/image" Target="../media/image125.png"/><Relationship Id="rId19" Type="http://schemas.openxmlformats.org/officeDocument/2006/relationships/image" Target="../media/image134.png"/><Relationship Id="rId4" Type="http://schemas.openxmlformats.org/officeDocument/2006/relationships/image" Target="../media/image18.png"/><Relationship Id="rId9" Type="http://schemas.openxmlformats.org/officeDocument/2006/relationships/image" Target="../media/image124.png"/><Relationship Id="rId14" Type="http://schemas.openxmlformats.org/officeDocument/2006/relationships/image" Target="../media/image129.png"/><Relationship Id="rId22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28.png"/><Relationship Id="rId18" Type="http://schemas.openxmlformats.org/officeDocument/2006/relationships/image" Target="../media/image133.png"/><Relationship Id="rId3" Type="http://schemas.openxmlformats.org/officeDocument/2006/relationships/slide" Target="slide3.xml"/><Relationship Id="rId21" Type="http://schemas.openxmlformats.org/officeDocument/2006/relationships/image" Target="../media/image15.svg"/><Relationship Id="rId7" Type="http://schemas.openxmlformats.org/officeDocument/2006/relationships/image" Target="../media/image137.jpeg"/><Relationship Id="rId12" Type="http://schemas.openxmlformats.org/officeDocument/2006/relationships/image" Target="../media/image127.png"/><Relationship Id="rId17" Type="http://schemas.openxmlformats.org/officeDocument/2006/relationships/image" Target="../media/image132.png"/><Relationship Id="rId25" Type="http://schemas.openxmlformats.org/officeDocument/2006/relationships/image" Target="../media/image136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31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26.png"/><Relationship Id="rId24" Type="http://schemas.openxmlformats.org/officeDocument/2006/relationships/image" Target="../media/image9.png"/><Relationship Id="rId5" Type="http://schemas.openxmlformats.org/officeDocument/2006/relationships/image" Target="../media/image59.png"/><Relationship Id="rId15" Type="http://schemas.openxmlformats.org/officeDocument/2006/relationships/image" Target="../media/image130.png"/><Relationship Id="rId23" Type="http://schemas.openxmlformats.org/officeDocument/2006/relationships/image" Target="../media/image135.png"/><Relationship Id="rId10" Type="http://schemas.openxmlformats.org/officeDocument/2006/relationships/image" Target="../media/image124.png"/><Relationship Id="rId19" Type="http://schemas.openxmlformats.org/officeDocument/2006/relationships/image" Target="../media/image134.png"/><Relationship Id="rId4" Type="http://schemas.openxmlformats.org/officeDocument/2006/relationships/image" Target="../media/image18.png"/><Relationship Id="rId9" Type="http://schemas.openxmlformats.org/officeDocument/2006/relationships/image" Target="../media/image123.png"/><Relationship Id="rId14" Type="http://schemas.openxmlformats.org/officeDocument/2006/relationships/image" Target="../media/image129.png"/><Relationship Id="rId22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13" Type="http://schemas.openxmlformats.org/officeDocument/2006/relationships/image" Target="../media/image142.png"/><Relationship Id="rId18" Type="http://schemas.openxmlformats.org/officeDocument/2006/relationships/image" Target="../media/image9.png"/><Relationship Id="rId3" Type="http://schemas.openxmlformats.org/officeDocument/2006/relationships/slide" Target="slide3.xml"/><Relationship Id="rId21" Type="http://schemas.openxmlformats.org/officeDocument/2006/relationships/image" Target="../media/image147.png"/><Relationship Id="rId7" Type="http://schemas.openxmlformats.org/officeDocument/2006/relationships/image" Target="../media/image2.png"/><Relationship Id="rId12" Type="http://schemas.openxmlformats.org/officeDocument/2006/relationships/image" Target="../media/image141.png"/><Relationship Id="rId17" Type="http://schemas.openxmlformats.org/officeDocument/2006/relationships/image" Target="../media/image144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5.svg"/><Relationship Id="rId20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microsoft.com/office/2007/relationships/hdphoto" Target="../media/hdphoto6.wdp"/><Relationship Id="rId5" Type="http://schemas.openxmlformats.org/officeDocument/2006/relationships/image" Target="../media/image59.png"/><Relationship Id="rId15" Type="http://schemas.openxmlformats.org/officeDocument/2006/relationships/image" Target="../media/image14.png"/><Relationship Id="rId10" Type="http://schemas.openxmlformats.org/officeDocument/2006/relationships/image" Target="../media/image140.png"/><Relationship Id="rId19" Type="http://schemas.openxmlformats.org/officeDocument/2006/relationships/image" Target="../media/image145.png"/><Relationship Id="rId4" Type="http://schemas.openxmlformats.org/officeDocument/2006/relationships/image" Target="../media/image18.png"/><Relationship Id="rId9" Type="http://schemas.openxmlformats.org/officeDocument/2006/relationships/image" Target="../media/image139.png"/><Relationship Id="rId14" Type="http://schemas.openxmlformats.org/officeDocument/2006/relationships/image" Target="../media/image143.png"/><Relationship Id="rId22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13" Type="http://schemas.openxmlformats.org/officeDocument/2006/relationships/image" Target="../media/image151.png"/><Relationship Id="rId18" Type="http://schemas.openxmlformats.org/officeDocument/2006/relationships/image" Target="../media/image154.pn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12" Type="http://schemas.openxmlformats.org/officeDocument/2006/relationships/image" Target="../media/image150.png"/><Relationship Id="rId17" Type="http://schemas.openxmlformats.org/officeDocument/2006/relationships/image" Target="../media/image153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52.png"/><Relationship Id="rId20" Type="http://schemas.openxmlformats.org/officeDocument/2006/relationships/image" Target="../media/image1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149.png"/><Relationship Id="rId5" Type="http://schemas.openxmlformats.org/officeDocument/2006/relationships/image" Target="../media/image11.png"/><Relationship Id="rId15" Type="http://schemas.openxmlformats.org/officeDocument/2006/relationships/image" Target="../media/image15.svg"/><Relationship Id="rId10" Type="http://schemas.openxmlformats.org/officeDocument/2006/relationships/image" Target="../media/image148.png"/><Relationship Id="rId19" Type="http://schemas.openxmlformats.org/officeDocument/2006/relationships/image" Target="../media/image9.png"/><Relationship Id="rId4" Type="http://schemas.openxmlformats.org/officeDocument/2006/relationships/image" Target="../media/image18.png"/><Relationship Id="rId9" Type="http://schemas.openxmlformats.org/officeDocument/2006/relationships/image" Target="../media/image13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9.png"/><Relationship Id="rId7" Type="http://schemas.openxmlformats.org/officeDocument/2006/relationships/image" Target="../media/image15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18.png"/><Relationship Id="rId4" Type="http://schemas.openxmlformats.org/officeDocument/2006/relationships/image" Target="../media/image20.png"/><Relationship Id="rId9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8.jpeg"/><Relationship Id="rId7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0.png"/><Relationship Id="rId7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1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169.png"/><Relationship Id="rId18" Type="http://schemas.openxmlformats.org/officeDocument/2006/relationships/image" Target="../media/image14.png"/><Relationship Id="rId3" Type="http://schemas.openxmlformats.org/officeDocument/2006/relationships/image" Target="../media/image162.png"/><Relationship Id="rId21" Type="http://schemas.openxmlformats.org/officeDocument/2006/relationships/image" Target="../media/image59.png"/><Relationship Id="rId7" Type="http://schemas.openxmlformats.org/officeDocument/2006/relationships/image" Target="../media/image11.png"/><Relationship Id="rId12" Type="http://schemas.openxmlformats.org/officeDocument/2006/relationships/slide" Target="slide24.xml"/><Relationship Id="rId17" Type="http://schemas.openxmlformats.org/officeDocument/2006/relationships/image" Target="../media/image171.png"/><Relationship Id="rId2" Type="http://schemas.openxmlformats.org/officeDocument/2006/relationships/notesSlide" Target="../notesSlides/notesSlide22.xml"/><Relationship Id="rId16" Type="http://schemas.openxmlformats.org/officeDocument/2006/relationships/slide" Target="slide26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168.png"/><Relationship Id="rId5" Type="http://schemas.openxmlformats.org/officeDocument/2006/relationships/image" Target="../media/image164.png"/><Relationship Id="rId15" Type="http://schemas.openxmlformats.org/officeDocument/2006/relationships/image" Target="../media/image170.png"/><Relationship Id="rId23" Type="http://schemas.openxmlformats.org/officeDocument/2006/relationships/image" Target="../media/image18.png"/><Relationship Id="rId10" Type="http://schemas.openxmlformats.org/officeDocument/2006/relationships/image" Target="../media/image167.png"/><Relationship Id="rId19" Type="http://schemas.openxmlformats.org/officeDocument/2006/relationships/image" Target="../media/image15.svg"/><Relationship Id="rId4" Type="http://schemas.openxmlformats.org/officeDocument/2006/relationships/image" Target="../media/image163.png"/><Relationship Id="rId9" Type="http://schemas.openxmlformats.org/officeDocument/2006/relationships/image" Target="../media/image166.png"/><Relationship Id="rId14" Type="http://schemas.openxmlformats.org/officeDocument/2006/relationships/slide" Target="slide25.xml"/><Relationship Id="rId22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13" Type="http://schemas.openxmlformats.org/officeDocument/2006/relationships/slide" Target="slide26.xml"/><Relationship Id="rId18" Type="http://schemas.openxmlformats.org/officeDocument/2006/relationships/image" Target="../media/image59.png"/><Relationship Id="rId3" Type="http://schemas.openxmlformats.org/officeDocument/2006/relationships/image" Target="../media/image162.png"/><Relationship Id="rId7" Type="http://schemas.openxmlformats.org/officeDocument/2006/relationships/image" Target="../media/image165.png"/><Relationship Id="rId12" Type="http://schemas.openxmlformats.org/officeDocument/2006/relationships/image" Target="../media/image170.png"/><Relationship Id="rId17" Type="http://schemas.openxmlformats.org/officeDocument/2006/relationships/slide" Target="slide27.xml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16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slide" Target="slide25.xml"/><Relationship Id="rId5" Type="http://schemas.openxmlformats.org/officeDocument/2006/relationships/image" Target="../media/image2.png"/><Relationship Id="rId15" Type="http://schemas.openxmlformats.org/officeDocument/2006/relationships/image" Target="../media/image169.png"/><Relationship Id="rId10" Type="http://schemas.openxmlformats.org/officeDocument/2006/relationships/image" Target="../media/image168.png"/><Relationship Id="rId19" Type="http://schemas.openxmlformats.org/officeDocument/2006/relationships/slide" Target="slide3.xml"/><Relationship Id="rId4" Type="http://schemas.openxmlformats.org/officeDocument/2006/relationships/image" Target="../media/image163.png"/><Relationship Id="rId9" Type="http://schemas.openxmlformats.org/officeDocument/2006/relationships/image" Target="../media/image167.png"/><Relationship Id="rId14" Type="http://schemas.openxmlformats.org/officeDocument/2006/relationships/image" Target="../media/image17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13" Type="http://schemas.openxmlformats.org/officeDocument/2006/relationships/slide" Target="slide26.xml"/><Relationship Id="rId18" Type="http://schemas.openxmlformats.org/officeDocument/2006/relationships/image" Target="../media/image59.png"/><Relationship Id="rId3" Type="http://schemas.openxmlformats.org/officeDocument/2006/relationships/image" Target="../media/image162.png"/><Relationship Id="rId7" Type="http://schemas.openxmlformats.org/officeDocument/2006/relationships/image" Target="../media/image165.png"/><Relationship Id="rId12" Type="http://schemas.openxmlformats.org/officeDocument/2006/relationships/image" Target="../media/image169.png"/><Relationship Id="rId17" Type="http://schemas.openxmlformats.org/officeDocument/2006/relationships/slide" Target="slide27.xml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16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slide" Target="slide24.xml"/><Relationship Id="rId5" Type="http://schemas.openxmlformats.org/officeDocument/2006/relationships/image" Target="../media/image2.png"/><Relationship Id="rId15" Type="http://schemas.openxmlformats.org/officeDocument/2006/relationships/image" Target="../media/image170.png"/><Relationship Id="rId10" Type="http://schemas.openxmlformats.org/officeDocument/2006/relationships/image" Target="../media/image168.png"/><Relationship Id="rId19" Type="http://schemas.openxmlformats.org/officeDocument/2006/relationships/slide" Target="slide3.xml"/><Relationship Id="rId4" Type="http://schemas.openxmlformats.org/officeDocument/2006/relationships/image" Target="../media/image163.png"/><Relationship Id="rId9" Type="http://schemas.openxmlformats.org/officeDocument/2006/relationships/image" Target="../media/image167.png"/><Relationship Id="rId14" Type="http://schemas.openxmlformats.org/officeDocument/2006/relationships/image" Target="../media/image17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13" Type="http://schemas.openxmlformats.org/officeDocument/2006/relationships/slide" Target="slide25.xml"/><Relationship Id="rId18" Type="http://schemas.openxmlformats.org/officeDocument/2006/relationships/image" Target="../media/image59.png"/><Relationship Id="rId3" Type="http://schemas.openxmlformats.org/officeDocument/2006/relationships/image" Target="../media/image162.png"/><Relationship Id="rId7" Type="http://schemas.openxmlformats.org/officeDocument/2006/relationships/image" Target="../media/image165.png"/><Relationship Id="rId12" Type="http://schemas.openxmlformats.org/officeDocument/2006/relationships/image" Target="../media/image169.png"/><Relationship Id="rId17" Type="http://schemas.openxmlformats.org/officeDocument/2006/relationships/slide" Target="slide27.xml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6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slide" Target="slide24.xml"/><Relationship Id="rId5" Type="http://schemas.openxmlformats.org/officeDocument/2006/relationships/image" Target="../media/image2.png"/><Relationship Id="rId15" Type="http://schemas.openxmlformats.org/officeDocument/2006/relationships/image" Target="../media/image171.png"/><Relationship Id="rId10" Type="http://schemas.openxmlformats.org/officeDocument/2006/relationships/image" Target="../media/image168.png"/><Relationship Id="rId19" Type="http://schemas.openxmlformats.org/officeDocument/2006/relationships/slide" Target="slide3.xml"/><Relationship Id="rId4" Type="http://schemas.openxmlformats.org/officeDocument/2006/relationships/image" Target="../media/image163.png"/><Relationship Id="rId9" Type="http://schemas.openxmlformats.org/officeDocument/2006/relationships/image" Target="../media/image167.png"/><Relationship Id="rId14" Type="http://schemas.openxmlformats.org/officeDocument/2006/relationships/image" Target="../media/image17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13" Type="http://schemas.openxmlformats.org/officeDocument/2006/relationships/image" Target="../media/image59.png"/><Relationship Id="rId18" Type="http://schemas.openxmlformats.org/officeDocument/2006/relationships/image" Target="../media/image181.png"/><Relationship Id="rId3" Type="http://schemas.openxmlformats.org/officeDocument/2006/relationships/image" Target="../media/image172.png"/><Relationship Id="rId21" Type="http://schemas.openxmlformats.org/officeDocument/2006/relationships/image" Target="../media/image14.png"/><Relationship Id="rId7" Type="http://schemas.openxmlformats.org/officeDocument/2006/relationships/image" Target="../media/image11.png"/><Relationship Id="rId12" Type="http://schemas.openxmlformats.org/officeDocument/2006/relationships/image" Target="../media/image179.png"/><Relationship Id="rId17" Type="http://schemas.openxmlformats.org/officeDocument/2006/relationships/slide" Target="slide28.xml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8.png"/><Relationship Id="rId20" Type="http://schemas.openxmlformats.org/officeDocument/2006/relationships/image" Target="../media/image1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78.png"/><Relationship Id="rId5" Type="http://schemas.openxmlformats.org/officeDocument/2006/relationships/image" Target="../media/image174.png"/><Relationship Id="rId15" Type="http://schemas.openxmlformats.org/officeDocument/2006/relationships/slide" Target="slide3.xml"/><Relationship Id="rId10" Type="http://schemas.openxmlformats.org/officeDocument/2006/relationships/image" Target="../media/image177.png"/><Relationship Id="rId19" Type="http://schemas.openxmlformats.org/officeDocument/2006/relationships/slide" Target="slide29.xml"/><Relationship Id="rId4" Type="http://schemas.openxmlformats.org/officeDocument/2006/relationships/image" Target="../media/image173.png"/><Relationship Id="rId9" Type="http://schemas.openxmlformats.org/officeDocument/2006/relationships/image" Target="../media/image176.png"/><Relationship Id="rId14" Type="http://schemas.openxmlformats.org/officeDocument/2006/relationships/image" Target="../media/image180.png"/><Relationship Id="rId22" Type="http://schemas.openxmlformats.org/officeDocument/2006/relationships/image" Target="../media/image15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13" Type="http://schemas.openxmlformats.org/officeDocument/2006/relationships/slide" Target="slide30.xml"/><Relationship Id="rId18" Type="http://schemas.openxmlformats.org/officeDocument/2006/relationships/image" Target="../media/image181.png"/><Relationship Id="rId3" Type="http://schemas.openxmlformats.org/officeDocument/2006/relationships/image" Target="../media/image172.png"/><Relationship Id="rId7" Type="http://schemas.openxmlformats.org/officeDocument/2006/relationships/image" Target="../media/image11.png"/><Relationship Id="rId12" Type="http://schemas.openxmlformats.org/officeDocument/2006/relationships/image" Target="../media/image179.png"/><Relationship Id="rId17" Type="http://schemas.openxmlformats.org/officeDocument/2006/relationships/image" Target="../media/image180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18.png"/><Relationship Id="rId20" Type="http://schemas.openxmlformats.org/officeDocument/2006/relationships/image" Target="../media/image1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78.png"/><Relationship Id="rId5" Type="http://schemas.openxmlformats.org/officeDocument/2006/relationships/image" Target="../media/image174.png"/><Relationship Id="rId15" Type="http://schemas.openxmlformats.org/officeDocument/2006/relationships/slide" Target="slide3.xml"/><Relationship Id="rId10" Type="http://schemas.openxmlformats.org/officeDocument/2006/relationships/image" Target="../media/image177.png"/><Relationship Id="rId19" Type="http://schemas.openxmlformats.org/officeDocument/2006/relationships/slide" Target="slide29.xml"/><Relationship Id="rId4" Type="http://schemas.openxmlformats.org/officeDocument/2006/relationships/image" Target="../media/image173.png"/><Relationship Id="rId9" Type="http://schemas.openxmlformats.org/officeDocument/2006/relationships/image" Target="../media/image176.png"/><Relationship Id="rId1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13" Type="http://schemas.openxmlformats.org/officeDocument/2006/relationships/slide" Target="slide30.xml"/><Relationship Id="rId18" Type="http://schemas.openxmlformats.org/officeDocument/2006/relationships/slide" Target="slide28.xml"/><Relationship Id="rId3" Type="http://schemas.openxmlformats.org/officeDocument/2006/relationships/image" Target="../media/image172.png"/><Relationship Id="rId7" Type="http://schemas.openxmlformats.org/officeDocument/2006/relationships/image" Target="../media/image11.png"/><Relationship Id="rId12" Type="http://schemas.openxmlformats.org/officeDocument/2006/relationships/image" Target="../media/image179.png"/><Relationship Id="rId17" Type="http://schemas.openxmlformats.org/officeDocument/2006/relationships/image" Target="../media/image180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18.png"/><Relationship Id="rId20" Type="http://schemas.openxmlformats.org/officeDocument/2006/relationships/image" Target="../media/image1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78.png"/><Relationship Id="rId5" Type="http://schemas.openxmlformats.org/officeDocument/2006/relationships/image" Target="../media/image174.png"/><Relationship Id="rId15" Type="http://schemas.openxmlformats.org/officeDocument/2006/relationships/slide" Target="slide3.xml"/><Relationship Id="rId10" Type="http://schemas.openxmlformats.org/officeDocument/2006/relationships/image" Target="../media/image177.png"/><Relationship Id="rId19" Type="http://schemas.openxmlformats.org/officeDocument/2006/relationships/image" Target="../media/image181.png"/><Relationship Id="rId4" Type="http://schemas.openxmlformats.org/officeDocument/2006/relationships/image" Target="../media/image173.png"/><Relationship Id="rId9" Type="http://schemas.openxmlformats.org/officeDocument/2006/relationships/image" Target="../media/image176.png"/><Relationship Id="rId1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15.sv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3" Type="http://schemas.openxmlformats.org/officeDocument/2006/relationships/image" Target="../media/image172.png"/><Relationship Id="rId7" Type="http://schemas.openxmlformats.org/officeDocument/2006/relationships/image" Target="../media/image18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3.png"/><Relationship Id="rId11" Type="http://schemas.openxmlformats.org/officeDocument/2006/relationships/image" Target="../media/image18.png"/><Relationship Id="rId5" Type="http://schemas.openxmlformats.org/officeDocument/2006/relationships/image" Target="../media/image11.png"/><Relationship Id="rId10" Type="http://schemas.openxmlformats.org/officeDocument/2006/relationships/slide" Target="slide3.xml"/><Relationship Id="rId4" Type="http://schemas.openxmlformats.org/officeDocument/2006/relationships/image" Target="../media/image2.png"/><Relationship Id="rId9" Type="http://schemas.openxmlformats.org/officeDocument/2006/relationships/image" Target="../media/image18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88.png"/><Relationship Id="rId5" Type="http://schemas.openxmlformats.org/officeDocument/2006/relationships/image" Target="../media/image187.png"/><Relationship Id="rId4" Type="http://schemas.openxmlformats.org/officeDocument/2006/relationships/notesSlide" Target="../notesSlides/notesSlide30.xml"/><Relationship Id="rId9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0.png"/><Relationship Id="rId13" Type="http://schemas.openxmlformats.org/officeDocument/2006/relationships/image" Target="../media/image192.png"/><Relationship Id="rId18" Type="http://schemas.openxmlformats.org/officeDocument/2006/relationships/image" Target="../media/image197.png"/><Relationship Id="rId26" Type="http://schemas.openxmlformats.org/officeDocument/2006/relationships/slide" Target="slide3.xml"/><Relationship Id="rId3" Type="http://schemas.openxmlformats.org/officeDocument/2006/relationships/image" Target="../media/image190.png"/><Relationship Id="rId21" Type="http://schemas.openxmlformats.org/officeDocument/2006/relationships/image" Target="../media/image200.png"/><Relationship Id="rId7" Type="http://schemas.openxmlformats.org/officeDocument/2006/relationships/image" Target="../media/image1620.png"/><Relationship Id="rId12" Type="http://schemas.openxmlformats.org/officeDocument/2006/relationships/image" Target="../media/image1670.png"/><Relationship Id="rId17" Type="http://schemas.openxmlformats.org/officeDocument/2006/relationships/image" Target="../media/image196.png"/><Relationship Id="rId25" Type="http://schemas.openxmlformats.org/officeDocument/2006/relationships/image" Target="../media/image59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195.png"/><Relationship Id="rId20" Type="http://schemas.openxmlformats.org/officeDocument/2006/relationships/image" Target="../media/image1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60.png"/><Relationship Id="rId24" Type="http://schemas.openxmlformats.org/officeDocument/2006/relationships/image" Target="../media/image15.svg"/><Relationship Id="rId5" Type="http://schemas.openxmlformats.org/officeDocument/2006/relationships/image" Target="../media/image2.png"/><Relationship Id="rId15" Type="http://schemas.openxmlformats.org/officeDocument/2006/relationships/image" Target="../media/image194.png"/><Relationship Id="rId23" Type="http://schemas.openxmlformats.org/officeDocument/2006/relationships/image" Target="../media/image14.png"/><Relationship Id="rId10" Type="http://schemas.openxmlformats.org/officeDocument/2006/relationships/image" Target="../media/image1650.png"/><Relationship Id="rId19" Type="http://schemas.openxmlformats.org/officeDocument/2006/relationships/image" Target="../media/image198.png"/><Relationship Id="rId4" Type="http://schemas.openxmlformats.org/officeDocument/2006/relationships/image" Target="../media/image191.png"/><Relationship Id="rId9" Type="http://schemas.openxmlformats.org/officeDocument/2006/relationships/image" Target="../media/image1910.png"/><Relationship Id="rId14" Type="http://schemas.openxmlformats.org/officeDocument/2006/relationships/image" Target="../media/image193.png"/><Relationship Id="rId22" Type="http://schemas.openxmlformats.org/officeDocument/2006/relationships/image" Target="../media/image201.png"/><Relationship Id="rId27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png"/><Relationship Id="rId13" Type="http://schemas.openxmlformats.org/officeDocument/2006/relationships/image" Target="../media/image18.png"/><Relationship Id="rId3" Type="http://schemas.openxmlformats.org/officeDocument/2006/relationships/image" Target="../media/image202.png"/><Relationship Id="rId7" Type="http://schemas.openxmlformats.org/officeDocument/2006/relationships/image" Target="../media/image11.png"/><Relationship Id="rId12" Type="http://schemas.openxmlformats.org/officeDocument/2006/relationships/slide" Target="slide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208.png"/><Relationship Id="rId5" Type="http://schemas.openxmlformats.org/officeDocument/2006/relationships/image" Target="../media/image204.svg"/><Relationship Id="rId10" Type="http://schemas.openxmlformats.org/officeDocument/2006/relationships/image" Target="../media/image207.png"/><Relationship Id="rId4" Type="http://schemas.openxmlformats.org/officeDocument/2006/relationships/image" Target="../media/image203.png"/><Relationship Id="rId9" Type="http://schemas.openxmlformats.org/officeDocument/2006/relationships/image" Target="../media/image206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png"/><Relationship Id="rId13" Type="http://schemas.openxmlformats.org/officeDocument/2006/relationships/image" Target="../media/image18.png"/><Relationship Id="rId3" Type="http://schemas.openxmlformats.org/officeDocument/2006/relationships/image" Target="../media/image209.png"/><Relationship Id="rId7" Type="http://schemas.openxmlformats.org/officeDocument/2006/relationships/image" Target="../media/image11.png"/><Relationship Id="rId12" Type="http://schemas.openxmlformats.org/officeDocument/2006/relationships/slide" Target="slide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207.png"/><Relationship Id="rId5" Type="http://schemas.openxmlformats.org/officeDocument/2006/relationships/image" Target="../media/image211.svg"/><Relationship Id="rId10" Type="http://schemas.openxmlformats.org/officeDocument/2006/relationships/image" Target="../media/image208.png"/><Relationship Id="rId4" Type="http://schemas.openxmlformats.org/officeDocument/2006/relationships/image" Target="../media/image210.png"/><Relationship Id="rId9" Type="http://schemas.openxmlformats.org/officeDocument/2006/relationships/image" Target="../media/image213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2.png"/><Relationship Id="rId7" Type="http://schemas.openxmlformats.org/officeDocument/2006/relationships/image" Target="../media/image20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8.png"/><Relationship Id="rId5" Type="http://schemas.openxmlformats.org/officeDocument/2006/relationships/image" Target="../media/image11.png"/><Relationship Id="rId4" Type="http://schemas.openxmlformats.org/officeDocument/2006/relationships/image" Target="../media/image214.png"/><Relationship Id="rId9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215.png"/><Relationship Id="rId7" Type="http://schemas.openxmlformats.org/officeDocument/2006/relationships/image" Target="../media/image20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8.pn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2.png"/><Relationship Id="rId7" Type="http://schemas.openxmlformats.org/officeDocument/2006/relationships/image" Target="../media/image20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8.png"/><Relationship Id="rId5" Type="http://schemas.openxmlformats.org/officeDocument/2006/relationships/image" Target="../media/image216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slide" Target="slide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7.png"/><Relationship Id="rId5" Type="http://schemas.openxmlformats.org/officeDocument/2006/relationships/image" Target="../media/image208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13" Type="http://schemas.openxmlformats.org/officeDocument/2006/relationships/image" Target="../media/image226.png"/><Relationship Id="rId18" Type="http://schemas.openxmlformats.org/officeDocument/2006/relationships/image" Target="../media/image59.png"/><Relationship Id="rId3" Type="http://schemas.openxmlformats.org/officeDocument/2006/relationships/image" Target="../media/image217.png"/><Relationship Id="rId7" Type="http://schemas.openxmlformats.org/officeDocument/2006/relationships/image" Target="../media/image221.png"/><Relationship Id="rId12" Type="http://schemas.openxmlformats.org/officeDocument/2006/relationships/image" Target="../media/image2.pn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15.sv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png"/><Relationship Id="rId11" Type="http://schemas.openxmlformats.org/officeDocument/2006/relationships/image" Target="../media/image225.png"/><Relationship Id="rId5" Type="http://schemas.openxmlformats.org/officeDocument/2006/relationships/image" Target="../media/image219.png"/><Relationship Id="rId15" Type="http://schemas.openxmlformats.org/officeDocument/2006/relationships/image" Target="../media/image14.png"/><Relationship Id="rId10" Type="http://schemas.openxmlformats.org/officeDocument/2006/relationships/image" Target="../media/image224.png"/><Relationship Id="rId19" Type="http://schemas.openxmlformats.org/officeDocument/2006/relationships/slide" Target="slide3.xml"/><Relationship Id="rId4" Type="http://schemas.openxmlformats.org/officeDocument/2006/relationships/image" Target="../media/image218.png"/><Relationship Id="rId9" Type="http://schemas.openxmlformats.org/officeDocument/2006/relationships/image" Target="../media/image223.png"/><Relationship Id="rId14" Type="http://schemas.openxmlformats.org/officeDocument/2006/relationships/image" Target="../media/image2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jpeg"/><Relationship Id="rId7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230.jpe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svg"/><Relationship Id="rId11" Type="http://schemas.openxmlformats.org/officeDocument/2006/relationships/image" Target="../media/image2.png"/><Relationship Id="rId5" Type="http://schemas.openxmlformats.org/officeDocument/2006/relationships/image" Target="../media/image52.png"/><Relationship Id="rId15" Type="http://schemas.openxmlformats.org/officeDocument/2006/relationships/image" Target="../media/image18.png"/><Relationship Id="rId10" Type="http://schemas.openxmlformats.org/officeDocument/2006/relationships/image" Target="../media/image229.png"/><Relationship Id="rId4" Type="http://schemas.openxmlformats.org/officeDocument/2006/relationships/image" Target="../media/image51.png"/><Relationship Id="rId9" Type="http://schemas.openxmlformats.org/officeDocument/2006/relationships/image" Target="../media/image228.jpeg"/><Relationship Id="rId14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png"/><Relationship Id="rId13" Type="http://schemas.openxmlformats.org/officeDocument/2006/relationships/image" Target="../media/image15.svg"/><Relationship Id="rId3" Type="http://schemas.openxmlformats.org/officeDocument/2006/relationships/image" Target="../media/image231.png"/><Relationship Id="rId7" Type="http://schemas.openxmlformats.org/officeDocument/2006/relationships/image" Target="../media/image233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40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2.png"/><Relationship Id="rId11" Type="http://schemas.openxmlformats.org/officeDocument/2006/relationships/image" Target="../media/image237.png"/><Relationship Id="rId5" Type="http://schemas.openxmlformats.org/officeDocument/2006/relationships/image" Target="../media/image11.png"/><Relationship Id="rId15" Type="http://schemas.openxmlformats.org/officeDocument/2006/relationships/slide" Target="slide3.xml"/><Relationship Id="rId10" Type="http://schemas.openxmlformats.org/officeDocument/2006/relationships/image" Target="../media/image236.png"/><Relationship Id="rId4" Type="http://schemas.openxmlformats.org/officeDocument/2006/relationships/image" Target="../media/image2.png"/><Relationship Id="rId9" Type="http://schemas.openxmlformats.org/officeDocument/2006/relationships/image" Target="../media/image235.png"/><Relationship Id="rId14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244.png"/><Relationship Id="rId3" Type="http://schemas.openxmlformats.org/officeDocument/2006/relationships/image" Target="../media/image238.png"/><Relationship Id="rId7" Type="http://schemas.openxmlformats.org/officeDocument/2006/relationships/image" Target="../media/image240.png"/><Relationship Id="rId12" Type="http://schemas.openxmlformats.org/officeDocument/2006/relationships/image" Target="../media/image24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242.png"/><Relationship Id="rId5" Type="http://schemas.openxmlformats.org/officeDocument/2006/relationships/image" Target="../media/image2.png"/><Relationship Id="rId10" Type="http://schemas.openxmlformats.org/officeDocument/2006/relationships/image" Target="../media/image241.png"/><Relationship Id="rId4" Type="http://schemas.openxmlformats.org/officeDocument/2006/relationships/image" Target="../media/image239.png"/><Relationship Id="rId9" Type="http://schemas.openxmlformats.org/officeDocument/2006/relationships/image" Target="../media/image18.png"/><Relationship Id="rId14" Type="http://schemas.openxmlformats.org/officeDocument/2006/relationships/image" Target="../media/image24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46.png"/><Relationship Id="rId7" Type="http://schemas.openxmlformats.org/officeDocument/2006/relationships/slide" Target="slide3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0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13" Type="http://schemas.openxmlformats.org/officeDocument/2006/relationships/image" Target="../media/image251.png"/><Relationship Id="rId3" Type="http://schemas.openxmlformats.org/officeDocument/2006/relationships/image" Target="../media/image247.png"/><Relationship Id="rId7" Type="http://schemas.openxmlformats.org/officeDocument/2006/relationships/image" Target="../media/image11.png"/><Relationship Id="rId12" Type="http://schemas.openxmlformats.org/officeDocument/2006/relationships/image" Target="../media/image25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241.png"/><Relationship Id="rId5" Type="http://schemas.openxmlformats.org/officeDocument/2006/relationships/image" Target="../media/image249.png"/><Relationship Id="rId15" Type="http://schemas.openxmlformats.org/officeDocument/2006/relationships/image" Target="../media/image253.png"/><Relationship Id="rId10" Type="http://schemas.openxmlformats.org/officeDocument/2006/relationships/image" Target="../media/image18.png"/><Relationship Id="rId4" Type="http://schemas.openxmlformats.org/officeDocument/2006/relationships/image" Target="../media/image248.png"/><Relationship Id="rId9" Type="http://schemas.openxmlformats.org/officeDocument/2006/relationships/slide" Target="slide3.xml"/><Relationship Id="rId14" Type="http://schemas.openxmlformats.org/officeDocument/2006/relationships/image" Target="../media/image25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54.png"/><Relationship Id="rId7" Type="http://schemas.openxmlformats.org/officeDocument/2006/relationships/slide" Target="slide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40.png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7" Type="http://schemas.openxmlformats.org/officeDocument/2006/relationships/image" Target="../media/image25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6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48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9.png"/><Relationship Id="rId4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49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9.png"/><Relationship Id="rId4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50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9.png"/><Relationship Id="rId4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51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9.png"/><Relationship Id="rId4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52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9.png"/><Relationship Id="rId4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5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9.png"/><Relationship Id="rId4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54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9.png"/><Relationship Id="rId4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55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9.png"/><Relationship Id="rId4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56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9.png"/><Relationship Id="rId4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13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9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5" Type="http://schemas.openxmlformats.org/officeDocument/2006/relationships/image" Target="../media/image18.png"/><Relationship Id="rId10" Type="http://schemas.microsoft.com/office/2007/relationships/hdphoto" Target="../media/hdphoto1.wdp"/><Relationship Id="rId4" Type="http://schemas.openxmlformats.org/officeDocument/2006/relationships/image" Target="../media/image23.png"/><Relationship Id="rId9" Type="http://schemas.openxmlformats.org/officeDocument/2006/relationships/image" Target="../media/image26.png"/><Relationship Id="rId1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0.w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2.png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11" Type="http://schemas.openxmlformats.org/officeDocument/2006/relationships/image" Target="../media/image36.png"/><Relationship Id="rId5" Type="http://schemas.openxmlformats.org/officeDocument/2006/relationships/image" Target="../media/image2.png"/><Relationship Id="rId15" Type="http://schemas.openxmlformats.org/officeDocument/2006/relationships/image" Target="../media/image18.png"/><Relationship Id="rId10" Type="http://schemas.openxmlformats.org/officeDocument/2006/relationships/image" Target="../media/image35.png"/><Relationship Id="rId4" Type="http://schemas.openxmlformats.org/officeDocument/2006/relationships/image" Target="../media/image31.png"/><Relationship Id="rId9" Type="http://schemas.openxmlformats.org/officeDocument/2006/relationships/image" Target="../media/image34.png"/><Relationship Id="rId1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.png"/><Relationship Id="rId7" Type="http://schemas.openxmlformats.org/officeDocument/2006/relationships/image" Target="../media/image39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slide" Target="slide3.xml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11.pn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slide" Target="slide3.xml"/><Relationship Id="rId5" Type="http://schemas.openxmlformats.org/officeDocument/2006/relationships/image" Target="../media/image11.png"/><Relationship Id="rId10" Type="http://schemas.openxmlformats.org/officeDocument/2006/relationships/image" Target="../media/image48.png"/><Relationship Id="rId4" Type="http://schemas.openxmlformats.org/officeDocument/2006/relationships/image" Target="../media/image2.pn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869A1B5-671E-483B-8B02-F9A312DE39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8" y="0"/>
            <a:ext cx="12186584" cy="6858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9CE7686-6515-4F98-9AE8-28A53A3B57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24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0B3D9746-9825-4918-90B9-5C805C8439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7898" y="153263"/>
            <a:ext cx="3614285" cy="81181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8ABD794-7F64-448B-B01A-3EFFEDC666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49" y="3386104"/>
            <a:ext cx="1505027" cy="178444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6E88A8F-8BC3-447F-8D78-D70EC18FDF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718" y="1499968"/>
            <a:ext cx="1505027" cy="1784442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E4963244-0E50-4266-B984-1EEA96ACE2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47539" y="826081"/>
            <a:ext cx="9942341" cy="5165216"/>
          </a:xfrm>
          <a:prstGeom prst="rect">
            <a:avLst/>
          </a:prstGeom>
        </p:spPr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D7EF6EAE-806B-4E0E-8C70-1DF3A016668E}"/>
              </a:ext>
            </a:extLst>
          </p:cNvPr>
          <p:cNvSpPr/>
          <p:nvPr/>
        </p:nvSpPr>
        <p:spPr>
          <a:xfrm>
            <a:off x="2286552" y="1020590"/>
            <a:ext cx="9456979" cy="4560029"/>
          </a:xfrm>
          <a:prstGeom prst="roundRect">
            <a:avLst>
              <a:gd name="adj" fmla="val 2760"/>
            </a:avLst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</a:t>
            </a:r>
            <a:endParaRPr lang="en-US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E2E23141-DDBE-4C0B-BC2F-D5BA6DA7D5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150988"/>
            <a:ext cx="3126096" cy="474609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492F74DF-16CC-4DB8-8B7B-4C50ED1CF887}"/>
              </a:ext>
            </a:extLst>
          </p:cNvPr>
          <p:cNvSpPr txBox="1"/>
          <p:nvPr/>
        </p:nvSpPr>
        <p:spPr>
          <a:xfrm flipH="1">
            <a:off x="690595" y="2825888"/>
            <a:ext cx="561372" cy="552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99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IOS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F16F023-08B1-4B34-B094-B03523BB5522}"/>
              </a:ext>
            </a:extLst>
          </p:cNvPr>
          <p:cNvSpPr txBox="1"/>
          <p:nvPr/>
        </p:nvSpPr>
        <p:spPr>
          <a:xfrm flipH="1">
            <a:off x="426445" y="4692259"/>
            <a:ext cx="1085554" cy="552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99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Android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5A1BB0-3664-4FDB-B051-56DB2FFF6912}"/>
              </a:ext>
            </a:extLst>
          </p:cNvPr>
          <p:cNvGrpSpPr/>
          <p:nvPr/>
        </p:nvGrpSpPr>
        <p:grpSpPr>
          <a:xfrm>
            <a:off x="3689145" y="6062127"/>
            <a:ext cx="5312006" cy="555299"/>
            <a:chOff x="3689145" y="6062127"/>
            <a:chExt cx="5312006" cy="555299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0093CB9F-836A-4794-884A-7EFD73661A52}"/>
                </a:ext>
              </a:extLst>
            </p:cNvPr>
            <p:cNvSpPr/>
            <p:nvPr/>
          </p:nvSpPr>
          <p:spPr>
            <a:xfrm>
              <a:off x="3764802" y="6131899"/>
              <a:ext cx="5236349" cy="474609"/>
            </a:xfrm>
            <a:prstGeom prst="roundRect">
              <a:avLst>
                <a:gd name="adj" fmla="val 50000"/>
              </a:avLst>
            </a:prstGeom>
            <a:solidFill>
              <a:srgbClr val="4CAF50"/>
            </a:solidFill>
            <a:ln w="19050">
              <a:solidFill>
                <a:srgbClr val="4CA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A4EDD545-5DC4-423C-97CC-ACDD8F7D4118}"/>
                </a:ext>
              </a:extLst>
            </p:cNvPr>
            <p:cNvSpPr/>
            <p:nvPr/>
          </p:nvSpPr>
          <p:spPr>
            <a:xfrm>
              <a:off x="3764802" y="6076390"/>
              <a:ext cx="5236349" cy="4746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4CA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05D37D41-7E43-4D09-927C-72FE9C8D5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9145" y="6062127"/>
              <a:ext cx="555299" cy="555299"/>
            </a:xfrm>
            <a:prstGeom prst="rect">
              <a:avLst/>
            </a:prstGeom>
          </p:spPr>
        </p:pic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E753CE5E-F318-4470-B2E2-1103FDB8ACBF}"/>
                </a:ext>
              </a:extLst>
            </p:cNvPr>
            <p:cNvSpPr/>
            <p:nvPr/>
          </p:nvSpPr>
          <p:spPr>
            <a:xfrm>
              <a:off x="4149399" y="6105008"/>
              <a:ext cx="4682397" cy="4602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3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https://www.aksorn.com/interactive3D/RK418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3148BC08-1BDA-402D-8AFD-8298E17BC9A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1274" y="1141093"/>
            <a:ext cx="8879206" cy="443960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40A975E-50E0-42A8-AAE3-57BF60E757F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D688FCB-1B38-4F7C-A7A3-E5EE61B6303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3D8C8C-5396-42A4-AFA8-2334488B94E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087" y="1903413"/>
            <a:ext cx="839787" cy="83978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748CC27-A192-4E13-A34A-0D830569155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087" y="3781743"/>
            <a:ext cx="839787" cy="839787"/>
          </a:xfrm>
          <a:prstGeom prst="rect">
            <a:avLst/>
          </a:prstGeom>
        </p:spPr>
      </p:pic>
      <p:pic>
        <p:nvPicPr>
          <p:cNvPr id="21" name="Picture 20">
            <a:hlinkClick r:id="rId14" action="ppaction://hlinksldjump"/>
            <a:extLst>
              <a:ext uri="{FF2B5EF4-FFF2-40B4-BE49-F238E27FC236}">
                <a16:creationId xmlns:a16="http://schemas.microsoft.com/office/drawing/2014/main" id="{AD360653-3B4B-4F41-ACB2-8746D4E4E5C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128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649E48-9F4F-437B-925C-E47CBEE92B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" y="0"/>
            <a:ext cx="12189630" cy="6858000"/>
          </a:xfrm>
          <a:prstGeom prst="rect">
            <a:avLst/>
          </a:prstGeom>
        </p:spPr>
      </p:pic>
      <p:pic>
        <p:nvPicPr>
          <p:cNvPr id="31" name="Pictur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7DE226-27F6-47B3-ACAA-D033878054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D264191-563D-40C2-88F2-D7D88D218E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A231D53-1A06-4CC8-B692-5FD3086C89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119" y="380999"/>
            <a:ext cx="11145762" cy="971551"/>
          </a:xfrm>
          <a:prstGeom prst="rect">
            <a:avLst/>
          </a:prstGeom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E344D5EF-ACBA-4404-9017-EDF840F7490D}"/>
              </a:ext>
            </a:extLst>
          </p:cNvPr>
          <p:cNvSpPr/>
          <p:nvPr/>
        </p:nvSpPr>
        <p:spPr>
          <a:xfrm>
            <a:off x="1824573" y="1450511"/>
            <a:ext cx="8542854" cy="1695236"/>
          </a:xfrm>
          <a:prstGeom prst="round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132F29B0-82A2-4A95-A0C7-10E4D4A4AF8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06DC2FB-5239-45F5-AA56-77752D00B7F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905" y="2298604"/>
            <a:ext cx="920292" cy="70627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D113A10-A8AE-412F-8AE1-FC03A60C546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1864" y="2298603"/>
            <a:ext cx="1360565" cy="70627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93131986-38D4-42E9-BFD1-1EC5F42E30B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806" y="2298603"/>
            <a:ext cx="1360565" cy="70627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C938070-5F61-436B-9976-ED11AFDE13B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801" y="2298603"/>
            <a:ext cx="1540954" cy="70627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6AD9D8D-1642-48F8-9B0C-055C0E087EC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2804" y="2298603"/>
            <a:ext cx="1540954" cy="7062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CB59B53-0E1B-474A-B551-99207EC0333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9529" y="1539003"/>
            <a:ext cx="1281070" cy="70627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86B0376-DFD8-41B5-B7DD-CF9D97750A6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6754" y="1539003"/>
            <a:ext cx="920292" cy="70627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608EAE5-EAC0-40FF-96D6-504A43E9C3B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8844" y="1539003"/>
            <a:ext cx="1813067" cy="70627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AB0F938-0E65-433B-9E30-644C7ED4022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7197" y="1539003"/>
            <a:ext cx="1816124" cy="7062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0617EB6-D290-4C18-8F04-D76235DF5B1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402" y="1539003"/>
            <a:ext cx="1357508" cy="70627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41FCFD10-273A-45F0-B465-E62433CDE46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3155576" y="1853833"/>
            <a:ext cx="369473" cy="468000"/>
          </a:xfrm>
          <a:prstGeom prst="rect">
            <a:avLst/>
          </a:prstGeom>
        </p:spPr>
      </p:pic>
      <p:pic>
        <p:nvPicPr>
          <p:cNvPr id="24" name="Picture 23">
            <a:hlinkClick r:id="rId20" action="ppaction://hlinksldjump"/>
            <a:extLst>
              <a:ext uri="{FF2B5EF4-FFF2-40B4-BE49-F238E27FC236}">
                <a16:creationId xmlns:a16="http://schemas.microsoft.com/office/drawing/2014/main" id="{82FE37CA-62CD-4693-8BD9-F12AEC752FBA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035F534-64EA-405D-B9C0-996FCEC86C50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5282081" y="1853833"/>
            <a:ext cx="369473" cy="4680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877E162-1497-4151-AD07-FA4E5B8BBB7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7156402" y="1853833"/>
            <a:ext cx="369473" cy="4680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D5D4D6B2-1D18-4631-9EB4-7F2C89DFFD9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8352219" y="1853833"/>
            <a:ext cx="369473" cy="4680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CF1D0334-5999-4B21-8E30-9B20AD58822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9898568" y="1853833"/>
            <a:ext cx="369473" cy="4680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F93B2FAF-7338-40D7-B797-42F16FBE19A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3571375" y="2667141"/>
            <a:ext cx="369473" cy="4680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D2EADF14-C867-4A8A-89AC-73C8C7CB5E0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5403739" y="2667142"/>
            <a:ext cx="369473" cy="4680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987FF3FF-AA39-4274-A64E-18662744D120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6980563" y="2667142"/>
            <a:ext cx="369473" cy="4680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5B78A43B-9696-4635-B208-54E2C35622D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8534406" y="2667142"/>
            <a:ext cx="369473" cy="4680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F57C268B-8B73-4CEF-A6DE-5EB240F4CA2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9669163" y="2667141"/>
            <a:ext cx="369473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70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07942 0.4011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1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0.42566 0.39931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6" y="1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7.40741E-7 L 0.19609 0.51412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66" y="2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L -0.23059 0.4011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23" y="2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44444E-6 L -0.51106 0.4011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60" y="20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0.61706 0.40324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59" y="2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48148E-6 L 0.14739 0.29028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31" y="14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7 L -0.38893 0.40324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53" y="2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48148E-6 L -0.21263 0.4051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64" y="2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-0.22474 0.4051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50" y="2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: Single Corner Rounded 50">
            <a:extLst>
              <a:ext uri="{FF2B5EF4-FFF2-40B4-BE49-F238E27FC236}">
                <a16:creationId xmlns:a16="http://schemas.microsoft.com/office/drawing/2014/main" id="{C68FE869-9ABE-4456-B75A-535A688DCAC7}"/>
              </a:ext>
            </a:extLst>
          </p:cNvPr>
          <p:cNvSpPr/>
          <p:nvPr/>
        </p:nvSpPr>
        <p:spPr>
          <a:xfrm flipH="1">
            <a:off x="6424977" y="1585731"/>
            <a:ext cx="5855762" cy="5370653"/>
          </a:xfrm>
          <a:prstGeom prst="round1Rect">
            <a:avLst>
              <a:gd name="adj" fmla="val 6980"/>
            </a:avLst>
          </a:prstGeom>
          <a:solidFill>
            <a:schemeClr val="bg1"/>
          </a:solidFill>
          <a:ln w="19050">
            <a:solidFill>
              <a:srgbClr val="E5E8D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Single Corner Rounded 1">
            <a:extLst>
              <a:ext uri="{FF2B5EF4-FFF2-40B4-BE49-F238E27FC236}">
                <a16:creationId xmlns:a16="http://schemas.microsoft.com/office/drawing/2014/main" id="{C2DA79F5-AB3A-48F8-A12E-C04F290EA1BA}"/>
              </a:ext>
            </a:extLst>
          </p:cNvPr>
          <p:cNvSpPr/>
          <p:nvPr/>
        </p:nvSpPr>
        <p:spPr>
          <a:xfrm>
            <a:off x="-92597" y="1585731"/>
            <a:ext cx="6227179" cy="5370653"/>
          </a:xfrm>
          <a:prstGeom prst="round1Rect">
            <a:avLst>
              <a:gd name="adj" fmla="val 8044"/>
            </a:avLst>
          </a:prstGeom>
          <a:solidFill>
            <a:schemeClr val="bg1"/>
          </a:solidFill>
          <a:ln w="19050">
            <a:solidFill>
              <a:srgbClr val="F9ECC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6471C88-90BC-4A74-949D-38FE57D4F99B}"/>
              </a:ext>
            </a:extLst>
          </p:cNvPr>
          <p:cNvSpPr txBox="1"/>
          <p:nvPr/>
        </p:nvSpPr>
        <p:spPr>
          <a:xfrm>
            <a:off x="2558085" y="2321021"/>
            <a:ext cx="34267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เมื่อเจริญเติบโตเต็มที่แล้วจะ</a:t>
            </a:r>
            <a:r>
              <a:rPr lang="th-TH" sz="2400" b="1" dirty="0">
                <a:solidFill>
                  <a:srgbClr val="DE690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สร้างดอก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เพื่อใช้ใน</a:t>
            </a:r>
            <a:r>
              <a:rPr lang="th-TH" sz="2400" b="1" dirty="0">
                <a:solidFill>
                  <a:srgbClr val="DE690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การสืบพันธุ์</a:t>
            </a:r>
            <a:endParaRPr lang="en-US" sz="2400" b="1" dirty="0">
              <a:solidFill>
                <a:srgbClr val="DE690A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ED5C670-7FDF-40AC-B6C6-5FA2F506E78B}"/>
              </a:ext>
            </a:extLst>
          </p:cNvPr>
          <p:cNvSpPr/>
          <p:nvPr/>
        </p:nvSpPr>
        <p:spPr>
          <a:xfrm>
            <a:off x="2402638" y="2505056"/>
            <a:ext cx="109728" cy="109728"/>
          </a:xfrm>
          <a:prstGeom prst="ellipse">
            <a:avLst/>
          </a:prstGeom>
          <a:solidFill>
            <a:srgbClr val="DE690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36330EA-FBAC-432C-B2E2-6341CAC7545A}"/>
              </a:ext>
            </a:extLst>
          </p:cNvPr>
          <p:cNvSpPr txBox="1"/>
          <p:nvPr/>
        </p:nvSpPr>
        <p:spPr>
          <a:xfrm>
            <a:off x="2558086" y="3295746"/>
            <a:ext cx="320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มีส่วนประกอบ คือ </a:t>
            </a:r>
            <a:r>
              <a:rPr lang="th-TH" sz="2400" b="1" dirty="0">
                <a:solidFill>
                  <a:srgbClr val="DE690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ราก ลำต้น ใบ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</a:t>
            </a:r>
            <a:r>
              <a:rPr lang="th-TH" sz="2400" b="1" dirty="0">
                <a:solidFill>
                  <a:srgbClr val="DE690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endParaRPr lang="en-US" sz="2400" b="1" dirty="0">
              <a:solidFill>
                <a:srgbClr val="DE690A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AC47623-D615-42C5-86FF-0E07B3C05A58}"/>
              </a:ext>
            </a:extLst>
          </p:cNvPr>
          <p:cNvSpPr/>
          <p:nvPr/>
        </p:nvSpPr>
        <p:spPr>
          <a:xfrm>
            <a:off x="2402638" y="3479781"/>
            <a:ext cx="109728" cy="109728"/>
          </a:xfrm>
          <a:prstGeom prst="ellipse">
            <a:avLst/>
          </a:prstGeom>
          <a:solidFill>
            <a:srgbClr val="DE690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69EAD4F-59E1-43F7-8C28-919D3DC61A0C}"/>
              </a:ext>
            </a:extLst>
          </p:cNvPr>
          <p:cNvSpPr txBox="1"/>
          <p:nvPr/>
        </p:nvSpPr>
        <p:spPr>
          <a:xfrm>
            <a:off x="2558086" y="4270471"/>
            <a:ext cx="3284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พืชบางชนิดมีดอกมองเห็นได้ชัดเจนบางชนิดมีดอกขนาดเล็ก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26876007-9533-464C-8EDF-E391CE3E3367}"/>
              </a:ext>
            </a:extLst>
          </p:cNvPr>
          <p:cNvSpPr/>
          <p:nvPr/>
        </p:nvSpPr>
        <p:spPr>
          <a:xfrm>
            <a:off x="2402638" y="4454506"/>
            <a:ext cx="109728" cy="109728"/>
          </a:xfrm>
          <a:prstGeom prst="ellipse">
            <a:avLst/>
          </a:prstGeom>
          <a:solidFill>
            <a:srgbClr val="DE690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E555295-1264-4629-9A32-7343E5886809}"/>
              </a:ext>
            </a:extLst>
          </p:cNvPr>
          <p:cNvSpPr txBox="1"/>
          <p:nvPr/>
        </p:nvSpPr>
        <p:spPr>
          <a:xfrm>
            <a:off x="2558085" y="5245196"/>
            <a:ext cx="35982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ใช้ลักษณะของราก ลำต้น และใบ เป็นเกณฑ์ร่วมกันในการจัดกลุ่มพืชได้เป็น </a:t>
            </a:r>
            <a:b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b="1" dirty="0">
                <a:solidFill>
                  <a:srgbClr val="DE690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พืชใบเลี้ยงเดี่ยว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</a:t>
            </a:r>
            <a:r>
              <a:rPr lang="th-TH" sz="2400" b="1" dirty="0">
                <a:solidFill>
                  <a:srgbClr val="DE690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พืชใบเลี้ยงคู่</a:t>
            </a:r>
            <a:endParaRPr lang="en-US" sz="2400" b="1" dirty="0">
              <a:solidFill>
                <a:srgbClr val="DE690A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EC7EF2D-4C19-4B97-A7A8-2843077F6BE1}"/>
              </a:ext>
            </a:extLst>
          </p:cNvPr>
          <p:cNvSpPr/>
          <p:nvPr/>
        </p:nvSpPr>
        <p:spPr>
          <a:xfrm>
            <a:off x="2402638" y="5429231"/>
            <a:ext cx="109728" cy="109728"/>
          </a:xfrm>
          <a:prstGeom prst="ellipse">
            <a:avLst/>
          </a:prstGeom>
          <a:solidFill>
            <a:srgbClr val="DE690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23B15DB-B0A9-4351-A8DC-BCFB4C0EF51B}"/>
              </a:ext>
            </a:extLst>
          </p:cNvPr>
          <p:cNvSpPr txBox="1"/>
          <p:nvPr/>
        </p:nvSpPr>
        <p:spPr>
          <a:xfrm>
            <a:off x="7747402" y="2342923"/>
            <a:ext cx="36617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เป็นพืชที่</a:t>
            </a:r>
            <a:r>
              <a:rPr lang="th-TH" sz="2400" b="1" dirty="0">
                <a:solidFill>
                  <a:srgbClr val="2B521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ไม่มีดอก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ตลอดการดำรงชีวิต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EC3317DD-B529-4F6E-9BF5-1CD93A61EF94}"/>
              </a:ext>
            </a:extLst>
          </p:cNvPr>
          <p:cNvSpPr/>
          <p:nvPr/>
        </p:nvSpPr>
        <p:spPr>
          <a:xfrm>
            <a:off x="7591955" y="2526958"/>
            <a:ext cx="109728" cy="109728"/>
          </a:xfrm>
          <a:prstGeom prst="ellipse">
            <a:avLst/>
          </a:prstGeom>
          <a:solidFill>
            <a:srgbClr val="2B521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3AF4B27-48D5-4473-9EE8-E751DE6EF5B8}"/>
              </a:ext>
            </a:extLst>
          </p:cNvPr>
          <p:cNvSpPr txBox="1"/>
          <p:nvPr/>
        </p:nvSpPr>
        <p:spPr>
          <a:xfrm>
            <a:off x="7747402" y="3122955"/>
            <a:ext cx="342678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ส่วนใหญ่</a:t>
            </a:r>
            <a:r>
              <a:rPr lang="th-TH" sz="2400" b="1" dirty="0">
                <a:solidFill>
                  <a:srgbClr val="2B521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สืบพันธุ์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โดยการ</a:t>
            </a:r>
            <a:r>
              <a:rPr lang="th-TH" sz="2400" b="1" dirty="0">
                <a:solidFill>
                  <a:srgbClr val="2B521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สร้างสปอร์</a:t>
            </a:r>
            <a:endParaRPr lang="en-US" sz="2400" b="1" dirty="0">
              <a:solidFill>
                <a:srgbClr val="2B521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35B32352-D476-4BFC-9D34-45608B4855C9}"/>
              </a:ext>
            </a:extLst>
          </p:cNvPr>
          <p:cNvSpPr/>
          <p:nvPr/>
        </p:nvSpPr>
        <p:spPr>
          <a:xfrm>
            <a:off x="7591955" y="3306990"/>
            <a:ext cx="109728" cy="109728"/>
          </a:xfrm>
          <a:prstGeom prst="ellipse">
            <a:avLst/>
          </a:prstGeom>
          <a:solidFill>
            <a:srgbClr val="2B521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495E17-C452-499B-8FF0-4DAD364CE08B}"/>
              </a:ext>
            </a:extLst>
          </p:cNvPr>
          <p:cNvSpPr txBox="1"/>
          <p:nvPr/>
        </p:nvSpPr>
        <p:spPr>
          <a:xfrm>
            <a:off x="7747402" y="3902986"/>
            <a:ext cx="342678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มีส่วนประกอบ คือ </a:t>
            </a:r>
            <a:r>
              <a:rPr lang="th-TH" sz="2400" b="1" dirty="0">
                <a:solidFill>
                  <a:srgbClr val="2B521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ราก ลำต้น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</a:t>
            </a:r>
            <a:r>
              <a:rPr lang="th-TH" sz="2400" b="1" dirty="0">
                <a:solidFill>
                  <a:srgbClr val="2B521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ใบ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F0B3C04E-917D-4590-9DD4-79B2565E4102}"/>
              </a:ext>
            </a:extLst>
          </p:cNvPr>
          <p:cNvSpPr/>
          <p:nvPr/>
        </p:nvSpPr>
        <p:spPr>
          <a:xfrm>
            <a:off x="7591955" y="4087021"/>
            <a:ext cx="109728" cy="109728"/>
          </a:xfrm>
          <a:prstGeom prst="ellipse">
            <a:avLst/>
          </a:prstGeom>
          <a:solidFill>
            <a:srgbClr val="2B521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0FD3273F-E3F5-4A1F-BC94-7DAE3D4F29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0" name="Picture 4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3CAB0C6-83A4-4687-85EB-940CF4F4E4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FB83571-DB10-4CC6-9421-32DD62FE918E}"/>
              </a:ext>
            </a:extLst>
          </p:cNvPr>
          <p:cNvGrpSpPr/>
          <p:nvPr/>
        </p:nvGrpSpPr>
        <p:grpSpPr>
          <a:xfrm>
            <a:off x="261478" y="2247900"/>
            <a:ext cx="1826218" cy="3754386"/>
            <a:chOff x="137652" y="2286000"/>
            <a:chExt cx="2025445" cy="4163961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32C3C39-AC52-4D77-96C0-130943D3DEE7}"/>
                </a:ext>
              </a:extLst>
            </p:cNvPr>
            <p:cNvSpPr/>
            <p:nvPr/>
          </p:nvSpPr>
          <p:spPr>
            <a:xfrm>
              <a:off x="137652" y="6096001"/>
              <a:ext cx="2025445" cy="353960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2718B875-22BF-4126-984D-A14116873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2091" y="2286000"/>
              <a:ext cx="1895602" cy="4114579"/>
            </a:xfrm>
            <a:prstGeom prst="rect">
              <a:avLst/>
            </a:prstGeom>
          </p:spPr>
        </p:pic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2110347A-EA78-433F-A54A-1103A2DBB8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81097" y="376398"/>
            <a:ext cx="4029805" cy="69500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CDC82913-7F17-4F40-9453-30F9E12E9B79}"/>
              </a:ext>
            </a:extLst>
          </p:cNvPr>
          <p:cNvGrpSpPr/>
          <p:nvPr/>
        </p:nvGrpSpPr>
        <p:grpSpPr>
          <a:xfrm>
            <a:off x="9600564" y="1233894"/>
            <a:ext cx="2738872" cy="859611"/>
            <a:chOff x="9600564" y="1233894"/>
            <a:chExt cx="2738872" cy="859611"/>
          </a:xfrm>
        </p:grpSpPr>
        <p:sp>
          <p:nvSpPr>
            <p:cNvPr id="78" name="Rectangle: Top Corners Rounded 77">
              <a:extLst>
                <a:ext uri="{FF2B5EF4-FFF2-40B4-BE49-F238E27FC236}">
                  <a16:creationId xmlns:a16="http://schemas.microsoft.com/office/drawing/2014/main" id="{36EBEF96-6911-4180-AA88-0D3E40BBCC04}"/>
                </a:ext>
              </a:extLst>
            </p:cNvPr>
            <p:cNvSpPr/>
            <p:nvPr/>
          </p:nvSpPr>
          <p:spPr>
            <a:xfrm rot="16200000" flipH="1">
              <a:off x="10572432" y="301308"/>
              <a:ext cx="647700" cy="25914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E5E8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5529E9F0-E13E-4677-9CDD-230C88878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656964" y="1233894"/>
              <a:ext cx="2682472" cy="85961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2F0AA8C-BD9A-46F6-A0A1-CADB6E8F43FF}"/>
              </a:ext>
            </a:extLst>
          </p:cNvPr>
          <p:cNvGrpSpPr/>
          <p:nvPr/>
        </p:nvGrpSpPr>
        <p:grpSpPr>
          <a:xfrm>
            <a:off x="0" y="1233894"/>
            <a:ext cx="1993565" cy="859611"/>
            <a:chOff x="0" y="1233894"/>
            <a:chExt cx="1993565" cy="859611"/>
          </a:xfrm>
        </p:grpSpPr>
        <p:sp>
          <p:nvSpPr>
            <p:cNvPr id="5" name="Rectangle: Top Corners Rounded 4">
              <a:extLst>
                <a:ext uri="{FF2B5EF4-FFF2-40B4-BE49-F238E27FC236}">
                  <a16:creationId xmlns:a16="http://schemas.microsoft.com/office/drawing/2014/main" id="{1830BD80-2B3F-4C9E-89B3-4552DFE89136}"/>
                </a:ext>
              </a:extLst>
            </p:cNvPr>
            <p:cNvSpPr/>
            <p:nvPr/>
          </p:nvSpPr>
          <p:spPr>
            <a:xfrm rot="5400000">
              <a:off x="655320" y="617855"/>
              <a:ext cx="647700" cy="19583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EC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7393CEA5-1B8F-43A6-9E8D-AA933CE606D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1233894"/>
              <a:ext cx="1993565" cy="859611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E0B8355-5537-427F-88F5-3356466E6BFA}"/>
              </a:ext>
            </a:extLst>
          </p:cNvPr>
          <p:cNvGrpSpPr/>
          <p:nvPr/>
        </p:nvGrpSpPr>
        <p:grpSpPr>
          <a:xfrm>
            <a:off x="7914968" y="4162210"/>
            <a:ext cx="2684206" cy="2555680"/>
            <a:chOff x="7914968" y="1647610"/>
            <a:chExt cx="2684206" cy="2555680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2BAFD05-53A6-4ADE-8952-C22BD6831A1C}"/>
                </a:ext>
              </a:extLst>
            </p:cNvPr>
            <p:cNvSpPr/>
            <p:nvPr/>
          </p:nvSpPr>
          <p:spPr>
            <a:xfrm>
              <a:off x="8382000" y="3849330"/>
              <a:ext cx="1810365" cy="353960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3F464B3-E919-4116-B1F1-F8D2DCE5FF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14968" y="1647610"/>
              <a:ext cx="2684206" cy="2501603"/>
            </a:xfrm>
            <a:prstGeom prst="rect">
              <a:avLst/>
            </a:prstGeom>
          </p:spPr>
        </p:pic>
      </p:grpSp>
      <p:pic>
        <p:nvPicPr>
          <p:cNvPr id="37" name="Picture 36">
            <a:hlinkClick r:id="rId11" action="ppaction://hlinksldjump"/>
            <a:extLst>
              <a:ext uri="{FF2B5EF4-FFF2-40B4-BE49-F238E27FC236}">
                <a16:creationId xmlns:a16="http://schemas.microsoft.com/office/drawing/2014/main" id="{4C91EF71-1960-4502-8040-E69E156C410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66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" presetClass="entr" presetSubtype="2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2" grpId="0" animBg="1"/>
          <p:bldP spid="34" grpId="0"/>
          <p:bldP spid="35" grpId="0" animBg="1"/>
          <p:bldP spid="38" grpId="0"/>
          <p:bldP spid="39" grpId="0" animBg="1"/>
          <p:bldP spid="41" grpId="0"/>
          <p:bldP spid="42" grpId="0" animBg="1"/>
          <p:bldP spid="44" grpId="0"/>
          <p:bldP spid="45" grpId="0" animBg="1"/>
          <p:bldP spid="63" grpId="0"/>
          <p:bldP spid="64" grpId="0" animBg="1"/>
          <p:bldP spid="66" grpId="0"/>
          <p:bldP spid="67" grpId="0" animBg="1"/>
          <p:bldP spid="69" grpId="0"/>
          <p:bldP spid="7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2" grpId="0" animBg="1"/>
          <p:bldP spid="34" grpId="0"/>
          <p:bldP spid="35" grpId="0" animBg="1"/>
          <p:bldP spid="38" grpId="0"/>
          <p:bldP spid="39" grpId="0" animBg="1"/>
          <p:bldP spid="41" grpId="0"/>
          <p:bldP spid="42" grpId="0" animBg="1"/>
          <p:bldP spid="44" grpId="0"/>
          <p:bldP spid="45" grpId="0" animBg="1"/>
          <p:bldP spid="63" grpId="0"/>
          <p:bldP spid="64" grpId="0" animBg="1"/>
          <p:bldP spid="66" grpId="0"/>
          <p:bldP spid="67" grpId="0" animBg="1"/>
          <p:bldP spid="69" grpId="0"/>
          <p:bldP spid="70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127A6DD1-0751-43E3-B934-C7D0129B9005}"/>
              </a:ext>
            </a:extLst>
          </p:cNvPr>
          <p:cNvCxnSpPr>
            <a:cxnSpLocks/>
          </p:cNvCxnSpPr>
          <p:nvPr/>
        </p:nvCxnSpPr>
        <p:spPr>
          <a:xfrm>
            <a:off x="7144531" y="1984185"/>
            <a:ext cx="2310216" cy="1"/>
          </a:xfrm>
          <a:prstGeom prst="line">
            <a:avLst/>
          </a:prstGeom>
          <a:ln w="19050">
            <a:solidFill>
              <a:srgbClr val="C7A5C6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C93F66DE-C1B9-4C9C-8B5C-89464F2D789D}"/>
              </a:ext>
            </a:extLst>
          </p:cNvPr>
          <p:cNvCxnSpPr>
            <a:cxnSpLocks/>
          </p:cNvCxnSpPr>
          <p:nvPr/>
        </p:nvCxnSpPr>
        <p:spPr>
          <a:xfrm>
            <a:off x="2859313" y="1981200"/>
            <a:ext cx="2310216" cy="1"/>
          </a:xfrm>
          <a:prstGeom prst="line">
            <a:avLst/>
          </a:prstGeom>
          <a:ln w="19050">
            <a:solidFill>
              <a:srgbClr val="A2C8D2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Connector 245">
            <a:extLst>
              <a:ext uri="{FF2B5EF4-FFF2-40B4-BE49-F238E27FC236}">
                <a16:creationId xmlns:a16="http://schemas.microsoft.com/office/drawing/2014/main" id="{D581A450-07E8-4E3E-8172-1DAE5EE3DC9F}"/>
              </a:ext>
            </a:extLst>
          </p:cNvPr>
          <p:cNvCxnSpPr>
            <a:cxnSpLocks/>
          </p:cNvCxnSpPr>
          <p:nvPr/>
        </p:nvCxnSpPr>
        <p:spPr>
          <a:xfrm>
            <a:off x="2902908" y="3034665"/>
            <a:ext cx="2266621" cy="1"/>
          </a:xfrm>
          <a:prstGeom prst="line">
            <a:avLst/>
          </a:prstGeom>
          <a:ln w="19050">
            <a:solidFill>
              <a:srgbClr val="A2C8D2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>
            <a:extLst>
              <a:ext uri="{FF2B5EF4-FFF2-40B4-BE49-F238E27FC236}">
                <a16:creationId xmlns:a16="http://schemas.microsoft.com/office/drawing/2014/main" id="{DA2D23CC-005A-48A2-88AC-D0B71BF235DD}"/>
              </a:ext>
            </a:extLst>
          </p:cNvPr>
          <p:cNvCxnSpPr>
            <a:cxnSpLocks/>
          </p:cNvCxnSpPr>
          <p:nvPr/>
        </p:nvCxnSpPr>
        <p:spPr>
          <a:xfrm flipH="1">
            <a:off x="7016118" y="3034665"/>
            <a:ext cx="2335459" cy="1"/>
          </a:xfrm>
          <a:prstGeom prst="line">
            <a:avLst/>
          </a:prstGeom>
          <a:ln w="19050">
            <a:solidFill>
              <a:srgbClr val="C7A5C6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Connector 246">
            <a:extLst>
              <a:ext uri="{FF2B5EF4-FFF2-40B4-BE49-F238E27FC236}">
                <a16:creationId xmlns:a16="http://schemas.microsoft.com/office/drawing/2014/main" id="{53F68539-EBB0-483F-830D-E77E67E77700}"/>
              </a:ext>
            </a:extLst>
          </p:cNvPr>
          <p:cNvCxnSpPr>
            <a:cxnSpLocks/>
          </p:cNvCxnSpPr>
          <p:nvPr/>
        </p:nvCxnSpPr>
        <p:spPr>
          <a:xfrm>
            <a:off x="2959242" y="4086225"/>
            <a:ext cx="2210287" cy="1"/>
          </a:xfrm>
          <a:prstGeom prst="line">
            <a:avLst/>
          </a:prstGeom>
          <a:ln w="19050">
            <a:solidFill>
              <a:srgbClr val="A2C8D2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Connector 253">
            <a:extLst>
              <a:ext uri="{FF2B5EF4-FFF2-40B4-BE49-F238E27FC236}">
                <a16:creationId xmlns:a16="http://schemas.microsoft.com/office/drawing/2014/main" id="{FFD649B6-DEE0-428B-8579-EE7A5999827E}"/>
              </a:ext>
            </a:extLst>
          </p:cNvPr>
          <p:cNvCxnSpPr>
            <a:cxnSpLocks/>
          </p:cNvCxnSpPr>
          <p:nvPr/>
        </p:nvCxnSpPr>
        <p:spPr>
          <a:xfrm flipH="1">
            <a:off x="7016118" y="4086225"/>
            <a:ext cx="2346739" cy="1"/>
          </a:xfrm>
          <a:prstGeom prst="line">
            <a:avLst/>
          </a:prstGeom>
          <a:ln w="19050">
            <a:solidFill>
              <a:srgbClr val="C7A5C6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Straight Connector 247">
            <a:extLst>
              <a:ext uri="{FF2B5EF4-FFF2-40B4-BE49-F238E27FC236}">
                <a16:creationId xmlns:a16="http://schemas.microsoft.com/office/drawing/2014/main" id="{C2FD98D6-2E47-42EC-AE41-266FCB386545}"/>
              </a:ext>
            </a:extLst>
          </p:cNvPr>
          <p:cNvCxnSpPr>
            <a:cxnSpLocks/>
          </p:cNvCxnSpPr>
          <p:nvPr/>
        </p:nvCxnSpPr>
        <p:spPr>
          <a:xfrm>
            <a:off x="3018242" y="5133975"/>
            <a:ext cx="2151287" cy="1"/>
          </a:xfrm>
          <a:prstGeom prst="line">
            <a:avLst/>
          </a:prstGeom>
          <a:ln w="19050">
            <a:solidFill>
              <a:srgbClr val="A2C8D2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Connector 254">
            <a:extLst>
              <a:ext uri="{FF2B5EF4-FFF2-40B4-BE49-F238E27FC236}">
                <a16:creationId xmlns:a16="http://schemas.microsoft.com/office/drawing/2014/main" id="{BE7B1E6D-2C94-455A-8AA3-856E174676DE}"/>
              </a:ext>
            </a:extLst>
          </p:cNvPr>
          <p:cNvCxnSpPr>
            <a:cxnSpLocks/>
          </p:cNvCxnSpPr>
          <p:nvPr/>
        </p:nvCxnSpPr>
        <p:spPr>
          <a:xfrm flipH="1">
            <a:off x="7016118" y="5133975"/>
            <a:ext cx="2259729" cy="1"/>
          </a:xfrm>
          <a:prstGeom prst="line">
            <a:avLst/>
          </a:prstGeom>
          <a:ln w="19050">
            <a:solidFill>
              <a:srgbClr val="C7A5C6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>
            <a:extLst>
              <a:ext uri="{FF2B5EF4-FFF2-40B4-BE49-F238E27FC236}">
                <a16:creationId xmlns:a16="http://schemas.microsoft.com/office/drawing/2014/main" id="{3E3E229F-7D9C-450C-99F4-8A613DFC4443}"/>
              </a:ext>
            </a:extLst>
          </p:cNvPr>
          <p:cNvCxnSpPr>
            <a:cxnSpLocks/>
          </p:cNvCxnSpPr>
          <p:nvPr/>
        </p:nvCxnSpPr>
        <p:spPr>
          <a:xfrm>
            <a:off x="2990921" y="6196965"/>
            <a:ext cx="2178608" cy="1"/>
          </a:xfrm>
          <a:prstGeom prst="line">
            <a:avLst/>
          </a:prstGeom>
          <a:ln w="19050">
            <a:solidFill>
              <a:srgbClr val="A2C8D2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Straight Connector 255">
            <a:extLst>
              <a:ext uri="{FF2B5EF4-FFF2-40B4-BE49-F238E27FC236}">
                <a16:creationId xmlns:a16="http://schemas.microsoft.com/office/drawing/2014/main" id="{9D2633DF-8089-4C96-87BA-FBFB66C23C58}"/>
              </a:ext>
            </a:extLst>
          </p:cNvPr>
          <p:cNvCxnSpPr>
            <a:cxnSpLocks/>
          </p:cNvCxnSpPr>
          <p:nvPr/>
        </p:nvCxnSpPr>
        <p:spPr>
          <a:xfrm flipH="1">
            <a:off x="7016118" y="6196965"/>
            <a:ext cx="2424898" cy="1"/>
          </a:xfrm>
          <a:prstGeom prst="line">
            <a:avLst/>
          </a:prstGeom>
          <a:ln w="19050">
            <a:solidFill>
              <a:srgbClr val="C7A5C6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50841226-9E68-4B1A-A789-7607918F9E0F}"/>
              </a:ext>
            </a:extLst>
          </p:cNvPr>
          <p:cNvSpPr/>
          <p:nvPr/>
        </p:nvSpPr>
        <p:spPr>
          <a:xfrm>
            <a:off x="5008635" y="1493838"/>
            <a:ext cx="2174731" cy="5143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7A91031-FA8D-4D55-B2BD-1D6B7CA09B04}"/>
              </a:ext>
            </a:extLst>
          </p:cNvPr>
          <p:cNvGrpSpPr/>
          <p:nvPr/>
        </p:nvGrpSpPr>
        <p:grpSpPr>
          <a:xfrm>
            <a:off x="7566658" y="1579803"/>
            <a:ext cx="3760264" cy="802932"/>
            <a:chOff x="7566658" y="1618123"/>
            <a:chExt cx="3760264" cy="802932"/>
          </a:xfrm>
        </p:grpSpPr>
        <p:sp>
          <p:nvSpPr>
            <p:cNvPr id="181" name="Rectangle: Rounded Corners 180">
              <a:extLst>
                <a:ext uri="{FF2B5EF4-FFF2-40B4-BE49-F238E27FC236}">
                  <a16:creationId xmlns:a16="http://schemas.microsoft.com/office/drawing/2014/main" id="{9B24E169-E443-464B-BEF1-F8C0AE4CD0EC}"/>
                </a:ext>
              </a:extLst>
            </p:cNvPr>
            <p:cNvSpPr/>
            <p:nvPr/>
          </p:nvSpPr>
          <p:spPr>
            <a:xfrm>
              <a:off x="7566658" y="1618123"/>
              <a:ext cx="3748716" cy="802932"/>
            </a:xfrm>
            <a:prstGeom prst="roundRect">
              <a:avLst>
                <a:gd name="adj" fmla="val 24397"/>
              </a:avLst>
            </a:prstGeom>
            <a:solidFill>
              <a:schemeClr val="bg1"/>
            </a:solidFill>
            <a:ln w="19050">
              <a:solidFill>
                <a:srgbClr val="C7A5C6"/>
              </a:solidFill>
              <a:prstDash val="solid"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6968A5ED-9A2B-4BEC-95CD-D749CFBF4910}"/>
                </a:ext>
              </a:extLst>
            </p:cNvPr>
            <p:cNvSpPr/>
            <p:nvPr/>
          </p:nvSpPr>
          <p:spPr>
            <a:xfrm>
              <a:off x="8495806" y="1824709"/>
              <a:ext cx="28311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มีจำนวน 4-5 หรือทวีคูณของ 4-5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C4F0148-E1DD-4E9B-B928-80B3AE1DDD12}"/>
              </a:ext>
            </a:extLst>
          </p:cNvPr>
          <p:cNvGrpSpPr/>
          <p:nvPr/>
        </p:nvGrpSpPr>
        <p:grpSpPr>
          <a:xfrm>
            <a:off x="876627" y="1579839"/>
            <a:ext cx="3748716" cy="802932"/>
            <a:chOff x="876627" y="1579839"/>
            <a:chExt cx="3748716" cy="802932"/>
          </a:xfrm>
        </p:grpSpPr>
        <p:sp>
          <p:nvSpPr>
            <p:cNvPr id="222" name="Rectangle: Rounded Corners 221">
              <a:extLst>
                <a:ext uri="{FF2B5EF4-FFF2-40B4-BE49-F238E27FC236}">
                  <a16:creationId xmlns:a16="http://schemas.microsoft.com/office/drawing/2014/main" id="{3796A7A4-F7F8-45FC-B867-542C21F5B350}"/>
                </a:ext>
              </a:extLst>
            </p:cNvPr>
            <p:cNvSpPr/>
            <p:nvPr/>
          </p:nvSpPr>
          <p:spPr>
            <a:xfrm flipH="1">
              <a:off x="876627" y="1579839"/>
              <a:ext cx="3748716" cy="802932"/>
            </a:xfrm>
            <a:prstGeom prst="roundRect">
              <a:avLst>
                <a:gd name="adj" fmla="val 24397"/>
              </a:avLst>
            </a:prstGeom>
            <a:solidFill>
              <a:schemeClr val="bg1"/>
            </a:solidFill>
            <a:ln w="19050">
              <a:solidFill>
                <a:srgbClr val="A2C8D2"/>
              </a:solidFill>
              <a:prstDash val="solid"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F6F7B428-0C7F-420A-8978-F7E46576A1C1}"/>
                </a:ext>
              </a:extLst>
            </p:cNvPr>
            <p:cNvSpPr/>
            <p:nvPr/>
          </p:nvSpPr>
          <p:spPr>
            <a:xfrm>
              <a:off x="1128357" y="1786762"/>
              <a:ext cx="2499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มีจำนวน 3 หรือทวีคูณของ 3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39F9BEA-2623-4333-86EA-ED82B39F1B28}"/>
              </a:ext>
            </a:extLst>
          </p:cNvPr>
          <p:cNvGrpSpPr/>
          <p:nvPr/>
        </p:nvGrpSpPr>
        <p:grpSpPr>
          <a:xfrm>
            <a:off x="7566658" y="2630434"/>
            <a:ext cx="3748716" cy="802932"/>
            <a:chOff x="7566658" y="2630434"/>
            <a:chExt cx="3748716" cy="802932"/>
          </a:xfrm>
        </p:grpSpPr>
        <p:sp>
          <p:nvSpPr>
            <p:cNvPr id="197" name="Rectangle: Rounded Corners 196">
              <a:extLst>
                <a:ext uri="{FF2B5EF4-FFF2-40B4-BE49-F238E27FC236}">
                  <a16:creationId xmlns:a16="http://schemas.microsoft.com/office/drawing/2014/main" id="{F7CF28C0-5CEB-4B4B-81E0-8F74BC411593}"/>
                </a:ext>
              </a:extLst>
            </p:cNvPr>
            <p:cNvSpPr/>
            <p:nvPr/>
          </p:nvSpPr>
          <p:spPr>
            <a:xfrm>
              <a:off x="7566658" y="2630434"/>
              <a:ext cx="3748716" cy="802932"/>
            </a:xfrm>
            <a:prstGeom prst="roundRect">
              <a:avLst>
                <a:gd name="adj" fmla="val 24397"/>
              </a:avLst>
            </a:prstGeom>
            <a:solidFill>
              <a:schemeClr val="bg1"/>
            </a:solidFill>
            <a:ln w="19050">
              <a:solidFill>
                <a:srgbClr val="C7A5C6"/>
              </a:solidFill>
              <a:prstDash val="solid"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A438DA10-90A0-417F-9A9E-D4DEC3217D05}"/>
                </a:ext>
              </a:extLst>
            </p:cNvPr>
            <p:cNvSpPr/>
            <p:nvPr/>
          </p:nvSpPr>
          <p:spPr>
            <a:xfrm>
              <a:off x="8592961" y="2836732"/>
              <a:ext cx="26215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ลำต้นเป็นข้อปล้องไม่ชัดเจน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008BA55-F50F-4AF5-BFB3-B74A2BEDDD5F}"/>
              </a:ext>
            </a:extLst>
          </p:cNvPr>
          <p:cNvGrpSpPr/>
          <p:nvPr/>
        </p:nvGrpSpPr>
        <p:grpSpPr>
          <a:xfrm>
            <a:off x="876627" y="2630434"/>
            <a:ext cx="3748716" cy="802932"/>
            <a:chOff x="876627" y="2630434"/>
            <a:chExt cx="3748716" cy="802932"/>
          </a:xfrm>
        </p:grpSpPr>
        <p:sp>
          <p:nvSpPr>
            <p:cNvPr id="227" name="Rectangle: Rounded Corners 226">
              <a:extLst>
                <a:ext uri="{FF2B5EF4-FFF2-40B4-BE49-F238E27FC236}">
                  <a16:creationId xmlns:a16="http://schemas.microsoft.com/office/drawing/2014/main" id="{D82F687C-C395-4A18-B8BB-8DA96785ABA2}"/>
                </a:ext>
              </a:extLst>
            </p:cNvPr>
            <p:cNvSpPr/>
            <p:nvPr/>
          </p:nvSpPr>
          <p:spPr>
            <a:xfrm flipH="1">
              <a:off x="876627" y="2630434"/>
              <a:ext cx="3748716" cy="802932"/>
            </a:xfrm>
            <a:prstGeom prst="roundRect">
              <a:avLst>
                <a:gd name="adj" fmla="val 24397"/>
              </a:avLst>
            </a:prstGeom>
            <a:solidFill>
              <a:schemeClr val="bg1"/>
            </a:solidFill>
            <a:ln w="19050">
              <a:solidFill>
                <a:srgbClr val="A2C8D2"/>
              </a:solidFill>
              <a:prstDash val="solid"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A92F330F-476A-4473-B3F4-F0A3F27372D4}"/>
                </a:ext>
              </a:extLst>
            </p:cNvPr>
            <p:cNvSpPr/>
            <p:nvPr/>
          </p:nvSpPr>
          <p:spPr>
            <a:xfrm>
              <a:off x="962642" y="2836732"/>
              <a:ext cx="261156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ลำต้นเป็นข้อปล้องชัดเจน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ECF430-14F9-4035-BE9C-4EDF721FCD36}"/>
              </a:ext>
            </a:extLst>
          </p:cNvPr>
          <p:cNvGrpSpPr/>
          <p:nvPr/>
        </p:nvGrpSpPr>
        <p:grpSpPr>
          <a:xfrm>
            <a:off x="7566658" y="3681029"/>
            <a:ext cx="3781219" cy="802932"/>
            <a:chOff x="7566658" y="3681029"/>
            <a:chExt cx="3781219" cy="802932"/>
          </a:xfrm>
        </p:grpSpPr>
        <p:sp>
          <p:nvSpPr>
            <p:cNvPr id="202" name="Rectangle: Rounded Corners 201">
              <a:extLst>
                <a:ext uri="{FF2B5EF4-FFF2-40B4-BE49-F238E27FC236}">
                  <a16:creationId xmlns:a16="http://schemas.microsoft.com/office/drawing/2014/main" id="{7D0556D1-E828-47C7-BF6A-AE4624392882}"/>
                </a:ext>
              </a:extLst>
            </p:cNvPr>
            <p:cNvSpPr/>
            <p:nvPr/>
          </p:nvSpPr>
          <p:spPr>
            <a:xfrm>
              <a:off x="7566658" y="3681029"/>
              <a:ext cx="3748716" cy="802932"/>
            </a:xfrm>
            <a:prstGeom prst="roundRect">
              <a:avLst>
                <a:gd name="adj" fmla="val 24397"/>
              </a:avLst>
            </a:prstGeom>
            <a:solidFill>
              <a:schemeClr val="bg1"/>
            </a:solidFill>
            <a:ln w="19050">
              <a:solidFill>
                <a:srgbClr val="C7A5C6"/>
              </a:solidFill>
              <a:prstDash val="solid"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B66293FA-8DDA-4B77-BC54-649E1F403459}"/>
                </a:ext>
              </a:extLst>
            </p:cNvPr>
            <p:cNvSpPr/>
            <p:nvPr/>
          </p:nvSpPr>
          <p:spPr>
            <a:xfrm>
              <a:off x="8592961" y="3887799"/>
              <a:ext cx="27549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ใบกว้าง เส้นใบเป็นร่างแห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A183942-A081-47BF-92AE-E25F161C1DEB}"/>
              </a:ext>
            </a:extLst>
          </p:cNvPr>
          <p:cNvGrpSpPr/>
          <p:nvPr/>
        </p:nvGrpSpPr>
        <p:grpSpPr>
          <a:xfrm>
            <a:off x="765079" y="3681029"/>
            <a:ext cx="3860264" cy="802932"/>
            <a:chOff x="765079" y="3681029"/>
            <a:chExt cx="3860264" cy="802932"/>
          </a:xfrm>
        </p:grpSpPr>
        <p:sp>
          <p:nvSpPr>
            <p:cNvPr id="232" name="Rectangle: Rounded Corners 231">
              <a:extLst>
                <a:ext uri="{FF2B5EF4-FFF2-40B4-BE49-F238E27FC236}">
                  <a16:creationId xmlns:a16="http://schemas.microsoft.com/office/drawing/2014/main" id="{B5EE7BD4-3982-4132-B0AD-B9AA6C780B03}"/>
                </a:ext>
              </a:extLst>
            </p:cNvPr>
            <p:cNvSpPr/>
            <p:nvPr/>
          </p:nvSpPr>
          <p:spPr>
            <a:xfrm flipH="1">
              <a:off x="876627" y="3681029"/>
              <a:ext cx="3748716" cy="802932"/>
            </a:xfrm>
            <a:prstGeom prst="roundRect">
              <a:avLst>
                <a:gd name="adj" fmla="val 24397"/>
              </a:avLst>
            </a:prstGeom>
            <a:solidFill>
              <a:schemeClr val="bg1"/>
            </a:solidFill>
            <a:ln w="19050">
              <a:solidFill>
                <a:srgbClr val="A2C8D2"/>
              </a:solidFill>
              <a:prstDash val="solid"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EB8C7438-1731-4212-B89D-2C2ED1602CEF}"/>
                </a:ext>
              </a:extLst>
            </p:cNvPr>
            <p:cNvSpPr/>
            <p:nvPr/>
          </p:nvSpPr>
          <p:spPr>
            <a:xfrm>
              <a:off x="765079" y="3887327"/>
              <a:ext cx="30411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ใบเรียวแคบ เส้นใบเป็นเส้นขนาน</a:t>
              </a:r>
            </a:p>
          </p:txBody>
        </p:sp>
      </p:grpSp>
      <p:sp>
        <p:nvSpPr>
          <p:cNvPr id="177" name="Rectangle 176">
            <a:extLst>
              <a:ext uri="{FF2B5EF4-FFF2-40B4-BE49-F238E27FC236}">
                <a16:creationId xmlns:a16="http://schemas.microsoft.com/office/drawing/2014/main" id="{52DD4A13-C87E-4A79-94C0-26F2252DBD62}"/>
              </a:ext>
            </a:extLst>
          </p:cNvPr>
          <p:cNvSpPr/>
          <p:nvPr/>
        </p:nvSpPr>
        <p:spPr>
          <a:xfrm>
            <a:off x="5586888" y="4650469"/>
            <a:ext cx="10182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th-TH" sz="2200" dirty="0">
              <a:solidFill>
                <a:schemeClr val="bg1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  <a:p>
            <a:pPr algn="ctr"/>
            <a:r>
              <a:rPr lang="th-TH" sz="2200" dirty="0">
                <a:solidFill>
                  <a:schemeClr val="bg1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ใบเลี้ย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BDEEF44-E380-4C16-BA72-46EAE7E5B5BD}"/>
              </a:ext>
            </a:extLst>
          </p:cNvPr>
          <p:cNvGrpSpPr/>
          <p:nvPr/>
        </p:nvGrpSpPr>
        <p:grpSpPr>
          <a:xfrm>
            <a:off x="7566658" y="4731624"/>
            <a:ext cx="3781219" cy="857819"/>
            <a:chOff x="7566658" y="4731624"/>
            <a:chExt cx="3781219" cy="857819"/>
          </a:xfrm>
        </p:grpSpPr>
        <p:sp>
          <p:nvSpPr>
            <p:cNvPr id="207" name="Rectangle: Rounded Corners 206">
              <a:extLst>
                <a:ext uri="{FF2B5EF4-FFF2-40B4-BE49-F238E27FC236}">
                  <a16:creationId xmlns:a16="http://schemas.microsoft.com/office/drawing/2014/main" id="{5B066C6E-D924-45BC-9A3C-4855CEBB691A}"/>
                </a:ext>
              </a:extLst>
            </p:cNvPr>
            <p:cNvSpPr/>
            <p:nvPr/>
          </p:nvSpPr>
          <p:spPr>
            <a:xfrm>
              <a:off x="7566658" y="4731624"/>
              <a:ext cx="3748716" cy="802932"/>
            </a:xfrm>
            <a:prstGeom prst="roundRect">
              <a:avLst>
                <a:gd name="adj" fmla="val 24397"/>
              </a:avLst>
            </a:prstGeom>
            <a:solidFill>
              <a:schemeClr val="bg1"/>
            </a:solidFill>
            <a:ln w="19050">
              <a:solidFill>
                <a:srgbClr val="C7A5C6"/>
              </a:solidFill>
              <a:prstDash val="solid"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FAA2366D-A7EC-4CCE-84B8-D465739051CB}"/>
                </a:ext>
              </a:extLst>
            </p:cNvPr>
            <p:cNvSpPr/>
            <p:nvPr/>
          </p:nvSpPr>
          <p:spPr>
            <a:xfrm>
              <a:off x="8593287" y="4758446"/>
              <a:ext cx="275459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มีใบเลี้ยง 2 ใบ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ในระยะที่งอก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ออกจากเมล็ด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ACF1702-CC76-417D-A845-CA400D8708DC}"/>
              </a:ext>
            </a:extLst>
          </p:cNvPr>
          <p:cNvGrpSpPr/>
          <p:nvPr/>
        </p:nvGrpSpPr>
        <p:grpSpPr>
          <a:xfrm>
            <a:off x="876627" y="4731624"/>
            <a:ext cx="3748716" cy="869379"/>
            <a:chOff x="876627" y="4731624"/>
            <a:chExt cx="3748716" cy="869379"/>
          </a:xfrm>
        </p:grpSpPr>
        <p:sp>
          <p:nvSpPr>
            <p:cNvPr id="237" name="Rectangle: Rounded Corners 236">
              <a:extLst>
                <a:ext uri="{FF2B5EF4-FFF2-40B4-BE49-F238E27FC236}">
                  <a16:creationId xmlns:a16="http://schemas.microsoft.com/office/drawing/2014/main" id="{1C1CF39E-3F76-43AF-ACEF-C1649754706E}"/>
                </a:ext>
              </a:extLst>
            </p:cNvPr>
            <p:cNvSpPr/>
            <p:nvPr/>
          </p:nvSpPr>
          <p:spPr>
            <a:xfrm flipH="1">
              <a:off x="876627" y="4731624"/>
              <a:ext cx="3748716" cy="802932"/>
            </a:xfrm>
            <a:prstGeom prst="roundRect">
              <a:avLst>
                <a:gd name="adj" fmla="val 24397"/>
              </a:avLst>
            </a:prstGeom>
            <a:solidFill>
              <a:schemeClr val="bg1"/>
            </a:solidFill>
            <a:ln w="19050">
              <a:solidFill>
                <a:srgbClr val="A2C8D2"/>
              </a:solidFill>
              <a:prstDash val="solid"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2193515D-3B16-4581-BB43-C55C73E36096}"/>
                </a:ext>
              </a:extLst>
            </p:cNvPr>
            <p:cNvSpPr/>
            <p:nvPr/>
          </p:nvSpPr>
          <p:spPr>
            <a:xfrm>
              <a:off x="1182668" y="4770006"/>
              <a:ext cx="275459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มีใบเลี้ยง 1 ใบ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ในระยะที่งอก   ออกจากเมล็ด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46CF39F-EA84-46E7-8F23-4F2CFF20668B}"/>
              </a:ext>
            </a:extLst>
          </p:cNvPr>
          <p:cNvGrpSpPr/>
          <p:nvPr/>
        </p:nvGrpSpPr>
        <p:grpSpPr>
          <a:xfrm>
            <a:off x="7566658" y="5782219"/>
            <a:ext cx="3859019" cy="802932"/>
            <a:chOff x="7566658" y="5782219"/>
            <a:chExt cx="3859019" cy="802932"/>
          </a:xfrm>
        </p:grpSpPr>
        <p:sp>
          <p:nvSpPr>
            <p:cNvPr id="217" name="Rectangle: Rounded Corners 216">
              <a:extLst>
                <a:ext uri="{FF2B5EF4-FFF2-40B4-BE49-F238E27FC236}">
                  <a16:creationId xmlns:a16="http://schemas.microsoft.com/office/drawing/2014/main" id="{58699267-D7BA-44DC-8B63-5102AF859D66}"/>
                </a:ext>
              </a:extLst>
            </p:cNvPr>
            <p:cNvSpPr/>
            <p:nvPr/>
          </p:nvSpPr>
          <p:spPr>
            <a:xfrm>
              <a:off x="7566658" y="5782219"/>
              <a:ext cx="3748716" cy="802932"/>
            </a:xfrm>
            <a:prstGeom prst="roundRect">
              <a:avLst>
                <a:gd name="adj" fmla="val 24397"/>
              </a:avLst>
            </a:prstGeom>
            <a:solidFill>
              <a:schemeClr val="bg1"/>
            </a:solidFill>
            <a:ln w="19050">
              <a:solidFill>
                <a:srgbClr val="C7A5C6"/>
              </a:solidFill>
              <a:prstDash val="solid"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304E173C-5B52-4B45-960D-77D2D8B69701}"/>
                </a:ext>
              </a:extLst>
            </p:cNvPr>
            <p:cNvSpPr/>
            <p:nvPr/>
          </p:nvSpPr>
          <p:spPr>
            <a:xfrm>
              <a:off x="8651711" y="5976957"/>
              <a:ext cx="27739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มีระบบรากแก้ว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FADA88F-6FB4-47E2-8F38-B43A92119182}"/>
              </a:ext>
            </a:extLst>
          </p:cNvPr>
          <p:cNvGrpSpPr/>
          <p:nvPr/>
        </p:nvGrpSpPr>
        <p:grpSpPr>
          <a:xfrm>
            <a:off x="876627" y="5782219"/>
            <a:ext cx="3748716" cy="802932"/>
            <a:chOff x="876627" y="5782219"/>
            <a:chExt cx="3748716" cy="802932"/>
          </a:xfrm>
        </p:grpSpPr>
        <p:sp>
          <p:nvSpPr>
            <p:cNvPr id="242" name="Rectangle: Rounded Corners 241">
              <a:extLst>
                <a:ext uri="{FF2B5EF4-FFF2-40B4-BE49-F238E27FC236}">
                  <a16:creationId xmlns:a16="http://schemas.microsoft.com/office/drawing/2014/main" id="{7CA6A7C9-5889-4F80-8CB9-46CCB9E759C6}"/>
                </a:ext>
              </a:extLst>
            </p:cNvPr>
            <p:cNvSpPr/>
            <p:nvPr/>
          </p:nvSpPr>
          <p:spPr>
            <a:xfrm flipH="1">
              <a:off x="876627" y="5782219"/>
              <a:ext cx="3748716" cy="802932"/>
            </a:xfrm>
            <a:prstGeom prst="roundRect">
              <a:avLst>
                <a:gd name="adj" fmla="val 24397"/>
              </a:avLst>
            </a:prstGeom>
            <a:solidFill>
              <a:schemeClr val="bg1"/>
            </a:solidFill>
            <a:ln w="19050">
              <a:solidFill>
                <a:srgbClr val="A2C8D2"/>
              </a:solidFill>
              <a:prstDash val="solid"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4E63F959-4493-483D-9C49-D8552BCB424F}"/>
                </a:ext>
              </a:extLst>
            </p:cNvPr>
            <p:cNvSpPr/>
            <p:nvPr/>
          </p:nvSpPr>
          <p:spPr>
            <a:xfrm>
              <a:off x="1008235" y="5976485"/>
              <a:ext cx="18510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มีระบบรากฝอย</a:t>
              </a:r>
            </a:p>
          </p:txBody>
        </p:sp>
      </p:grpSp>
      <p:pic>
        <p:nvPicPr>
          <p:cNvPr id="83" name="Picture 82">
            <a:extLst>
              <a:ext uri="{FF2B5EF4-FFF2-40B4-BE49-F238E27FC236}">
                <a16:creationId xmlns:a16="http://schemas.microsoft.com/office/drawing/2014/main" id="{5BCBF05C-A813-4A87-A02A-71D491422F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5094" y="285457"/>
            <a:ext cx="2261812" cy="902286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00C39833-5939-4F49-B497-3CA8E65B43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7777" y="231476"/>
            <a:ext cx="3657917" cy="1304657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AF4CAA4E-B1D4-423A-85D0-F6B9340984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1741" y="217621"/>
            <a:ext cx="3657917" cy="1304657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5A319FB-76E8-48E8-8371-6A76136CBE89}"/>
              </a:ext>
            </a:extLst>
          </p:cNvPr>
          <p:cNvGrpSpPr/>
          <p:nvPr/>
        </p:nvGrpSpPr>
        <p:grpSpPr>
          <a:xfrm>
            <a:off x="8875192" y="1488422"/>
            <a:ext cx="977900" cy="977900"/>
            <a:chOff x="7426189" y="1536047"/>
            <a:chExt cx="977900" cy="977900"/>
          </a:xfrm>
        </p:grpSpPr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891C28A4-1617-4214-8C66-CF970A2725DC}"/>
                </a:ext>
              </a:extLst>
            </p:cNvPr>
            <p:cNvSpPr/>
            <p:nvPr/>
          </p:nvSpPr>
          <p:spPr>
            <a:xfrm>
              <a:off x="7426189" y="1536047"/>
              <a:ext cx="977900" cy="97790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C7A5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EEC3CC14-894D-4060-9EAB-F9E00B9C2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97361" y="1661115"/>
              <a:ext cx="844550" cy="769971"/>
            </a:xfrm>
            <a:prstGeom prst="rect">
              <a:avLst/>
            </a:prstGeom>
            <a:effectLst/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71B519C-0278-4B2B-B1D3-3911FF642A0E}"/>
              </a:ext>
            </a:extLst>
          </p:cNvPr>
          <p:cNvGrpSpPr/>
          <p:nvPr/>
        </p:nvGrpSpPr>
        <p:grpSpPr>
          <a:xfrm>
            <a:off x="8862628" y="2550049"/>
            <a:ext cx="977900" cy="977900"/>
            <a:chOff x="7413625" y="2550049"/>
            <a:chExt cx="977900" cy="977900"/>
          </a:xfrm>
        </p:grpSpPr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E4C6698A-3B1E-49B8-8C35-9B806EE50994}"/>
                </a:ext>
              </a:extLst>
            </p:cNvPr>
            <p:cNvSpPr/>
            <p:nvPr/>
          </p:nvSpPr>
          <p:spPr>
            <a:xfrm>
              <a:off x="7413625" y="2550049"/>
              <a:ext cx="977900" cy="97790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C7A5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D93E7AE2-86C0-4BF9-8BA2-F13EF5FC6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97361" y="2618101"/>
              <a:ext cx="816878" cy="864529"/>
            </a:xfrm>
            <a:prstGeom prst="roundRect">
              <a:avLst>
                <a:gd name="adj" fmla="val 16003"/>
              </a:avLst>
            </a:prstGeom>
            <a:effectLst/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D85BED5-2682-427B-BD3A-737198A26FEE}"/>
              </a:ext>
            </a:extLst>
          </p:cNvPr>
          <p:cNvGrpSpPr/>
          <p:nvPr/>
        </p:nvGrpSpPr>
        <p:grpSpPr>
          <a:xfrm>
            <a:off x="8745592" y="3554499"/>
            <a:ext cx="1094936" cy="1029661"/>
            <a:chOff x="7296589" y="3554499"/>
            <a:chExt cx="1094936" cy="1029661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023F3487-D516-472D-87DA-21E8243AAD2C}"/>
                </a:ext>
              </a:extLst>
            </p:cNvPr>
            <p:cNvSpPr/>
            <p:nvPr/>
          </p:nvSpPr>
          <p:spPr>
            <a:xfrm>
              <a:off x="7413625" y="3606260"/>
              <a:ext cx="977900" cy="97790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C7A5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CF0BAFDD-F966-45E9-8472-F2546FCDC0F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96589" y="3554499"/>
              <a:ext cx="1017650" cy="1017650"/>
            </a:xfrm>
            <a:prstGeom prst="rect">
              <a:avLst/>
            </a:prstGeom>
            <a:effectLst/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87536C-79B3-4133-A037-CD662C865173}"/>
              </a:ext>
            </a:extLst>
          </p:cNvPr>
          <p:cNvGrpSpPr/>
          <p:nvPr/>
        </p:nvGrpSpPr>
        <p:grpSpPr>
          <a:xfrm>
            <a:off x="8862628" y="4662471"/>
            <a:ext cx="977900" cy="977900"/>
            <a:chOff x="7413625" y="4662471"/>
            <a:chExt cx="977900" cy="977900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38E7DEAB-73BE-409A-B645-22C6731B342A}"/>
                </a:ext>
              </a:extLst>
            </p:cNvPr>
            <p:cNvSpPr/>
            <p:nvPr/>
          </p:nvSpPr>
          <p:spPr>
            <a:xfrm>
              <a:off x="7413625" y="4662471"/>
              <a:ext cx="977900" cy="97790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C7A5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4444FE9C-0DE3-4113-8FF1-D48F03C1EE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48883" y="4732237"/>
              <a:ext cx="929942" cy="866884"/>
            </a:xfrm>
            <a:prstGeom prst="rect">
              <a:avLst/>
            </a:prstGeom>
            <a:effectLst/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71F14C5-3222-4093-B064-F8BAD2CA6B4C}"/>
              </a:ext>
            </a:extLst>
          </p:cNvPr>
          <p:cNvGrpSpPr/>
          <p:nvPr/>
        </p:nvGrpSpPr>
        <p:grpSpPr>
          <a:xfrm>
            <a:off x="8862628" y="5718683"/>
            <a:ext cx="977900" cy="977900"/>
            <a:chOff x="7413625" y="5718683"/>
            <a:chExt cx="977900" cy="977900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0A3245A2-A043-4737-B190-6B1DCFD87999}"/>
                </a:ext>
              </a:extLst>
            </p:cNvPr>
            <p:cNvSpPr/>
            <p:nvPr/>
          </p:nvSpPr>
          <p:spPr>
            <a:xfrm>
              <a:off x="7413625" y="5718683"/>
              <a:ext cx="977900" cy="97790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C7A5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0CB49C45-B442-4BAC-AACF-AAFA7D011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65928" y="5976485"/>
              <a:ext cx="873293" cy="594300"/>
            </a:xfrm>
            <a:prstGeom prst="rect">
              <a:avLst/>
            </a:prstGeom>
            <a:effectLst/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832BF34-F5CA-491C-8147-56785DCB6CA7}"/>
              </a:ext>
            </a:extLst>
          </p:cNvPr>
          <p:cNvGrpSpPr/>
          <p:nvPr/>
        </p:nvGrpSpPr>
        <p:grpSpPr>
          <a:xfrm>
            <a:off x="2343693" y="1493838"/>
            <a:ext cx="977900" cy="977900"/>
            <a:chOff x="3799840" y="1493838"/>
            <a:chExt cx="977900" cy="977900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4A9EDA12-3F07-4672-9CF9-8405DA423924}"/>
                </a:ext>
              </a:extLst>
            </p:cNvPr>
            <p:cNvSpPr/>
            <p:nvPr/>
          </p:nvSpPr>
          <p:spPr>
            <a:xfrm>
              <a:off x="3799840" y="1493838"/>
              <a:ext cx="977900" cy="97790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A2C8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F3288FAD-D69B-427B-836A-F9A88B5BB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6467" y="1631776"/>
              <a:ext cx="858173" cy="684263"/>
            </a:xfrm>
            <a:prstGeom prst="rect">
              <a:avLst/>
            </a:prstGeom>
            <a:effectLst/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0445718-6814-462A-BFDA-4148D5BA8CA0}"/>
              </a:ext>
            </a:extLst>
          </p:cNvPr>
          <p:cNvGrpSpPr/>
          <p:nvPr/>
        </p:nvGrpSpPr>
        <p:grpSpPr>
          <a:xfrm>
            <a:off x="2343693" y="4662471"/>
            <a:ext cx="977900" cy="977900"/>
            <a:chOff x="3799840" y="4662471"/>
            <a:chExt cx="977900" cy="977900"/>
          </a:xfrm>
        </p:grpSpPr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88C8C7CB-E42B-4FC0-98D0-E0F013CE1523}"/>
                </a:ext>
              </a:extLst>
            </p:cNvPr>
            <p:cNvSpPr/>
            <p:nvPr/>
          </p:nvSpPr>
          <p:spPr>
            <a:xfrm>
              <a:off x="3799840" y="4662471"/>
              <a:ext cx="977900" cy="97790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A2C8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11569CAF-70BB-44DB-BA97-E6C3F54750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97326" y="4665855"/>
              <a:ext cx="624840" cy="973245"/>
            </a:xfrm>
            <a:prstGeom prst="rect">
              <a:avLst/>
            </a:prstGeom>
            <a:effectLst/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9C8A414-C635-447D-B809-CD0654BF2EC4}"/>
              </a:ext>
            </a:extLst>
          </p:cNvPr>
          <p:cNvGrpSpPr/>
          <p:nvPr/>
        </p:nvGrpSpPr>
        <p:grpSpPr>
          <a:xfrm>
            <a:off x="2343693" y="5718683"/>
            <a:ext cx="977900" cy="977900"/>
            <a:chOff x="3799840" y="5718683"/>
            <a:chExt cx="977900" cy="977900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D0F1D456-2931-463D-B007-47B556EF6329}"/>
                </a:ext>
              </a:extLst>
            </p:cNvPr>
            <p:cNvSpPr/>
            <p:nvPr/>
          </p:nvSpPr>
          <p:spPr>
            <a:xfrm>
              <a:off x="3799840" y="5718683"/>
              <a:ext cx="977900" cy="97790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A2C8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87DE50F1-68A3-4823-86C7-3F390D4ECD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68426" y="5897326"/>
              <a:ext cx="797992" cy="599277"/>
            </a:xfrm>
            <a:prstGeom prst="rect">
              <a:avLst/>
            </a:prstGeom>
            <a:effectLst/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7834B15-F08E-450A-A71B-85AC7654ADED}"/>
              </a:ext>
            </a:extLst>
          </p:cNvPr>
          <p:cNvGrpSpPr/>
          <p:nvPr/>
        </p:nvGrpSpPr>
        <p:grpSpPr>
          <a:xfrm>
            <a:off x="2343693" y="2550049"/>
            <a:ext cx="977900" cy="977900"/>
            <a:chOff x="3799840" y="2550049"/>
            <a:chExt cx="977900" cy="977900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8F1A2E97-0591-4ACD-9D3D-C37F0FD244EB}"/>
                </a:ext>
              </a:extLst>
            </p:cNvPr>
            <p:cNvSpPr/>
            <p:nvPr/>
          </p:nvSpPr>
          <p:spPr>
            <a:xfrm>
              <a:off x="3799840" y="2550049"/>
              <a:ext cx="977900" cy="97790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A2C8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86FFF3D9-A2B4-44BF-A28F-1274EF30F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5869" y="2587129"/>
              <a:ext cx="656706" cy="920436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AD60CA4-7901-42EA-B8CA-C469CC4969A1}"/>
              </a:ext>
            </a:extLst>
          </p:cNvPr>
          <p:cNvGrpSpPr/>
          <p:nvPr/>
        </p:nvGrpSpPr>
        <p:grpSpPr>
          <a:xfrm>
            <a:off x="2128271" y="3583285"/>
            <a:ext cx="1193322" cy="1099887"/>
            <a:chOff x="3584418" y="3583285"/>
            <a:chExt cx="1193322" cy="1099887"/>
          </a:xfrm>
        </p:grpSpPr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1D424076-30F9-4AA3-BABE-7019EF599CFC}"/>
                </a:ext>
              </a:extLst>
            </p:cNvPr>
            <p:cNvSpPr/>
            <p:nvPr/>
          </p:nvSpPr>
          <p:spPr>
            <a:xfrm>
              <a:off x="3799840" y="3606260"/>
              <a:ext cx="977900" cy="97790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A2C8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D3C4B319-DC5B-4695-A18F-022DD0AED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4418" y="3583285"/>
              <a:ext cx="1099887" cy="1099887"/>
            </a:xfrm>
            <a:prstGeom prst="rect">
              <a:avLst/>
            </a:prstGeom>
            <a:effectLst/>
          </p:spPr>
        </p:pic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id="{48DE95EA-54EF-4847-830F-A89F9BA64108}"/>
              </a:ext>
            </a:extLst>
          </p:cNvPr>
          <p:cNvSpPr/>
          <p:nvPr/>
        </p:nvSpPr>
        <p:spPr>
          <a:xfrm>
            <a:off x="4965094" y="1931828"/>
            <a:ext cx="99057" cy="99057"/>
          </a:xfrm>
          <a:prstGeom prst="ellipse">
            <a:avLst/>
          </a:prstGeom>
          <a:solidFill>
            <a:srgbClr val="A2C8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1C45031C-1BD6-430A-A90B-8ACE776B89EA}"/>
              </a:ext>
            </a:extLst>
          </p:cNvPr>
          <p:cNvSpPr/>
          <p:nvPr/>
        </p:nvSpPr>
        <p:spPr>
          <a:xfrm>
            <a:off x="7100043" y="1931828"/>
            <a:ext cx="99057" cy="99057"/>
          </a:xfrm>
          <a:prstGeom prst="ellipse">
            <a:avLst/>
          </a:prstGeom>
          <a:solidFill>
            <a:srgbClr val="C7A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C30C2DE9-770E-4730-9B18-5A5F4308F3BC}"/>
              </a:ext>
            </a:extLst>
          </p:cNvPr>
          <p:cNvSpPr/>
          <p:nvPr/>
        </p:nvSpPr>
        <p:spPr>
          <a:xfrm>
            <a:off x="4965094" y="2984502"/>
            <a:ext cx="99057" cy="99057"/>
          </a:xfrm>
          <a:prstGeom prst="ellipse">
            <a:avLst/>
          </a:prstGeom>
          <a:solidFill>
            <a:srgbClr val="A2C8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6D5DEE51-3E26-4EC1-B6A3-8A772CDF5859}"/>
              </a:ext>
            </a:extLst>
          </p:cNvPr>
          <p:cNvSpPr/>
          <p:nvPr/>
        </p:nvSpPr>
        <p:spPr>
          <a:xfrm>
            <a:off x="7100043" y="2984502"/>
            <a:ext cx="99057" cy="99057"/>
          </a:xfrm>
          <a:prstGeom prst="ellipse">
            <a:avLst/>
          </a:prstGeom>
          <a:solidFill>
            <a:srgbClr val="C7A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22B8C747-10BA-4748-99DD-0BB126EB8A46}"/>
              </a:ext>
            </a:extLst>
          </p:cNvPr>
          <p:cNvSpPr/>
          <p:nvPr/>
        </p:nvSpPr>
        <p:spPr>
          <a:xfrm>
            <a:off x="4965094" y="4038199"/>
            <a:ext cx="99057" cy="99057"/>
          </a:xfrm>
          <a:prstGeom prst="ellipse">
            <a:avLst/>
          </a:prstGeom>
          <a:solidFill>
            <a:srgbClr val="A2C8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CD0AC826-D49C-4F4F-91A4-A6A4A5BFC5AC}"/>
              </a:ext>
            </a:extLst>
          </p:cNvPr>
          <p:cNvSpPr/>
          <p:nvPr/>
        </p:nvSpPr>
        <p:spPr>
          <a:xfrm>
            <a:off x="7100043" y="4038199"/>
            <a:ext cx="99057" cy="99057"/>
          </a:xfrm>
          <a:prstGeom prst="ellipse">
            <a:avLst/>
          </a:prstGeom>
          <a:solidFill>
            <a:srgbClr val="C7A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F7DA7FAF-EE34-470D-9D46-6E584183A419}"/>
              </a:ext>
            </a:extLst>
          </p:cNvPr>
          <p:cNvSpPr/>
          <p:nvPr/>
        </p:nvSpPr>
        <p:spPr>
          <a:xfrm>
            <a:off x="4965094" y="5086130"/>
            <a:ext cx="99057" cy="99057"/>
          </a:xfrm>
          <a:prstGeom prst="ellipse">
            <a:avLst/>
          </a:prstGeom>
          <a:solidFill>
            <a:srgbClr val="A2C8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A05D7474-569F-41A9-90EC-1D2AB656771F}"/>
              </a:ext>
            </a:extLst>
          </p:cNvPr>
          <p:cNvSpPr/>
          <p:nvPr/>
        </p:nvSpPr>
        <p:spPr>
          <a:xfrm>
            <a:off x="7100043" y="5086130"/>
            <a:ext cx="99057" cy="99057"/>
          </a:xfrm>
          <a:prstGeom prst="ellipse">
            <a:avLst/>
          </a:prstGeom>
          <a:solidFill>
            <a:srgbClr val="C7A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5B8361B2-90C9-44BF-AA62-19DF4444E489}"/>
              </a:ext>
            </a:extLst>
          </p:cNvPr>
          <p:cNvSpPr/>
          <p:nvPr/>
        </p:nvSpPr>
        <p:spPr>
          <a:xfrm>
            <a:off x="4965094" y="6145055"/>
            <a:ext cx="99057" cy="99057"/>
          </a:xfrm>
          <a:prstGeom prst="ellipse">
            <a:avLst/>
          </a:prstGeom>
          <a:solidFill>
            <a:srgbClr val="A2C8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C15601B4-9A25-4B27-9FD5-052ACDB08EE1}"/>
              </a:ext>
            </a:extLst>
          </p:cNvPr>
          <p:cNvSpPr/>
          <p:nvPr/>
        </p:nvSpPr>
        <p:spPr>
          <a:xfrm>
            <a:off x="7100043" y="6145055"/>
            <a:ext cx="99057" cy="99057"/>
          </a:xfrm>
          <a:prstGeom prst="ellipse">
            <a:avLst/>
          </a:prstGeom>
          <a:solidFill>
            <a:srgbClr val="C7A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11575A0E-5455-48B3-9CF5-D2185FDAC484}"/>
              </a:ext>
            </a:extLst>
          </p:cNvPr>
          <p:cNvSpPr/>
          <p:nvPr/>
        </p:nvSpPr>
        <p:spPr>
          <a:xfrm>
            <a:off x="5452038" y="1703161"/>
            <a:ext cx="1287921" cy="610577"/>
          </a:xfrm>
          <a:prstGeom prst="roundRect">
            <a:avLst>
              <a:gd name="adj" fmla="val 24397"/>
            </a:avLst>
          </a:prstGeom>
          <a:solidFill>
            <a:srgbClr val="EF6C00"/>
          </a:solidFill>
          <a:ln>
            <a:noFill/>
          </a:ln>
          <a:effectLst>
            <a:outerShdw dist="508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B9277668-CF8F-48BC-953C-C40FF360C89C}"/>
              </a:ext>
            </a:extLst>
          </p:cNvPr>
          <p:cNvSpPr/>
          <p:nvPr/>
        </p:nvSpPr>
        <p:spPr>
          <a:xfrm>
            <a:off x="5452040" y="2749181"/>
            <a:ext cx="1287921" cy="610577"/>
          </a:xfrm>
          <a:prstGeom prst="roundRect">
            <a:avLst>
              <a:gd name="adj" fmla="val 24397"/>
            </a:avLst>
          </a:prstGeom>
          <a:solidFill>
            <a:srgbClr val="EF6C00"/>
          </a:solidFill>
          <a:ln>
            <a:noFill/>
          </a:ln>
          <a:effectLst>
            <a:outerShdw dist="508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: Rounded Corners 169">
            <a:extLst>
              <a:ext uri="{FF2B5EF4-FFF2-40B4-BE49-F238E27FC236}">
                <a16:creationId xmlns:a16="http://schemas.microsoft.com/office/drawing/2014/main" id="{B9E41A1B-AAD8-40FF-A18A-D51971C73E8D}"/>
              </a:ext>
            </a:extLst>
          </p:cNvPr>
          <p:cNvSpPr/>
          <p:nvPr/>
        </p:nvSpPr>
        <p:spPr>
          <a:xfrm>
            <a:off x="5452040" y="3795201"/>
            <a:ext cx="1287921" cy="610577"/>
          </a:xfrm>
          <a:prstGeom prst="roundRect">
            <a:avLst>
              <a:gd name="adj" fmla="val 24397"/>
            </a:avLst>
          </a:prstGeom>
          <a:solidFill>
            <a:srgbClr val="EF6C00"/>
          </a:solidFill>
          <a:ln>
            <a:noFill/>
          </a:ln>
          <a:effectLst>
            <a:outerShdw dist="508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3" name="Rectangle: Rounded Corners 172">
            <a:extLst>
              <a:ext uri="{FF2B5EF4-FFF2-40B4-BE49-F238E27FC236}">
                <a16:creationId xmlns:a16="http://schemas.microsoft.com/office/drawing/2014/main" id="{626134D8-0D1C-47A5-BE0A-CA6946CE000A}"/>
              </a:ext>
            </a:extLst>
          </p:cNvPr>
          <p:cNvSpPr/>
          <p:nvPr/>
        </p:nvSpPr>
        <p:spPr>
          <a:xfrm>
            <a:off x="5452040" y="4841221"/>
            <a:ext cx="1287921" cy="610577"/>
          </a:xfrm>
          <a:prstGeom prst="roundRect">
            <a:avLst>
              <a:gd name="adj" fmla="val 24397"/>
            </a:avLst>
          </a:prstGeom>
          <a:solidFill>
            <a:srgbClr val="EF6C00"/>
          </a:solidFill>
          <a:ln>
            <a:noFill/>
          </a:ln>
          <a:effectLst>
            <a:outerShdw dist="508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FD3F70C0-2A9E-4F4C-9B30-3DD3FE312B9D}"/>
              </a:ext>
            </a:extLst>
          </p:cNvPr>
          <p:cNvSpPr/>
          <p:nvPr/>
        </p:nvSpPr>
        <p:spPr>
          <a:xfrm>
            <a:off x="5452040" y="5887239"/>
            <a:ext cx="1287921" cy="610577"/>
          </a:xfrm>
          <a:prstGeom prst="roundRect">
            <a:avLst>
              <a:gd name="adj" fmla="val 24397"/>
            </a:avLst>
          </a:prstGeom>
          <a:solidFill>
            <a:srgbClr val="EF6C00"/>
          </a:solidFill>
          <a:ln>
            <a:noFill/>
          </a:ln>
          <a:effectLst>
            <a:outerShdw dist="508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1" name="Picture 120">
            <a:extLst>
              <a:ext uri="{FF2B5EF4-FFF2-40B4-BE49-F238E27FC236}">
                <a16:creationId xmlns:a16="http://schemas.microsoft.com/office/drawing/2014/main" id="{08E2FBF9-ACFC-4FCC-868D-FC515207C1A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32979" y="1750433"/>
            <a:ext cx="1627773" cy="591363"/>
          </a:xfrm>
          <a:prstGeom prst="rect">
            <a:avLst/>
          </a:prstGeom>
        </p:spPr>
      </p:pic>
      <p:pic>
        <p:nvPicPr>
          <p:cNvPr id="182" name="Picture 181">
            <a:extLst>
              <a:ext uri="{FF2B5EF4-FFF2-40B4-BE49-F238E27FC236}">
                <a16:creationId xmlns:a16="http://schemas.microsoft.com/office/drawing/2014/main" id="{4A1121D8-DA1C-407C-BFE2-C74DE0159E8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44510" y="2841167"/>
            <a:ext cx="1194920" cy="591363"/>
          </a:xfrm>
          <a:prstGeom prst="rect">
            <a:avLst/>
          </a:prstGeom>
        </p:spPr>
      </p:pic>
      <p:pic>
        <p:nvPicPr>
          <p:cNvPr id="184" name="Picture 183">
            <a:extLst>
              <a:ext uri="{FF2B5EF4-FFF2-40B4-BE49-F238E27FC236}">
                <a16:creationId xmlns:a16="http://schemas.microsoft.com/office/drawing/2014/main" id="{E4F5C189-B303-4A31-BC3A-DB0BAE5708B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45350" y="3884017"/>
            <a:ext cx="780356" cy="591363"/>
          </a:xfrm>
          <a:prstGeom prst="rect">
            <a:avLst/>
          </a:prstGeom>
        </p:spPr>
      </p:pic>
      <p:pic>
        <p:nvPicPr>
          <p:cNvPr id="186" name="Picture 185">
            <a:extLst>
              <a:ext uri="{FF2B5EF4-FFF2-40B4-BE49-F238E27FC236}">
                <a16:creationId xmlns:a16="http://schemas.microsoft.com/office/drawing/2014/main" id="{E70CBA2D-FAD7-4CD8-A693-56E6E9BCB0C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424233" y="4607884"/>
            <a:ext cx="1420491" cy="926672"/>
          </a:xfrm>
          <a:prstGeom prst="rect">
            <a:avLst/>
          </a:prstGeom>
        </p:spPr>
      </p:pic>
      <p:pic>
        <p:nvPicPr>
          <p:cNvPr id="188" name="Picture 187">
            <a:extLst>
              <a:ext uri="{FF2B5EF4-FFF2-40B4-BE49-F238E27FC236}">
                <a16:creationId xmlns:a16="http://schemas.microsoft.com/office/drawing/2014/main" id="{64B1B069-098C-4619-8BA1-0D1D3912634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669103" y="5970366"/>
            <a:ext cx="944962" cy="59746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59C69BF0-79E5-41D7-AA2D-36BCC1CB75EA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47" name="Group 346">
            <a:extLst>
              <a:ext uri="{FF2B5EF4-FFF2-40B4-BE49-F238E27FC236}">
                <a16:creationId xmlns:a16="http://schemas.microsoft.com/office/drawing/2014/main" id="{D76A6BDC-0D91-4EA0-8644-9F0715EDFA71}"/>
              </a:ext>
            </a:extLst>
          </p:cNvPr>
          <p:cNvGrpSpPr/>
          <p:nvPr/>
        </p:nvGrpSpPr>
        <p:grpSpPr>
          <a:xfrm>
            <a:off x="1631" y="0"/>
            <a:ext cx="12188739" cy="6858000"/>
            <a:chOff x="0" y="0"/>
            <a:chExt cx="12188739" cy="6858000"/>
          </a:xfrm>
        </p:grpSpPr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CCD3954F-FE10-4645-B517-DE99CBC2F1C2}"/>
                </a:ext>
              </a:extLst>
            </p:cNvPr>
            <p:cNvSpPr/>
            <p:nvPr/>
          </p:nvSpPr>
          <p:spPr>
            <a:xfrm>
              <a:off x="0" y="0"/>
              <a:ext cx="12188739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9" name="Straight Connector 348">
              <a:extLst>
                <a:ext uri="{FF2B5EF4-FFF2-40B4-BE49-F238E27FC236}">
                  <a16:creationId xmlns:a16="http://schemas.microsoft.com/office/drawing/2014/main" id="{FAB38866-D766-4D0D-88FC-B3D9D4EFA68E}"/>
                </a:ext>
              </a:extLst>
            </p:cNvPr>
            <p:cNvCxnSpPr>
              <a:cxnSpLocks/>
            </p:cNvCxnSpPr>
            <p:nvPr/>
          </p:nvCxnSpPr>
          <p:spPr>
            <a:xfrm>
              <a:off x="7144531" y="1984185"/>
              <a:ext cx="2310216" cy="1"/>
            </a:xfrm>
            <a:prstGeom prst="line">
              <a:avLst/>
            </a:prstGeom>
            <a:ln w="19050">
              <a:solidFill>
                <a:srgbClr val="C7A5C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:a16="http://schemas.microsoft.com/office/drawing/2014/main" id="{CB0E564F-7696-42E5-9DC4-D51D2C832624}"/>
                </a:ext>
              </a:extLst>
            </p:cNvPr>
            <p:cNvCxnSpPr>
              <a:cxnSpLocks/>
            </p:cNvCxnSpPr>
            <p:nvPr/>
          </p:nvCxnSpPr>
          <p:spPr>
            <a:xfrm>
              <a:off x="2859313" y="1981200"/>
              <a:ext cx="2310216" cy="1"/>
            </a:xfrm>
            <a:prstGeom prst="line">
              <a:avLst/>
            </a:prstGeom>
            <a:ln w="19050">
              <a:solidFill>
                <a:srgbClr val="A2C8D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:a16="http://schemas.microsoft.com/office/drawing/2014/main" id="{486005ED-8066-4D70-A97B-CBF16F509842}"/>
                </a:ext>
              </a:extLst>
            </p:cNvPr>
            <p:cNvCxnSpPr>
              <a:cxnSpLocks/>
            </p:cNvCxnSpPr>
            <p:nvPr/>
          </p:nvCxnSpPr>
          <p:spPr>
            <a:xfrm>
              <a:off x="2902908" y="3034665"/>
              <a:ext cx="2266621" cy="1"/>
            </a:xfrm>
            <a:prstGeom prst="line">
              <a:avLst/>
            </a:prstGeom>
            <a:ln w="19050">
              <a:solidFill>
                <a:srgbClr val="A2C8D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:a16="http://schemas.microsoft.com/office/drawing/2014/main" id="{A1E398CD-43C5-40DA-8AAE-B3644A4670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16118" y="3034665"/>
              <a:ext cx="2335459" cy="1"/>
            </a:xfrm>
            <a:prstGeom prst="line">
              <a:avLst/>
            </a:prstGeom>
            <a:ln w="19050">
              <a:solidFill>
                <a:srgbClr val="C7A5C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:a16="http://schemas.microsoft.com/office/drawing/2014/main" id="{7398782A-7D3F-4E12-9B42-B9771DE3AD4F}"/>
                </a:ext>
              </a:extLst>
            </p:cNvPr>
            <p:cNvCxnSpPr>
              <a:cxnSpLocks/>
            </p:cNvCxnSpPr>
            <p:nvPr/>
          </p:nvCxnSpPr>
          <p:spPr>
            <a:xfrm>
              <a:off x="2959242" y="4086225"/>
              <a:ext cx="2210287" cy="1"/>
            </a:xfrm>
            <a:prstGeom prst="line">
              <a:avLst/>
            </a:prstGeom>
            <a:ln w="19050">
              <a:solidFill>
                <a:srgbClr val="A2C8D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:a16="http://schemas.microsoft.com/office/drawing/2014/main" id="{5BAF6D97-E9A5-4285-BCBF-065580DC77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16118" y="4086225"/>
              <a:ext cx="2346739" cy="1"/>
            </a:xfrm>
            <a:prstGeom prst="line">
              <a:avLst/>
            </a:prstGeom>
            <a:ln w="19050">
              <a:solidFill>
                <a:srgbClr val="C7A5C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:a16="http://schemas.microsoft.com/office/drawing/2014/main" id="{36B5C3C1-8845-4080-8A1B-177E88EB69F2}"/>
                </a:ext>
              </a:extLst>
            </p:cNvPr>
            <p:cNvCxnSpPr>
              <a:cxnSpLocks/>
            </p:cNvCxnSpPr>
            <p:nvPr/>
          </p:nvCxnSpPr>
          <p:spPr>
            <a:xfrm>
              <a:off x="3018242" y="5133975"/>
              <a:ext cx="2151287" cy="1"/>
            </a:xfrm>
            <a:prstGeom prst="line">
              <a:avLst/>
            </a:prstGeom>
            <a:ln w="19050">
              <a:solidFill>
                <a:srgbClr val="A2C8D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:a16="http://schemas.microsoft.com/office/drawing/2014/main" id="{1B539C00-06FA-450C-8828-A0F9C78A34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16118" y="5133975"/>
              <a:ext cx="2259729" cy="1"/>
            </a:xfrm>
            <a:prstGeom prst="line">
              <a:avLst/>
            </a:prstGeom>
            <a:ln w="19050">
              <a:solidFill>
                <a:srgbClr val="C7A5C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>
              <a:extLst>
                <a:ext uri="{FF2B5EF4-FFF2-40B4-BE49-F238E27FC236}">
                  <a16:creationId xmlns:a16="http://schemas.microsoft.com/office/drawing/2014/main" id="{8CE456EE-3E19-4B79-AC9B-4DF96FA7F938}"/>
                </a:ext>
              </a:extLst>
            </p:cNvPr>
            <p:cNvCxnSpPr>
              <a:cxnSpLocks/>
            </p:cNvCxnSpPr>
            <p:nvPr/>
          </p:nvCxnSpPr>
          <p:spPr>
            <a:xfrm>
              <a:off x="2990921" y="6196965"/>
              <a:ext cx="2178608" cy="1"/>
            </a:xfrm>
            <a:prstGeom prst="line">
              <a:avLst/>
            </a:prstGeom>
            <a:ln w="19050">
              <a:solidFill>
                <a:srgbClr val="A2C8D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>
              <a:extLst>
                <a:ext uri="{FF2B5EF4-FFF2-40B4-BE49-F238E27FC236}">
                  <a16:creationId xmlns:a16="http://schemas.microsoft.com/office/drawing/2014/main" id="{0E7D73FF-43C0-4822-9506-1A0850AB03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16118" y="6196965"/>
              <a:ext cx="2424898" cy="1"/>
            </a:xfrm>
            <a:prstGeom prst="line">
              <a:avLst/>
            </a:prstGeom>
            <a:ln w="19050">
              <a:solidFill>
                <a:srgbClr val="C7A5C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9" name="Rectangle 358">
              <a:extLst>
                <a:ext uri="{FF2B5EF4-FFF2-40B4-BE49-F238E27FC236}">
                  <a16:creationId xmlns:a16="http://schemas.microsoft.com/office/drawing/2014/main" id="{4EC0F713-F8B7-4DD2-973E-CE4E7C5EB085}"/>
                </a:ext>
              </a:extLst>
            </p:cNvPr>
            <p:cNvSpPr/>
            <p:nvPr/>
          </p:nvSpPr>
          <p:spPr>
            <a:xfrm>
              <a:off x="5008635" y="1493838"/>
              <a:ext cx="2174731" cy="5143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Rectangle 359">
              <a:extLst>
                <a:ext uri="{FF2B5EF4-FFF2-40B4-BE49-F238E27FC236}">
                  <a16:creationId xmlns:a16="http://schemas.microsoft.com/office/drawing/2014/main" id="{6DF49FB3-93D0-4624-A713-7C53F25B4665}"/>
                </a:ext>
              </a:extLst>
            </p:cNvPr>
            <p:cNvSpPr/>
            <p:nvPr/>
          </p:nvSpPr>
          <p:spPr>
            <a:xfrm>
              <a:off x="5586888" y="4650469"/>
              <a:ext cx="101822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th-TH" sz="2200" dirty="0">
                <a:solidFill>
                  <a:schemeClr val="bg1"/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  <a:p>
              <a:pPr algn="ctr"/>
              <a:r>
                <a:rPr lang="th-TH" sz="2200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ใบเลี้ย</a:t>
              </a:r>
            </a:p>
          </p:txBody>
        </p:sp>
        <p:pic>
          <p:nvPicPr>
            <p:cNvPr id="361" name="Picture 360">
              <a:extLst>
                <a:ext uri="{FF2B5EF4-FFF2-40B4-BE49-F238E27FC236}">
                  <a16:creationId xmlns:a16="http://schemas.microsoft.com/office/drawing/2014/main" id="{4DB19BB3-B973-4DE4-814A-64778A50E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65094" y="285457"/>
              <a:ext cx="2261812" cy="902286"/>
            </a:xfrm>
            <a:prstGeom prst="rect">
              <a:avLst/>
            </a:prstGeom>
          </p:spPr>
        </p:pic>
        <p:pic>
          <p:nvPicPr>
            <p:cNvPr id="362" name="Picture 361">
              <a:extLst>
                <a:ext uri="{FF2B5EF4-FFF2-40B4-BE49-F238E27FC236}">
                  <a16:creationId xmlns:a16="http://schemas.microsoft.com/office/drawing/2014/main" id="{A25AC941-1776-4BBD-BA19-F7FD36C21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777" y="231476"/>
              <a:ext cx="3657917" cy="1304657"/>
            </a:xfrm>
            <a:prstGeom prst="rect">
              <a:avLst/>
            </a:prstGeom>
          </p:spPr>
        </p:pic>
        <p:pic>
          <p:nvPicPr>
            <p:cNvPr id="363" name="Picture 362">
              <a:extLst>
                <a:ext uri="{FF2B5EF4-FFF2-40B4-BE49-F238E27FC236}">
                  <a16:creationId xmlns:a16="http://schemas.microsoft.com/office/drawing/2014/main" id="{A8C8793A-FD00-48C8-9938-37E005C1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81741" y="217621"/>
              <a:ext cx="3657917" cy="1304657"/>
            </a:xfrm>
            <a:prstGeom prst="rect">
              <a:avLst/>
            </a:prstGeom>
          </p:spPr>
        </p:pic>
        <p:grpSp>
          <p:nvGrpSpPr>
            <p:cNvPr id="364" name="Group 363">
              <a:extLst>
                <a:ext uri="{FF2B5EF4-FFF2-40B4-BE49-F238E27FC236}">
                  <a16:creationId xmlns:a16="http://schemas.microsoft.com/office/drawing/2014/main" id="{162091BD-C05A-41C3-85FD-23503A6AACB0}"/>
                </a:ext>
              </a:extLst>
            </p:cNvPr>
            <p:cNvGrpSpPr/>
            <p:nvPr/>
          </p:nvGrpSpPr>
          <p:grpSpPr>
            <a:xfrm>
              <a:off x="8875192" y="1488422"/>
              <a:ext cx="977900" cy="977900"/>
              <a:chOff x="7426189" y="1536047"/>
              <a:chExt cx="977900" cy="977900"/>
            </a:xfrm>
          </p:grpSpPr>
          <p:sp>
            <p:nvSpPr>
              <p:cNvPr id="413" name="Rectangle: Rounded Corners 412">
                <a:extLst>
                  <a:ext uri="{FF2B5EF4-FFF2-40B4-BE49-F238E27FC236}">
                    <a16:creationId xmlns:a16="http://schemas.microsoft.com/office/drawing/2014/main" id="{551EB817-09C3-4B46-8403-0C9EEE0CF6AB}"/>
                  </a:ext>
                </a:extLst>
              </p:cNvPr>
              <p:cNvSpPr/>
              <p:nvPr/>
            </p:nvSpPr>
            <p:spPr>
              <a:xfrm>
                <a:off x="7426189" y="1536047"/>
                <a:ext cx="977900" cy="977900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rgbClr val="C7A5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14" name="Picture 413">
                <a:extLst>
                  <a:ext uri="{FF2B5EF4-FFF2-40B4-BE49-F238E27FC236}">
                    <a16:creationId xmlns:a16="http://schemas.microsoft.com/office/drawing/2014/main" id="{DB582BA7-C8A5-4269-97B9-1405DC971C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97361" y="1661115"/>
                <a:ext cx="844550" cy="769971"/>
              </a:xfrm>
              <a:prstGeom prst="rect">
                <a:avLst/>
              </a:prstGeom>
              <a:effectLst/>
            </p:spPr>
          </p:pic>
        </p:grpSp>
        <p:grpSp>
          <p:nvGrpSpPr>
            <p:cNvPr id="365" name="Group 364">
              <a:extLst>
                <a:ext uri="{FF2B5EF4-FFF2-40B4-BE49-F238E27FC236}">
                  <a16:creationId xmlns:a16="http://schemas.microsoft.com/office/drawing/2014/main" id="{4694E76D-CE0F-4544-9C7E-B653E41F183B}"/>
                </a:ext>
              </a:extLst>
            </p:cNvPr>
            <p:cNvGrpSpPr/>
            <p:nvPr/>
          </p:nvGrpSpPr>
          <p:grpSpPr>
            <a:xfrm>
              <a:off x="8862628" y="2550049"/>
              <a:ext cx="977900" cy="977900"/>
              <a:chOff x="7413625" y="2550049"/>
              <a:chExt cx="977900" cy="977900"/>
            </a:xfrm>
          </p:grpSpPr>
          <p:sp>
            <p:nvSpPr>
              <p:cNvPr id="411" name="Rectangle: Rounded Corners 410">
                <a:extLst>
                  <a:ext uri="{FF2B5EF4-FFF2-40B4-BE49-F238E27FC236}">
                    <a16:creationId xmlns:a16="http://schemas.microsoft.com/office/drawing/2014/main" id="{64EBBA45-5849-4C11-B9A4-D4F5C7762C4A}"/>
                  </a:ext>
                </a:extLst>
              </p:cNvPr>
              <p:cNvSpPr/>
              <p:nvPr/>
            </p:nvSpPr>
            <p:spPr>
              <a:xfrm>
                <a:off x="7413625" y="2550049"/>
                <a:ext cx="977900" cy="977900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rgbClr val="C7A5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12" name="Picture 411">
                <a:extLst>
                  <a:ext uri="{FF2B5EF4-FFF2-40B4-BE49-F238E27FC236}">
                    <a16:creationId xmlns:a16="http://schemas.microsoft.com/office/drawing/2014/main" id="{C8D15D8C-3951-4FAE-9155-569AFF02EC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97361" y="2618101"/>
                <a:ext cx="816878" cy="864529"/>
              </a:xfrm>
              <a:prstGeom prst="roundRect">
                <a:avLst>
                  <a:gd name="adj" fmla="val 16003"/>
                </a:avLst>
              </a:prstGeom>
              <a:effectLst/>
            </p:spPr>
          </p:pic>
        </p:grpSp>
        <p:grpSp>
          <p:nvGrpSpPr>
            <p:cNvPr id="366" name="Group 365">
              <a:extLst>
                <a:ext uri="{FF2B5EF4-FFF2-40B4-BE49-F238E27FC236}">
                  <a16:creationId xmlns:a16="http://schemas.microsoft.com/office/drawing/2014/main" id="{ACE06BAA-F86E-45E3-8392-65A7F8D2ED3D}"/>
                </a:ext>
              </a:extLst>
            </p:cNvPr>
            <p:cNvGrpSpPr/>
            <p:nvPr/>
          </p:nvGrpSpPr>
          <p:grpSpPr>
            <a:xfrm>
              <a:off x="8745592" y="3554499"/>
              <a:ext cx="1094936" cy="1029661"/>
              <a:chOff x="7296589" y="3554499"/>
              <a:chExt cx="1094936" cy="1029661"/>
            </a:xfrm>
          </p:grpSpPr>
          <p:sp>
            <p:nvSpPr>
              <p:cNvPr id="409" name="Rectangle: Rounded Corners 408">
                <a:extLst>
                  <a:ext uri="{FF2B5EF4-FFF2-40B4-BE49-F238E27FC236}">
                    <a16:creationId xmlns:a16="http://schemas.microsoft.com/office/drawing/2014/main" id="{B290393F-FA12-47BF-8BE6-2EC1447BBF2E}"/>
                  </a:ext>
                </a:extLst>
              </p:cNvPr>
              <p:cNvSpPr/>
              <p:nvPr/>
            </p:nvSpPr>
            <p:spPr>
              <a:xfrm>
                <a:off x="7413625" y="3606260"/>
                <a:ext cx="977900" cy="977900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rgbClr val="C7A5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10" name="Picture 409">
                <a:extLst>
                  <a:ext uri="{FF2B5EF4-FFF2-40B4-BE49-F238E27FC236}">
                    <a16:creationId xmlns:a16="http://schemas.microsoft.com/office/drawing/2014/main" id="{90C98B5A-51BC-49A4-8B93-A90E409974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96589" y="3554499"/>
                <a:ext cx="1017650" cy="1017650"/>
              </a:xfrm>
              <a:prstGeom prst="rect">
                <a:avLst/>
              </a:prstGeom>
              <a:effectLst/>
            </p:spPr>
          </p:pic>
        </p:grpSp>
        <p:grpSp>
          <p:nvGrpSpPr>
            <p:cNvPr id="367" name="Group 366">
              <a:extLst>
                <a:ext uri="{FF2B5EF4-FFF2-40B4-BE49-F238E27FC236}">
                  <a16:creationId xmlns:a16="http://schemas.microsoft.com/office/drawing/2014/main" id="{E5165ED6-1FD7-4CB9-9165-771EAEBA6BFE}"/>
                </a:ext>
              </a:extLst>
            </p:cNvPr>
            <p:cNvGrpSpPr/>
            <p:nvPr/>
          </p:nvGrpSpPr>
          <p:grpSpPr>
            <a:xfrm>
              <a:off x="8862628" y="4662471"/>
              <a:ext cx="977900" cy="977900"/>
              <a:chOff x="7413625" y="4662471"/>
              <a:chExt cx="977900" cy="977900"/>
            </a:xfrm>
          </p:grpSpPr>
          <p:sp>
            <p:nvSpPr>
              <p:cNvPr id="407" name="Rectangle: Rounded Corners 406">
                <a:extLst>
                  <a:ext uri="{FF2B5EF4-FFF2-40B4-BE49-F238E27FC236}">
                    <a16:creationId xmlns:a16="http://schemas.microsoft.com/office/drawing/2014/main" id="{7BC628D7-7BF1-4864-8A3B-F5F5277FAAF3}"/>
                  </a:ext>
                </a:extLst>
              </p:cNvPr>
              <p:cNvSpPr/>
              <p:nvPr/>
            </p:nvSpPr>
            <p:spPr>
              <a:xfrm>
                <a:off x="7413625" y="4662471"/>
                <a:ext cx="977900" cy="977900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rgbClr val="C7A5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08" name="Picture 407">
                <a:extLst>
                  <a:ext uri="{FF2B5EF4-FFF2-40B4-BE49-F238E27FC236}">
                    <a16:creationId xmlns:a16="http://schemas.microsoft.com/office/drawing/2014/main" id="{E80CB7D1-E8CB-4B55-B58B-05E5525D22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48883" y="4732237"/>
                <a:ext cx="929942" cy="866884"/>
              </a:xfrm>
              <a:prstGeom prst="rect">
                <a:avLst/>
              </a:prstGeom>
              <a:effectLst/>
            </p:spPr>
          </p:pic>
        </p:grpSp>
        <p:grpSp>
          <p:nvGrpSpPr>
            <p:cNvPr id="368" name="Group 367">
              <a:extLst>
                <a:ext uri="{FF2B5EF4-FFF2-40B4-BE49-F238E27FC236}">
                  <a16:creationId xmlns:a16="http://schemas.microsoft.com/office/drawing/2014/main" id="{B94D1AC3-767A-4D4E-8BE8-D02A5E182E3B}"/>
                </a:ext>
              </a:extLst>
            </p:cNvPr>
            <p:cNvGrpSpPr/>
            <p:nvPr/>
          </p:nvGrpSpPr>
          <p:grpSpPr>
            <a:xfrm>
              <a:off x="8862628" y="5718683"/>
              <a:ext cx="977900" cy="977900"/>
              <a:chOff x="7413625" y="5718683"/>
              <a:chExt cx="977900" cy="977900"/>
            </a:xfrm>
          </p:grpSpPr>
          <p:sp>
            <p:nvSpPr>
              <p:cNvPr id="405" name="Rectangle: Rounded Corners 404">
                <a:extLst>
                  <a:ext uri="{FF2B5EF4-FFF2-40B4-BE49-F238E27FC236}">
                    <a16:creationId xmlns:a16="http://schemas.microsoft.com/office/drawing/2014/main" id="{B77E67A0-BCFF-4039-8878-3E34E81AC5D2}"/>
                  </a:ext>
                </a:extLst>
              </p:cNvPr>
              <p:cNvSpPr/>
              <p:nvPr/>
            </p:nvSpPr>
            <p:spPr>
              <a:xfrm>
                <a:off x="7413625" y="5718683"/>
                <a:ext cx="977900" cy="977900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rgbClr val="C7A5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06" name="Picture 405">
                <a:extLst>
                  <a:ext uri="{FF2B5EF4-FFF2-40B4-BE49-F238E27FC236}">
                    <a16:creationId xmlns:a16="http://schemas.microsoft.com/office/drawing/2014/main" id="{0E9B2A48-3324-465D-A13A-1A75501912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65928" y="5976485"/>
                <a:ext cx="873293" cy="594300"/>
              </a:xfrm>
              <a:prstGeom prst="rect">
                <a:avLst/>
              </a:prstGeom>
              <a:effectLst/>
            </p:spPr>
          </p:pic>
        </p:grpSp>
        <p:grpSp>
          <p:nvGrpSpPr>
            <p:cNvPr id="369" name="Group 368">
              <a:extLst>
                <a:ext uri="{FF2B5EF4-FFF2-40B4-BE49-F238E27FC236}">
                  <a16:creationId xmlns:a16="http://schemas.microsoft.com/office/drawing/2014/main" id="{C10CBB77-CC77-4A35-A3E4-B291F6C21B8D}"/>
                </a:ext>
              </a:extLst>
            </p:cNvPr>
            <p:cNvGrpSpPr/>
            <p:nvPr/>
          </p:nvGrpSpPr>
          <p:grpSpPr>
            <a:xfrm>
              <a:off x="2343693" y="1493838"/>
              <a:ext cx="977900" cy="977900"/>
              <a:chOff x="3799840" y="1493838"/>
              <a:chExt cx="977900" cy="977900"/>
            </a:xfrm>
          </p:grpSpPr>
          <p:sp>
            <p:nvSpPr>
              <p:cNvPr id="403" name="Rectangle: Rounded Corners 402">
                <a:extLst>
                  <a:ext uri="{FF2B5EF4-FFF2-40B4-BE49-F238E27FC236}">
                    <a16:creationId xmlns:a16="http://schemas.microsoft.com/office/drawing/2014/main" id="{1AA46057-E2E0-4667-9143-55A5D82A594D}"/>
                  </a:ext>
                </a:extLst>
              </p:cNvPr>
              <p:cNvSpPr/>
              <p:nvPr/>
            </p:nvSpPr>
            <p:spPr>
              <a:xfrm>
                <a:off x="3799840" y="1493838"/>
                <a:ext cx="977900" cy="977900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rgbClr val="A2C8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04" name="Picture 403">
                <a:extLst>
                  <a:ext uri="{FF2B5EF4-FFF2-40B4-BE49-F238E27FC236}">
                    <a16:creationId xmlns:a16="http://schemas.microsoft.com/office/drawing/2014/main" id="{F31C6CC1-34F8-4368-BBA2-1A0159BA30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36467" y="1631776"/>
                <a:ext cx="858173" cy="684263"/>
              </a:xfrm>
              <a:prstGeom prst="rect">
                <a:avLst/>
              </a:prstGeom>
              <a:effectLst/>
            </p:spPr>
          </p:pic>
        </p:grpSp>
        <p:grpSp>
          <p:nvGrpSpPr>
            <p:cNvPr id="370" name="Group 369">
              <a:extLst>
                <a:ext uri="{FF2B5EF4-FFF2-40B4-BE49-F238E27FC236}">
                  <a16:creationId xmlns:a16="http://schemas.microsoft.com/office/drawing/2014/main" id="{23837F78-CFA1-4AEC-B8D5-EEF750535D81}"/>
                </a:ext>
              </a:extLst>
            </p:cNvPr>
            <p:cNvGrpSpPr/>
            <p:nvPr/>
          </p:nvGrpSpPr>
          <p:grpSpPr>
            <a:xfrm>
              <a:off x="2343693" y="4662471"/>
              <a:ext cx="977900" cy="977900"/>
              <a:chOff x="3799840" y="4662471"/>
              <a:chExt cx="977900" cy="977900"/>
            </a:xfrm>
          </p:grpSpPr>
          <p:sp>
            <p:nvSpPr>
              <p:cNvPr id="401" name="Rectangle: Rounded Corners 400">
                <a:extLst>
                  <a:ext uri="{FF2B5EF4-FFF2-40B4-BE49-F238E27FC236}">
                    <a16:creationId xmlns:a16="http://schemas.microsoft.com/office/drawing/2014/main" id="{5C780586-519D-4F89-A0AD-124196D631A1}"/>
                  </a:ext>
                </a:extLst>
              </p:cNvPr>
              <p:cNvSpPr/>
              <p:nvPr/>
            </p:nvSpPr>
            <p:spPr>
              <a:xfrm>
                <a:off x="3799840" y="4662471"/>
                <a:ext cx="977900" cy="977900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rgbClr val="A2C8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02" name="Picture 401">
                <a:extLst>
                  <a:ext uri="{FF2B5EF4-FFF2-40B4-BE49-F238E27FC236}">
                    <a16:creationId xmlns:a16="http://schemas.microsoft.com/office/drawing/2014/main" id="{0F00E729-2722-4F59-BF25-2D0459ED45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997326" y="4665855"/>
                <a:ext cx="624840" cy="973245"/>
              </a:xfrm>
              <a:prstGeom prst="rect">
                <a:avLst/>
              </a:prstGeom>
              <a:effectLst/>
            </p:spPr>
          </p:pic>
        </p:grpSp>
        <p:grpSp>
          <p:nvGrpSpPr>
            <p:cNvPr id="371" name="Group 370">
              <a:extLst>
                <a:ext uri="{FF2B5EF4-FFF2-40B4-BE49-F238E27FC236}">
                  <a16:creationId xmlns:a16="http://schemas.microsoft.com/office/drawing/2014/main" id="{771B9390-D409-4833-9024-9C321C06BA68}"/>
                </a:ext>
              </a:extLst>
            </p:cNvPr>
            <p:cNvGrpSpPr/>
            <p:nvPr/>
          </p:nvGrpSpPr>
          <p:grpSpPr>
            <a:xfrm>
              <a:off x="2343693" y="5718683"/>
              <a:ext cx="977900" cy="977900"/>
              <a:chOff x="3799840" y="5718683"/>
              <a:chExt cx="977900" cy="977900"/>
            </a:xfrm>
          </p:grpSpPr>
          <p:sp>
            <p:nvSpPr>
              <p:cNvPr id="399" name="Rectangle: Rounded Corners 398">
                <a:extLst>
                  <a:ext uri="{FF2B5EF4-FFF2-40B4-BE49-F238E27FC236}">
                    <a16:creationId xmlns:a16="http://schemas.microsoft.com/office/drawing/2014/main" id="{25DDC689-CA38-4B97-BF4C-C00613B97146}"/>
                  </a:ext>
                </a:extLst>
              </p:cNvPr>
              <p:cNvSpPr/>
              <p:nvPr/>
            </p:nvSpPr>
            <p:spPr>
              <a:xfrm>
                <a:off x="3799840" y="5718683"/>
                <a:ext cx="977900" cy="977900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rgbClr val="A2C8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00" name="Picture 399">
                <a:extLst>
                  <a:ext uri="{FF2B5EF4-FFF2-40B4-BE49-F238E27FC236}">
                    <a16:creationId xmlns:a16="http://schemas.microsoft.com/office/drawing/2014/main" id="{6E1A766C-2B38-42C5-AB8B-0CC5A44200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68426" y="5897326"/>
                <a:ext cx="797992" cy="599277"/>
              </a:xfrm>
              <a:prstGeom prst="rect">
                <a:avLst/>
              </a:prstGeom>
              <a:effectLst/>
            </p:spPr>
          </p:pic>
        </p:grpSp>
        <p:grpSp>
          <p:nvGrpSpPr>
            <p:cNvPr id="372" name="Group 371">
              <a:extLst>
                <a:ext uri="{FF2B5EF4-FFF2-40B4-BE49-F238E27FC236}">
                  <a16:creationId xmlns:a16="http://schemas.microsoft.com/office/drawing/2014/main" id="{6ACC5D37-0629-4CA2-B53D-5B3FF389085C}"/>
                </a:ext>
              </a:extLst>
            </p:cNvPr>
            <p:cNvGrpSpPr/>
            <p:nvPr/>
          </p:nvGrpSpPr>
          <p:grpSpPr>
            <a:xfrm>
              <a:off x="2343693" y="2550049"/>
              <a:ext cx="977900" cy="977900"/>
              <a:chOff x="3799840" y="2550049"/>
              <a:chExt cx="977900" cy="977900"/>
            </a:xfrm>
          </p:grpSpPr>
          <p:sp>
            <p:nvSpPr>
              <p:cNvPr id="397" name="Rectangle: Rounded Corners 396">
                <a:extLst>
                  <a:ext uri="{FF2B5EF4-FFF2-40B4-BE49-F238E27FC236}">
                    <a16:creationId xmlns:a16="http://schemas.microsoft.com/office/drawing/2014/main" id="{95270405-B73D-4104-8CFC-04342D8CB055}"/>
                  </a:ext>
                </a:extLst>
              </p:cNvPr>
              <p:cNvSpPr/>
              <p:nvPr/>
            </p:nvSpPr>
            <p:spPr>
              <a:xfrm>
                <a:off x="3799840" y="2550049"/>
                <a:ext cx="977900" cy="977900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rgbClr val="A2C8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98" name="Picture 397">
                <a:extLst>
                  <a:ext uri="{FF2B5EF4-FFF2-40B4-BE49-F238E27FC236}">
                    <a16:creationId xmlns:a16="http://schemas.microsoft.com/office/drawing/2014/main" id="{E63CB887-75F2-40D1-9061-A49E6704F7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75869" y="2587129"/>
                <a:ext cx="656706" cy="920436"/>
              </a:xfrm>
              <a:prstGeom prst="rect">
                <a:avLst/>
              </a:prstGeom>
            </p:spPr>
          </p:pic>
        </p:grpSp>
        <p:grpSp>
          <p:nvGrpSpPr>
            <p:cNvPr id="373" name="Group 372">
              <a:extLst>
                <a:ext uri="{FF2B5EF4-FFF2-40B4-BE49-F238E27FC236}">
                  <a16:creationId xmlns:a16="http://schemas.microsoft.com/office/drawing/2014/main" id="{F1D7E672-E6C4-44BD-BCC1-68F5C9A7066A}"/>
                </a:ext>
              </a:extLst>
            </p:cNvPr>
            <p:cNvGrpSpPr/>
            <p:nvPr/>
          </p:nvGrpSpPr>
          <p:grpSpPr>
            <a:xfrm>
              <a:off x="2128271" y="3583285"/>
              <a:ext cx="1193322" cy="1099887"/>
              <a:chOff x="3584418" y="3583285"/>
              <a:chExt cx="1193322" cy="1099887"/>
            </a:xfrm>
          </p:grpSpPr>
          <p:sp>
            <p:nvSpPr>
              <p:cNvPr id="395" name="Rectangle: Rounded Corners 394">
                <a:extLst>
                  <a:ext uri="{FF2B5EF4-FFF2-40B4-BE49-F238E27FC236}">
                    <a16:creationId xmlns:a16="http://schemas.microsoft.com/office/drawing/2014/main" id="{47B927A9-3916-4159-B538-4404488D42A7}"/>
                  </a:ext>
                </a:extLst>
              </p:cNvPr>
              <p:cNvSpPr/>
              <p:nvPr/>
            </p:nvSpPr>
            <p:spPr>
              <a:xfrm>
                <a:off x="3799840" y="3606260"/>
                <a:ext cx="977900" cy="977900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rgbClr val="A2C8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96" name="Picture 395">
                <a:extLst>
                  <a:ext uri="{FF2B5EF4-FFF2-40B4-BE49-F238E27FC236}">
                    <a16:creationId xmlns:a16="http://schemas.microsoft.com/office/drawing/2014/main" id="{F9037B84-8A6F-46F7-8CDC-4A04CA2499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84418" y="3583285"/>
                <a:ext cx="1099887" cy="1099887"/>
              </a:xfrm>
              <a:prstGeom prst="rect">
                <a:avLst/>
              </a:prstGeom>
              <a:effectLst/>
            </p:spPr>
          </p:pic>
        </p:grp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E83B85A2-2B37-480C-B276-4E29083D1333}"/>
                </a:ext>
              </a:extLst>
            </p:cNvPr>
            <p:cNvSpPr/>
            <p:nvPr/>
          </p:nvSpPr>
          <p:spPr>
            <a:xfrm>
              <a:off x="4965094" y="1931828"/>
              <a:ext cx="99057" cy="99057"/>
            </a:xfrm>
            <a:prstGeom prst="ellipse">
              <a:avLst/>
            </a:prstGeom>
            <a:solidFill>
              <a:srgbClr val="A2C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E03755E0-79E5-4D73-9248-75DF0F366883}"/>
                </a:ext>
              </a:extLst>
            </p:cNvPr>
            <p:cNvSpPr/>
            <p:nvPr/>
          </p:nvSpPr>
          <p:spPr>
            <a:xfrm>
              <a:off x="7100043" y="1931828"/>
              <a:ext cx="99057" cy="99057"/>
            </a:xfrm>
            <a:prstGeom prst="ellipse">
              <a:avLst/>
            </a:prstGeom>
            <a:solidFill>
              <a:srgbClr val="C7A5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Oval 375">
              <a:extLst>
                <a:ext uri="{FF2B5EF4-FFF2-40B4-BE49-F238E27FC236}">
                  <a16:creationId xmlns:a16="http://schemas.microsoft.com/office/drawing/2014/main" id="{6C9FF9B0-5109-4191-8BC3-6BB20F81B5AF}"/>
                </a:ext>
              </a:extLst>
            </p:cNvPr>
            <p:cNvSpPr/>
            <p:nvPr/>
          </p:nvSpPr>
          <p:spPr>
            <a:xfrm>
              <a:off x="4965094" y="2984502"/>
              <a:ext cx="99057" cy="99057"/>
            </a:xfrm>
            <a:prstGeom prst="ellipse">
              <a:avLst/>
            </a:prstGeom>
            <a:solidFill>
              <a:srgbClr val="A2C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Oval 376">
              <a:extLst>
                <a:ext uri="{FF2B5EF4-FFF2-40B4-BE49-F238E27FC236}">
                  <a16:creationId xmlns:a16="http://schemas.microsoft.com/office/drawing/2014/main" id="{A81B585F-50F0-4D54-8E2F-99A32D409BED}"/>
                </a:ext>
              </a:extLst>
            </p:cNvPr>
            <p:cNvSpPr/>
            <p:nvPr/>
          </p:nvSpPr>
          <p:spPr>
            <a:xfrm>
              <a:off x="7100043" y="2984502"/>
              <a:ext cx="99057" cy="99057"/>
            </a:xfrm>
            <a:prstGeom prst="ellipse">
              <a:avLst/>
            </a:prstGeom>
            <a:solidFill>
              <a:srgbClr val="C7A5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8" name="Oval 377">
              <a:extLst>
                <a:ext uri="{FF2B5EF4-FFF2-40B4-BE49-F238E27FC236}">
                  <a16:creationId xmlns:a16="http://schemas.microsoft.com/office/drawing/2014/main" id="{A7991825-91DE-433E-8539-E655AFDCA373}"/>
                </a:ext>
              </a:extLst>
            </p:cNvPr>
            <p:cNvSpPr/>
            <p:nvPr/>
          </p:nvSpPr>
          <p:spPr>
            <a:xfrm>
              <a:off x="4965094" y="4038199"/>
              <a:ext cx="99057" cy="99057"/>
            </a:xfrm>
            <a:prstGeom prst="ellipse">
              <a:avLst/>
            </a:prstGeom>
            <a:solidFill>
              <a:srgbClr val="A2C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9" name="Oval 378">
              <a:extLst>
                <a:ext uri="{FF2B5EF4-FFF2-40B4-BE49-F238E27FC236}">
                  <a16:creationId xmlns:a16="http://schemas.microsoft.com/office/drawing/2014/main" id="{19D25D03-1F36-4AD8-99CE-14A3F322E315}"/>
                </a:ext>
              </a:extLst>
            </p:cNvPr>
            <p:cNvSpPr/>
            <p:nvPr/>
          </p:nvSpPr>
          <p:spPr>
            <a:xfrm>
              <a:off x="7100043" y="4038199"/>
              <a:ext cx="99057" cy="99057"/>
            </a:xfrm>
            <a:prstGeom prst="ellipse">
              <a:avLst/>
            </a:prstGeom>
            <a:solidFill>
              <a:srgbClr val="C7A5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0" name="Oval 379">
              <a:extLst>
                <a:ext uri="{FF2B5EF4-FFF2-40B4-BE49-F238E27FC236}">
                  <a16:creationId xmlns:a16="http://schemas.microsoft.com/office/drawing/2014/main" id="{F563F387-07DE-4BF3-AE6D-F09306495071}"/>
                </a:ext>
              </a:extLst>
            </p:cNvPr>
            <p:cNvSpPr/>
            <p:nvPr/>
          </p:nvSpPr>
          <p:spPr>
            <a:xfrm>
              <a:off x="4965094" y="5086130"/>
              <a:ext cx="99057" cy="99057"/>
            </a:xfrm>
            <a:prstGeom prst="ellipse">
              <a:avLst/>
            </a:prstGeom>
            <a:solidFill>
              <a:srgbClr val="A2C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1" name="Oval 380">
              <a:extLst>
                <a:ext uri="{FF2B5EF4-FFF2-40B4-BE49-F238E27FC236}">
                  <a16:creationId xmlns:a16="http://schemas.microsoft.com/office/drawing/2014/main" id="{9848C166-9E60-46BD-9B30-B483CCA692CA}"/>
                </a:ext>
              </a:extLst>
            </p:cNvPr>
            <p:cNvSpPr/>
            <p:nvPr/>
          </p:nvSpPr>
          <p:spPr>
            <a:xfrm>
              <a:off x="7100043" y="5086130"/>
              <a:ext cx="99057" cy="99057"/>
            </a:xfrm>
            <a:prstGeom prst="ellipse">
              <a:avLst/>
            </a:prstGeom>
            <a:solidFill>
              <a:srgbClr val="C7A5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Oval 381">
              <a:extLst>
                <a:ext uri="{FF2B5EF4-FFF2-40B4-BE49-F238E27FC236}">
                  <a16:creationId xmlns:a16="http://schemas.microsoft.com/office/drawing/2014/main" id="{D536E996-1B9E-4006-A86C-CE41DC2E04F0}"/>
                </a:ext>
              </a:extLst>
            </p:cNvPr>
            <p:cNvSpPr/>
            <p:nvPr/>
          </p:nvSpPr>
          <p:spPr>
            <a:xfrm>
              <a:off x="4965094" y="6145055"/>
              <a:ext cx="99057" cy="99057"/>
            </a:xfrm>
            <a:prstGeom prst="ellipse">
              <a:avLst/>
            </a:prstGeom>
            <a:solidFill>
              <a:srgbClr val="A2C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A6DA0F3D-7012-4962-BF24-81C42C23C803}"/>
                </a:ext>
              </a:extLst>
            </p:cNvPr>
            <p:cNvSpPr/>
            <p:nvPr/>
          </p:nvSpPr>
          <p:spPr>
            <a:xfrm>
              <a:off x="7100043" y="6145055"/>
              <a:ext cx="99057" cy="99057"/>
            </a:xfrm>
            <a:prstGeom prst="ellipse">
              <a:avLst/>
            </a:prstGeom>
            <a:solidFill>
              <a:srgbClr val="C7A5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4" name="Rectangle: Rounded Corners 383">
              <a:extLst>
                <a:ext uri="{FF2B5EF4-FFF2-40B4-BE49-F238E27FC236}">
                  <a16:creationId xmlns:a16="http://schemas.microsoft.com/office/drawing/2014/main" id="{54B5CDD6-5013-4068-8FDE-FCA50EB62884}"/>
                </a:ext>
              </a:extLst>
            </p:cNvPr>
            <p:cNvSpPr/>
            <p:nvPr/>
          </p:nvSpPr>
          <p:spPr>
            <a:xfrm>
              <a:off x="5452038" y="1703161"/>
              <a:ext cx="1287921" cy="610577"/>
            </a:xfrm>
            <a:prstGeom prst="roundRect">
              <a:avLst>
                <a:gd name="adj" fmla="val 24397"/>
              </a:avLst>
            </a:prstGeom>
            <a:solidFill>
              <a:srgbClr val="EF6C00"/>
            </a:solidFill>
            <a:ln>
              <a:noFill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5" name="Rectangle: Rounded Corners 384">
              <a:extLst>
                <a:ext uri="{FF2B5EF4-FFF2-40B4-BE49-F238E27FC236}">
                  <a16:creationId xmlns:a16="http://schemas.microsoft.com/office/drawing/2014/main" id="{4FF2238E-A393-47DB-9BC2-55CD6E6C4167}"/>
                </a:ext>
              </a:extLst>
            </p:cNvPr>
            <p:cNvSpPr/>
            <p:nvPr/>
          </p:nvSpPr>
          <p:spPr>
            <a:xfrm>
              <a:off x="5452040" y="2749181"/>
              <a:ext cx="1287921" cy="610577"/>
            </a:xfrm>
            <a:prstGeom prst="roundRect">
              <a:avLst>
                <a:gd name="adj" fmla="val 24397"/>
              </a:avLst>
            </a:prstGeom>
            <a:solidFill>
              <a:srgbClr val="EF6C00"/>
            </a:solidFill>
            <a:ln>
              <a:noFill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6" name="Rectangle: Rounded Corners 385">
              <a:extLst>
                <a:ext uri="{FF2B5EF4-FFF2-40B4-BE49-F238E27FC236}">
                  <a16:creationId xmlns:a16="http://schemas.microsoft.com/office/drawing/2014/main" id="{D05E602F-B6FD-463E-8959-82E26A6986E1}"/>
                </a:ext>
              </a:extLst>
            </p:cNvPr>
            <p:cNvSpPr/>
            <p:nvPr/>
          </p:nvSpPr>
          <p:spPr>
            <a:xfrm>
              <a:off x="5452040" y="3795201"/>
              <a:ext cx="1287921" cy="610577"/>
            </a:xfrm>
            <a:prstGeom prst="roundRect">
              <a:avLst>
                <a:gd name="adj" fmla="val 24397"/>
              </a:avLst>
            </a:prstGeom>
            <a:solidFill>
              <a:srgbClr val="EF6C00"/>
            </a:solidFill>
            <a:ln>
              <a:noFill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7" name="Rectangle: Rounded Corners 386">
              <a:extLst>
                <a:ext uri="{FF2B5EF4-FFF2-40B4-BE49-F238E27FC236}">
                  <a16:creationId xmlns:a16="http://schemas.microsoft.com/office/drawing/2014/main" id="{03D18C85-960C-46B3-A8D7-1EDD5FEC6F40}"/>
                </a:ext>
              </a:extLst>
            </p:cNvPr>
            <p:cNvSpPr/>
            <p:nvPr/>
          </p:nvSpPr>
          <p:spPr>
            <a:xfrm>
              <a:off x="5452040" y="4841221"/>
              <a:ext cx="1287921" cy="610577"/>
            </a:xfrm>
            <a:prstGeom prst="roundRect">
              <a:avLst>
                <a:gd name="adj" fmla="val 24397"/>
              </a:avLst>
            </a:prstGeom>
            <a:solidFill>
              <a:srgbClr val="EF6C00"/>
            </a:solidFill>
            <a:ln>
              <a:noFill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8" name="Rectangle: Rounded Corners 387">
              <a:extLst>
                <a:ext uri="{FF2B5EF4-FFF2-40B4-BE49-F238E27FC236}">
                  <a16:creationId xmlns:a16="http://schemas.microsoft.com/office/drawing/2014/main" id="{DEC900B4-200A-4282-8249-FDF9F399AA00}"/>
                </a:ext>
              </a:extLst>
            </p:cNvPr>
            <p:cNvSpPr/>
            <p:nvPr/>
          </p:nvSpPr>
          <p:spPr>
            <a:xfrm>
              <a:off x="5452040" y="5887239"/>
              <a:ext cx="1287921" cy="610577"/>
            </a:xfrm>
            <a:prstGeom prst="roundRect">
              <a:avLst>
                <a:gd name="adj" fmla="val 24397"/>
              </a:avLst>
            </a:prstGeom>
            <a:solidFill>
              <a:srgbClr val="EF6C00"/>
            </a:solidFill>
            <a:ln>
              <a:noFill/>
            </a:ln>
            <a:effectLst>
              <a:outerShdw dist="508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89" name="Picture 388">
              <a:extLst>
                <a:ext uri="{FF2B5EF4-FFF2-40B4-BE49-F238E27FC236}">
                  <a16:creationId xmlns:a16="http://schemas.microsoft.com/office/drawing/2014/main" id="{4CE6BF2A-F69B-4C65-B32A-BA27F7383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5332979" y="1750433"/>
              <a:ext cx="1627773" cy="591363"/>
            </a:xfrm>
            <a:prstGeom prst="rect">
              <a:avLst/>
            </a:prstGeom>
          </p:spPr>
        </p:pic>
        <p:pic>
          <p:nvPicPr>
            <p:cNvPr id="390" name="Picture 389">
              <a:extLst>
                <a:ext uri="{FF2B5EF4-FFF2-40B4-BE49-F238E27FC236}">
                  <a16:creationId xmlns:a16="http://schemas.microsoft.com/office/drawing/2014/main" id="{560F1A34-EFC6-4959-A331-D9B74B4A8C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544510" y="2841167"/>
              <a:ext cx="1194920" cy="591363"/>
            </a:xfrm>
            <a:prstGeom prst="rect">
              <a:avLst/>
            </a:prstGeom>
          </p:spPr>
        </p:pic>
        <p:pic>
          <p:nvPicPr>
            <p:cNvPr id="391" name="Picture 390">
              <a:extLst>
                <a:ext uri="{FF2B5EF4-FFF2-40B4-BE49-F238E27FC236}">
                  <a16:creationId xmlns:a16="http://schemas.microsoft.com/office/drawing/2014/main" id="{E30DD229-FE2E-45A2-8ACE-AAA9A6872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5745350" y="3884017"/>
              <a:ext cx="780356" cy="591363"/>
            </a:xfrm>
            <a:prstGeom prst="rect">
              <a:avLst/>
            </a:prstGeom>
          </p:spPr>
        </p:pic>
        <p:pic>
          <p:nvPicPr>
            <p:cNvPr id="392" name="Picture 391">
              <a:extLst>
                <a:ext uri="{FF2B5EF4-FFF2-40B4-BE49-F238E27FC236}">
                  <a16:creationId xmlns:a16="http://schemas.microsoft.com/office/drawing/2014/main" id="{23B4F057-1B33-4A20-BC5E-93DC414529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5424233" y="4607884"/>
              <a:ext cx="1420491" cy="926672"/>
            </a:xfrm>
            <a:prstGeom prst="rect">
              <a:avLst/>
            </a:prstGeom>
          </p:spPr>
        </p:pic>
        <p:pic>
          <p:nvPicPr>
            <p:cNvPr id="393" name="Picture 392">
              <a:extLst>
                <a:ext uri="{FF2B5EF4-FFF2-40B4-BE49-F238E27FC236}">
                  <a16:creationId xmlns:a16="http://schemas.microsoft.com/office/drawing/2014/main" id="{5B2D0098-4E1E-4413-81CF-9CCD91E2D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5669103" y="5970366"/>
              <a:ext cx="944962" cy="597460"/>
            </a:xfrm>
            <a:prstGeom prst="rect">
              <a:avLst/>
            </a:prstGeom>
          </p:spPr>
        </p:pic>
        <p:pic>
          <p:nvPicPr>
            <p:cNvPr id="394" name="Picture 393">
              <a:extLst>
                <a:ext uri="{FF2B5EF4-FFF2-40B4-BE49-F238E27FC236}">
                  <a16:creationId xmlns:a16="http://schemas.microsoft.com/office/drawing/2014/main" id="{83055315-8648-4927-87A3-8BEAACEECB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71891" y="1"/>
              <a:ext cx="716848" cy="755252"/>
            </a:xfrm>
            <a:prstGeom prst="rect">
              <a:avLst/>
            </a:prstGeom>
          </p:spPr>
        </p:pic>
      </p:grpSp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187175-309A-48F1-A2B8-2E44EC36129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71" name="Picture 17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845CB40-ED01-454A-B39E-CA39D50A3B6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174" name="Picture 173">
            <a:hlinkClick r:id="rId25" action="ppaction://hlinksldjump"/>
            <a:extLst>
              <a:ext uri="{FF2B5EF4-FFF2-40B4-BE49-F238E27FC236}">
                <a16:creationId xmlns:a16="http://schemas.microsoft.com/office/drawing/2014/main" id="{87680F36-68D5-4219-A9AA-E9FB1AD7CD1B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290" name="Graphic 289">
            <a:extLst>
              <a:ext uri="{FF2B5EF4-FFF2-40B4-BE49-F238E27FC236}">
                <a16:creationId xmlns:a16="http://schemas.microsoft.com/office/drawing/2014/main" id="{D9C85AC0-4473-4184-9A44-FCF1E6D675AC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439265">
            <a:off x="3187212" y="2068129"/>
            <a:ext cx="369473" cy="468000"/>
          </a:xfrm>
          <a:prstGeom prst="rect">
            <a:avLst/>
          </a:prstGeom>
        </p:spPr>
      </p:pic>
      <p:pic>
        <p:nvPicPr>
          <p:cNvPr id="415" name="Graphic 414">
            <a:extLst>
              <a:ext uri="{FF2B5EF4-FFF2-40B4-BE49-F238E27FC236}">
                <a16:creationId xmlns:a16="http://schemas.microsoft.com/office/drawing/2014/main" id="{15E01292-E18D-4E0B-BBBB-1F3143D17DD9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439265">
            <a:off x="3187212" y="3125757"/>
            <a:ext cx="369473" cy="468000"/>
          </a:xfrm>
          <a:prstGeom prst="rect">
            <a:avLst/>
          </a:prstGeom>
        </p:spPr>
      </p:pic>
      <p:pic>
        <p:nvPicPr>
          <p:cNvPr id="416" name="Graphic 415">
            <a:extLst>
              <a:ext uri="{FF2B5EF4-FFF2-40B4-BE49-F238E27FC236}">
                <a16:creationId xmlns:a16="http://schemas.microsoft.com/office/drawing/2014/main" id="{1FDDE4D3-4DAC-4AD8-84E1-D65956CDAD0C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439265">
            <a:off x="3187213" y="4181828"/>
            <a:ext cx="369473" cy="468000"/>
          </a:xfrm>
          <a:prstGeom prst="rect">
            <a:avLst/>
          </a:prstGeom>
        </p:spPr>
      </p:pic>
      <p:pic>
        <p:nvPicPr>
          <p:cNvPr id="417" name="Graphic 416">
            <a:extLst>
              <a:ext uri="{FF2B5EF4-FFF2-40B4-BE49-F238E27FC236}">
                <a16:creationId xmlns:a16="http://schemas.microsoft.com/office/drawing/2014/main" id="{7216A0C6-1A4A-4B36-8390-C9804C9CADC5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439265">
            <a:off x="3187213" y="5241170"/>
            <a:ext cx="369473" cy="468000"/>
          </a:xfrm>
          <a:prstGeom prst="rect">
            <a:avLst/>
          </a:prstGeom>
        </p:spPr>
      </p:pic>
      <p:pic>
        <p:nvPicPr>
          <p:cNvPr id="418" name="Graphic 417">
            <a:extLst>
              <a:ext uri="{FF2B5EF4-FFF2-40B4-BE49-F238E27FC236}">
                <a16:creationId xmlns:a16="http://schemas.microsoft.com/office/drawing/2014/main" id="{68DDFE14-21A9-4D01-9E78-2BCB75E8AA7E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439265">
            <a:off x="3187212" y="6331930"/>
            <a:ext cx="369473" cy="468000"/>
          </a:xfrm>
          <a:prstGeom prst="rect">
            <a:avLst/>
          </a:prstGeom>
        </p:spPr>
      </p:pic>
      <p:pic>
        <p:nvPicPr>
          <p:cNvPr id="419" name="Graphic 418">
            <a:extLst>
              <a:ext uri="{FF2B5EF4-FFF2-40B4-BE49-F238E27FC236}">
                <a16:creationId xmlns:a16="http://schemas.microsoft.com/office/drawing/2014/main" id="{28268678-4390-4AF0-A68E-CD68E714DD07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439265">
            <a:off x="9758525" y="2068129"/>
            <a:ext cx="369473" cy="468000"/>
          </a:xfrm>
          <a:prstGeom prst="rect">
            <a:avLst/>
          </a:prstGeom>
        </p:spPr>
      </p:pic>
      <p:pic>
        <p:nvPicPr>
          <p:cNvPr id="420" name="Graphic 419">
            <a:extLst>
              <a:ext uri="{FF2B5EF4-FFF2-40B4-BE49-F238E27FC236}">
                <a16:creationId xmlns:a16="http://schemas.microsoft.com/office/drawing/2014/main" id="{6B35A098-109F-42BF-8357-44FB7431F068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439265">
            <a:off x="9758525" y="3125757"/>
            <a:ext cx="369473" cy="468000"/>
          </a:xfrm>
          <a:prstGeom prst="rect">
            <a:avLst/>
          </a:prstGeom>
        </p:spPr>
      </p:pic>
      <p:pic>
        <p:nvPicPr>
          <p:cNvPr id="421" name="Graphic 420">
            <a:extLst>
              <a:ext uri="{FF2B5EF4-FFF2-40B4-BE49-F238E27FC236}">
                <a16:creationId xmlns:a16="http://schemas.microsoft.com/office/drawing/2014/main" id="{A4F9626B-676A-4CB3-80F2-C530F1F02E84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439265">
            <a:off x="9758526" y="4181828"/>
            <a:ext cx="369473" cy="468000"/>
          </a:xfrm>
          <a:prstGeom prst="rect">
            <a:avLst/>
          </a:prstGeom>
        </p:spPr>
      </p:pic>
      <p:pic>
        <p:nvPicPr>
          <p:cNvPr id="422" name="Graphic 421">
            <a:extLst>
              <a:ext uri="{FF2B5EF4-FFF2-40B4-BE49-F238E27FC236}">
                <a16:creationId xmlns:a16="http://schemas.microsoft.com/office/drawing/2014/main" id="{5A355F12-EB03-493D-96EC-533ED3228F04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439265">
            <a:off x="9758526" y="5241170"/>
            <a:ext cx="369473" cy="468000"/>
          </a:xfrm>
          <a:prstGeom prst="rect">
            <a:avLst/>
          </a:prstGeom>
        </p:spPr>
      </p:pic>
      <p:pic>
        <p:nvPicPr>
          <p:cNvPr id="423" name="Graphic 422">
            <a:extLst>
              <a:ext uri="{FF2B5EF4-FFF2-40B4-BE49-F238E27FC236}">
                <a16:creationId xmlns:a16="http://schemas.microsoft.com/office/drawing/2014/main" id="{01C2322B-49DA-49C5-92AA-8ED87DA156AE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439265">
            <a:off x="9758525" y="6331930"/>
            <a:ext cx="369473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3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2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4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4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4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4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 tmFilter="0, 0; .2, .5; .8, .5; 1, 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75" autoRev="1" fill="hold"/>
                                        <p:tgtEl>
                                          <p:spTgt spid="4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4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50" tmFilter="0, 0; .2, .5; .8, .5; 1, 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75" autoRev="1" fill="hold"/>
                                        <p:tgtEl>
                                          <p:spTgt spid="4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4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 tmFilter="0, 0; .2, .5; .8, .5; 1, 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375" autoRev="1" fill="hold"/>
                                        <p:tgtEl>
                                          <p:spTgt spid="4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07407E-6 L -0.10807 4.07407E-6 " pathEditMode="relative" rAng="0" ptsTypes="AA">
                                      <p:cBhvr>
                                        <p:cTn id="7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4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9466 -1.85185E-6 " pathEditMode="relative" rAng="0" ptsTypes="AA">
                                      <p:cBhvr>
                                        <p:cTn id="74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"/>
                            </p:stCondLst>
                            <p:childTnLst>
                              <p:par>
                                <p:cTn id="8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85185E-6 L 8.33333E-7 -1.85185E-6 " pathEditMode="relative" rAng="0" ptsTypes="AA">
                                      <p:cBhvr>
                                        <p:cTn id="86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07 4.07407E-6 L 1.04167E-6 4.07407E-6 " pathEditMode="relative" rAng="0" ptsTypes="AA">
                                      <p:cBhvr>
                                        <p:cTn id="8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10912 -3.7037E-7 " pathEditMode="relative" rAng="0" ptsTypes="AA">
                                      <p:cBhvr>
                                        <p:cTn id="9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6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10912 -3.7037E-7 " pathEditMode="relative" rAng="0" ptsTypes="AA">
                                      <p:cBhvr>
                                        <p:cTn id="95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"/>
                            </p:stCondLst>
                            <p:childTnLst>
                              <p:par>
                                <p:cTn id="10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12 -3.7037E-7 L -1.66667E-6 -3.7037E-7 " pathEditMode="relative" rAng="0" ptsTypes="AA">
                                      <p:cBhvr>
                                        <p:cTn id="10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12 -3.7037E-7 L -1.66667E-6 -3.7037E-7 " pathEditMode="relative" rAng="0" ptsTypes="AA">
                                      <p:cBhvr>
                                        <p:cTn id="109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-0.10808 4.44444E-6 " pathEditMode="relative" rAng="0" ptsTypes="AA">
                                      <p:cBhvr>
                                        <p:cTn id="1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4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9466 -1.85185E-6 " pathEditMode="relative" rAng="0" ptsTypes="AA">
                                      <p:cBhvr>
                                        <p:cTn id="116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"/>
                            </p:stCondLst>
                            <p:childTnLst>
                              <p:par>
                                <p:cTn id="12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85185E-6 L 8.33333E-7 -1.85185E-6 " pathEditMode="relative" rAng="0" ptsTypes="AA">
                                      <p:cBhvr>
                                        <p:cTn id="128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08 4.44444E-6 L 2.70833E-6 4.44444E-6 " pathEditMode="relative" rAng="0" ptsTypes="AA">
                                      <p:cBhvr>
                                        <p:cTn id="1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-0.10807 2.96296E-6 " pathEditMode="relative" rAng="0" ptsTypes="AA">
                                      <p:cBhvr>
                                        <p:cTn id="1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4" y="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9466 -1.85185E-6 " pathEditMode="relative" rAng="0" ptsTypes="AA">
                                      <p:cBhvr>
                                        <p:cTn id="137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5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50"/>
                            </p:stCondLst>
                            <p:childTnLst>
                              <p:par>
                                <p:cTn id="14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85185E-6 L 8.33333E-7 -1.85185E-6 " pathEditMode="relative" rAng="0" ptsTypes="AA">
                                      <p:cBhvr>
                                        <p:cTn id="149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07 2.96296E-6 L 4.16667E-7 2.96296E-6 " pathEditMode="relative" rAng="0" ptsTypes="AA">
                                      <p:cBhvr>
                                        <p:cTn id="15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7 L -0.10807 -3.7037E-7 " pathEditMode="relative" rAng="0" ptsTypes="AA">
                                      <p:cBhvr>
                                        <p:cTn id="1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4" y="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9466 -1.85185E-6 " pathEditMode="relative" rAng="0" ptsTypes="AA">
                                      <p:cBhvr>
                                        <p:cTn id="158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0"/>
                            </p:stCondLst>
                            <p:childTnLst>
                              <p:par>
                                <p:cTn id="1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50"/>
                            </p:stCondLst>
                            <p:childTnLst>
                              <p:par>
                                <p:cTn id="16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85185E-6 L 8.33333E-7 -1.85185E-6 " pathEditMode="relative" rAng="0" ptsTypes="AA">
                                      <p:cBhvr>
                                        <p:cTn id="170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07 -3.7037E-7 L 1.04167E-6 -3.7037E-7 " pathEditMode="relative" rAng="0" ptsTypes="AA">
                                      <p:cBhvr>
                                        <p:cTn id="17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7 L -0.10807 -3.7037E-7 " pathEditMode="relative" rAng="0" ptsTypes="AA">
                                      <p:cBhvr>
                                        <p:cTn id="17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4" y="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9466 -1.85185E-6 " pathEditMode="relative" rAng="0" ptsTypes="AA">
                                      <p:cBhvr>
                                        <p:cTn id="179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50"/>
                            </p:stCondLst>
                            <p:childTnLst>
                              <p:par>
                                <p:cTn id="1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50"/>
                            </p:stCondLst>
                            <p:childTnLst>
                              <p:par>
                                <p:cTn id="19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85185E-6 L 8.33333E-7 -1.85185E-6 " pathEditMode="relative" rAng="0" ptsTypes="AA">
                                      <p:cBhvr>
                                        <p:cTn id="191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07 -3.7037E-7 L 1.04167E-6 -3.7037E-7 " pathEditMode="relative" rAng="0" ptsTypes="AA">
                                      <p:cBhvr>
                                        <p:cTn id="19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10912 -3.7037E-7 " pathEditMode="relative" rAng="0" ptsTypes="AA">
                                      <p:cBhvr>
                                        <p:cTn id="19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6" y="0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10912 -3.7037E-7 " pathEditMode="relative" rAng="0" ptsTypes="AA">
                                      <p:cBhvr>
                                        <p:cTn id="200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50"/>
                            </p:stCondLst>
                            <p:childTnLst>
                              <p:par>
                                <p:cTn id="2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50"/>
                            </p:stCondLst>
                            <p:childTnLst>
                              <p:par>
                                <p:cTn id="2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12 -3.7037E-7 L -1.66667E-6 -3.7037E-7 " pathEditMode="relative" rAng="0" ptsTypes="AA">
                                      <p:cBhvr>
                                        <p:cTn id="212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12 -3.7037E-7 L -1.66667E-6 -3.7037E-7 " pathEditMode="relative" rAng="0" ptsTypes="AA">
                                      <p:cBhvr>
                                        <p:cTn id="21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10912 -3.7037E-7 " pathEditMode="relative" rAng="0" ptsTypes="AA">
                                      <p:cBhvr>
                                        <p:cTn id="2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6" y="0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10912 -3.7037E-7 " pathEditMode="relative" rAng="0" ptsTypes="AA">
                                      <p:cBhvr>
                                        <p:cTn id="221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50"/>
                            </p:stCondLst>
                            <p:childTnLst>
                              <p:par>
                                <p:cTn id="2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50"/>
                            </p:stCondLst>
                            <p:childTnLst>
                              <p:par>
                                <p:cTn id="23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12 -3.7037E-7 L -1.66667E-6 -3.7037E-7 " pathEditMode="relative" rAng="0" ptsTypes="AA">
                                      <p:cBhvr>
                                        <p:cTn id="233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12 -3.7037E-7 L -1.66667E-6 -3.7037E-7 " pathEditMode="relative" rAng="0" ptsTypes="AA">
                                      <p:cBhvr>
                                        <p:cTn id="23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10912 -3.7037E-7 " pathEditMode="relative" rAng="0" ptsTypes="AA">
                                      <p:cBhvr>
                                        <p:cTn id="24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6" y="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10912 -3.7037E-7 " pathEditMode="relative" rAng="0" ptsTypes="AA">
                                      <p:cBhvr>
                                        <p:cTn id="242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50"/>
                            </p:stCondLst>
                            <p:childTnLst>
                              <p:par>
                                <p:cTn id="2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50"/>
                            </p:stCondLst>
                            <p:childTnLst>
                              <p:par>
                                <p:cTn id="25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12 -3.7037E-7 L -1.66667E-6 -3.7037E-7 " pathEditMode="relative" rAng="0" ptsTypes="AA">
                                      <p:cBhvr>
                                        <p:cTn id="254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12 -3.7037E-7 L -1.66667E-6 -3.7037E-7 " pathEditMode="relative" rAng="0" ptsTypes="AA">
                                      <p:cBhvr>
                                        <p:cTn id="25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10912 -3.7037E-7 " pathEditMode="relative" rAng="0" ptsTypes="AA">
                                      <p:cBhvr>
                                        <p:cTn id="26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6" y="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10912 -3.7037E-7 " pathEditMode="relative" rAng="0" ptsTypes="AA">
                                      <p:cBhvr>
                                        <p:cTn id="263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50"/>
                            </p:stCondLst>
                            <p:childTnLst>
                              <p:par>
                                <p:cTn id="2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50"/>
                            </p:stCondLst>
                            <p:childTnLst>
                              <p:par>
                                <p:cTn id="27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12 -3.7037E-7 L -1.66667E-6 -3.7037E-7 " pathEditMode="relative" rAng="0" ptsTypes="AA">
                                      <p:cBhvr>
                                        <p:cTn id="27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12 -3.7037E-7 L -1.66667E-6 -3.7037E-7 " pathEditMode="relative" rAng="0" ptsTypes="AA">
                                      <p:cBhvr>
                                        <p:cTn id="277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4E8CE9BC-0736-4C01-AC05-174832839046}"/>
              </a:ext>
            </a:extLst>
          </p:cNvPr>
          <p:cNvGrpSpPr/>
          <p:nvPr/>
        </p:nvGrpSpPr>
        <p:grpSpPr>
          <a:xfrm>
            <a:off x="3557093" y="1042484"/>
            <a:ext cx="2538907" cy="724446"/>
            <a:chOff x="3557093" y="1042484"/>
            <a:chExt cx="2538907" cy="724446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791B966-E106-4A9A-8770-3A3081CD0936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042484"/>
              <a:ext cx="0" cy="341444"/>
            </a:xfrm>
            <a:prstGeom prst="line">
              <a:avLst/>
            </a:prstGeom>
            <a:ln w="19050">
              <a:solidFill>
                <a:srgbClr val="617D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CA6C03D-E899-447E-9396-1F2433FA21BD}"/>
                </a:ext>
              </a:extLst>
            </p:cNvPr>
            <p:cNvCxnSpPr>
              <a:cxnSpLocks/>
            </p:cNvCxnSpPr>
            <p:nvPr/>
          </p:nvCxnSpPr>
          <p:spPr>
            <a:xfrm>
              <a:off x="3591164" y="1383928"/>
              <a:ext cx="2504836" cy="0"/>
            </a:xfrm>
            <a:prstGeom prst="line">
              <a:avLst/>
            </a:prstGeom>
            <a:ln w="19050">
              <a:solidFill>
                <a:srgbClr val="617D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4001645-D7D4-450E-8716-4FD16DB97A06}"/>
                </a:ext>
              </a:extLst>
            </p:cNvPr>
            <p:cNvCxnSpPr>
              <a:cxnSpLocks/>
            </p:cNvCxnSpPr>
            <p:nvPr/>
          </p:nvCxnSpPr>
          <p:spPr>
            <a:xfrm>
              <a:off x="3595927" y="1374402"/>
              <a:ext cx="0" cy="341444"/>
            </a:xfrm>
            <a:prstGeom prst="line">
              <a:avLst/>
            </a:prstGeom>
            <a:ln w="19050">
              <a:solidFill>
                <a:srgbClr val="617D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A8023C8-C110-4FC5-99F4-C419C42C7C3F}"/>
                </a:ext>
              </a:extLst>
            </p:cNvPr>
            <p:cNvSpPr/>
            <p:nvPr/>
          </p:nvSpPr>
          <p:spPr>
            <a:xfrm>
              <a:off x="3557093" y="1690507"/>
              <a:ext cx="76423" cy="76423"/>
            </a:xfrm>
            <a:prstGeom prst="ellipse">
              <a:avLst/>
            </a:prstGeom>
            <a:solidFill>
              <a:srgbClr val="617D11"/>
            </a:solidFill>
            <a:ln>
              <a:solidFill>
                <a:srgbClr val="617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Rectangle: Top Corners Rounded 33">
            <a:extLst>
              <a:ext uri="{FF2B5EF4-FFF2-40B4-BE49-F238E27FC236}">
                <a16:creationId xmlns:a16="http://schemas.microsoft.com/office/drawing/2014/main" id="{BC1E5E9B-E36E-4305-8508-2436D5101576}"/>
              </a:ext>
            </a:extLst>
          </p:cNvPr>
          <p:cNvSpPr/>
          <p:nvPr/>
        </p:nvSpPr>
        <p:spPr>
          <a:xfrm>
            <a:off x="1406530" y="1790872"/>
            <a:ext cx="4010513" cy="4393773"/>
          </a:xfrm>
          <a:prstGeom prst="round2SameRect">
            <a:avLst>
              <a:gd name="adj1" fmla="val 50000"/>
              <a:gd name="adj2" fmla="val 6908"/>
            </a:avLst>
          </a:prstGeom>
          <a:solidFill>
            <a:schemeClr val="bg1"/>
          </a:solidFill>
          <a:ln>
            <a:solidFill>
              <a:srgbClr val="4A859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Rectangle: Top Corners Rounded 253">
            <a:extLst>
              <a:ext uri="{FF2B5EF4-FFF2-40B4-BE49-F238E27FC236}">
                <a16:creationId xmlns:a16="http://schemas.microsoft.com/office/drawing/2014/main" id="{5C2D45B2-5369-450B-86CD-DA348BD63B27}"/>
              </a:ext>
            </a:extLst>
          </p:cNvPr>
          <p:cNvSpPr/>
          <p:nvPr/>
        </p:nvSpPr>
        <p:spPr>
          <a:xfrm rot="10800000">
            <a:off x="6450017" y="1790871"/>
            <a:ext cx="4010513" cy="4393773"/>
          </a:xfrm>
          <a:prstGeom prst="round2SameRect">
            <a:avLst>
              <a:gd name="adj1" fmla="val 50000"/>
              <a:gd name="adj2" fmla="val 6908"/>
            </a:avLst>
          </a:prstGeom>
          <a:solidFill>
            <a:schemeClr val="bg1"/>
          </a:solidFill>
          <a:ln>
            <a:solidFill>
              <a:srgbClr val="D8582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TextBox 276">
            <a:extLst>
              <a:ext uri="{FF2B5EF4-FFF2-40B4-BE49-F238E27FC236}">
                <a16:creationId xmlns:a16="http://schemas.microsoft.com/office/drawing/2014/main" id="{FCE2620A-51B9-4EF0-B086-287A4F71D65A}"/>
              </a:ext>
            </a:extLst>
          </p:cNvPr>
          <p:cNvSpPr txBox="1"/>
          <p:nvPr/>
        </p:nvSpPr>
        <p:spPr>
          <a:xfrm>
            <a:off x="1993375" y="4064753"/>
            <a:ext cx="32417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สัตว์ที่มี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กระดูกเรียงต่อกันเป็นข้อ</a:t>
            </a:r>
            <a:r>
              <a:rPr lang="th-TH" sz="1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ๆ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ทำหน้าที่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เป็นแกนกลางอยู่ภายในร่างกาย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8" name="Oval 277">
            <a:extLst>
              <a:ext uri="{FF2B5EF4-FFF2-40B4-BE49-F238E27FC236}">
                <a16:creationId xmlns:a16="http://schemas.microsoft.com/office/drawing/2014/main" id="{D906334F-10B8-4FA8-9B1A-5C641BE654FA}"/>
              </a:ext>
            </a:extLst>
          </p:cNvPr>
          <p:cNvSpPr/>
          <p:nvPr/>
        </p:nvSpPr>
        <p:spPr>
          <a:xfrm>
            <a:off x="1846322" y="4238850"/>
            <a:ext cx="103803" cy="103803"/>
          </a:xfrm>
          <a:prstGeom prst="ellipse">
            <a:avLst/>
          </a:prstGeom>
          <a:solidFill>
            <a:srgbClr val="4A859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D85827"/>
              </a:solidFill>
            </a:endParaRPr>
          </a:p>
        </p:txBody>
      </p:sp>
      <p:sp>
        <p:nvSpPr>
          <p:cNvPr id="302" name="TextBox 301">
            <a:extLst>
              <a:ext uri="{FF2B5EF4-FFF2-40B4-BE49-F238E27FC236}">
                <a16:creationId xmlns:a16="http://schemas.microsoft.com/office/drawing/2014/main" id="{07099AC9-1D69-45D6-81FE-CA87AE6B8B3B}"/>
              </a:ext>
            </a:extLst>
          </p:cNvPr>
          <p:cNvSpPr txBox="1"/>
          <p:nvPr/>
        </p:nvSpPr>
        <p:spPr>
          <a:xfrm>
            <a:off x="7089802" y="3585781"/>
            <a:ext cx="32417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สัตว์ที่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ไม่มีกระดูกแข็งเป็นโครงสร้างของร่างกาย</a:t>
            </a:r>
            <a:b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ลำตัวมีลักษณะ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อ่อนนิ่ม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03" name="Oval 302">
            <a:extLst>
              <a:ext uri="{FF2B5EF4-FFF2-40B4-BE49-F238E27FC236}">
                <a16:creationId xmlns:a16="http://schemas.microsoft.com/office/drawing/2014/main" id="{E07336ED-734A-435F-94DD-18FFC9C23EA9}"/>
              </a:ext>
            </a:extLst>
          </p:cNvPr>
          <p:cNvSpPr/>
          <p:nvPr/>
        </p:nvSpPr>
        <p:spPr>
          <a:xfrm>
            <a:off x="6942749" y="3759878"/>
            <a:ext cx="103803" cy="103803"/>
          </a:xfrm>
          <a:prstGeom prst="ellipse">
            <a:avLst/>
          </a:prstGeom>
          <a:solidFill>
            <a:srgbClr val="D858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4E67A5A7-76BF-42D6-8066-79F55EFA29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251D6BE-38EA-401D-B737-51A077DD0E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DDA5846-F9BC-4315-B33D-C0B433579700}"/>
              </a:ext>
            </a:extLst>
          </p:cNvPr>
          <p:cNvGrpSpPr/>
          <p:nvPr/>
        </p:nvGrpSpPr>
        <p:grpSpPr>
          <a:xfrm>
            <a:off x="805127" y="2847815"/>
            <a:ext cx="1025075" cy="1005840"/>
            <a:chOff x="901383" y="2847815"/>
            <a:chExt cx="1025075" cy="100584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FF845C50-7851-4DC2-A06B-0B658BD38C52}"/>
                </a:ext>
              </a:extLst>
            </p:cNvPr>
            <p:cNvSpPr/>
            <p:nvPr/>
          </p:nvSpPr>
          <p:spPr>
            <a:xfrm>
              <a:off x="920618" y="2847815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A2C8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512E59A-B6D0-4A26-8392-AA1ABA9FC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1383" y="2858861"/>
              <a:ext cx="1008380" cy="900339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4C8B005-D42E-4DA9-A615-E168F39F470C}"/>
              </a:ext>
            </a:extLst>
          </p:cNvPr>
          <p:cNvGrpSpPr/>
          <p:nvPr/>
        </p:nvGrpSpPr>
        <p:grpSpPr>
          <a:xfrm>
            <a:off x="1450774" y="1857484"/>
            <a:ext cx="1005840" cy="1005840"/>
            <a:chOff x="1547030" y="1857484"/>
            <a:chExt cx="1005840" cy="1005840"/>
          </a:xfrm>
        </p:grpSpPr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41BA3614-C571-410D-8BCA-78F072F8FA62}"/>
                </a:ext>
              </a:extLst>
            </p:cNvPr>
            <p:cNvSpPr/>
            <p:nvPr/>
          </p:nvSpPr>
          <p:spPr>
            <a:xfrm>
              <a:off x="1547030" y="1857484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A2C8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C05BDDB-CEC9-4891-A580-1A27A535D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03819" y="1952989"/>
              <a:ext cx="884027" cy="789309"/>
            </a:xfrm>
            <a:prstGeom prst="ellipse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20CE02E-B96C-41C3-A744-EB25C7CCC4B0}"/>
              </a:ext>
            </a:extLst>
          </p:cNvPr>
          <p:cNvGrpSpPr/>
          <p:nvPr/>
        </p:nvGrpSpPr>
        <p:grpSpPr>
          <a:xfrm>
            <a:off x="4628933" y="2321716"/>
            <a:ext cx="1005840" cy="1005840"/>
            <a:chOff x="4725189" y="2321716"/>
            <a:chExt cx="1005840" cy="1005840"/>
          </a:xfrm>
        </p:grpSpPr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8D6F230D-0145-44C6-9B74-54BB8633F384}"/>
                </a:ext>
              </a:extLst>
            </p:cNvPr>
            <p:cNvSpPr/>
            <p:nvPr/>
          </p:nvSpPr>
          <p:spPr>
            <a:xfrm>
              <a:off x="4725189" y="2321716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A2C8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E7701DAF-AF92-4D39-B8B9-68D9A536B7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19104" y="2390210"/>
              <a:ext cx="819696" cy="908074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05D47E4-4B5E-43BC-8F3F-7E45751B81AC}"/>
              </a:ext>
            </a:extLst>
          </p:cNvPr>
          <p:cNvGrpSpPr/>
          <p:nvPr/>
        </p:nvGrpSpPr>
        <p:grpSpPr>
          <a:xfrm>
            <a:off x="5910390" y="4298451"/>
            <a:ext cx="1077256" cy="1020091"/>
            <a:chOff x="5910390" y="4298451"/>
            <a:chExt cx="1077256" cy="1020091"/>
          </a:xfrm>
        </p:grpSpPr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0ED48BF7-3113-46DB-AC4F-053C399E45BF}"/>
                </a:ext>
              </a:extLst>
            </p:cNvPr>
            <p:cNvSpPr/>
            <p:nvPr/>
          </p:nvSpPr>
          <p:spPr>
            <a:xfrm>
              <a:off x="5965572" y="4298451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BA8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8526E84-C71C-40F2-9D40-5DDEC6BCC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0390" y="4356708"/>
              <a:ext cx="1077256" cy="961834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50B73E1-420C-47CA-8C8A-A214AD0C12FA}"/>
              </a:ext>
            </a:extLst>
          </p:cNvPr>
          <p:cNvGrpSpPr/>
          <p:nvPr/>
        </p:nvGrpSpPr>
        <p:grpSpPr>
          <a:xfrm>
            <a:off x="7881521" y="5626317"/>
            <a:ext cx="1005840" cy="1005840"/>
            <a:chOff x="7881521" y="5626317"/>
            <a:chExt cx="1005840" cy="1005840"/>
          </a:xfrm>
        </p:grpSpPr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E29305F8-7E93-4557-A307-A4A05E8860EE}"/>
                </a:ext>
              </a:extLst>
            </p:cNvPr>
            <p:cNvSpPr/>
            <p:nvPr/>
          </p:nvSpPr>
          <p:spPr>
            <a:xfrm>
              <a:off x="7881521" y="5626317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BA8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8173E77-19C0-4999-B949-C0170BC5F5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62900" y="5639140"/>
              <a:ext cx="828676" cy="971210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1982632-8E3C-46E4-BD84-8ACE795FAD6D}"/>
              </a:ext>
            </a:extLst>
          </p:cNvPr>
          <p:cNvGrpSpPr/>
          <p:nvPr/>
        </p:nvGrpSpPr>
        <p:grpSpPr>
          <a:xfrm>
            <a:off x="9114449" y="5371863"/>
            <a:ext cx="1038270" cy="1005840"/>
            <a:chOff x="9114449" y="5371863"/>
            <a:chExt cx="1038270" cy="1005840"/>
          </a:xfrm>
        </p:grpSpPr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2E185E9E-F279-4B92-9714-CF53C1766EE0}"/>
                </a:ext>
              </a:extLst>
            </p:cNvPr>
            <p:cNvSpPr/>
            <p:nvPr/>
          </p:nvSpPr>
          <p:spPr>
            <a:xfrm>
              <a:off x="9114449" y="5371863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BA8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A959298-F58F-4405-B7AB-BD1A1C6A8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14449" y="5396910"/>
              <a:ext cx="1038270" cy="92769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AD72CA9-2CB6-4071-97C2-7C3BD8DA3B6D}"/>
              </a:ext>
            </a:extLst>
          </p:cNvPr>
          <p:cNvGrpSpPr/>
          <p:nvPr/>
        </p:nvGrpSpPr>
        <p:grpSpPr>
          <a:xfrm>
            <a:off x="9852863" y="4436463"/>
            <a:ext cx="1043736" cy="1005840"/>
            <a:chOff x="9852863" y="4436463"/>
            <a:chExt cx="1043736" cy="1005840"/>
          </a:xfrm>
        </p:grpSpPr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5C20FA4D-7EC2-404A-BCBE-76B3A77E4ABD}"/>
                </a:ext>
              </a:extLst>
            </p:cNvPr>
            <p:cNvSpPr/>
            <p:nvPr/>
          </p:nvSpPr>
          <p:spPr>
            <a:xfrm>
              <a:off x="9866409" y="4436463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BA8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793068D0-7931-42AE-91A7-E83FBDFD8A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52863" y="4443357"/>
              <a:ext cx="1043736" cy="932574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B006E87-3B82-4AF0-80ED-9E7372D5C634}"/>
              </a:ext>
            </a:extLst>
          </p:cNvPr>
          <p:cNvGrpSpPr/>
          <p:nvPr/>
        </p:nvGrpSpPr>
        <p:grpSpPr>
          <a:xfrm>
            <a:off x="10332719" y="3325804"/>
            <a:ext cx="1052703" cy="1005840"/>
            <a:chOff x="10332719" y="3325804"/>
            <a:chExt cx="1052703" cy="1005840"/>
          </a:xfrm>
        </p:grpSpPr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6774449D-1E75-4DF9-BC88-81F17FE4278E}"/>
                </a:ext>
              </a:extLst>
            </p:cNvPr>
            <p:cNvSpPr/>
            <p:nvPr/>
          </p:nvSpPr>
          <p:spPr>
            <a:xfrm>
              <a:off x="10354867" y="3325804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BA8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2BC4E80-173C-49F0-B314-2A5CF5C5A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32719" y="3340043"/>
              <a:ext cx="1052703" cy="939913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1C290CA-0E61-4B6A-B62A-90130DEC1B91}"/>
              </a:ext>
            </a:extLst>
          </p:cNvPr>
          <p:cNvGrpSpPr/>
          <p:nvPr/>
        </p:nvGrpSpPr>
        <p:grpSpPr>
          <a:xfrm>
            <a:off x="10518691" y="2140852"/>
            <a:ext cx="1052703" cy="1005840"/>
            <a:chOff x="10518691" y="2140852"/>
            <a:chExt cx="1052703" cy="1005840"/>
          </a:xfrm>
        </p:grpSpPr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1815CBAE-4D18-4079-90F7-DA369B94A5C8}"/>
                </a:ext>
              </a:extLst>
            </p:cNvPr>
            <p:cNvSpPr/>
            <p:nvPr/>
          </p:nvSpPr>
          <p:spPr>
            <a:xfrm>
              <a:off x="10539417" y="2140852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BA8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39456CD2-24F4-4B96-BCE4-B8D2501CF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18691" y="2146850"/>
              <a:ext cx="1052703" cy="93991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7EE0027-A726-47D5-804A-C3B7439CC3C1}"/>
              </a:ext>
            </a:extLst>
          </p:cNvPr>
          <p:cNvGrpSpPr/>
          <p:nvPr/>
        </p:nvGrpSpPr>
        <p:grpSpPr>
          <a:xfrm>
            <a:off x="2330713" y="1338603"/>
            <a:ext cx="1221105" cy="1090272"/>
            <a:chOff x="2426969" y="1338603"/>
            <a:chExt cx="1221105" cy="1090272"/>
          </a:xfrm>
        </p:grpSpPr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AEF3EEF6-8820-445F-B65D-075B282173BB}"/>
                </a:ext>
              </a:extLst>
            </p:cNvPr>
            <p:cNvSpPr/>
            <p:nvPr/>
          </p:nvSpPr>
          <p:spPr>
            <a:xfrm>
              <a:off x="2596093" y="1383928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A2C8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8D2230B-5F33-46F9-A8A8-DB34012E2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26969" y="1338603"/>
              <a:ext cx="1221105" cy="1090272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402A7-D6AA-46F3-ABAB-262D24C0AED3}"/>
              </a:ext>
            </a:extLst>
          </p:cNvPr>
          <p:cNvGrpSpPr/>
          <p:nvPr/>
        </p:nvGrpSpPr>
        <p:grpSpPr>
          <a:xfrm>
            <a:off x="3654688" y="1568512"/>
            <a:ext cx="1026687" cy="1005840"/>
            <a:chOff x="3750944" y="1568512"/>
            <a:chExt cx="1026687" cy="1005840"/>
          </a:xfrm>
        </p:grpSpPr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96E5B2D9-5AD2-4965-A31C-8F7D5B20A9CE}"/>
                </a:ext>
              </a:extLst>
            </p:cNvPr>
            <p:cNvSpPr/>
            <p:nvPr/>
          </p:nvSpPr>
          <p:spPr>
            <a:xfrm>
              <a:off x="3771791" y="1568512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A2C8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F75F7CBD-BA87-4C6B-87DA-15ECC64B5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50944" y="1602920"/>
              <a:ext cx="1021081" cy="911679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EF5AC30-D9CF-4F67-BB99-13824C3D65F5}"/>
              </a:ext>
            </a:extLst>
          </p:cNvPr>
          <p:cNvGrpSpPr/>
          <p:nvPr/>
        </p:nvGrpSpPr>
        <p:grpSpPr>
          <a:xfrm>
            <a:off x="6762172" y="5236806"/>
            <a:ext cx="1005840" cy="1034850"/>
            <a:chOff x="6762172" y="5236806"/>
            <a:chExt cx="1005840" cy="1034850"/>
          </a:xfrm>
        </p:grpSpPr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75590677-270E-41E0-984D-D0559697E4C2}"/>
                </a:ext>
              </a:extLst>
            </p:cNvPr>
            <p:cNvSpPr/>
            <p:nvPr/>
          </p:nvSpPr>
          <p:spPr>
            <a:xfrm>
              <a:off x="6762172" y="5248074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BA8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491421D-6D05-42BA-AFE3-FFB85C5D9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052905">
              <a:off x="6758153" y="5291914"/>
              <a:ext cx="1034850" cy="924634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9AF5512-AED0-4AC1-8521-66DE3E3D82F3}"/>
              </a:ext>
            </a:extLst>
          </p:cNvPr>
          <p:cNvGrpSpPr/>
          <p:nvPr/>
        </p:nvGrpSpPr>
        <p:grpSpPr>
          <a:xfrm>
            <a:off x="5495864" y="3258368"/>
            <a:ext cx="1038285" cy="1005840"/>
            <a:chOff x="5495864" y="3258368"/>
            <a:chExt cx="1038285" cy="1005840"/>
          </a:xfrm>
        </p:grpSpPr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83488DD0-3299-44D1-8F86-FE9134BEBDDC}"/>
                </a:ext>
              </a:extLst>
            </p:cNvPr>
            <p:cNvSpPr/>
            <p:nvPr/>
          </p:nvSpPr>
          <p:spPr>
            <a:xfrm>
              <a:off x="5501234" y="3258368"/>
              <a:ext cx="1005840" cy="1005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BA8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CF2FE89-CA1B-434C-900A-4B5F3D290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5864" y="3314232"/>
              <a:ext cx="1038285" cy="927702"/>
            </a:xfrm>
            <a:prstGeom prst="rect">
              <a:avLst/>
            </a:prstGeom>
          </p:spPr>
        </p:pic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474E7E15-E335-410F-916F-2E282D35B07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81097" y="477998"/>
            <a:ext cx="4029805" cy="695004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80CF557-438F-47E9-9C37-9470F3658FA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643492" y="2548071"/>
            <a:ext cx="3505504" cy="130465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3494272-9286-4B29-8A11-A9AC67D9FAF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468190" y="2065471"/>
            <a:ext cx="4005419" cy="1304657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56D86548-7C99-453B-93D2-26FEAF3291B8}"/>
              </a:ext>
            </a:extLst>
          </p:cNvPr>
          <p:cNvGrpSpPr/>
          <p:nvPr/>
        </p:nvGrpSpPr>
        <p:grpSpPr>
          <a:xfrm>
            <a:off x="6129449" y="1378738"/>
            <a:ext cx="2509599" cy="384845"/>
            <a:chOff x="6129449" y="1378738"/>
            <a:chExt cx="2509599" cy="384845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96401F3-8001-427D-A40D-844E87E1C6BF}"/>
                </a:ext>
              </a:extLst>
            </p:cNvPr>
            <p:cNvSpPr/>
            <p:nvPr/>
          </p:nvSpPr>
          <p:spPr>
            <a:xfrm>
              <a:off x="8562625" y="1687160"/>
              <a:ext cx="76423" cy="76423"/>
            </a:xfrm>
            <a:prstGeom prst="ellipse">
              <a:avLst/>
            </a:prstGeom>
            <a:solidFill>
              <a:srgbClr val="617D11"/>
            </a:solidFill>
            <a:ln>
              <a:solidFill>
                <a:srgbClr val="617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B5D74A0-7A8E-4DFE-A9CA-1BF4B9D32296}"/>
                </a:ext>
              </a:extLst>
            </p:cNvPr>
            <p:cNvCxnSpPr>
              <a:cxnSpLocks/>
            </p:cNvCxnSpPr>
            <p:nvPr/>
          </p:nvCxnSpPr>
          <p:spPr>
            <a:xfrm>
              <a:off x="8600837" y="1378738"/>
              <a:ext cx="0" cy="341444"/>
            </a:xfrm>
            <a:prstGeom prst="line">
              <a:avLst/>
            </a:prstGeom>
            <a:ln w="19050">
              <a:solidFill>
                <a:srgbClr val="617D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A186D3EB-E07A-4D50-9321-353C9A3C6D5B}"/>
                </a:ext>
              </a:extLst>
            </p:cNvPr>
            <p:cNvCxnSpPr>
              <a:cxnSpLocks/>
            </p:cNvCxnSpPr>
            <p:nvPr/>
          </p:nvCxnSpPr>
          <p:spPr>
            <a:xfrm>
              <a:off x="6129449" y="1379165"/>
              <a:ext cx="2504836" cy="0"/>
            </a:xfrm>
            <a:prstGeom prst="line">
              <a:avLst/>
            </a:prstGeom>
            <a:ln w="19050">
              <a:solidFill>
                <a:srgbClr val="617D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7" name="Picture 66">
            <a:hlinkClick r:id="rId23" action="ppaction://hlinksldjump"/>
            <a:extLst>
              <a:ext uri="{FF2B5EF4-FFF2-40B4-BE49-F238E27FC236}">
                <a16:creationId xmlns:a16="http://schemas.microsoft.com/office/drawing/2014/main" id="{D5A102EA-1CA0-492F-BCD5-56A2A70C1661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7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254" grpId="0" animBg="1"/>
          <p:bldP spid="277" grpId="0"/>
          <p:bldP spid="278" grpId="0" animBg="1"/>
          <p:bldP spid="302" grpId="0"/>
          <p:bldP spid="30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254" grpId="0" animBg="1"/>
          <p:bldP spid="277" grpId="0"/>
          <p:bldP spid="278" grpId="0" animBg="1"/>
          <p:bldP spid="302" grpId="0"/>
          <p:bldP spid="303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BF5F27-9130-465C-A4D5-CD3642C83C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1B3A435-04A3-4429-9576-08D2D3849D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0C02E202-B7C9-4748-95F6-59F6E75A5025}"/>
              </a:ext>
            </a:extLst>
          </p:cNvPr>
          <p:cNvGrpSpPr/>
          <p:nvPr/>
        </p:nvGrpSpPr>
        <p:grpSpPr>
          <a:xfrm>
            <a:off x="6870943" y="4300598"/>
            <a:ext cx="1825723" cy="1825723"/>
            <a:chOff x="6870943" y="4344019"/>
            <a:chExt cx="1825723" cy="1825723"/>
          </a:xfrm>
        </p:grpSpPr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A9477948-4F4F-4B5B-A330-7E5FA9478953}"/>
                </a:ext>
              </a:extLst>
            </p:cNvPr>
            <p:cNvSpPr/>
            <p:nvPr/>
          </p:nvSpPr>
          <p:spPr>
            <a:xfrm>
              <a:off x="6870943" y="4344019"/>
              <a:ext cx="1825723" cy="1825723"/>
            </a:xfrm>
            <a:prstGeom prst="ellipse">
              <a:avLst/>
            </a:prstGeom>
            <a:solidFill>
              <a:srgbClr val="EEF4F6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6" name="Picture 175">
              <a:extLst>
                <a:ext uri="{FF2B5EF4-FFF2-40B4-BE49-F238E27FC236}">
                  <a16:creationId xmlns:a16="http://schemas.microsoft.com/office/drawing/2014/main" id="{D46D8885-F09F-4F69-9D4E-C77ABD8236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773" b="-2620"/>
            <a:stretch/>
          </p:blipFill>
          <p:spPr>
            <a:xfrm>
              <a:off x="6935405" y="4398151"/>
              <a:ext cx="1761261" cy="1732768"/>
            </a:xfrm>
            <a:prstGeom prst="rect">
              <a:avLst/>
            </a:prstGeom>
          </p:spPr>
        </p:pic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F60A9C2D-9645-4DF3-B06D-3E09481EE2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6AB484A1-DCF1-4BA8-BF5C-A2F1A36DC0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6339" y="-360178"/>
            <a:ext cx="3999323" cy="145707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51C30C1B-5F73-4AB9-9DE2-1E5D0F727A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49938" y="795054"/>
            <a:ext cx="3292125" cy="908383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377AC556-A6EE-4AF7-9D41-903A4F2FE5DE}"/>
              </a:ext>
            </a:extLst>
          </p:cNvPr>
          <p:cNvGrpSpPr/>
          <p:nvPr/>
        </p:nvGrpSpPr>
        <p:grpSpPr>
          <a:xfrm>
            <a:off x="1807531" y="1671899"/>
            <a:ext cx="1825723" cy="1825723"/>
            <a:chOff x="1807531" y="1715320"/>
            <a:chExt cx="1825723" cy="1825723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F9EA2CA-9A64-4BDB-AF47-D1275F9ED888}"/>
                </a:ext>
              </a:extLst>
            </p:cNvPr>
            <p:cNvSpPr/>
            <p:nvPr/>
          </p:nvSpPr>
          <p:spPr>
            <a:xfrm>
              <a:off x="1807531" y="1715320"/>
              <a:ext cx="1825723" cy="1825723"/>
            </a:xfrm>
            <a:prstGeom prst="ellipse">
              <a:avLst/>
            </a:prstGeom>
            <a:solidFill>
              <a:srgbClr val="EEF4F6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4" name="Picture 143">
              <a:extLst>
                <a:ext uri="{FF2B5EF4-FFF2-40B4-BE49-F238E27FC236}">
                  <a16:creationId xmlns:a16="http://schemas.microsoft.com/office/drawing/2014/main" id="{F0080D56-E2CE-475C-ACC6-6300D4E253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1740" t="-23199" r="-22422" b="-22887"/>
            <a:stretch/>
          </p:blipFill>
          <p:spPr>
            <a:xfrm>
              <a:off x="1807532" y="1715320"/>
              <a:ext cx="1825722" cy="1775017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E2921C1-389B-4DA6-962A-02306591E2F9}"/>
              </a:ext>
            </a:extLst>
          </p:cNvPr>
          <p:cNvGrpSpPr/>
          <p:nvPr/>
        </p:nvGrpSpPr>
        <p:grpSpPr>
          <a:xfrm>
            <a:off x="2027688" y="3546042"/>
            <a:ext cx="1390461" cy="535167"/>
            <a:chOff x="2027688" y="3671083"/>
            <a:chExt cx="1390461" cy="535167"/>
          </a:xfrm>
        </p:grpSpPr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FC30EA97-575A-431F-BE28-1F76B97C7DC4}"/>
                </a:ext>
              </a:extLst>
            </p:cNvPr>
            <p:cNvSpPr/>
            <p:nvPr/>
          </p:nvSpPr>
          <p:spPr>
            <a:xfrm>
              <a:off x="2436790" y="3709284"/>
              <a:ext cx="981359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กลุ่มปลา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291B7B81-F8A0-4FA8-B323-3436191B64C7}"/>
                </a:ext>
              </a:extLst>
            </p:cNvPr>
            <p:cNvGrpSpPr/>
            <p:nvPr/>
          </p:nvGrpSpPr>
          <p:grpSpPr>
            <a:xfrm>
              <a:off x="2027688" y="3671083"/>
              <a:ext cx="349058" cy="535167"/>
              <a:chOff x="792278" y="1011345"/>
              <a:chExt cx="381414" cy="584775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F368D8A3-E4D6-4AC4-A518-38B147E7B225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5597A9"/>
              </a:solidFill>
              <a:ln w="19050">
                <a:solidFill>
                  <a:srgbClr val="4A859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D8C98257-A5B5-460A-8C2E-A00036D6A33E}"/>
                  </a:ext>
                </a:extLst>
              </p:cNvPr>
              <p:cNvSpPr/>
              <p:nvPr/>
            </p:nvSpPr>
            <p:spPr>
              <a:xfrm>
                <a:off x="797177" y="1011345"/>
                <a:ext cx="34015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2A1077E-30D0-49EA-9995-1A4D0B42071B}"/>
              </a:ext>
            </a:extLst>
          </p:cNvPr>
          <p:cNvGrpSpPr/>
          <p:nvPr/>
        </p:nvGrpSpPr>
        <p:grpSpPr>
          <a:xfrm>
            <a:off x="4604329" y="3546846"/>
            <a:ext cx="3137734" cy="584775"/>
            <a:chOff x="4604329" y="3671887"/>
            <a:chExt cx="3137734" cy="584775"/>
          </a:xfrm>
        </p:grpSpPr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57DEB86E-F0DB-441E-A655-64DCD75F094F}"/>
                </a:ext>
              </a:extLst>
            </p:cNvPr>
            <p:cNvSpPr/>
            <p:nvPr/>
          </p:nvSpPr>
          <p:spPr>
            <a:xfrm>
              <a:off x="5013431" y="3710087"/>
              <a:ext cx="272863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กลุ่มสัตว์สะเทินน้ำสะเทินบก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F089A773-A441-4D34-9EA4-12B07F88C581}"/>
                </a:ext>
              </a:extLst>
            </p:cNvPr>
            <p:cNvGrpSpPr/>
            <p:nvPr/>
          </p:nvGrpSpPr>
          <p:grpSpPr>
            <a:xfrm>
              <a:off x="4604329" y="3671887"/>
              <a:ext cx="349058" cy="584775"/>
              <a:chOff x="792278" y="1011345"/>
              <a:chExt cx="381414" cy="638981"/>
            </a:xfrm>
          </p:grpSpPr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BDED7FE0-0DBE-4D93-8707-EAE149BCE67B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5597A9"/>
              </a:solidFill>
              <a:ln w="19050">
                <a:solidFill>
                  <a:srgbClr val="4A859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BC9CCDF0-FCED-4792-8449-5A2C0C68C113}"/>
                  </a:ext>
                </a:extLst>
              </p:cNvPr>
              <p:cNvSpPr/>
              <p:nvPr/>
            </p:nvSpPr>
            <p:spPr>
              <a:xfrm>
                <a:off x="797177" y="1011345"/>
                <a:ext cx="371689" cy="638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086185B-A9A9-463D-87B9-AC03447D2988}"/>
              </a:ext>
            </a:extLst>
          </p:cNvPr>
          <p:cNvGrpSpPr/>
          <p:nvPr/>
        </p:nvGrpSpPr>
        <p:grpSpPr>
          <a:xfrm>
            <a:off x="8287564" y="3550409"/>
            <a:ext cx="2376307" cy="584775"/>
            <a:chOff x="8287564" y="3675450"/>
            <a:chExt cx="2376307" cy="584775"/>
          </a:xfrm>
        </p:grpSpPr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8024E5F0-4703-4B95-9DFC-A561E353448F}"/>
                </a:ext>
              </a:extLst>
            </p:cNvPr>
            <p:cNvSpPr/>
            <p:nvPr/>
          </p:nvSpPr>
          <p:spPr>
            <a:xfrm>
              <a:off x="8696666" y="3713650"/>
              <a:ext cx="196720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กลุ่มสัตว์เลื้อยคลาน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8AFB2FB4-347F-4951-BE33-960386070616}"/>
                </a:ext>
              </a:extLst>
            </p:cNvPr>
            <p:cNvGrpSpPr/>
            <p:nvPr/>
          </p:nvGrpSpPr>
          <p:grpSpPr>
            <a:xfrm>
              <a:off x="8287564" y="3675450"/>
              <a:ext cx="349058" cy="584775"/>
              <a:chOff x="792278" y="1011345"/>
              <a:chExt cx="381414" cy="638981"/>
            </a:xfrm>
          </p:grpSpPr>
          <p:sp>
            <p:nvSpPr>
              <p:cNvPr id="162" name="Oval 161">
                <a:extLst>
                  <a:ext uri="{FF2B5EF4-FFF2-40B4-BE49-F238E27FC236}">
                    <a16:creationId xmlns:a16="http://schemas.microsoft.com/office/drawing/2014/main" id="{0F0A8326-4D99-4609-86DD-113AEDAE3024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5597A9"/>
              </a:solidFill>
              <a:ln w="19050">
                <a:solidFill>
                  <a:srgbClr val="4A859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Rectangle 162">
                <a:extLst>
                  <a:ext uri="{FF2B5EF4-FFF2-40B4-BE49-F238E27FC236}">
                    <a16:creationId xmlns:a16="http://schemas.microsoft.com/office/drawing/2014/main" id="{9EC11B47-183F-49AE-9B27-369A5197063E}"/>
                  </a:ext>
                </a:extLst>
              </p:cNvPr>
              <p:cNvSpPr/>
              <p:nvPr/>
            </p:nvSpPr>
            <p:spPr>
              <a:xfrm>
                <a:off x="797177" y="1011345"/>
                <a:ext cx="371689" cy="638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CD4F715-2CCA-439A-A5E8-38FBF08BDAEA}"/>
              </a:ext>
            </a:extLst>
          </p:cNvPr>
          <p:cNvGrpSpPr/>
          <p:nvPr/>
        </p:nvGrpSpPr>
        <p:grpSpPr>
          <a:xfrm>
            <a:off x="8558746" y="1671899"/>
            <a:ext cx="1825723" cy="1825723"/>
            <a:chOff x="8558746" y="1715320"/>
            <a:chExt cx="1825723" cy="1825723"/>
          </a:xfrm>
        </p:grpSpPr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B0911BC1-E03B-493F-B5C9-13AD7769FF47}"/>
                </a:ext>
              </a:extLst>
            </p:cNvPr>
            <p:cNvSpPr/>
            <p:nvPr/>
          </p:nvSpPr>
          <p:spPr>
            <a:xfrm>
              <a:off x="8558746" y="1715320"/>
              <a:ext cx="1825723" cy="1825723"/>
            </a:xfrm>
            <a:prstGeom prst="ellipse">
              <a:avLst/>
            </a:prstGeom>
            <a:solidFill>
              <a:srgbClr val="EEF4F6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4" name="Picture 163">
              <a:extLst>
                <a:ext uri="{FF2B5EF4-FFF2-40B4-BE49-F238E27FC236}">
                  <a16:creationId xmlns:a16="http://schemas.microsoft.com/office/drawing/2014/main" id="{D59F528E-F79E-4A95-AD9D-9DB7E4E872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6165" b="-2494"/>
            <a:stretch/>
          </p:blipFill>
          <p:spPr>
            <a:xfrm>
              <a:off x="8667714" y="1770327"/>
              <a:ext cx="1607786" cy="1720010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9B644FB-1DC2-4672-86F8-98AF510D693A}"/>
              </a:ext>
            </a:extLst>
          </p:cNvPr>
          <p:cNvGrpSpPr/>
          <p:nvPr/>
        </p:nvGrpSpPr>
        <p:grpSpPr>
          <a:xfrm>
            <a:off x="3495335" y="4300598"/>
            <a:ext cx="1825723" cy="1825723"/>
            <a:chOff x="3495335" y="4344019"/>
            <a:chExt cx="1825723" cy="1825723"/>
          </a:xfrm>
        </p:grpSpPr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7D35FF24-CD8F-4A6D-83BA-EB43C3678EC7}"/>
                </a:ext>
              </a:extLst>
            </p:cNvPr>
            <p:cNvSpPr/>
            <p:nvPr/>
          </p:nvSpPr>
          <p:spPr>
            <a:xfrm>
              <a:off x="3495335" y="4344019"/>
              <a:ext cx="1825723" cy="1825723"/>
            </a:xfrm>
            <a:prstGeom prst="ellipse">
              <a:avLst/>
            </a:prstGeom>
            <a:solidFill>
              <a:srgbClr val="EEF4F6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5" name="Picture 174">
              <a:extLst>
                <a:ext uri="{FF2B5EF4-FFF2-40B4-BE49-F238E27FC236}">
                  <a16:creationId xmlns:a16="http://schemas.microsoft.com/office/drawing/2014/main" id="{87442F0B-6F4A-419E-BECC-1A08B6301C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352" b="-7073"/>
            <a:stretch/>
          </p:blipFill>
          <p:spPr>
            <a:xfrm>
              <a:off x="3542132" y="4438621"/>
              <a:ext cx="1732128" cy="1692298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FAD9B09-9693-4868-8039-3E1311EF8E2B}"/>
              </a:ext>
            </a:extLst>
          </p:cNvPr>
          <p:cNvGrpSpPr/>
          <p:nvPr/>
        </p:nvGrpSpPr>
        <p:grpSpPr>
          <a:xfrm>
            <a:off x="5183139" y="1671899"/>
            <a:ext cx="1825723" cy="1825723"/>
            <a:chOff x="5183139" y="1715320"/>
            <a:chExt cx="1825723" cy="1825723"/>
          </a:xfrm>
        </p:grpSpPr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AE23576C-3A39-47EF-912D-E1BC86119DDE}"/>
                </a:ext>
              </a:extLst>
            </p:cNvPr>
            <p:cNvSpPr/>
            <p:nvPr/>
          </p:nvSpPr>
          <p:spPr>
            <a:xfrm>
              <a:off x="5183139" y="1715320"/>
              <a:ext cx="1825723" cy="1825723"/>
            </a:xfrm>
            <a:prstGeom prst="ellipse">
              <a:avLst/>
            </a:prstGeom>
            <a:solidFill>
              <a:srgbClr val="EEF4F6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0" name="Picture 249">
              <a:extLst>
                <a:ext uri="{FF2B5EF4-FFF2-40B4-BE49-F238E27FC236}">
                  <a16:creationId xmlns:a16="http://schemas.microsoft.com/office/drawing/2014/main" id="{27DD0CB7-7BEF-450C-90E3-D52BE23E54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9699" t="-24263" r="-16320" b="-28467"/>
            <a:stretch/>
          </p:blipFill>
          <p:spPr>
            <a:xfrm>
              <a:off x="5274260" y="1770327"/>
              <a:ext cx="1734602" cy="172001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97138F6-06D6-4A94-B3A2-CFDA2F15C82D}"/>
              </a:ext>
            </a:extLst>
          </p:cNvPr>
          <p:cNvGrpSpPr/>
          <p:nvPr/>
        </p:nvGrpSpPr>
        <p:grpSpPr>
          <a:xfrm>
            <a:off x="3743196" y="6155010"/>
            <a:ext cx="1270235" cy="584775"/>
            <a:chOff x="3743196" y="6280051"/>
            <a:chExt cx="1270235" cy="584775"/>
          </a:xfrm>
        </p:grpSpPr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B05FC041-71F1-42AA-8455-60D5430B5122}"/>
                </a:ext>
              </a:extLst>
            </p:cNvPr>
            <p:cNvSpPr/>
            <p:nvPr/>
          </p:nvSpPr>
          <p:spPr>
            <a:xfrm>
              <a:off x="4152298" y="6318251"/>
              <a:ext cx="861133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กลุ่มนก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A5915C75-5186-42B2-9DB3-24C9E5981C50}"/>
                </a:ext>
              </a:extLst>
            </p:cNvPr>
            <p:cNvGrpSpPr/>
            <p:nvPr/>
          </p:nvGrpSpPr>
          <p:grpSpPr>
            <a:xfrm>
              <a:off x="3743196" y="6280051"/>
              <a:ext cx="349058" cy="584775"/>
              <a:chOff x="792278" y="1011345"/>
              <a:chExt cx="381414" cy="638981"/>
            </a:xfrm>
          </p:grpSpPr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3A6B8620-9CDC-4095-B2CD-8E6E0078BC1C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5597A9"/>
              </a:solidFill>
              <a:ln w="19050">
                <a:solidFill>
                  <a:srgbClr val="4A859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4BDB514C-4873-4E58-AB57-79AF922D32D4}"/>
                  </a:ext>
                </a:extLst>
              </p:cNvPr>
              <p:cNvSpPr/>
              <p:nvPr/>
            </p:nvSpPr>
            <p:spPr>
              <a:xfrm>
                <a:off x="797177" y="1011345"/>
                <a:ext cx="371689" cy="638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B111CC7-BA92-4E3D-A6C3-AA384B5074E5}"/>
              </a:ext>
            </a:extLst>
          </p:cNvPr>
          <p:cNvGrpSpPr/>
          <p:nvPr/>
        </p:nvGrpSpPr>
        <p:grpSpPr>
          <a:xfrm>
            <a:off x="6286609" y="6155010"/>
            <a:ext cx="3019112" cy="584775"/>
            <a:chOff x="6286609" y="6280051"/>
            <a:chExt cx="3019112" cy="584775"/>
          </a:xfrm>
        </p:grpSpPr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9916BFE8-3C3C-4FEF-896E-CCAF26C41AE6}"/>
                </a:ext>
              </a:extLst>
            </p:cNvPr>
            <p:cNvSpPr/>
            <p:nvPr/>
          </p:nvSpPr>
          <p:spPr>
            <a:xfrm>
              <a:off x="6695711" y="6318251"/>
              <a:ext cx="2610010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กลุ่มสัตว์เลี้ยงลูกด้วยน้ำนม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8F30B8C2-98AE-413B-9032-0591B94B1AF4}"/>
                </a:ext>
              </a:extLst>
            </p:cNvPr>
            <p:cNvGrpSpPr/>
            <p:nvPr/>
          </p:nvGrpSpPr>
          <p:grpSpPr>
            <a:xfrm>
              <a:off x="6286609" y="6280051"/>
              <a:ext cx="349058" cy="584775"/>
              <a:chOff x="792278" y="1011345"/>
              <a:chExt cx="381414" cy="638981"/>
            </a:xfrm>
          </p:grpSpPr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39F757E1-5BC1-4D1F-9A8E-C66FB96E6E61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5597A9"/>
              </a:solidFill>
              <a:ln w="19050">
                <a:solidFill>
                  <a:srgbClr val="4A859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98B0FB53-2550-40EA-B45E-44B4B6D15506}"/>
                  </a:ext>
                </a:extLst>
              </p:cNvPr>
              <p:cNvSpPr/>
              <p:nvPr/>
            </p:nvSpPr>
            <p:spPr>
              <a:xfrm>
                <a:off x="797177" y="1011345"/>
                <a:ext cx="371689" cy="638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251" name="Graphic 250">
            <a:extLst>
              <a:ext uri="{FF2B5EF4-FFF2-40B4-BE49-F238E27FC236}">
                <a16:creationId xmlns:a16="http://schemas.microsoft.com/office/drawing/2014/main" id="{A4A49A9D-FE23-49FE-A823-B3607D7ACD7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7439265">
            <a:off x="3218880" y="2904702"/>
            <a:ext cx="369473" cy="468000"/>
          </a:xfrm>
          <a:prstGeom prst="rect">
            <a:avLst/>
          </a:prstGeom>
        </p:spPr>
      </p:pic>
      <p:grpSp>
        <p:nvGrpSpPr>
          <p:cNvPr id="230" name="Group 229">
            <a:extLst>
              <a:ext uri="{FF2B5EF4-FFF2-40B4-BE49-F238E27FC236}">
                <a16:creationId xmlns:a16="http://schemas.microsoft.com/office/drawing/2014/main" id="{1A1F5CF7-6F05-4940-AAE5-66907FFE34C3}"/>
              </a:ext>
            </a:extLst>
          </p:cNvPr>
          <p:cNvGrpSpPr/>
          <p:nvPr/>
        </p:nvGrpSpPr>
        <p:grpSpPr>
          <a:xfrm>
            <a:off x="1587772" y="7112627"/>
            <a:ext cx="9016457" cy="4782514"/>
            <a:chOff x="1587771" y="7018111"/>
            <a:chExt cx="9016457" cy="4782514"/>
          </a:xfrm>
        </p:grpSpPr>
        <p:sp>
          <p:nvSpPr>
            <p:cNvPr id="231" name="Rectangle: Rounded Corners 230">
              <a:extLst>
                <a:ext uri="{FF2B5EF4-FFF2-40B4-BE49-F238E27FC236}">
                  <a16:creationId xmlns:a16="http://schemas.microsoft.com/office/drawing/2014/main" id="{01E8E713-F94E-43D7-BF22-D89454AB7F97}"/>
                </a:ext>
              </a:extLst>
            </p:cNvPr>
            <p:cNvSpPr/>
            <p:nvPr/>
          </p:nvSpPr>
          <p:spPr>
            <a:xfrm>
              <a:off x="1587771" y="7018111"/>
              <a:ext cx="9016457" cy="478251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930E8E3F-0D87-49DE-8221-5604056056B9}"/>
                </a:ext>
              </a:extLst>
            </p:cNvPr>
            <p:cNvSpPr/>
            <p:nvPr/>
          </p:nvSpPr>
          <p:spPr>
            <a:xfrm>
              <a:off x="1924352" y="10073800"/>
              <a:ext cx="8679876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สัตว์เลือดอุ่น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มีขา 2 ขา มีเกล็ดที่ขาและนิ้วเท้า และมีปีก 1 คู่ ร่างกายปกคลุม</a:t>
              </a:r>
            </a:p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ด้วยขนเป็นแผงและเป็นปุย ปากเป็นจะงอยแหลม ไม่มีฟัน ภายในกระดูกเป็นโพรง กลวง และเบา มีถุงลมติดกับปอด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A1BA68E-E2DC-4608-A0F3-D9017C0B9BD6}"/>
                </a:ext>
              </a:extLst>
            </p:cNvPr>
            <p:cNvGrpSpPr/>
            <p:nvPr/>
          </p:nvGrpSpPr>
          <p:grpSpPr>
            <a:xfrm>
              <a:off x="2029539" y="7461940"/>
              <a:ext cx="1579848" cy="630942"/>
              <a:chOff x="2027688" y="3730548"/>
              <a:chExt cx="1150811" cy="459598"/>
            </a:xfrm>
          </p:grpSpPr>
          <p:sp>
            <p:nvSpPr>
              <p:cNvPr id="235" name="Rectangle 234">
                <a:extLst>
                  <a:ext uri="{FF2B5EF4-FFF2-40B4-BE49-F238E27FC236}">
                    <a16:creationId xmlns:a16="http://schemas.microsoft.com/office/drawing/2014/main" id="{AA9D7CA8-6CFE-4A48-B798-9DB8B0267C16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741709" cy="425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กลุ่มนก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236" name="Group 235">
                <a:extLst>
                  <a:ext uri="{FF2B5EF4-FFF2-40B4-BE49-F238E27FC236}">
                    <a16:creationId xmlns:a16="http://schemas.microsoft.com/office/drawing/2014/main" id="{3FC0A44A-FD16-4B8F-A737-AEA154E0B871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8"/>
                <a:chOff x="792278" y="1076321"/>
                <a:chExt cx="381414" cy="502201"/>
              </a:xfrm>
            </p:grpSpPr>
            <p:sp>
              <p:nvSpPr>
                <p:cNvPr id="237" name="Oval 236">
                  <a:extLst>
                    <a:ext uri="{FF2B5EF4-FFF2-40B4-BE49-F238E27FC236}">
                      <a16:creationId xmlns:a16="http://schemas.microsoft.com/office/drawing/2014/main" id="{4DE54067-9E36-4EB3-B04E-0B7548359EF4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5597A9"/>
                </a:solidFill>
                <a:ln w="19050">
                  <a:solidFill>
                    <a:srgbClr val="4A859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38" name="Rectangle 237">
                  <a:extLst>
                    <a:ext uri="{FF2B5EF4-FFF2-40B4-BE49-F238E27FC236}">
                      <a16:creationId xmlns:a16="http://schemas.microsoft.com/office/drawing/2014/main" id="{9FD146AB-D1A1-494D-B0FA-301DB7204303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3" cy="5022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4</a:t>
                  </a:r>
                  <a:endPara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234" name="Picture 233">
              <a:extLst>
                <a:ext uri="{FF2B5EF4-FFF2-40B4-BE49-F238E27FC236}">
                  <a16:creationId xmlns:a16="http://schemas.microsoft.com/office/drawing/2014/main" id="{0D934AC6-A47C-4F03-A65D-8092453B8FAE}"/>
                </a:ext>
              </a:extLst>
            </p:cNvPr>
            <p:cNvPicPr>
              <a:picLocks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8490" y="7816199"/>
              <a:ext cx="5157216" cy="2542032"/>
            </a:xfrm>
            <a:prstGeom prst="rect">
              <a:avLst/>
            </a:prstGeom>
          </p:spPr>
        </p:pic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37AC5B29-DDA5-4F5F-ACC0-DEDF42A3310B}"/>
              </a:ext>
            </a:extLst>
          </p:cNvPr>
          <p:cNvGrpSpPr/>
          <p:nvPr/>
        </p:nvGrpSpPr>
        <p:grpSpPr>
          <a:xfrm>
            <a:off x="1587772" y="7112627"/>
            <a:ext cx="9016457" cy="4782514"/>
            <a:chOff x="1587771" y="7018111"/>
            <a:chExt cx="9016457" cy="4782514"/>
          </a:xfrm>
        </p:grpSpPr>
        <p:sp>
          <p:nvSpPr>
            <p:cNvPr id="221" name="Rectangle: Rounded Corners 220">
              <a:extLst>
                <a:ext uri="{FF2B5EF4-FFF2-40B4-BE49-F238E27FC236}">
                  <a16:creationId xmlns:a16="http://schemas.microsoft.com/office/drawing/2014/main" id="{F28F4C7E-080B-424E-90D7-9DB389B00784}"/>
                </a:ext>
              </a:extLst>
            </p:cNvPr>
            <p:cNvSpPr/>
            <p:nvPr/>
          </p:nvSpPr>
          <p:spPr>
            <a:xfrm>
              <a:off x="1587771" y="7018111"/>
              <a:ext cx="9016457" cy="478251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031BBE94-2887-411A-A2A2-68A57E2D2AA5}"/>
                </a:ext>
              </a:extLst>
            </p:cNvPr>
            <p:cNvSpPr/>
            <p:nvPr/>
          </p:nvSpPr>
          <p:spPr>
            <a:xfrm>
              <a:off x="1924352" y="10078600"/>
              <a:ext cx="867987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สัตว์เลือดเย็น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ผิวหนังหนา มีเกล็ดแข็งแห้งปกคลุมลำตัว หรือมีกระดองแข็ง</a:t>
              </a:r>
            </a:p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หุ้มลำตัว มี 4 ขาใช้ในการเคลื่อนที่ บางชนิดไม่มีขาจึงเคลื่อนที่ด้วยการเลื้อย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E59AE678-516C-47BB-B524-BEC646170553}"/>
                </a:ext>
              </a:extLst>
            </p:cNvPr>
            <p:cNvGrpSpPr/>
            <p:nvPr/>
          </p:nvGrpSpPr>
          <p:grpSpPr>
            <a:xfrm>
              <a:off x="2029537" y="7461940"/>
              <a:ext cx="2940797" cy="630942"/>
              <a:chOff x="2027688" y="3730548"/>
              <a:chExt cx="2142171" cy="459598"/>
            </a:xfrm>
          </p:grpSpPr>
          <p:sp>
            <p:nvSpPr>
              <p:cNvPr id="225" name="Rectangle 224">
                <a:extLst>
                  <a:ext uri="{FF2B5EF4-FFF2-40B4-BE49-F238E27FC236}">
                    <a16:creationId xmlns:a16="http://schemas.microsoft.com/office/drawing/2014/main" id="{3CE97FC8-16B0-4B51-BFFB-3328DB17485C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1733069" cy="425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กลุ่มสัตว์เลื้อยคลาน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EDFA5549-2F6F-4A64-9E86-835795C27925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8"/>
                <a:chOff x="792278" y="1076321"/>
                <a:chExt cx="381414" cy="502201"/>
              </a:xfrm>
            </p:grpSpPr>
            <p:sp>
              <p:nvSpPr>
                <p:cNvPr id="227" name="Oval 226">
                  <a:extLst>
                    <a:ext uri="{FF2B5EF4-FFF2-40B4-BE49-F238E27FC236}">
                      <a16:creationId xmlns:a16="http://schemas.microsoft.com/office/drawing/2014/main" id="{A33C6C60-B876-4723-AFCE-5965D432C0FD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5597A9"/>
                </a:solidFill>
                <a:ln w="19050">
                  <a:solidFill>
                    <a:srgbClr val="4A859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28" name="Rectangle 227">
                  <a:extLst>
                    <a:ext uri="{FF2B5EF4-FFF2-40B4-BE49-F238E27FC236}">
                      <a16:creationId xmlns:a16="http://schemas.microsoft.com/office/drawing/2014/main" id="{C8FCA1FA-DD4F-4FC4-B234-EC00C7C8DEDA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3" cy="5022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3</a:t>
                  </a:r>
                  <a:endPara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224" name="Picture 223">
              <a:extLst>
                <a:ext uri="{FF2B5EF4-FFF2-40B4-BE49-F238E27FC236}">
                  <a16:creationId xmlns:a16="http://schemas.microsoft.com/office/drawing/2014/main" id="{110B8390-F162-498F-86CE-FC76AD3A8B5A}"/>
                </a:ext>
              </a:extLst>
            </p:cNvPr>
            <p:cNvPicPr>
              <a:picLocks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4764" y="7819235"/>
              <a:ext cx="5157216" cy="2542032"/>
            </a:xfrm>
            <a:prstGeom prst="rect">
              <a:avLst/>
            </a:prstGeom>
          </p:spPr>
        </p:pic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A11CFE66-1A1C-4872-A441-B75E2E25266E}"/>
              </a:ext>
            </a:extLst>
          </p:cNvPr>
          <p:cNvGrpSpPr/>
          <p:nvPr/>
        </p:nvGrpSpPr>
        <p:grpSpPr>
          <a:xfrm>
            <a:off x="1587772" y="7112627"/>
            <a:ext cx="9016457" cy="4840120"/>
            <a:chOff x="1587771" y="7018112"/>
            <a:chExt cx="9016457" cy="4840120"/>
          </a:xfrm>
        </p:grpSpPr>
        <p:sp>
          <p:nvSpPr>
            <p:cNvPr id="202" name="Rectangle: Rounded Corners 201">
              <a:extLst>
                <a:ext uri="{FF2B5EF4-FFF2-40B4-BE49-F238E27FC236}">
                  <a16:creationId xmlns:a16="http://schemas.microsoft.com/office/drawing/2014/main" id="{87CC1629-E161-4E53-96B9-F134ED5B26A7}"/>
                </a:ext>
              </a:extLst>
            </p:cNvPr>
            <p:cNvSpPr/>
            <p:nvPr/>
          </p:nvSpPr>
          <p:spPr>
            <a:xfrm>
              <a:off x="1587771" y="7018112"/>
              <a:ext cx="9016457" cy="4840120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A3AF2CE0-EDFF-4503-AAC7-883C7F95E103}"/>
                </a:ext>
              </a:extLst>
            </p:cNvPr>
            <p:cNvSpPr/>
            <p:nvPr/>
          </p:nvSpPr>
          <p:spPr>
            <a:xfrm>
              <a:off x="1823747" y="9899114"/>
              <a:ext cx="8679876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สัตว์เลือดเย็น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มีขา 2 คู่ ไม่มีขน ไม่มีคอ ผิวหนังบางและไม่มีเกล็ด ตาโปนและกลม มีลิ้น 2 แฉก มียางเหนียวเพื่อใช้จับแมลง ตัวอ่อนอาศัยอยู่ในน้ำ หายใจโดยใช้เหงือกและเคลื่อนที่โดยใช้หาง ตัวเต็มวัยอาศัยอยู่บนบก หายใจด้วยปอดและผิวหนัง เคลื่อนที่ได้โดยใช้ขา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04" name="Group 203">
              <a:extLst>
                <a:ext uri="{FF2B5EF4-FFF2-40B4-BE49-F238E27FC236}">
                  <a16:creationId xmlns:a16="http://schemas.microsoft.com/office/drawing/2014/main" id="{159A5E23-7E41-4F67-9A29-8209B7B183FC}"/>
                </a:ext>
              </a:extLst>
            </p:cNvPr>
            <p:cNvGrpSpPr/>
            <p:nvPr/>
          </p:nvGrpSpPr>
          <p:grpSpPr>
            <a:xfrm>
              <a:off x="2029537" y="7221008"/>
              <a:ext cx="3876951" cy="630941"/>
              <a:chOff x="2027688" y="3555049"/>
              <a:chExt cx="2824096" cy="459598"/>
            </a:xfrm>
          </p:grpSpPr>
          <p:sp>
            <p:nvSpPr>
              <p:cNvPr id="206" name="Rectangle 205">
                <a:extLst>
                  <a:ext uri="{FF2B5EF4-FFF2-40B4-BE49-F238E27FC236}">
                    <a16:creationId xmlns:a16="http://schemas.microsoft.com/office/drawing/2014/main" id="{A2568FBD-1514-48D9-B0D8-1D8DCA95225C}"/>
                  </a:ext>
                </a:extLst>
              </p:cNvPr>
              <p:cNvSpPr/>
              <p:nvPr/>
            </p:nvSpPr>
            <p:spPr>
              <a:xfrm>
                <a:off x="2436790" y="3580347"/>
                <a:ext cx="2414994" cy="425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กลุ่มสัตว์สะเทินน้ำสะเทินบก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207" name="Group 206">
                <a:extLst>
                  <a:ext uri="{FF2B5EF4-FFF2-40B4-BE49-F238E27FC236}">
                    <a16:creationId xmlns:a16="http://schemas.microsoft.com/office/drawing/2014/main" id="{D626D9BF-1F80-4E80-AD75-DE57E36C84AD}"/>
                  </a:ext>
                </a:extLst>
              </p:cNvPr>
              <p:cNvGrpSpPr/>
              <p:nvPr/>
            </p:nvGrpSpPr>
            <p:grpSpPr>
              <a:xfrm>
                <a:off x="2027688" y="3555049"/>
                <a:ext cx="349058" cy="459598"/>
                <a:chOff x="792278" y="884553"/>
                <a:chExt cx="381414" cy="502201"/>
              </a:xfrm>
            </p:grpSpPr>
            <p:sp>
              <p:nvSpPr>
                <p:cNvPr id="208" name="Oval 207">
                  <a:extLst>
                    <a:ext uri="{FF2B5EF4-FFF2-40B4-BE49-F238E27FC236}">
                      <a16:creationId xmlns:a16="http://schemas.microsoft.com/office/drawing/2014/main" id="{9C74C66A-8E0D-4D89-A1C0-1B87F4177B54}"/>
                    </a:ext>
                  </a:extLst>
                </p:cNvPr>
                <p:cNvSpPr/>
                <p:nvPr/>
              </p:nvSpPr>
              <p:spPr>
                <a:xfrm>
                  <a:off x="792278" y="914617"/>
                  <a:ext cx="381414" cy="381414"/>
                </a:xfrm>
                <a:prstGeom prst="ellipse">
                  <a:avLst/>
                </a:prstGeom>
                <a:solidFill>
                  <a:srgbClr val="5597A9"/>
                </a:solidFill>
                <a:ln w="19050">
                  <a:solidFill>
                    <a:srgbClr val="4A859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9" name="Rectangle 208">
                  <a:extLst>
                    <a:ext uri="{FF2B5EF4-FFF2-40B4-BE49-F238E27FC236}">
                      <a16:creationId xmlns:a16="http://schemas.microsoft.com/office/drawing/2014/main" id="{3E9F6D32-948E-4EB2-B8E6-3C95F08FBF2B}"/>
                    </a:ext>
                  </a:extLst>
                </p:cNvPr>
                <p:cNvSpPr/>
                <p:nvPr/>
              </p:nvSpPr>
              <p:spPr>
                <a:xfrm>
                  <a:off x="841372" y="884553"/>
                  <a:ext cx="282233" cy="5022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2</a:t>
                  </a:r>
                  <a:endPara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205" name="Picture 204">
              <a:extLst>
                <a:ext uri="{FF2B5EF4-FFF2-40B4-BE49-F238E27FC236}">
                  <a16:creationId xmlns:a16="http://schemas.microsoft.com/office/drawing/2014/main" id="{E8C9957A-D8AC-4928-987A-D745B4366761}"/>
                </a:ext>
              </a:extLst>
            </p:cNvPr>
            <p:cNvPicPr>
              <a:picLocks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55236" y="7672414"/>
              <a:ext cx="5157216" cy="254203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7785002-C2F7-4053-89B7-1B09386C25C3}"/>
              </a:ext>
            </a:extLst>
          </p:cNvPr>
          <p:cNvGrpSpPr/>
          <p:nvPr/>
        </p:nvGrpSpPr>
        <p:grpSpPr>
          <a:xfrm>
            <a:off x="1587772" y="7112627"/>
            <a:ext cx="9016457" cy="4782312"/>
            <a:chOff x="1587771" y="7018112"/>
            <a:chExt cx="9016457" cy="4782312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C0E70C8A-4F6F-47E9-BBC0-7F5481C279DA}"/>
                </a:ext>
              </a:extLst>
            </p:cNvPr>
            <p:cNvSpPr/>
            <p:nvPr/>
          </p:nvSpPr>
          <p:spPr>
            <a:xfrm>
              <a:off x="1587771" y="7018112"/>
              <a:ext cx="9016457" cy="478231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391F87D0-F3F9-4901-B746-AEA687B9159B}"/>
                </a:ext>
              </a:extLst>
            </p:cNvPr>
            <p:cNvSpPr/>
            <p:nvPr/>
          </p:nvSpPr>
          <p:spPr>
            <a:xfrm>
              <a:off x="1764390" y="10090010"/>
              <a:ext cx="876024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สัตว์เลือดเย็น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มีรูปร่างเรียวยาว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ลำตัวค่อนข้างแบน อาศัยในน้ำ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หายใจด้วยเหงือก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มีครีบใช้เคลื่อนที่ในน้ำ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AACCB0D0-DE40-4F8F-90A8-9A660986842E}"/>
                </a:ext>
              </a:extLst>
            </p:cNvPr>
            <p:cNvGrpSpPr/>
            <p:nvPr/>
          </p:nvGrpSpPr>
          <p:grpSpPr>
            <a:xfrm>
              <a:off x="2029537" y="7461945"/>
              <a:ext cx="1725721" cy="630944"/>
              <a:chOff x="2027688" y="3730548"/>
              <a:chExt cx="1257071" cy="459599"/>
            </a:xfrm>
          </p:grpSpPr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id="{A98E4131-DFAA-4A63-BB72-423E94EF0673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847969" cy="4259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กลุ่มปลา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B6881570-6BA6-4C07-B6AF-04AFA3D1CAB1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9"/>
                <a:chOff x="792278" y="1076321"/>
                <a:chExt cx="381414" cy="502202"/>
              </a:xfrm>
            </p:grpSpPr>
            <p:sp>
              <p:nvSpPr>
                <p:cNvPr id="190" name="Oval 189">
                  <a:extLst>
                    <a:ext uri="{FF2B5EF4-FFF2-40B4-BE49-F238E27FC236}">
                      <a16:creationId xmlns:a16="http://schemas.microsoft.com/office/drawing/2014/main" id="{4CB20260-D13B-4204-B6FC-1AA230C0F950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5597A9"/>
                </a:solidFill>
                <a:ln w="19050">
                  <a:solidFill>
                    <a:srgbClr val="4A859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91" name="Rectangle 190">
                  <a:extLst>
                    <a:ext uri="{FF2B5EF4-FFF2-40B4-BE49-F238E27FC236}">
                      <a16:creationId xmlns:a16="http://schemas.microsoft.com/office/drawing/2014/main" id="{388EF1F0-AFAB-4707-879F-45E24BD57CE4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3" cy="50220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1</a:t>
                  </a:r>
                </a:p>
              </p:txBody>
            </p:sp>
          </p:grpSp>
        </p:grpSp>
        <p:pic>
          <p:nvPicPr>
            <p:cNvPr id="192" name="Picture 191">
              <a:extLst>
                <a:ext uri="{FF2B5EF4-FFF2-40B4-BE49-F238E27FC236}">
                  <a16:creationId xmlns:a16="http://schemas.microsoft.com/office/drawing/2014/main" id="{DCCC0819-4CEC-4E66-A16D-3850313C2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20310" y="7842300"/>
              <a:ext cx="5156105" cy="2537833"/>
            </a:xfrm>
            <a:prstGeom prst="rect">
              <a:avLst/>
            </a:prstGeom>
          </p:spPr>
        </p:pic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24626D74-E067-4509-8DCA-E1CF2FCB42BC}"/>
              </a:ext>
            </a:extLst>
          </p:cNvPr>
          <p:cNvGrpSpPr/>
          <p:nvPr/>
        </p:nvGrpSpPr>
        <p:grpSpPr>
          <a:xfrm>
            <a:off x="1587772" y="7112627"/>
            <a:ext cx="9016457" cy="4782514"/>
            <a:chOff x="1587771" y="7018111"/>
            <a:chExt cx="9016457" cy="4782514"/>
          </a:xfrm>
        </p:grpSpPr>
        <p:sp>
          <p:nvSpPr>
            <p:cNvPr id="241" name="Rectangle: Rounded Corners 240">
              <a:extLst>
                <a:ext uri="{FF2B5EF4-FFF2-40B4-BE49-F238E27FC236}">
                  <a16:creationId xmlns:a16="http://schemas.microsoft.com/office/drawing/2014/main" id="{79EC3EFA-1503-47CE-B99F-B9D48D4BF48A}"/>
                </a:ext>
              </a:extLst>
            </p:cNvPr>
            <p:cNvSpPr/>
            <p:nvPr/>
          </p:nvSpPr>
          <p:spPr>
            <a:xfrm>
              <a:off x="1587771" y="7018111"/>
              <a:ext cx="9016457" cy="478251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9436AAED-5387-4B7E-B053-423AF2F9C833}"/>
                </a:ext>
              </a:extLst>
            </p:cNvPr>
            <p:cNvSpPr/>
            <p:nvPr/>
          </p:nvSpPr>
          <p:spPr>
            <a:xfrm>
              <a:off x="1924352" y="10036776"/>
              <a:ext cx="867987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สัตว์เลือดอุ่น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มีลักษณะพิเศษ คือ ตัวเมียมีต่อมน้ำนมสำหรับผลิตน้ำนม</a:t>
              </a:r>
            </a:p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ไว้เลี้ยงลูกอ่อน มีขนเป็นเส้นปกคลุมตามร่างกาย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id="{87C70F33-4E4E-4115-AB84-8F58C3D4E266}"/>
                </a:ext>
              </a:extLst>
            </p:cNvPr>
            <p:cNvGrpSpPr/>
            <p:nvPr/>
          </p:nvGrpSpPr>
          <p:grpSpPr>
            <a:xfrm>
              <a:off x="2029537" y="7461940"/>
              <a:ext cx="3734282" cy="630942"/>
              <a:chOff x="2027688" y="3730548"/>
              <a:chExt cx="2720171" cy="459598"/>
            </a:xfrm>
          </p:grpSpPr>
          <p:sp>
            <p:nvSpPr>
              <p:cNvPr id="245" name="Rectangle 244">
                <a:extLst>
                  <a:ext uri="{FF2B5EF4-FFF2-40B4-BE49-F238E27FC236}">
                    <a16:creationId xmlns:a16="http://schemas.microsoft.com/office/drawing/2014/main" id="{27AA5A0F-D395-4B61-9C7D-FF21EF0E4573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2311069" cy="425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กลุ่มสัตว์เลี้ยงลูกด้วยน้ำนม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246" name="Group 245">
                <a:extLst>
                  <a:ext uri="{FF2B5EF4-FFF2-40B4-BE49-F238E27FC236}">
                    <a16:creationId xmlns:a16="http://schemas.microsoft.com/office/drawing/2014/main" id="{8CB87B2F-4590-4045-830B-D4DB31F2FFC2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8"/>
                <a:chOff x="792278" y="1076321"/>
                <a:chExt cx="381414" cy="502201"/>
              </a:xfrm>
            </p:grpSpPr>
            <p:sp>
              <p:nvSpPr>
                <p:cNvPr id="247" name="Oval 246">
                  <a:extLst>
                    <a:ext uri="{FF2B5EF4-FFF2-40B4-BE49-F238E27FC236}">
                      <a16:creationId xmlns:a16="http://schemas.microsoft.com/office/drawing/2014/main" id="{CA0339E9-F944-48FC-8BFF-153F43829856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5597A9"/>
                </a:solidFill>
                <a:ln w="19050">
                  <a:solidFill>
                    <a:srgbClr val="4A859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48" name="Rectangle 247">
                  <a:extLst>
                    <a:ext uri="{FF2B5EF4-FFF2-40B4-BE49-F238E27FC236}">
                      <a16:creationId xmlns:a16="http://schemas.microsoft.com/office/drawing/2014/main" id="{F1736209-A6AA-43F5-8084-87C9F45F3D39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3" cy="5022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5</a:t>
                  </a:r>
                  <a:endPara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244" name="Picture 243">
              <a:extLst>
                <a:ext uri="{FF2B5EF4-FFF2-40B4-BE49-F238E27FC236}">
                  <a16:creationId xmlns:a16="http://schemas.microsoft.com/office/drawing/2014/main" id="{FFDA382A-4917-448D-9DF7-949332BB0E72}"/>
                </a:ext>
              </a:extLst>
            </p:cNvPr>
            <p:cNvPicPr>
              <a:picLocks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22986" y="7848462"/>
              <a:ext cx="5157216" cy="2538380"/>
            </a:xfrm>
            <a:prstGeom prst="rect">
              <a:avLst/>
            </a:prstGeom>
          </p:spPr>
        </p:pic>
      </p:grpSp>
      <p:pic>
        <p:nvPicPr>
          <p:cNvPr id="249" name="close5">
            <a:extLst>
              <a:ext uri="{FF2B5EF4-FFF2-40B4-BE49-F238E27FC236}">
                <a16:creationId xmlns:a16="http://schemas.microsoft.com/office/drawing/2014/main" id="{E6D7FE7D-8655-438F-8A97-927D73A2E1C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071" y="6980003"/>
            <a:ext cx="556740" cy="556740"/>
          </a:xfrm>
          <a:prstGeom prst="rect">
            <a:avLst/>
          </a:prstGeom>
        </p:spPr>
      </p:pic>
      <p:pic>
        <p:nvPicPr>
          <p:cNvPr id="239" name="close4">
            <a:extLst>
              <a:ext uri="{FF2B5EF4-FFF2-40B4-BE49-F238E27FC236}">
                <a16:creationId xmlns:a16="http://schemas.microsoft.com/office/drawing/2014/main" id="{E580A03E-6607-4F09-9699-6D7FD84B89A8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071" y="6980003"/>
            <a:ext cx="556740" cy="556740"/>
          </a:xfrm>
          <a:prstGeom prst="rect">
            <a:avLst/>
          </a:prstGeom>
        </p:spPr>
      </p:pic>
      <p:pic>
        <p:nvPicPr>
          <p:cNvPr id="229" name="close3">
            <a:extLst>
              <a:ext uri="{FF2B5EF4-FFF2-40B4-BE49-F238E27FC236}">
                <a16:creationId xmlns:a16="http://schemas.microsoft.com/office/drawing/2014/main" id="{243C9D7B-89EE-43CB-8F57-BEF60A312C30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071" y="6980003"/>
            <a:ext cx="556740" cy="556740"/>
          </a:xfrm>
          <a:prstGeom prst="rect">
            <a:avLst/>
          </a:prstGeom>
        </p:spPr>
      </p:pic>
      <p:pic>
        <p:nvPicPr>
          <p:cNvPr id="210" name="close2">
            <a:extLst>
              <a:ext uri="{FF2B5EF4-FFF2-40B4-BE49-F238E27FC236}">
                <a16:creationId xmlns:a16="http://schemas.microsoft.com/office/drawing/2014/main" id="{3190E92C-C22F-4BD4-8A28-500957764AB0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071" y="6980003"/>
            <a:ext cx="556740" cy="556740"/>
          </a:xfrm>
          <a:prstGeom prst="rect">
            <a:avLst/>
          </a:prstGeom>
        </p:spPr>
      </p:pic>
      <p:pic>
        <p:nvPicPr>
          <p:cNvPr id="72" name="close1">
            <a:extLst>
              <a:ext uri="{FF2B5EF4-FFF2-40B4-BE49-F238E27FC236}">
                <a16:creationId xmlns:a16="http://schemas.microsoft.com/office/drawing/2014/main" id="{F6AB4CF9-4C77-47DC-8D57-D992C4B181B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071" y="6980003"/>
            <a:ext cx="556740" cy="556740"/>
          </a:xfrm>
          <a:prstGeom prst="rect">
            <a:avLst/>
          </a:prstGeom>
        </p:spPr>
      </p:pic>
      <p:pic>
        <p:nvPicPr>
          <p:cNvPr id="100" name="Picture 99">
            <a:hlinkClick r:id="rId21" action="ppaction://hlinksldjump"/>
            <a:extLst>
              <a:ext uri="{FF2B5EF4-FFF2-40B4-BE49-F238E27FC236}">
                <a16:creationId xmlns:a16="http://schemas.microsoft.com/office/drawing/2014/main" id="{FBDD9F93-B639-4BC9-8A22-E990031C6422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2E02F82F-B18D-4C95-8408-E9670258A54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7439265">
            <a:off x="6594488" y="2904702"/>
            <a:ext cx="369473" cy="46800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55972B60-0F8D-4F23-A192-52B7AD209A9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7439265">
            <a:off x="9996582" y="2904702"/>
            <a:ext cx="369473" cy="468000"/>
          </a:xfrm>
          <a:prstGeom prst="rect">
            <a:avLst/>
          </a:prstGeom>
        </p:spPr>
      </p:pic>
      <p:pic>
        <p:nvPicPr>
          <p:cNvPr id="104" name="Graphic 103">
            <a:extLst>
              <a:ext uri="{FF2B5EF4-FFF2-40B4-BE49-F238E27FC236}">
                <a16:creationId xmlns:a16="http://schemas.microsoft.com/office/drawing/2014/main" id="{A3CEDDFF-0DEC-462A-844B-32D5FD40F85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7439265">
            <a:off x="4787739" y="5677216"/>
            <a:ext cx="369473" cy="4680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15A1FF16-1CB1-4BCE-875C-078ED678613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7439265">
            <a:off x="8163347" y="5677216"/>
            <a:ext cx="369473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75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2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78357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-0.7842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7 L 0 1.85185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78426 L -3.33333E-6 -3.33333E-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-0.7842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7835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78426 L -3.33333E-6 -3.33333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6 L 0 -4.81481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-0.7842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78357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78426 L -3.33333E-6 -3.33333E-6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7 L 0 1.85185E-6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-0.78426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78357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78426 L -3.33333E-6 -3.33333E-6 " pathEditMode="relative" rAng="0" ptsTypes="AA">
                                      <p:cBhvr>
                                        <p:cTn id="89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7 L 0 1.85185E-6 " pathEditMode="relative" rAng="0" ptsTypes="AA">
                                      <p:cBhvr>
                                        <p:cTn id="91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78426 L -3.33333E-6 -3.33333E-6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7 L 0 1.85185E-6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-0.78426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78357 " pathEditMode="relative" rAng="0" ptsTypes="AA">
                                      <p:cBhvr>
                                        <p:cTn id="105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7">
            <a:hlinkClick r:id="rId3" action="ppaction://hlinksldjump"/>
            <a:extLst>
              <a:ext uri="{FF2B5EF4-FFF2-40B4-BE49-F238E27FC236}">
                <a16:creationId xmlns:a16="http://schemas.microsoft.com/office/drawing/2014/main" id="{D20E3F7E-B9A6-4847-A70A-B7471C9116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A661E4C-A81C-4E46-9C36-9057EAF8AF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75" name="Picture 7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44A01E4-5B5E-4CCB-930A-53977F0716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074" name="Picture 2" descr="http://photobank.aksorn.com/fotoweb/cache/5000/Photos/Animals%20(%E0%B8%AA%E0%B8%B1%E0%B8%95%E0%B8%A7%E0%B9%8C)/iStock-150006962.t5f7fe557.m600.x282bd28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3013" y="1979832"/>
            <a:ext cx="5925974" cy="396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2E2E9E6D-38BF-452E-9E30-5C9D77AAB3E0}"/>
              </a:ext>
            </a:extLst>
          </p:cNvPr>
          <p:cNvGrpSpPr/>
          <p:nvPr/>
        </p:nvGrpSpPr>
        <p:grpSpPr>
          <a:xfrm>
            <a:off x="3133013" y="1978549"/>
            <a:ext cx="1433185" cy="1304162"/>
            <a:chOff x="3133013" y="1978549"/>
            <a:chExt cx="1433185" cy="1304162"/>
          </a:xfrm>
        </p:grpSpPr>
        <p:sp>
          <p:nvSpPr>
            <p:cNvPr id="3" name="Rectangle 2"/>
            <p:cNvSpPr/>
            <p:nvPr/>
          </p:nvSpPr>
          <p:spPr>
            <a:xfrm>
              <a:off x="3133013" y="1978549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 dirty="0"/>
            </a:p>
          </p:txBody>
        </p: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7402D092-35B9-44CD-A4B7-E6FD5B724F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280" t="19489" r="21604" b="31062"/>
            <a:stretch/>
          </p:blipFill>
          <p:spPr>
            <a:xfrm>
              <a:off x="3575051" y="2336800"/>
              <a:ext cx="590550" cy="596900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0A02368-A829-4A9A-9224-727E8B631144}"/>
              </a:ext>
            </a:extLst>
          </p:cNvPr>
          <p:cNvGrpSpPr/>
          <p:nvPr/>
        </p:nvGrpSpPr>
        <p:grpSpPr>
          <a:xfrm>
            <a:off x="4566198" y="1978549"/>
            <a:ext cx="1433185" cy="1336457"/>
            <a:chOff x="4566198" y="1978549"/>
            <a:chExt cx="1433185" cy="1336457"/>
          </a:xfrm>
        </p:grpSpPr>
        <p:sp>
          <p:nvSpPr>
            <p:cNvPr id="13" name="Rectangle 12"/>
            <p:cNvSpPr/>
            <p:nvPr/>
          </p:nvSpPr>
          <p:spPr>
            <a:xfrm>
              <a:off x="4566198" y="1978549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037BC760-49CB-40F1-9EAC-2AA10DED5A6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31210" y="2107893"/>
              <a:ext cx="1091279" cy="1207113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D7D3A75D-D765-4689-A128-D169A385FCDF}"/>
              </a:ext>
            </a:extLst>
          </p:cNvPr>
          <p:cNvGrpSpPr/>
          <p:nvPr/>
        </p:nvGrpSpPr>
        <p:grpSpPr>
          <a:xfrm>
            <a:off x="5999382" y="1978549"/>
            <a:ext cx="1433185" cy="1349157"/>
            <a:chOff x="5999382" y="1978549"/>
            <a:chExt cx="1433185" cy="1349157"/>
          </a:xfrm>
        </p:grpSpPr>
        <p:sp>
          <p:nvSpPr>
            <p:cNvPr id="15" name="Rectangle 14"/>
            <p:cNvSpPr/>
            <p:nvPr/>
          </p:nvSpPr>
          <p:spPr>
            <a:xfrm>
              <a:off x="5999382" y="1978549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5042E78A-E697-420C-9A32-6BD5F1F34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172660" y="2120593"/>
              <a:ext cx="1091279" cy="1207113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C9F96CA-5904-468F-AA61-24017D9BFC21}"/>
              </a:ext>
            </a:extLst>
          </p:cNvPr>
          <p:cNvGrpSpPr/>
          <p:nvPr/>
        </p:nvGrpSpPr>
        <p:grpSpPr>
          <a:xfrm>
            <a:off x="7432567" y="1978549"/>
            <a:ext cx="1626420" cy="1342807"/>
            <a:chOff x="7432567" y="1978549"/>
            <a:chExt cx="1626420" cy="1342807"/>
          </a:xfrm>
        </p:grpSpPr>
        <p:sp>
          <p:nvSpPr>
            <p:cNvPr id="14" name="Rectangle 13"/>
            <p:cNvSpPr/>
            <p:nvPr/>
          </p:nvSpPr>
          <p:spPr>
            <a:xfrm>
              <a:off x="7432567" y="1978549"/>
              <a:ext cx="1626420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5A657C22-2C34-4D0A-AEF3-0CCF4F48F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03010" y="2114243"/>
              <a:ext cx="1091279" cy="1207113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14302CD-98B8-45F6-BF24-BB445CF872FB}"/>
              </a:ext>
            </a:extLst>
          </p:cNvPr>
          <p:cNvGrpSpPr/>
          <p:nvPr/>
        </p:nvGrpSpPr>
        <p:grpSpPr>
          <a:xfrm>
            <a:off x="3133013" y="3282711"/>
            <a:ext cx="1433185" cy="1365795"/>
            <a:chOff x="3133013" y="3282711"/>
            <a:chExt cx="1433185" cy="1365795"/>
          </a:xfrm>
        </p:grpSpPr>
        <p:sp>
          <p:nvSpPr>
            <p:cNvPr id="11" name="Rectangle 10"/>
            <p:cNvSpPr/>
            <p:nvPr/>
          </p:nvSpPr>
          <p:spPr>
            <a:xfrm>
              <a:off x="3133013" y="3282711"/>
              <a:ext cx="1433185" cy="1352201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7DB71DBD-91CB-4F60-889F-D915231387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308810" y="3441393"/>
              <a:ext cx="1091279" cy="1207113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47E326E-08EC-436F-8A6A-5F6B7206F5E1}"/>
              </a:ext>
            </a:extLst>
          </p:cNvPr>
          <p:cNvGrpSpPr/>
          <p:nvPr/>
        </p:nvGrpSpPr>
        <p:grpSpPr>
          <a:xfrm>
            <a:off x="4566198" y="3282711"/>
            <a:ext cx="1433185" cy="1362493"/>
            <a:chOff x="4566198" y="3282711"/>
            <a:chExt cx="1433185" cy="1362493"/>
          </a:xfrm>
        </p:grpSpPr>
        <p:sp>
          <p:nvSpPr>
            <p:cNvPr id="19" name="Rectangle 18"/>
            <p:cNvSpPr/>
            <p:nvPr/>
          </p:nvSpPr>
          <p:spPr>
            <a:xfrm>
              <a:off x="4566198" y="3282711"/>
              <a:ext cx="1433185" cy="1352201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ABF43F88-7FED-44C7-ABB8-CE3C0F4B3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731210" y="3431995"/>
              <a:ext cx="1091279" cy="1213209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3A02852-E773-4AC3-B6CF-583D5CD1573B}"/>
              </a:ext>
            </a:extLst>
          </p:cNvPr>
          <p:cNvGrpSpPr/>
          <p:nvPr/>
        </p:nvGrpSpPr>
        <p:grpSpPr>
          <a:xfrm>
            <a:off x="5999382" y="3282711"/>
            <a:ext cx="1433185" cy="1368843"/>
            <a:chOff x="5999382" y="3282711"/>
            <a:chExt cx="1433185" cy="1368843"/>
          </a:xfrm>
        </p:grpSpPr>
        <p:sp>
          <p:nvSpPr>
            <p:cNvPr id="20" name="Rectangle 19"/>
            <p:cNvSpPr/>
            <p:nvPr/>
          </p:nvSpPr>
          <p:spPr>
            <a:xfrm>
              <a:off x="5999382" y="3282711"/>
              <a:ext cx="1433185" cy="1352201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BA4BB7F7-CFC3-4A46-B573-06553C00D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166310" y="3438345"/>
              <a:ext cx="1091279" cy="1213209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8D27003-BEE8-45E4-8DAE-0539C13DD948}"/>
              </a:ext>
            </a:extLst>
          </p:cNvPr>
          <p:cNvGrpSpPr/>
          <p:nvPr/>
        </p:nvGrpSpPr>
        <p:grpSpPr>
          <a:xfrm>
            <a:off x="7432567" y="3282711"/>
            <a:ext cx="1626420" cy="1365795"/>
            <a:chOff x="7432567" y="3282711"/>
            <a:chExt cx="1626420" cy="1365795"/>
          </a:xfrm>
        </p:grpSpPr>
        <p:sp>
          <p:nvSpPr>
            <p:cNvPr id="21" name="Rectangle 20"/>
            <p:cNvSpPr/>
            <p:nvPr/>
          </p:nvSpPr>
          <p:spPr>
            <a:xfrm>
              <a:off x="7432567" y="3282711"/>
              <a:ext cx="1626420" cy="1352201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7D0B4719-0FBC-4680-8AFD-388477BF04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696660" y="3441393"/>
              <a:ext cx="1091279" cy="1207113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26CDC4F-DFA6-4F02-92D4-C9F726427465}"/>
              </a:ext>
            </a:extLst>
          </p:cNvPr>
          <p:cNvGrpSpPr/>
          <p:nvPr/>
        </p:nvGrpSpPr>
        <p:grpSpPr>
          <a:xfrm>
            <a:off x="3133013" y="4636196"/>
            <a:ext cx="1433185" cy="1339460"/>
            <a:chOff x="3133013" y="4636196"/>
            <a:chExt cx="1433185" cy="1339460"/>
          </a:xfrm>
        </p:grpSpPr>
        <p:sp>
          <p:nvSpPr>
            <p:cNvPr id="12" name="Rectangle 11"/>
            <p:cNvSpPr/>
            <p:nvPr/>
          </p:nvSpPr>
          <p:spPr>
            <a:xfrm>
              <a:off x="3133013" y="4636196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3568E1C6-7586-400F-BBD4-9FB10FF787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310080" y="4768543"/>
              <a:ext cx="1091279" cy="1207113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3E99B53-18FF-4AEA-8AF5-167982182A1F}"/>
              </a:ext>
            </a:extLst>
          </p:cNvPr>
          <p:cNvGrpSpPr/>
          <p:nvPr/>
        </p:nvGrpSpPr>
        <p:grpSpPr>
          <a:xfrm>
            <a:off x="4566198" y="4636196"/>
            <a:ext cx="1433185" cy="1347080"/>
            <a:chOff x="4566198" y="4636196"/>
            <a:chExt cx="1433185" cy="1347080"/>
          </a:xfrm>
        </p:grpSpPr>
        <p:sp>
          <p:nvSpPr>
            <p:cNvPr id="16" name="Rectangle 15"/>
            <p:cNvSpPr/>
            <p:nvPr/>
          </p:nvSpPr>
          <p:spPr>
            <a:xfrm>
              <a:off x="4566198" y="4636196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 dirty="0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06D0B20F-984B-4ED8-9A12-DB5FEBB8F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591755" y="4776163"/>
              <a:ext cx="1316850" cy="1207113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610CFE2-2567-4467-9A7D-4008BC2BF312}"/>
              </a:ext>
            </a:extLst>
          </p:cNvPr>
          <p:cNvGrpSpPr/>
          <p:nvPr/>
        </p:nvGrpSpPr>
        <p:grpSpPr>
          <a:xfrm>
            <a:off x="5999382" y="4636196"/>
            <a:ext cx="1433185" cy="1342508"/>
            <a:chOff x="5999382" y="4636196"/>
            <a:chExt cx="1433185" cy="1342508"/>
          </a:xfrm>
        </p:grpSpPr>
        <p:sp>
          <p:nvSpPr>
            <p:cNvPr id="17" name="Rectangle 16"/>
            <p:cNvSpPr/>
            <p:nvPr/>
          </p:nvSpPr>
          <p:spPr>
            <a:xfrm>
              <a:off x="5999382" y="4636196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CE8F088F-E597-4243-9032-49847F5AC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109663" y="4765495"/>
              <a:ext cx="1207113" cy="1213209"/>
            </a:xfrm>
            <a:prstGeom prst="rect">
              <a:avLst/>
            </a:prstGeom>
          </p:spPr>
        </p:pic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6B7C87B-0080-4F9A-8BF6-96431EE94D3A}"/>
              </a:ext>
            </a:extLst>
          </p:cNvPr>
          <p:cNvGrpSpPr/>
          <p:nvPr/>
        </p:nvGrpSpPr>
        <p:grpSpPr>
          <a:xfrm>
            <a:off x="7432567" y="4636196"/>
            <a:ext cx="1626420" cy="1342508"/>
            <a:chOff x="7432567" y="4636196"/>
            <a:chExt cx="1626420" cy="1342508"/>
          </a:xfrm>
        </p:grpSpPr>
        <p:sp>
          <p:nvSpPr>
            <p:cNvPr id="18" name="Rectangle 17"/>
            <p:cNvSpPr/>
            <p:nvPr/>
          </p:nvSpPr>
          <p:spPr>
            <a:xfrm>
              <a:off x="7432567" y="4636196"/>
              <a:ext cx="1626420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1F70F69A-1C09-4AFA-B0FA-8225637A08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7607753" y="4765495"/>
              <a:ext cx="1274174" cy="1213209"/>
            </a:xfrm>
            <a:prstGeom prst="rect">
              <a:avLst/>
            </a:prstGeom>
          </p:spPr>
        </p:pic>
      </p:grpSp>
      <p:pic>
        <p:nvPicPr>
          <p:cNvPr id="135" name="Graphic 134">
            <a:extLst>
              <a:ext uri="{FF2B5EF4-FFF2-40B4-BE49-F238E27FC236}">
                <a16:creationId xmlns:a16="http://schemas.microsoft.com/office/drawing/2014/main" id="{95A63660-0865-4312-915C-78C0755EC888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4055888" y="2760357"/>
            <a:ext cx="369473" cy="468000"/>
          </a:xfrm>
          <a:prstGeom prst="rect">
            <a:avLst/>
          </a:prstGeom>
        </p:spPr>
      </p:pic>
      <p:pic>
        <p:nvPicPr>
          <p:cNvPr id="136" name="Graphic 135">
            <a:extLst>
              <a:ext uri="{FF2B5EF4-FFF2-40B4-BE49-F238E27FC236}">
                <a16:creationId xmlns:a16="http://schemas.microsoft.com/office/drawing/2014/main" id="{DA6913C8-C37E-4977-8FA0-CA40B30422F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4055888" y="4072964"/>
            <a:ext cx="369473" cy="468000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EF362828-0839-42AC-BCAB-012F7867B33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4055888" y="5419982"/>
            <a:ext cx="369473" cy="46800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72632C31-6FCA-45F2-971A-24351301F642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5525811" y="2765274"/>
            <a:ext cx="369473" cy="468000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033B0051-0278-43F3-BA34-66303A7FD9A6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5525811" y="4077881"/>
            <a:ext cx="369473" cy="468000"/>
          </a:xfrm>
          <a:prstGeom prst="rect">
            <a:avLst/>
          </a:prstGeom>
        </p:spPr>
      </p:pic>
      <p:pic>
        <p:nvPicPr>
          <p:cNvPr id="143" name="Graphic 142">
            <a:extLst>
              <a:ext uri="{FF2B5EF4-FFF2-40B4-BE49-F238E27FC236}">
                <a16:creationId xmlns:a16="http://schemas.microsoft.com/office/drawing/2014/main" id="{D05C63AC-B5C5-4FC2-8E07-F19055325C2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5525811" y="5424899"/>
            <a:ext cx="369473" cy="468000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90264A84-DCED-49FE-9D5D-2D89B9C5110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6951489" y="2755441"/>
            <a:ext cx="369473" cy="468000"/>
          </a:xfrm>
          <a:prstGeom prst="rect">
            <a:avLst/>
          </a:prstGeom>
        </p:spPr>
      </p:pic>
      <p:pic>
        <p:nvPicPr>
          <p:cNvPr id="145" name="Graphic 144">
            <a:extLst>
              <a:ext uri="{FF2B5EF4-FFF2-40B4-BE49-F238E27FC236}">
                <a16:creationId xmlns:a16="http://schemas.microsoft.com/office/drawing/2014/main" id="{73F874EB-A130-4B53-94FD-F6E01C65EE02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6951489" y="4068048"/>
            <a:ext cx="369473" cy="468000"/>
          </a:xfrm>
          <a:prstGeom prst="rect">
            <a:avLst/>
          </a:prstGeom>
        </p:spPr>
      </p:pic>
      <p:pic>
        <p:nvPicPr>
          <p:cNvPr id="146" name="Graphic 145">
            <a:extLst>
              <a:ext uri="{FF2B5EF4-FFF2-40B4-BE49-F238E27FC236}">
                <a16:creationId xmlns:a16="http://schemas.microsoft.com/office/drawing/2014/main" id="{4888E993-5C7F-4A8B-8F46-12B7CF988AD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6951489" y="5415066"/>
            <a:ext cx="369473" cy="468000"/>
          </a:xfrm>
          <a:prstGeom prst="rect">
            <a:avLst/>
          </a:prstGeom>
        </p:spPr>
      </p:pic>
      <p:pic>
        <p:nvPicPr>
          <p:cNvPr id="147" name="Graphic 146">
            <a:extLst>
              <a:ext uri="{FF2B5EF4-FFF2-40B4-BE49-F238E27FC236}">
                <a16:creationId xmlns:a16="http://schemas.microsoft.com/office/drawing/2014/main" id="{AE517563-7F0C-4744-8626-4BC42E872EB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8544315" y="2755440"/>
            <a:ext cx="369473" cy="468000"/>
          </a:xfrm>
          <a:prstGeom prst="rect">
            <a:avLst/>
          </a:prstGeom>
        </p:spPr>
      </p:pic>
      <p:pic>
        <p:nvPicPr>
          <p:cNvPr id="148" name="Graphic 147">
            <a:extLst>
              <a:ext uri="{FF2B5EF4-FFF2-40B4-BE49-F238E27FC236}">
                <a16:creationId xmlns:a16="http://schemas.microsoft.com/office/drawing/2014/main" id="{68D21045-2800-4186-994E-3573151A273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8544315" y="4068047"/>
            <a:ext cx="369473" cy="468000"/>
          </a:xfrm>
          <a:prstGeom prst="rect">
            <a:avLst/>
          </a:prstGeom>
        </p:spPr>
      </p:pic>
      <p:pic>
        <p:nvPicPr>
          <p:cNvPr id="149" name="Graphic 148">
            <a:extLst>
              <a:ext uri="{FF2B5EF4-FFF2-40B4-BE49-F238E27FC236}">
                <a16:creationId xmlns:a16="http://schemas.microsoft.com/office/drawing/2014/main" id="{4537A600-E14F-4E6C-BB40-6486A7C2A74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8544315" y="5415065"/>
            <a:ext cx="369473" cy="468000"/>
          </a:xfrm>
          <a:prstGeom prst="rect">
            <a:avLst/>
          </a:prstGeom>
        </p:spPr>
      </p:pic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043088DC-FC1A-4363-8781-356863CB2B3D}"/>
              </a:ext>
            </a:extLst>
          </p:cNvPr>
          <p:cNvSpPr/>
          <p:nvPr/>
        </p:nvSpPr>
        <p:spPr>
          <a:xfrm>
            <a:off x="1754546" y="1975429"/>
            <a:ext cx="547817" cy="520121"/>
          </a:xfrm>
          <a:prstGeom prst="roundRect">
            <a:avLst>
              <a:gd name="adj" fmla="val 20779"/>
            </a:avLst>
          </a:prstGeom>
          <a:solidFill>
            <a:schemeClr val="accent6">
              <a:lumMod val="75000"/>
            </a:schemeClr>
          </a:solidFill>
          <a:ln w="19050">
            <a:solidFill>
              <a:schemeClr val="bg1"/>
            </a:solidFill>
            <a:prstDash val="solid"/>
          </a:ln>
          <a:effectLst>
            <a:outerShdw dist="38100" dir="5400000" algn="t" rotWithShape="0">
              <a:srgbClr val="BFBFBF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0892E3B-DE15-4782-A560-3B6B7E3F3D52}"/>
              </a:ext>
            </a:extLst>
          </p:cNvPr>
          <p:cNvSpPr/>
          <p:nvPr/>
        </p:nvSpPr>
        <p:spPr>
          <a:xfrm>
            <a:off x="1849977" y="1895726"/>
            <a:ext cx="360958" cy="6748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en-US" sz="4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DD90AD8E-D59F-4DE8-A59C-3F55EC74F3A5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58A5168D-BA8D-4BF6-A0AB-54E04BF0B1D4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19" y="6224010"/>
            <a:ext cx="1105468" cy="484632"/>
          </a:xfrm>
          <a:prstGeom prst="rect">
            <a:avLst/>
          </a:prstGeom>
        </p:spPr>
      </p:pic>
      <p:grpSp>
        <p:nvGrpSpPr>
          <p:cNvPr id="121" name="Group 120">
            <a:extLst>
              <a:ext uri="{FF2B5EF4-FFF2-40B4-BE49-F238E27FC236}">
                <a16:creationId xmlns:a16="http://schemas.microsoft.com/office/drawing/2014/main" id="{64F89A66-FC7C-4FB8-B1B8-F2F5F0875F7B}"/>
              </a:ext>
            </a:extLst>
          </p:cNvPr>
          <p:cNvGrpSpPr/>
          <p:nvPr/>
        </p:nvGrpSpPr>
        <p:grpSpPr>
          <a:xfrm>
            <a:off x="1587771" y="8161113"/>
            <a:ext cx="9016457" cy="1744888"/>
            <a:chOff x="1542902" y="4187300"/>
            <a:chExt cx="9016457" cy="174488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6A121C84-D6EF-4DC7-B54E-32CA296DA138}"/>
                </a:ext>
              </a:extLst>
            </p:cNvPr>
            <p:cNvSpPr/>
            <p:nvPr/>
          </p:nvSpPr>
          <p:spPr>
            <a:xfrm>
              <a:off x="1542902" y="4187300"/>
              <a:ext cx="9016457" cy="174488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D11905E2-F44E-4840-858C-747259397BA7}"/>
                </a:ext>
              </a:extLst>
            </p:cNvPr>
            <p:cNvSpPr/>
            <p:nvPr/>
          </p:nvSpPr>
          <p:spPr>
            <a:xfrm>
              <a:off x="1879484" y="4600189"/>
              <a:ext cx="829914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กิ้งก่า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เป็นสัตว์มีกระดูกสันหลังกลุ่มสัตว์เลื้อยคลาน เนื่องจากกิ้งก่ามีผิวหนังหนา</a:t>
              </a:r>
            </a:p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มีเกล็ดแข็งและแห้งปกคลุมลำตัว</a:t>
              </a:r>
            </a:p>
          </p:txBody>
        </p:sp>
      </p:grpSp>
      <p:pic>
        <p:nvPicPr>
          <p:cNvPr id="124" name="close">
            <a:extLst>
              <a:ext uri="{FF2B5EF4-FFF2-40B4-BE49-F238E27FC236}">
                <a16:creationId xmlns:a16="http://schemas.microsoft.com/office/drawing/2014/main" id="{6993D174-E4B9-4D26-8491-877F4C7DBD3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8001000"/>
            <a:ext cx="556740" cy="55674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72B4B96D-5CC6-4404-8981-E947554E6DC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306224" y="416926"/>
            <a:ext cx="9455716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08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75533 L -2.29167E-6 2.59259E-6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778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5394 L 0 -4.44444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-0.75394 " pathEditMode="relative" rAng="0" ptsTypes="AA">
                                      <p:cBhvr>
                                        <p:cTn id="18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3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0.00104 -0.75533 " pathEditMode="relative" rAng="0" ptsTypes="AA">
                                      <p:cBhvr>
                                        <p:cTn id="18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3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68">
            <a:hlinkClick r:id="rId3" action="ppaction://hlinksldjump"/>
            <a:extLst>
              <a:ext uri="{FF2B5EF4-FFF2-40B4-BE49-F238E27FC236}">
                <a16:creationId xmlns:a16="http://schemas.microsoft.com/office/drawing/2014/main" id="{B5FD9AC7-CCDA-421D-85A3-95FB1E8401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2801A45-63B4-49F7-BB52-09DDAE3EFB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80" name="Picture 7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F2CF05-997B-4EC3-AF3C-7F5C39A8AD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8" name="Picture 4" descr="http://photobank.aksorn.com/fotoweb/cache/5000/Photos/Animals%20(%E0%B8%AA%E0%B8%B1%E0%B8%95%E0%B8%A7%E0%B9%8C)/shutterstock_575779171.t61a455cf.m600.x0f8335f4.jpg">
            <a:extLst>
              <a:ext uri="{FF2B5EF4-FFF2-40B4-BE49-F238E27FC236}">
                <a16:creationId xmlns:a16="http://schemas.microsoft.com/office/drawing/2014/main" id="{15347F52-7D79-4118-8F17-79F42D559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9600" y="2009576"/>
            <a:ext cx="5899150" cy="392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DCE94676-0401-4CDB-8937-EA490970A413}"/>
              </a:ext>
            </a:extLst>
          </p:cNvPr>
          <p:cNvGrpSpPr/>
          <p:nvPr/>
        </p:nvGrpSpPr>
        <p:grpSpPr>
          <a:xfrm>
            <a:off x="5999382" y="1978549"/>
            <a:ext cx="1433185" cy="1345347"/>
            <a:chOff x="5999382" y="1978549"/>
            <a:chExt cx="1433185" cy="1345347"/>
          </a:xfrm>
        </p:grpSpPr>
        <p:sp>
          <p:nvSpPr>
            <p:cNvPr id="15" name="Rectangle 14"/>
            <p:cNvSpPr/>
            <p:nvPr/>
          </p:nvSpPr>
          <p:spPr>
            <a:xfrm>
              <a:off x="5999382" y="1978549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67A3CCDF-5190-43B8-888B-E3EF9293A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67580" y="2116783"/>
              <a:ext cx="1091279" cy="1207113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AE28363-F1D6-42C9-9A14-9D7A40664DA5}"/>
              </a:ext>
            </a:extLst>
          </p:cNvPr>
          <p:cNvGrpSpPr/>
          <p:nvPr/>
        </p:nvGrpSpPr>
        <p:grpSpPr>
          <a:xfrm>
            <a:off x="3133013" y="1978549"/>
            <a:ext cx="1433185" cy="1344395"/>
            <a:chOff x="3133013" y="1978549"/>
            <a:chExt cx="1433185" cy="1344395"/>
          </a:xfrm>
        </p:grpSpPr>
        <p:sp>
          <p:nvSpPr>
            <p:cNvPr id="3" name="Rectangle 2"/>
            <p:cNvSpPr/>
            <p:nvPr/>
          </p:nvSpPr>
          <p:spPr>
            <a:xfrm>
              <a:off x="3133013" y="1978549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 dirty="0"/>
            </a:p>
          </p:txBody>
        </p: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9D01C069-1E57-4C41-9D25-5D362EECEC1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07223" y="2115831"/>
              <a:ext cx="1091279" cy="1207113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A685541-C395-4DE6-B1C0-77A915FBE53E}"/>
              </a:ext>
            </a:extLst>
          </p:cNvPr>
          <p:cNvGrpSpPr/>
          <p:nvPr/>
        </p:nvGrpSpPr>
        <p:grpSpPr>
          <a:xfrm>
            <a:off x="4566198" y="1978549"/>
            <a:ext cx="1433185" cy="1345347"/>
            <a:chOff x="4566198" y="1978549"/>
            <a:chExt cx="1433185" cy="1345347"/>
          </a:xfrm>
        </p:grpSpPr>
        <p:sp>
          <p:nvSpPr>
            <p:cNvPr id="13" name="Rectangle 12"/>
            <p:cNvSpPr/>
            <p:nvPr/>
          </p:nvSpPr>
          <p:spPr>
            <a:xfrm>
              <a:off x="4566198" y="1978549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2A4908FD-1EB6-4D9F-A0A4-1D0A7ED15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735020" y="2116783"/>
              <a:ext cx="1091279" cy="1207113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E36B3AF-C74E-4F25-922E-32F8345753A2}"/>
              </a:ext>
            </a:extLst>
          </p:cNvPr>
          <p:cNvGrpSpPr/>
          <p:nvPr/>
        </p:nvGrpSpPr>
        <p:grpSpPr>
          <a:xfrm>
            <a:off x="7432567" y="1978549"/>
            <a:ext cx="1626420" cy="1337727"/>
            <a:chOff x="7432567" y="1978549"/>
            <a:chExt cx="1626420" cy="1337727"/>
          </a:xfrm>
        </p:grpSpPr>
        <p:sp>
          <p:nvSpPr>
            <p:cNvPr id="14" name="Rectangle 13"/>
            <p:cNvSpPr/>
            <p:nvPr/>
          </p:nvSpPr>
          <p:spPr>
            <a:xfrm>
              <a:off x="7432567" y="1978549"/>
              <a:ext cx="1626420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51BF988B-6140-4515-99DE-F2E93BCE4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699200" y="2109163"/>
              <a:ext cx="1091279" cy="1207113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9346756-B6DD-49B2-A5B7-91EF721825F9}"/>
              </a:ext>
            </a:extLst>
          </p:cNvPr>
          <p:cNvGrpSpPr/>
          <p:nvPr/>
        </p:nvGrpSpPr>
        <p:grpSpPr>
          <a:xfrm>
            <a:off x="3133013" y="3282711"/>
            <a:ext cx="1433185" cy="1374685"/>
            <a:chOff x="3133013" y="3282711"/>
            <a:chExt cx="1433185" cy="1374685"/>
          </a:xfrm>
        </p:grpSpPr>
        <p:sp>
          <p:nvSpPr>
            <p:cNvPr id="11" name="Rectangle 10"/>
            <p:cNvSpPr/>
            <p:nvPr/>
          </p:nvSpPr>
          <p:spPr>
            <a:xfrm>
              <a:off x="3133013" y="3282711"/>
              <a:ext cx="1433185" cy="1352201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B312E191-2F44-4A59-9AB9-1F692E4CE8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302460" y="3450283"/>
              <a:ext cx="1091279" cy="1207113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A288543-E565-426D-9DEA-DF9648F9244C}"/>
              </a:ext>
            </a:extLst>
          </p:cNvPr>
          <p:cNvGrpSpPr/>
          <p:nvPr/>
        </p:nvGrpSpPr>
        <p:grpSpPr>
          <a:xfrm>
            <a:off x="4566198" y="3282711"/>
            <a:ext cx="1433185" cy="1377733"/>
            <a:chOff x="4566198" y="3282711"/>
            <a:chExt cx="1433185" cy="1377733"/>
          </a:xfrm>
        </p:grpSpPr>
        <p:sp>
          <p:nvSpPr>
            <p:cNvPr id="19" name="Rectangle 18"/>
            <p:cNvSpPr/>
            <p:nvPr/>
          </p:nvSpPr>
          <p:spPr>
            <a:xfrm>
              <a:off x="4566198" y="3282711"/>
              <a:ext cx="1433185" cy="1352201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DCF098B6-03C7-4D00-BB3E-F8CE658F1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735020" y="3447235"/>
              <a:ext cx="1091279" cy="1213209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20F325F-6CBB-4EF8-9E7F-661D43A5CD74}"/>
              </a:ext>
            </a:extLst>
          </p:cNvPr>
          <p:cNvGrpSpPr/>
          <p:nvPr/>
        </p:nvGrpSpPr>
        <p:grpSpPr>
          <a:xfrm>
            <a:off x="5999382" y="3282711"/>
            <a:ext cx="1433185" cy="1377733"/>
            <a:chOff x="5999382" y="3282711"/>
            <a:chExt cx="1433185" cy="1377733"/>
          </a:xfrm>
        </p:grpSpPr>
        <p:sp>
          <p:nvSpPr>
            <p:cNvPr id="20" name="Rectangle 19"/>
            <p:cNvSpPr/>
            <p:nvPr/>
          </p:nvSpPr>
          <p:spPr>
            <a:xfrm>
              <a:off x="5999382" y="3282711"/>
              <a:ext cx="1433185" cy="1352201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C5BCC74B-39DE-42C1-A55E-D34BA77B1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167580" y="3447235"/>
              <a:ext cx="1091279" cy="1213209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AC4FD23-5525-4918-AE48-2821DF6886DF}"/>
              </a:ext>
            </a:extLst>
          </p:cNvPr>
          <p:cNvGrpSpPr/>
          <p:nvPr/>
        </p:nvGrpSpPr>
        <p:grpSpPr>
          <a:xfrm>
            <a:off x="7432567" y="3282711"/>
            <a:ext cx="1626420" cy="1367065"/>
            <a:chOff x="7432567" y="3282711"/>
            <a:chExt cx="1626420" cy="1367065"/>
          </a:xfrm>
        </p:grpSpPr>
        <p:sp>
          <p:nvSpPr>
            <p:cNvPr id="21" name="Rectangle 20"/>
            <p:cNvSpPr/>
            <p:nvPr/>
          </p:nvSpPr>
          <p:spPr>
            <a:xfrm>
              <a:off x="7432567" y="3282711"/>
              <a:ext cx="1626420" cy="1352201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7553E654-01FE-41B1-B650-3203A4DF1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691580" y="3442663"/>
              <a:ext cx="1091279" cy="1207113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E722693-6F84-4834-AC00-FBD7E5D2EC2A}"/>
              </a:ext>
            </a:extLst>
          </p:cNvPr>
          <p:cNvGrpSpPr/>
          <p:nvPr/>
        </p:nvGrpSpPr>
        <p:grpSpPr>
          <a:xfrm>
            <a:off x="3133013" y="4636196"/>
            <a:ext cx="1433185" cy="1345810"/>
            <a:chOff x="3133013" y="4636196"/>
            <a:chExt cx="1433185" cy="1345810"/>
          </a:xfrm>
        </p:grpSpPr>
        <p:sp>
          <p:nvSpPr>
            <p:cNvPr id="12" name="Rectangle 11"/>
            <p:cNvSpPr/>
            <p:nvPr/>
          </p:nvSpPr>
          <p:spPr>
            <a:xfrm>
              <a:off x="3133013" y="4636196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26696615-1331-48C4-9C75-3ECD368D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302460" y="4774893"/>
              <a:ext cx="1091279" cy="1207113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B5F641F-AB44-458D-A943-01C2137D40DC}"/>
              </a:ext>
            </a:extLst>
          </p:cNvPr>
          <p:cNvGrpSpPr/>
          <p:nvPr/>
        </p:nvGrpSpPr>
        <p:grpSpPr>
          <a:xfrm>
            <a:off x="4566198" y="4636196"/>
            <a:ext cx="1433185" cy="1333110"/>
            <a:chOff x="4566198" y="4636196"/>
            <a:chExt cx="1433185" cy="1333110"/>
          </a:xfrm>
        </p:grpSpPr>
        <p:sp>
          <p:nvSpPr>
            <p:cNvPr id="16" name="Rectangle 15"/>
            <p:cNvSpPr/>
            <p:nvPr/>
          </p:nvSpPr>
          <p:spPr>
            <a:xfrm>
              <a:off x="4566198" y="4636196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CDE6C6EB-299A-4283-A24F-0076493E7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599375" y="4762193"/>
              <a:ext cx="1316850" cy="1207113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C18891A-C161-4780-A1B0-A681539B5528}"/>
              </a:ext>
            </a:extLst>
          </p:cNvPr>
          <p:cNvGrpSpPr/>
          <p:nvPr/>
        </p:nvGrpSpPr>
        <p:grpSpPr>
          <a:xfrm>
            <a:off x="5999382" y="4636196"/>
            <a:ext cx="1433185" cy="1336158"/>
            <a:chOff x="5999382" y="4636196"/>
            <a:chExt cx="1433185" cy="1336158"/>
          </a:xfrm>
        </p:grpSpPr>
        <p:sp>
          <p:nvSpPr>
            <p:cNvPr id="17" name="Rectangle 16"/>
            <p:cNvSpPr/>
            <p:nvPr/>
          </p:nvSpPr>
          <p:spPr>
            <a:xfrm>
              <a:off x="5999382" y="4636196"/>
              <a:ext cx="1433185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6E93365D-289A-4F8D-B421-6666B8CEA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108393" y="4759145"/>
              <a:ext cx="1207113" cy="1213209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791CC6B-E1B4-4FC8-A090-FE4CC3EBD6E6}"/>
              </a:ext>
            </a:extLst>
          </p:cNvPr>
          <p:cNvGrpSpPr/>
          <p:nvPr/>
        </p:nvGrpSpPr>
        <p:grpSpPr>
          <a:xfrm>
            <a:off x="7432567" y="4636196"/>
            <a:ext cx="1626420" cy="1336158"/>
            <a:chOff x="7432567" y="4636196"/>
            <a:chExt cx="1626420" cy="1336158"/>
          </a:xfrm>
        </p:grpSpPr>
        <p:sp>
          <p:nvSpPr>
            <p:cNvPr id="18" name="Rectangle 17"/>
            <p:cNvSpPr/>
            <p:nvPr/>
          </p:nvSpPr>
          <p:spPr>
            <a:xfrm>
              <a:off x="7432567" y="4636196"/>
              <a:ext cx="1626420" cy="1304162"/>
            </a:xfrm>
            <a:prstGeom prst="rect">
              <a:avLst/>
            </a:prstGeom>
            <a:solidFill>
              <a:srgbClr val="4DA1AC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1E9D8CCF-A844-49B1-9AE3-977B8170B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7611563" y="4759145"/>
              <a:ext cx="1274174" cy="1213209"/>
            </a:xfrm>
            <a:prstGeom prst="rect">
              <a:avLst/>
            </a:prstGeom>
          </p:spPr>
        </p:pic>
      </p:grpSp>
      <p:pic>
        <p:nvPicPr>
          <p:cNvPr id="135" name="Graphic 134">
            <a:extLst>
              <a:ext uri="{FF2B5EF4-FFF2-40B4-BE49-F238E27FC236}">
                <a16:creationId xmlns:a16="http://schemas.microsoft.com/office/drawing/2014/main" id="{95A63660-0865-4312-915C-78C0755EC888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4055888" y="2760357"/>
            <a:ext cx="369473" cy="468000"/>
          </a:xfrm>
          <a:prstGeom prst="rect">
            <a:avLst/>
          </a:prstGeom>
        </p:spPr>
      </p:pic>
      <p:pic>
        <p:nvPicPr>
          <p:cNvPr id="136" name="Graphic 135">
            <a:extLst>
              <a:ext uri="{FF2B5EF4-FFF2-40B4-BE49-F238E27FC236}">
                <a16:creationId xmlns:a16="http://schemas.microsoft.com/office/drawing/2014/main" id="{DA6913C8-C37E-4977-8FA0-CA40B30422F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4055888" y="4072964"/>
            <a:ext cx="369473" cy="468000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EF362828-0839-42AC-BCAB-012F7867B33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4055888" y="5419982"/>
            <a:ext cx="369473" cy="46800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72632C31-6FCA-45F2-971A-24351301F642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5525811" y="2765274"/>
            <a:ext cx="369473" cy="468000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033B0051-0278-43F3-BA34-66303A7FD9A6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5525811" y="4077881"/>
            <a:ext cx="369473" cy="468000"/>
          </a:xfrm>
          <a:prstGeom prst="rect">
            <a:avLst/>
          </a:prstGeom>
        </p:spPr>
      </p:pic>
      <p:pic>
        <p:nvPicPr>
          <p:cNvPr id="143" name="Graphic 142">
            <a:extLst>
              <a:ext uri="{FF2B5EF4-FFF2-40B4-BE49-F238E27FC236}">
                <a16:creationId xmlns:a16="http://schemas.microsoft.com/office/drawing/2014/main" id="{D05C63AC-B5C5-4FC2-8E07-F19055325C2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5525811" y="5424899"/>
            <a:ext cx="369473" cy="468000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90264A84-DCED-49FE-9D5D-2D89B9C5110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6951489" y="2755441"/>
            <a:ext cx="369473" cy="468000"/>
          </a:xfrm>
          <a:prstGeom prst="rect">
            <a:avLst/>
          </a:prstGeom>
        </p:spPr>
      </p:pic>
      <p:pic>
        <p:nvPicPr>
          <p:cNvPr id="145" name="Graphic 144">
            <a:extLst>
              <a:ext uri="{FF2B5EF4-FFF2-40B4-BE49-F238E27FC236}">
                <a16:creationId xmlns:a16="http://schemas.microsoft.com/office/drawing/2014/main" id="{73F874EB-A130-4B53-94FD-F6E01C65EE02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6951489" y="4068048"/>
            <a:ext cx="369473" cy="468000"/>
          </a:xfrm>
          <a:prstGeom prst="rect">
            <a:avLst/>
          </a:prstGeom>
        </p:spPr>
      </p:pic>
      <p:pic>
        <p:nvPicPr>
          <p:cNvPr id="146" name="Graphic 145">
            <a:extLst>
              <a:ext uri="{FF2B5EF4-FFF2-40B4-BE49-F238E27FC236}">
                <a16:creationId xmlns:a16="http://schemas.microsoft.com/office/drawing/2014/main" id="{4888E993-5C7F-4A8B-8F46-12B7CF988AD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6951489" y="5415066"/>
            <a:ext cx="369473" cy="468000"/>
          </a:xfrm>
          <a:prstGeom prst="rect">
            <a:avLst/>
          </a:prstGeom>
        </p:spPr>
      </p:pic>
      <p:pic>
        <p:nvPicPr>
          <p:cNvPr id="147" name="Graphic 146">
            <a:extLst>
              <a:ext uri="{FF2B5EF4-FFF2-40B4-BE49-F238E27FC236}">
                <a16:creationId xmlns:a16="http://schemas.microsoft.com/office/drawing/2014/main" id="{AE517563-7F0C-4744-8626-4BC42E872EB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8544315" y="2755440"/>
            <a:ext cx="369473" cy="468000"/>
          </a:xfrm>
          <a:prstGeom prst="rect">
            <a:avLst/>
          </a:prstGeom>
        </p:spPr>
      </p:pic>
      <p:pic>
        <p:nvPicPr>
          <p:cNvPr id="148" name="Graphic 147">
            <a:extLst>
              <a:ext uri="{FF2B5EF4-FFF2-40B4-BE49-F238E27FC236}">
                <a16:creationId xmlns:a16="http://schemas.microsoft.com/office/drawing/2014/main" id="{68D21045-2800-4186-994E-3573151A273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8544315" y="4068047"/>
            <a:ext cx="369473" cy="468000"/>
          </a:xfrm>
          <a:prstGeom prst="rect">
            <a:avLst/>
          </a:prstGeom>
        </p:spPr>
      </p:pic>
      <p:pic>
        <p:nvPicPr>
          <p:cNvPr id="149" name="Graphic 148">
            <a:extLst>
              <a:ext uri="{FF2B5EF4-FFF2-40B4-BE49-F238E27FC236}">
                <a16:creationId xmlns:a16="http://schemas.microsoft.com/office/drawing/2014/main" id="{4537A600-E14F-4E6C-BB40-6486A7C2A74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8544315" y="5415065"/>
            <a:ext cx="369473" cy="468000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4122BF6B-57E7-45ED-A196-772260B83FEA}"/>
              </a:ext>
            </a:extLst>
          </p:cNvPr>
          <p:cNvSpPr/>
          <p:nvPr/>
        </p:nvSpPr>
        <p:spPr>
          <a:xfrm>
            <a:off x="1849977" y="1895726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en-US" sz="4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D67CFFDF-C456-4A8A-AB88-E6934D65C4C7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88C94793-8D2C-42CD-A2C1-FA45385516D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19" y="6222898"/>
            <a:ext cx="1105468" cy="484632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CD0D5AA2-B90E-4B22-A58E-0B5BA6B00E7F}"/>
              </a:ext>
            </a:extLst>
          </p:cNvPr>
          <p:cNvGrpSpPr/>
          <p:nvPr/>
        </p:nvGrpSpPr>
        <p:grpSpPr>
          <a:xfrm>
            <a:off x="1587771" y="8123013"/>
            <a:ext cx="9016457" cy="1744888"/>
            <a:chOff x="1542902" y="4187300"/>
            <a:chExt cx="9016457" cy="174488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8B845933-6B79-4648-B83B-E3EE226BCDB0}"/>
                </a:ext>
              </a:extLst>
            </p:cNvPr>
            <p:cNvSpPr/>
            <p:nvPr/>
          </p:nvSpPr>
          <p:spPr>
            <a:xfrm>
              <a:off x="1542902" y="4187300"/>
              <a:ext cx="9016457" cy="174488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98E20B68-3888-411D-8F00-F48BD71E1E95}"/>
                </a:ext>
              </a:extLst>
            </p:cNvPr>
            <p:cNvSpPr/>
            <p:nvPr/>
          </p:nvSpPr>
          <p:spPr>
            <a:xfrm>
              <a:off x="1879484" y="4414213"/>
              <a:ext cx="8424333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วาฬ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เป็นสัตว์มีกระดูกสันหลังกลุ่มสัตว์เลี้ยงลูกด้วยน้ำนม ถึงแม้วาฬจะอาศัยอยู่ในน้ำและมีรูปร่างคล้ายปลา แต่วาฬมีต่อมน้ำนมสำหรับผลิตน้ำนมไว้เลี้ยงลูกอ่อน จึงจัดให้วาฬอยู่ในกลุ่มสัตว์เลี้ยงลูกด้วยน้ำนม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B97E49C1-0C6B-4B4F-9F2C-53F41425CF0E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962900"/>
            <a:ext cx="556740" cy="556740"/>
          </a:xfrm>
          <a:prstGeom prst="rect">
            <a:avLst/>
          </a:prstGeom>
        </p:spPr>
      </p:pic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B5209F29-69EE-4CDD-81EA-6284F4F2A3B6}"/>
              </a:ext>
            </a:extLst>
          </p:cNvPr>
          <p:cNvSpPr/>
          <p:nvPr/>
        </p:nvSpPr>
        <p:spPr>
          <a:xfrm>
            <a:off x="1754546" y="1975429"/>
            <a:ext cx="547817" cy="520121"/>
          </a:xfrm>
          <a:prstGeom prst="roundRect">
            <a:avLst>
              <a:gd name="adj" fmla="val 20779"/>
            </a:avLst>
          </a:prstGeom>
          <a:solidFill>
            <a:schemeClr val="accent6">
              <a:lumMod val="75000"/>
            </a:schemeClr>
          </a:solidFill>
          <a:ln w="19050">
            <a:solidFill>
              <a:schemeClr val="bg1"/>
            </a:solidFill>
            <a:prstDash val="solid"/>
          </a:ln>
          <a:effectLst>
            <a:outerShdw dist="38100" dir="5400000" algn="t" rotWithShape="0">
              <a:srgbClr val="BFBFBF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ACFCBCD2-4E0D-4E73-958B-9AB2EAA95831}"/>
              </a:ext>
            </a:extLst>
          </p:cNvPr>
          <p:cNvSpPr/>
          <p:nvPr/>
        </p:nvSpPr>
        <p:spPr>
          <a:xfrm>
            <a:off x="1849977" y="1895726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en-US" sz="4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F5759FD0-3930-4981-8C18-275483A5F6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306224" y="416926"/>
            <a:ext cx="9455716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1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5208 L -6.25E-7 -3.7037E-7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9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5069 L 0 -4.07407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-0.75069 " pathEditMode="relative" rAng="0" ptsTypes="AA">
                                      <p:cBhvr>
                                        <p:cTn id="1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46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7037E-7 L -6.25E-7 -0.75208 " pathEditMode="relative" rAng="0" ptsTypes="AA">
                                      <p:cBhvr>
                                        <p:cTn id="1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88">
            <a:hlinkClick r:id="rId3" action="ppaction://hlinksldjump"/>
            <a:extLst>
              <a:ext uri="{FF2B5EF4-FFF2-40B4-BE49-F238E27FC236}">
                <a16:creationId xmlns:a16="http://schemas.microsoft.com/office/drawing/2014/main" id="{9C639678-6621-4E9E-B5D1-9E5EE21642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80" name="Picture 7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9DC7A87-8DAF-4592-880F-B6A218EBB2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127" name="Picture 1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A0E49F3-886B-49D9-8B44-CCAA46B271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15D86456-462D-484B-ADC3-C9525B22E6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85" name="Picture 184">
            <a:extLst>
              <a:ext uri="{FF2B5EF4-FFF2-40B4-BE49-F238E27FC236}">
                <a16:creationId xmlns:a16="http://schemas.microsoft.com/office/drawing/2014/main" id="{48681CAD-1AC7-4613-A2EE-DC9C367064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8947" y="-364201"/>
            <a:ext cx="4554107" cy="1457070"/>
          </a:xfrm>
          <a:prstGeom prst="rect">
            <a:avLst/>
          </a:prstGeom>
        </p:spPr>
      </p:pic>
      <p:pic>
        <p:nvPicPr>
          <p:cNvPr id="186" name="Picture 185">
            <a:extLst>
              <a:ext uri="{FF2B5EF4-FFF2-40B4-BE49-F238E27FC236}">
                <a16:creationId xmlns:a16="http://schemas.microsoft.com/office/drawing/2014/main" id="{AED521E8-800D-4E31-B1C2-26CF1899B4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46889" y="780881"/>
            <a:ext cx="3298222" cy="902286"/>
          </a:xfrm>
          <a:prstGeom prst="rect">
            <a:avLst/>
          </a:prstGeom>
        </p:spPr>
      </p:pic>
      <p:grpSp>
        <p:nvGrpSpPr>
          <p:cNvPr id="200" name="Group 199">
            <a:extLst>
              <a:ext uri="{FF2B5EF4-FFF2-40B4-BE49-F238E27FC236}">
                <a16:creationId xmlns:a16="http://schemas.microsoft.com/office/drawing/2014/main" id="{1A628843-013D-4CA5-9800-0F4D9A0BAB4B}"/>
              </a:ext>
            </a:extLst>
          </p:cNvPr>
          <p:cNvGrpSpPr/>
          <p:nvPr/>
        </p:nvGrpSpPr>
        <p:grpSpPr>
          <a:xfrm>
            <a:off x="2827097" y="1597211"/>
            <a:ext cx="1983697" cy="1825723"/>
            <a:chOff x="1718041" y="1715320"/>
            <a:chExt cx="1983697" cy="1825723"/>
          </a:xfrm>
        </p:grpSpPr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60E104B4-46B8-4DB6-93DE-A182A01C7E0D}"/>
                </a:ext>
              </a:extLst>
            </p:cNvPr>
            <p:cNvSpPr/>
            <p:nvPr/>
          </p:nvSpPr>
          <p:spPr>
            <a:xfrm>
              <a:off x="1807531" y="1715320"/>
              <a:ext cx="1825723" cy="1825723"/>
            </a:xfrm>
            <a:prstGeom prst="ellipse">
              <a:avLst/>
            </a:prstGeom>
            <a:solidFill>
              <a:srgbClr val="FEF9F4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2" name="Picture 201">
              <a:extLst>
                <a:ext uri="{FF2B5EF4-FFF2-40B4-BE49-F238E27FC236}">
                  <a16:creationId xmlns:a16="http://schemas.microsoft.com/office/drawing/2014/main" id="{96CAA167-D98F-4B81-A6EC-E1F10A4C0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8041" y="1732409"/>
              <a:ext cx="1983697" cy="1772422"/>
            </a:xfrm>
            <a:prstGeom prst="rect">
              <a:avLst/>
            </a:prstGeom>
          </p:spPr>
        </p:pic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2F097EFF-5E37-4B6D-9294-798AEA8339AA}"/>
              </a:ext>
            </a:extLst>
          </p:cNvPr>
          <p:cNvGrpSpPr/>
          <p:nvPr/>
        </p:nvGrpSpPr>
        <p:grpSpPr>
          <a:xfrm>
            <a:off x="3175462" y="3471354"/>
            <a:ext cx="1297487" cy="561421"/>
            <a:chOff x="2027688" y="3671083"/>
            <a:chExt cx="1297487" cy="561421"/>
          </a:xfrm>
        </p:grpSpPr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ABF81AB0-E589-432D-9EFB-FB778AE2704A}"/>
                </a:ext>
              </a:extLst>
            </p:cNvPr>
            <p:cNvSpPr/>
            <p:nvPr/>
          </p:nvSpPr>
          <p:spPr>
            <a:xfrm>
              <a:off x="2436790" y="3709284"/>
              <a:ext cx="88838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ฟองน้ำ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05" name="Group 204">
              <a:extLst>
                <a:ext uri="{FF2B5EF4-FFF2-40B4-BE49-F238E27FC236}">
                  <a16:creationId xmlns:a16="http://schemas.microsoft.com/office/drawing/2014/main" id="{855283AC-FB68-4940-92E2-7DCD1E13A4EC}"/>
                </a:ext>
              </a:extLst>
            </p:cNvPr>
            <p:cNvGrpSpPr/>
            <p:nvPr/>
          </p:nvGrpSpPr>
          <p:grpSpPr>
            <a:xfrm>
              <a:off x="2027688" y="3671083"/>
              <a:ext cx="349058" cy="535167"/>
              <a:chOff x="792278" y="1011345"/>
              <a:chExt cx="381414" cy="584775"/>
            </a:xfrm>
          </p:grpSpPr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id="{FB3135B5-7AB0-494A-BA6E-A909BE2BCA74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DB6435"/>
              </a:solidFill>
              <a:ln w="19050">
                <a:solidFill>
                  <a:srgbClr val="C6522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7" name="Rectangle 206">
                <a:extLst>
                  <a:ext uri="{FF2B5EF4-FFF2-40B4-BE49-F238E27FC236}">
                    <a16:creationId xmlns:a16="http://schemas.microsoft.com/office/drawing/2014/main" id="{6FDB3610-E34B-429E-ACF7-F16446415898}"/>
                  </a:ext>
                </a:extLst>
              </p:cNvPr>
              <p:cNvSpPr/>
              <p:nvPr/>
            </p:nvSpPr>
            <p:spPr>
              <a:xfrm>
                <a:off x="797177" y="1011345"/>
                <a:ext cx="34015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</a:p>
            </p:txBody>
          </p:sp>
        </p:grp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375CB3E2-0105-43BC-AE95-966B452428DA}"/>
              </a:ext>
            </a:extLst>
          </p:cNvPr>
          <p:cNvGrpSpPr/>
          <p:nvPr/>
        </p:nvGrpSpPr>
        <p:grpSpPr>
          <a:xfrm>
            <a:off x="6325455" y="3472158"/>
            <a:ext cx="4009768" cy="584775"/>
            <a:chOff x="4604329" y="3671887"/>
            <a:chExt cx="4009768" cy="584775"/>
          </a:xfrm>
        </p:grpSpPr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AFF7D1A1-F9F3-4BFD-ACA1-B73BB8C4DCCC}"/>
                </a:ext>
              </a:extLst>
            </p:cNvPr>
            <p:cNvSpPr/>
            <p:nvPr/>
          </p:nvSpPr>
          <p:spPr>
            <a:xfrm>
              <a:off x="5013431" y="3710087"/>
              <a:ext cx="360066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สัตว์ที่มีลำตัวกลวงหรือลำตัวมีโพรง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35449048-E6B7-4A02-B284-DFDDF94F1956}"/>
                </a:ext>
              </a:extLst>
            </p:cNvPr>
            <p:cNvGrpSpPr/>
            <p:nvPr/>
          </p:nvGrpSpPr>
          <p:grpSpPr>
            <a:xfrm>
              <a:off x="4604329" y="3671887"/>
              <a:ext cx="349058" cy="584775"/>
              <a:chOff x="792278" y="1011345"/>
              <a:chExt cx="381414" cy="638981"/>
            </a:xfrm>
          </p:grpSpPr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0EFD01EB-39DC-4E89-8997-25834B2D18F7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DB6435"/>
              </a:solidFill>
              <a:ln w="19050">
                <a:solidFill>
                  <a:srgbClr val="C6522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57D8C47E-F3EC-4386-B643-9EDE7F98271D}"/>
                  </a:ext>
                </a:extLst>
              </p:cNvPr>
              <p:cNvSpPr/>
              <p:nvPr/>
            </p:nvSpPr>
            <p:spPr>
              <a:xfrm>
                <a:off x="797177" y="1011345"/>
                <a:ext cx="371689" cy="638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</a:p>
            </p:txBody>
          </p:sp>
        </p:grpSp>
      </p:grp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274B135E-E141-4C2C-93B6-28F6515DDE4E}"/>
              </a:ext>
            </a:extLst>
          </p:cNvPr>
          <p:cNvGrpSpPr/>
          <p:nvPr/>
        </p:nvGrpSpPr>
        <p:grpSpPr>
          <a:xfrm>
            <a:off x="2853258" y="6186862"/>
            <a:ext cx="1941895" cy="584775"/>
            <a:chOff x="8287563" y="3675450"/>
            <a:chExt cx="1941895" cy="584775"/>
          </a:xfrm>
        </p:grpSpPr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9D97E2CF-9DAE-40FC-AB90-FF53FC040572}"/>
                </a:ext>
              </a:extLst>
            </p:cNvPr>
            <p:cNvSpPr/>
            <p:nvPr/>
          </p:nvSpPr>
          <p:spPr>
            <a:xfrm>
              <a:off x="8696666" y="3713650"/>
              <a:ext cx="15327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หนอนตัวแบน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id="{0ED5E9B0-89B8-4B7C-9904-EE56765C6D56}"/>
                </a:ext>
              </a:extLst>
            </p:cNvPr>
            <p:cNvGrpSpPr/>
            <p:nvPr/>
          </p:nvGrpSpPr>
          <p:grpSpPr>
            <a:xfrm>
              <a:off x="8287563" y="3675450"/>
              <a:ext cx="359801" cy="584775"/>
              <a:chOff x="792278" y="1011345"/>
              <a:chExt cx="393153" cy="638981"/>
            </a:xfrm>
          </p:grpSpPr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D504A1B0-B02A-4217-A7E9-CF754726119C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DB6435"/>
              </a:solidFill>
              <a:ln w="19050">
                <a:solidFill>
                  <a:srgbClr val="C6522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id="{9828C562-736A-49FE-A66B-B8819C40F535}"/>
                  </a:ext>
                </a:extLst>
              </p:cNvPr>
              <p:cNvSpPr/>
              <p:nvPr/>
            </p:nvSpPr>
            <p:spPr>
              <a:xfrm>
                <a:off x="813742" y="1011345"/>
                <a:ext cx="371689" cy="638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</a:p>
            </p:txBody>
          </p:sp>
        </p:grpSp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398E6877-1C76-412B-B935-95077EEB9EDC}"/>
              </a:ext>
            </a:extLst>
          </p:cNvPr>
          <p:cNvGrpSpPr/>
          <p:nvPr/>
        </p:nvGrpSpPr>
        <p:grpSpPr>
          <a:xfrm>
            <a:off x="2911344" y="4308352"/>
            <a:ext cx="1825723" cy="1825723"/>
            <a:chOff x="8558746" y="1715320"/>
            <a:chExt cx="1825723" cy="1825723"/>
          </a:xfrm>
        </p:grpSpPr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0D0FEB68-449F-4BC4-8D20-C0BD8CF155F3}"/>
                </a:ext>
              </a:extLst>
            </p:cNvPr>
            <p:cNvSpPr/>
            <p:nvPr/>
          </p:nvSpPr>
          <p:spPr>
            <a:xfrm>
              <a:off x="8558746" y="1715320"/>
              <a:ext cx="1825723" cy="1825723"/>
            </a:xfrm>
            <a:prstGeom prst="ellipse">
              <a:avLst/>
            </a:prstGeom>
            <a:solidFill>
              <a:srgbClr val="FEF9F4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0" name="Picture 219">
              <a:extLst>
                <a:ext uri="{FF2B5EF4-FFF2-40B4-BE49-F238E27FC236}">
                  <a16:creationId xmlns:a16="http://schemas.microsoft.com/office/drawing/2014/main" id="{8C6CC83A-95BD-40DF-BE9F-FCD639BCAE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78397">
              <a:off x="8667714" y="1912057"/>
              <a:ext cx="1607786" cy="1436549"/>
            </a:xfrm>
            <a:prstGeom prst="rect">
              <a:avLst/>
            </a:prstGeom>
          </p:spPr>
        </p:pic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501AE3DD-02AD-414A-AEBB-7F07A8D4FD6C}"/>
              </a:ext>
            </a:extLst>
          </p:cNvPr>
          <p:cNvGrpSpPr/>
          <p:nvPr/>
        </p:nvGrpSpPr>
        <p:grpSpPr>
          <a:xfrm>
            <a:off x="7460193" y="4333118"/>
            <a:ext cx="1825723" cy="1825723"/>
            <a:chOff x="3495335" y="4344019"/>
            <a:chExt cx="1825723" cy="1825723"/>
          </a:xfrm>
        </p:grpSpPr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20CB7F6E-0230-489E-92BC-D64830C54F08}"/>
                </a:ext>
              </a:extLst>
            </p:cNvPr>
            <p:cNvSpPr/>
            <p:nvPr/>
          </p:nvSpPr>
          <p:spPr>
            <a:xfrm>
              <a:off x="3495335" y="4344019"/>
              <a:ext cx="1825723" cy="1825723"/>
            </a:xfrm>
            <a:prstGeom prst="ellipse">
              <a:avLst/>
            </a:prstGeom>
            <a:solidFill>
              <a:srgbClr val="FEF9F4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3" name="Picture 222">
              <a:extLst>
                <a:ext uri="{FF2B5EF4-FFF2-40B4-BE49-F238E27FC236}">
                  <a16:creationId xmlns:a16="http://schemas.microsoft.com/office/drawing/2014/main" id="{78E99B28-B5DF-4DC3-98F6-689C5FF4E7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67584" y="4511499"/>
              <a:ext cx="1732128" cy="1546542"/>
            </a:xfrm>
            <a:prstGeom prst="rect">
              <a:avLst/>
            </a:prstGeom>
          </p:spPr>
        </p:pic>
      </p:grp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7AC91E48-B4CD-4DE6-90C3-E8285D82544C}"/>
              </a:ext>
            </a:extLst>
          </p:cNvPr>
          <p:cNvGrpSpPr/>
          <p:nvPr/>
        </p:nvGrpSpPr>
        <p:grpSpPr>
          <a:xfrm>
            <a:off x="7414434" y="1597211"/>
            <a:ext cx="1831810" cy="1825723"/>
            <a:chOff x="5177052" y="1715320"/>
            <a:chExt cx="1831810" cy="1825723"/>
          </a:xfrm>
        </p:grpSpPr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A1E49048-D990-44C8-80B2-C17893C94D8A}"/>
                </a:ext>
              </a:extLst>
            </p:cNvPr>
            <p:cNvSpPr/>
            <p:nvPr/>
          </p:nvSpPr>
          <p:spPr>
            <a:xfrm>
              <a:off x="5183139" y="1715320"/>
              <a:ext cx="1825723" cy="1825723"/>
            </a:xfrm>
            <a:prstGeom prst="ellipse">
              <a:avLst/>
            </a:prstGeom>
            <a:solidFill>
              <a:srgbClr val="FEF9F4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6" name="Picture 225">
              <a:extLst>
                <a:ext uri="{FF2B5EF4-FFF2-40B4-BE49-F238E27FC236}">
                  <a16:creationId xmlns:a16="http://schemas.microsoft.com/office/drawing/2014/main" id="{0C7DE469-BC77-44A6-9328-BF7409F76A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77052" y="1892362"/>
              <a:ext cx="1784907" cy="1593666"/>
            </a:xfrm>
            <a:prstGeom prst="rect">
              <a:avLst/>
            </a:prstGeom>
          </p:spPr>
        </p:pic>
      </p:grp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192E4B02-D6EC-444B-A021-C452753EEBB1}"/>
              </a:ext>
            </a:extLst>
          </p:cNvPr>
          <p:cNvGrpSpPr/>
          <p:nvPr/>
        </p:nvGrpSpPr>
        <p:grpSpPr>
          <a:xfrm>
            <a:off x="7371415" y="6187530"/>
            <a:ext cx="1917848" cy="584775"/>
            <a:chOff x="3743196" y="6280051"/>
            <a:chExt cx="1917848" cy="584775"/>
          </a:xfrm>
        </p:grpSpPr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325C429E-C574-4E7A-A121-F8BBC9485925}"/>
                </a:ext>
              </a:extLst>
            </p:cNvPr>
            <p:cNvSpPr/>
            <p:nvPr/>
          </p:nvSpPr>
          <p:spPr>
            <a:xfrm>
              <a:off x="4152298" y="6318251"/>
              <a:ext cx="150874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หนอนตัวกลม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0798F700-A71F-45CE-985C-41BCA1979B73}"/>
                </a:ext>
              </a:extLst>
            </p:cNvPr>
            <p:cNvGrpSpPr/>
            <p:nvPr/>
          </p:nvGrpSpPr>
          <p:grpSpPr>
            <a:xfrm>
              <a:off x="3743196" y="6280051"/>
              <a:ext cx="349058" cy="584775"/>
              <a:chOff x="792278" y="1011345"/>
              <a:chExt cx="381414" cy="638981"/>
            </a:xfrm>
          </p:grpSpPr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id="{4AC7FDA1-E155-488A-9B85-956C8CCAF5D4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DB6435"/>
              </a:solidFill>
              <a:ln w="19050">
                <a:solidFill>
                  <a:srgbClr val="C6522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id="{205A6898-A323-47C4-9585-FE39082F3F1B}"/>
                  </a:ext>
                </a:extLst>
              </p:cNvPr>
              <p:cNvSpPr/>
              <p:nvPr/>
            </p:nvSpPr>
            <p:spPr>
              <a:xfrm>
                <a:off x="797177" y="1011345"/>
                <a:ext cx="371689" cy="638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237" name="Graphic 236">
            <a:extLst>
              <a:ext uri="{FF2B5EF4-FFF2-40B4-BE49-F238E27FC236}">
                <a16:creationId xmlns:a16="http://schemas.microsoft.com/office/drawing/2014/main" id="{C6C0BF63-F22E-4A84-8651-EB6ACAB4DC3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7439265">
            <a:off x="4267310" y="2900889"/>
            <a:ext cx="369473" cy="468000"/>
          </a:xfrm>
          <a:prstGeom prst="rect">
            <a:avLst/>
          </a:prstGeom>
        </p:spPr>
      </p:pic>
      <p:grpSp>
        <p:nvGrpSpPr>
          <p:cNvPr id="252" name="Group 251">
            <a:extLst>
              <a:ext uri="{FF2B5EF4-FFF2-40B4-BE49-F238E27FC236}">
                <a16:creationId xmlns:a16="http://schemas.microsoft.com/office/drawing/2014/main" id="{9E0369FE-8861-4A3B-820A-C0A9BA6EFA8C}"/>
              </a:ext>
            </a:extLst>
          </p:cNvPr>
          <p:cNvGrpSpPr/>
          <p:nvPr/>
        </p:nvGrpSpPr>
        <p:grpSpPr>
          <a:xfrm>
            <a:off x="1587772" y="7028486"/>
            <a:ext cx="9016457" cy="4782514"/>
            <a:chOff x="1587771" y="7018111"/>
            <a:chExt cx="9016457" cy="4782514"/>
          </a:xfrm>
        </p:grpSpPr>
        <p:sp>
          <p:nvSpPr>
            <p:cNvPr id="253" name="Rectangle: Rounded Corners 252">
              <a:extLst>
                <a:ext uri="{FF2B5EF4-FFF2-40B4-BE49-F238E27FC236}">
                  <a16:creationId xmlns:a16="http://schemas.microsoft.com/office/drawing/2014/main" id="{0739A608-C55A-4DCD-B73F-6FF8F9830660}"/>
                </a:ext>
              </a:extLst>
            </p:cNvPr>
            <p:cNvSpPr/>
            <p:nvPr/>
          </p:nvSpPr>
          <p:spPr>
            <a:xfrm>
              <a:off x="1587771" y="7018111"/>
              <a:ext cx="9016457" cy="478251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7BE09156-CF6F-4CBD-A1B9-C899EE324A4A}"/>
                </a:ext>
              </a:extLst>
            </p:cNvPr>
            <p:cNvSpPr/>
            <p:nvPr/>
          </p:nvSpPr>
          <p:spPr>
            <a:xfrm>
              <a:off x="1924352" y="10130395"/>
              <a:ext cx="867987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ลำตัวนิ่ม กลมยาว ไม่มีขา มีปากและทวารหนัก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ไม่มีระบบหมุนเวียนเลือด เป็นปรสิต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058EA7E5-4C8D-4C87-8875-3AF7AA92F711}"/>
                </a:ext>
              </a:extLst>
            </p:cNvPr>
            <p:cNvGrpSpPr/>
            <p:nvPr/>
          </p:nvGrpSpPr>
          <p:grpSpPr>
            <a:xfrm>
              <a:off x="2029546" y="7461940"/>
              <a:ext cx="2261125" cy="630942"/>
              <a:chOff x="2027688" y="3730548"/>
              <a:chExt cx="1647071" cy="459598"/>
            </a:xfrm>
          </p:grpSpPr>
          <p:sp>
            <p:nvSpPr>
              <p:cNvPr id="257" name="Rectangle 256">
                <a:extLst>
                  <a:ext uri="{FF2B5EF4-FFF2-40B4-BE49-F238E27FC236}">
                    <a16:creationId xmlns:a16="http://schemas.microsoft.com/office/drawing/2014/main" id="{FF0D9D2A-557E-4571-975B-7DCE95412E5A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1237969" cy="425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หนอนตัวกลม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258" name="Group 257">
                <a:extLst>
                  <a:ext uri="{FF2B5EF4-FFF2-40B4-BE49-F238E27FC236}">
                    <a16:creationId xmlns:a16="http://schemas.microsoft.com/office/drawing/2014/main" id="{4CBA823C-EEEF-462C-86E9-A954A93E015F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8"/>
                <a:chOff x="792278" y="1076321"/>
                <a:chExt cx="381414" cy="502201"/>
              </a:xfrm>
            </p:grpSpPr>
            <p:sp>
              <p:nvSpPr>
                <p:cNvPr id="259" name="Oval 258">
                  <a:extLst>
                    <a:ext uri="{FF2B5EF4-FFF2-40B4-BE49-F238E27FC236}">
                      <a16:creationId xmlns:a16="http://schemas.microsoft.com/office/drawing/2014/main" id="{E54D7140-45E9-4EDD-8AA2-E1417614A94E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DB6435"/>
                </a:solidFill>
                <a:ln w="19050">
                  <a:solidFill>
                    <a:srgbClr val="C6522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60" name="Rectangle 259">
                  <a:extLst>
                    <a:ext uri="{FF2B5EF4-FFF2-40B4-BE49-F238E27FC236}">
                      <a16:creationId xmlns:a16="http://schemas.microsoft.com/office/drawing/2014/main" id="{708791E8-52CE-4F42-930E-D956A1B77CD3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3" cy="5022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4</a:t>
                  </a:r>
                  <a:endPara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256" name="Picture 255">
              <a:extLst>
                <a:ext uri="{FF2B5EF4-FFF2-40B4-BE49-F238E27FC236}">
                  <a16:creationId xmlns:a16="http://schemas.microsoft.com/office/drawing/2014/main" id="{CC56182C-26B2-49DA-A360-C27D69C715D4}"/>
                </a:ext>
              </a:extLst>
            </p:cNvPr>
            <p:cNvPicPr>
              <a:picLocks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7391" y="7895248"/>
              <a:ext cx="5157216" cy="2536368"/>
            </a:xfrm>
            <a:prstGeom prst="rect">
              <a:avLst/>
            </a:prstGeom>
          </p:spPr>
        </p:pic>
      </p:grpSp>
      <p:pic>
        <p:nvPicPr>
          <p:cNvPr id="261" name="close4">
            <a:extLst>
              <a:ext uri="{FF2B5EF4-FFF2-40B4-BE49-F238E27FC236}">
                <a16:creationId xmlns:a16="http://schemas.microsoft.com/office/drawing/2014/main" id="{846921D7-94D4-44F9-B1DB-C0D98E01D25E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83065"/>
            <a:ext cx="556740" cy="556740"/>
          </a:xfrm>
          <a:prstGeom prst="rect">
            <a:avLst/>
          </a:prstGeom>
        </p:spPr>
      </p:pic>
      <p:grpSp>
        <p:nvGrpSpPr>
          <p:cNvPr id="262" name="Group 261">
            <a:extLst>
              <a:ext uri="{FF2B5EF4-FFF2-40B4-BE49-F238E27FC236}">
                <a16:creationId xmlns:a16="http://schemas.microsoft.com/office/drawing/2014/main" id="{962CA576-D62F-4A26-A702-0D56C39ED64B}"/>
              </a:ext>
            </a:extLst>
          </p:cNvPr>
          <p:cNvGrpSpPr/>
          <p:nvPr/>
        </p:nvGrpSpPr>
        <p:grpSpPr>
          <a:xfrm>
            <a:off x="1587772" y="7029520"/>
            <a:ext cx="9016457" cy="4782514"/>
            <a:chOff x="1587771" y="7018111"/>
            <a:chExt cx="9016457" cy="4782514"/>
          </a:xfrm>
        </p:grpSpPr>
        <p:sp>
          <p:nvSpPr>
            <p:cNvPr id="263" name="Rectangle: Rounded Corners 262">
              <a:extLst>
                <a:ext uri="{FF2B5EF4-FFF2-40B4-BE49-F238E27FC236}">
                  <a16:creationId xmlns:a16="http://schemas.microsoft.com/office/drawing/2014/main" id="{A6BDF5D8-FDD5-43A2-B654-689F3BE5412B}"/>
                </a:ext>
              </a:extLst>
            </p:cNvPr>
            <p:cNvSpPr/>
            <p:nvPr/>
          </p:nvSpPr>
          <p:spPr>
            <a:xfrm>
              <a:off x="1587771" y="7018111"/>
              <a:ext cx="9016457" cy="478251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A91EE0E1-DA9A-4DC8-A2C0-C53971E7B8B4}"/>
                </a:ext>
              </a:extLst>
            </p:cNvPr>
            <p:cNvSpPr/>
            <p:nvPr/>
          </p:nvSpPr>
          <p:spPr>
            <a:xfrm>
              <a:off x="1924352" y="10123987"/>
              <a:ext cx="8679876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ลำตัวนิ่ม แบนยาว ไม่มีขา มีปาก ไม่มีทวารหนัก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ไม่มีระบบหมุนเวียนเลือด เป็นปรสิต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65" name="Group 264">
              <a:extLst>
                <a:ext uri="{FF2B5EF4-FFF2-40B4-BE49-F238E27FC236}">
                  <a16:creationId xmlns:a16="http://schemas.microsoft.com/office/drawing/2014/main" id="{FAB73595-4E86-48C4-B017-FB7B9CDAA14F}"/>
                </a:ext>
              </a:extLst>
            </p:cNvPr>
            <p:cNvGrpSpPr/>
            <p:nvPr/>
          </p:nvGrpSpPr>
          <p:grpSpPr>
            <a:xfrm>
              <a:off x="2029534" y="7461940"/>
              <a:ext cx="2288375" cy="630942"/>
              <a:chOff x="2027688" y="3730548"/>
              <a:chExt cx="1666927" cy="459598"/>
            </a:xfrm>
          </p:grpSpPr>
          <p:sp>
            <p:nvSpPr>
              <p:cNvPr id="267" name="Rectangle 266">
                <a:extLst>
                  <a:ext uri="{FF2B5EF4-FFF2-40B4-BE49-F238E27FC236}">
                    <a16:creationId xmlns:a16="http://schemas.microsoft.com/office/drawing/2014/main" id="{3C0907D2-1B6A-4C0A-B2F4-A01779A5A0C1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1257825" cy="425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หนอนตัวแบน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268" name="Group 267">
                <a:extLst>
                  <a:ext uri="{FF2B5EF4-FFF2-40B4-BE49-F238E27FC236}">
                    <a16:creationId xmlns:a16="http://schemas.microsoft.com/office/drawing/2014/main" id="{F8372A92-858F-41A5-ABE1-62CF5278BC06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8"/>
                <a:chOff x="792278" y="1076321"/>
                <a:chExt cx="381414" cy="502201"/>
              </a:xfrm>
            </p:grpSpPr>
            <p:sp>
              <p:nvSpPr>
                <p:cNvPr id="269" name="Oval 268">
                  <a:extLst>
                    <a:ext uri="{FF2B5EF4-FFF2-40B4-BE49-F238E27FC236}">
                      <a16:creationId xmlns:a16="http://schemas.microsoft.com/office/drawing/2014/main" id="{102A8C94-0CA6-4721-8839-1C3A79F30BA6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DB6435"/>
                </a:solidFill>
                <a:ln w="19050">
                  <a:solidFill>
                    <a:srgbClr val="C6522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70" name="Rectangle 269">
                  <a:extLst>
                    <a:ext uri="{FF2B5EF4-FFF2-40B4-BE49-F238E27FC236}">
                      <a16:creationId xmlns:a16="http://schemas.microsoft.com/office/drawing/2014/main" id="{7E3AC4B5-2891-4C3A-A8CE-F477EBECB5F7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3" cy="5022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3</a:t>
                  </a:r>
                  <a:endPara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266" name="Picture 265">
              <a:extLst>
                <a:ext uri="{FF2B5EF4-FFF2-40B4-BE49-F238E27FC236}">
                  <a16:creationId xmlns:a16="http://schemas.microsoft.com/office/drawing/2014/main" id="{6D23A746-A983-4446-81D9-942E26E37FF5}"/>
                </a:ext>
              </a:extLst>
            </p:cNvPr>
            <p:cNvPicPr>
              <a:picLocks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7391" y="7894214"/>
              <a:ext cx="5157216" cy="2536368"/>
            </a:xfrm>
            <a:prstGeom prst="rect">
              <a:avLst/>
            </a:prstGeom>
          </p:spPr>
        </p:pic>
      </p:grpSp>
      <p:pic>
        <p:nvPicPr>
          <p:cNvPr id="271" name="close3">
            <a:extLst>
              <a:ext uri="{FF2B5EF4-FFF2-40B4-BE49-F238E27FC236}">
                <a16:creationId xmlns:a16="http://schemas.microsoft.com/office/drawing/2014/main" id="{BDABC5DA-50D3-44A8-BCE7-D3841F83AA2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83065"/>
            <a:ext cx="556740" cy="556740"/>
          </a:xfrm>
          <a:prstGeom prst="rect">
            <a:avLst/>
          </a:prstGeom>
        </p:spPr>
      </p:pic>
      <p:grpSp>
        <p:nvGrpSpPr>
          <p:cNvPr id="272" name="Group 271">
            <a:extLst>
              <a:ext uri="{FF2B5EF4-FFF2-40B4-BE49-F238E27FC236}">
                <a16:creationId xmlns:a16="http://schemas.microsoft.com/office/drawing/2014/main" id="{5F0E8610-6E8B-4BF7-8AB1-BAF14DB32876}"/>
              </a:ext>
            </a:extLst>
          </p:cNvPr>
          <p:cNvGrpSpPr/>
          <p:nvPr/>
        </p:nvGrpSpPr>
        <p:grpSpPr>
          <a:xfrm>
            <a:off x="1587772" y="7028486"/>
            <a:ext cx="9016457" cy="4782514"/>
            <a:chOff x="1587771" y="7018111"/>
            <a:chExt cx="9016457" cy="4782514"/>
          </a:xfrm>
        </p:grpSpPr>
        <p:sp>
          <p:nvSpPr>
            <p:cNvPr id="273" name="Rectangle: Rounded Corners 272">
              <a:extLst>
                <a:ext uri="{FF2B5EF4-FFF2-40B4-BE49-F238E27FC236}">
                  <a16:creationId xmlns:a16="http://schemas.microsoft.com/office/drawing/2014/main" id="{18B17F23-2CAC-4293-8D17-6D36FF08EAA2}"/>
                </a:ext>
              </a:extLst>
            </p:cNvPr>
            <p:cNvSpPr/>
            <p:nvPr/>
          </p:nvSpPr>
          <p:spPr>
            <a:xfrm>
              <a:off x="1587771" y="7018111"/>
              <a:ext cx="9016457" cy="478251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26B8B228-1751-4EC0-8167-D8452D8B6188}"/>
                </a:ext>
              </a:extLst>
            </p:cNvPr>
            <p:cNvSpPr/>
            <p:nvPr/>
          </p:nvSpPr>
          <p:spPr>
            <a:xfrm>
              <a:off x="1924352" y="10120975"/>
              <a:ext cx="8679876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ลำตัวใสคล้ายวุ้น มีรูปร่างคล้ายทรงกระบอก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ตรงกลางลำตัวเป็นโพรง มีเข็มพิษ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75" name="Group 274">
              <a:extLst>
                <a:ext uri="{FF2B5EF4-FFF2-40B4-BE49-F238E27FC236}">
                  <a16:creationId xmlns:a16="http://schemas.microsoft.com/office/drawing/2014/main" id="{1CB2A9A0-4D22-4C36-ABB7-6C12C47604CC}"/>
                </a:ext>
              </a:extLst>
            </p:cNvPr>
            <p:cNvGrpSpPr/>
            <p:nvPr/>
          </p:nvGrpSpPr>
          <p:grpSpPr>
            <a:xfrm>
              <a:off x="2029537" y="7461940"/>
              <a:ext cx="4652805" cy="630942"/>
              <a:chOff x="2027688" y="3730548"/>
              <a:chExt cx="3389253" cy="459598"/>
            </a:xfrm>
          </p:grpSpPr>
          <p:sp>
            <p:nvSpPr>
              <p:cNvPr id="277" name="Rectangle 276">
                <a:extLst>
                  <a:ext uri="{FF2B5EF4-FFF2-40B4-BE49-F238E27FC236}">
                    <a16:creationId xmlns:a16="http://schemas.microsoft.com/office/drawing/2014/main" id="{F0FB69F3-5A4F-444A-8EB6-B76AE7DE152B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2980151" cy="425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สัตว์ที่มีลำตัวกลวงหรือลำตัวมีโพรง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278" name="Group 277">
                <a:extLst>
                  <a:ext uri="{FF2B5EF4-FFF2-40B4-BE49-F238E27FC236}">
                    <a16:creationId xmlns:a16="http://schemas.microsoft.com/office/drawing/2014/main" id="{7E2C19E4-901F-48EE-BB70-481CB5C9BBEC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8"/>
                <a:chOff x="792278" y="1076321"/>
                <a:chExt cx="381414" cy="502201"/>
              </a:xfrm>
            </p:grpSpPr>
            <p:sp>
              <p:nvSpPr>
                <p:cNvPr id="279" name="Oval 278">
                  <a:extLst>
                    <a:ext uri="{FF2B5EF4-FFF2-40B4-BE49-F238E27FC236}">
                      <a16:creationId xmlns:a16="http://schemas.microsoft.com/office/drawing/2014/main" id="{D0DA72A0-6EE2-4584-B9A9-1934C7111AC8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DB6435"/>
                </a:solidFill>
                <a:ln w="19050">
                  <a:solidFill>
                    <a:srgbClr val="C6522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80" name="Rectangle 279">
                  <a:extLst>
                    <a:ext uri="{FF2B5EF4-FFF2-40B4-BE49-F238E27FC236}">
                      <a16:creationId xmlns:a16="http://schemas.microsoft.com/office/drawing/2014/main" id="{80D9AD48-9ABA-4327-81ED-339410DAF0C0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3" cy="5022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2</a:t>
                  </a:r>
                  <a:endPara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276" name="Picture 275">
              <a:extLst>
                <a:ext uri="{FF2B5EF4-FFF2-40B4-BE49-F238E27FC236}">
                  <a16:creationId xmlns:a16="http://schemas.microsoft.com/office/drawing/2014/main" id="{0781DCA6-7FF4-4409-ACAF-670D4798BDD5}"/>
                </a:ext>
              </a:extLst>
            </p:cNvPr>
            <p:cNvPicPr>
              <a:picLocks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7391" y="7892416"/>
              <a:ext cx="5157216" cy="2542032"/>
            </a:xfrm>
            <a:prstGeom prst="rect">
              <a:avLst/>
            </a:prstGeom>
          </p:spPr>
        </p:pic>
      </p:grpSp>
      <p:pic>
        <p:nvPicPr>
          <p:cNvPr id="281" name="close2">
            <a:extLst>
              <a:ext uri="{FF2B5EF4-FFF2-40B4-BE49-F238E27FC236}">
                <a16:creationId xmlns:a16="http://schemas.microsoft.com/office/drawing/2014/main" id="{67F47E30-8EEA-46AD-A6C3-7574A101A48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83065"/>
            <a:ext cx="556740" cy="556740"/>
          </a:xfrm>
          <a:prstGeom prst="rect">
            <a:avLst/>
          </a:prstGeom>
        </p:spPr>
      </p:pic>
      <p:grpSp>
        <p:nvGrpSpPr>
          <p:cNvPr id="282" name="Group 281">
            <a:extLst>
              <a:ext uri="{FF2B5EF4-FFF2-40B4-BE49-F238E27FC236}">
                <a16:creationId xmlns:a16="http://schemas.microsoft.com/office/drawing/2014/main" id="{9ED15EAE-FB06-48ED-947D-2F9FB7DFBEB3}"/>
              </a:ext>
            </a:extLst>
          </p:cNvPr>
          <p:cNvGrpSpPr/>
          <p:nvPr/>
        </p:nvGrpSpPr>
        <p:grpSpPr>
          <a:xfrm>
            <a:off x="1587772" y="7055877"/>
            <a:ext cx="9016457" cy="4782312"/>
            <a:chOff x="1587771" y="7018112"/>
            <a:chExt cx="9016457" cy="4782312"/>
          </a:xfrm>
        </p:grpSpPr>
        <p:sp>
          <p:nvSpPr>
            <p:cNvPr id="283" name="Rectangle: Rounded Corners 282">
              <a:extLst>
                <a:ext uri="{FF2B5EF4-FFF2-40B4-BE49-F238E27FC236}">
                  <a16:creationId xmlns:a16="http://schemas.microsoft.com/office/drawing/2014/main" id="{9D27EDDE-94FC-423E-B15A-8B7A21C5F8A4}"/>
                </a:ext>
              </a:extLst>
            </p:cNvPr>
            <p:cNvSpPr/>
            <p:nvPr/>
          </p:nvSpPr>
          <p:spPr>
            <a:xfrm>
              <a:off x="1587771" y="7018112"/>
              <a:ext cx="9016457" cy="478231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FDFE59FD-8195-4A7D-9C63-F614D7F5DED3}"/>
                </a:ext>
              </a:extLst>
            </p:cNvPr>
            <p:cNvSpPr/>
            <p:nvPr/>
          </p:nvSpPr>
          <p:spPr>
            <a:xfrm>
              <a:off x="1924353" y="10103005"/>
              <a:ext cx="8600286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ลำตัวเป็นโพรง มีช่องเปิดด้านบน มีรูพรุนให้น้ำออก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มีหนามเป็นโครงสร้างค้ำจุนร่างกาย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85" name="Group 284">
              <a:extLst>
                <a:ext uri="{FF2B5EF4-FFF2-40B4-BE49-F238E27FC236}">
                  <a16:creationId xmlns:a16="http://schemas.microsoft.com/office/drawing/2014/main" id="{855B032C-F51C-41AA-BCE7-B5C3738297F7}"/>
                </a:ext>
              </a:extLst>
            </p:cNvPr>
            <p:cNvGrpSpPr/>
            <p:nvPr/>
          </p:nvGrpSpPr>
          <p:grpSpPr>
            <a:xfrm>
              <a:off x="2029535" y="7461945"/>
              <a:ext cx="1550993" cy="630944"/>
              <a:chOff x="2027688" y="3730548"/>
              <a:chExt cx="1129794" cy="459599"/>
            </a:xfrm>
          </p:grpSpPr>
          <p:sp>
            <p:nvSpPr>
              <p:cNvPr id="287" name="Rectangle 286">
                <a:extLst>
                  <a:ext uri="{FF2B5EF4-FFF2-40B4-BE49-F238E27FC236}">
                    <a16:creationId xmlns:a16="http://schemas.microsoft.com/office/drawing/2014/main" id="{E95CF53D-3F13-406E-91EA-40A555475E8D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720692" cy="4259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ฟองน้ำ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288" name="Group 287">
                <a:extLst>
                  <a:ext uri="{FF2B5EF4-FFF2-40B4-BE49-F238E27FC236}">
                    <a16:creationId xmlns:a16="http://schemas.microsoft.com/office/drawing/2014/main" id="{4C5C9C84-C0DB-4DEE-B2B9-9B564C15FF6D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9"/>
                <a:chOff x="792278" y="1076321"/>
                <a:chExt cx="381414" cy="502202"/>
              </a:xfrm>
            </p:grpSpPr>
            <p:sp>
              <p:nvSpPr>
                <p:cNvPr id="289" name="Oval 288">
                  <a:extLst>
                    <a:ext uri="{FF2B5EF4-FFF2-40B4-BE49-F238E27FC236}">
                      <a16:creationId xmlns:a16="http://schemas.microsoft.com/office/drawing/2014/main" id="{DC1A6F2B-318D-4974-9B78-C8B981F24A3F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DB6435"/>
                </a:solidFill>
                <a:ln w="19050">
                  <a:solidFill>
                    <a:srgbClr val="C6522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90" name="Rectangle 289">
                  <a:extLst>
                    <a:ext uri="{FF2B5EF4-FFF2-40B4-BE49-F238E27FC236}">
                      <a16:creationId xmlns:a16="http://schemas.microsoft.com/office/drawing/2014/main" id="{B6BE8F4C-8F2D-4926-8CCA-F76567161906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3" cy="50220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1</a:t>
                  </a:r>
                </a:p>
              </p:txBody>
            </p:sp>
          </p:grpSp>
        </p:grpSp>
        <p:pic>
          <p:nvPicPr>
            <p:cNvPr id="286" name="Picture 285">
              <a:extLst>
                <a:ext uri="{FF2B5EF4-FFF2-40B4-BE49-F238E27FC236}">
                  <a16:creationId xmlns:a16="http://schemas.microsoft.com/office/drawing/2014/main" id="{DA291FBF-F445-44FD-AE02-EEC50EE4F629}"/>
                </a:ext>
              </a:extLst>
            </p:cNvPr>
            <p:cNvPicPr>
              <a:picLocks/>
            </p:cNvPicPr>
            <p:nvPr/>
          </p:nvPicPr>
          <p:blipFill>
            <a:blip r:embed="rId21" cstate="screen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7391" y="7857971"/>
              <a:ext cx="5157216" cy="2542032"/>
            </a:xfrm>
            <a:prstGeom prst="rect">
              <a:avLst/>
            </a:prstGeom>
          </p:spPr>
        </p:pic>
      </p:grpSp>
      <p:pic>
        <p:nvPicPr>
          <p:cNvPr id="291" name="close1">
            <a:extLst>
              <a:ext uri="{FF2B5EF4-FFF2-40B4-BE49-F238E27FC236}">
                <a16:creationId xmlns:a16="http://schemas.microsoft.com/office/drawing/2014/main" id="{0B063252-857E-4336-8BE9-75C3136E906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83065"/>
            <a:ext cx="556740" cy="556740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167BC62F-E5D6-47B2-B366-31AC4D9BBA3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7439265">
            <a:off x="4270381" y="5597029"/>
            <a:ext cx="369473" cy="468000"/>
          </a:xfrm>
          <a:prstGeom prst="rect">
            <a:avLst/>
          </a:prstGeom>
        </p:spPr>
      </p:pic>
      <p:pic>
        <p:nvPicPr>
          <p:cNvPr id="84" name="Graphic 83">
            <a:extLst>
              <a:ext uri="{FF2B5EF4-FFF2-40B4-BE49-F238E27FC236}">
                <a16:creationId xmlns:a16="http://schemas.microsoft.com/office/drawing/2014/main" id="{B28A478C-4556-4D2C-892E-9CDA79E15BA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7439265">
            <a:off x="8774714" y="2913079"/>
            <a:ext cx="369473" cy="4680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621FDDF2-AE94-421E-835B-012F352C815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7439265">
            <a:off x="8777785" y="5609219"/>
            <a:ext cx="369473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15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2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 -0.78357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-6.25E-7 -0.7842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7 L 0 3.7037E-6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8426 L -6.25E-7 -2.96296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-6.25E-7 -0.7842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-0.78357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8426 L -6.25E-7 -2.96296E-6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7 L 0 3.7037E-7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-6.25E-7 -0.78426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-0.7835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8426 L -6.25E-7 -2.96296E-6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6 L 0 -1.11111E-6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-6.25E-7 -0.7842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-0.78357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8426 L -6.25E-7 -2.96296E-6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7 L 0 3.7037E-7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1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>
            <a:hlinkClick r:id="rId3" action="ppaction://hlinksldjump"/>
            <a:extLst>
              <a:ext uri="{FF2B5EF4-FFF2-40B4-BE49-F238E27FC236}">
                <a16:creationId xmlns:a16="http://schemas.microsoft.com/office/drawing/2014/main" id="{635D8826-5549-4961-816A-E4FB7B2BAD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233" name="Picture 23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F531628-2C92-439E-A261-642B38FE8D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9" name="Picture 7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466354D-04C4-484D-9387-50F2FECFA8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232" name="Picture 231">
            <a:extLst>
              <a:ext uri="{FF2B5EF4-FFF2-40B4-BE49-F238E27FC236}">
                <a16:creationId xmlns:a16="http://schemas.microsoft.com/office/drawing/2014/main" id="{D58ADA33-26FC-437B-90A2-4CEA1D23B76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34" name="Picture 233">
            <a:extLst>
              <a:ext uri="{FF2B5EF4-FFF2-40B4-BE49-F238E27FC236}">
                <a16:creationId xmlns:a16="http://schemas.microsoft.com/office/drawing/2014/main" id="{78E04335-79AC-4E98-8AEB-8E39F466F0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8947" y="-364201"/>
            <a:ext cx="4554107" cy="1457070"/>
          </a:xfrm>
          <a:prstGeom prst="rect">
            <a:avLst/>
          </a:prstGeom>
        </p:spPr>
      </p:pic>
      <p:pic>
        <p:nvPicPr>
          <p:cNvPr id="235" name="Picture 234">
            <a:extLst>
              <a:ext uri="{FF2B5EF4-FFF2-40B4-BE49-F238E27FC236}">
                <a16:creationId xmlns:a16="http://schemas.microsoft.com/office/drawing/2014/main" id="{85C2994D-2579-4EF0-9A9B-459FE50F0C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46889" y="780881"/>
            <a:ext cx="3298222" cy="902286"/>
          </a:xfrm>
          <a:prstGeom prst="rect">
            <a:avLst/>
          </a:prstGeom>
        </p:spPr>
      </p:pic>
      <p:grpSp>
        <p:nvGrpSpPr>
          <p:cNvPr id="236" name="Group 235">
            <a:extLst>
              <a:ext uri="{FF2B5EF4-FFF2-40B4-BE49-F238E27FC236}">
                <a16:creationId xmlns:a16="http://schemas.microsoft.com/office/drawing/2014/main" id="{F8CEF348-D4D1-4518-8B5E-A58C8A73BCD8}"/>
              </a:ext>
            </a:extLst>
          </p:cNvPr>
          <p:cNvGrpSpPr/>
          <p:nvPr/>
        </p:nvGrpSpPr>
        <p:grpSpPr>
          <a:xfrm>
            <a:off x="2905705" y="1597211"/>
            <a:ext cx="1825723" cy="1825723"/>
            <a:chOff x="1807531" y="1715320"/>
            <a:chExt cx="1825723" cy="1825723"/>
          </a:xfrm>
        </p:grpSpPr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39F99A02-8BFA-4199-8B09-B6FA1FF483D6}"/>
                </a:ext>
              </a:extLst>
            </p:cNvPr>
            <p:cNvSpPr/>
            <p:nvPr/>
          </p:nvSpPr>
          <p:spPr>
            <a:xfrm>
              <a:off x="1807531" y="1715320"/>
              <a:ext cx="1825723" cy="1825723"/>
            </a:xfrm>
            <a:prstGeom prst="ellipse">
              <a:avLst/>
            </a:prstGeom>
            <a:solidFill>
              <a:srgbClr val="FEF9F4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2" name="Picture 241">
              <a:extLst>
                <a:ext uri="{FF2B5EF4-FFF2-40B4-BE49-F238E27FC236}">
                  <a16:creationId xmlns:a16="http://schemas.microsoft.com/office/drawing/2014/main" id="{1687437A-7A13-4B63-B66E-0C3A335A7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9566" y="1881310"/>
              <a:ext cx="1679319" cy="1500464"/>
            </a:xfrm>
            <a:prstGeom prst="rect">
              <a:avLst/>
            </a:prstGeom>
          </p:spPr>
        </p:pic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id="{7CBE4568-0774-44DF-8842-87F1F8CF40D9}"/>
              </a:ext>
            </a:extLst>
          </p:cNvPr>
          <p:cNvGrpSpPr/>
          <p:nvPr/>
        </p:nvGrpSpPr>
        <p:grpSpPr>
          <a:xfrm>
            <a:off x="2349597" y="3471355"/>
            <a:ext cx="2818736" cy="584775"/>
            <a:chOff x="2027688" y="3671084"/>
            <a:chExt cx="2818736" cy="584775"/>
          </a:xfrm>
        </p:grpSpPr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69F53DCD-2CE9-48E4-892C-48EAC7ED0781}"/>
                </a:ext>
              </a:extLst>
            </p:cNvPr>
            <p:cNvSpPr/>
            <p:nvPr/>
          </p:nvSpPr>
          <p:spPr>
            <a:xfrm>
              <a:off x="2436790" y="3709284"/>
              <a:ext cx="240963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สัตว์ที่มีลำตัวเป็นปล้อง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9687BB27-7974-4D8F-B6EC-4EFD72F7A31F}"/>
                </a:ext>
              </a:extLst>
            </p:cNvPr>
            <p:cNvGrpSpPr/>
            <p:nvPr/>
          </p:nvGrpSpPr>
          <p:grpSpPr>
            <a:xfrm>
              <a:off x="2027688" y="3671084"/>
              <a:ext cx="349058" cy="584775"/>
              <a:chOff x="792278" y="1011345"/>
              <a:chExt cx="381414" cy="638981"/>
            </a:xfrm>
          </p:grpSpPr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id="{1F935155-1015-4DDF-B6A8-71C5C60C68FE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DB6435"/>
              </a:solidFill>
              <a:ln w="19050">
                <a:solidFill>
                  <a:srgbClr val="C6522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7" name="Rectangle 246">
                <a:extLst>
                  <a:ext uri="{FF2B5EF4-FFF2-40B4-BE49-F238E27FC236}">
                    <a16:creationId xmlns:a16="http://schemas.microsoft.com/office/drawing/2014/main" id="{9ED2301F-A12E-4DA8-8BD9-F98F4F6E9945}"/>
                  </a:ext>
                </a:extLst>
              </p:cNvPr>
              <p:cNvSpPr/>
              <p:nvPr/>
            </p:nvSpPr>
            <p:spPr>
              <a:xfrm>
                <a:off x="797177" y="1011345"/>
                <a:ext cx="371689" cy="638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48" name="Group 247">
            <a:extLst>
              <a:ext uri="{FF2B5EF4-FFF2-40B4-BE49-F238E27FC236}">
                <a16:creationId xmlns:a16="http://schemas.microsoft.com/office/drawing/2014/main" id="{08576252-CDB4-4712-BF28-CA921C19C76A}"/>
              </a:ext>
            </a:extLst>
          </p:cNvPr>
          <p:cNvGrpSpPr/>
          <p:nvPr/>
        </p:nvGrpSpPr>
        <p:grpSpPr>
          <a:xfrm>
            <a:off x="6961673" y="3472158"/>
            <a:ext cx="2458061" cy="584775"/>
            <a:chOff x="4604329" y="3671887"/>
            <a:chExt cx="2458061" cy="584775"/>
          </a:xfrm>
        </p:grpSpPr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55B0FBDA-9195-4748-AE72-A7D6039AF52C}"/>
                </a:ext>
              </a:extLst>
            </p:cNvPr>
            <p:cNvSpPr/>
            <p:nvPr/>
          </p:nvSpPr>
          <p:spPr>
            <a:xfrm>
              <a:off x="5013431" y="3710087"/>
              <a:ext cx="204895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สัตว์ทะเลผิวขรุขระ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50" name="Group 249">
              <a:extLst>
                <a:ext uri="{FF2B5EF4-FFF2-40B4-BE49-F238E27FC236}">
                  <a16:creationId xmlns:a16="http://schemas.microsoft.com/office/drawing/2014/main" id="{3F878DF1-10FD-4907-823C-1127F3646E76}"/>
                </a:ext>
              </a:extLst>
            </p:cNvPr>
            <p:cNvGrpSpPr/>
            <p:nvPr/>
          </p:nvGrpSpPr>
          <p:grpSpPr>
            <a:xfrm>
              <a:off x="4604329" y="3671887"/>
              <a:ext cx="349058" cy="584775"/>
              <a:chOff x="792278" y="1011345"/>
              <a:chExt cx="381414" cy="638981"/>
            </a:xfrm>
          </p:grpSpPr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14F99659-A8EA-4A25-8CB3-5446F547776C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DB6435"/>
              </a:solidFill>
              <a:ln w="19050">
                <a:solidFill>
                  <a:srgbClr val="C6522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4" name="Rectangle 293">
                <a:extLst>
                  <a:ext uri="{FF2B5EF4-FFF2-40B4-BE49-F238E27FC236}">
                    <a16:creationId xmlns:a16="http://schemas.microsoft.com/office/drawing/2014/main" id="{C4B5037D-1F94-4BEF-91DB-6A5F6841644A}"/>
                  </a:ext>
                </a:extLst>
              </p:cNvPr>
              <p:cNvSpPr/>
              <p:nvPr/>
            </p:nvSpPr>
            <p:spPr>
              <a:xfrm>
                <a:off x="797177" y="1011345"/>
                <a:ext cx="371689" cy="638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6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97" name="Group 296">
            <a:extLst>
              <a:ext uri="{FF2B5EF4-FFF2-40B4-BE49-F238E27FC236}">
                <a16:creationId xmlns:a16="http://schemas.microsoft.com/office/drawing/2014/main" id="{C7CF6D77-FE29-45F0-BEE5-ABADE663D64D}"/>
              </a:ext>
            </a:extLst>
          </p:cNvPr>
          <p:cNvGrpSpPr/>
          <p:nvPr/>
        </p:nvGrpSpPr>
        <p:grpSpPr>
          <a:xfrm>
            <a:off x="2569208" y="6186862"/>
            <a:ext cx="2379514" cy="584775"/>
            <a:chOff x="8287563" y="3675450"/>
            <a:chExt cx="2379514" cy="584775"/>
          </a:xfrm>
        </p:grpSpPr>
        <p:sp>
          <p:nvSpPr>
            <p:cNvPr id="307" name="Rectangle 306">
              <a:extLst>
                <a:ext uri="{FF2B5EF4-FFF2-40B4-BE49-F238E27FC236}">
                  <a16:creationId xmlns:a16="http://schemas.microsoft.com/office/drawing/2014/main" id="{0A0C1D49-2CD2-4C40-83CF-3CA52FF9F7AD}"/>
                </a:ext>
              </a:extLst>
            </p:cNvPr>
            <p:cNvSpPr/>
            <p:nvPr/>
          </p:nvSpPr>
          <p:spPr>
            <a:xfrm>
              <a:off x="8696666" y="3713650"/>
              <a:ext cx="19704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หอยและหมึกทะเล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313" name="Group 312">
              <a:extLst>
                <a:ext uri="{FF2B5EF4-FFF2-40B4-BE49-F238E27FC236}">
                  <a16:creationId xmlns:a16="http://schemas.microsoft.com/office/drawing/2014/main" id="{8295DEB8-0368-42BF-9C02-24F94AB2C757}"/>
                </a:ext>
              </a:extLst>
            </p:cNvPr>
            <p:cNvGrpSpPr/>
            <p:nvPr/>
          </p:nvGrpSpPr>
          <p:grpSpPr>
            <a:xfrm>
              <a:off x="8287563" y="3675450"/>
              <a:ext cx="359801" cy="584775"/>
              <a:chOff x="792278" y="1011345"/>
              <a:chExt cx="393153" cy="638981"/>
            </a:xfrm>
          </p:grpSpPr>
          <p:sp>
            <p:nvSpPr>
              <p:cNvPr id="323" name="Oval 322">
                <a:extLst>
                  <a:ext uri="{FF2B5EF4-FFF2-40B4-BE49-F238E27FC236}">
                    <a16:creationId xmlns:a16="http://schemas.microsoft.com/office/drawing/2014/main" id="{103FC243-A696-496B-8F9E-A3883BE987A0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DB6435"/>
              </a:solidFill>
              <a:ln w="19050">
                <a:solidFill>
                  <a:srgbClr val="C6522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6" name="Rectangle 325">
                <a:extLst>
                  <a:ext uri="{FF2B5EF4-FFF2-40B4-BE49-F238E27FC236}">
                    <a16:creationId xmlns:a16="http://schemas.microsoft.com/office/drawing/2014/main" id="{A4DBC00A-AADF-4896-B650-5584618ED489}"/>
                  </a:ext>
                </a:extLst>
              </p:cNvPr>
              <p:cNvSpPr/>
              <p:nvPr/>
            </p:nvSpPr>
            <p:spPr>
              <a:xfrm>
                <a:off x="813742" y="1011345"/>
                <a:ext cx="371689" cy="638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7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329" name="Group 328">
            <a:extLst>
              <a:ext uri="{FF2B5EF4-FFF2-40B4-BE49-F238E27FC236}">
                <a16:creationId xmlns:a16="http://schemas.microsoft.com/office/drawing/2014/main" id="{27C6544D-DAD1-4EF9-A2AB-AC68136B8476}"/>
              </a:ext>
            </a:extLst>
          </p:cNvPr>
          <p:cNvGrpSpPr/>
          <p:nvPr/>
        </p:nvGrpSpPr>
        <p:grpSpPr>
          <a:xfrm>
            <a:off x="2900462" y="4308352"/>
            <a:ext cx="1825723" cy="1825723"/>
            <a:chOff x="8558746" y="1715320"/>
            <a:chExt cx="1825723" cy="1825723"/>
          </a:xfrm>
        </p:grpSpPr>
        <p:sp>
          <p:nvSpPr>
            <p:cNvPr id="341" name="Oval 340">
              <a:extLst>
                <a:ext uri="{FF2B5EF4-FFF2-40B4-BE49-F238E27FC236}">
                  <a16:creationId xmlns:a16="http://schemas.microsoft.com/office/drawing/2014/main" id="{B6A22E2D-7ADC-4AE7-A5FC-A4801629B4DF}"/>
                </a:ext>
              </a:extLst>
            </p:cNvPr>
            <p:cNvSpPr/>
            <p:nvPr/>
          </p:nvSpPr>
          <p:spPr>
            <a:xfrm>
              <a:off x="8558746" y="1715320"/>
              <a:ext cx="1825723" cy="1825723"/>
            </a:xfrm>
            <a:prstGeom prst="ellipse">
              <a:avLst/>
            </a:prstGeom>
            <a:solidFill>
              <a:srgbClr val="FEF9F4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6" name="Picture 345">
              <a:extLst>
                <a:ext uri="{FF2B5EF4-FFF2-40B4-BE49-F238E27FC236}">
                  <a16:creationId xmlns:a16="http://schemas.microsoft.com/office/drawing/2014/main" id="{54BC0083-541D-4C87-8206-4A5FB37A13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67714" y="1912570"/>
              <a:ext cx="1607786" cy="1435523"/>
            </a:xfrm>
            <a:prstGeom prst="rect">
              <a:avLst/>
            </a:prstGeom>
          </p:spPr>
        </p:pic>
      </p:grpSp>
      <p:grpSp>
        <p:nvGrpSpPr>
          <p:cNvPr id="356" name="Group 355">
            <a:extLst>
              <a:ext uri="{FF2B5EF4-FFF2-40B4-BE49-F238E27FC236}">
                <a16:creationId xmlns:a16="http://schemas.microsoft.com/office/drawing/2014/main" id="{059E2D5B-116B-4147-9884-0BCB0F2DBC8F}"/>
              </a:ext>
            </a:extLst>
          </p:cNvPr>
          <p:cNvGrpSpPr/>
          <p:nvPr/>
        </p:nvGrpSpPr>
        <p:grpSpPr>
          <a:xfrm>
            <a:off x="7375572" y="4333118"/>
            <a:ext cx="1825723" cy="1825723"/>
            <a:chOff x="3495335" y="4344019"/>
            <a:chExt cx="1825723" cy="1825723"/>
          </a:xfrm>
        </p:grpSpPr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410E6729-BDA9-45C0-850F-D1F3FA2269CB}"/>
                </a:ext>
              </a:extLst>
            </p:cNvPr>
            <p:cNvSpPr/>
            <p:nvPr/>
          </p:nvSpPr>
          <p:spPr>
            <a:xfrm>
              <a:off x="3495335" y="4344019"/>
              <a:ext cx="1825723" cy="1825723"/>
            </a:xfrm>
            <a:prstGeom prst="ellipse">
              <a:avLst/>
            </a:prstGeom>
            <a:solidFill>
              <a:srgbClr val="FEF9F4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1" name="Picture 370">
              <a:extLst>
                <a:ext uri="{FF2B5EF4-FFF2-40B4-BE49-F238E27FC236}">
                  <a16:creationId xmlns:a16="http://schemas.microsoft.com/office/drawing/2014/main" id="{FE91FF34-2118-4CE7-ADD4-70AA43D15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67584" y="4463511"/>
              <a:ext cx="1732127" cy="1546542"/>
            </a:xfrm>
            <a:prstGeom prst="rect">
              <a:avLst/>
            </a:prstGeom>
          </p:spPr>
        </p:pic>
      </p:grpSp>
      <p:grpSp>
        <p:nvGrpSpPr>
          <p:cNvPr id="376" name="Group 375">
            <a:extLst>
              <a:ext uri="{FF2B5EF4-FFF2-40B4-BE49-F238E27FC236}">
                <a16:creationId xmlns:a16="http://schemas.microsoft.com/office/drawing/2014/main" id="{12D6B63A-F1F1-4717-A9CB-911A5457C6B2}"/>
              </a:ext>
            </a:extLst>
          </p:cNvPr>
          <p:cNvGrpSpPr/>
          <p:nvPr/>
        </p:nvGrpSpPr>
        <p:grpSpPr>
          <a:xfrm>
            <a:off x="7378615" y="1597211"/>
            <a:ext cx="1825723" cy="1825723"/>
            <a:chOff x="5183139" y="1715320"/>
            <a:chExt cx="1825723" cy="1825723"/>
          </a:xfrm>
        </p:grpSpPr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0B20C509-5574-4387-8458-0BB0C439B105}"/>
                </a:ext>
              </a:extLst>
            </p:cNvPr>
            <p:cNvSpPr/>
            <p:nvPr/>
          </p:nvSpPr>
          <p:spPr>
            <a:xfrm>
              <a:off x="5183139" y="1715320"/>
              <a:ext cx="1825723" cy="1825723"/>
            </a:xfrm>
            <a:prstGeom prst="ellipse">
              <a:avLst/>
            </a:prstGeom>
            <a:solidFill>
              <a:srgbClr val="FEF9F4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1" name="Picture 390">
              <a:extLst>
                <a:ext uri="{FF2B5EF4-FFF2-40B4-BE49-F238E27FC236}">
                  <a16:creationId xmlns:a16="http://schemas.microsoft.com/office/drawing/2014/main" id="{BF2C31FB-9E73-47BA-9508-E34158498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04998" y="1818959"/>
              <a:ext cx="1783631" cy="1593666"/>
            </a:xfrm>
            <a:prstGeom prst="rect">
              <a:avLst/>
            </a:prstGeom>
          </p:spPr>
        </p:pic>
      </p:grpSp>
      <p:grpSp>
        <p:nvGrpSpPr>
          <p:cNvPr id="399" name="Group 398">
            <a:extLst>
              <a:ext uri="{FF2B5EF4-FFF2-40B4-BE49-F238E27FC236}">
                <a16:creationId xmlns:a16="http://schemas.microsoft.com/office/drawing/2014/main" id="{EC4F0DD5-B547-4EE2-8800-45810709BE88}"/>
              </a:ext>
            </a:extLst>
          </p:cNvPr>
          <p:cNvGrpSpPr/>
          <p:nvPr/>
        </p:nvGrpSpPr>
        <p:grpSpPr>
          <a:xfrm>
            <a:off x="7053044" y="6187530"/>
            <a:ext cx="2275319" cy="584775"/>
            <a:chOff x="3743196" y="6280051"/>
            <a:chExt cx="2275319" cy="584775"/>
          </a:xfrm>
        </p:grpSpPr>
        <p:sp>
          <p:nvSpPr>
            <p:cNvPr id="400" name="Rectangle 399">
              <a:extLst>
                <a:ext uri="{FF2B5EF4-FFF2-40B4-BE49-F238E27FC236}">
                  <a16:creationId xmlns:a16="http://schemas.microsoft.com/office/drawing/2014/main" id="{7F29B49B-CFD2-45AA-9FDE-8579E7DE99F1}"/>
                </a:ext>
              </a:extLst>
            </p:cNvPr>
            <p:cNvSpPr/>
            <p:nvPr/>
          </p:nvSpPr>
          <p:spPr>
            <a:xfrm>
              <a:off x="4152298" y="6318251"/>
              <a:ext cx="186621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สัตว์ที่มีขาเป็นข้อ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01" name="Group 400">
              <a:extLst>
                <a:ext uri="{FF2B5EF4-FFF2-40B4-BE49-F238E27FC236}">
                  <a16:creationId xmlns:a16="http://schemas.microsoft.com/office/drawing/2014/main" id="{77015657-9050-436D-A948-6DC449FF3FF8}"/>
                </a:ext>
              </a:extLst>
            </p:cNvPr>
            <p:cNvGrpSpPr/>
            <p:nvPr/>
          </p:nvGrpSpPr>
          <p:grpSpPr>
            <a:xfrm>
              <a:off x="3743196" y="6280051"/>
              <a:ext cx="349058" cy="584775"/>
              <a:chOff x="792278" y="1011345"/>
              <a:chExt cx="381414" cy="638981"/>
            </a:xfrm>
          </p:grpSpPr>
          <p:sp>
            <p:nvSpPr>
              <p:cNvPr id="402" name="Oval 401">
                <a:extLst>
                  <a:ext uri="{FF2B5EF4-FFF2-40B4-BE49-F238E27FC236}">
                    <a16:creationId xmlns:a16="http://schemas.microsoft.com/office/drawing/2014/main" id="{CB846ED7-4717-4E78-AE58-5913E3CDFD5E}"/>
                  </a:ext>
                </a:extLst>
              </p:cNvPr>
              <p:cNvSpPr/>
              <p:nvPr/>
            </p:nvSpPr>
            <p:spPr>
              <a:xfrm>
                <a:off x="792278" y="1106391"/>
                <a:ext cx="381414" cy="381414"/>
              </a:xfrm>
              <a:prstGeom prst="ellipse">
                <a:avLst/>
              </a:prstGeom>
              <a:solidFill>
                <a:srgbClr val="DB6435"/>
              </a:solidFill>
              <a:ln w="19050">
                <a:solidFill>
                  <a:srgbClr val="C65224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3" name="Rectangle 402">
                <a:extLst>
                  <a:ext uri="{FF2B5EF4-FFF2-40B4-BE49-F238E27FC236}">
                    <a16:creationId xmlns:a16="http://schemas.microsoft.com/office/drawing/2014/main" id="{6E9B7F0D-1AE7-469F-B7E8-D443E2FDD251}"/>
                  </a:ext>
                </a:extLst>
              </p:cNvPr>
              <p:cNvSpPr/>
              <p:nvPr/>
            </p:nvSpPr>
            <p:spPr>
              <a:xfrm>
                <a:off x="797177" y="1011345"/>
                <a:ext cx="371689" cy="638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8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84" name="Graphic 83">
            <a:extLst>
              <a:ext uri="{FF2B5EF4-FFF2-40B4-BE49-F238E27FC236}">
                <a16:creationId xmlns:a16="http://schemas.microsoft.com/office/drawing/2014/main" id="{30989048-7DE8-4FD2-855C-564563970F9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7439265">
            <a:off x="4267310" y="2900889"/>
            <a:ext cx="369473" cy="4680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B01984DA-86D6-4B96-9ADF-E4521875B9D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7439265">
            <a:off x="4270381" y="5597029"/>
            <a:ext cx="369473" cy="468000"/>
          </a:xfrm>
          <a:prstGeom prst="rect">
            <a:avLst/>
          </a:prstGeom>
        </p:spPr>
      </p:pic>
      <p:pic>
        <p:nvPicPr>
          <p:cNvPr id="86" name="Graphic 85">
            <a:extLst>
              <a:ext uri="{FF2B5EF4-FFF2-40B4-BE49-F238E27FC236}">
                <a16:creationId xmlns:a16="http://schemas.microsoft.com/office/drawing/2014/main" id="{D2483CF5-3924-49B1-9882-F526D73765D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7439265">
            <a:off x="8774714" y="2913079"/>
            <a:ext cx="369473" cy="46800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199C27CB-B7F1-4D17-B7E0-FF38041C02C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7439265">
            <a:off x="8777785" y="5609219"/>
            <a:ext cx="369473" cy="468000"/>
          </a:xfrm>
          <a:prstGeom prst="rect">
            <a:avLst/>
          </a:prstGeom>
        </p:spPr>
      </p:pic>
      <p:grpSp>
        <p:nvGrpSpPr>
          <p:cNvPr id="428" name="Group 427">
            <a:extLst>
              <a:ext uri="{FF2B5EF4-FFF2-40B4-BE49-F238E27FC236}">
                <a16:creationId xmlns:a16="http://schemas.microsoft.com/office/drawing/2014/main" id="{6DBE5A22-8DE2-4237-99F0-3FC98B0EB92E}"/>
              </a:ext>
            </a:extLst>
          </p:cNvPr>
          <p:cNvGrpSpPr/>
          <p:nvPr/>
        </p:nvGrpSpPr>
        <p:grpSpPr>
          <a:xfrm>
            <a:off x="1625521" y="7024733"/>
            <a:ext cx="9016457" cy="4782514"/>
            <a:chOff x="1587771" y="7018111"/>
            <a:chExt cx="9016457" cy="4782514"/>
          </a:xfrm>
        </p:grpSpPr>
        <p:sp>
          <p:nvSpPr>
            <p:cNvPr id="429" name="Rectangle: Rounded Corners 428">
              <a:extLst>
                <a:ext uri="{FF2B5EF4-FFF2-40B4-BE49-F238E27FC236}">
                  <a16:creationId xmlns:a16="http://schemas.microsoft.com/office/drawing/2014/main" id="{3F08EE57-8BFE-435D-882A-6F32DE836211}"/>
                </a:ext>
              </a:extLst>
            </p:cNvPr>
            <p:cNvSpPr/>
            <p:nvPr/>
          </p:nvSpPr>
          <p:spPr>
            <a:xfrm>
              <a:off x="1587771" y="7018111"/>
              <a:ext cx="9016457" cy="478251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0" name="Rectangle 429">
              <a:extLst>
                <a:ext uri="{FF2B5EF4-FFF2-40B4-BE49-F238E27FC236}">
                  <a16:creationId xmlns:a16="http://schemas.microsoft.com/office/drawing/2014/main" id="{5D1C5511-4493-413B-875A-59CFEBEB41F1}"/>
                </a:ext>
              </a:extLst>
            </p:cNvPr>
            <p:cNvSpPr/>
            <p:nvPr/>
          </p:nvSpPr>
          <p:spPr>
            <a:xfrm>
              <a:off x="1924352" y="10140025"/>
              <a:ext cx="867987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ตามผิวลำตัวหยาบ ขรุขระ มีสารพวกหินปูนเป็นองค์ประกอบ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ไม่มีส่วนหัว บางชนิดลำตัวแยกเป็นแฉก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31" name="Group 430">
              <a:extLst>
                <a:ext uri="{FF2B5EF4-FFF2-40B4-BE49-F238E27FC236}">
                  <a16:creationId xmlns:a16="http://schemas.microsoft.com/office/drawing/2014/main" id="{6BC38FAD-82C7-44DC-B803-6EDD946826FB}"/>
                </a:ext>
              </a:extLst>
            </p:cNvPr>
            <p:cNvGrpSpPr/>
            <p:nvPr/>
          </p:nvGrpSpPr>
          <p:grpSpPr>
            <a:xfrm>
              <a:off x="2029537" y="7461940"/>
              <a:ext cx="2873471" cy="630942"/>
              <a:chOff x="2027688" y="3730548"/>
              <a:chExt cx="2093129" cy="459598"/>
            </a:xfrm>
          </p:grpSpPr>
          <p:sp>
            <p:nvSpPr>
              <p:cNvPr id="433" name="Rectangle 432">
                <a:extLst>
                  <a:ext uri="{FF2B5EF4-FFF2-40B4-BE49-F238E27FC236}">
                    <a16:creationId xmlns:a16="http://schemas.microsoft.com/office/drawing/2014/main" id="{F20E691D-EC6F-4845-96B0-9AD80257CA31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1684027" cy="425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สัตว์ทะเลผิวขรุขระ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434" name="Group 433">
                <a:extLst>
                  <a:ext uri="{FF2B5EF4-FFF2-40B4-BE49-F238E27FC236}">
                    <a16:creationId xmlns:a16="http://schemas.microsoft.com/office/drawing/2014/main" id="{E446061C-6809-49AF-943C-EF51A4BED714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8"/>
                <a:chOff x="792278" y="1076321"/>
                <a:chExt cx="381414" cy="502201"/>
              </a:xfrm>
            </p:grpSpPr>
            <p:sp>
              <p:nvSpPr>
                <p:cNvPr id="435" name="Oval 434">
                  <a:extLst>
                    <a:ext uri="{FF2B5EF4-FFF2-40B4-BE49-F238E27FC236}">
                      <a16:creationId xmlns:a16="http://schemas.microsoft.com/office/drawing/2014/main" id="{4EE6BD5B-7E40-4AF7-8247-2791262124BF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DB6435"/>
                </a:solidFill>
                <a:ln w="19050">
                  <a:solidFill>
                    <a:srgbClr val="C6522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36" name="Rectangle 435">
                  <a:extLst>
                    <a:ext uri="{FF2B5EF4-FFF2-40B4-BE49-F238E27FC236}">
                      <a16:creationId xmlns:a16="http://schemas.microsoft.com/office/drawing/2014/main" id="{10628735-1A48-4906-8D8B-F04D9840F707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3" cy="5022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6</a:t>
                  </a:r>
                  <a:endPara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432" name="Picture 431">
              <a:extLst>
                <a:ext uri="{FF2B5EF4-FFF2-40B4-BE49-F238E27FC236}">
                  <a16:creationId xmlns:a16="http://schemas.microsoft.com/office/drawing/2014/main" id="{DC1A1798-89DA-44FD-952C-55EE56783B52}"/>
                </a:ext>
              </a:extLst>
            </p:cNvPr>
            <p:cNvPicPr>
              <a:picLocks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7391" y="7897499"/>
              <a:ext cx="5157216" cy="2542032"/>
            </a:xfrm>
            <a:prstGeom prst="rect">
              <a:avLst/>
            </a:prstGeom>
          </p:spPr>
        </p:pic>
      </p:grpSp>
      <p:grpSp>
        <p:nvGrpSpPr>
          <p:cNvPr id="438" name="Group 437">
            <a:extLst>
              <a:ext uri="{FF2B5EF4-FFF2-40B4-BE49-F238E27FC236}">
                <a16:creationId xmlns:a16="http://schemas.microsoft.com/office/drawing/2014/main" id="{183B8F2B-23AE-43F3-AB25-1BFFBF84A856}"/>
              </a:ext>
            </a:extLst>
          </p:cNvPr>
          <p:cNvGrpSpPr/>
          <p:nvPr/>
        </p:nvGrpSpPr>
        <p:grpSpPr>
          <a:xfrm>
            <a:off x="1587772" y="7027683"/>
            <a:ext cx="9016457" cy="4782312"/>
            <a:chOff x="1587771" y="7018112"/>
            <a:chExt cx="9016457" cy="4782312"/>
          </a:xfrm>
        </p:grpSpPr>
        <p:sp>
          <p:nvSpPr>
            <p:cNvPr id="439" name="Rectangle: Rounded Corners 438">
              <a:extLst>
                <a:ext uri="{FF2B5EF4-FFF2-40B4-BE49-F238E27FC236}">
                  <a16:creationId xmlns:a16="http://schemas.microsoft.com/office/drawing/2014/main" id="{E8FDF4DD-D3CF-456E-9F39-C7F5830323EC}"/>
                </a:ext>
              </a:extLst>
            </p:cNvPr>
            <p:cNvSpPr/>
            <p:nvPr/>
          </p:nvSpPr>
          <p:spPr>
            <a:xfrm>
              <a:off x="1587771" y="7018112"/>
              <a:ext cx="9016457" cy="478231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0" name="Rectangle 439">
              <a:extLst>
                <a:ext uri="{FF2B5EF4-FFF2-40B4-BE49-F238E27FC236}">
                  <a16:creationId xmlns:a16="http://schemas.microsoft.com/office/drawing/2014/main" id="{79362F4C-9C89-4395-BF91-E00352F08998}"/>
                </a:ext>
              </a:extLst>
            </p:cNvPr>
            <p:cNvSpPr/>
            <p:nvPr/>
          </p:nvSpPr>
          <p:spPr>
            <a:xfrm>
              <a:off x="1924353" y="10125865"/>
              <a:ext cx="8600286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ลำตัวกลมยาว เป็นปล้องคล้ายวงแหวนต่อกัน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ผิวหนังเปียกชื้น มีระบบหมุนเวียนเลือดแบบปิด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41" name="Group 440">
              <a:extLst>
                <a:ext uri="{FF2B5EF4-FFF2-40B4-BE49-F238E27FC236}">
                  <a16:creationId xmlns:a16="http://schemas.microsoft.com/office/drawing/2014/main" id="{F9FF47F0-B55B-4943-BF3A-8FD188547F37}"/>
                </a:ext>
              </a:extLst>
            </p:cNvPr>
            <p:cNvGrpSpPr/>
            <p:nvPr/>
          </p:nvGrpSpPr>
          <p:grpSpPr>
            <a:xfrm>
              <a:off x="2029535" y="7461940"/>
              <a:ext cx="3290252" cy="630942"/>
              <a:chOff x="2027688" y="3730548"/>
              <a:chExt cx="2396727" cy="459598"/>
            </a:xfrm>
          </p:grpSpPr>
          <p:sp>
            <p:nvSpPr>
              <p:cNvPr id="443" name="Rectangle 442">
                <a:extLst>
                  <a:ext uri="{FF2B5EF4-FFF2-40B4-BE49-F238E27FC236}">
                    <a16:creationId xmlns:a16="http://schemas.microsoft.com/office/drawing/2014/main" id="{874BEB35-2AAB-41F9-B5E1-3338E4652F12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1987625" cy="425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สัตว์ที่มีลำตัวเป็นปล้อง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444" name="Group 443">
                <a:extLst>
                  <a:ext uri="{FF2B5EF4-FFF2-40B4-BE49-F238E27FC236}">
                    <a16:creationId xmlns:a16="http://schemas.microsoft.com/office/drawing/2014/main" id="{4ACB3462-470C-4AAC-BA18-98645959A5A4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8"/>
                <a:chOff x="792278" y="1076321"/>
                <a:chExt cx="381414" cy="502201"/>
              </a:xfrm>
            </p:grpSpPr>
            <p:sp>
              <p:nvSpPr>
                <p:cNvPr id="445" name="Oval 444">
                  <a:extLst>
                    <a:ext uri="{FF2B5EF4-FFF2-40B4-BE49-F238E27FC236}">
                      <a16:creationId xmlns:a16="http://schemas.microsoft.com/office/drawing/2014/main" id="{A87487A2-5E6F-41C3-B320-6FA3E7A74A29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DB6435"/>
                </a:solidFill>
                <a:ln w="19050">
                  <a:solidFill>
                    <a:srgbClr val="C6522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46" name="Rectangle 445">
                  <a:extLst>
                    <a:ext uri="{FF2B5EF4-FFF2-40B4-BE49-F238E27FC236}">
                      <a16:creationId xmlns:a16="http://schemas.microsoft.com/office/drawing/2014/main" id="{402C40CC-21CD-4377-8DC2-81ECB4FCCDE3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3" cy="5022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5</a:t>
                  </a:r>
                  <a:endPara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442" name="Picture 441">
              <a:extLst>
                <a:ext uri="{FF2B5EF4-FFF2-40B4-BE49-F238E27FC236}">
                  <a16:creationId xmlns:a16="http://schemas.microsoft.com/office/drawing/2014/main" id="{4ED1CA13-863B-4FB0-A791-CF2AF2E16FEB}"/>
                </a:ext>
              </a:extLst>
            </p:cNvPr>
            <p:cNvPicPr>
              <a:picLocks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7391" y="7894479"/>
              <a:ext cx="5157216" cy="2542032"/>
            </a:xfrm>
            <a:prstGeom prst="rect">
              <a:avLst/>
            </a:prstGeom>
          </p:spPr>
        </p:pic>
      </p:grpSp>
      <p:grpSp>
        <p:nvGrpSpPr>
          <p:cNvPr id="408" name="Group 407">
            <a:extLst>
              <a:ext uri="{FF2B5EF4-FFF2-40B4-BE49-F238E27FC236}">
                <a16:creationId xmlns:a16="http://schemas.microsoft.com/office/drawing/2014/main" id="{7BE7A2C3-32B6-46B0-B276-EDD8DA1A01BA}"/>
              </a:ext>
            </a:extLst>
          </p:cNvPr>
          <p:cNvGrpSpPr/>
          <p:nvPr/>
        </p:nvGrpSpPr>
        <p:grpSpPr>
          <a:xfrm>
            <a:off x="1587772" y="7028486"/>
            <a:ext cx="9016457" cy="4782514"/>
            <a:chOff x="1587771" y="7018111"/>
            <a:chExt cx="9016457" cy="4782514"/>
          </a:xfrm>
        </p:grpSpPr>
        <p:sp>
          <p:nvSpPr>
            <p:cNvPr id="409" name="Rectangle: Rounded Corners 408">
              <a:extLst>
                <a:ext uri="{FF2B5EF4-FFF2-40B4-BE49-F238E27FC236}">
                  <a16:creationId xmlns:a16="http://schemas.microsoft.com/office/drawing/2014/main" id="{98A36C0F-FC21-4168-8C63-DB035D08EA9F}"/>
                </a:ext>
              </a:extLst>
            </p:cNvPr>
            <p:cNvSpPr/>
            <p:nvPr/>
          </p:nvSpPr>
          <p:spPr>
            <a:xfrm>
              <a:off x="1587771" y="7018111"/>
              <a:ext cx="9016457" cy="478251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0" name="Rectangle 409">
              <a:extLst>
                <a:ext uri="{FF2B5EF4-FFF2-40B4-BE49-F238E27FC236}">
                  <a16:creationId xmlns:a16="http://schemas.microsoft.com/office/drawing/2014/main" id="{B57E42A5-AD98-463A-8FB0-E590BC4964A9}"/>
                </a:ext>
              </a:extLst>
            </p:cNvPr>
            <p:cNvSpPr/>
            <p:nvPr/>
          </p:nvSpPr>
          <p:spPr>
            <a:xfrm>
              <a:off x="1924352" y="10130395"/>
              <a:ext cx="8679876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มีขาเป็นข้อ ๆ ต่อกัน มีเปลือกแข็งหุ้มลำตัว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มีระบบหมุนเวียนเลือด ระบบประสาท และระบบทางเดินอาหารสมบูรณ์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11" name="Group 410">
              <a:extLst>
                <a:ext uri="{FF2B5EF4-FFF2-40B4-BE49-F238E27FC236}">
                  <a16:creationId xmlns:a16="http://schemas.microsoft.com/office/drawing/2014/main" id="{D9A6D609-6E39-4639-B837-5512FA7955BF}"/>
                </a:ext>
              </a:extLst>
            </p:cNvPr>
            <p:cNvGrpSpPr/>
            <p:nvPr/>
          </p:nvGrpSpPr>
          <p:grpSpPr>
            <a:xfrm>
              <a:off x="2029546" y="7461940"/>
              <a:ext cx="2668288" cy="630942"/>
              <a:chOff x="2027688" y="3730548"/>
              <a:chExt cx="1943661" cy="459598"/>
            </a:xfrm>
          </p:grpSpPr>
          <p:sp>
            <p:nvSpPr>
              <p:cNvPr id="413" name="Rectangle 412">
                <a:extLst>
                  <a:ext uri="{FF2B5EF4-FFF2-40B4-BE49-F238E27FC236}">
                    <a16:creationId xmlns:a16="http://schemas.microsoft.com/office/drawing/2014/main" id="{DF580662-49DF-44E9-AC87-8DA515FC6C6B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1534559" cy="425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สัตว์ที่มีขาเป็นข้อ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414" name="Group 413">
                <a:extLst>
                  <a:ext uri="{FF2B5EF4-FFF2-40B4-BE49-F238E27FC236}">
                    <a16:creationId xmlns:a16="http://schemas.microsoft.com/office/drawing/2014/main" id="{A38FD90B-432D-44B8-83A0-7993BC76EE43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8"/>
                <a:chOff x="792278" y="1076321"/>
                <a:chExt cx="381414" cy="502201"/>
              </a:xfrm>
            </p:grpSpPr>
            <p:sp>
              <p:nvSpPr>
                <p:cNvPr id="415" name="Oval 414">
                  <a:extLst>
                    <a:ext uri="{FF2B5EF4-FFF2-40B4-BE49-F238E27FC236}">
                      <a16:creationId xmlns:a16="http://schemas.microsoft.com/office/drawing/2014/main" id="{B4B72EB0-B638-4E36-A437-F16501D21620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DB6435"/>
                </a:solidFill>
                <a:ln w="19050">
                  <a:solidFill>
                    <a:srgbClr val="C6522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16" name="Rectangle 415">
                  <a:extLst>
                    <a:ext uri="{FF2B5EF4-FFF2-40B4-BE49-F238E27FC236}">
                      <a16:creationId xmlns:a16="http://schemas.microsoft.com/office/drawing/2014/main" id="{0CADD862-8B92-4DA3-AE7B-8F738C9B2EFA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2" cy="5022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8</a:t>
                  </a:r>
                  <a:endPara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412" name="Picture 411">
              <a:extLst>
                <a:ext uri="{FF2B5EF4-FFF2-40B4-BE49-F238E27FC236}">
                  <a16:creationId xmlns:a16="http://schemas.microsoft.com/office/drawing/2014/main" id="{E5F4E784-C997-4D91-B8E8-4861684291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7403" y="7895189"/>
              <a:ext cx="5157216" cy="2536367"/>
            </a:xfrm>
            <a:prstGeom prst="rect">
              <a:avLst/>
            </a:prstGeom>
          </p:spPr>
        </p:pic>
      </p:grpSp>
      <p:pic>
        <p:nvPicPr>
          <p:cNvPr id="417" name="close4">
            <a:extLst>
              <a:ext uri="{FF2B5EF4-FFF2-40B4-BE49-F238E27FC236}">
                <a16:creationId xmlns:a16="http://schemas.microsoft.com/office/drawing/2014/main" id="{2B3095BC-E4FD-4B64-88F1-B78A2F2AB9DE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5954" y="6864622"/>
            <a:ext cx="556740" cy="556740"/>
          </a:xfrm>
          <a:prstGeom prst="rect">
            <a:avLst/>
          </a:prstGeom>
        </p:spPr>
      </p:pic>
      <p:grpSp>
        <p:nvGrpSpPr>
          <p:cNvPr id="418" name="Group 417">
            <a:extLst>
              <a:ext uri="{FF2B5EF4-FFF2-40B4-BE49-F238E27FC236}">
                <a16:creationId xmlns:a16="http://schemas.microsoft.com/office/drawing/2014/main" id="{45BB22A2-5CE1-4A20-B90D-11A10A0BD044}"/>
              </a:ext>
            </a:extLst>
          </p:cNvPr>
          <p:cNvGrpSpPr/>
          <p:nvPr/>
        </p:nvGrpSpPr>
        <p:grpSpPr>
          <a:xfrm>
            <a:off x="1587772" y="7027683"/>
            <a:ext cx="9016457" cy="5060108"/>
            <a:chOff x="1587771" y="7018111"/>
            <a:chExt cx="9016457" cy="5060108"/>
          </a:xfrm>
        </p:grpSpPr>
        <p:sp>
          <p:nvSpPr>
            <p:cNvPr id="419" name="Rectangle: Rounded Corners 418">
              <a:extLst>
                <a:ext uri="{FF2B5EF4-FFF2-40B4-BE49-F238E27FC236}">
                  <a16:creationId xmlns:a16="http://schemas.microsoft.com/office/drawing/2014/main" id="{2672895F-3957-48E1-8C86-E5BD81F7096D}"/>
                </a:ext>
              </a:extLst>
            </p:cNvPr>
            <p:cNvSpPr/>
            <p:nvPr/>
          </p:nvSpPr>
          <p:spPr>
            <a:xfrm>
              <a:off x="1587771" y="7018111"/>
              <a:ext cx="9016457" cy="478251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0" name="Rectangle 419">
              <a:extLst>
                <a:ext uri="{FF2B5EF4-FFF2-40B4-BE49-F238E27FC236}">
                  <a16:creationId xmlns:a16="http://schemas.microsoft.com/office/drawing/2014/main" id="{EBBB08FF-4D1B-4EF9-B0BA-88F009A46BC8}"/>
                </a:ext>
              </a:extLst>
            </p:cNvPr>
            <p:cNvSpPr/>
            <p:nvPr/>
          </p:nvSpPr>
          <p:spPr>
            <a:xfrm>
              <a:off x="1924352" y="10139227"/>
              <a:ext cx="855639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หอย มีลำตัวนิ่ม ส่วนใหญ่มีเปลือกแข็ง เพราะเป็นสารพวกหินปูนหุ้มภายนอก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หมึกทะเล มีลำตัวนิ่ม มีโครงแข็งอยู่ภายในลำตัว เคลื่อนที่โดยใช้หนวดและ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การพ่นน้ำ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marL="457200" indent="-457200">
                <a:buFont typeface="Arial" panose="020B0604020202020204" pitchFamily="34" charset="0"/>
                <a:buChar char="•"/>
              </a:pP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21" name="Group 420">
              <a:extLst>
                <a:ext uri="{FF2B5EF4-FFF2-40B4-BE49-F238E27FC236}">
                  <a16:creationId xmlns:a16="http://schemas.microsoft.com/office/drawing/2014/main" id="{3C469399-3070-4228-89FF-12302E586D37}"/>
                </a:ext>
              </a:extLst>
            </p:cNvPr>
            <p:cNvGrpSpPr/>
            <p:nvPr/>
          </p:nvGrpSpPr>
          <p:grpSpPr>
            <a:xfrm>
              <a:off x="2029533" y="7461940"/>
              <a:ext cx="2790115" cy="630942"/>
              <a:chOff x="2027688" y="3730548"/>
              <a:chExt cx="2032411" cy="459598"/>
            </a:xfrm>
          </p:grpSpPr>
          <p:sp>
            <p:nvSpPr>
              <p:cNvPr id="423" name="Rectangle 422">
                <a:extLst>
                  <a:ext uri="{FF2B5EF4-FFF2-40B4-BE49-F238E27FC236}">
                    <a16:creationId xmlns:a16="http://schemas.microsoft.com/office/drawing/2014/main" id="{6D323A50-7EDE-43AD-B9C7-D75996D4421A}"/>
                  </a:ext>
                </a:extLst>
              </p:cNvPr>
              <p:cNvSpPr/>
              <p:nvPr/>
            </p:nvSpPr>
            <p:spPr>
              <a:xfrm>
                <a:off x="2436790" y="3755853"/>
                <a:ext cx="1623309" cy="425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หอยและหมึกทะเล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424" name="Group 423">
                <a:extLst>
                  <a:ext uri="{FF2B5EF4-FFF2-40B4-BE49-F238E27FC236}">
                    <a16:creationId xmlns:a16="http://schemas.microsoft.com/office/drawing/2014/main" id="{3B35DD89-7E3A-414B-A6A6-8F7F74FE0198}"/>
                  </a:ext>
                </a:extLst>
              </p:cNvPr>
              <p:cNvGrpSpPr/>
              <p:nvPr/>
            </p:nvGrpSpPr>
            <p:grpSpPr>
              <a:xfrm>
                <a:off x="2027688" y="3730548"/>
                <a:ext cx="349058" cy="459598"/>
                <a:chOff x="792278" y="1076321"/>
                <a:chExt cx="381414" cy="502201"/>
              </a:xfrm>
            </p:grpSpPr>
            <p:sp>
              <p:nvSpPr>
                <p:cNvPr id="425" name="Oval 424">
                  <a:extLst>
                    <a:ext uri="{FF2B5EF4-FFF2-40B4-BE49-F238E27FC236}">
                      <a16:creationId xmlns:a16="http://schemas.microsoft.com/office/drawing/2014/main" id="{C940C1BB-556C-41A0-B8DA-37C3BF920D8A}"/>
                    </a:ext>
                  </a:extLst>
                </p:cNvPr>
                <p:cNvSpPr/>
                <p:nvPr/>
              </p:nvSpPr>
              <p:spPr>
                <a:xfrm>
                  <a:off x="792278" y="1106391"/>
                  <a:ext cx="381414" cy="381414"/>
                </a:xfrm>
                <a:prstGeom prst="ellipse">
                  <a:avLst/>
                </a:prstGeom>
                <a:solidFill>
                  <a:srgbClr val="DB6435"/>
                </a:solidFill>
                <a:ln w="19050">
                  <a:solidFill>
                    <a:srgbClr val="C65224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26" name="Rectangle 425">
                  <a:extLst>
                    <a:ext uri="{FF2B5EF4-FFF2-40B4-BE49-F238E27FC236}">
                      <a16:creationId xmlns:a16="http://schemas.microsoft.com/office/drawing/2014/main" id="{3D6EE941-1344-4F9F-B393-335DD3461D2A}"/>
                    </a:ext>
                  </a:extLst>
                </p:cNvPr>
                <p:cNvSpPr/>
                <p:nvPr/>
              </p:nvSpPr>
              <p:spPr>
                <a:xfrm>
                  <a:off x="841372" y="1076321"/>
                  <a:ext cx="282233" cy="5022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35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7</a:t>
                  </a:r>
                  <a:endParaRPr lang="en-US" sz="3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422" name="Picture 421">
              <a:extLst>
                <a:ext uri="{FF2B5EF4-FFF2-40B4-BE49-F238E27FC236}">
                  <a16:creationId xmlns:a16="http://schemas.microsoft.com/office/drawing/2014/main" id="{4F59DF36-A96A-4775-B842-11585E093C9B}"/>
                </a:ext>
              </a:extLst>
            </p:cNvPr>
            <p:cNvPicPr>
              <a:picLocks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7386" y="7895543"/>
              <a:ext cx="5157216" cy="2542032"/>
            </a:xfrm>
            <a:prstGeom prst="rect">
              <a:avLst/>
            </a:prstGeom>
          </p:spPr>
        </p:pic>
      </p:grpSp>
      <p:pic>
        <p:nvPicPr>
          <p:cNvPr id="427" name="close3">
            <a:extLst>
              <a:ext uri="{FF2B5EF4-FFF2-40B4-BE49-F238E27FC236}">
                <a16:creationId xmlns:a16="http://schemas.microsoft.com/office/drawing/2014/main" id="{F6832124-870A-42E0-AD12-F1C161AC807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5954" y="6864622"/>
            <a:ext cx="556740" cy="556740"/>
          </a:xfrm>
          <a:prstGeom prst="rect">
            <a:avLst/>
          </a:prstGeom>
        </p:spPr>
      </p:pic>
      <p:pic>
        <p:nvPicPr>
          <p:cNvPr id="437" name="close2">
            <a:extLst>
              <a:ext uri="{FF2B5EF4-FFF2-40B4-BE49-F238E27FC236}">
                <a16:creationId xmlns:a16="http://schemas.microsoft.com/office/drawing/2014/main" id="{809DD7C8-481E-49A0-A3C9-09F1E17F969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5954" y="6864622"/>
            <a:ext cx="556740" cy="556740"/>
          </a:xfrm>
          <a:prstGeom prst="rect">
            <a:avLst/>
          </a:prstGeom>
        </p:spPr>
      </p:pic>
      <p:pic>
        <p:nvPicPr>
          <p:cNvPr id="447" name="close1">
            <a:extLst>
              <a:ext uri="{FF2B5EF4-FFF2-40B4-BE49-F238E27FC236}">
                <a16:creationId xmlns:a16="http://schemas.microsoft.com/office/drawing/2014/main" id="{55EACBAF-5F9A-4897-8740-57B62E7E6E8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5954" y="686462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-0.78357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81481E-6 L -1.04167E-6 -0.7842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7 L 0 3.7037E-7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78426 L -1.04167E-6 4.81481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81481E-6 L -1.04167E-6 -0.7842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5E-6 -0.78357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78426 L -1.04167E-6 4.81481E-6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78357 L 5E-6 3.33333E-6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81481E-6 L -1.04167E-6 -0.78426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 -0.78357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78426 L -1.04167E-6 4.81481E-6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7 L 0 1.48148E-6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81481E-6 L -1.04167E-6 -0.7842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1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-0.78357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78426 L -1.04167E-6 4.81481E-6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3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8357 L 0 3.7037E-7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53C8E60E-5F46-452E-AE9E-4599953643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2AB4E8A4-608E-44B9-84F7-2ED27A3CF289}"/>
              </a:ext>
            </a:extLst>
          </p:cNvPr>
          <p:cNvGrpSpPr/>
          <p:nvPr/>
        </p:nvGrpSpPr>
        <p:grpSpPr>
          <a:xfrm>
            <a:off x="7647562" y="4031556"/>
            <a:ext cx="2142596" cy="690935"/>
            <a:chOff x="7518765" y="3147911"/>
            <a:chExt cx="2142596" cy="690935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5F8D084-C270-4046-9095-A646750BE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610CF2F-F832-4300-8033-B1361C43F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FCC392B-4F22-45A1-A35B-E5BB5FAF204C}"/>
              </a:ext>
            </a:extLst>
          </p:cNvPr>
          <p:cNvGrpSpPr/>
          <p:nvPr/>
        </p:nvGrpSpPr>
        <p:grpSpPr>
          <a:xfrm>
            <a:off x="7647562" y="3994145"/>
            <a:ext cx="2142596" cy="705041"/>
            <a:chOff x="7518765" y="3090603"/>
            <a:chExt cx="2142596" cy="705041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0FCFF778-4C53-4493-B612-F9CE6AC17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97FA822-1D2A-4504-BB27-C225159EC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50" name="รูปภาพ 4">
            <a:extLst>
              <a:ext uri="{FF2B5EF4-FFF2-40B4-BE49-F238E27FC236}">
                <a16:creationId xmlns:a16="http://schemas.microsoft.com/office/drawing/2014/main" id="{4ADE1982-AA3B-40BA-9E3E-FC21F2CAE69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047344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AFFDC6A-5703-40F2-A8C0-7C85D73877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04130" y="134966"/>
            <a:ext cx="6328196" cy="3743268"/>
          </a:xfrm>
          <a:prstGeom prst="rect">
            <a:avLst/>
          </a:prstGeom>
        </p:spPr>
      </p:pic>
      <p:grpSp>
        <p:nvGrpSpPr>
          <p:cNvPr id="46" name="guide">
            <a:extLst>
              <a:ext uri="{FF2B5EF4-FFF2-40B4-BE49-F238E27FC236}">
                <a16:creationId xmlns:a16="http://schemas.microsoft.com/office/drawing/2014/main" id="{B09C3EDF-3A4C-471A-BE3F-1CA0FB87ADD2}"/>
              </a:ext>
            </a:extLst>
          </p:cNvPr>
          <p:cNvGrpSpPr/>
          <p:nvPr/>
        </p:nvGrpSpPr>
        <p:grpSpPr>
          <a:xfrm>
            <a:off x="1587771" y="7081778"/>
            <a:ext cx="9016457" cy="5265663"/>
            <a:chOff x="1542902" y="4187298"/>
            <a:chExt cx="9016457" cy="5265663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72814D1D-4B53-4448-B81D-68E182A417FB}"/>
                </a:ext>
              </a:extLst>
            </p:cNvPr>
            <p:cNvSpPr/>
            <p:nvPr/>
          </p:nvSpPr>
          <p:spPr>
            <a:xfrm>
              <a:off x="1542902" y="4187298"/>
              <a:ext cx="9016457" cy="5265663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5EDDE1D-9EE6-4366-9C8D-6D6B3A1447B4}"/>
                </a:ext>
              </a:extLst>
            </p:cNvPr>
            <p:cNvSpPr/>
            <p:nvPr/>
          </p:nvSpPr>
          <p:spPr>
            <a:xfrm>
              <a:off x="1973199" y="4714096"/>
              <a:ext cx="8281632" cy="44935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22" indent="-313822">
                <a:buFont typeface="Arial" charset="0"/>
                <a:buChar char="•"/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มฐ. ว 1.2 ป.4/1 บรรยายหน้าที่ของราก ลำต้น ใบ และดอก ของพืชดอกโดยใช้ข้อมูลที่</a:t>
              </a:r>
              <a:b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รวบรวมได้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มฐ. ว 1.3 ป.4/1 จำแนกสิ่งมีชีวิตโดยใช้ความเหมือนและความแตกต่างของลักษณะ</a:t>
              </a:r>
              <a:b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ของสิ่งมีชีวิตออกเป็นกลุ่มพืช กลุ่มสัตว์ และกลุ่มที่ไม่ใช่พืชและสัตว์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มฐ. ว 1.3 ป.4/2 จำแนกพืชออกเป็นพืชดอกและพืชไม่มีดอก โดยใช้การมีดอกเป็นเกณฑ์</a:t>
              </a:r>
              <a:b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โดยใช้ข้อมูลที่รวบรวมได้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มฐ. ว 1.3 ป.4/3 จำแนกสัตว์ออกเป็นสัตว์มีกระดูกสันหลังและสัตว์ไม่มีกระดูกสันหลัง</a:t>
              </a:r>
              <a:b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โดยใช้การมีกระดูกสันหลังเป็นเกณฑ์ โดยใช้ข้อมูลที่รวบรวมได้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มฐ. ว 1.3 ป.4/4 บรรยายลักษณะเฉพาะที่สังเกตได้ของสัตว์มีกระดูกสันหลังในกลุ่มปลา</a:t>
              </a:r>
              <a:b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กลุ่มสัตว์สะเทินน้ำสะเทินบก กลุ่มสัตว์เลื้อยคลาน กลุ่มนก และกลุ่มสัตว์เลี้ยงลูกด้วยน้ำนม</a:t>
              </a:r>
              <a:b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และยกตัวอย่างสิ่งมีชีวิตในแต่ละกลุ่ม</a:t>
              </a:r>
            </a:p>
          </p:txBody>
        </p:sp>
      </p:grpSp>
      <p:pic>
        <p:nvPicPr>
          <p:cNvPr id="49" name="close">
            <a:extLst>
              <a:ext uri="{FF2B5EF4-FFF2-40B4-BE49-F238E27FC236}">
                <a16:creationId xmlns:a16="http://schemas.microsoft.com/office/drawing/2014/main" id="{00A32019-00C6-475B-8F1D-D7EC12F6875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937929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27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91967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47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1482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12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 -0.91482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74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33333E-6 L -6.25E-7 -0.91968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90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9A12A9BE-6FE8-4B43-B420-BD9E2A360C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0E20AB2-A737-4900-869E-41388A3C81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481" y="4956945"/>
            <a:ext cx="11235037" cy="190105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15E95DF-5D0B-4277-9A79-9E819C2D76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542DB50-2FA9-44E5-9868-97D63E651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106DDDA-7742-44ED-B894-2BAA7CD70376}"/>
              </a:ext>
            </a:extLst>
          </p:cNvPr>
          <p:cNvGrpSpPr/>
          <p:nvPr/>
        </p:nvGrpSpPr>
        <p:grpSpPr>
          <a:xfrm>
            <a:off x="250204" y="1509032"/>
            <a:ext cx="2560210" cy="1564096"/>
            <a:chOff x="250204" y="1509032"/>
            <a:chExt cx="2560210" cy="156409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B5F0A23-3A4D-4EEF-8DC7-24D9706661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0204" y="1509032"/>
              <a:ext cx="2491720" cy="1564096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24F670A-2EBD-46E6-81F6-8FB38D2D0607}"/>
                </a:ext>
              </a:extLst>
            </p:cNvPr>
            <p:cNvSpPr/>
            <p:nvPr/>
          </p:nvSpPr>
          <p:spPr>
            <a:xfrm>
              <a:off x="250204" y="1584450"/>
              <a:ext cx="256021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เราสามารถใช้เกณฑ์ในการจำแนกกลุ่มสิ่งมีชีวิตได้</a:t>
              </a:r>
            </a:p>
            <a:p>
              <a:pPr algn="ctr"/>
              <a:r>
                <a:rPr lang="th-TH" sz="2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 ลักษณะของสิ่งมีชีวิต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CAEDFD7-5DC1-4C59-AED5-24A8C11983AA}"/>
              </a:ext>
            </a:extLst>
          </p:cNvPr>
          <p:cNvGrpSpPr/>
          <p:nvPr/>
        </p:nvGrpSpPr>
        <p:grpSpPr>
          <a:xfrm>
            <a:off x="3955751" y="420600"/>
            <a:ext cx="3024169" cy="1752494"/>
            <a:chOff x="3955751" y="420600"/>
            <a:chExt cx="2836081" cy="164349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95BA742-A236-4A3C-B519-270F727BB3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9012" y="420600"/>
              <a:ext cx="2832820" cy="1643498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8BBFF43-5BC2-4026-A120-A807076EA1A9}"/>
                </a:ext>
              </a:extLst>
            </p:cNvPr>
            <p:cNvSpPr/>
            <p:nvPr/>
          </p:nvSpPr>
          <p:spPr>
            <a:xfrm>
              <a:off x="3955751" y="611381"/>
              <a:ext cx="283282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และอาจใช้การกินอาหาร</a:t>
              </a:r>
            </a:p>
            <a:p>
              <a:pPr algn="ctr"/>
              <a:r>
                <a:rPr lang="th-TH" sz="2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การสร้างอาหาร และการย่อยสลาย</a:t>
              </a:r>
            </a:p>
            <a:p>
              <a:pPr algn="ctr"/>
              <a:r>
                <a:rPr lang="th-TH" sz="2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ซากสิ่งมีชีวิตเป็นอาหารได้ด้วย</a:t>
              </a:r>
            </a:p>
          </p:txBody>
        </p:sp>
      </p:grpSp>
      <p:pic>
        <p:nvPicPr>
          <p:cNvPr id="13" name="Picture 12">
            <a:hlinkClick r:id="rId9" action="ppaction://hlinksldjump"/>
            <a:extLst>
              <a:ext uri="{FF2B5EF4-FFF2-40B4-BE49-F238E27FC236}">
                <a16:creationId xmlns:a16="http://schemas.microsoft.com/office/drawing/2014/main" id="{14109E9A-64C8-4016-BF9F-AA99988EC56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0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D91D62C-81E8-4753-B95B-E11A5F341C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79066"/>
            <a:ext cx="12192000" cy="54789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244CF2-F2F4-4D5C-9CA0-0B8992BD0E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14AE88A-F6A6-46DE-A2A8-9CEEA21DB9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BC5ABD-2CE6-4E0D-B0F1-7794356267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9755" y="163782"/>
            <a:ext cx="9272491" cy="1810041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2AE49514-6A99-4F66-B76B-B15886212D5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5151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10AC79F-5A33-4D19-8163-36B877CC54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" y="0"/>
            <a:ext cx="12189628" cy="68579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B37137-492D-4E23-BF7B-74D05542C3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DF669A1-F498-482D-94A9-EC4E2E4E4E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0C7A6A-EE9C-4C3F-B811-247239BEE0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1309" y="89245"/>
            <a:ext cx="5409380" cy="1741016"/>
          </a:xfrm>
          <a:prstGeom prst="rect">
            <a:avLst/>
          </a:prstGeom>
        </p:spPr>
      </p:pic>
      <p:pic>
        <p:nvPicPr>
          <p:cNvPr id="9" name="Picture 8">
            <a:hlinkClick r:id="rId7" action="ppaction://hlinksldjump"/>
            <a:extLst>
              <a:ext uri="{FF2B5EF4-FFF2-40B4-BE49-F238E27FC236}">
                <a16:creationId xmlns:a16="http://schemas.microsoft.com/office/drawing/2014/main" id="{92FB86A9-EBC0-4197-A136-09DF1D461CF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3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26A3516-6E39-4DFC-8804-F1257A587B8C}"/>
              </a:ext>
            </a:extLst>
          </p:cNvPr>
          <p:cNvGrpSpPr/>
          <p:nvPr/>
        </p:nvGrpSpPr>
        <p:grpSpPr>
          <a:xfrm>
            <a:off x="490855" y="1909453"/>
            <a:ext cx="3345743" cy="1918848"/>
            <a:chOff x="490855" y="1909453"/>
            <a:chExt cx="3345743" cy="191884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1A20319-C207-4E6F-8F56-2800C8121772}"/>
                </a:ext>
              </a:extLst>
            </p:cNvPr>
            <p:cNvGrpSpPr/>
            <p:nvPr/>
          </p:nvGrpSpPr>
          <p:grpSpPr>
            <a:xfrm>
              <a:off x="490855" y="1909453"/>
              <a:ext cx="3345743" cy="1918848"/>
              <a:chOff x="609599" y="2183265"/>
              <a:chExt cx="3463274" cy="1918848"/>
            </a:xfrm>
          </p:grpSpPr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A74573E0-07A0-43BA-BA80-0B247CF9E764}"/>
                  </a:ext>
                </a:extLst>
              </p:cNvPr>
              <p:cNvSpPr/>
              <p:nvPr/>
            </p:nvSpPr>
            <p:spPr>
              <a:xfrm>
                <a:off x="609599" y="2183265"/>
                <a:ext cx="3450083" cy="1918848"/>
              </a:xfrm>
              <a:prstGeom prst="roundRect">
                <a:avLst>
                  <a:gd name="adj" fmla="val 12047"/>
                </a:avLst>
              </a:prstGeom>
              <a:solidFill>
                <a:schemeClr val="bg1"/>
              </a:solidFill>
              <a:ln>
                <a:solidFill>
                  <a:srgbClr val="CCAF9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38355AA8-1538-490D-8F94-A23DAA7946AA}"/>
                  </a:ext>
                </a:extLst>
              </p:cNvPr>
              <p:cNvGrpSpPr/>
              <p:nvPr/>
            </p:nvGrpSpPr>
            <p:grpSpPr>
              <a:xfrm>
                <a:off x="868723" y="2660435"/>
                <a:ext cx="3204150" cy="892552"/>
                <a:chOff x="1275123" y="2025435"/>
                <a:chExt cx="3204150" cy="892552"/>
              </a:xfrm>
            </p:grpSpPr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5507F302-FCA1-4BF7-B308-7C359FC98FA0}"/>
                    </a:ext>
                  </a:extLst>
                </p:cNvPr>
                <p:cNvSpPr txBox="1"/>
                <p:nvPr/>
              </p:nvSpPr>
              <p:spPr>
                <a:xfrm>
                  <a:off x="1425804" y="2025435"/>
                  <a:ext cx="3053469" cy="8925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ดูดน้ำและธาตุอาหาร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ที่อยู่ในดิน</a:t>
                  </a:r>
                </a:p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ขึ้นไปเลี้ยงส่วนต่าง</a:t>
                  </a:r>
                  <a:r>
                    <a:rPr lang="th-TH" sz="10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ๆ ของพืช</a:t>
                  </a:r>
                </a:p>
              </p:txBody>
            </p: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56369D8A-8EAC-4468-9E1E-63FD88E37FD1}"/>
                    </a:ext>
                  </a:extLst>
                </p:cNvPr>
                <p:cNvSpPr/>
                <p:nvPr/>
              </p:nvSpPr>
              <p:spPr>
                <a:xfrm>
                  <a:off x="1275123" y="2211666"/>
                  <a:ext cx="75833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EB013DB0-6BFA-4E2C-9146-970036647B5F}"/>
                  </a:ext>
                </a:extLst>
              </p:cNvPr>
              <p:cNvGrpSpPr/>
              <p:nvPr/>
            </p:nvGrpSpPr>
            <p:grpSpPr>
              <a:xfrm>
                <a:off x="868723" y="3526899"/>
                <a:ext cx="2832465" cy="492443"/>
                <a:chOff x="1275123" y="1983595"/>
                <a:chExt cx="2832465" cy="492443"/>
              </a:xfrm>
            </p:grpSpPr>
            <p:sp>
              <p:nvSpPr>
                <p:cNvPr id="94" name="TextBox 93">
                  <a:extLst>
                    <a:ext uri="{FF2B5EF4-FFF2-40B4-BE49-F238E27FC236}">
                      <a16:creationId xmlns:a16="http://schemas.microsoft.com/office/drawing/2014/main" id="{E6559906-F54D-46E6-B802-4C097327A004}"/>
                    </a:ext>
                  </a:extLst>
                </p:cNvPr>
                <p:cNvSpPr txBox="1"/>
                <p:nvPr/>
              </p:nvSpPr>
              <p:spPr>
                <a:xfrm>
                  <a:off x="1425804" y="1983595"/>
                  <a:ext cx="2681784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ช่วย</a:t>
                  </a:r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ยึดลำต้น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ให้ตั้งอยู่บนดิน</a:t>
                  </a: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6CAA9D43-4A6B-412D-AB27-201F9BD45662}"/>
                    </a:ext>
                  </a:extLst>
                </p:cNvPr>
                <p:cNvSpPr/>
                <p:nvPr/>
              </p:nvSpPr>
              <p:spPr>
                <a:xfrm>
                  <a:off x="1275123" y="2169826"/>
                  <a:ext cx="75834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A52C3FF-9DFD-412A-8FCF-6DE65528AEA4}"/>
                </a:ext>
              </a:extLst>
            </p:cNvPr>
            <p:cNvSpPr txBox="1"/>
            <p:nvPr/>
          </p:nvSpPr>
          <p:spPr>
            <a:xfrm>
              <a:off x="593788" y="1954117"/>
              <a:ext cx="10518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66524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</a:t>
              </a:r>
              <a:endParaRPr lang="en-US" sz="2800" b="1" dirty="0">
                <a:solidFill>
                  <a:srgbClr val="665248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77" name="Picture 176">
            <a:extLst>
              <a:ext uri="{FF2B5EF4-FFF2-40B4-BE49-F238E27FC236}">
                <a16:creationId xmlns:a16="http://schemas.microsoft.com/office/drawing/2014/main" id="{231307F6-5855-4D55-9D71-E3CF1138A2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6582" cy="6857999"/>
          </a:xfrm>
          <a:prstGeom prst="rect">
            <a:avLst/>
          </a:prstGeom>
        </p:spPr>
      </p:pic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C90A1B6F-A85C-4060-9285-DC4C3F36639D}"/>
              </a:ext>
            </a:extLst>
          </p:cNvPr>
          <p:cNvSpPr/>
          <p:nvPr/>
        </p:nvSpPr>
        <p:spPr>
          <a:xfrm>
            <a:off x="444762" y="1537563"/>
            <a:ext cx="1765038" cy="188568"/>
          </a:xfrm>
          <a:prstGeom prst="roundRect">
            <a:avLst>
              <a:gd name="adj" fmla="val 50000"/>
            </a:avLst>
          </a:prstGeom>
          <a:solidFill>
            <a:srgbClr val="F4E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95C8083-64E6-43CE-A6B3-62A4266D971D}"/>
              </a:ext>
            </a:extLst>
          </p:cNvPr>
          <p:cNvGrpSpPr/>
          <p:nvPr/>
        </p:nvGrpSpPr>
        <p:grpSpPr>
          <a:xfrm>
            <a:off x="519113" y="1076576"/>
            <a:ext cx="461275" cy="674847"/>
            <a:chOff x="792278" y="1107609"/>
            <a:chExt cx="338559" cy="495313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B7173F0-D936-40C2-9A1B-837745E48275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8A6442"/>
            </a:solidFill>
            <a:ln w="19050">
              <a:solidFill>
                <a:srgbClr val="775739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8ECB1DE-9031-4196-9563-5509A05F7C1A}"/>
                </a:ext>
              </a:extLst>
            </p:cNvPr>
            <p:cNvSpPr/>
            <p:nvPr/>
          </p:nvSpPr>
          <p:spPr>
            <a:xfrm>
              <a:off x="825298" y="1107609"/>
              <a:ext cx="264930" cy="4953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8B7A36CB-5222-44BE-BB30-D9CBFFE79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416" y="977980"/>
            <a:ext cx="1548518" cy="1072989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2A197CEA-98DB-4534-A25A-88D8237641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6435" y="112329"/>
            <a:ext cx="7179130" cy="113996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EC84534-939E-4AC1-A36F-56348B752F6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9EB703-537B-4393-BB54-830DD6FA0C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2845754-7B5E-46D9-902E-7D0285AF02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89231" y="1217643"/>
            <a:ext cx="4170025" cy="749873"/>
          </a:xfrm>
          <a:prstGeom prst="rect">
            <a:avLst/>
          </a:prstGeom>
        </p:spPr>
      </p:pic>
      <p:grpSp>
        <p:nvGrpSpPr>
          <p:cNvPr id="13" name="Group 12" hidden="1">
            <a:extLst>
              <a:ext uri="{FF2B5EF4-FFF2-40B4-BE49-F238E27FC236}">
                <a16:creationId xmlns:a16="http://schemas.microsoft.com/office/drawing/2014/main" id="{1635313A-7F26-448A-9147-1FF83A0655D6}"/>
              </a:ext>
            </a:extLst>
          </p:cNvPr>
          <p:cNvGrpSpPr/>
          <p:nvPr/>
        </p:nvGrpSpPr>
        <p:grpSpPr>
          <a:xfrm>
            <a:off x="13668540" y="-493819"/>
            <a:ext cx="1664208" cy="493819"/>
            <a:chOff x="4120674" y="1877165"/>
            <a:chExt cx="1664208" cy="493819"/>
          </a:xfrm>
        </p:grpSpPr>
        <p:sp>
          <p:nvSpPr>
            <p:cNvPr id="216" name="Rectangle: Rounded Corners 215">
              <a:extLst>
                <a:ext uri="{FF2B5EF4-FFF2-40B4-BE49-F238E27FC236}">
                  <a16:creationId xmlns:a16="http://schemas.microsoft.com/office/drawing/2014/main" id="{F33C14A9-CD36-4416-A9E2-7E5DEE9B305C}"/>
                </a:ext>
              </a:extLst>
            </p:cNvPr>
            <p:cNvSpPr/>
            <p:nvPr/>
          </p:nvSpPr>
          <p:spPr>
            <a:xfrm>
              <a:off x="4120674" y="1882212"/>
              <a:ext cx="1664208" cy="407111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80316821-580F-4458-8BBA-10F387600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59888" y="1877165"/>
              <a:ext cx="1261981" cy="493819"/>
            </a:xfrm>
            <a:prstGeom prst="rect">
              <a:avLst/>
            </a:prstGeom>
          </p:spPr>
        </p:pic>
      </p:grpSp>
      <p:grpSp>
        <p:nvGrpSpPr>
          <p:cNvPr id="14" name="Group 13" hidden="1">
            <a:extLst>
              <a:ext uri="{FF2B5EF4-FFF2-40B4-BE49-F238E27FC236}">
                <a16:creationId xmlns:a16="http://schemas.microsoft.com/office/drawing/2014/main" id="{F95F476B-0F3A-4685-B5B8-1C885C7FDEDF}"/>
              </a:ext>
            </a:extLst>
          </p:cNvPr>
          <p:cNvGrpSpPr/>
          <p:nvPr/>
        </p:nvGrpSpPr>
        <p:grpSpPr>
          <a:xfrm>
            <a:off x="13668024" y="144497"/>
            <a:ext cx="1665240" cy="493819"/>
            <a:chOff x="7606826" y="3320344"/>
            <a:chExt cx="1665240" cy="493819"/>
          </a:xfrm>
        </p:grpSpPr>
        <p:sp>
          <p:nvSpPr>
            <p:cNvPr id="224" name="Rectangle: Rounded Corners 223">
              <a:extLst>
                <a:ext uri="{FF2B5EF4-FFF2-40B4-BE49-F238E27FC236}">
                  <a16:creationId xmlns:a16="http://schemas.microsoft.com/office/drawing/2014/main" id="{505598FB-D181-4B03-BC2A-663F757054D6}"/>
                </a:ext>
              </a:extLst>
            </p:cNvPr>
            <p:cNvSpPr/>
            <p:nvPr/>
          </p:nvSpPr>
          <p:spPr>
            <a:xfrm>
              <a:off x="7606826" y="3339156"/>
              <a:ext cx="1665240" cy="407111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 w="19050">
              <a:solidFill>
                <a:srgbClr val="E46C0A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AAB938B9-5EE8-413B-8AA2-5CF6B7D10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39359" y="3320344"/>
              <a:ext cx="1450974" cy="493819"/>
            </a:xfrm>
            <a:prstGeom prst="rect">
              <a:avLst/>
            </a:prstGeom>
          </p:spPr>
        </p:pic>
      </p:grpSp>
      <p:grpSp>
        <p:nvGrpSpPr>
          <p:cNvPr id="15" name="Group 14" hidden="1">
            <a:extLst>
              <a:ext uri="{FF2B5EF4-FFF2-40B4-BE49-F238E27FC236}">
                <a16:creationId xmlns:a16="http://schemas.microsoft.com/office/drawing/2014/main" id="{58BE170E-3B0E-4D35-A287-B6E9B94D93D1}"/>
              </a:ext>
            </a:extLst>
          </p:cNvPr>
          <p:cNvGrpSpPr/>
          <p:nvPr/>
        </p:nvGrpSpPr>
        <p:grpSpPr>
          <a:xfrm>
            <a:off x="13668540" y="811106"/>
            <a:ext cx="1664208" cy="493819"/>
            <a:chOff x="7606824" y="5115665"/>
            <a:chExt cx="1664208" cy="493819"/>
          </a:xfrm>
        </p:grpSpPr>
        <p:sp>
          <p:nvSpPr>
            <p:cNvPr id="232" name="Rectangle: Rounded Corners 231">
              <a:extLst>
                <a:ext uri="{FF2B5EF4-FFF2-40B4-BE49-F238E27FC236}">
                  <a16:creationId xmlns:a16="http://schemas.microsoft.com/office/drawing/2014/main" id="{02878163-4CA7-439F-AB87-557612E45CB6}"/>
                </a:ext>
              </a:extLst>
            </p:cNvPr>
            <p:cNvSpPr/>
            <p:nvPr/>
          </p:nvSpPr>
          <p:spPr>
            <a:xfrm>
              <a:off x="7606824" y="5130237"/>
              <a:ext cx="1664208" cy="407111"/>
            </a:xfrm>
            <a:prstGeom prst="roundRect">
              <a:avLst>
                <a:gd name="adj" fmla="val 50000"/>
              </a:avLst>
            </a:prstGeom>
            <a:solidFill>
              <a:srgbClr val="FF7578"/>
            </a:solidFill>
            <a:ln w="19050">
              <a:solidFill>
                <a:srgbClr val="FF7578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F5C330A-E9E8-4C2C-89CF-C0FE7E995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846038" y="5115665"/>
              <a:ext cx="1261981" cy="493819"/>
            </a:xfrm>
            <a:prstGeom prst="rect">
              <a:avLst/>
            </a:prstGeom>
          </p:spPr>
        </p:pic>
      </p:grpSp>
      <p:pic>
        <p:nvPicPr>
          <p:cNvPr id="64" name="Picture 63">
            <a:hlinkClick r:id="rId12" action="ppaction://hlinksldjump"/>
            <a:extLst>
              <a:ext uri="{FF2B5EF4-FFF2-40B4-BE49-F238E27FC236}">
                <a16:creationId xmlns:a16="http://schemas.microsoft.com/office/drawing/2014/main" id="{66A8EAE8-2108-4BA4-B7F3-908D96FA5CC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05354" y="2053677"/>
            <a:ext cx="1682642" cy="493819"/>
          </a:xfrm>
          <a:prstGeom prst="rect">
            <a:avLst/>
          </a:prstGeom>
        </p:spPr>
      </p:pic>
      <p:pic>
        <p:nvPicPr>
          <p:cNvPr id="65" name="Picture 64">
            <a:hlinkClick r:id="rId14" action="ppaction://hlinksldjump"/>
            <a:extLst>
              <a:ext uri="{FF2B5EF4-FFF2-40B4-BE49-F238E27FC236}">
                <a16:creationId xmlns:a16="http://schemas.microsoft.com/office/drawing/2014/main" id="{0285D234-A3D5-401E-B0EC-B8D18B0FCC6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05354" y="2709757"/>
            <a:ext cx="1682642" cy="493819"/>
          </a:xfrm>
          <a:prstGeom prst="rect">
            <a:avLst/>
          </a:prstGeom>
        </p:spPr>
      </p:pic>
      <p:pic>
        <p:nvPicPr>
          <p:cNvPr id="66" name="Picture 65">
            <a:hlinkClick r:id="rId16" action="ppaction://hlinksldjump"/>
            <a:extLst>
              <a:ext uri="{FF2B5EF4-FFF2-40B4-BE49-F238E27FC236}">
                <a16:creationId xmlns:a16="http://schemas.microsoft.com/office/drawing/2014/main" id="{380E4523-1C1F-4A4F-83EB-F588BDF03E5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05354" y="3365837"/>
            <a:ext cx="1682642" cy="493819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0AB2B3E6-F18C-4ED6-827A-16F920FD6A37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9704337" y="2177274"/>
            <a:ext cx="369473" cy="468000"/>
          </a:xfrm>
          <a:prstGeom prst="rect">
            <a:avLst/>
          </a:prstGeom>
        </p:spPr>
      </p:pic>
      <p:pic>
        <p:nvPicPr>
          <p:cNvPr id="38" name="Picture 37">
            <a:hlinkClick r:id="rId20" action="ppaction://hlinksldjump"/>
            <a:extLst>
              <a:ext uri="{FF2B5EF4-FFF2-40B4-BE49-F238E27FC236}">
                <a16:creationId xmlns:a16="http://schemas.microsoft.com/office/drawing/2014/main" id="{FF91A48B-F960-402B-8507-72C4048C255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0371CA40-4024-441B-A24F-2B8F68F6FDA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9704337" y="2850339"/>
            <a:ext cx="369473" cy="4680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C272A94A-53FF-4B92-9952-91DB67A5081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7439265">
            <a:off x="9704337" y="3480323"/>
            <a:ext cx="369473" cy="468000"/>
          </a:xfrm>
          <a:prstGeom prst="rect">
            <a:avLst/>
          </a:prstGeom>
        </p:spPr>
      </p:pic>
      <p:pic>
        <p:nvPicPr>
          <p:cNvPr id="43" name="Picture 42">
            <a:hlinkClick r:id="rId22" action="ppaction://hlinksldjump"/>
            <a:extLst>
              <a:ext uri="{FF2B5EF4-FFF2-40B4-BE49-F238E27FC236}">
                <a16:creationId xmlns:a16="http://schemas.microsoft.com/office/drawing/2014/main" id="{8FE0286B-835D-47D7-9681-A2C7E3990E6B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75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75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375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8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4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75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375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1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26A3516-6E39-4DFC-8804-F1257A587B8C}"/>
              </a:ext>
            </a:extLst>
          </p:cNvPr>
          <p:cNvGrpSpPr/>
          <p:nvPr/>
        </p:nvGrpSpPr>
        <p:grpSpPr>
          <a:xfrm>
            <a:off x="490855" y="1909453"/>
            <a:ext cx="3345743" cy="1918848"/>
            <a:chOff x="490855" y="1909453"/>
            <a:chExt cx="3345743" cy="191884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1A20319-C207-4E6F-8F56-2800C8121772}"/>
                </a:ext>
              </a:extLst>
            </p:cNvPr>
            <p:cNvGrpSpPr/>
            <p:nvPr/>
          </p:nvGrpSpPr>
          <p:grpSpPr>
            <a:xfrm>
              <a:off x="490855" y="1909453"/>
              <a:ext cx="3345743" cy="1918848"/>
              <a:chOff x="609599" y="2183265"/>
              <a:chExt cx="3463274" cy="1918848"/>
            </a:xfrm>
          </p:grpSpPr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A74573E0-07A0-43BA-BA80-0B247CF9E764}"/>
                  </a:ext>
                </a:extLst>
              </p:cNvPr>
              <p:cNvSpPr/>
              <p:nvPr/>
            </p:nvSpPr>
            <p:spPr>
              <a:xfrm>
                <a:off x="609599" y="2183265"/>
                <a:ext cx="3450083" cy="1918848"/>
              </a:xfrm>
              <a:prstGeom prst="roundRect">
                <a:avLst>
                  <a:gd name="adj" fmla="val 12047"/>
                </a:avLst>
              </a:prstGeom>
              <a:solidFill>
                <a:schemeClr val="bg1"/>
              </a:solidFill>
              <a:ln>
                <a:solidFill>
                  <a:srgbClr val="CCAF9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38355AA8-1538-490D-8F94-A23DAA7946AA}"/>
                  </a:ext>
                </a:extLst>
              </p:cNvPr>
              <p:cNvGrpSpPr/>
              <p:nvPr/>
            </p:nvGrpSpPr>
            <p:grpSpPr>
              <a:xfrm>
                <a:off x="868723" y="2660435"/>
                <a:ext cx="3204150" cy="892552"/>
                <a:chOff x="1275123" y="2025435"/>
                <a:chExt cx="3204150" cy="892552"/>
              </a:xfrm>
            </p:grpSpPr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5507F302-FCA1-4BF7-B308-7C359FC98FA0}"/>
                    </a:ext>
                  </a:extLst>
                </p:cNvPr>
                <p:cNvSpPr txBox="1"/>
                <p:nvPr/>
              </p:nvSpPr>
              <p:spPr>
                <a:xfrm>
                  <a:off x="1425804" y="2025435"/>
                  <a:ext cx="3053469" cy="8925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ดูดน้ำและธาตุอาหาร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ที่อยู่ในดิน</a:t>
                  </a:r>
                </a:p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ขึ้นไปเลี้ยงส่วนต่าง</a:t>
                  </a:r>
                  <a:r>
                    <a:rPr lang="th-TH" sz="10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ๆ ของพืช</a:t>
                  </a:r>
                </a:p>
              </p:txBody>
            </p: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56369D8A-8EAC-4468-9E1E-63FD88E37FD1}"/>
                    </a:ext>
                  </a:extLst>
                </p:cNvPr>
                <p:cNvSpPr/>
                <p:nvPr/>
              </p:nvSpPr>
              <p:spPr>
                <a:xfrm>
                  <a:off x="1275123" y="2211666"/>
                  <a:ext cx="75833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EB013DB0-6BFA-4E2C-9146-970036647B5F}"/>
                  </a:ext>
                </a:extLst>
              </p:cNvPr>
              <p:cNvGrpSpPr/>
              <p:nvPr/>
            </p:nvGrpSpPr>
            <p:grpSpPr>
              <a:xfrm>
                <a:off x="868723" y="3526899"/>
                <a:ext cx="2832465" cy="492443"/>
                <a:chOff x="1275123" y="1983595"/>
                <a:chExt cx="2832465" cy="492443"/>
              </a:xfrm>
            </p:grpSpPr>
            <p:sp>
              <p:nvSpPr>
                <p:cNvPr id="94" name="TextBox 93">
                  <a:extLst>
                    <a:ext uri="{FF2B5EF4-FFF2-40B4-BE49-F238E27FC236}">
                      <a16:creationId xmlns:a16="http://schemas.microsoft.com/office/drawing/2014/main" id="{E6559906-F54D-46E6-B802-4C097327A004}"/>
                    </a:ext>
                  </a:extLst>
                </p:cNvPr>
                <p:cNvSpPr txBox="1"/>
                <p:nvPr/>
              </p:nvSpPr>
              <p:spPr>
                <a:xfrm>
                  <a:off x="1425804" y="1983595"/>
                  <a:ext cx="2681784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ช่วย</a:t>
                  </a:r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ยึดลำต้น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ให้ตั้งอยู่บนดิน</a:t>
                  </a: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6CAA9D43-4A6B-412D-AB27-201F9BD45662}"/>
                    </a:ext>
                  </a:extLst>
                </p:cNvPr>
                <p:cNvSpPr/>
                <p:nvPr/>
              </p:nvSpPr>
              <p:spPr>
                <a:xfrm>
                  <a:off x="1275123" y="2169826"/>
                  <a:ext cx="75834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A52C3FF-9DFD-412A-8FCF-6DE65528AEA4}"/>
                </a:ext>
              </a:extLst>
            </p:cNvPr>
            <p:cNvSpPr txBox="1"/>
            <p:nvPr/>
          </p:nvSpPr>
          <p:spPr>
            <a:xfrm>
              <a:off x="593788" y="1954117"/>
              <a:ext cx="10518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66524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</a:t>
              </a:r>
              <a:endParaRPr lang="en-US" sz="2800" b="1" dirty="0">
                <a:solidFill>
                  <a:srgbClr val="665248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77" name="Picture 176">
            <a:extLst>
              <a:ext uri="{FF2B5EF4-FFF2-40B4-BE49-F238E27FC236}">
                <a16:creationId xmlns:a16="http://schemas.microsoft.com/office/drawing/2014/main" id="{231307F6-5855-4D55-9D71-E3CF1138A2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6582" cy="6857999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45E8CC7B-EBB4-4A3E-93A7-0937853FE81A}"/>
              </a:ext>
            </a:extLst>
          </p:cNvPr>
          <p:cNvGrpSpPr/>
          <p:nvPr/>
        </p:nvGrpSpPr>
        <p:grpSpPr>
          <a:xfrm>
            <a:off x="8188935" y="2261992"/>
            <a:ext cx="3512210" cy="1167008"/>
            <a:chOff x="7689232" y="2061967"/>
            <a:chExt cx="3512210" cy="1167008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20FDF1F2-2EFA-461E-B269-AF1E0769546F}"/>
                </a:ext>
              </a:extLst>
            </p:cNvPr>
            <p:cNvSpPr/>
            <p:nvPr/>
          </p:nvSpPr>
          <p:spPr>
            <a:xfrm>
              <a:off x="7689232" y="2061967"/>
              <a:ext cx="3512210" cy="1167008"/>
            </a:xfrm>
            <a:prstGeom prst="roundRect">
              <a:avLst>
                <a:gd name="adj" fmla="val 19021"/>
              </a:avLst>
            </a:prstGeom>
            <a:solidFill>
              <a:schemeClr val="bg1"/>
            </a:solidFill>
            <a:ln w="12700">
              <a:solidFill>
                <a:srgbClr val="0070C0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16F3629-E642-4F08-8853-B091352F8664}"/>
                </a:ext>
              </a:extLst>
            </p:cNvPr>
            <p:cNvSpPr txBox="1"/>
            <p:nvPr/>
          </p:nvSpPr>
          <p:spPr>
            <a:xfrm>
              <a:off x="7864055" y="2295437"/>
              <a:ext cx="3207929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มีลักษณะช่วงโคนรากโตแล้วค่อย</a:t>
              </a:r>
              <a:r>
                <a:rPr lang="th-TH" sz="1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เรียวเล็กลงไปจนถึงช่วงปลายราก</a:t>
              </a:r>
            </a:p>
          </p:txBody>
        </p:sp>
      </p:grp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C90A1B6F-A85C-4060-9285-DC4C3F36639D}"/>
              </a:ext>
            </a:extLst>
          </p:cNvPr>
          <p:cNvSpPr/>
          <p:nvPr/>
        </p:nvSpPr>
        <p:spPr>
          <a:xfrm>
            <a:off x="444762" y="1537563"/>
            <a:ext cx="1765038" cy="188568"/>
          </a:xfrm>
          <a:prstGeom prst="roundRect">
            <a:avLst>
              <a:gd name="adj" fmla="val 50000"/>
            </a:avLst>
          </a:prstGeom>
          <a:solidFill>
            <a:srgbClr val="F4E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95C8083-64E6-43CE-A6B3-62A4266D971D}"/>
              </a:ext>
            </a:extLst>
          </p:cNvPr>
          <p:cNvGrpSpPr/>
          <p:nvPr/>
        </p:nvGrpSpPr>
        <p:grpSpPr>
          <a:xfrm>
            <a:off x="519113" y="1076576"/>
            <a:ext cx="461275" cy="674847"/>
            <a:chOff x="792278" y="1107609"/>
            <a:chExt cx="338559" cy="495313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B7173F0-D936-40C2-9A1B-837745E48275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8A6442"/>
            </a:solidFill>
            <a:ln w="19050">
              <a:solidFill>
                <a:srgbClr val="775739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8ECB1DE-9031-4196-9563-5509A05F7C1A}"/>
                </a:ext>
              </a:extLst>
            </p:cNvPr>
            <p:cNvSpPr/>
            <p:nvPr/>
          </p:nvSpPr>
          <p:spPr>
            <a:xfrm>
              <a:off x="825298" y="1107609"/>
              <a:ext cx="264930" cy="4953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8B7A36CB-5222-44BE-BB30-D9CBFFE79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416" y="977980"/>
            <a:ext cx="1548518" cy="107298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EC84534-939E-4AC1-A36F-56348B752F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9EB703-537B-4393-BB54-830DD6FA0C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2845754-7B5E-46D9-902E-7D0285AF02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9231" y="1217643"/>
            <a:ext cx="4170025" cy="749873"/>
          </a:xfrm>
          <a:prstGeom prst="rect">
            <a:avLst/>
          </a:prstGeom>
        </p:spPr>
      </p:pic>
      <p:grpSp>
        <p:nvGrpSpPr>
          <p:cNvPr id="13" name="Group 12" hidden="1">
            <a:extLst>
              <a:ext uri="{FF2B5EF4-FFF2-40B4-BE49-F238E27FC236}">
                <a16:creationId xmlns:a16="http://schemas.microsoft.com/office/drawing/2014/main" id="{1635313A-7F26-448A-9147-1FF83A0655D6}"/>
              </a:ext>
            </a:extLst>
          </p:cNvPr>
          <p:cNvGrpSpPr/>
          <p:nvPr/>
        </p:nvGrpSpPr>
        <p:grpSpPr>
          <a:xfrm>
            <a:off x="13668540" y="-493819"/>
            <a:ext cx="1664208" cy="493819"/>
            <a:chOff x="4120674" y="1877165"/>
            <a:chExt cx="1664208" cy="493819"/>
          </a:xfrm>
        </p:grpSpPr>
        <p:sp>
          <p:nvSpPr>
            <p:cNvPr id="216" name="Rectangle: Rounded Corners 215">
              <a:extLst>
                <a:ext uri="{FF2B5EF4-FFF2-40B4-BE49-F238E27FC236}">
                  <a16:creationId xmlns:a16="http://schemas.microsoft.com/office/drawing/2014/main" id="{F33C14A9-CD36-4416-A9E2-7E5DEE9B305C}"/>
                </a:ext>
              </a:extLst>
            </p:cNvPr>
            <p:cNvSpPr/>
            <p:nvPr/>
          </p:nvSpPr>
          <p:spPr>
            <a:xfrm>
              <a:off x="4120674" y="1882212"/>
              <a:ext cx="1664208" cy="407111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80316821-580F-4458-8BBA-10F387600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59888" y="1877165"/>
              <a:ext cx="1261981" cy="493819"/>
            </a:xfrm>
            <a:prstGeom prst="rect">
              <a:avLst/>
            </a:prstGeom>
          </p:spPr>
        </p:pic>
      </p:grpSp>
      <p:grpSp>
        <p:nvGrpSpPr>
          <p:cNvPr id="14" name="Group 13" hidden="1">
            <a:extLst>
              <a:ext uri="{FF2B5EF4-FFF2-40B4-BE49-F238E27FC236}">
                <a16:creationId xmlns:a16="http://schemas.microsoft.com/office/drawing/2014/main" id="{F95F476B-0F3A-4685-B5B8-1C885C7FDEDF}"/>
              </a:ext>
            </a:extLst>
          </p:cNvPr>
          <p:cNvGrpSpPr/>
          <p:nvPr/>
        </p:nvGrpSpPr>
        <p:grpSpPr>
          <a:xfrm>
            <a:off x="13668024" y="144497"/>
            <a:ext cx="1665240" cy="493819"/>
            <a:chOff x="7606826" y="3320344"/>
            <a:chExt cx="1665240" cy="493819"/>
          </a:xfrm>
        </p:grpSpPr>
        <p:sp>
          <p:nvSpPr>
            <p:cNvPr id="224" name="Rectangle: Rounded Corners 223">
              <a:extLst>
                <a:ext uri="{FF2B5EF4-FFF2-40B4-BE49-F238E27FC236}">
                  <a16:creationId xmlns:a16="http://schemas.microsoft.com/office/drawing/2014/main" id="{505598FB-D181-4B03-BC2A-663F757054D6}"/>
                </a:ext>
              </a:extLst>
            </p:cNvPr>
            <p:cNvSpPr/>
            <p:nvPr/>
          </p:nvSpPr>
          <p:spPr>
            <a:xfrm>
              <a:off x="7606826" y="3339156"/>
              <a:ext cx="1665240" cy="407111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 w="19050">
              <a:solidFill>
                <a:srgbClr val="E46C0A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AAB938B9-5EE8-413B-8AA2-5CF6B7D10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739359" y="3320344"/>
              <a:ext cx="1450974" cy="493819"/>
            </a:xfrm>
            <a:prstGeom prst="rect">
              <a:avLst/>
            </a:prstGeom>
          </p:spPr>
        </p:pic>
      </p:grpSp>
      <p:grpSp>
        <p:nvGrpSpPr>
          <p:cNvPr id="15" name="Group 14" hidden="1">
            <a:extLst>
              <a:ext uri="{FF2B5EF4-FFF2-40B4-BE49-F238E27FC236}">
                <a16:creationId xmlns:a16="http://schemas.microsoft.com/office/drawing/2014/main" id="{58BE170E-3B0E-4D35-A287-B6E9B94D93D1}"/>
              </a:ext>
            </a:extLst>
          </p:cNvPr>
          <p:cNvGrpSpPr/>
          <p:nvPr/>
        </p:nvGrpSpPr>
        <p:grpSpPr>
          <a:xfrm>
            <a:off x="13668540" y="811106"/>
            <a:ext cx="1664208" cy="493819"/>
            <a:chOff x="7606824" y="5115665"/>
            <a:chExt cx="1664208" cy="493819"/>
          </a:xfrm>
        </p:grpSpPr>
        <p:sp>
          <p:nvSpPr>
            <p:cNvPr id="232" name="Rectangle: Rounded Corners 231">
              <a:extLst>
                <a:ext uri="{FF2B5EF4-FFF2-40B4-BE49-F238E27FC236}">
                  <a16:creationId xmlns:a16="http://schemas.microsoft.com/office/drawing/2014/main" id="{02878163-4CA7-439F-AB87-557612E45CB6}"/>
                </a:ext>
              </a:extLst>
            </p:cNvPr>
            <p:cNvSpPr/>
            <p:nvPr/>
          </p:nvSpPr>
          <p:spPr>
            <a:xfrm>
              <a:off x="7606824" y="5130237"/>
              <a:ext cx="1664208" cy="407111"/>
            </a:xfrm>
            <a:prstGeom prst="roundRect">
              <a:avLst>
                <a:gd name="adj" fmla="val 50000"/>
              </a:avLst>
            </a:prstGeom>
            <a:solidFill>
              <a:srgbClr val="FF7578"/>
            </a:solidFill>
            <a:ln w="19050">
              <a:solidFill>
                <a:srgbClr val="FF7578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F5C330A-E9E8-4C2C-89CF-C0FE7E995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46038" y="5115665"/>
              <a:ext cx="1261981" cy="493819"/>
            </a:xfrm>
            <a:prstGeom prst="rect">
              <a:avLst/>
            </a:prstGeom>
          </p:spPr>
        </p:pic>
      </p:grpSp>
      <p:pic>
        <p:nvPicPr>
          <p:cNvPr id="65" name="Picture 64">
            <a:hlinkClick r:id="rId11" action="ppaction://hlinksldjump"/>
            <a:extLst>
              <a:ext uri="{FF2B5EF4-FFF2-40B4-BE49-F238E27FC236}">
                <a16:creationId xmlns:a16="http://schemas.microsoft.com/office/drawing/2014/main" id="{0285D234-A3D5-401E-B0EC-B8D18B0FCC6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05354" y="3662470"/>
            <a:ext cx="1682642" cy="493819"/>
          </a:xfrm>
          <a:prstGeom prst="rect">
            <a:avLst/>
          </a:prstGeom>
        </p:spPr>
      </p:pic>
      <p:pic>
        <p:nvPicPr>
          <p:cNvPr id="66" name="Picture 65">
            <a:hlinkClick r:id="rId13" action="ppaction://hlinksldjump"/>
            <a:extLst>
              <a:ext uri="{FF2B5EF4-FFF2-40B4-BE49-F238E27FC236}">
                <a16:creationId xmlns:a16="http://schemas.microsoft.com/office/drawing/2014/main" id="{380E4523-1C1F-4A4F-83EB-F588BDF03E5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05354" y="4318550"/>
            <a:ext cx="1682642" cy="49381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369D8FD-0430-4C8D-8537-D1903FAF68B3}"/>
              </a:ext>
            </a:extLst>
          </p:cNvPr>
          <p:cNvGrpSpPr/>
          <p:nvPr/>
        </p:nvGrpSpPr>
        <p:grpSpPr>
          <a:xfrm>
            <a:off x="5906766" y="2275874"/>
            <a:ext cx="2355473" cy="3364483"/>
            <a:chOff x="5906766" y="2275874"/>
            <a:chExt cx="2355473" cy="3364483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9A37C61-7947-4EEA-82D5-E9C77A225954}"/>
                </a:ext>
              </a:extLst>
            </p:cNvPr>
            <p:cNvGrpSpPr/>
            <p:nvPr/>
          </p:nvGrpSpPr>
          <p:grpSpPr>
            <a:xfrm>
              <a:off x="5906766" y="2275874"/>
              <a:ext cx="2355473" cy="3364483"/>
              <a:chOff x="4970462" y="2095500"/>
              <a:chExt cx="2792413" cy="3988594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1444C92D-7AAA-4669-945F-0F11C51E1A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1330" y="2095500"/>
                <a:ext cx="9315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B6673E12-0D29-4A34-9506-EE48A01072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35487" y="2096897"/>
                <a:ext cx="1771332" cy="3916045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053EDBDB-14B8-4540-B17A-ACB3AB2005B7}"/>
                  </a:ext>
                </a:extLst>
              </p:cNvPr>
              <p:cNvSpPr/>
              <p:nvPr/>
            </p:nvSpPr>
            <p:spPr>
              <a:xfrm>
                <a:off x="4970462" y="5961856"/>
                <a:ext cx="122238" cy="12223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FE2838A-2FA0-40F9-802A-F2F36C56505D}"/>
                </a:ext>
              </a:extLst>
            </p:cNvPr>
            <p:cNvSpPr/>
            <p:nvPr/>
          </p:nvSpPr>
          <p:spPr>
            <a:xfrm>
              <a:off x="7070541" y="2339080"/>
              <a:ext cx="449969" cy="493819"/>
            </a:xfrm>
            <a:prstGeom prst="rect">
              <a:avLst/>
            </a:prstGeom>
            <a:solidFill>
              <a:srgbClr val="FFFF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id="{66A8EAE8-2108-4BA4-B7F3-908D96FA5CC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05354" y="2053677"/>
            <a:ext cx="1682642" cy="49381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1C9B8D4-F2C4-4635-B8B6-D51E2503050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6435" y="112329"/>
            <a:ext cx="7179130" cy="1139962"/>
          </a:xfrm>
          <a:prstGeom prst="rect">
            <a:avLst/>
          </a:prstGeom>
        </p:spPr>
      </p:pic>
      <p:pic>
        <p:nvPicPr>
          <p:cNvPr id="50" name="Picture 49">
            <a:hlinkClick r:id="rId17" action="ppaction://hlinksldjump"/>
            <a:extLst>
              <a:ext uri="{FF2B5EF4-FFF2-40B4-BE49-F238E27FC236}">
                <a16:creationId xmlns:a16="http://schemas.microsoft.com/office/drawing/2014/main" id="{880092BB-0AE8-4F62-ACED-F7682E21272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56" name="Picture 55">
            <a:hlinkClick r:id="rId19" action="ppaction://hlinksldjump"/>
            <a:extLst>
              <a:ext uri="{FF2B5EF4-FFF2-40B4-BE49-F238E27FC236}">
                <a16:creationId xmlns:a16="http://schemas.microsoft.com/office/drawing/2014/main" id="{5AC4E161-A600-4924-BB1A-27FB1AA0F822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136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26A3516-6E39-4DFC-8804-F1257A587B8C}"/>
              </a:ext>
            </a:extLst>
          </p:cNvPr>
          <p:cNvGrpSpPr/>
          <p:nvPr/>
        </p:nvGrpSpPr>
        <p:grpSpPr>
          <a:xfrm>
            <a:off x="490855" y="1909453"/>
            <a:ext cx="3345743" cy="1918848"/>
            <a:chOff x="490855" y="1909453"/>
            <a:chExt cx="3345743" cy="191884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1A20319-C207-4E6F-8F56-2800C8121772}"/>
                </a:ext>
              </a:extLst>
            </p:cNvPr>
            <p:cNvGrpSpPr/>
            <p:nvPr/>
          </p:nvGrpSpPr>
          <p:grpSpPr>
            <a:xfrm>
              <a:off x="490855" y="1909453"/>
              <a:ext cx="3345743" cy="1918848"/>
              <a:chOff x="609599" y="2183265"/>
              <a:chExt cx="3463274" cy="1918848"/>
            </a:xfrm>
          </p:grpSpPr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A74573E0-07A0-43BA-BA80-0B247CF9E764}"/>
                  </a:ext>
                </a:extLst>
              </p:cNvPr>
              <p:cNvSpPr/>
              <p:nvPr/>
            </p:nvSpPr>
            <p:spPr>
              <a:xfrm>
                <a:off x="609599" y="2183265"/>
                <a:ext cx="3450083" cy="1918848"/>
              </a:xfrm>
              <a:prstGeom prst="roundRect">
                <a:avLst>
                  <a:gd name="adj" fmla="val 12047"/>
                </a:avLst>
              </a:prstGeom>
              <a:solidFill>
                <a:schemeClr val="bg1"/>
              </a:solidFill>
              <a:ln>
                <a:solidFill>
                  <a:srgbClr val="CCAF9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38355AA8-1538-490D-8F94-A23DAA7946AA}"/>
                  </a:ext>
                </a:extLst>
              </p:cNvPr>
              <p:cNvGrpSpPr/>
              <p:nvPr/>
            </p:nvGrpSpPr>
            <p:grpSpPr>
              <a:xfrm>
                <a:off x="868723" y="2660435"/>
                <a:ext cx="3204150" cy="892552"/>
                <a:chOff x="1275123" y="2025435"/>
                <a:chExt cx="3204150" cy="892552"/>
              </a:xfrm>
            </p:grpSpPr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5507F302-FCA1-4BF7-B308-7C359FC98FA0}"/>
                    </a:ext>
                  </a:extLst>
                </p:cNvPr>
                <p:cNvSpPr txBox="1"/>
                <p:nvPr/>
              </p:nvSpPr>
              <p:spPr>
                <a:xfrm>
                  <a:off x="1425804" y="2025435"/>
                  <a:ext cx="3053469" cy="8925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ดูดน้ำและธาตุอาหาร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ที่อยู่ในดิน</a:t>
                  </a:r>
                </a:p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ขึ้นไปเลี้ยงส่วนต่าง</a:t>
                  </a:r>
                  <a:r>
                    <a:rPr lang="th-TH" sz="10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ๆ ของพืช</a:t>
                  </a:r>
                </a:p>
              </p:txBody>
            </p: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56369D8A-8EAC-4468-9E1E-63FD88E37FD1}"/>
                    </a:ext>
                  </a:extLst>
                </p:cNvPr>
                <p:cNvSpPr/>
                <p:nvPr/>
              </p:nvSpPr>
              <p:spPr>
                <a:xfrm>
                  <a:off x="1275123" y="2211666"/>
                  <a:ext cx="75833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EB013DB0-6BFA-4E2C-9146-970036647B5F}"/>
                  </a:ext>
                </a:extLst>
              </p:cNvPr>
              <p:cNvGrpSpPr/>
              <p:nvPr/>
            </p:nvGrpSpPr>
            <p:grpSpPr>
              <a:xfrm>
                <a:off x="868723" y="3526899"/>
                <a:ext cx="2832465" cy="492443"/>
                <a:chOff x="1275123" y="1983595"/>
                <a:chExt cx="2832465" cy="492443"/>
              </a:xfrm>
            </p:grpSpPr>
            <p:sp>
              <p:nvSpPr>
                <p:cNvPr id="94" name="TextBox 93">
                  <a:extLst>
                    <a:ext uri="{FF2B5EF4-FFF2-40B4-BE49-F238E27FC236}">
                      <a16:creationId xmlns:a16="http://schemas.microsoft.com/office/drawing/2014/main" id="{E6559906-F54D-46E6-B802-4C097327A004}"/>
                    </a:ext>
                  </a:extLst>
                </p:cNvPr>
                <p:cNvSpPr txBox="1"/>
                <p:nvPr/>
              </p:nvSpPr>
              <p:spPr>
                <a:xfrm>
                  <a:off x="1425804" y="1983595"/>
                  <a:ext cx="2681784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ช่วย</a:t>
                  </a:r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ยึดลำต้น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ให้ตั้งอยู่บนดิน</a:t>
                  </a: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6CAA9D43-4A6B-412D-AB27-201F9BD45662}"/>
                    </a:ext>
                  </a:extLst>
                </p:cNvPr>
                <p:cNvSpPr/>
                <p:nvPr/>
              </p:nvSpPr>
              <p:spPr>
                <a:xfrm>
                  <a:off x="1275123" y="2169826"/>
                  <a:ext cx="75834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A52C3FF-9DFD-412A-8FCF-6DE65528AEA4}"/>
                </a:ext>
              </a:extLst>
            </p:cNvPr>
            <p:cNvSpPr txBox="1"/>
            <p:nvPr/>
          </p:nvSpPr>
          <p:spPr>
            <a:xfrm>
              <a:off x="593788" y="1954117"/>
              <a:ext cx="10518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66524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</a:t>
              </a:r>
              <a:endParaRPr lang="en-US" sz="2800" b="1" dirty="0">
                <a:solidFill>
                  <a:srgbClr val="665248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77" name="Picture 176">
            <a:extLst>
              <a:ext uri="{FF2B5EF4-FFF2-40B4-BE49-F238E27FC236}">
                <a16:creationId xmlns:a16="http://schemas.microsoft.com/office/drawing/2014/main" id="{231307F6-5855-4D55-9D71-E3CF1138A2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6582" cy="6857999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18B1FA5A-6BA2-4ADB-9B47-6E60BC01EBE0}"/>
              </a:ext>
            </a:extLst>
          </p:cNvPr>
          <p:cNvGrpSpPr/>
          <p:nvPr/>
        </p:nvGrpSpPr>
        <p:grpSpPr>
          <a:xfrm>
            <a:off x="8188935" y="2924736"/>
            <a:ext cx="3512210" cy="1167008"/>
            <a:chOff x="7689232" y="2061967"/>
            <a:chExt cx="3512210" cy="1167008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88BB542D-904D-4003-A4E7-C1F639B5B52A}"/>
                </a:ext>
              </a:extLst>
            </p:cNvPr>
            <p:cNvSpPr/>
            <p:nvPr/>
          </p:nvSpPr>
          <p:spPr>
            <a:xfrm>
              <a:off x="7689232" y="2061967"/>
              <a:ext cx="3512210" cy="1167008"/>
            </a:xfrm>
            <a:prstGeom prst="roundRect">
              <a:avLst>
                <a:gd name="adj" fmla="val 19021"/>
              </a:avLst>
            </a:prstGeom>
            <a:solidFill>
              <a:schemeClr val="bg1"/>
            </a:solidFill>
            <a:ln w="12700">
              <a:solidFill>
                <a:srgbClr val="E46C0A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B33AF42-3259-4046-A1EA-8801BBB49307}"/>
                </a:ext>
              </a:extLst>
            </p:cNvPr>
            <p:cNvSpPr txBox="1"/>
            <p:nvPr/>
          </p:nvSpPr>
          <p:spPr>
            <a:xfrm>
              <a:off x="7864055" y="2295437"/>
              <a:ext cx="3207929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เป็นรากที่เจริญเติบโตออกมาจาก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รากแก้วและแตกแขนงยาวออกไป</a:t>
              </a:r>
            </a:p>
          </p:txBody>
        </p:sp>
      </p:grp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C90A1B6F-A85C-4060-9285-DC4C3F36639D}"/>
              </a:ext>
            </a:extLst>
          </p:cNvPr>
          <p:cNvSpPr/>
          <p:nvPr/>
        </p:nvSpPr>
        <p:spPr>
          <a:xfrm>
            <a:off x="444762" y="1537563"/>
            <a:ext cx="1765038" cy="188568"/>
          </a:xfrm>
          <a:prstGeom prst="roundRect">
            <a:avLst>
              <a:gd name="adj" fmla="val 50000"/>
            </a:avLst>
          </a:prstGeom>
          <a:solidFill>
            <a:srgbClr val="F4E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95C8083-64E6-43CE-A6B3-62A4266D971D}"/>
              </a:ext>
            </a:extLst>
          </p:cNvPr>
          <p:cNvGrpSpPr/>
          <p:nvPr/>
        </p:nvGrpSpPr>
        <p:grpSpPr>
          <a:xfrm>
            <a:off x="519113" y="1076576"/>
            <a:ext cx="461275" cy="674847"/>
            <a:chOff x="792278" y="1107609"/>
            <a:chExt cx="338559" cy="495313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B7173F0-D936-40C2-9A1B-837745E48275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8A6442"/>
            </a:solidFill>
            <a:ln w="19050">
              <a:solidFill>
                <a:srgbClr val="775739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8ECB1DE-9031-4196-9563-5509A05F7C1A}"/>
                </a:ext>
              </a:extLst>
            </p:cNvPr>
            <p:cNvSpPr/>
            <p:nvPr/>
          </p:nvSpPr>
          <p:spPr>
            <a:xfrm>
              <a:off x="825298" y="1107609"/>
              <a:ext cx="264930" cy="4953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8B7A36CB-5222-44BE-BB30-D9CBFFE79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416" y="977980"/>
            <a:ext cx="1548518" cy="107298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EC84534-939E-4AC1-A36F-56348B752F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9EB703-537B-4393-BB54-830DD6FA0C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2845754-7B5E-46D9-902E-7D0285AF02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9231" y="1217643"/>
            <a:ext cx="4170025" cy="749873"/>
          </a:xfrm>
          <a:prstGeom prst="rect">
            <a:avLst/>
          </a:prstGeom>
        </p:spPr>
      </p:pic>
      <p:grpSp>
        <p:nvGrpSpPr>
          <p:cNvPr id="13" name="Group 12" hidden="1">
            <a:extLst>
              <a:ext uri="{FF2B5EF4-FFF2-40B4-BE49-F238E27FC236}">
                <a16:creationId xmlns:a16="http://schemas.microsoft.com/office/drawing/2014/main" id="{1635313A-7F26-448A-9147-1FF83A0655D6}"/>
              </a:ext>
            </a:extLst>
          </p:cNvPr>
          <p:cNvGrpSpPr/>
          <p:nvPr/>
        </p:nvGrpSpPr>
        <p:grpSpPr>
          <a:xfrm>
            <a:off x="13668540" y="-493819"/>
            <a:ext cx="1664208" cy="493819"/>
            <a:chOff x="4120674" y="1877165"/>
            <a:chExt cx="1664208" cy="493819"/>
          </a:xfrm>
        </p:grpSpPr>
        <p:sp>
          <p:nvSpPr>
            <p:cNvPr id="216" name="Rectangle: Rounded Corners 215">
              <a:extLst>
                <a:ext uri="{FF2B5EF4-FFF2-40B4-BE49-F238E27FC236}">
                  <a16:creationId xmlns:a16="http://schemas.microsoft.com/office/drawing/2014/main" id="{F33C14A9-CD36-4416-A9E2-7E5DEE9B305C}"/>
                </a:ext>
              </a:extLst>
            </p:cNvPr>
            <p:cNvSpPr/>
            <p:nvPr/>
          </p:nvSpPr>
          <p:spPr>
            <a:xfrm>
              <a:off x="4120674" y="1882212"/>
              <a:ext cx="1664208" cy="407111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80316821-580F-4458-8BBA-10F387600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59888" y="1877165"/>
              <a:ext cx="1261981" cy="493819"/>
            </a:xfrm>
            <a:prstGeom prst="rect">
              <a:avLst/>
            </a:prstGeom>
          </p:spPr>
        </p:pic>
      </p:grpSp>
      <p:grpSp>
        <p:nvGrpSpPr>
          <p:cNvPr id="14" name="Group 13" hidden="1">
            <a:extLst>
              <a:ext uri="{FF2B5EF4-FFF2-40B4-BE49-F238E27FC236}">
                <a16:creationId xmlns:a16="http://schemas.microsoft.com/office/drawing/2014/main" id="{F95F476B-0F3A-4685-B5B8-1C885C7FDEDF}"/>
              </a:ext>
            </a:extLst>
          </p:cNvPr>
          <p:cNvGrpSpPr/>
          <p:nvPr/>
        </p:nvGrpSpPr>
        <p:grpSpPr>
          <a:xfrm>
            <a:off x="13668024" y="144497"/>
            <a:ext cx="1665240" cy="493819"/>
            <a:chOff x="7606826" y="3320344"/>
            <a:chExt cx="1665240" cy="493819"/>
          </a:xfrm>
        </p:grpSpPr>
        <p:sp>
          <p:nvSpPr>
            <p:cNvPr id="224" name="Rectangle: Rounded Corners 223">
              <a:extLst>
                <a:ext uri="{FF2B5EF4-FFF2-40B4-BE49-F238E27FC236}">
                  <a16:creationId xmlns:a16="http://schemas.microsoft.com/office/drawing/2014/main" id="{505598FB-D181-4B03-BC2A-663F757054D6}"/>
                </a:ext>
              </a:extLst>
            </p:cNvPr>
            <p:cNvSpPr/>
            <p:nvPr/>
          </p:nvSpPr>
          <p:spPr>
            <a:xfrm>
              <a:off x="7606826" y="3339156"/>
              <a:ext cx="1665240" cy="407111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 w="19050">
              <a:solidFill>
                <a:srgbClr val="E46C0A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AAB938B9-5EE8-413B-8AA2-5CF6B7D10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739359" y="3320344"/>
              <a:ext cx="1450974" cy="493819"/>
            </a:xfrm>
            <a:prstGeom prst="rect">
              <a:avLst/>
            </a:prstGeom>
          </p:spPr>
        </p:pic>
      </p:grpSp>
      <p:grpSp>
        <p:nvGrpSpPr>
          <p:cNvPr id="15" name="Group 14" hidden="1">
            <a:extLst>
              <a:ext uri="{FF2B5EF4-FFF2-40B4-BE49-F238E27FC236}">
                <a16:creationId xmlns:a16="http://schemas.microsoft.com/office/drawing/2014/main" id="{58BE170E-3B0E-4D35-A287-B6E9B94D93D1}"/>
              </a:ext>
            </a:extLst>
          </p:cNvPr>
          <p:cNvGrpSpPr/>
          <p:nvPr/>
        </p:nvGrpSpPr>
        <p:grpSpPr>
          <a:xfrm>
            <a:off x="13668540" y="811106"/>
            <a:ext cx="1664208" cy="493819"/>
            <a:chOff x="7606824" y="5115665"/>
            <a:chExt cx="1664208" cy="493819"/>
          </a:xfrm>
        </p:grpSpPr>
        <p:sp>
          <p:nvSpPr>
            <p:cNvPr id="232" name="Rectangle: Rounded Corners 231">
              <a:extLst>
                <a:ext uri="{FF2B5EF4-FFF2-40B4-BE49-F238E27FC236}">
                  <a16:creationId xmlns:a16="http://schemas.microsoft.com/office/drawing/2014/main" id="{02878163-4CA7-439F-AB87-557612E45CB6}"/>
                </a:ext>
              </a:extLst>
            </p:cNvPr>
            <p:cNvSpPr/>
            <p:nvPr/>
          </p:nvSpPr>
          <p:spPr>
            <a:xfrm>
              <a:off x="7606824" y="5130237"/>
              <a:ext cx="1664208" cy="407111"/>
            </a:xfrm>
            <a:prstGeom prst="roundRect">
              <a:avLst>
                <a:gd name="adj" fmla="val 50000"/>
              </a:avLst>
            </a:prstGeom>
            <a:solidFill>
              <a:srgbClr val="FF7578"/>
            </a:solidFill>
            <a:ln w="19050">
              <a:solidFill>
                <a:srgbClr val="FF7578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F5C330A-E9E8-4C2C-89CF-C0FE7E995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46038" y="5115665"/>
              <a:ext cx="1261981" cy="493819"/>
            </a:xfrm>
            <a:prstGeom prst="rect">
              <a:avLst/>
            </a:prstGeom>
          </p:spPr>
        </p:pic>
      </p:grpSp>
      <p:pic>
        <p:nvPicPr>
          <p:cNvPr id="64" name="Picture 63">
            <a:hlinkClick r:id="rId11" action="ppaction://hlinksldjump"/>
            <a:extLst>
              <a:ext uri="{FF2B5EF4-FFF2-40B4-BE49-F238E27FC236}">
                <a16:creationId xmlns:a16="http://schemas.microsoft.com/office/drawing/2014/main" id="{66A8EAE8-2108-4BA4-B7F3-908D96FA5CC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05354" y="2053677"/>
            <a:ext cx="1682642" cy="493819"/>
          </a:xfrm>
          <a:prstGeom prst="rect">
            <a:avLst/>
          </a:prstGeom>
        </p:spPr>
      </p:pic>
      <p:pic>
        <p:nvPicPr>
          <p:cNvPr id="66" name="Picture 65">
            <a:hlinkClick r:id="rId13" action="ppaction://hlinksldjump"/>
            <a:extLst>
              <a:ext uri="{FF2B5EF4-FFF2-40B4-BE49-F238E27FC236}">
                <a16:creationId xmlns:a16="http://schemas.microsoft.com/office/drawing/2014/main" id="{380E4523-1C1F-4A4F-83EB-F588BDF03E5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05354" y="4452757"/>
            <a:ext cx="1682642" cy="49381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C324944-3EA3-4553-A827-64B4CC3FB0F6}"/>
              </a:ext>
            </a:extLst>
          </p:cNvPr>
          <p:cNvGrpSpPr/>
          <p:nvPr/>
        </p:nvGrpSpPr>
        <p:grpSpPr>
          <a:xfrm>
            <a:off x="6163419" y="2924736"/>
            <a:ext cx="2098819" cy="2715622"/>
            <a:chOff x="6163419" y="2924736"/>
            <a:chExt cx="2098819" cy="2715622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507AD8D-65DD-4BE1-8F23-C74D97E73929}"/>
                </a:ext>
              </a:extLst>
            </p:cNvPr>
            <p:cNvGrpSpPr/>
            <p:nvPr/>
          </p:nvGrpSpPr>
          <p:grpSpPr>
            <a:xfrm>
              <a:off x="6163419" y="2924736"/>
              <a:ext cx="2098819" cy="2715622"/>
              <a:chOff x="5274725" y="2864725"/>
              <a:chExt cx="2488150" cy="3219369"/>
            </a:xfrm>
          </p:grpSpPr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A1CE3E12-9164-4E6E-9603-2772A7BFB2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59789" y="2865040"/>
                <a:ext cx="1003086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0DFD3A71-B49F-4846-9C1A-F78BF73397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35767" y="2864725"/>
                <a:ext cx="1424022" cy="3148216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F771701C-7DDA-4736-AE44-7910C678EB28}"/>
                  </a:ext>
                </a:extLst>
              </p:cNvPr>
              <p:cNvSpPr/>
              <p:nvPr/>
            </p:nvSpPr>
            <p:spPr>
              <a:xfrm>
                <a:off x="5274725" y="5961856"/>
                <a:ext cx="122238" cy="12223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BF51524-A3AE-4D6D-9219-FC53D7F0B23E}"/>
                </a:ext>
              </a:extLst>
            </p:cNvPr>
            <p:cNvSpPr/>
            <p:nvPr/>
          </p:nvSpPr>
          <p:spPr>
            <a:xfrm>
              <a:off x="7162817" y="3203576"/>
              <a:ext cx="304783" cy="311563"/>
            </a:xfrm>
            <a:prstGeom prst="rect">
              <a:avLst/>
            </a:prstGeom>
            <a:solidFill>
              <a:srgbClr val="FFFF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7ABA93C-C7FE-49D0-AE03-B04747201E21}"/>
                </a:ext>
              </a:extLst>
            </p:cNvPr>
            <p:cNvSpPr/>
            <p:nvPr/>
          </p:nvSpPr>
          <p:spPr>
            <a:xfrm>
              <a:off x="7315217" y="3355976"/>
              <a:ext cx="304783" cy="311563"/>
            </a:xfrm>
            <a:prstGeom prst="rect">
              <a:avLst/>
            </a:prstGeom>
            <a:solidFill>
              <a:srgbClr val="FFFF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5" name="Picture 64">
            <a:extLst>
              <a:ext uri="{FF2B5EF4-FFF2-40B4-BE49-F238E27FC236}">
                <a16:creationId xmlns:a16="http://schemas.microsoft.com/office/drawing/2014/main" id="{0285D234-A3D5-401E-B0EC-B8D18B0FCC6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05354" y="2709757"/>
            <a:ext cx="1682642" cy="49381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3950B2B-DD25-4CD3-A2B9-419ED9C137F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6435" y="112329"/>
            <a:ext cx="7179130" cy="1139962"/>
          </a:xfrm>
          <a:prstGeom prst="rect">
            <a:avLst/>
          </a:prstGeom>
        </p:spPr>
      </p:pic>
      <p:pic>
        <p:nvPicPr>
          <p:cNvPr id="60" name="Picture 59">
            <a:hlinkClick r:id="rId17" action="ppaction://hlinksldjump"/>
            <a:extLst>
              <a:ext uri="{FF2B5EF4-FFF2-40B4-BE49-F238E27FC236}">
                <a16:creationId xmlns:a16="http://schemas.microsoft.com/office/drawing/2014/main" id="{B97A4F5E-EAF0-4E6F-B038-EEC607F2980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3" name="Picture 62">
            <a:hlinkClick r:id="rId19" action="ppaction://hlinksldjump"/>
            <a:extLst>
              <a:ext uri="{FF2B5EF4-FFF2-40B4-BE49-F238E27FC236}">
                <a16:creationId xmlns:a16="http://schemas.microsoft.com/office/drawing/2014/main" id="{BD44BD23-A175-4DEF-B953-CC7A2788AA3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90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26A3516-6E39-4DFC-8804-F1257A587B8C}"/>
              </a:ext>
            </a:extLst>
          </p:cNvPr>
          <p:cNvGrpSpPr/>
          <p:nvPr/>
        </p:nvGrpSpPr>
        <p:grpSpPr>
          <a:xfrm>
            <a:off x="490855" y="1909453"/>
            <a:ext cx="3345743" cy="1918848"/>
            <a:chOff x="490855" y="1909453"/>
            <a:chExt cx="3345743" cy="191884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1A20319-C207-4E6F-8F56-2800C8121772}"/>
                </a:ext>
              </a:extLst>
            </p:cNvPr>
            <p:cNvGrpSpPr/>
            <p:nvPr/>
          </p:nvGrpSpPr>
          <p:grpSpPr>
            <a:xfrm>
              <a:off x="490855" y="1909453"/>
              <a:ext cx="3345743" cy="1918848"/>
              <a:chOff x="609599" y="2183265"/>
              <a:chExt cx="3463274" cy="1918848"/>
            </a:xfrm>
          </p:grpSpPr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A74573E0-07A0-43BA-BA80-0B247CF9E764}"/>
                  </a:ext>
                </a:extLst>
              </p:cNvPr>
              <p:cNvSpPr/>
              <p:nvPr/>
            </p:nvSpPr>
            <p:spPr>
              <a:xfrm>
                <a:off x="609599" y="2183265"/>
                <a:ext cx="3450083" cy="1918848"/>
              </a:xfrm>
              <a:prstGeom prst="roundRect">
                <a:avLst>
                  <a:gd name="adj" fmla="val 12047"/>
                </a:avLst>
              </a:prstGeom>
              <a:solidFill>
                <a:schemeClr val="bg1"/>
              </a:solidFill>
              <a:ln>
                <a:solidFill>
                  <a:srgbClr val="CCAF9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38355AA8-1538-490D-8F94-A23DAA7946AA}"/>
                  </a:ext>
                </a:extLst>
              </p:cNvPr>
              <p:cNvGrpSpPr/>
              <p:nvPr/>
            </p:nvGrpSpPr>
            <p:grpSpPr>
              <a:xfrm>
                <a:off x="868723" y="2660435"/>
                <a:ext cx="3204150" cy="892552"/>
                <a:chOff x="1275123" y="2025435"/>
                <a:chExt cx="3204150" cy="892552"/>
              </a:xfrm>
            </p:grpSpPr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5507F302-FCA1-4BF7-B308-7C359FC98FA0}"/>
                    </a:ext>
                  </a:extLst>
                </p:cNvPr>
                <p:cNvSpPr txBox="1"/>
                <p:nvPr/>
              </p:nvSpPr>
              <p:spPr>
                <a:xfrm>
                  <a:off x="1425804" y="2025435"/>
                  <a:ext cx="3053469" cy="8925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ดูดน้ำและธาตุอาหาร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ที่อยู่ในดิน</a:t>
                  </a:r>
                </a:p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ขึ้นไปเลี้ยงส่วนต่าง</a:t>
                  </a:r>
                  <a:r>
                    <a:rPr lang="th-TH" sz="10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ๆ ของพืช</a:t>
                  </a:r>
                </a:p>
              </p:txBody>
            </p: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56369D8A-8EAC-4468-9E1E-63FD88E37FD1}"/>
                    </a:ext>
                  </a:extLst>
                </p:cNvPr>
                <p:cNvSpPr/>
                <p:nvPr/>
              </p:nvSpPr>
              <p:spPr>
                <a:xfrm>
                  <a:off x="1275123" y="2211666"/>
                  <a:ext cx="75833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EB013DB0-6BFA-4E2C-9146-970036647B5F}"/>
                  </a:ext>
                </a:extLst>
              </p:cNvPr>
              <p:cNvGrpSpPr/>
              <p:nvPr/>
            </p:nvGrpSpPr>
            <p:grpSpPr>
              <a:xfrm>
                <a:off x="868723" y="3526899"/>
                <a:ext cx="2832465" cy="492443"/>
                <a:chOff x="1275123" y="1983595"/>
                <a:chExt cx="2832465" cy="492443"/>
              </a:xfrm>
            </p:grpSpPr>
            <p:sp>
              <p:nvSpPr>
                <p:cNvPr id="94" name="TextBox 93">
                  <a:extLst>
                    <a:ext uri="{FF2B5EF4-FFF2-40B4-BE49-F238E27FC236}">
                      <a16:creationId xmlns:a16="http://schemas.microsoft.com/office/drawing/2014/main" id="{E6559906-F54D-46E6-B802-4C097327A004}"/>
                    </a:ext>
                  </a:extLst>
                </p:cNvPr>
                <p:cNvSpPr txBox="1"/>
                <p:nvPr/>
              </p:nvSpPr>
              <p:spPr>
                <a:xfrm>
                  <a:off x="1425804" y="1983595"/>
                  <a:ext cx="2681784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ช่วย</a:t>
                  </a:r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ยึดลำต้น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ให้ตั้งอยู่บนดิน</a:t>
                  </a: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6CAA9D43-4A6B-412D-AB27-201F9BD45662}"/>
                    </a:ext>
                  </a:extLst>
                </p:cNvPr>
                <p:cNvSpPr/>
                <p:nvPr/>
              </p:nvSpPr>
              <p:spPr>
                <a:xfrm>
                  <a:off x="1275123" y="2169826"/>
                  <a:ext cx="75834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A52C3FF-9DFD-412A-8FCF-6DE65528AEA4}"/>
                </a:ext>
              </a:extLst>
            </p:cNvPr>
            <p:cNvSpPr txBox="1"/>
            <p:nvPr/>
          </p:nvSpPr>
          <p:spPr>
            <a:xfrm>
              <a:off x="593788" y="1954117"/>
              <a:ext cx="10518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66524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</a:t>
              </a:r>
              <a:endParaRPr lang="en-US" sz="2800" b="1" dirty="0">
                <a:solidFill>
                  <a:srgbClr val="665248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0AFD817-EDA5-490C-A069-6B33D8B11A9E}"/>
              </a:ext>
            </a:extLst>
          </p:cNvPr>
          <p:cNvGrpSpPr/>
          <p:nvPr/>
        </p:nvGrpSpPr>
        <p:grpSpPr>
          <a:xfrm>
            <a:off x="8188934" y="3608316"/>
            <a:ext cx="3850119" cy="1167008"/>
            <a:chOff x="7689231" y="2061967"/>
            <a:chExt cx="3850119" cy="1167008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67198AFB-7761-44BF-AED5-537969342E31}"/>
                </a:ext>
              </a:extLst>
            </p:cNvPr>
            <p:cNvSpPr/>
            <p:nvPr/>
          </p:nvSpPr>
          <p:spPr>
            <a:xfrm>
              <a:off x="7689231" y="2061967"/>
              <a:ext cx="3850119" cy="1167008"/>
            </a:xfrm>
            <a:prstGeom prst="roundRect">
              <a:avLst>
                <a:gd name="adj" fmla="val 19021"/>
              </a:avLst>
            </a:prstGeom>
            <a:solidFill>
              <a:schemeClr val="bg1"/>
            </a:solidFill>
            <a:ln w="12700">
              <a:solidFill>
                <a:srgbClr val="FF7578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501D5F1-5563-4B0F-84AC-49A57B2018D8}"/>
                </a:ext>
              </a:extLst>
            </p:cNvPr>
            <p:cNvSpPr txBox="1"/>
            <p:nvPr/>
          </p:nvSpPr>
          <p:spPr>
            <a:xfrm>
              <a:off x="7864055" y="2295437"/>
              <a:ext cx="357020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เป็นรากเส้นเล็ก</a:t>
              </a:r>
              <a:r>
                <a:rPr lang="th-TH" sz="1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ที่มีขนาดโตสม่ำเสมอ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และงอกออกมาเป็นกระจุก</a:t>
              </a:r>
            </a:p>
          </p:txBody>
        </p:sp>
      </p:grpSp>
      <p:pic>
        <p:nvPicPr>
          <p:cNvPr id="177" name="Picture 176">
            <a:extLst>
              <a:ext uri="{FF2B5EF4-FFF2-40B4-BE49-F238E27FC236}">
                <a16:creationId xmlns:a16="http://schemas.microsoft.com/office/drawing/2014/main" id="{231307F6-5855-4D55-9D71-E3CF1138A2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6582" cy="6857999"/>
          </a:xfrm>
          <a:prstGeom prst="rect">
            <a:avLst/>
          </a:prstGeom>
        </p:spPr>
      </p:pic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C90A1B6F-A85C-4060-9285-DC4C3F36639D}"/>
              </a:ext>
            </a:extLst>
          </p:cNvPr>
          <p:cNvSpPr/>
          <p:nvPr/>
        </p:nvSpPr>
        <p:spPr>
          <a:xfrm>
            <a:off x="444762" y="1537563"/>
            <a:ext cx="1765038" cy="188568"/>
          </a:xfrm>
          <a:prstGeom prst="roundRect">
            <a:avLst>
              <a:gd name="adj" fmla="val 50000"/>
            </a:avLst>
          </a:prstGeom>
          <a:solidFill>
            <a:srgbClr val="F4E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95C8083-64E6-43CE-A6B3-62A4266D971D}"/>
              </a:ext>
            </a:extLst>
          </p:cNvPr>
          <p:cNvGrpSpPr/>
          <p:nvPr/>
        </p:nvGrpSpPr>
        <p:grpSpPr>
          <a:xfrm>
            <a:off x="519113" y="1076576"/>
            <a:ext cx="461275" cy="674847"/>
            <a:chOff x="792278" y="1107609"/>
            <a:chExt cx="338559" cy="495313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B7173F0-D936-40C2-9A1B-837745E48275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8A6442"/>
            </a:solidFill>
            <a:ln w="19050">
              <a:solidFill>
                <a:srgbClr val="775739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8ECB1DE-9031-4196-9563-5509A05F7C1A}"/>
                </a:ext>
              </a:extLst>
            </p:cNvPr>
            <p:cNvSpPr/>
            <p:nvPr/>
          </p:nvSpPr>
          <p:spPr>
            <a:xfrm>
              <a:off x="825298" y="1107609"/>
              <a:ext cx="264930" cy="4953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8B7A36CB-5222-44BE-BB30-D9CBFFE79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416" y="977980"/>
            <a:ext cx="1548518" cy="107298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EC84534-939E-4AC1-A36F-56348B752F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9EB703-537B-4393-BB54-830DD6FA0C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2845754-7B5E-46D9-902E-7D0285AF02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9231" y="1217643"/>
            <a:ext cx="4170025" cy="749873"/>
          </a:xfrm>
          <a:prstGeom prst="rect">
            <a:avLst/>
          </a:prstGeom>
        </p:spPr>
      </p:pic>
      <p:grpSp>
        <p:nvGrpSpPr>
          <p:cNvPr id="13" name="Group 12" hidden="1">
            <a:extLst>
              <a:ext uri="{FF2B5EF4-FFF2-40B4-BE49-F238E27FC236}">
                <a16:creationId xmlns:a16="http://schemas.microsoft.com/office/drawing/2014/main" id="{1635313A-7F26-448A-9147-1FF83A0655D6}"/>
              </a:ext>
            </a:extLst>
          </p:cNvPr>
          <p:cNvGrpSpPr/>
          <p:nvPr/>
        </p:nvGrpSpPr>
        <p:grpSpPr>
          <a:xfrm>
            <a:off x="13668540" y="-493819"/>
            <a:ext cx="1664208" cy="493819"/>
            <a:chOff x="4120674" y="1877165"/>
            <a:chExt cx="1664208" cy="493819"/>
          </a:xfrm>
        </p:grpSpPr>
        <p:sp>
          <p:nvSpPr>
            <p:cNvPr id="216" name="Rectangle: Rounded Corners 215">
              <a:extLst>
                <a:ext uri="{FF2B5EF4-FFF2-40B4-BE49-F238E27FC236}">
                  <a16:creationId xmlns:a16="http://schemas.microsoft.com/office/drawing/2014/main" id="{F33C14A9-CD36-4416-A9E2-7E5DEE9B305C}"/>
                </a:ext>
              </a:extLst>
            </p:cNvPr>
            <p:cNvSpPr/>
            <p:nvPr/>
          </p:nvSpPr>
          <p:spPr>
            <a:xfrm>
              <a:off x="4120674" y="1882212"/>
              <a:ext cx="1664208" cy="407111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80316821-580F-4458-8BBA-10F387600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59888" y="1877165"/>
              <a:ext cx="1261981" cy="493819"/>
            </a:xfrm>
            <a:prstGeom prst="rect">
              <a:avLst/>
            </a:prstGeom>
          </p:spPr>
        </p:pic>
      </p:grpSp>
      <p:grpSp>
        <p:nvGrpSpPr>
          <p:cNvPr id="14" name="Group 13" hidden="1">
            <a:extLst>
              <a:ext uri="{FF2B5EF4-FFF2-40B4-BE49-F238E27FC236}">
                <a16:creationId xmlns:a16="http://schemas.microsoft.com/office/drawing/2014/main" id="{F95F476B-0F3A-4685-B5B8-1C885C7FDEDF}"/>
              </a:ext>
            </a:extLst>
          </p:cNvPr>
          <p:cNvGrpSpPr/>
          <p:nvPr/>
        </p:nvGrpSpPr>
        <p:grpSpPr>
          <a:xfrm>
            <a:off x="13668024" y="144497"/>
            <a:ext cx="1665240" cy="493819"/>
            <a:chOff x="7606826" y="3320344"/>
            <a:chExt cx="1665240" cy="493819"/>
          </a:xfrm>
        </p:grpSpPr>
        <p:sp>
          <p:nvSpPr>
            <p:cNvPr id="224" name="Rectangle: Rounded Corners 223">
              <a:extLst>
                <a:ext uri="{FF2B5EF4-FFF2-40B4-BE49-F238E27FC236}">
                  <a16:creationId xmlns:a16="http://schemas.microsoft.com/office/drawing/2014/main" id="{505598FB-D181-4B03-BC2A-663F757054D6}"/>
                </a:ext>
              </a:extLst>
            </p:cNvPr>
            <p:cNvSpPr/>
            <p:nvPr/>
          </p:nvSpPr>
          <p:spPr>
            <a:xfrm>
              <a:off x="7606826" y="3339156"/>
              <a:ext cx="1665240" cy="407111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 w="19050">
              <a:solidFill>
                <a:srgbClr val="E46C0A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AAB938B9-5EE8-413B-8AA2-5CF6B7D10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739359" y="3320344"/>
              <a:ext cx="1450974" cy="493819"/>
            </a:xfrm>
            <a:prstGeom prst="rect">
              <a:avLst/>
            </a:prstGeom>
          </p:spPr>
        </p:pic>
      </p:grpSp>
      <p:grpSp>
        <p:nvGrpSpPr>
          <p:cNvPr id="15" name="Group 14" hidden="1">
            <a:extLst>
              <a:ext uri="{FF2B5EF4-FFF2-40B4-BE49-F238E27FC236}">
                <a16:creationId xmlns:a16="http://schemas.microsoft.com/office/drawing/2014/main" id="{58BE170E-3B0E-4D35-A287-B6E9B94D93D1}"/>
              </a:ext>
            </a:extLst>
          </p:cNvPr>
          <p:cNvGrpSpPr/>
          <p:nvPr/>
        </p:nvGrpSpPr>
        <p:grpSpPr>
          <a:xfrm>
            <a:off x="13668540" y="811106"/>
            <a:ext cx="1664208" cy="493819"/>
            <a:chOff x="7606824" y="5115665"/>
            <a:chExt cx="1664208" cy="493819"/>
          </a:xfrm>
        </p:grpSpPr>
        <p:sp>
          <p:nvSpPr>
            <p:cNvPr id="232" name="Rectangle: Rounded Corners 231">
              <a:extLst>
                <a:ext uri="{FF2B5EF4-FFF2-40B4-BE49-F238E27FC236}">
                  <a16:creationId xmlns:a16="http://schemas.microsoft.com/office/drawing/2014/main" id="{02878163-4CA7-439F-AB87-557612E45CB6}"/>
                </a:ext>
              </a:extLst>
            </p:cNvPr>
            <p:cNvSpPr/>
            <p:nvPr/>
          </p:nvSpPr>
          <p:spPr>
            <a:xfrm>
              <a:off x="7606824" y="5130237"/>
              <a:ext cx="1664208" cy="407111"/>
            </a:xfrm>
            <a:prstGeom prst="roundRect">
              <a:avLst>
                <a:gd name="adj" fmla="val 50000"/>
              </a:avLst>
            </a:prstGeom>
            <a:solidFill>
              <a:srgbClr val="FF7578"/>
            </a:solidFill>
            <a:ln w="19050">
              <a:solidFill>
                <a:srgbClr val="FF7578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F5C330A-E9E8-4C2C-89CF-C0FE7E995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46038" y="5115665"/>
              <a:ext cx="1261981" cy="493819"/>
            </a:xfrm>
            <a:prstGeom prst="rect">
              <a:avLst/>
            </a:prstGeom>
          </p:spPr>
        </p:pic>
      </p:grpSp>
      <p:pic>
        <p:nvPicPr>
          <p:cNvPr id="64" name="Picture 63">
            <a:hlinkClick r:id="rId11" action="ppaction://hlinksldjump"/>
            <a:extLst>
              <a:ext uri="{FF2B5EF4-FFF2-40B4-BE49-F238E27FC236}">
                <a16:creationId xmlns:a16="http://schemas.microsoft.com/office/drawing/2014/main" id="{66A8EAE8-2108-4BA4-B7F3-908D96FA5CC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05354" y="2053677"/>
            <a:ext cx="1682642" cy="493819"/>
          </a:xfrm>
          <a:prstGeom prst="rect">
            <a:avLst/>
          </a:prstGeom>
        </p:spPr>
      </p:pic>
      <p:pic>
        <p:nvPicPr>
          <p:cNvPr id="65" name="Picture 64">
            <a:hlinkClick r:id="rId13" action="ppaction://hlinksldjump"/>
            <a:extLst>
              <a:ext uri="{FF2B5EF4-FFF2-40B4-BE49-F238E27FC236}">
                <a16:creationId xmlns:a16="http://schemas.microsoft.com/office/drawing/2014/main" id="{0285D234-A3D5-401E-B0EC-B8D18B0FCC6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05354" y="2709757"/>
            <a:ext cx="1682642" cy="49381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40B5DB1-19DB-4292-B979-C6689B69C539}"/>
              </a:ext>
            </a:extLst>
          </p:cNvPr>
          <p:cNvGrpSpPr/>
          <p:nvPr/>
        </p:nvGrpSpPr>
        <p:grpSpPr>
          <a:xfrm>
            <a:off x="7458075" y="3578127"/>
            <a:ext cx="936876" cy="2057316"/>
            <a:chOff x="7458075" y="3578127"/>
            <a:chExt cx="936876" cy="2057316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FD33184-B0EA-4957-87C3-B829CAC33374}"/>
                </a:ext>
              </a:extLst>
            </p:cNvPr>
            <p:cNvGrpSpPr/>
            <p:nvPr/>
          </p:nvGrpSpPr>
          <p:grpSpPr>
            <a:xfrm>
              <a:off x="7550059" y="3578127"/>
              <a:ext cx="844892" cy="2057316"/>
              <a:chOff x="6835433" y="5346700"/>
              <a:chExt cx="844892" cy="2057316"/>
            </a:xfrm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4D121AC7-A395-4C56-82DE-5C11B3F4CD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3275" y="5346700"/>
                <a:ext cx="52705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A7F5C884-467E-49B4-A41E-04CC0F8ED7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98707" y="5346700"/>
                <a:ext cx="257744" cy="1996196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489BD26-4EBC-4E4D-8DA7-732991063062}"/>
                  </a:ext>
                </a:extLst>
              </p:cNvPr>
              <p:cNvSpPr/>
              <p:nvPr/>
            </p:nvSpPr>
            <p:spPr>
              <a:xfrm>
                <a:off x="6835433" y="7281778"/>
                <a:ext cx="122238" cy="1222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C55DA41-661B-430D-AE48-3ECC1C387453}"/>
                </a:ext>
              </a:extLst>
            </p:cNvPr>
            <p:cNvSpPr/>
            <p:nvPr/>
          </p:nvSpPr>
          <p:spPr>
            <a:xfrm>
              <a:off x="7458075" y="4257675"/>
              <a:ext cx="122238" cy="295275"/>
            </a:xfrm>
            <a:prstGeom prst="rect">
              <a:avLst/>
            </a:prstGeom>
            <a:solidFill>
              <a:srgbClr val="FFFF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05F7A97-651F-4913-9551-E5D7B926C95F}"/>
                </a:ext>
              </a:extLst>
            </p:cNvPr>
            <p:cNvSpPr/>
            <p:nvPr/>
          </p:nvSpPr>
          <p:spPr>
            <a:xfrm>
              <a:off x="7610475" y="4410075"/>
              <a:ext cx="122238" cy="295275"/>
            </a:xfrm>
            <a:prstGeom prst="rect">
              <a:avLst/>
            </a:prstGeom>
            <a:solidFill>
              <a:srgbClr val="FFFF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5F790D2-305F-4A85-BE1F-90F4B0100B29}"/>
                </a:ext>
              </a:extLst>
            </p:cNvPr>
            <p:cNvSpPr/>
            <p:nvPr/>
          </p:nvSpPr>
          <p:spPr>
            <a:xfrm>
              <a:off x="7762875" y="4562475"/>
              <a:ext cx="122238" cy="295275"/>
            </a:xfrm>
            <a:prstGeom prst="rect">
              <a:avLst/>
            </a:prstGeom>
            <a:solidFill>
              <a:srgbClr val="FFFF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6" name="Picture 65">
            <a:extLst>
              <a:ext uri="{FF2B5EF4-FFF2-40B4-BE49-F238E27FC236}">
                <a16:creationId xmlns:a16="http://schemas.microsoft.com/office/drawing/2014/main" id="{380E4523-1C1F-4A4F-83EB-F588BDF03E5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05354" y="3365837"/>
            <a:ext cx="1682642" cy="49381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D62FAF4-ED48-438B-B607-30D3F066620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6435" y="112329"/>
            <a:ext cx="7179130" cy="1139962"/>
          </a:xfrm>
          <a:prstGeom prst="rect">
            <a:avLst/>
          </a:prstGeom>
        </p:spPr>
      </p:pic>
      <p:pic>
        <p:nvPicPr>
          <p:cNvPr id="54" name="Picture 53">
            <a:hlinkClick r:id="rId17" action="ppaction://hlinksldjump"/>
            <a:extLst>
              <a:ext uri="{FF2B5EF4-FFF2-40B4-BE49-F238E27FC236}">
                <a16:creationId xmlns:a16="http://schemas.microsoft.com/office/drawing/2014/main" id="{6F6304BD-3CCC-46A6-B63E-8AB3411E7BC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0" name="Picture 59">
            <a:hlinkClick r:id="rId19" action="ppaction://hlinksldjump"/>
            <a:extLst>
              <a:ext uri="{FF2B5EF4-FFF2-40B4-BE49-F238E27FC236}">
                <a16:creationId xmlns:a16="http://schemas.microsoft.com/office/drawing/2014/main" id="{D60C5704-4825-4D92-AD07-5531FDA7889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952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EF8ED61A-32FF-4179-8458-6070C5AC40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" y="0"/>
            <a:ext cx="12189630" cy="685799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C12110F-B82B-4AED-9BE5-D35B06950CB4}"/>
              </a:ext>
            </a:extLst>
          </p:cNvPr>
          <p:cNvGrpSpPr/>
          <p:nvPr/>
        </p:nvGrpSpPr>
        <p:grpSpPr>
          <a:xfrm>
            <a:off x="490854" y="1409028"/>
            <a:ext cx="3462021" cy="2954526"/>
            <a:chOff x="490855" y="1409028"/>
            <a:chExt cx="3360172" cy="2954526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55D5CF7-6E76-441A-A8AF-F07065E4A0C7}"/>
                </a:ext>
              </a:extLst>
            </p:cNvPr>
            <p:cNvGrpSpPr/>
            <p:nvPr/>
          </p:nvGrpSpPr>
          <p:grpSpPr>
            <a:xfrm>
              <a:off x="490855" y="1409028"/>
              <a:ext cx="3360172" cy="2954526"/>
              <a:chOff x="609599" y="2108290"/>
              <a:chExt cx="3478208" cy="2954526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F7FFC910-68FB-4126-969F-FFFB61DB4E93}"/>
                  </a:ext>
                </a:extLst>
              </p:cNvPr>
              <p:cNvSpPr/>
              <p:nvPr/>
            </p:nvSpPr>
            <p:spPr>
              <a:xfrm>
                <a:off x="609599" y="2108290"/>
                <a:ext cx="3478208" cy="2954526"/>
              </a:xfrm>
              <a:prstGeom prst="roundRect">
                <a:avLst>
                  <a:gd name="adj" fmla="val 8369"/>
                </a:avLst>
              </a:prstGeom>
              <a:solidFill>
                <a:srgbClr val="FFFFFF">
                  <a:alpha val="50196"/>
                </a:srgbClr>
              </a:solidFill>
              <a:ln>
                <a:solidFill>
                  <a:srgbClr val="CCAF9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5B40FA03-9FA6-43CC-9FD8-FFCEF2E7056D}"/>
                  </a:ext>
                </a:extLst>
              </p:cNvPr>
              <p:cNvGrpSpPr/>
              <p:nvPr/>
            </p:nvGrpSpPr>
            <p:grpSpPr>
              <a:xfrm>
                <a:off x="868723" y="2660435"/>
                <a:ext cx="3083019" cy="892552"/>
                <a:chOff x="1275123" y="2025435"/>
                <a:chExt cx="3083019" cy="892552"/>
              </a:xfrm>
            </p:grpSpPr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9786ED52-78B9-4CBA-BE65-578C646BD746}"/>
                    </a:ext>
                  </a:extLst>
                </p:cNvPr>
                <p:cNvSpPr txBox="1"/>
                <p:nvPr/>
              </p:nvSpPr>
              <p:spPr>
                <a:xfrm>
                  <a:off x="1425803" y="2025435"/>
                  <a:ext cx="2932339" cy="8925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ลำเลียงน้ำและธาตุอาหาร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จาก</a:t>
                  </a:r>
                </a:p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รากขึ้นไปสู่ส่วนต่าง</a:t>
                  </a:r>
                  <a:r>
                    <a:rPr lang="th-TH" sz="10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ๆ ของพืช </a:t>
                  </a: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DD1C7D46-FBDD-4334-91C0-0117C17759C6}"/>
                    </a:ext>
                  </a:extLst>
                </p:cNvPr>
                <p:cNvSpPr/>
                <p:nvPr/>
              </p:nvSpPr>
              <p:spPr>
                <a:xfrm>
                  <a:off x="1275123" y="2211666"/>
                  <a:ext cx="75833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AE670E7E-5CE6-4A1E-9074-127ED04ED2FE}"/>
                  </a:ext>
                </a:extLst>
              </p:cNvPr>
              <p:cNvGrpSpPr/>
              <p:nvPr/>
            </p:nvGrpSpPr>
            <p:grpSpPr>
              <a:xfrm>
                <a:off x="868723" y="3536685"/>
                <a:ext cx="3219084" cy="892552"/>
                <a:chOff x="1275123" y="1993381"/>
                <a:chExt cx="3219084" cy="892552"/>
              </a:xfrm>
            </p:grpSpPr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43ACDCEA-1813-4B74-BFA4-7AF12CC23CE1}"/>
                    </a:ext>
                  </a:extLst>
                </p:cNvPr>
                <p:cNvSpPr txBox="1"/>
                <p:nvPr/>
              </p:nvSpPr>
              <p:spPr>
                <a:xfrm>
                  <a:off x="1425805" y="1993381"/>
                  <a:ext cx="3068402" cy="8925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ลำเลียงอาหาร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ที่พืชสร้างขึ้นที่ใบ</a:t>
                  </a:r>
                </a:p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ไปสู่ส่วนต่าง</a:t>
                  </a:r>
                  <a:r>
                    <a:rPr lang="th-TH" sz="10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ๆ ของพืช</a:t>
                  </a: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B16E0FAE-F072-40DD-9734-C335768A969F}"/>
                    </a:ext>
                  </a:extLst>
                </p:cNvPr>
                <p:cNvSpPr/>
                <p:nvPr/>
              </p:nvSpPr>
              <p:spPr>
                <a:xfrm>
                  <a:off x="1275123" y="2179612"/>
                  <a:ext cx="75833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07CC36B-74D0-4718-B645-2DA9BC7F4D15}"/>
                </a:ext>
              </a:extLst>
            </p:cNvPr>
            <p:cNvSpPr txBox="1"/>
            <p:nvPr/>
          </p:nvSpPr>
          <p:spPr>
            <a:xfrm>
              <a:off x="593788" y="1528667"/>
              <a:ext cx="10518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66524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</a:t>
              </a:r>
              <a:endParaRPr lang="en-US" sz="2800" b="1" dirty="0">
                <a:solidFill>
                  <a:srgbClr val="665248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A6B82AC-B7E9-40AA-95E7-16911D80BDEA}"/>
                </a:ext>
              </a:extLst>
            </p:cNvPr>
            <p:cNvSpPr txBox="1"/>
            <p:nvPr/>
          </p:nvSpPr>
          <p:spPr>
            <a:xfrm>
              <a:off x="886752" y="3732773"/>
              <a:ext cx="226406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ชูกิ่ง ก้าน 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ของพืช</a:t>
              </a: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EDB37257-A739-4A64-840E-222D11493D7C}"/>
                </a:ext>
              </a:extLst>
            </p:cNvPr>
            <p:cNvSpPr/>
            <p:nvPr/>
          </p:nvSpPr>
          <p:spPr>
            <a:xfrm>
              <a:off x="741185" y="3919004"/>
              <a:ext cx="73260" cy="75834"/>
            </a:xfrm>
            <a:prstGeom prst="ellipse">
              <a:avLst/>
            </a:prstGeom>
            <a:solidFill>
              <a:srgbClr val="AE8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Picture 11" hidden="1">
            <a:extLst>
              <a:ext uri="{FF2B5EF4-FFF2-40B4-BE49-F238E27FC236}">
                <a16:creationId xmlns:a16="http://schemas.microsoft.com/office/drawing/2014/main" id="{426FC304-FC38-428B-8769-B15D930404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630" cy="6858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0293514-6F86-4B39-8CE2-D2F8C0B04B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078"/>
          <a:stretch/>
        </p:blipFill>
        <p:spPr>
          <a:xfrm>
            <a:off x="7125619" y="781382"/>
            <a:ext cx="4828450" cy="57681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61AAC0A-8E96-45AF-9391-1B0F8DBCCF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784A576-9505-44F8-AC90-BF6CF13C57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4D7638C-BAFE-4949-9B8D-206156386BEF}"/>
              </a:ext>
            </a:extLst>
          </p:cNvPr>
          <p:cNvGrpSpPr/>
          <p:nvPr/>
        </p:nvGrpSpPr>
        <p:grpSpPr>
          <a:xfrm>
            <a:off x="444762" y="493689"/>
            <a:ext cx="2396972" cy="1072989"/>
            <a:chOff x="444762" y="493689"/>
            <a:chExt cx="2396972" cy="1072989"/>
          </a:xfrm>
        </p:grpSpPr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1012A2AB-2348-4AA8-876D-C4C9A0483E64}"/>
                </a:ext>
              </a:extLst>
            </p:cNvPr>
            <p:cNvSpPr/>
            <p:nvPr/>
          </p:nvSpPr>
          <p:spPr>
            <a:xfrm>
              <a:off x="444762" y="1060658"/>
              <a:ext cx="2215888" cy="188568"/>
            </a:xfrm>
            <a:prstGeom prst="roundRect">
              <a:avLst>
                <a:gd name="adj" fmla="val 50000"/>
              </a:avLst>
            </a:prstGeom>
            <a:solidFill>
              <a:srgbClr val="F4EF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9258D6A9-22C1-4658-8C66-63C3F6E50809}"/>
                </a:ext>
              </a:extLst>
            </p:cNvPr>
            <p:cNvGrpSpPr/>
            <p:nvPr/>
          </p:nvGrpSpPr>
          <p:grpSpPr>
            <a:xfrm>
              <a:off x="519113" y="599669"/>
              <a:ext cx="461275" cy="707886"/>
              <a:chOff x="792278" y="1107609"/>
              <a:chExt cx="338559" cy="519563"/>
            </a:xfrm>
          </p:grpSpPr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40DD1FE7-3289-404B-9479-C10C4801799D}"/>
                  </a:ext>
                </a:extLst>
              </p:cNvPr>
              <p:cNvSpPr/>
              <p:nvPr/>
            </p:nvSpPr>
            <p:spPr>
              <a:xfrm>
                <a:off x="792278" y="1175777"/>
                <a:ext cx="338559" cy="338560"/>
              </a:xfrm>
              <a:prstGeom prst="ellipse">
                <a:avLst/>
              </a:prstGeom>
              <a:solidFill>
                <a:srgbClr val="8A6442"/>
              </a:solidFill>
              <a:ln w="19050">
                <a:solidFill>
                  <a:srgbClr val="775739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53B986F1-98DE-43D6-AFF0-CBADAD5A148D}"/>
                  </a:ext>
                </a:extLst>
              </p:cNvPr>
              <p:cNvSpPr/>
              <p:nvPr/>
            </p:nvSpPr>
            <p:spPr>
              <a:xfrm>
                <a:off x="825298" y="1107609"/>
                <a:ext cx="277901" cy="5195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endPara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2148BE34-3EBA-4CD1-B088-D31C52C27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3783" y="493689"/>
              <a:ext cx="2017951" cy="1072989"/>
            </a:xfrm>
            <a:prstGeom prst="rect">
              <a:avLst/>
            </a:prstGeom>
          </p:spPr>
        </p:pic>
      </p:grpSp>
      <p:sp>
        <p:nvSpPr>
          <p:cNvPr id="68" name="Rectangle: Rounded Corners 67" hidden="1">
            <a:extLst>
              <a:ext uri="{FF2B5EF4-FFF2-40B4-BE49-F238E27FC236}">
                <a16:creationId xmlns:a16="http://schemas.microsoft.com/office/drawing/2014/main" id="{E4176CE4-653B-47C0-9808-CB3F79FC3DB2}"/>
              </a:ext>
            </a:extLst>
          </p:cNvPr>
          <p:cNvSpPr/>
          <p:nvPr/>
        </p:nvSpPr>
        <p:spPr>
          <a:xfrm>
            <a:off x="12039595" y="-963700"/>
            <a:ext cx="3700285" cy="5547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8A6442"/>
            </a:solidFill>
          </a:ln>
          <a:effectLst>
            <a:outerShdw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: Rounded Corners 68" hidden="1">
            <a:extLst>
              <a:ext uri="{FF2B5EF4-FFF2-40B4-BE49-F238E27FC236}">
                <a16:creationId xmlns:a16="http://schemas.microsoft.com/office/drawing/2014/main" id="{6F5D2EDA-6503-4F7A-A9D7-9AE2929587AC}"/>
              </a:ext>
            </a:extLst>
          </p:cNvPr>
          <p:cNvSpPr/>
          <p:nvPr/>
        </p:nvSpPr>
        <p:spPr>
          <a:xfrm>
            <a:off x="12039595" y="-2985222"/>
            <a:ext cx="3118134" cy="5547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8A6442"/>
            </a:solidFill>
          </a:ln>
          <a:effectLst>
            <a:outerShdw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 hidden="1">
            <a:extLst>
              <a:ext uri="{FF2B5EF4-FFF2-40B4-BE49-F238E27FC236}">
                <a16:creationId xmlns:a16="http://schemas.microsoft.com/office/drawing/2014/main" id="{6FB1F085-533E-42A6-8CF7-34F03780B9B4}"/>
              </a:ext>
            </a:extLst>
          </p:cNvPr>
          <p:cNvGrpSpPr/>
          <p:nvPr/>
        </p:nvGrpSpPr>
        <p:grpSpPr>
          <a:xfrm>
            <a:off x="12138113" y="-2949940"/>
            <a:ext cx="320922" cy="523220"/>
            <a:chOff x="791626" y="1079341"/>
            <a:chExt cx="350670" cy="571720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6928B103-1E11-4814-AF94-CA8CF798B80C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8A6442"/>
            </a:solidFill>
            <a:ln w="19050">
              <a:solidFill>
                <a:srgbClr val="775739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F4C1CB64-E544-4B4D-A944-020E83FE2B87}"/>
                </a:ext>
              </a:extLst>
            </p:cNvPr>
            <p:cNvSpPr/>
            <p:nvPr/>
          </p:nvSpPr>
          <p:spPr>
            <a:xfrm>
              <a:off x="791626" y="1079341"/>
              <a:ext cx="350670" cy="571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Picture 72" hidden="1">
            <a:extLst>
              <a:ext uri="{FF2B5EF4-FFF2-40B4-BE49-F238E27FC236}">
                <a16:creationId xmlns:a16="http://schemas.microsoft.com/office/drawing/2014/main" id="{53D2026A-EC18-43FE-8FCC-8CD1706148C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90122" y="-2960435"/>
            <a:ext cx="1896020" cy="554784"/>
          </a:xfrm>
          <a:prstGeom prst="rect">
            <a:avLst/>
          </a:prstGeom>
        </p:spPr>
      </p:pic>
      <p:pic>
        <p:nvPicPr>
          <p:cNvPr id="74" name="Picture 73" hidden="1">
            <a:extLst>
              <a:ext uri="{FF2B5EF4-FFF2-40B4-BE49-F238E27FC236}">
                <a16:creationId xmlns:a16="http://schemas.microsoft.com/office/drawing/2014/main" id="{65BD8C45-BCB2-494C-BFBF-404E183012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26072" y="-2935974"/>
            <a:ext cx="1219306" cy="499915"/>
          </a:xfrm>
          <a:prstGeom prst="rect">
            <a:avLst/>
          </a:prstGeom>
        </p:spPr>
      </p:pic>
      <p:grpSp>
        <p:nvGrpSpPr>
          <p:cNvPr id="75" name="Group 74" hidden="1">
            <a:extLst>
              <a:ext uri="{FF2B5EF4-FFF2-40B4-BE49-F238E27FC236}">
                <a16:creationId xmlns:a16="http://schemas.microsoft.com/office/drawing/2014/main" id="{330A8EEC-36A5-4220-A9AC-59FF68D536AD}"/>
              </a:ext>
            </a:extLst>
          </p:cNvPr>
          <p:cNvGrpSpPr/>
          <p:nvPr/>
        </p:nvGrpSpPr>
        <p:grpSpPr>
          <a:xfrm>
            <a:off x="12138113" y="-930640"/>
            <a:ext cx="320922" cy="523220"/>
            <a:chOff x="791626" y="1079341"/>
            <a:chExt cx="350670" cy="571720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BBB3E080-61D0-4BD4-91CB-4956288A6453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8A6442"/>
            </a:solidFill>
            <a:ln w="19050">
              <a:solidFill>
                <a:srgbClr val="775739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77E1F27-87C5-46B6-A047-ADB51E5E4CFF}"/>
                </a:ext>
              </a:extLst>
            </p:cNvPr>
            <p:cNvSpPr/>
            <p:nvPr/>
          </p:nvSpPr>
          <p:spPr>
            <a:xfrm>
              <a:off x="791626" y="1079341"/>
              <a:ext cx="350670" cy="571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8" name="Picture 77" hidden="1">
            <a:extLst>
              <a:ext uri="{FF2B5EF4-FFF2-40B4-BE49-F238E27FC236}">
                <a16:creationId xmlns:a16="http://schemas.microsoft.com/office/drawing/2014/main" id="{12261AB1-C4A9-4A19-A636-E4413DA105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398035" y="-915431"/>
            <a:ext cx="2566638" cy="518205"/>
          </a:xfrm>
          <a:prstGeom prst="rect">
            <a:avLst/>
          </a:prstGeom>
        </p:spPr>
      </p:pic>
      <p:pic>
        <p:nvPicPr>
          <p:cNvPr id="79" name="Picture 78" hidden="1">
            <a:extLst>
              <a:ext uri="{FF2B5EF4-FFF2-40B4-BE49-F238E27FC236}">
                <a16:creationId xmlns:a16="http://schemas.microsoft.com/office/drawing/2014/main" id="{74B3A0AB-EF92-4E65-B31B-156A8E1B08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465706" y="-906155"/>
            <a:ext cx="1274174" cy="493819"/>
          </a:xfrm>
          <a:prstGeom prst="rect">
            <a:avLst/>
          </a:prstGeom>
        </p:spPr>
      </p:pic>
      <p:pic>
        <p:nvPicPr>
          <p:cNvPr id="62" name="Picture 6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24DF4E3-02EC-469B-B99A-982BBFDBBC2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29C3B8A-CD04-4950-BE05-D68FC9FFDFAF}"/>
              </a:ext>
            </a:extLst>
          </p:cNvPr>
          <p:cNvGrpSpPr/>
          <p:nvPr/>
        </p:nvGrpSpPr>
        <p:grpSpPr>
          <a:xfrm>
            <a:off x="5410994" y="1543075"/>
            <a:ext cx="2608674" cy="3661605"/>
            <a:chOff x="5424368" y="1267968"/>
            <a:chExt cx="2608674" cy="3661605"/>
          </a:xfrm>
        </p:grpSpPr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B95E6960-4C33-47C4-AD34-C659AF5C6432}"/>
                </a:ext>
              </a:extLst>
            </p:cNvPr>
            <p:cNvSpPr/>
            <p:nvPr/>
          </p:nvSpPr>
          <p:spPr>
            <a:xfrm rot="12955959">
              <a:off x="5424368" y="1656480"/>
              <a:ext cx="992746" cy="2375659"/>
            </a:xfrm>
            <a:prstGeom prst="triangle">
              <a:avLst>
                <a:gd name="adj" fmla="val 53845"/>
              </a:avLst>
            </a:prstGeom>
            <a:solidFill>
              <a:srgbClr val="93CDDD">
                <a:alpha val="6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D2013C4-B4A3-46CA-880B-D1FF6C6AE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77942" y="1267968"/>
              <a:ext cx="2055100" cy="3661605"/>
            </a:xfrm>
            <a:prstGeom prst="rect">
              <a:avLst/>
            </a:prstGeom>
          </p:spPr>
        </p:pic>
      </p:grpSp>
      <p:pic>
        <p:nvPicPr>
          <p:cNvPr id="65" name="Picture 64">
            <a:hlinkClick r:id="rId15" action="ppaction://hlinksldjump"/>
            <a:extLst>
              <a:ext uri="{FF2B5EF4-FFF2-40B4-BE49-F238E27FC236}">
                <a16:creationId xmlns:a16="http://schemas.microsoft.com/office/drawing/2014/main" id="{4ADE268D-BAD6-46EF-AF8D-92E331F9166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25" name="Picture 24">
            <a:hlinkClick r:id="rId17" action="ppaction://hlinksldjump"/>
            <a:extLst>
              <a:ext uri="{FF2B5EF4-FFF2-40B4-BE49-F238E27FC236}">
                <a16:creationId xmlns:a16="http://schemas.microsoft.com/office/drawing/2014/main" id="{14C605F8-93EE-4B3C-B5E3-80070205A3E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73170" y="1713167"/>
            <a:ext cx="3237257" cy="755970"/>
          </a:xfrm>
          <a:prstGeom prst="rect">
            <a:avLst/>
          </a:prstGeom>
        </p:spPr>
      </p:pic>
      <p:pic>
        <p:nvPicPr>
          <p:cNvPr id="26" name="Picture 25">
            <a:hlinkClick r:id="rId19" action="ppaction://hlinksldjump"/>
            <a:extLst>
              <a:ext uri="{FF2B5EF4-FFF2-40B4-BE49-F238E27FC236}">
                <a16:creationId xmlns:a16="http://schemas.microsoft.com/office/drawing/2014/main" id="{6CAB3A7D-9B29-4239-B331-58860234937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073170" y="2569184"/>
            <a:ext cx="3749365" cy="755970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82F86BD7-129E-40BE-8336-7E14A604EB8A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11110570" y="1968847"/>
            <a:ext cx="369473" cy="468000"/>
          </a:xfrm>
          <a:prstGeom prst="rect">
            <a:avLst/>
          </a:prstGeom>
        </p:spPr>
      </p:pic>
      <p:pic>
        <p:nvPicPr>
          <p:cNvPr id="100" name="Graphic 99">
            <a:extLst>
              <a:ext uri="{FF2B5EF4-FFF2-40B4-BE49-F238E27FC236}">
                <a16:creationId xmlns:a16="http://schemas.microsoft.com/office/drawing/2014/main" id="{958E38CF-4F9F-446E-9AD0-8ABCA83B46E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11668453" y="2869244"/>
            <a:ext cx="369473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5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75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5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375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EF8ED61A-32FF-4179-8458-6070C5AC40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" y="0"/>
            <a:ext cx="12189630" cy="685799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C12110F-B82B-4AED-9BE5-D35B06950CB4}"/>
              </a:ext>
            </a:extLst>
          </p:cNvPr>
          <p:cNvGrpSpPr/>
          <p:nvPr/>
        </p:nvGrpSpPr>
        <p:grpSpPr>
          <a:xfrm>
            <a:off x="490854" y="1409028"/>
            <a:ext cx="3462021" cy="2954526"/>
            <a:chOff x="490855" y="1409028"/>
            <a:chExt cx="3360172" cy="2954526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55D5CF7-6E76-441A-A8AF-F07065E4A0C7}"/>
                </a:ext>
              </a:extLst>
            </p:cNvPr>
            <p:cNvGrpSpPr/>
            <p:nvPr/>
          </p:nvGrpSpPr>
          <p:grpSpPr>
            <a:xfrm>
              <a:off x="490855" y="1409028"/>
              <a:ext cx="3360172" cy="2954526"/>
              <a:chOff x="609599" y="2108290"/>
              <a:chExt cx="3478208" cy="2954526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F7FFC910-68FB-4126-969F-FFFB61DB4E93}"/>
                  </a:ext>
                </a:extLst>
              </p:cNvPr>
              <p:cNvSpPr/>
              <p:nvPr/>
            </p:nvSpPr>
            <p:spPr>
              <a:xfrm>
                <a:off x="609599" y="2108290"/>
                <a:ext cx="3478208" cy="2954526"/>
              </a:xfrm>
              <a:prstGeom prst="roundRect">
                <a:avLst>
                  <a:gd name="adj" fmla="val 8369"/>
                </a:avLst>
              </a:prstGeom>
              <a:solidFill>
                <a:srgbClr val="FFFFFF">
                  <a:alpha val="50196"/>
                </a:srgbClr>
              </a:solidFill>
              <a:ln>
                <a:solidFill>
                  <a:srgbClr val="CCAF9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5B40FA03-9FA6-43CC-9FD8-FFCEF2E7056D}"/>
                  </a:ext>
                </a:extLst>
              </p:cNvPr>
              <p:cNvGrpSpPr/>
              <p:nvPr/>
            </p:nvGrpSpPr>
            <p:grpSpPr>
              <a:xfrm>
                <a:off x="868723" y="2660435"/>
                <a:ext cx="3083019" cy="892552"/>
                <a:chOff x="1275123" y="2025435"/>
                <a:chExt cx="3083019" cy="892552"/>
              </a:xfrm>
            </p:grpSpPr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9786ED52-78B9-4CBA-BE65-578C646BD746}"/>
                    </a:ext>
                  </a:extLst>
                </p:cNvPr>
                <p:cNvSpPr txBox="1"/>
                <p:nvPr/>
              </p:nvSpPr>
              <p:spPr>
                <a:xfrm>
                  <a:off x="1425803" y="2025435"/>
                  <a:ext cx="2932339" cy="8925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ลำเลียงน้ำและธาตุอาหาร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จาก</a:t>
                  </a:r>
                </a:p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รากขึ้นไปสู่ส่วนต่าง</a:t>
                  </a:r>
                  <a:r>
                    <a:rPr lang="th-TH" sz="10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ๆ ของพืช </a:t>
                  </a: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DD1C7D46-FBDD-4334-91C0-0117C17759C6}"/>
                    </a:ext>
                  </a:extLst>
                </p:cNvPr>
                <p:cNvSpPr/>
                <p:nvPr/>
              </p:nvSpPr>
              <p:spPr>
                <a:xfrm>
                  <a:off x="1275123" y="2211666"/>
                  <a:ext cx="75833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AE670E7E-5CE6-4A1E-9074-127ED04ED2FE}"/>
                  </a:ext>
                </a:extLst>
              </p:cNvPr>
              <p:cNvGrpSpPr/>
              <p:nvPr/>
            </p:nvGrpSpPr>
            <p:grpSpPr>
              <a:xfrm>
                <a:off x="868723" y="3536685"/>
                <a:ext cx="3219084" cy="892552"/>
                <a:chOff x="1275123" y="1993381"/>
                <a:chExt cx="3219084" cy="892552"/>
              </a:xfrm>
            </p:grpSpPr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43ACDCEA-1813-4B74-BFA4-7AF12CC23CE1}"/>
                    </a:ext>
                  </a:extLst>
                </p:cNvPr>
                <p:cNvSpPr txBox="1"/>
                <p:nvPr/>
              </p:nvSpPr>
              <p:spPr>
                <a:xfrm>
                  <a:off x="1425805" y="1993381"/>
                  <a:ext cx="3068402" cy="8925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ลำเลียงอาหาร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ที่พืชสร้างขึ้นที่ใบ</a:t>
                  </a:r>
                </a:p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ไปสู่ส่วนต่าง</a:t>
                  </a:r>
                  <a:r>
                    <a:rPr lang="th-TH" sz="10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ๆ ของพืช</a:t>
                  </a: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B16E0FAE-F072-40DD-9734-C335768A969F}"/>
                    </a:ext>
                  </a:extLst>
                </p:cNvPr>
                <p:cNvSpPr/>
                <p:nvPr/>
              </p:nvSpPr>
              <p:spPr>
                <a:xfrm>
                  <a:off x="1275123" y="2179612"/>
                  <a:ext cx="75833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07CC36B-74D0-4718-B645-2DA9BC7F4D15}"/>
                </a:ext>
              </a:extLst>
            </p:cNvPr>
            <p:cNvSpPr txBox="1"/>
            <p:nvPr/>
          </p:nvSpPr>
          <p:spPr>
            <a:xfrm>
              <a:off x="593788" y="1528667"/>
              <a:ext cx="10518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66524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</a:t>
              </a:r>
              <a:endParaRPr lang="en-US" sz="2800" b="1" dirty="0">
                <a:solidFill>
                  <a:srgbClr val="665248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A6B82AC-B7E9-40AA-95E7-16911D80BDEA}"/>
                </a:ext>
              </a:extLst>
            </p:cNvPr>
            <p:cNvSpPr txBox="1"/>
            <p:nvPr/>
          </p:nvSpPr>
          <p:spPr>
            <a:xfrm>
              <a:off x="886752" y="3732773"/>
              <a:ext cx="226406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ชูกิ่ง ก้าน 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ของพืช</a:t>
              </a: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EDB37257-A739-4A64-840E-222D11493D7C}"/>
                </a:ext>
              </a:extLst>
            </p:cNvPr>
            <p:cNvSpPr/>
            <p:nvPr/>
          </p:nvSpPr>
          <p:spPr>
            <a:xfrm>
              <a:off x="741185" y="3919004"/>
              <a:ext cx="73260" cy="75834"/>
            </a:xfrm>
            <a:prstGeom prst="ellipse">
              <a:avLst/>
            </a:prstGeom>
            <a:solidFill>
              <a:srgbClr val="AE8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Picture 11" hidden="1">
            <a:extLst>
              <a:ext uri="{FF2B5EF4-FFF2-40B4-BE49-F238E27FC236}">
                <a16:creationId xmlns:a16="http://schemas.microsoft.com/office/drawing/2014/main" id="{426FC304-FC38-428B-8769-B15D930404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630" cy="6858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0293514-6F86-4B39-8CE2-D2F8C0B04B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078"/>
          <a:stretch/>
        </p:blipFill>
        <p:spPr>
          <a:xfrm>
            <a:off x="7125619" y="781382"/>
            <a:ext cx="4828450" cy="57681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61AAC0A-8E96-45AF-9391-1B0F8DBCCF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784A576-9505-44F8-AC90-BF6CF13C57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4D7638C-BAFE-4949-9B8D-206156386BEF}"/>
              </a:ext>
            </a:extLst>
          </p:cNvPr>
          <p:cNvGrpSpPr/>
          <p:nvPr/>
        </p:nvGrpSpPr>
        <p:grpSpPr>
          <a:xfrm>
            <a:off x="444762" y="493689"/>
            <a:ext cx="2396972" cy="1072989"/>
            <a:chOff x="444762" y="493689"/>
            <a:chExt cx="2396972" cy="1072989"/>
          </a:xfrm>
        </p:grpSpPr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1012A2AB-2348-4AA8-876D-C4C9A0483E64}"/>
                </a:ext>
              </a:extLst>
            </p:cNvPr>
            <p:cNvSpPr/>
            <p:nvPr/>
          </p:nvSpPr>
          <p:spPr>
            <a:xfrm>
              <a:off x="444762" y="1060658"/>
              <a:ext cx="2215888" cy="188568"/>
            </a:xfrm>
            <a:prstGeom prst="roundRect">
              <a:avLst>
                <a:gd name="adj" fmla="val 50000"/>
              </a:avLst>
            </a:prstGeom>
            <a:solidFill>
              <a:srgbClr val="F4EF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9258D6A9-22C1-4658-8C66-63C3F6E50809}"/>
                </a:ext>
              </a:extLst>
            </p:cNvPr>
            <p:cNvGrpSpPr/>
            <p:nvPr/>
          </p:nvGrpSpPr>
          <p:grpSpPr>
            <a:xfrm>
              <a:off x="519113" y="599669"/>
              <a:ext cx="461275" cy="707886"/>
              <a:chOff x="792278" y="1107609"/>
              <a:chExt cx="338559" cy="519563"/>
            </a:xfrm>
          </p:grpSpPr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40DD1FE7-3289-404B-9479-C10C4801799D}"/>
                  </a:ext>
                </a:extLst>
              </p:cNvPr>
              <p:cNvSpPr/>
              <p:nvPr/>
            </p:nvSpPr>
            <p:spPr>
              <a:xfrm>
                <a:off x="792278" y="1175777"/>
                <a:ext cx="338559" cy="338560"/>
              </a:xfrm>
              <a:prstGeom prst="ellipse">
                <a:avLst/>
              </a:prstGeom>
              <a:solidFill>
                <a:srgbClr val="8A6442"/>
              </a:solidFill>
              <a:ln w="19050">
                <a:solidFill>
                  <a:srgbClr val="775739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53B986F1-98DE-43D6-AFF0-CBADAD5A148D}"/>
                  </a:ext>
                </a:extLst>
              </p:cNvPr>
              <p:cNvSpPr/>
              <p:nvPr/>
            </p:nvSpPr>
            <p:spPr>
              <a:xfrm>
                <a:off x="825298" y="1107609"/>
                <a:ext cx="277901" cy="5195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endPara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2148BE34-3EBA-4CD1-B088-D31C52C27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3783" y="493689"/>
              <a:ext cx="2017951" cy="1072989"/>
            </a:xfrm>
            <a:prstGeom prst="rect">
              <a:avLst/>
            </a:prstGeom>
          </p:spPr>
        </p:pic>
      </p:grpSp>
      <p:sp>
        <p:nvSpPr>
          <p:cNvPr id="68" name="Rectangle: Rounded Corners 67" hidden="1">
            <a:extLst>
              <a:ext uri="{FF2B5EF4-FFF2-40B4-BE49-F238E27FC236}">
                <a16:creationId xmlns:a16="http://schemas.microsoft.com/office/drawing/2014/main" id="{E4176CE4-653B-47C0-9808-CB3F79FC3DB2}"/>
              </a:ext>
            </a:extLst>
          </p:cNvPr>
          <p:cNvSpPr/>
          <p:nvPr/>
        </p:nvSpPr>
        <p:spPr>
          <a:xfrm>
            <a:off x="12039595" y="-963700"/>
            <a:ext cx="3700285" cy="5547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8A6442"/>
            </a:solidFill>
          </a:ln>
          <a:effectLst>
            <a:outerShdw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: Rounded Corners 68" hidden="1">
            <a:extLst>
              <a:ext uri="{FF2B5EF4-FFF2-40B4-BE49-F238E27FC236}">
                <a16:creationId xmlns:a16="http://schemas.microsoft.com/office/drawing/2014/main" id="{6F5D2EDA-6503-4F7A-A9D7-9AE2929587AC}"/>
              </a:ext>
            </a:extLst>
          </p:cNvPr>
          <p:cNvSpPr/>
          <p:nvPr/>
        </p:nvSpPr>
        <p:spPr>
          <a:xfrm>
            <a:off x="12039595" y="-2985222"/>
            <a:ext cx="3118134" cy="5547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8A6442"/>
            </a:solidFill>
          </a:ln>
          <a:effectLst>
            <a:outerShdw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 hidden="1">
            <a:extLst>
              <a:ext uri="{FF2B5EF4-FFF2-40B4-BE49-F238E27FC236}">
                <a16:creationId xmlns:a16="http://schemas.microsoft.com/office/drawing/2014/main" id="{6FB1F085-533E-42A6-8CF7-34F03780B9B4}"/>
              </a:ext>
            </a:extLst>
          </p:cNvPr>
          <p:cNvGrpSpPr/>
          <p:nvPr/>
        </p:nvGrpSpPr>
        <p:grpSpPr>
          <a:xfrm>
            <a:off x="12138113" y="-2949940"/>
            <a:ext cx="320922" cy="523220"/>
            <a:chOff x="791626" y="1079341"/>
            <a:chExt cx="350670" cy="571720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6928B103-1E11-4814-AF94-CA8CF798B80C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8A6442"/>
            </a:solidFill>
            <a:ln w="19050">
              <a:solidFill>
                <a:srgbClr val="775739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F4C1CB64-E544-4B4D-A944-020E83FE2B87}"/>
                </a:ext>
              </a:extLst>
            </p:cNvPr>
            <p:cNvSpPr/>
            <p:nvPr/>
          </p:nvSpPr>
          <p:spPr>
            <a:xfrm>
              <a:off x="791626" y="1079341"/>
              <a:ext cx="350670" cy="571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Picture 72" hidden="1">
            <a:extLst>
              <a:ext uri="{FF2B5EF4-FFF2-40B4-BE49-F238E27FC236}">
                <a16:creationId xmlns:a16="http://schemas.microsoft.com/office/drawing/2014/main" id="{53D2026A-EC18-43FE-8FCC-8CD1706148C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90122" y="-2960435"/>
            <a:ext cx="1896020" cy="554784"/>
          </a:xfrm>
          <a:prstGeom prst="rect">
            <a:avLst/>
          </a:prstGeom>
        </p:spPr>
      </p:pic>
      <p:pic>
        <p:nvPicPr>
          <p:cNvPr id="74" name="Picture 73" hidden="1">
            <a:extLst>
              <a:ext uri="{FF2B5EF4-FFF2-40B4-BE49-F238E27FC236}">
                <a16:creationId xmlns:a16="http://schemas.microsoft.com/office/drawing/2014/main" id="{65BD8C45-BCB2-494C-BFBF-404E183012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26072" y="-2935974"/>
            <a:ext cx="1219306" cy="499915"/>
          </a:xfrm>
          <a:prstGeom prst="rect">
            <a:avLst/>
          </a:prstGeom>
        </p:spPr>
      </p:pic>
      <p:grpSp>
        <p:nvGrpSpPr>
          <p:cNvPr id="75" name="Group 74" hidden="1">
            <a:extLst>
              <a:ext uri="{FF2B5EF4-FFF2-40B4-BE49-F238E27FC236}">
                <a16:creationId xmlns:a16="http://schemas.microsoft.com/office/drawing/2014/main" id="{330A8EEC-36A5-4220-A9AC-59FF68D536AD}"/>
              </a:ext>
            </a:extLst>
          </p:cNvPr>
          <p:cNvGrpSpPr/>
          <p:nvPr/>
        </p:nvGrpSpPr>
        <p:grpSpPr>
          <a:xfrm>
            <a:off x="12138113" y="-930640"/>
            <a:ext cx="320922" cy="523220"/>
            <a:chOff x="791626" y="1079341"/>
            <a:chExt cx="350670" cy="571720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BBB3E080-61D0-4BD4-91CB-4956288A6453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8A6442"/>
            </a:solidFill>
            <a:ln w="19050">
              <a:solidFill>
                <a:srgbClr val="775739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77E1F27-87C5-46B6-A047-ADB51E5E4CFF}"/>
                </a:ext>
              </a:extLst>
            </p:cNvPr>
            <p:cNvSpPr/>
            <p:nvPr/>
          </p:nvSpPr>
          <p:spPr>
            <a:xfrm>
              <a:off x="791626" y="1079341"/>
              <a:ext cx="350670" cy="571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8" name="Picture 77" hidden="1">
            <a:extLst>
              <a:ext uri="{FF2B5EF4-FFF2-40B4-BE49-F238E27FC236}">
                <a16:creationId xmlns:a16="http://schemas.microsoft.com/office/drawing/2014/main" id="{12261AB1-C4A9-4A19-A636-E4413DA105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398035" y="-915431"/>
            <a:ext cx="2566638" cy="518205"/>
          </a:xfrm>
          <a:prstGeom prst="rect">
            <a:avLst/>
          </a:prstGeom>
        </p:spPr>
      </p:pic>
      <p:pic>
        <p:nvPicPr>
          <p:cNvPr id="79" name="Picture 78" hidden="1">
            <a:extLst>
              <a:ext uri="{FF2B5EF4-FFF2-40B4-BE49-F238E27FC236}">
                <a16:creationId xmlns:a16="http://schemas.microsoft.com/office/drawing/2014/main" id="{74B3A0AB-EF92-4E65-B31B-156A8E1B08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465706" y="-906155"/>
            <a:ext cx="1274174" cy="493819"/>
          </a:xfrm>
          <a:prstGeom prst="rect">
            <a:avLst/>
          </a:prstGeom>
        </p:spPr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C0314DDE-40C0-4AC9-8A22-9B16D4BF5368}"/>
              </a:ext>
            </a:extLst>
          </p:cNvPr>
          <p:cNvGrpSpPr/>
          <p:nvPr/>
        </p:nvGrpSpPr>
        <p:grpSpPr>
          <a:xfrm>
            <a:off x="8156239" y="2398756"/>
            <a:ext cx="3981874" cy="1292662"/>
            <a:chOff x="7659419" y="2158023"/>
            <a:chExt cx="3981874" cy="1292662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16AF5BE-1B28-4393-A59A-A4BA75C0F940}"/>
                </a:ext>
              </a:extLst>
            </p:cNvPr>
            <p:cNvSpPr txBox="1"/>
            <p:nvPr/>
          </p:nvSpPr>
          <p:spPr>
            <a:xfrm>
              <a:off x="7804986" y="2158023"/>
              <a:ext cx="3836307" cy="1292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ลำเลียงน้ำและธาตุอาหารไปยังส่วนต่าง</a:t>
              </a:r>
              <a:r>
                <a:rPr lang="th-TH" sz="1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ของพืช และลำเลียงน้ำไปสู่ใบเพื่อใช้ในการ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สร้างอาหารของพืช</a:t>
              </a: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29679C1-436F-4DBD-A4D7-D5673FF7CCCA}"/>
                </a:ext>
              </a:extLst>
            </p:cNvPr>
            <p:cNvSpPr/>
            <p:nvPr/>
          </p:nvSpPr>
          <p:spPr>
            <a:xfrm>
              <a:off x="7659419" y="2344254"/>
              <a:ext cx="73260" cy="75834"/>
            </a:xfrm>
            <a:prstGeom prst="ellipse">
              <a:avLst/>
            </a:prstGeom>
            <a:solidFill>
              <a:srgbClr val="AE8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2" name="Picture 61">
            <a:hlinkClick r:id="rId13" action="ppaction://hlinksldjump"/>
            <a:extLst>
              <a:ext uri="{FF2B5EF4-FFF2-40B4-BE49-F238E27FC236}">
                <a16:creationId xmlns:a16="http://schemas.microsoft.com/office/drawing/2014/main" id="{B24DF4E3-02EC-469B-B99A-982BBFDBBC2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6" name="Picture 65">
            <a:hlinkClick r:id="rId15" action="ppaction://hlinksldjump"/>
            <a:extLst>
              <a:ext uri="{FF2B5EF4-FFF2-40B4-BE49-F238E27FC236}">
                <a16:creationId xmlns:a16="http://schemas.microsoft.com/office/drawing/2014/main" id="{07C5A3EC-FE76-4776-98DF-7AE9732AA9E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A9990776-0019-4BBD-AD66-2B1BF5430EAA}"/>
              </a:ext>
            </a:extLst>
          </p:cNvPr>
          <p:cNvGrpSpPr/>
          <p:nvPr/>
        </p:nvGrpSpPr>
        <p:grpSpPr>
          <a:xfrm>
            <a:off x="5410994" y="1543075"/>
            <a:ext cx="2608674" cy="3661605"/>
            <a:chOff x="5424368" y="1267968"/>
            <a:chExt cx="2608674" cy="3661605"/>
          </a:xfrm>
        </p:grpSpPr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3477DB52-E6BE-4A58-AF9F-C9F493B984D3}"/>
                </a:ext>
              </a:extLst>
            </p:cNvPr>
            <p:cNvSpPr/>
            <p:nvPr/>
          </p:nvSpPr>
          <p:spPr>
            <a:xfrm rot="12955959">
              <a:off x="5424368" y="1656480"/>
              <a:ext cx="992746" cy="2375659"/>
            </a:xfrm>
            <a:prstGeom prst="triangle">
              <a:avLst>
                <a:gd name="adj" fmla="val 53845"/>
              </a:avLst>
            </a:prstGeom>
            <a:solidFill>
              <a:srgbClr val="93CDDD">
                <a:alpha val="6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E60EF29B-1D6B-4D71-AF00-9A47D5691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77942" y="1267968"/>
              <a:ext cx="2055100" cy="3661605"/>
            </a:xfrm>
            <a:prstGeom prst="rect">
              <a:avLst/>
            </a:prstGeom>
          </p:spPr>
        </p:pic>
      </p:grpSp>
      <p:pic>
        <p:nvPicPr>
          <p:cNvPr id="61" name="Picture 60">
            <a:extLst>
              <a:ext uri="{FF2B5EF4-FFF2-40B4-BE49-F238E27FC236}">
                <a16:creationId xmlns:a16="http://schemas.microsoft.com/office/drawing/2014/main" id="{150F368E-569E-4BC0-A831-F25C86267A7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73170" y="1713167"/>
            <a:ext cx="3237257" cy="755970"/>
          </a:xfrm>
          <a:prstGeom prst="rect">
            <a:avLst/>
          </a:prstGeom>
        </p:spPr>
      </p:pic>
      <p:pic>
        <p:nvPicPr>
          <p:cNvPr id="64" name="Picture 63">
            <a:hlinkClick r:id="rId19" action="ppaction://hlinksldjump"/>
            <a:extLst>
              <a:ext uri="{FF2B5EF4-FFF2-40B4-BE49-F238E27FC236}">
                <a16:creationId xmlns:a16="http://schemas.microsoft.com/office/drawing/2014/main" id="{42B3742D-51CC-4820-B009-82374BA65C2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073170" y="3785590"/>
            <a:ext cx="3749365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724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EF8ED61A-32FF-4179-8458-6070C5AC40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" y="0"/>
            <a:ext cx="12189630" cy="685799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C12110F-B82B-4AED-9BE5-D35B06950CB4}"/>
              </a:ext>
            </a:extLst>
          </p:cNvPr>
          <p:cNvGrpSpPr/>
          <p:nvPr/>
        </p:nvGrpSpPr>
        <p:grpSpPr>
          <a:xfrm>
            <a:off x="490854" y="1409028"/>
            <a:ext cx="3462021" cy="2954526"/>
            <a:chOff x="490855" y="1409028"/>
            <a:chExt cx="3360172" cy="2954526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55D5CF7-6E76-441A-A8AF-F07065E4A0C7}"/>
                </a:ext>
              </a:extLst>
            </p:cNvPr>
            <p:cNvGrpSpPr/>
            <p:nvPr/>
          </p:nvGrpSpPr>
          <p:grpSpPr>
            <a:xfrm>
              <a:off x="490855" y="1409028"/>
              <a:ext cx="3360172" cy="2954526"/>
              <a:chOff x="609599" y="2108290"/>
              <a:chExt cx="3478208" cy="2954526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F7FFC910-68FB-4126-969F-FFFB61DB4E93}"/>
                  </a:ext>
                </a:extLst>
              </p:cNvPr>
              <p:cNvSpPr/>
              <p:nvPr/>
            </p:nvSpPr>
            <p:spPr>
              <a:xfrm>
                <a:off x="609599" y="2108290"/>
                <a:ext cx="3478208" cy="2954526"/>
              </a:xfrm>
              <a:prstGeom prst="roundRect">
                <a:avLst>
                  <a:gd name="adj" fmla="val 8369"/>
                </a:avLst>
              </a:prstGeom>
              <a:solidFill>
                <a:srgbClr val="FFFFFF">
                  <a:alpha val="50196"/>
                </a:srgbClr>
              </a:solidFill>
              <a:ln>
                <a:solidFill>
                  <a:srgbClr val="CCAF9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5B40FA03-9FA6-43CC-9FD8-FFCEF2E7056D}"/>
                  </a:ext>
                </a:extLst>
              </p:cNvPr>
              <p:cNvGrpSpPr/>
              <p:nvPr/>
            </p:nvGrpSpPr>
            <p:grpSpPr>
              <a:xfrm>
                <a:off x="868723" y="2660435"/>
                <a:ext cx="3083019" cy="892552"/>
                <a:chOff x="1275123" y="2025435"/>
                <a:chExt cx="3083019" cy="892552"/>
              </a:xfrm>
            </p:grpSpPr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9786ED52-78B9-4CBA-BE65-578C646BD746}"/>
                    </a:ext>
                  </a:extLst>
                </p:cNvPr>
                <p:cNvSpPr txBox="1"/>
                <p:nvPr/>
              </p:nvSpPr>
              <p:spPr>
                <a:xfrm>
                  <a:off x="1425803" y="2025435"/>
                  <a:ext cx="2932339" cy="8925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ลำเลียงน้ำและธาตุอาหาร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จาก</a:t>
                  </a:r>
                </a:p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รากขึ้นไปสู่ส่วนต่าง</a:t>
                  </a:r>
                  <a:r>
                    <a:rPr lang="th-TH" sz="10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ๆ ของพืช </a:t>
                  </a: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DD1C7D46-FBDD-4334-91C0-0117C17759C6}"/>
                    </a:ext>
                  </a:extLst>
                </p:cNvPr>
                <p:cNvSpPr/>
                <p:nvPr/>
              </p:nvSpPr>
              <p:spPr>
                <a:xfrm>
                  <a:off x="1275123" y="2211666"/>
                  <a:ext cx="75833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AE670E7E-5CE6-4A1E-9074-127ED04ED2FE}"/>
                  </a:ext>
                </a:extLst>
              </p:cNvPr>
              <p:cNvGrpSpPr/>
              <p:nvPr/>
            </p:nvGrpSpPr>
            <p:grpSpPr>
              <a:xfrm>
                <a:off x="868723" y="3536685"/>
                <a:ext cx="3219084" cy="892552"/>
                <a:chOff x="1275123" y="1993381"/>
                <a:chExt cx="3219084" cy="892552"/>
              </a:xfrm>
            </p:grpSpPr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43ACDCEA-1813-4B74-BFA4-7AF12CC23CE1}"/>
                    </a:ext>
                  </a:extLst>
                </p:cNvPr>
                <p:cNvSpPr txBox="1"/>
                <p:nvPr/>
              </p:nvSpPr>
              <p:spPr>
                <a:xfrm>
                  <a:off x="1425805" y="1993381"/>
                  <a:ext cx="3068402" cy="8925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6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ลำเลียงอาหาร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ที่พืชสร้างขึ้นที่ใบ</a:t>
                  </a:r>
                </a:p>
                <a:p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ไปสู่ส่วนต่าง</a:t>
                  </a:r>
                  <a:r>
                    <a:rPr lang="th-TH" sz="10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6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ๆ ของพืช</a:t>
                  </a: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B16E0FAE-F072-40DD-9734-C335768A969F}"/>
                    </a:ext>
                  </a:extLst>
                </p:cNvPr>
                <p:cNvSpPr/>
                <p:nvPr/>
              </p:nvSpPr>
              <p:spPr>
                <a:xfrm>
                  <a:off x="1275123" y="2179612"/>
                  <a:ext cx="75833" cy="75834"/>
                </a:xfrm>
                <a:prstGeom prst="ellipse">
                  <a:avLst/>
                </a:prstGeom>
                <a:solidFill>
                  <a:srgbClr val="AE80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07CC36B-74D0-4718-B645-2DA9BC7F4D15}"/>
                </a:ext>
              </a:extLst>
            </p:cNvPr>
            <p:cNvSpPr txBox="1"/>
            <p:nvPr/>
          </p:nvSpPr>
          <p:spPr>
            <a:xfrm>
              <a:off x="593788" y="1528667"/>
              <a:ext cx="10518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66524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</a:t>
              </a:r>
              <a:endParaRPr lang="en-US" sz="2800" b="1" dirty="0">
                <a:solidFill>
                  <a:srgbClr val="665248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A6B82AC-B7E9-40AA-95E7-16911D80BDEA}"/>
                </a:ext>
              </a:extLst>
            </p:cNvPr>
            <p:cNvSpPr txBox="1"/>
            <p:nvPr/>
          </p:nvSpPr>
          <p:spPr>
            <a:xfrm>
              <a:off x="886752" y="3732773"/>
              <a:ext cx="226406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ชูกิ่ง ก้าน 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ของพืช</a:t>
              </a: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EDB37257-A739-4A64-840E-222D11493D7C}"/>
                </a:ext>
              </a:extLst>
            </p:cNvPr>
            <p:cNvSpPr/>
            <p:nvPr/>
          </p:nvSpPr>
          <p:spPr>
            <a:xfrm>
              <a:off x="741185" y="3919004"/>
              <a:ext cx="73260" cy="75834"/>
            </a:xfrm>
            <a:prstGeom prst="ellipse">
              <a:avLst/>
            </a:prstGeom>
            <a:solidFill>
              <a:srgbClr val="AE8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Picture 11" hidden="1">
            <a:extLst>
              <a:ext uri="{FF2B5EF4-FFF2-40B4-BE49-F238E27FC236}">
                <a16:creationId xmlns:a16="http://schemas.microsoft.com/office/drawing/2014/main" id="{426FC304-FC38-428B-8769-B15D930404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630" cy="6858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0293514-6F86-4B39-8CE2-D2F8C0B04B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078"/>
          <a:stretch/>
        </p:blipFill>
        <p:spPr>
          <a:xfrm>
            <a:off x="7125619" y="781382"/>
            <a:ext cx="4828450" cy="57681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61AAC0A-8E96-45AF-9391-1B0F8DBCCF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784A576-9505-44F8-AC90-BF6CF13C57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4D7638C-BAFE-4949-9B8D-206156386BEF}"/>
              </a:ext>
            </a:extLst>
          </p:cNvPr>
          <p:cNvGrpSpPr/>
          <p:nvPr/>
        </p:nvGrpSpPr>
        <p:grpSpPr>
          <a:xfrm>
            <a:off x="444762" y="493689"/>
            <a:ext cx="2396972" cy="1072989"/>
            <a:chOff x="444762" y="493689"/>
            <a:chExt cx="2396972" cy="1072989"/>
          </a:xfrm>
        </p:grpSpPr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1012A2AB-2348-4AA8-876D-C4C9A0483E64}"/>
                </a:ext>
              </a:extLst>
            </p:cNvPr>
            <p:cNvSpPr/>
            <p:nvPr/>
          </p:nvSpPr>
          <p:spPr>
            <a:xfrm>
              <a:off x="444762" y="1060658"/>
              <a:ext cx="2215888" cy="188568"/>
            </a:xfrm>
            <a:prstGeom prst="roundRect">
              <a:avLst>
                <a:gd name="adj" fmla="val 50000"/>
              </a:avLst>
            </a:prstGeom>
            <a:solidFill>
              <a:srgbClr val="F4EF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9258D6A9-22C1-4658-8C66-63C3F6E50809}"/>
                </a:ext>
              </a:extLst>
            </p:cNvPr>
            <p:cNvGrpSpPr/>
            <p:nvPr/>
          </p:nvGrpSpPr>
          <p:grpSpPr>
            <a:xfrm>
              <a:off x="519113" y="599669"/>
              <a:ext cx="461275" cy="707886"/>
              <a:chOff x="792278" y="1107609"/>
              <a:chExt cx="338559" cy="519563"/>
            </a:xfrm>
          </p:grpSpPr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40DD1FE7-3289-404B-9479-C10C4801799D}"/>
                  </a:ext>
                </a:extLst>
              </p:cNvPr>
              <p:cNvSpPr/>
              <p:nvPr/>
            </p:nvSpPr>
            <p:spPr>
              <a:xfrm>
                <a:off x="792278" y="1175777"/>
                <a:ext cx="338559" cy="338560"/>
              </a:xfrm>
              <a:prstGeom prst="ellipse">
                <a:avLst/>
              </a:prstGeom>
              <a:solidFill>
                <a:srgbClr val="8A6442"/>
              </a:solidFill>
              <a:ln w="19050">
                <a:solidFill>
                  <a:srgbClr val="775739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53B986F1-98DE-43D6-AFF0-CBADAD5A148D}"/>
                  </a:ext>
                </a:extLst>
              </p:cNvPr>
              <p:cNvSpPr/>
              <p:nvPr/>
            </p:nvSpPr>
            <p:spPr>
              <a:xfrm>
                <a:off x="825298" y="1107609"/>
                <a:ext cx="277901" cy="5195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endPara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2148BE34-3EBA-4CD1-B088-D31C52C27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3783" y="493689"/>
              <a:ext cx="2017951" cy="1072989"/>
            </a:xfrm>
            <a:prstGeom prst="rect">
              <a:avLst/>
            </a:prstGeom>
          </p:spPr>
        </p:pic>
      </p:grpSp>
      <p:sp>
        <p:nvSpPr>
          <p:cNvPr id="68" name="Rectangle: Rounded Corners 67" hidden="1">
            <a:extLst>
              <a:ext uri="{FF2B5EF4-FFF2-40B4-BE49-F238E27FC236}">
                <a16:creationId xmlns:a16="http://schemas.microsoft.com/office/drawing/2014/main" id="{E4176CE4-653B-47C0-9808-CB3F79FC3DB2}"/>
              </a:ext>
            </a:extLst>
          </p:cNvPr>
          <p:cNvSpPr/>
          <p:nvPr/>
        </p:nvSpPr>
        <p:spPr>
          <a:xfrm>
            <a:off x="12039595" y="-963700"/>
            <a:ext cx="3700285" cy="5547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8A6442"/>
            </a:solidFill>
          </a:ln>
          <a:effectLst>
            <a:outerShdw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: Rounded Corners 68" hidden="1">
            <a:extLst>
              <a:ext uri="{FF2B5EF4-FFF2-40B4-BE49-F238E27FC236}">
                <a16:creationId xmlns:a16="http://schemas.microsoft.com/office/drawing/2014/main" id="{6F5D2EDA-6503-4F7A-A9D7-9AE2929587AC}"/>
              </a:ext>
            </a:extLst>
          </p:cNvPr>
          <p:cNvSpPr/>
          <p:nvPr/>
        </p:nvSpPr>
        <p:spPr>
          <a:xfrm>
            <a:off x="12039595" y="-2985222"/>
            <a:ext cx="3118134" cy="5547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8A6442"/>
            </a:solidFill>
          </a:ln>
          <a:effectLst>
            <a:outerShdw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 hidden="1">
            <a:extLst>
              <a:ext uri="{FF2B5EF4-FFF2-40B4-BE49-F238E27FC236}">
                <a16:creationId xmlns:a16="http://schemas.microsoft.com/office/drawing/2014/main" id="{6FB1F085-533E-42A6-8CF7-34F03780B9B4}"/>
              </a:ext>
            </a:extLst>
          </p:cNvPr>
          <p:cNvGrpSpPr/>
          <p:nvPr/>
        </p:nvGrpSpPr>
        <p:grpSpPr>
          <a:xfrm>
            <a:off x="12138113" y="-2949940"/>
            <a:ext cx="320922" cy="523220"/>
            <a:chOff x="791626" y="1079341"/>
            <a:chExt cx="350670" cy="571720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6928B103-1E11-4814-AF94-CA8CF798B80C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8A6442"/>
            </a:solidFill>
            <a:ln w="19050">
              <a:solidFill>
                <a:srgbClr val="775739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F4C1CB64-E544-4B4D-A944-020E83FE2B87}"/>
                </a:ext>
              </a:extLst>
            </p:cNvPr>
            <p:cNvSpPr/>
            <p:nvPr/>
          </p:nvSpPr>
          <p:spPr>
            <a:xfrm>
              <a:off x="791626" y="1079341"/>
              <a:ext cx="350670" cy="571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Picture 72" hidden="1">
            <a:extLst>
              <a:ext uri="{FF2B5EF4-FFF2-40B4-BE49-F238E27FC236}">
                <a16:creationId xmlns:a16="http://schemas.microsoft.com/office/drawing/2014/main" id="{53D2026A-EC18-43FE-8FCC-8CD1706148C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90122" y="-2960435"/>
            <a:ext cx="1896020" cy="554784"/>
          </a:xfrm>
          <a:prstGeom prst="rect">
            <a:avLst/>
          </a:prstGeom>
        </p:spPr>
      </p:pic>
      <p:pic>
        <p:nvPicPr>
          <p:cNvPr id="74" name="Picture 73" hidden="1">
            <a:extLst>
              <a:ext uri="{FF2B5EF4-FFF2-40B4-BE49-F238E27FC236}">
                <a16:creationId xmlns:a16="http://schemas.microsoft.com/office/drawing/2014/main" id="{65BD8C45-BCB2-494C-BFBF-404E183012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26072" y="-2935974"/>
            <a:ext cx="1219306" cy="499915"/>
          </a:xfrm>
          <a:prstGeom prst="rect">
            <a:avLst/>
          </a:prstGeom>
        </p:spPr>
      </p:pic>
      <p:grpSp>
        <p:nvGrpSpPr>
          <p:cNvPr id="75" name="Group 74" hidden="1">
            <a:extLst>
              <a:ext uri="{FF2B5EF4-FFF2-40B4-BE49-F238E27FC236}">
                <a16:creationId xmlns:a16="http://schemas.microsoft.com/office/drawing/2014/main" id="{330A8EEC-36A5-4220-A9AC-59FF68D536AD}"/>
              </a:ext>
            </a:extLst>
          </p:cNvPr>
          <p:cNvGrpSpPr/>
          <p:nvPr/>
        </p:nvGrpSpPr>
        <p:grpSpPr>
          <a:xfrm>
            <a:off x="12138113" y="-930640"/>
            <a:ext cx="320922" cy="523220"/>
            <a:chOff x="791626" y="1079341"/>
            <a:chExt cx="350670" cy="571720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BBB3E080-61D0-4BD4-91CB-4956288A6453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8A6442"/>
            </a:solidFill>
            <a:ln w="19050">
              <a:solidFill>
                <a:srgbClr val="775739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77E1F27-87C5-46B6-A047-ADB51E5E4CFF}"/>
                </a:ext>
              </a:extLst>
            </p:cNvPr>
            <p:cNvSpPr/>
            <p:nvPr/>
          </p:nvSpPr>
          <p:spPr>
            <a:xfrm>
              <a:off x="791626" y="1079341"/>
              <a:ext cx="350670" cy="571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8" name="Picture 77" hidden="1">
            <a:extLst>
              <a:ext uri="{FF2B5EF4-FFF2-40B4-BE49-F238E27FC236}">
                <a16:creationId xmlns:a16="http://schemas.microsoft.com/office/drawing/2014/main" id="{12261AB1-C4A9-4A19-A636-E4413DA105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398035" y="-915431"/>
            <a:ext cx="2566638" cy="518205"/>
          </a:xfrm>
          <a:prstGeom prst="rect">
            <a:avLst/>
          </a:prstGeom>
        </p:spPr>
      </p:pic>
      <p:pic>
        <p:nvPicPr>
          <p:cNvPr id="79" name="Picture 78" hidden="1">
            <a:extLst>
              <a:ext uri="{FF2B5EF4-FFF2-40B4-BE49-F238E27FC236}">
                <a16:creationId xmlns:a16="http://schemas.microsoft.com/office/drawing/2014/main" id="{74B3A0AB-EF92-4E65-B31B-156A8E1B08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465706" y="-906155"/>
            <a:ext cx="1274174" cy="493819"/>
          </a:xfrm>
          <a:prstGeom prst="rect">
            <a:avLst/>
          </a:prstGeom>
        </p:spPr>
      </p:pic>
      <p:grpSp>
        <p:nvGrpSpPr>
          <p:cNvPr id="94" name="Group 93">
            <a:extLst>
              <a:ext uri="{FF2B5EF4-FFF2-40B4-BE49-F238E27FC236}">
                <a16:creationId xmlns:a16="http://schemas.microsoft.com/office/drawing/2014/main" id="{1A245787-0BEA-4383-B4BE-7B77F4975676}"/>
              </a:ext>
            </a:extLst>
          </p:cNvPr>
          <p:cNvGrpSpPr/>
          <p:nvPr/>
        </p:nvGrpSpPr>
        <p:grpSpPr>
          <a:xfrm>
            <a:off x="8156239" y="3339314"/>
            <a:ext cx="3698143" cy="892552"/>
            <a:chOff x="7659419" y="2158023"/>
            <a:chExt cx="3698143" cy="892552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CE678946-751C-4CA1-91E0-C08AAED476A9}"/>
                </a:ext>
              </a:extLst>
            </p:cNvPr>
            <p:cNvSpPr txBox="1"/>
            <p:nvPr/>
          </p:nvSpPr>
          <p:spPr>
            <a:xfrm>
              <a:off x="7804986" y="2158023"/>
              <a:ext cx="3552576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ลำเลียงอาหารที่พืชสร้างขึ้นที่ใบไปเลี้ยง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ส่วนต่าง</a:t>
              </a:r>
              <a:r>
                <a:rPr lang="th-TH" sz="1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ของพืช</a:t>
              </a: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E9C05CDE-B894-4979-9BFB-6BD41B1ADBB3}"/>
                </a:ext>
              </a:extLst>
            </p:cNvPr>
            <p:cNvSpPr/>
            <p:nvPr/>
          </p:nvSpPr>
          <p:spPr>
            <a:xfrm>
              <a:off x="7659419" y="2344254"/>
              <a:ext cx="73260" cy="75834"/>
            </a:xfrm>
            <a:prstGeom prst="ellipse">
              <a:avLst/>
            </a:prstGeom>
            <a:solidFill>
              <a:srgbClr val="AE8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2" name="Picture 61">
            <a:hlinkClick r:id="rId13" action="ppaction://hlinksldjump"/>
            <a:extLst>
              <a:ext uri="{FF2B5EF4-FFF2-40B4-BE49-F238E27FC236}">
                <a16:creationId xmlns:a16="http://schemas.microsoft.com/office/drawing/2014/main" id="{B24DF4E3-02EC-469B-B99A-982BBFDBBC2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80" name="Picture 79">
            <a:hlinkClick r:id="rId15" action="ppaction://hlinksldjump"/>
            <a:extLst>
              <a:ext uri="{FF2B5EF4-FFF2-40B4-BE49-F238E27FC236}">
                <a16:creationId xmlns:a16="http://schemas.microsoft.com/office/drawing/2014/main" id="{DC82D50C-0BDF-4E9F-9A95-AAEFF9764F3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9C05E857-B53F-4519-9157-14588826AC06}"/>
              </a:ext>
            </a:extLst>
          </p:cNvPr>
          <p:cNvGrpSpPr/>
          <p:nvPr/>
        </p:nvGrpSpPr>
        <p:grpSpPr>
          <a:xfrm>
            <a:off x="5410994" y="1543075"/>
            <a:ext cx="2608674" cy="3661605"/>
            <a:chOff x="5424368" y="1267968"/>
            <a:chExt cx="2608674" cy="3661605"/>
          </a:xfrm>
        </p:grpSpPr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48DD2035-E9E5-4880-BAE4-481D55C5BE50}"/>
                </a:ext>
              </a:extLst>
            </p:cNvPr>
            <p:cNvSpPr/>
            <p:nvPr/>
          </p:nvSpPr>
          <p:spPr>
            <a:xfrm rot="12955959">
              <a:off x="5424368" y="1656480"/>
              <a:ext cx="992746" cy="2375659"/>
            </a:xfrm>
            <a:prstGeom prst="triangle">
              <a:avLst>
                <a:gd name="adj" fmla="val 53845"/>
              </a:avLst>
            </a:prstGeom>
            <a:solidFill>
              <a:srgbClr val="93CDDD">
                <a:alpha val="6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DCBE6762-C355-4324-94FE-A628A6DA3D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77942" y="1267968"/>
              <a:ext cx="2055100" cy="3661605"/>
            </a:xfrm>
            <a:prstGeom prst="rect">
              <a:avLst/>
            </a:prstGeom>
          </p:spPr>
        </p:pic>
      </p:grpSp>
      <p:pic>
        <p:nvPicPr>
          <p:cNvPr id="61" name="Picture 60">
            <a:hlinkClick r:id="rId18" action="ppaction://hlinksldjump"/>
            <a:extLst>
              <a:ext uri="{FF2B5EF4-FFF2-40B4-BE49-F238E27FC236}">
                <a16:creationId xmlns:a16="http://schemas.microsoft.com/office/drawing/2014/main" id="{150F368E-569E-4BC0-A831-F25C86267A7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073170" y="1713167"/>
            <a:ext cx="3237257" cy="75597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7ECC7C1-9342-47E5-ACF7-38E6899B2C9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073170" y="2569184"/>
            <a:ext cx="3749365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7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4C96F8-18E7-40D8-8263-C11075F04F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75" y="546169"/>
            <a:ext cx="11174650" cy="1049517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77D39389-3C9D-4684-990F-20ECEC901D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623F14A-DF94-4876-BA0D-D5090A5C9E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865678E-7A9C-4924-A9CC-227424B23F44}"/>
              </a:ext>
            </a:extLst>
          </p:cNvPr>
          <p:cNvCxnSpPr/>
          <p:nvPr/>
        </p:nvCxnSpPr>
        <p:spPr>
          <a:xfrm>
            <a:off x="653143" y="1930400"/>
            <a:ext cx="10682514" cy="0"/>
          </a:xfrm>
          <a:prstGeom prst="line">
            <a:avLst/>
          </a:prstGeom>
          <a:ln w="28575">
            <a:solidFill>
              <a:srgbClr val="FFD0B9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296521E-AD73-4DD8-A23F-CC5A8E9BDE58}"/>
              </a:ext>
            </a:extLst>
          </p:cNvPr>
          <p:cNvSpPr txBox="1"/>
          <p:nvPr/>
        </p:nvSpPr>
        <p:spPr>
          <a:xfrm>
            <a:off x="783770" y="3646574"/>
            <a:ext cx="52541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การจัดกลุ่มสิ่งมีชีวิต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ความหลากหลายของพืช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ความหลากหลายของสัตว์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DF3F99-0F48-4279-8284-23F4CAD4C5B5}"/>
              </a:ext>
            </a:extLst>
          </p:cNvPr>
          <p:cNvSpPr txBox="1"/>
          <p:nvPr/>
        </p:nvSpPr>
        <p:spPr>
          <a:xfrm>
            <a:off x="5567851" y="3646574"/>
            <a:ext cx="5145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หน้าที่ของส่วนต่าง ๆ ของพืช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2" name="Picture 21">
            <a:hlinkClick r:id="rId6" action="ppaction://hlinksldjump"/>
            <a:extLst>
              <a:ext uri="{FF2B5EF4-FFF2-40B4-BE49-F238E27FC236}">
                <a16:creationId xmlns:a16="http://schemas.microsoft.com/office/drawing/2014/main" id="{48C704C2-5476-408C-AD1D-825FA43C42A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75" y="2584316"/>
            <a:ext cx="3919972" cy="859263"/>
          </a:xfrm>
          <a:prstGeom prst="rect">
            <a:avLst/>
          </a:prstGeom>
        </p:spPr>
      </p:pic>
      <p:pic>
        <p:nvPicPr>
          <p:cNvPr id="26" name="Picture 25">
            <a:hlinkClick r:id="rId8" action="ppaction://hlinksldjump"/>
            <a:extLst>
              <a:ext uri="{FF2B5EF4-FFF2-40B4-BE49-F238E27FC236}">
                <a16:creationId xmlns:a16="http://schemas.microsoft.com/office/drawing/2014/main" id="{3837B594-29FC-43A4-8471-DC678BB82EB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5215" y="2590749"/>
            <a:ext cx="6555100" cy="85602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D3328D30-CCFE-46A2-9E37-40A5FBAD64C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439265">
            <a:off x="4188782" y="3056692"/>
            <a:ext cx="369473" cy="4680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89B3B916-E433-41FE-A079-ABBCE0AC666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439265">
            <a:off x="11571277" y="3122774"/>
            <a:ext cx="369473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AFC9097-30C5-4F2A-8068-603D934503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9628" cy="685799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B36F6F1-3899-42AF-AC8F-37721D3198AA}"/>
              </a:ext>
            </a:extLst>
          </p:cNvPr>
          <p:cNvGrpSpPr/>
          <p:nvPr/>
        </p:nvGrpSpPr>
        <p:grpSpPr>
          <a:xfrm>
            <a:off x="490855" y="1409028"/>
            <a:ext cx="2938145" cy="2096171"/>
            <a:chOff x="490855" y="1409028"/>
            <a:chExt cx="2938145" cy="2096171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CF8E4F4C-2702-439F-875E-26C2FB23CA6F}"/>
                </a:ext>
              </a:extLst>
            </p:cNvPr>
            <p:cNvSpPr/>
            <p:nvPr/>
          </p:nvSpPr>
          <p:spPr>
            <a:xfrm>
              <a:off x="490855" y="1409028"/>
              <a:ext cx="2938145" cy="2096171"/>
            </a:xfrm>
            <a:prstGeom prst="roundRect">
              <a:avLst>
                <a:gd name="adj" fmla="val 8369"/>
              </a:avLst>
            </a:prstGeom>
            <a:solidFill>
              <a:srgbClr val="FFFFFF">
                <a:alpha val="50196"/>
              </a:srgbClr>
            </a:solidFill>
            <a:ln cap="rnd">
              <a:solidFill>
                <a:srgbClr val="CCAF94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1EF1B8DC-64A4-415A-91E6-FD6924963FA9}"/>
                </a:ext>
              </a:extLst>
            </p:cNvPr>
            <p:cNvGrpSpPr/>
            <p:nvPr/>
          </p:nvGrpSpPr>
          <p:grpSpPr>
            <a:xfrm>
              <a:off x="741185" y="1961173"/>
              <a:ext cx="2382026" cy="553998"/>
              <a:chOff x="1275123" y="2025435"/>
              <a:chExt cx="2465703" cy="553998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80EE25EB-0864-4D33-A2F2-D3E31DBF9429}"/>
                  </a:ext>
                </a:extLst>
              </p:cNvPr>
              <p:cNvSpPr txBox="1"/>
              <p:nvPr/>
            </p:nvSpPr>
            <p:spPr>
              <a:xfrm>
                <a:off x="1425803" y="2025435"/>
                <a:ext cx="231502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สร้างอาหาร</a:t>
                </a: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0C1F3A8B-9AE1-46BE-A6E7-A2844918ED02}"/>
                  </a:ext>
                </a:extLst>
              </p:cNvPr>
              <p:cNvSpPr/>
              <p:nvPr/>
            </p:nvSpPr>
            <p:spPr>
              <a:xfrm>
                <a:off x="1275123" y="2256116"/>
                <a:ext cx="75834" cy="75834"/>
              </a:xfrm>
              <a:prstGeom prst="ellipse">
                <a:avLst/>
              </a:prstGeom>
              <a:solidFill>
                <a:srgbClr val="AE80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A2D26035-6668-4C1D-B2CC-E6133EF3AD60}"/>
                </a:ext>
              </a:extLst>
            </p:cNvPr>
            <p:cNvSpPr txBox="1"/>
            <p:nvPr/>
          </p:nvSpPr>
          <p:spPr>
            <a:xfrm>
              <a:off x="593788" y="1528667"/>
              <a:ext cx="11769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66524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</a:t>
              </a:r>
              <a:endParaRPr lang="en-US" sz="3200" b="1" dirty="0">
                <a:solidFill>
                  <a:srgbClr val="665248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FEE5018-2538-4058-9763-D62FC6A26484}"/>
                </a:ext>
              </a:extLst>
            </p:cNvPr>
            <p:cNvGrpSpPr/>
            <p:nvPr/>
          </p:nvGrpSpPr>
          <p:grpSpPr>
            <a:xfrm>
              <a:off x="741185" y="2422492"/>
              <a:ext cx="1032347" cy="553998"/>
              <a:chOff x="745304" y="2422491"/>
              <a:chExt cx="1032347" cy="553998"/>
            </a:xfrm>
          </p:grpSpPr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3EEBAFC6-C33F-4E81-B465-7FF568426073}"/>
                  </a:ext>
                </a:extLst>
              </p:cNvPr>
              <p:cNvSpPr txBox="1"/>
              <p:nvPr/>
            </p:nvSpPr>
            <p:spPr>
              <a:xfrm>
                <a:off x="890870" y="2422491"/>
                <a:ext cx="88678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หายใจ</a:t>
                </a: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E2F1CA9F-43E2-428F-A3CB-38EBFABAD9C7}"/>
                  </a:ext>
                </a:extLst>
              </p:cNvPr>
              <p:cNvSpPr/>
              <p:nvPr/>
            </p:nvSpPr>
            <p:spPr>
              <a:xfrm>
                <a:off x="745304" y="2653172"/>
                <a:ext cx="73260" cy="75834"/>
              </a:xfrm>
              <a:prstGeom prst="ellipse">
                <a:avLst/>
              </a:prstGeom>
              <a:solidFill>
                <a:srgbClr val="AE80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58B8CB8-B567-4DD7-9FC3-7C970E12BAA3}"/>
                </a:ext>
              </a:extLst>
            </p:cNvPr>
            <p:cNvGrpSpPr/>
            <p:nvPr/>
          </p:nvGrpSpPr>
          <p:grpSpPr>
            <a:xfrm>
              <a:off x="741185" y="2883810"/>
              <a:ext cx="1061201" cy="553998"/>
              <a:chOff x="749423" y="2883810"/>
              <a:chExt cx="1061201" cy="553998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E0D0673B-5EDC-4557-8A2A-F9500BEEA115}"/>
                  </a:ext>
                </a:extLst>
              </p:cNvPr>
              <p:cNvSpPr txBox="1"/>
              <p:nvPr/>
            </p:nvSpPr>
            <p:spPr>
              <a:xfrm>
                <a:off x="894989" y="2883810"/>
                <a:ext cx="915635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คายน้ำ</a:t>
                </a: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D2153AC0-FD5C-4510-AF25-647F515E145D}"/>
                  </a:ext>
                </a:extLst>
              </p:cNvPr>
              <p:cNvSpPr/>
              <p:nvPr/>
            </p:nvSpPr>
            <p:spPr>
              <a:xfrm>
                <a:off x="749423" y="3114491"/>
                <a:ext cx="73260" cy="75834"/>
              </a:xfrm>
              <a:prstGeom prst="ellipse">
                <a:avLst/>
              </a:prstGeom>
              <a:solidFill>
                <a:srgbClr val="AE80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2CE0A03-21CE-4CA7-BFF8-365D11C1A6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2D46C6-A189-4B20-A743-F3F08AD0DF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2C8C17F9-DDC4-42BC-A6B0-C6C6AAF83B1E}"/>
              </a:ext>
            </a:extLst>
          </p:cNvPr>
          <p:cNvGrpSpPr/>
          <p:nvPr/>
        </p:nvGrpSpPr>
        <p:grpSpPr>
          <a:xfrm>
            <a:off x="4116444" y="1241714"/>
            <a:ext cx="3399115" cy="2447825"/>
            <a:chOff x="4116444" y="1241714"/>
            <a:chExt cx="3399115" cy="244782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A1D7BEB-B1EA-482F-A105-9971E3CCDCB4}"/>
                </a:ext>
              </a:extLst>
            </p:cNvPr>
            <p:cNvGrpSpPr/>
            <p:nvPr/>
          </p:nvGrpSpPr>
          <p:grpSpPr>
            <a:xfrm rot="397122">
              <a:off x="4116444" y="1241714"/>
              <a:ext cx="3350092" cy="2447825"/>
              <a:chOff x="4604917" y="1455462"/>
              <a:chExt cx="2720756" cy="1987986"/>
            </a:xfrm>
          </p:grpSpPr>
          <p:sp>
            <p:nvSpPr>
              <p:cNvPr id="31" name="Isosceles Triangle 30">
                <a:extLst>
                  <a:ext uri="{FF2B5EF4-FFF2-40B4-BE49-F238E27FC236}">
                    <a16:creationId xmlns:a16="http://schemas.microsoft.com/office/drawing/2014/main" id="{B19EA852-1A1F-4FB9-92D0-DB6A1C708A64}"/>
                  </a:ext>
                </a:extLst>
              </p:cNvPr>
              <p:cNvSpPr/>
              <p:nvPr/>
            </p:nvSpPr>
            <p:spPr>
              <a:xfrm rot="15065624">
                <a:off x="4695754" y="1732874"/>
                <a:ext cx="1619737" cy="1801411"/>
              </a:xfrm>
              <a:prstGeom prst="triangle">
                <a:avLst>
                  <a:gd name="adj" fmla="val 46080"/>
                </a:avLst>
              </a:prstGeom>
              <a:solidFill>
                <a:srgbClr val="93CDDD">
                  <a:alpha val="6705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FCE782FA-87C2-493B-B364-7E5871CB7689}"/>
                  </a:ext>
                </a:extLst>
              </p:cNvPr>
              <p:cNvSpPr/>
              <p:nvPr/>
            </p:nvSpPr>
            <p:spPr>
              <a:xfrm>
                <a:off x="5683805" y="1455462"/>
                <a:ext cx="1641868" cy="164186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77573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54392CB-4BAD-4E7E-A173-9FFE72447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48628">
              <a:off x="5443710" y="1291399"/>
              <a:ext cx="2071849" cy="2071849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3F70D86-1F6E-4055-87F0-1061C58F8E84}"/>
              </a:ext>
            </a:extLst>
          </p:cNvPr>
          <p:cNvGrpSpPr/>
          <p:nvPr/>
        </p:nvGrpSpPr>
        <p:grpSpPr>
          <a:xfrm>
            <a:off x="6779320" y="2912901"/>
            <a:ext cx="750460" cy="962526"/>
            <a:chOff x="6927850" y="2616200"/>
            <a:chExt cx="750460" cy="96252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AEEF70A-2CD1-40F3-8716-6C49CA9D9B76}"/>
                </a:ext>
              </a:extLst>
            </p:cNvPr>
            <p:cNvGrpSpPr/>
            <p:nvPr/>
          </p:nvGrpSpPr>
          <p:grpSpPr>
            <a:xfrm>
              <a:off x="6979433" y="2701925"/>
              <a:ext cx="698877" cy="876801"/>
              <a:chOff x="7074683" y="2847975"/>
              <a:chExt cx="698877" cy="876801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9566FC91-C2EB-450A-8014-317F08B95F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7075" y="2847975"/>
                <a:ext cx="0" cy="522789"/>
              </a:xfrm>
              <a:prstGeom prst="line">
                <a:avLst/>
              </a:prstGeom>
              <a:ln w="19050">
                <a:solidFill>
                  <a:srgbClr val="17375E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1D35F006-2C75-41D6-B3EC-3ACA8F2FE5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4683" y="3322041"/>
                <a:ext cx="698877" cy="402735"/>
              </a:xfrm>
              <a:prstGeom prst="line">
                <a:avLst/>
              </a:prstGeom>
              <a:ln w="19050">
                <a:solidFill>
                  <a:srgbClr val="17375E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A1CDF4C-800C-4CA2-94BB-AA9002CA79D9}"/>
                </a:ext>
              </a:extLst>
            </p:cNvPr>
            <p:cNvSpPr/>
            <p:nvPr/>
          </p:nvSpPr>
          <p:spPr>
            <a:xfrm>
              <a:off x="6927850" y="2616200"/>
              <a:ext cx="114300" cy="1143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22FDA78-0187-4C94-B6BD-9259DDAD6E0C}"/>
              </a:ext>
            </a:extLst>
          </p:cNvPr>
          <p:cNvGrpSpPr/>
          <p:nvPr/>
        </p:nvGrpSpPr>
        <p:grpSpPr>
          <a:xfrm>
            <a:off x="6134800" y="1862392"/>
            <a:ext cx="357890" cy="2603132"/>
            <a:chOff x="7070023" y="2373567"/>
            <a:chExt cx="357890" cy="2603132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597BC9E5-F756-41EA-BD4B-CA62008BD8BB}"/>
                </a:ext>
              </a:extLst>
            </p:cNvPr>
            <p:cNvGrpSpPr/>
            <p:nvPr/>
          </p:nvGrpSpPr>
          <p:grpSpPr>
            <a:xfrm>
              <a:off x="7122410" y="2435481"/>
              <a:ext cx="305503" cy="2541218"/>
              <a:chOff x="7217660" y="2581531"/>
              <a:chExt cx="305503" cy="2541218"/>
            </a:xfrm>
          </p:grpSpPr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D7710D19-72F3-4489-ABB5-722D35FC63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20465" y="2581531"/>
                <a:ext cx="0" cy="2380370"/>
              </a:xfrm>
              <a:prstGeom prst="line">
                <a:avLst/>
              </a:prstGeom>
              <a:ln w="19050">
                <a:solidFill>
                  <a:srgbClr val="F64A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25830E6E-4985-42F9-B728-F7C912805A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7660" y="4917547"/>
                <a:ext cx="305503" cy="205202"/>
              </a:xfrm>
              <a:prstGeom prst="line">
                <a:avLst/>
              </a:prstGeom>
              <a:ln w="19050">
                <a:solidFill>
                  <a:srgbClr val="F64A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C50EE782-ACB0-4FE1-B4C7-3ED0AA3AA84C}"/>
                </a:ext>
              </a:extLst>
            </p:cNvPr>
            <p:cNvSpPr/>
            <p:nvPr/>
          </p:nvSpPr>
          <p:spPr>
            <a:xfrm>
              <a:off x="7070023" y="2373567"/>
              <a:ext cx="114300" cy="114300"/>
            </a:xfrm>
            <a:prstGeom prst="ellipse">
              <a:avLst/>
            </a:prstGeom>
            <a:solidFill>
              <a:srgbClr val="F64A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4D8A095-8D52-4633-B15C-799CB6B3894C}"/>
              </a:ext>
            </a:extLst>
          </p:cNvPr>
          <p:cNvGrpSpPr/>
          <p:nvPr/>
        </p:nvGrpSpPr>
        <p:grpSpPr>
          <a:xfrm>
            <a:off x="444762" y="493690"/>
            <a:ext cx="1663044" cy="1072989"/>
            <a:chOff x="444762" y="493690"/>
            <a:chExt cx="1663044" cy="1072989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64532E5-42FE-4D92-BAC4-E905D427738F}"/>
                </a:ext>
              </a:extLst>
            </p:cNvPr>
            <p:cNvSpPr/>
            <p:nvPr/>
          </p:nvSpPr>
          <p:spPr>
            <a:xfrm>
              <a:off x="444762" y="1060658"/>
              <a:ext cx="1485638" cy="188568"/>
            </a:xfrm>
            <a:prstGeom prst="roundRect">
              <a:avLst>
                <a:gd name="adj" fmla="val 50000"/>
              </a:avLst>
            </a:prstGeom>
            <a:solidFill>
              <a:srgbClr val="F4EF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A802E55F-2530-472C-AAD3-C02A7BACFB77}"/>
                </a:ext>
              </a:extLst>
            </p:cNvPr>
            <p:cNvGrpSpPr/>
            <p:nvPr/>
          </p:nvGrpSpPr>
          <p:grpSpPr>
            <a:xfrm>
              <a:off x="519114" y="599669"/>
              <a:ext cx="834673" cy="707886"/>
              <a:chOff x="792278" y="1107609"/>
              <a:chExt cx="612619" cy="519563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B364517-C167-4744-95CF-84A268C7A8CA}"/>
                  </a:ext>
                </a:extLst>
              </p:cNvPr>
              <p:cNvSpPr/>
              <p:nvPr/>
            </p:nvSpPr>
            <p:spPr>
              <a:xfrm>
                <a:off x="792278" y="1175777"/>
                <a:ext cx="338559" cy="338560"/>
              </a:xfrm>
              <a:prstGeom prst="ellipse">
                <a:avLst/>
              </a:prstGeom>
              <a:solidFill>
                <a:srgbClr val="8A6442"/>
              </a:solidFill>
              <a:ln w="19050">
                <a:solidFill>
                  <a:srgbClr val="775739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6958148E-2F27-43A5-98BA-925F3BC68CB4}"/>
                  </a:ext>
                </a:extLst>
              </p:cNvPr>
              <p:cNvSpPr/>
              <p:nvPr/>
            </p:nvSpPr>
            <p:spPr>
              <a:xfrm>
                <a:off x="825298" y="1107609"/>
                <a:ext cx="579599" cy="519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  <a:endPara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C963B4F-3040-4131-81B0-0D2489534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1439" y="493690"/>
              <a:ext cx="1286367" cy="107298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C703FAF-0287-4645-BF5D-ADE19070EA8A}"/>
              </a:ext>
            </a:extLst>
          </p:cNvPr>
          <p:cNvGrpSpPr/>
          <p:nvPr/>
        </p:nvGrpSpPr>
        <p:grpSpPr>
          <a:xfrm>
            <a:off x="7325040" y="3542898"/>
            <a:ext cx="2063713" cy="567398"/>
            <a:chOff x="7458390" y="3689583"/>
            <a:chExt cx="1511939" cy="415693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3E64A5DD-8544-4535-B404-EF57C7DD264E}"/>
                </a:ext>
              </a:extLst>
            </p:cNvPr>
            <p:cNvSpPr/>
            <p:nvPr/>
          </p:nvSpPr>
          <p:spPr>
            <a:xfrm>
              <a:off x="7522741" y="3701488"/>
              <a:ext cx="1325983" cy="403788"/>
            </a:xfrm>
            <a:prstGeom prst="roundRect">
              <a:avLst>
                <a:gd name="adj" fmla="val 50000"/>
              </a:avLst>
            </a:prstGeom>
            <a:solidFill>
              <a:srgbClr val="17375E"/>
            </a:solidFill>
            <a:ln w="28575">
              <a:solidFill>
                <a:srgbClr val="DAE7F6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79B214B6-5B2C-4E55-AF68-D32FE6955D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7136"/>
            <a:stretch/>
          </p:blipFill>
          <p:spPr>
            <a:xfrm>
              <a:off x="7458390" y="3689583"/>
              <a:ext cx="1511939" cy="364258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2634339-C2BB-45EC-9D96-1B95DB044B07}"/>
              </a:ext>
            </a:extLst>
          </p:cNvPr>
          <p:cNvGrpSpPr/>
          <p:nvPr/>
        </p:nvGrpSpPr>
        <p:grpSpPr>
          <a:xfrm>
            <a:off x="6352349" y="4259178"/>
            <a:ext cx="1988821" cy="569997"/>
            <a:chOff x="6693345" y="4306803"/>
            <a:chExt cx="1457070" cy="417597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343931BA-A4A9-4CB9-9746-5D5FF13B896E}"/>
                </a:ext>
              </a:extLst>
            </p:cNvPr>
            <p:cNvSpPr/>
            <p:nvPr/>
          </p:nvSpPr>
          <p:spPr>
            <a:xfrm>
              <a:off x="6770266" y="4320612"/>
              <a:ext cx="1259310" cy="403788"/>
            </a:xfrm>
            <a:prstGeom prst="roundRect">
              <a:avLst>
                <a:gd name="adj" fmla="val 50000"/>
              </a:avLst>
            </a:prstGeom>
            <a:solidFill>
              <a:srgbClr val="F64A00"/>
            </a:solidFill>
            <a:ln w="28575">
              <a:solidFill>
                <a:srgbClr val="FFE8DD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09BFCB0-427C-4D06-9DEC-862413F9FD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0184"/>
            <a:stretch/>
          </p:blipFill>
          <p:spPr>
            <a:xfrm>
              <a:off x="6693345" y="4306803"/>
              <a:ext cx="1457070" cy="349018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F781AA2-1F15-43FE-9F74-13F2F13F15CB}"/>
              </a:ext>
            </a:extLst>
          </p:cNvPr>
          <p:cNvGrpSpPr/>
          <p:nvPr/>
        </p:nvGrpSpPr>
        <p:grpSpPr>
          <a:xfrm>
            <a:off x="7580127" y="2331733"/>
            <a:ext cx="424048" cy="114300"/>
            <a:chOff x="7281677" y="1819275"/>
            <a:chExt cx="424048" cy="114300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70FCA79-8A40-46AE-AD0B-BEF3E6ED2DCE}"/>
                </a:ext>
              </a:extLst>
            </p:cNvPr>
            <p:cNvCxnSpPr>
              <a:cxnSpLocks/>
            </p:cNvCxnSpPr>
            <p:nvPr/>
          </p:nvCxnSpPr>
          <p:spPr>
            <a:xfrm>
              <a:off x="7366000" y="1881187"/>
              <a:ext cx="339725" cy="0"/>
            </a:xfrm>
            <a:prstGeom prst="line">
              <a:avLst/>
            </a:prstGeom>
            <a:ln w="19050">
              <a:solidFill>
                <a:srgbClr val="89AAD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85E6D2FF-281F-4C46-99E0-FAEBA937DF46}"/>
                </a:ext>
              </a:extLst>
            </p:cNvPr>
            <p:cNvSpPr/>
            <p:nvPr/>
          </p:nvSpPr>
          <p:spPr>
            <a:xfrm>
              <a:off x="7281677" y="1819275"/>
              <a:ext cx="114300" cy="114300"/>
            </a:xfrm>
            <a:prstGeom prst="ellipse">
              <a:avLst/>
            </a:prstGeom>
            <a:solidFill>
              <a:srgbClr val="89AA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0E00F37-5D4D-4AEC-A7DD-CCB6BFFCBF78}"/>
              </a:ext>
            </a:extLst>
          </p:cNvPr>
          <p:cNvGrpSpPr/>
          <p:nvPr/>
        </p:nvGrpSpPr>
        <p:grpSpPr>
          <a:xfrm>
            <a:off x="8008621" y="1564472"/>
            <a:ext cx="4183379" cy="1648823"/>
            <a:chOff x="7703821" y="1582056"/>
            <a:chExt cx="4183379" cy="1648823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54E78A02-ED04-46C4-81FC-3C681DBA2E74}"/>
                </a:ext>
              </a:extLst>
            </p:cNvPr>
            <p:cNvSpPr/>
            <p:nvPr/>
          </p:nvSpPr>
          <p:spPr>
            <a:xfrm>
              <a:off x="7753854" y="1633918"/>
              <a:ext cx="3827145" cy="1543722"/>
            </a:xfrm>
            <a:prstGeom prst="roundRect">
              <a:avLst>
                <a:gd name="adj" fmla="val 8369"/>
              </a:avLst>
            </a:prstGeom>
            <a:solidFill>
              <a:srgbClr val="F0F8FA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46B1F829-E0D6-409C-BAD9-C9BA8F561C2A}"/>
                </a:ext>
              </a:extLst>
            </p:cNvPr>
            <p:cNvSpPr txBox="1"/>
            <p:nvPr/>
          </p:nvSpPr>
          <p:spPr>
            <a:xfrm>
              <a:off x="7934801" y="1780317"/>
              <a:ext cx="39523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ภายในใบพืชมี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ปากใบ 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 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หายใจ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โดยมีการแลกเปลี่ยนแก๊สทางปากใบ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คายน้ำ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ออกมาทางปากใบ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2359AABF-8798-40A5-9184-B5D18D6724C1}"/>
                </a:ext>
              </a:extLst>
            </p:cNvPr>
            <p:cNvSpPr/>
            <p:nvPr/>
          </p:nvSpPr>
          <p:spPr>
            <a:xfrm>
              <a:off x="7703821" y="1582056"/>
              <a:ext cx="3924299" cy="1648823"/>
            </a:xfrm>
            <a:prstGeom prst="roundRect">
              <a:avLst>
                <a:gd name="adj" fmla="val 8369"/>
              </a:avLst>
            </a:prstGeom>
            <a:noFill/>
            <a:ln>
              <a:solidFill>
                <a:srgbClr val="89AAD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3" name="Picture 52">
            <a:hlinkClick r:id="rId10" action="ppaction://hlinksldjump"/>
            <a:extLst>
              <a:ext uri="{FF2B5EF4-FFF2-40B4-BE49-F238E27FC236}">
                <a16:creationId xmlns:a16="http://schemas.microsoft.com/office/drawing/2014/main" id="{C8819A4A-60C7-4111-8465-2A6DC6125C6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28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วิทยาศาสตร์และเทคโนโลยี ป.4 เล่ม1_การคายน้ำของพืช_resize">
            <a:hlinkClick r:id="" action="ppaction://media"/>
            <a:extLst>
              <a:ext uri="{FF2B5EF4-FFF2-40B4-BE49-F238E27FC236}">
                <a16:creationId xmlns:a16="http://schemas.microsoft.com/office/drawing/2014/main" id="{0A76F7A1-D84B-4621-93E4-E1EFC25E6F6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261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0131EA-77BB-4AF7-A1BD-2B83CD7B55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2" y="-1"/>
            <a:ext cx="12189631" cy="68548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055E87-2A97-4147-AB5A-A0AABF6B720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457" y="2419349"/>
            <a:ext cx="2019302" cy="2019302"/>
          </a:xfrm>
          <a:prstGeom prst="rect">
            <a:avLst/>
          </a:prstGeom>
        </p:spPr>
      </p:pic>
      <p:pic>
        <p:nvPicPr>
          <p:cNvPr id="4" name="Picture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924D496-2502-4FE9-8095-84A5CD9ABA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5A03C4-15A0-4755-B31F-AC40A95AC30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73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7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97C0EE-A063-4C92-9BB4-5BCE092286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" y="0"/>
            <a:ext cx="12189628" cy="68579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4F6BF6-3C45-489F-9BDB-2993D5C8BA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236" y="139838"/>
            <a:ext cx="1174229" cy="104841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1FB7DA5-16BE-4BD9-BA98-D542C98B19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CEFA06-EF4D-47C9-8B7F-B62D521C82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43E3D183-CDDB-44E8-9D06-E74DD3399269}"/>
              </a:ext>
            </a:extLst>
          </p:cNvPr>
          <p:cNvGrpSpPr/>
          <p:nvPr/>
        </p:nvGrpSpPr>
        <p:grpSpPr>
          <a:xfrm>
            <a:off x="7348538" y="2360061"/>
            <a:ext cx="671512" cy="583165"/>
            <a:chOff x="7348538" y="2360061"/>
            <a:chExt cx="671512" cy="583165"/>
          </a:xfrm>
        </p:grpSpPr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84B46C83-8479-420D-A250-EC05A923D645}"/>
                </a:ext>
              </a:extLst>
            </p:cNvPr>
            <p:cNvSpPr/>
            <p:nvPr/>
          </p:nvSpPr>
          <p:spPr>
            <a:xfrm rot="16200000">
              <a:off x="7348538" y="2595563"/>
              <a:ext cx="347663" cy="347663"/>
            </a:xfrm>
            <a:prstGeom prst="arc">
              <a:avLst/>
            </a:prstGeom>
            <a:ln w="1905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5DE83963-234C-46F5-8699-99F8835A6918}"/>
                </a:ext>
              </a:extLst>
            </p:cNvPr>
            <p:cNvSpPr/>
            <p:nvPr/>
          </p:nvSpPr>
          <p:spPr>
            <a:xfrm>
              <a:off x="7555230" y="2413635"/>
              <a:ext cx="464820" cy="289560"/>
            </a:xfrm>
            <a:prstGeom prst="roundRect">
              <a:avLst>
                <a:gd name="adj" fmla="val 50000"/>
              </a:avLst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FCB79E8D-B512-450F-B872-35CFA6BDFB17}"/>
                    </a:ext>
                  </a:extLst>
                </p:cNvPr>
                <p:cNvSpPr/>
                <p:nvPr/>
              </p:nvSpPr>
              <p:spPr>
                <a:xfrm>
                  <a:off x="7546152" y="2360061"/>
                  <a:ext cx="396745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H Sarabun New" panose="020B0500040200020003" pitchFamily="34" charset="-34"/>
                              </a:rPr>
                            </m:ctrlPr>
                          </m:sSubPr>
                          <m:e>
                            <m:r>
                              <a:rPr lang="en-US" sz="2000" b="1">
                                <a:solidFill>
                                  <a:schemeClr val="tx1"/>
                                </a:solidFill>
                                <a:latin typeface="Cambria Math"/>
                                <a:cs typeface="TH Sarabun New" panose="020B0500040200020003" pitchFamily="34" charset="-34"/>
                              </a:rPr>
                              <m:t>𝐎</m:t>
                            </m:r>
                          </m:e>
                          <m:sub>
                            <m:r>
                              <a:rPr lang="th-TH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H Sarabun New" panose="020B0500040200020003" pitchFamily="34" charset="-34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US" sz="20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mc:Choice>
          <mc:Fallback xmlns=""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FCB79E8D-B512-450F-B872-35CFA6BDFB1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46152" y="2360061"/>
                  <a:ext cx="396745" cy="400110"/>
                </a:xfrm>
                <a:prstGeom prst="rect">
                  <a:avLst/>
                </a:prstGeom>
                <a:blipFill>
                  <a:blip r:embed="rId7"/>
                  <a:stretch>
                    <a:fillRect r="-1538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001E74B-3596-43F5-B809-FEC457B6C31F}"/>
              </a:ext>
            </a:extLst>
          </p:cNvPr>
          <p:cNvGrpSpPr/>
          <p:nvPr/>
        </p:nvGrpSpPr>
        <p:grpSpPr>
          <a:xfrm>
            <a:off x="4091976" y="3193813"/>
            <a:ext cx="1004397" cy="637371"/>
            <a:chOff x="4274646" y="2118737"/>
            <a:chExt cx="1004397" cy="637371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F28A0035-A962-4CFE-840C-AD2C7E2F6861}"/>
                </a:ext>
              </a:extLst>
            </p:cNvPr>
            <p:cNvSpPr/>
            <p:nvPr/>
          </p:nvSpPr>
          <p:spPr>
            <a:xfrm>
              <a:off x="4500562" y="2453640"/>
              <a:ext cx="543878" cy="289560"/>
            </a:xfrm>
            <a:prstGeom prst="roundRect">
              <a:avLst>
                <a:gd name="adj" fmla="val 50000"/>
              </a:avLst>
            </a:prstGeom>
            <a:solidFill>
              <a:srgbClr val="B9E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084D28CB-30B9-450C-AB88-CF2B267EBCCD}"/>
                    </a:ext>
                  </a:extLst>
                </p:cNvPr>
                <p:cNvSpPr/>
                <p:nvPr/>
              </p:nvSpPr>
              <p:spPr>
                <a:xfrm>
                  <a:off x="4274646" y="2371387"/>
                  <a:ext cx="1004397" cy="38472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9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H Sarabun New" panose="020B0500040200020003" pitchFamily="34" charset="-34"/>
                              </a:rPr>
                            </m:ctrlPr>
                          </m:sSubPr>
                          <m:e>
                            <m:r>
                              <a:rPr lang="en-US" sz="1900" b="1">
                                <a:solidFill>
                                  <a:schemeClr val="tx1"/>
                                </a:solidFill>
                                <a:latin typeface="Cambria Math"/>
                                <a:cs typeface="TH Sarabun New" panose="020B0500040200020003" pitchFamily="34" charset="-34"/>
                              </a:rPr>
                              <m:t>𝐂𝐎</m:t>
                            </m:r>
                          </m:e>
                          <m:sub>
                            <m:r>
                              <a:rPr lang="en-US" sz="1900" b="1">
                                <a:solidFill>
                                  <a:schemeClr val="tx1"/>
                                </a:solidFill>
                                <a:latin typeface="Cambria Math"/>
                                <a:cs typeface="TH Sarabun New" panose="020B0500040200020003" pitchFamily="34" charset="-34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th-TH" sz="1900" b="1" dirty="0">
                    <a:solidFill>
                      <a:schemeClr val="tx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</mc:Choice>
          <mc:Fallback xmlns=""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084D28CB-30B9-450C-AB88-CF2B267EBCC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74646" y="2371387"/>
                  <a:ext cx="1004397" cy="384721"/>
                </a:xfrm>
                <a:prstGeom prst="rect">
                  <a:avLst/>
                </a:prstGeom>
                <a:blipFill>
                  <a:blip r:embed="rId8"/>
                  <a:stretch>
                    <a:fillRect t="-9524" b="-2539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" name="Arc 3">
              <a:extLst>
                <a:ext uri="{FF2B5EF4-FFF2-40B4-BE49-F238E27FC236}">
                  <a16:creationId xmlns:a16="http://schemas.microsoft.com/office/drawing/2014/main" id="{35E1ADE8-A0A2-4A52-A773-829940440885}"/>
                </a:ext>
              </a:extLst>
            </p:cNvPr>
            <p:cNvSpPr/>
            <p:nvPr/>
          </p:nvSpPr>
          <p:spPr>
            <a:xfrm rot="10270587" flipH="1">
              <a:off x="4897668" y="2118737"/>
              <a:ext cx="347663" cy="347663"/>
            </a:xfrm>
            <a:prstGeom prst="arc">
              <a:avLst/>
            </a:prstGeom>
            <a:ln w="1905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4BB6898-079E-40F2-85A5-0944868122E9}"/>
              </a:ext>
            </a:extLst>
          </p:cNvPr>
          <p:cNvGrpSpPr/>
          <p:nvPr/>
        </p:nvGrpSpPr>
        <p:grpSpPr>
          <a:xfrm>
            <a:off x="6348713" y="3012899"/>
            <a:ext cx="1765274" cy="550199"/>
            <a:chOff x="6674005" y="3100224"/>
            <a:chExt cx="1765274" cy="550199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299CF812-580E-46CB-9B91-D8D452718245}"/>
                </a:ext>
              </a:extLst>
            </p:cNvPr>
            <p:cNvSpPr/>
            <p:nvPr/>
          </p:nvSpPr>
          <p:spPr>
            <a:xfrm>
              <a:off x="6986082" y="3155499"/>
              <a:ext cx="1120140" cy="289560"/>
            </a:xfrm>
            <a:prstGeom prst="roundRect">
              <a:avLst>
                <a:gd name="adj" fmla="val 50000"/>
              </a:avLst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4AF09455-6C14-4B2B-AF83-736F68496BBB}"/>
                    </a:ext>
                  </a:extLst>
                </p:cNvPr>
                <p:cNvSpPr/>
                <p:nvPr/>
              </p:nvSpPr>
              <p:spPr>
                <a:xfrm>
                  <a:off x="6674005" y="3100224"/>
                  <a:ext cx="1765274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H Sarabun New" panose="020B0500040200020003" pitchFamily="34" charset="-34"/>
                              </a:rPr>
                            </m:ctrlPr>
                          </m:sSubPr>
                          <m:e>
                            <m:r>
                              <a:rPr lang="en-US" sz="2000" b="1">
                                <a:solidFill>
                                  <a:schemeClr val="tx1"/>
                                </a:solidFill>
                                <a:latin typeface="Cambria Math"/>
                                <a:cs typeface="TH Sarabun New" panose="020B0500040200020003" pitchFamily="34" charset="-34"/>
                              </a:rPr>
                              <m:t>𝐂</m:t>
                            </m:r>
                          </m:e>
                          <m:sub>
                            <m:r>
                              <a:rPr lang="th-TH" sz="2000" b="1" i="1">
                                <a:solidFill>
                                  <a:schemeClr val="tx1"/>
                                </a:solidFill>
                                <a:latin typeface="Cambria Math"/>
                                <a:cs typeface="TH Sarabun New" panose="020B0500040200020003" pitchFamily="34" charset="-34"/>
                              </a:rPr>
                              <m:t>𝟔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H Sarabun New" panose="020B0500040200020003" pitchFamily="34" charset="-34"/>
                              </a:rPr>
                            </m:ctrlPr>
                          </m:sSubPr>
                          <m:e>
                            <m:r>
                              <a:rPr lang="en-US" sz="2000" b="1">
                                <a:solidFill>
                                  <a:schemeClr val="tx1"/>
                                </a:solidFill>
                                <a:latin typeface="Cambria Math"/>
                                <a:cs typeface="TH Sarabun New" panose="020B0500040200020003" pitchFamily="34" charset="-34"/>
                              </a:rPr>
                              <m:t>𝐇</m:t>
                            </m:r>
                          </m:e>
                          <m:sub>
                            <m:r>
                              <a:rPr lang="en-US" sz="2000" b="1">
                                <a:solidFill>
                                  <a:schemeClr val="tx1"/>
                                </a:solidFill>
                                <a:latin typeface="Cambria Math"/>
                                <a:cs typeface="TH Sarabun New" panose="020B0500040200020003" pitchFamily="34" charset="-34"/>
                              </a:rPr>
                              <m:t>𝟏𝟐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H Sarabun New" panose="020B0500040200020003" pitchFamily="34" charset="-34"/>
                              </a:rPr>
                            </m:ctrlPr>
                          </m:sSubPr>
                          <m:e>
                            <m:r>
                              <a:rPr lang="en-US" sz="2000" b="1">
                                <a:solidFill>
                                  <a:schemeClr val="tx1"/>
                                </a:solidFill>
                                <a:latin typeface="Cambria Math"/>
                                <a:cs typeface="TH Sarabun New" panose="020B0500040200020003" pitchFamily="34" charset="-34"/>
                              </a:rPr>
                              <m:t>𝐎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chemeClr val="tx1"/>
                                </a:solidFill>
                                <a:latin typeface="Cambria Math"/>
                                <a:cs typeface="TH Sarabun New" panose="020B0500040200020003" pitchFamily="34" charset="-34"/>
                              </a:rPr>
                              <m:t>𝟔</m:t>
                            </m:r>
                          </m:sub>
                        </m:sSub>
                      </m:oMath>
                    </m:oMathPara>
                  </a14:m>
                  <a:endParaRPr lang="en-US" sz="2000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mc:Choice>
          <mc:Fallback xmlns="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4AF09455-6C14-4B2B-AF83-736F68496BB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74005" y="3100224"/>
                  <a:ext cx="1765274" cy="40011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8" name="Arc 47">
              <a:extLst>
                <a:ext uri="{FF2B5EF4-FFF2-40B4-BE49-F238E27FC236}">
                  <a16:creationId xmlns:a16="http://schemas.microsoft.com/office/drawing/2014/main" id="{85F7BFF9-AA02-4E05-9FAA-30590D01B3F5}"/>
                </a:ext>
              </a:extLst>
            </p:cNvPr>
            <p:cNvSpPr/>
            <p:nvPr/>
          </p:nvSpPr>
          <p:spPr>
            <a:xfrm rot="1017876" flipH="1">
              <a:off x="6715841" y="3302760"/>
              <a:ext cx="347663" cy="347663"/>
            </a:xfrm>
            <a:prstGeom prst="arc">
              <a:avLst/>
            </a:prstGeom>
            <a:ln w="1905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8AF5B97-53DB-49D2-A53B-E2E2A9E099F3}"/>
              </a:ext>
            </a:extLst>
          </p:cNvPr>
          <p:cNvGrpSpPr/>
          <p:nvPr/>
        </p:nvGrpSpPr>
        <p:grpSpPr>
          <a:xfrm>
            <a:off x="6424582" y="5478299"/>
            <a:ext cx="931670" cy="589218"/>
            <a:chOff x="6424582" y="5590449"/>
            <a:chExt cx="931670" cy="589218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17EB5BC6-0B72-48DE-8687-EF1ACA0139BF}"/>
                </a:ext>
              </a:extLst>
            </p:cNvPr>
            <p:cNvSpPr/>
            <p:nvPr/>
          </p:nvSpPr>
          <p:spPr>
            <a:xfrm>
              <a:off x="6636384" y="5863590"/>
              <a:ext cx="545465" cy="289560"/>
            </a:xfrm>
            <a:prstGeom prst="roundRect">
              <a:avLst>
                <a:gd name="adj" fmla="val 50000"/>
              </a:avLst>
            </a:prstGeom>
            <a:solidFill>
              <a:srgbClr val="B9E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3C31EF8A-D135-4407-A5F7-38E1820CABB6}"/>
                    </a:ext>
                  </a:extLst>
                </p:cNvPr>
                <p:cNvSpPr/>
                <p:nvPr/>
              </p:nvSpPr>
              <p:spPr>
                <a:xfrm>
                  <a:off x="6506904" y="5794946"/>
                  <a:ext cx="849348" cy="38472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th-TH" sz="1900" b="1" dirty="0">
                      <a:solidFill>
                        <a:schemeClr val="tx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9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H Sarabun New" panose="020B0500040200020003" pitchFamily="34" charset="-34"/>
                            </a:rPr>
                          </m:ctrlPr>
                        </m:sSubPr>
                        <m:e>
                          <m:r>
                            <a:rPr lang="en-US" sz="1900" b="1">
                              <a:solidFill>
                                <a:schemeClr val="tx1"/>
                              </a:solidFill>
                              <a:latin typeface="Cambria Math"/>
                              <a:cs typeface="TH Sarabun New" panose="020B0500040200020003" pitchFamily="34" charset="-34"/>
                            </a:rPr>
                            <m:t>𝐇</m:t>
                          </m:r>
                        </m:e>
                        <m:sub>
                          <m:r>
                            <a:rPr lang="en-US" sz="1900" b="1">
                              <a:solidFill>
                                <a:schemeClr val="tx1"/>
                              </a:solidFill>
                              <a:latin typeface="Cambria Math"/>
                              <a:cs typeface="TH Sarabun New" panose="020B0500040200020003" pitchFamily="34" charset="-34"/>
                            </a:rPr>
                            <m:t>𝟐</m:t>
                          </m:r>
                        </m:sub>
                      </m:sSub>
                      <m:r>
                        <a:rPr lang="en-US" sz="1900" b="1">
                          <a:solidFill>
                            <a:schemeClr val="tx1"/>
                          </a:solidFill>
                          <a:latin typeface="Cambria Math"/>
                          <a:cs typeface="TH Sarabun New" panose="020B0500040200020003" pitchFamily="34" charset="-34"/>
                        </a:rPr>
                        <m:t>𝐎</m:t>
                      </m:r>
                    </m:oMath>
                  </a14:m>
                  <a:endParaRPr lang="th-TH" sz="1900" b="1" dirty="0">
                    <a:solidFill>
                      <a:schemeClr val="tx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</mc:Choice>
          <mc:Fallback xmlns=""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3C31EF8A-D135-4407-A5F7-38E1820CABB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06904" y="5794946"/>
                  <a:ext cx="849348" cy="384721"/>
                </a:xfrm>
                <a:prstGeom prst="rect">
                  <a:avLst/>
                </a:prstGeom>
                <a:blipFill>
                  <a:blip r:embed="rId10"/>
                  <a:stretch>
                    <a:fillRect l="-6429" t="-9524" r="-2857" b="-2539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9" name="Arc 58">
              <a:extLst>
                <a:ext uri="{FF2B5EF4-FFF2-40B4-BE49-F238E27FC236}">
                  <a16:creationId xmlns:a16="http://schemas.microsoft.com/office/drawing/2014/main" id="{770904AA-6E41-4761-AD2E-B5F02EE31C62}"/>
                </a:ext>
              </a:extLst>
            </p:cNvPr>
            <p:cNvSpPr/>
            <p:nvPr/>
          </p:nvSpPr>
          <p:spPr>
            <a:xfrm rot="10800000">
              <a:off x="6424582" y="5590449"/>
              <a:ext cx="347663" cy="347663"/>
            </a:xfrm>
            <a:prstGeom prst="arc">
              <a:avLst/>
            </a:prstGeom>
            <a:ln w="19050">
              <a:solidFill>
                <a:schemeClr val="bg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1FB83F7-78E5-4135-B591-F7EBE07284F7}"/>
              </a:ext>
            </a:extLst>
          </p:cNvPr>
          <p:cNvGrpSpPr/>
          <p:nvPr/>
        </p:nvGrpSpPr>
        <p:grpSpPr>
          <a:xfrm>
            <a:off x="5783639" y="5557556"/>
            <a:ext cx="849348" cy="683316"/>
            <a:chOff x="5783639" y="5669706"/>
            <a:chExt cx="849348" cy="683316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5861A591-ADC7-4C46-B0D6-B1BACDF7DC0D}"/>
                </a:ext>
              </a:extLst>
            </p:cNvPr>
            <p:cNvSpPr/>
            <p:nvPr/>
          </p:nvSpPr>
          <p:spPr>
            <a:xfrm>
              <a:off x="5909310" y="6031865"/>
              <a:ext cx="560546" cy="289560"/>
            </a:xfrm>
            <a:prstGeom prst="roundRect">
              <a:avLst>
                <a:gd name="adj" fmla="val 50000"/>
              </a:avLst>
            </a:prstGeom>
            <a:solidFill>
              <a:srgbClr val="B9E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BB53F6DB-B9A4-46C1-B6DE-65F1DC63A100}"/>
                    </a:ext>
                  </a:extLst>
                </p:cNvPr>
                <p:cNvSpPr/>
                <p:nvPr/>
              </p:nvSpPr>
              <p:spPr>
                <a:xfrm>
                  <a:off x="5783639" y="5968301"/>
                  <a:ext cx="849348" cy="38472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th-TH" sz="1900" b="1" dirty="0">
                      <a:solidFill>
                        <a:schemeClr val="tx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9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H Sarabun New" panose="020B0500040200020003" pitchFamily="34" charset="-34"/>
                            </a:rPr>
                          </m:ctrlPr>
                        </m:sSubPr>
                        <m:e>
                          <m:r>
                            <a:rPr lang="en-US" sz="1900" b="1">
                              <a:solidFill>
                                <a:schemeClr val="tx1"/>
                              </a:solidFill>
                              <a:latin typeface="Cambria Math"/>
                              <a:cs typeface="TH Sarabun New" panose="020B0500040200020003" pitchFamily="34" charset="-34"/>
                            </a:rPr>
                            <m:t>𝐇</m:t>
                          </m:r>
                        </m:e>
                        <m:sub>
                          <m:r>
                            <a:rPr lang="en-US" sz="1900" b="1">
                              <a:solidFill>
                                <a:schemeClr val="tx1"/>
                              </a:solidFill>
                              <a:latin typeface="Cambria Math"/>
                              <a:cs typeface="TH Sarabun New" panose="020B0500040200020003" pitchFamily="34" charset="-34"/>
                            </a:rPr>
                            <m:t>𝟐</m:t>
                          </m:r>
                        </m:sub>
                      </m:sSub>
                      <m:r>
                        <a:rPr lang="en-US" sz="1900" b="1">
                          <a:solidFill>
                            <a:schemeClr val="tx1"/>
                          </a:solidFill>
                          <a:latin typeface="Cambria Math"/>
                          <a:cs typeface="TH Sarabun New" panose="020B0500040200020003" pitchFamily="34" charset="-34"/>
                        </a:rPr>
                        <m:t>𝐎</m:t>
                      </m:r>
                    </m:oMath>
                  </a14:m>
                  <a:endParaRPr lang="th-TH" sz="1900" b="1" dirty="0">
                    <a:solidFill>
                      <a:schemeClr val="tx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</mc:Choice>
          <mc:Fallback xmlns=""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BB53F6DB-B9A4-46C1-B6DE-65F1DC63A10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3639" y="5968301"/>
                  <a:ext cx="849348" cy="384721"/>
                </a:xfrm>
                <a:prstGeom prst="rect">
                  <a:avLst/>
                </a:prstGeom>
                <a:blipFill>
                  <a:blip r:embed="rId11"/>
                  <a:stretch>
                    <a:fillRect l="-7194" t="-9524" r="-2878" b="-2539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6" name="Arc 55">
              <a:extLst>
                <a:ext uri="{FF2B5EF4-FFF2-40B4-BE49-F238E27FC236}">
                  <a16:creationId xmlns:a16="http://schemas.microsoft.com/office/drawing/2014/main" id="{A202C223-98B1-4594-96A0-770E06DD3886}"/>
                </a:ext>
              </a:extLst>
            </p:cNvPr>
            <p:cNvSpPr/>
            <p:nvPr/>
          </p:nvSpPr>
          <p:spPr>
            <a:xfrm rot="8583758" flipH="1">
              <a:off x="5890780" y="5669706"/>
              <a:ext cx="347663" cy="347663"/>
            </a:xfrm>
            <a:prstGeom prst="arc">
              <a:avLst/>
            </a:prstGeom>
            <a:ln w="19050">
              <a:solidFill>
                <a:schemeClr val="bg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85D4255-EB98-41C5-BBB5-4BB750090440}"/>
              </a:ext>
            </a:extLst>
          </p:cNvPr>
          <p:cNvGrpSpPr/>
          <p:nvPr/>
        </p:nvGrpSpPr>
        <p:grpSpPr>
          <a:xfrm>
            <a:off x="5088314" y="5487722"/>
            <a:ext cx="876898" cy="616625"/>
            <a:chOff x="5088314" y="5599872"/>
            <a:chExt cx="876898" cy="616625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B39996D3-4CCB-48BE-8AD2-33E141FF9ACE}"/>
                </a:ext>
              </a:extLst>
            </p:cNvPr>
            <p:cNvSpPr/>
            <p:nvPr/>
          </p:nvSpPr>
          <p:spPr>
            <a:xfrm>
              <a:off x="5202079" y="5898515"/>
              <a:ext cx="560546" cy="289560"/>
            </a:xfrm>
            <a:prstGeom prst="roundRect">
              <a:avLst>
                <a:gd name="adj" fmla="val 50000"/>
              </a:avLst>
            </a:prstGeom>
            <a:solidFill>
              <a:srgbClr val="B9E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95A6A732-B36C-4AC8-8678-AF266A7F6C0C}"/>
                    </a:ext>
                  </a:extLst>
                </p:cNvPr>
                <p:cNvSpPr/>
                <p:nvPr/>
              </p:nvSpPr>
              <p:spPr>
                <a:xfrm>
                  <a:off x="5088314" y="5831776"/>
                  <a:ext cx="849348" cy="38472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th-TH" sz="1900" b="1" dirty="0">
                      <a:solidFill>
                        <a:schemeClr val="tx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9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H Sarabun New" panose="020B0500040200020003" pitchFamily="34" charset="-34"/>
                            </a:rPr>
                          </m:ctrlPr>
                        </m:sSubPr>
                        <m:e>
                          <m:r>
                            <a:rPr lang="en-US" sz="1900" b="1">
                              <a:solidFill>
                                <a:schemeClr val="tx1"/>
                              </a:solidFill>
                              <a:latin typeface="Cambria Math"/>
                              <a:cs typeface="TH Sarabun New" panose="020B0500040200020003" pitchFamily="34" charset="-34"/>
                            </a:rPr>
                            <m:t>𝐇</m:t>
                          </m:r>
                        </m:e>
                        <m:sub>
                          <m:r>
                            <a:rPr lang="en-US" sz="1900" b="1">
                              <a:solidFill>
                                <a:schemeClr val="tx1"/>
                              </a:solidFill>
                              <a:latin typeface="Cambria Math"/>
                              <a:cs typeface="TH Sarabun New" panose="020B0500040200020003" pitchFamily="34" charset="-34"/>
                            </a:rPr>
                            <m:t>𝟐</m:t>
                          </m:r>
                        </m:sub>
                      </m:sSub>
                      <m:r>
                        <a:rPr lang="en-US" sz="1900" b="1">
                          <a:solidFill>
                            <a:schemeClr val="tx1"/>
                          </a:solidFill>
                          <a:latin typeface="Cambria Math"/>
                          <a:cs typeface="TH Sarabun New" panose="020B0500040200020003" pitchFamily="34" charset="-34"/>
                        </a:rPr>
                        <m:t>𝐎</m:t>
                      </m:r>
                    </m:oMath>
                  </a14:m>
                  <a:endParaRPr lang="th-TH" sz="1900" b="1" dirty="0">
                    <a:solidFill>
                      <a:schemeClr val="tx1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</mc:Choice>
          <mc:Fallback xmlns=""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95A6A732-B36C-4AC8-8678-AF266A7F6C0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88314" y="5831776"/>
                  <a:ext cx="849348" cy="384721"/>
                </a:xfrm>
                <a:prstGeom prst="rect">
                  <a:avLst/>
                </a:prstGeom>
                <a:blipFill>
                  <a:blip r:embed="rId12"/>
                  <a:stretch>
                    <a:fillRect l="-7194" t="-9524" r="-2878" b="-2539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1" name="Arc 50">
              <a:extLst>
                <a:ext uri="{FF2B5EF4-FFF2-40B4-BE49-F238E27FC236}">
                  <a16:creationId xmlns:a16="http://schemas.microsoft.com/office/drawing/2014/main" id="{16C61626-4241-42A0-A96B-E9A3B51353A3}"/>
                </a:ext>
              </a:extLst>
            </p:cNvPr>
            <p:cNvSpPr/>
            <p:nvPr/>
          </p:nvSpPr>
          <p:spPr>
            <a:xfrm rot="11227669" flipH="1">
              <a:off x="5617549" y="5599872"/>
              <a:ext cx="347663" cy="347663"/>
            </a:xfrm>
            <a:prstGeom prst="arc">
              <a:avLst/>
            </a:prstGeom>
            <a:ln w="19050">
              <a:solidFill>
                <a:schemeClr val="bg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C0DF5C9-2602-41E2-956D-C75B6F0DA29E}"/>
              </a:ext>
            </a:extLst>
          </p:cNvPr>
          <p:cNvGrpSpPr/>
          <p:nvPr/>
        </p:nvGrpSpPr>
        <p:grpSpPr>
          <a:xfrm>
            <a:off x="3059672" y="245286"/>
            <a:ext cx="6072657" cy="683107"/>
            <a:chOff x="3059672" y="376041"/>
            <a:chExt cx="6072657" cy="683107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652C61D3-F270-419E-9E5F-4CF91DEC3594}"/>
                </a:ext>
              </a:extLst>
            </p:cNvPr>
            <p:cNvGrpSpPr/>
            <p:nvPr/>
          </p:nvGrpSpPr>
          <p:grpSpPr>
            <a:xfrm>
              <a:off x="3059672" y="376041"/>
              <a:ext cx="6072657" cy="602405"/>
              <a:chOff x="5354750" y="1499182"/>
              <a:chExt cx="4498709" cy="446270"/>
            </a:xfrm>
          </p:grpSpPr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8151CCFC-67FF-42F7-AD01-8C5117B98B32}"/>
                  </a:ext>
                </a:extLst>
              </p:cNvPr>
              <p:cNvSpPr/>
              <p:nvPr/>
            </p:nvSpPr>
            <p:spPr>
              <a:xfrm>
                <a:off x="5354750" y="1499182"/>
                <a:ext cx="4498709" cy="446270"/>
              </a:xfrm>
              <a:prstGeom prst="roundRect">
                <a:avLst>
                  <a:gd name="adj" fmla="val 50000"/>
                </a:avLst>
              </a:prstGeom>
              <a:solidFill>
                <a:srgbClr val="739014"/>
              </a:solidFill>
              <a:ln w="19050">
                <a:solidFill>
                  <a:srgbClr val="6D8727"/>
                </a:solidFill>
                <a:prstDash val="solid"/>
              </a:ln>
              <a:effectLst>
                <a:outerShdw dist="38100" dir="5400000" algn="t" rotWithShape="0">
                  <a:srgbClr val="BFBFBF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381A5AEF-EE7F-4EC2-B174-BA78F849FE12}"/>
                  </a:ext>
                </a:extLst>
              </p:cNvPr>
              <p:cNvSpPr/>
              <p:nvPr/>
            </p:nvSpPr>
            <p:spPr>
              <a:xfrm>
                <a:off x="5448964" y="1680407"/>
                <a:ext cx="83820" cy="838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dist="25400" dir="5400000" sx="98000" sy="98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D32A375E-E43A-4187-BF52-7146100E82B2}"/>
                  </a:ext>
                </a:extLst>
              </p:cNvPr>
              <p:cNvSpPr/>
              <p:nvPr/>
            </p:nvSpPr>
            <p:spPr>
              <a:xfrm>
                <a:off x="9682058" y="1680407"/>
                <a:ext cx="83820" cy="838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dist="25400" dir="5400000" sx="98000" sy="98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9486F45A-C36C-46A2-9106-FA9E13F40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357069" y="431206"/>
              <a:ext cx="5596613" cy="627942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6307092-32C4-427D-A716-E3BD773CF4F2}"/>
              </a:ext>
            </a:extLst>
          </p:cNvPr>
          <p:cNvGrpSpPr/>
          <p:nvPr/>
        </p:nvGrpSpPr>
        <p:grpSpPr>
          <a:xfrm>
            <a:off x="1740554" y="1098468"/>
            <a:ext cx="1516312" cy="514152"/>
            <a:chOff x="1652963" y="1133475"/>
            <a:chExt cx="1657350" cy="56197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C09E59D1-9AA5-47E8-83A1-BC2D695D1BDD}"/>
                </a:ext>
              </a:extLst>
            </p:cNvPr>
            <p:cNvSpPr/>
            <p:nvPr/>
          </p:nvSpPr>
          <p:spPr>
            <a:xfrm>
              <a:off x="1652963" y="1133475"/>
              <a:ext cx="1657350" cy="56197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38100">
              <a:solidFill>
                <a:srgbClr val="E1F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0215DD26-3C93-4406-A7EA-ACBE031C1C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011" t="29393" r="8895" b="18153"/>
            <a:stretch/>
          </p:blipFill>
          <p:spPr>
            <a:xfrm>
              <a:off x="1803400" y="1187451"/>
              <a:ext cx="1384300" cy="444500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FCBA9F2-4AAE-4CE6-B58A-E05A6FD02B08}"/>
              </a:ext>
            </a:extLst>
          </p:cNvPr>
          <p:cNvGrpSpPr/>
          <p:nvPr/>
        </p:nvGrpSpPr>
        <p:grpSpPr>
          <a:xfrm>
            <a:off x="791729" y="2337132"/>
            <a:ext cx="3378790" cy="852734"/>
            <a:chOff x="577742" y="2413094"/>
            <a:chExt cx="3378790" cy="852734"/>
          </a:xfrm>
        </p:grpSpPr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273E3F0B-8C43-4BD9-8EF1-CE896D419764}"/>
                </a:ext>
              </a:extLst>
            </p:cNvPr>
            <p:cNvSpPr/>
            <p:nvPr/>
          </p:nvSpPr>
          <p:spPr>
            <a:xfrm>
              <a:off x="577742" y="2413094"/>
              <a:ext cx="3329759" cy="762255"/>
            </a:xfrm>
            <a:prstGeom prst="roundRect">
              <a:avLst>
                <a:gd name="adj" fmla="val 10447"/>
              </a:avLst>
            </a:prstGeom>
            <a:solidFill>
              <a:schemeClr val="bg1"/>
            </a:solidFill>
            <a:ln>
              <a:solidFill>
                <a:schemeClr val="tx2">
                  <a:lumMod val="40000"/>
                  <a:lumOff val="6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991E699C-E328-4F51-88CC-FED0F1A1EE11}"/>
                </a:ext>
              </a:extLst>
            </p:cNvPr>
            <p:cNvSpPr txBox="1"/>
            <p:nvPr/>
          </p:nvSpPr>
          <p:spPr>
            <a:xfrm>
              <a:off x="626774" y="2434831"/>
              <a:ext cx="332975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เป็นตัวดูดกลืนแสง เพื่อนำแสงมาใช้เป็น</a:t>
              </a:r>
            </a:p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แหล่งพลังงาน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1D5AD13B-6793-44C7-B3F0-8BC5EA043323}"/>
              </a:ext>
            </a:extLst>
          </p:cNvPr>
          <p:cNvGrpSpPr/>
          <p:nvPr/>
        </p:nvGrpSpPr>
        <p:grpSpPr>
          <a:xfrm>
            <a:off x="740340" y="3784229"/>
            <a:ext cx="3481568" cy="1200329"/>
            <a:chOff x="716280" y="2297723"/>
            <a:chExt cx="3481568" cy="1322386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7F1890B6-BBC1-4A69-8BF4-B0A62433D088}"/>
                </a:ext>
              </a:extLst>
            </p:cNvPr>
            <p:cNvSpPr/>
            <p:nvPr/>
          </p:nvSpPr>
          <p:spPr>
            <a:xfrm>
              <a:off x="716280" y="2297723"/>
              <a:ext cx="3481568" cy="1253969"/>
            </a:xfrm>
            <a:prstGeom prst="roundRect">
              <a:avLst>
                <a:gd name="adj" fmla="val 10447"/>
              </a:avLst>
            </a:prstGeom>
            <a:solidFill>
              <a:schemeClr val="bg1"/>
            </a:solidFill>
            <a:ln>
              <a:solidFill>
                <a:schemeClr val="tx2">
                  <a:lumMod val="40000"/>
                  <a:lumOff val="6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38B8568B-219E-414A-AEA3-9F5BE3E1278A}"/>
                </a:ext>
              </a:extLst>
            </p:cNvPr>
            <p:cNvSpPr txBox="1"/>
            <p:nvPr/>
          </p:nvSpPr>
          <p:spPr>
            <a:xfrm>
              <a:off x="769644" y="2297723"/>
              <a:ext cx="3411831" cy="1322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พืชจะดูดแก๊สคาร์บอนไดออกไซด์เข้าทาง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ปากใบ เพื่อใช้เป็นวัตถุดิบในกระบวนการ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สังเคราะห์ด้วยแสง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49F7A93-7295-4C2F-A1C1-1DD679661FFB}"/>
              </a:ext>
            </a:extLst>
          </p:cNvPr>
          <p:cNvGrpSpPr/>
          <p:nvPr/>
        </p:nvGrpSpPr>
        <p:grpSpPr>
          <a:xfrm>
            <a:off x="1464908" y="5562092"/>
            <a:ext cx="3112017" cy="1253585"/>
            <a:chOff x="1464908" y="5466925"/>
            <a:chExt cx="3112017" cy="1253585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5C1A5E12-4CA8-4162-BF31-3D72187A2902}"/>
                </a:ext>
              </a:extLst>
            </p:cNvPr>
            <p:cNvSpPr/>
            <p:nvPr/>
          </p:nvSpPr>
          <p:spPr>
            <a:xfrm>
              <a:off x="1464908" y="5466925"/>
              <a:ext cx="3070861" cy="1200329"/>
            </a:xfrm>
            <a:prstGeom prst="roundRect">
              <a:avLst>
                <a:gd name="adj" fmla="val 10294"/>
              </a:avLst>
            </a:prstGeom>
            <a:solidFill>
              <a:schemeClr val="bg1"/>
            </a:solidFill>
            <a:ln cap="sq">
              <a:solidFill>
                <a:schemeClr val="tx2">
                  <a:lumMod val="40000"/>
                  <a:lumOff val="60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AC4ACF84-A084-4D6F-A07E-E7D1491A66D0}"/>
                </a:ext>
              </a:extLst>
            </p:cNvPr>
            <p:cNvSpPr txBox="1"/>
            <p:nvPr/>
          </p:nvSpPr>
          <p:spPr>
            <a:xfrm>
              <a:off x="1497235" y="5520181"/>
              <a:ext cx="307969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พืชดูดน้ำผ่านรากและลำเลียงขึ้นสู่ใบ</a:t>
              </a:r>
            </a:p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เพื่อใช้เป็นวัตถุดิบในกระบวนการ</a:t>
              </a:r>
            </a:p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สังเคราะห์ด้วยแสง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C96072E-884F-4A80-ADF1-163054FA2619}"/>
              </a:ext>
            </a:extLst>
          </p:cNvPr>
          <p:cNvGrpSpPr/>
          <p:nvPr/>
        </p:nvGrpSpPr>
        <p:grpSpPr>
          <a:xfrm>
            <a:off x="9293721" y="1091211"/>
            <a:ext cx="1516312" cy="514152"/>
            <a:chOff x="9227888" y="1126218"/>
            <a:chExt cx="1657350" cy="561975"/>
          </a:xfrm>
        </p:grpSpPr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18DD4571-B535-41DD-A6AC-04D238C62665}"/>
                </a:ext>
              </a:extLst>
            </p:cNvPr>
            <p:cNvSpPr/>
            <p:nvPr/>
          </p:nvSpPr>
          <p:spPr>
            <a:xfrm>
              <a:off x="9227888" y="1126218"/>
              <a:ext cx="1657350" cy="561975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38100">
              <a:solidFill>
                <a:srgbClr val="FFE1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EB9C4CF4-F875-4894-B763-91FBBF5E09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641" t="24156" r="19200" b="20632"/>
            <a:stretch/>
          </p:blipFill>
          <p:spPr>
            <a:xfrm>
              <a:off x="9525000" y="1162049"/>
              <a:ext cx="1057275" cy="447675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9BBFE00-E3B4-4960-8551-AD9E91DF157A}"/>
              </a:ext>
            </a:extLst>
          </p:cNvPr>
          <p:cNvGrpSpPr/>
          <p:nvPr/>
        </p:nvGrpSpPr>
        <p:grpSpPr>
          <a:xfrm>
            <a:off x="8207923" y="2330195"/>
            <a:ext cx="3703838" cy="1247169"/>
            <a:chOff x="8207923" y="2330195"/>
            <a:chExt cx="3703838" cy="1247169"/>
          </a:xfrm>
        </p:grpSpPr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B22EE16D-7CE4-45BC-875F-5A577A1D2DBB}"/>
                </a:ext>
              </a:extLst>
            </p:cNvPr>
            <p:cNvSpPr/>
            <p:nvPr/>
          </p:nvSpPr>
          <p:spPr>
            <a:xfrm>
              <a:off x="8207923" y="2330195"/>
              <a:ext cx="3702657" cy="123794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F4003C5E-3F7B-4466-8124-05A02B0304F3}"/>
                </a:ext>
              </a:extLst>
            </p:cNvPr>
            <p:cNvSpPr txBox="1"/>
            <p:nvPr/>
          </p:nvSpPr>
          <p:spPr>
            <a:xfrm>
              <a:off x="8282241" y="2377035"/>
              <a:ext cx="362952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อาหารที่พืชสร้างขึ้น คือ น้ำตาลกลูโคส</a:t>
              </a:r>
            </a:p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ซึ่งจะถูกลำเลียงไปเลี้ยงส่วนต่าง ๆ ของพืช</a:t>
              </a:r>
            </a:p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ส่วนที่เหลือพืชจะเก็บสะสมไว้ในรูปของแป้ง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0FAF17E-5DBA-4F58-9558-CB769FD1E31B}"/>
              </a:ext>
            </a:extLst>
          </p:cNvPr>
          <p:cNvGrpSpPr/>
          <p:nvPr/>
        </p:nvGrpSpPr>
        <p:grpSpPr>
          <a:xfrm>
            <a:off x="8483680" y="4287154"/>
            <a:ext cx="3152324" cy="866891"/>
            <a:chOff x="8483680" y="4440602"/>
            <a:chExt cx="3152324" cy="866891"/>
          </a:xfrm>
        </p:grpSpPr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6E4173DE-F973-48BF-A64E-26D3E57FF553}"/>
                </a:ext>
              </a:extLst>
            </p:cNvPr>
            <p:cNvSpPr/>
            <p:nvPr/>
          </p:nvSpPr>
          <p:spPr>
            <a:xfrm>
              <a:off x="8483680" y="4440602"/>
              <a:ext cx="3143250" cy="83099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DFE3777F-DD49-493A-862C-F8D540C99946}"/>
                </a:ext>
              </a:extLst>
            </p:cNvPr>
            <p:cNvSpPr txBox="1"/>
            <p:nvPr/>
          </p:nvSpPr>
          <p:spPr>
            <a:xfrm>
              <a:off x="8503415" y="4476496"/>
              <a:ext cx="313258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พืชคายแก๊สออกซิเจนออกทางปากใบ</a:t>
              </a:r>
            </a:p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ช่วยทำให้อากาศบริสุทธิ์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B7FD847C-1703-4B86-8931-CF9347793C5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6526" y="467348"/>
            <a:ext cx="841321" cy="542591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A9F19A74-E761-438B-B974-2CC5CE87AA7F}"/>
              </a:ext>
            </a:extLst>
          </p:cNvPr>
          <p:cNvGrpSpPr/>
          <p:nvPr/>
        </p:nvGrpSpPr>
        <p:grpSpPr>
          <a:xfrm>
            <a:off x="3689904" y="1206699"/>
            <a:ext cx="1903701" cy="1528478"/>
            <a:chOff x="3689904" y="1206699"/>
            <a:chExt cx="1903701" cy="1528478"/>
          </a:xfrm>
        </p:grpSpPr>
        <p:sp>
          <p:nvSpPr>
            <p:cNvPr id="87" name="Isosceles Triangle 86">
              <a:extLst>
                <a:ext uri="{FF2B5EF4-FFF2-40B4-BE49-F238E27FC236}">
                  <a16:creationId xmlns:a16="http://schemas.microsoft.com/office/drawing/2014/main" id="{AF713956-9214-4FB8-9B5D-E48C51A542BF}"/>
                </a:ext>
              </a:extLst>
            </p:cNvPr>
            <p:cNvSpPr/>
            <p:nvPr/>
          </p:nvSpPr>
          <p:spPr>
            <a:xfrm rot="7236622">
              <a:off x="4345801" y="1487373"/>
              <a:ext cx="1146203" cy="1349405"/>
            </a:xfrm>
            <a:prstGeom prst="triangle">
              <a:avLst>
                <a:gd name="adj" fmla="val 52481"/>
              </a:avLst>
            </a:prstGeom>
            <a:solidFill>
              <a:srgbClr val="93CDDD">
                <a:alpha val="6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3D0A701-9AED-459B-812D-6EA4BA7083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9904" y="1206699"/>
              <a:ext cx="1152346" cy="114998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DE6328-772C-4CAA-95CE-EF5D97FD8993}"/>
              </a:ext>
            </a:extLst>
          </p:cNvPr>
          <p:cNvGrpSpPr/>
          <p:nvPr/>
        </p:nvGrpSpPr>
        <p:grpSpPr>
          <a:xfrm>
            <a:off x="1728319" y="1765962"/>
            <a:ext cx="1505610" cy="487712"/>
            <a:chOff x="-1076008" y="1856108"/>
            <a:chExt cx="1807978" cy="585658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E7A4C4F-DD5B-4098-B51C-641B5AE2928F}"/>
                </a:ext>
              </a:extLst>
            </p:cNvPr>
            <p:cNvSpPr/>
            <p:nvPr/>
          </p:nvSpPr>
          <p:spPr>
            <a:xfrm>
              <a:off x="-1076008" y="1856108"/>
              <a:ext cx="1807978" cy="5430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>
              <a:outerShdw dist="38100" dir="5400000" algn="t" rotWithShape="0">
                <a:schemeClr val="bg1">
                  <a:lumMod val="8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7A1A5E66-DB94-4DA3-B10C-89DF51574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04415" y="1923561"/>
              <a:ext cx="1707028" cy="518205"/>
            </a:xfrm>
            <a:prstGeom prst="rect">
              <a:avLst/>
            </a:prstGeom>
            <a:effectLst/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9D8AA9D-CF8D-4279-AA5E-F90D3138CEAE}"/>
              </a:ext>
            </a:extLst>
          </p:cNvPr>
          <p:cNvGrpSpPr/>
          <p:nvPr/>
        </p:nvGrpSpPr>
        <p:grpSpPr>
          <a:xfrm>
            <a:off x="831267" y="3219033"/>
            <a:ext cx="3299715" cy="640090"/>
            <a:chOff x="-2710689" y="2332383"/>
            <a:chExt cx="3962390" cy="768638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4A52D1A5-B49D-43D1-99ED-AF19A6DE0D52}"/>
                </a:ext>
              </a:extLst>
            </p:cNvPr>
            <p:cNvSpPr/>
            <p:nvPr/>
          </p:nvSpPr>
          <p:spPr>
            <a:xfrm>
              <a:off x="-2710689" y="2332383"/>
              <a:ext cx="3829877" cy="5430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>
              <a:outerShdw dist="38100" dir="5400000" algn="t" rotWithShape="0">
                <a:schemeClr val="bg1">
                  <a:lumMod val="8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A627E305-2687-4B1C-9D3A-3CCDCABA4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625691" y="2381631"/>
              <a:ext cx="3877392" cy="71939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723B542-B325-4387-9536-42BBDE24BEAB}"/>
              </a:ext>
            </a:extLst>
          </p:cNvPr>
          <p:cNvGrpSpPr/>
          <p:nvPr/>
        </p:nvGrpSpPr>
        <p:grpSpPr>
          <a:xfrm>
            <a:off x="2308319" y="5030902"/>
            <a:ext cx="1983349" cy="521389"/>
            <a:chOff x="-2710688" y="2998872"/>
            <a:chExt cx="2381661" cy="626098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C3E4CB1E-17F0-4B3F-A120-0C10495FB345}"/>
                </a:ext>
              </a:extLst>
            </p:cNvPr>
            <p:cNvSpPr/>
            <p:nvPr/>
          </p:nvSpPr>
          <p:spPr>
            <a:xfrm>
              <a:off x="-2710688" y="2998872"/>
              <a:ext cx="1510887" cy="5430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>
              <a:outerShdw dist="38100" dir="5400000" algn="t" rotWithShape="0">
                <a:schemeClr val="bg1">
                  <a:lumMod val="8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B677931C-9941-407F-8D0B-4824D674B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584743" y="3057993"/>
              <a:ext cx="2255716" cy="566977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4743247-DAD2-432F-9AE7-EB18EE469ED5}"/>
              </a:ext>
            </a:extLst>
          </p:cNvPr>
          <p:cNvGrpSpPr/>
          <p:nvPr/>
        </p:nvGrpSpPr>
        <p:grpSpPr>
          <a:xfrm>
            <a:off x="8667473" y="1765961"/>
            <a:ext cx="3052354" cy="501571"/>
            <a:chOff x="-4748925" y="4866757"/>
            <a:chExt cx="3665352" cy="602301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C99080F3-80DD-4782-92B6-EBD9903FAA6F}"/>
                </a:ext>
              </a:extLst>
            </p:cNvPr>
            <p:cNvSpPr/>
            <p:nvPr/>
          </p:nvSpPr>
          <p:spPr>
            <a:xfrm>
              <a:off x="-4748925" y="4866757"/>
              <a:ext cx="3324863" cy="5430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C00000"/>
              </a:solidFill>
            </a:ln>
            <a:effectLst>
              <a:outerShdw dist="38100" dir="5400000" algn="t" rotWithShape="0">
                <a:schemeClr val="bg1">
                  <a:lumMod val="8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45769A75-B439-4F62-B624-F35A0CFFC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686621" y="4908177"/>
              <a:ext cx="3603048" cy="560881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965CE34-5368-40DE-B1B3-BA1DA1B2BAFE}"/>
              </a:ext>
            </a:extLst>
          </p:cNvPr>
          <p:cNvGrpSpPr/>
          <p:nvPr/>
        </p:nvGrpSpPr>
        <p:grpSpPr>
          <a:xfrm>
            <a:off x="8932708" y="3723391"/>
            <a:ext cx="2612909" cy="472960"/>
            <a:chOff x="-4721109" y="5672928"/>
            <a:chExt cx="3137654" cy="567944"/>
          </a:xfrm>
        </p:grpSpPr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C0623F36-9F8B-4DDC-A139-5BF41CEA3991}"/>
                </a:ext>
              </a:extLst>
            </p:cNvPr>
            <p:cNvSpPr/>
            <p:nvPr/>
          </p:nvSpPr>
          <p:spPr>
            <a:xfrm>
              <a:off x="-4721109" y="5672928"/>
              <a:ext cx="2709429" cy="5430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C00000"/>
              </a:solidFill>
            </a:ln>
            <a:effectLst>
              <a:outerShdw dist="38100" dir="5400000" algn="t" rotWithShape="0">
                <a:schemeClr val="bg1">
                  <a:lumMod val="8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47F1E07E-1590-496D-84B5-B1C7357FC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625623" y="5722667"/>
              <a:ext cx="3042168" cy="518205"/>
            </a:xfrm>
            <a:prstGeom prst="rect">
              <a:avLst/>
            </a:prstGeom>
          </p:spPr>
        </p:pic>
      </p:grpSp>
      <p:pic>
        <p:nvPicPr>
          <p:cNvPr id="110" name="Graphic 109">
            <a:extLst>
              <a:ext uri="{FF2B5EF4-FFF2-40B4-BE49-F238E27FC236}">
                <a16:creationId xmlns:a16="http://schemas.microsoft.com/office/drawing/2014/main" id="{0356C7C3-17F6-4C22-9F5A-2EBB7B6BDA3C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7439265">
            <a:off x="3061416" y="1948093"/>
            <a:ext cx="369473" cy="468000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84B65B21-8E46-4B77-A6DD-DE3A6F9A4989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7439265">
            <a:off x="3912818" y="3409934"/>
            <a:ext cx="369473" cy="468000"/>
          </a:xfrm>
          <a:prstGeom prst="rect">
            <a:avLst/>
          </a:prstGeom>
        </p:spPr>
      </p:pic>
      <p:pic>
        <p:nvPicPr>
          <p:cNvPr id="112" name="Graphic 111">
            <a:extLst>
              <a:ext uri="{FF2B5EF4-FFF2-40B4-BE49-F238E27FC236}">
                <a16:creationId xmlns:a16="http://schemas.microsoft.com/office/drawing/2014/main" id="{52112E57-2375-4EDB-8EB2-DD9573947498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7439265">
            <a:off x="3466369" y="5175162"/>
            <a:ext cx="369473" cy="468000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95191352-6018-46BD-AABF-2906ED35B276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7439265">
            <a:off x="11323476" y="1923055"/>
            <a:ext cx="369473" cy="468000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47D402B8-5E7D-4372-B4B3-9D85456D138B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7439265">
            <a:off x="11061327" y="3863940"/>
            <a:ext cx="369473" cy="468000"/>
          </a:xfrm>
          <a:prstGeom prst="rect">
            <a:avLst/>
          </a:prstGeom>
        </p:spPr>
      </p:pic>
      <p:pic>
        <p:nvPicPr>
          <p:cNvPr id="84" name="Picture 8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447859D-7282-4113-B919-1C866A4FEC9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86" name="Picture 85">
            <a:hlinkClick r:id="rId26" action="ppaction://hlinksldjump"/>
            <a:extLst>
              <a:ext uri="{FF2B5EF4-FFF2-40B4-BE49-F238E27FC236}">
                <a16:creationId xmlns:a16="http://schemas.microsoft.com/office/drawing/2014/main" id="{B8C96647-2920-47EA-8BCA-92448AE3DEF2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7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75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375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75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375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75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375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5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375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75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75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0FEE54-1A85-4220-9C9E-B9B477E77A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55716"/>
            <a:ext cx="12192000" cy="3802284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0F82018E-EAE0-403C-865C-831EA5DD82F8}"/>
              </a:ext>
            </a:extLst>
          </p:cNvPr>
          <p:cNvGrpSpPr/>
          <p:nvPr/>
        </p:nvGrpSpPr>
        <p:grpSpPr>
          <a:xfrm>
            <a:off x="4588285" y="2037596"/>
            <a:ext cx="3396262" cy="1137196"/>
            <a:chOff x="3828241" y="1952866"/>
            <a:chExt cx="3396262" cy="1137196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ACF419A8-31C2-43C4-B154-4CF57DD06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28241" y="1952866"/>
              <a:ext cx="3130161" cy="1137196"/>
            </a:xfrm>
            <a:prstGeom prst="rect">
              <a:avLst/>
            </a:prstGeom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5ED5418-C838-44A8-9D8C-146B8C37DD35}"/>
                </a:ext>
              </a:extLst>
            </p:cNvPr>
            <p:cNvSpPr/>
            <p:nvPr/>
          </p:nvSpPr>
          <p:spPr>
            <a:xfrm>
              <a:off x="3947683" y="2017629"/>
              <a:ext cx="3276820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th-TH" sz="28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ใบพืชสะสมอาหารประเภทใด</a:t>
              </a:r>
              <a:endParaRPr lang="en-US" sz="2800" b="1" dirty="0">
                <a:solidFill>
                  <a:schemeClr val="accent5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8C0F238-064D-4373-86D3-126CB5CBC492}"/>
              </a:ext>
            </a:extLst>
          </p:cNvPr>
          <p:cNvGrpSpPr/>
          <p:nvPr/>
        </p:nvGrpSpPr>
        <p:grpSpPr>
          <a:xfrm>
            <a:off x="562097" y="1305816"/>
            <a:ext cx="5650017" cy="784830"/>
            <a:chOff x="562097" y="1305816"/>
            <a:chExt cx="5650017" cy="78483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9A07E8B-80CC-4B86-AA9D-FE19D325F49A}"/>
                </a:ext>
              </a:extLst>
            </p:cNvPr>
            <p:cNvGrpSpPr/>
            <p:nvPr/>
          </p:nvGrpSpPr>
          <p:grpSpPr>
            <a:xfrm>
              <a:off x="562097" y="1305816"/>
              <a:ext cx="1194132" cy="784830"/>
              <a:chOff x="792278" y="1085238"/>
              <a:chExt cx="876449" cy="576037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CF546E98-49F1-4DF2-A8D8-E8D68FD8824B}"/>
                  </a:ext>
                </a:extLst>
              </p:cNvPr>
              <p:cNvSpPr/>
              <p:nvPr/>
            </p:nvSpPr>
            <p:spPr>
              <a:xfrm>
                <a:off x="792278" y="1175777"/>
                <a:ext cx="338559" cy="338560"/>
              </a:xfrm>
              <a:prstGeom prst="ellipse">
                <a:avLst/>
              </a:prstGeom>
              <a:solidFill>
                <a:srgbClr val="739014"/>
              </a:solidFill>
              <a:ln w="19050">
                <a:solidFill>
                  <a:srgbClr val="638011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88544F0-2774-44A0-825C-9593B9EC0478}"/>
                  </a:ext>
                </a:extLst>
              </p:cNvPr>
              <p:cNvSpPr/>
              <p:nvPr/>
            </p:nvSpPr>
            <p:spPr>
              <a:xfrm>
                <a:off x="814112" y="1085238"/>
                <a:ext cx="854615" cy="576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B62953B-3F80-4C0F-A1E4-40B5BF760871}"/>
                </a:ext>
              </a:extLst>
            </p:cNvPr>
            <p:cNvSpPr/>
            <p:nvPr/>
          </p:nvSpPr>
          <p:spPr>
            <a:xfrm>
              <a:off x="1151268" y="1351184"/>
              <a:ext cx="506084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การตั้งคำถาม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Picture 72">
            <a:extLst>
              <a:ext uri="{FF2B5EF4-FFF2-40B4-BE49-F238E27FC236}">
                <a16:creationId xmlns:a16="http://schemas.microsoft.com/office/drawing/2014/main" id="{9053FD2B-84FD-400D-9707-BD96958FD1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4" name="Picture 7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502BBF-DD5B-4C9C-B150-6265F3EDF0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67AA0FF-D0AD-4D06-A3BF-CA1C0D563AD1}"/>
              </a:ext>
            </a:extLst>
          </p:cNvPr>
          <p:cNvGrpSpPr/>
          <p:nvPr/>
        </p:nvGrpSpPr>
        <p:grpSpPr>
          <a:xfrm>
            <a:off x="1066799" y="2378073"/>
            <a:ext cx="3600451" cy="910957"/>
            <a:chOff x="-133351" y="3933823"/>
            <a:chExt cx="3600451" cy="910957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CE8B43F2-A763-4513-AE65-3E8F77E29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-133351" y="3933823"/>
              <a:ext cx="3600451" cy="910957"/>
            </a:xfrm>
            <a:prstGeom prst="rect">
              <a:avLst/>
            </a:prstGeom>
          </p:spPr>
        </p:pic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A0E19DC-AF52-4A78-B989-1077EF75DCC3}"/>
                </a:ext>
              </a:extLst>
            </p:cNvPr>
            <p:cNvSpPr/>
            <p:nvPr/>
          </p:nvSpPr>
          <p:spPr>
            <a:xfrm>
              <a:off x="-28575" y="3993976"/>
              <a:ext cx="3276820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th-TH" sz="28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เรามาช่วยกันตั้งคำถามกันเถอะ!</a:t>
              </a:r>
              <a:endParaRPr lang="en-US" sz="2800" b="1" dirty="0">
                <a:solidFill>
                  <a:schemeClr val="accent5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EE03F26-B747-4AF4-A451-387E1C380AFF}"/>
              </a:ext>
            </a:extLst>
          </p:cNvPr>
          <p:cNvGrpSpPr/>
          <p:nvPr/>
        </p:nvGrpSpPr>
        <p:grpSpPr>
          <a:xfrm>
            <a:off x="441839" y="0"/>
            <a:ext cx="2176481" cy="1200748"/>
            <a:chOff x="441839" y="0"/>
            <a:chExt cx="2176481" cy="1200748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E28B971-E570-48C8-9F03-913862B781A0}"/>
                </a:ext>
              </a:extLst>
            </p:cNvPr>
            <p:cNvGrpSpPr/>
            <p:nvPr/>
          </p:nvGrpSpPr>
          <p:grpSpPr>
            <a:xfrm>
              <a:off x="441839" y="0"/>
              <a:ext cx="2172935" cy="990133"/>
              <a:chOff x="441839" y="0"/>
              <a:chExt cx="2172935" cy="990133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D2151FC7-9BDA-4265-8E25-2E601BDC5AC9}"/>
                  </a:ext>
                </a:extLst>
              </p:cNvPr>
              <p:cNvGrpSpPr/>
              <p:nvPr/>
            </p:nvGrpSpPr>
            <p:grpSpPr>
              <a:xfrm>
                <a:off x="735570" y="0"/>
                <a:ext cx="1585473" cy="535021"/>
                <a:chOff x="682557" y="0"/>
                <a:chExt cx="1585473" cy="535021"/>
              </a:xfrm>
            </p:grpSpPr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7640F7EE-CC39-452E-AFCA-282BB368638D}"/>
                    </a:ext>
                  </a:extLst>
                </p:cNvPr>
                <p:cNvCxnSpPr/>
                <p:nvPr/>
              </p:nvCxnSpPr>
              <p:spPr>
                <a:xfrm>
                  <a:off x="682557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14E4A08B-3E69-4BF0-8AAD-AB7CB8FF09F5}"/>
                    </a:ext>
                  </a:extLst>
                </p:cNvPr>
                <p:cNvCxnSpPr/>
                <p:nvPr/>
              </p:nvCxnSpPr>
              <p:spPr>
                <a:xfrm>
                  <a:off x="2268030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3782A3FC-B1F4-41E2-A4BB-2CE02AFA7519}"/>
                  </a:ext>
                </a:extLst>
              </p:cNvPr>
              <p:cNvGrpSpPr/>
              <p:nvPr/>
            </p:nvGrpSpPr>
            <p:grpSpPr>
              <a:xfrm>
                <a:off x="441839" y="445785"/>
                <a:ext cx="2172935" cy="544348"/>
                <a:chOff x="5354751" y="1499182"/>
                <a:chExt cx="2747687" cy="688332"/>
              </a:xfrm>
            </p:grpSpPr>
            <p:sp>
              <p:nvSpPr>
                <p:cNvPr id="51" name="Rectangle: Rounded Corners 50">
                  <a:extLst>
                    <a:ext uri="{FF2B5EF4-FFF2-40B4-BE49-F238E27FC236}">
                      <a16:creationId xmlns:a16="http://schemas.microsoft.com/office/drawing/2014/main" id="{7A6A823F-CD74-43EE-A7E6-69205F4AB44F}"/>
                    </a:ext>
                  </a:extLst>
                </p:cNvPr>
                <p:cNvSpPr/>
                <p:nvPr/>
              </p:nvSpPr>
              <p:spPr>
                <a:xfrm>
                  <a:off x="5354751" y="1499182"/>
                  <a:ext cx="2747687" cy="688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39014"/>
                </a:solidFill>
                <a:ln w="19050">
                  <a:solidFill>
                    <a:srgbClr val="638011"/>
                  </a:solidFill>
                  <a:prstDash val="solid"/>
                </a:ln>
                <a:effectLst>
                  <a:outerShdw dist="38100" dir="5400000" algn="t" rotWithShape="0">
                    <a:srgbClr val="BFBFBF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5E5F3C15-29DA-4A37-BF0F-EFC79FAF4EA0}"/>
                    </a:ext>
                  </a:extLst>
                </p:cNvPr>
                <p:cNvSpPr/>
                <p:nvPr/>
              </p:nvSpPr>
              <p:spPr>
                <a:xfrm>
                  <a:off x="5448965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9A2FF175-7C27-476F-B800-24448D0AF544}"/>
                    </a:ext>
                  </a:extLst>
                </p:cNvPr>
                <p:cNvSpPr/>
                <p:nvPr/>
              </p:nvSpPr>
              <p:spPr>
                <a:xfrm>
                  <a:off x="7930696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F5B820B-5918-4EB9-9280-DC56162B9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2080" y="408199"/>
              <a:ext cx="2036240" cy="79254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D82E506-E23D-4700-B808-AD26A6A49F96}"/>
              </a:ext>
            </a:extLst>
          </p:cNvPr>
          <p:cNvGrpSpPr/>
          <p:nvPr/>
        </p:nvGrpSpPr>
        <p:grpSpPr>
          <a:xfrm>
            <a:off x="2404710" y="-68129"/>
            <a:ext cx="3724979" cy="1304657"/>
            <a:chOff x="2404710" y="-68129"/>
            <a:chExt cx="3724979" cy="1304657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D2867B95-38F1-4DDB-B651-48887F1C9C48}"/>
                </a:ext>
              </a:extLst>
            </p:cNvPr>
            <p:cNvSpPr/>
            <p:nvPr/>
          </p:nvSpPr>
          <p:spPr>
            <a:xfrm>
              <a:off x="2789420" y="813305"/>
              <a:ext cx="2953955" cy="182721"/>
            </a:xfrm>
            <a:prstGeom prst="roundRect">
              <a:avLst>
                <a:gd name="adj" fmla="val 50000"/>
              </a:avLst>
            </a:prstGeom>
            <a:solidFill>
              <a:srgbClr val="E2E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42EE8930-52C7-437D-BBAE-89E51931C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404710" y="-68129"/>
              <a:ext cx="3724979" cy="1304657"/>
            </a:xfrm>
            <a:prstGeom prst="rect">
              <a:avLst/>
            </a:prstGeom>
          </p:spPr>
        </p:pic>
      </p:grpSp>
      <p:pic>
        <p:nvPicPr>
          <p:cNvPr id="35" name="Picture 34">
            <a:hlinkClick r:id="rId12" action="ppaction://hlinksldjump"/>
            <a:extLst>
              <a:ext uri="{FF2B5EF4-FFF2-40B4-BE49-F238E27FC236}">
                <a16:creationId xmlns:a16="http://schemas.microsoft.com/office/drawing/2014/main" id="{A5D9F2D3-AC3D-4EF0-A2D7-05292F3B66B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74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45D5053A-D88C-488B-80D0-17FDA00A36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501" y="-19159"/>
            <a:ext cx="12287002" cy="6912784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D8C00EB6-9789-4321-A220-D63EF2971E75}"/>
              </a:ext>
            </a:extLst>
          </p:cNvPr>
          <p:cNvGrpSpPr/>
          <p:nvPr/>
        </p:nvGrpSpPr>
        <p:grpSpPr>
          <a:xfrm>
            <a:off x="4052011" y="1189612"/>
            <a:ext cx="4613387" cy="1978565"/>
            <a:chOff x="4115511" y="1322962"/>
            <a:chExt cx="4613387" cy="1978565"/>
          </a:xfrm>
        </p:grpSpPr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D5D9BE70-6416-4C6F-B4AA-EB898D367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15511" y="1322962"/>
              <a:ext cx="4613387" cy="1978565"/>
            </a:xfrm>
            <a:prstGeom prst="rect">
              <a:avLst/>
            </a:prstGeom>
          </p:spPr>
        </p:pic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D983239-1C95-466D-870F-09746B7AAF48}"/>
                </a:ext>
              </a:extLst>
            </p:cNvPr>
            <p:cNvSpPr/>
            <p:nvPr/>
          </p:nvSpPr>
          <p:spPr>
            <a:xfrm>
              <a:off x="4395323" y="1462262"/>
              <a:ext cx="408415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</a:t>
              </a:r>
              <a:r>
                <a:rPr lang="th-TH" sz="28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หากใบพืชสะสมอาหารประเภทแป้ง</a:t>
              </a:r>
              <a:endParaRPr lang="en-US" sz="2800" b="1" dirty="0">
                <a:solidFill>
                  <a:schemeClr val="accent5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8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เมื่อทดสอบใบพืชด้วยสารละลายไอโอดีน สารละลายไอโอดีนจะเปลี่ยนสี</a:t>
              </a:r>
              <a:endParaRPr lang="en-US" sz="2800" b="1" dirty="0">
                <a:solidFill>
                  <a:schemeClr val="accent5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635A903-1848-402F-9ED5-2458DC1C1957}"/>
              </a:ext>
            </a:extLst>
          </p:cNvPr>
          <p:cNvGrpSpPr/>
          <p:nvPr/>
        </p:nvGrpSpPr>
        <p:grpSpPr>
          <a:xfrm>
            <a:off x="562097" y="1305816"/>
            <a:ext cx="1368304" cy="784830"/>
            <a:chOff x="792278" y="1085238"/>
            <a:chExt cx="1004285" cy="576037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990ECCA5-CDC7-4D5C-933A-BBFC5ABF8C3A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739014"/>
            </a:solidFill>
            <a:ln w="19050">
              <a:solidFill>
                <a:srgbClr val="638011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B7E594E-72BE-4F15-BDA7-B0A1975B9436}"/>
                </a:ext>
              </a:extLst>
            </p:cNvPr>
            <p:cNvSpPr/>
            <p:nvPr/>
          </p:nvSpPr>
          <p:spPr>
            <a:xfrm>
              <a:off x="814113" y="1085238"/>
              <a:ext cx="982450" cy="576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85F8422B-36EE-4D3A-887A-8171749A5EE9}"/>
              </a:ext>
            </a:extLst>
          </p:cNvPr>
          <p:cNvSpPr/>
          <p:nvPr/>
        </p:nvSpPr>
        <p:spPr>
          <a:xfrm>
            <a:off x="1151268" y="1351184"/>
            <a:ext cx="52350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การตั้งสมมติฐาน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1F3B443D-316E-4110-8EAD-89D9C76A9DF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5" name="Picture 7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D830C6-E4FD-4E0F-8F91-B492E6B790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71B14FD-CEA7-42A0-986E-63D76849E678}"/>
              </a:ext>
            </a:extLst>
          </p:cNvPr>
          <p:cNvGrpSpPr/>
          <p:nvPr/>
        </p:nvGrpSpPr>
        <p:grpSpPr>
          <a:xfrm>
            <a:off x="189824" y="2857500"/>
            <a:ext cx="4262438" cy="1032901"/>
            <a:chOff x="7434263" y="4133850"/>
            <a:chExt cx="4262438" cy="1032901"/>
          </a:xfrm>
        </p:grpSpPr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11FE53FE-B7AE-4B0B-85F1-884456543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7434263" y="4133850"/>
              <a:ext cx="4262438" cy="1032901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F87FF6F-5ADC-49E2-9BB5-300615F9113B}"/>
                </a:ext>
              </a:extLst>
            </p:cNvPr>
            <p:cNvSpPr/>
            <p:nvPr/>
          </p:nvSpPr>
          <p:spPr>
            <a:xfrm>
              <a:off x="7633364" y="4285548"/>
              <a:ext cx="3599967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th-TH" sz="28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เราจะตั้งสมมติฐานว่าอย่างไรดีนะ?</a:t>
              </a:r>
              <a:endParaRPr lang="en-US" sz="2800" b="1" dirty="0">
                <a:solidFill>
                  <a:schemeClr val="accent5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2BB5451-814B-47AA-AE06-90885912CF78}"/>
              </a:ext>
            </a:extLst>
          </p:cNvPr>
          <p:cNvGrpSpPr/>
          <p:nvPr/>
        </p:nvGrpSpPr>
        <p:grpSpPr>
          <a:xfrm>
            <a:off x="2404710" y="-68129"/>
            <a:ext cx="3724979" cy="1304657"/>
            <a:chOff x="2404710" y="-68129"/>
            <a:chExt cx="3724979" cy="1304657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DED3F807-CC16-4881-97BF-8460B92D6918}"/>
                </a:ext>
              </a:extLst>
            </p:cNvPr>
            <p:cNvSpPr/>
            <p:nvPr/>
          </p:nvSpPr>
          <p:spPr>
            <a:xfrm>
              <a:off x="2789420" y="813305"/>
              <a:ext cx="2953955" cy="182721"/>
            </a:xfrm>
            <a:prstGeom prst="roundRect">
              <a:avLst>
                <a:gd name="adj" fmla="val 50000"/>
              </a:avLst>
            </a:prstGeom>
            <a:solidFill>
              <a:srgbClr val="E2E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06BB3E2-16C0-4688-B7BC-AF6C929438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404710" y="-68129"/>
              <a:ext cx="3724979" cy="1304657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8399C72-5770-4AA6-82AB-12F3EC84D223}"/>
              </a:ext>
            </a:extLst>
          </p:cNvPr>
          <p:cNvGrpSpPr/>
          <p:nvPr/>
        </p:nvGrpSpPr>
        <p:grpSpPr>
          <a:xfrm>
            <a:off x="441839" y="0"/>
            <a:ext cx="2176481" cy="1200748"/>
            <a:chOff x="441839" y="0"/>
            <a:chExt cx="2176481" cy="1200748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E7B491DF-E749-4BEF-ADC4-4ECCE605315F}"/>
                </a:ext>
              </a:extLst>
            </p:cNvPr>
            <p:cNvGrpSpPr/>
            <p:nvPr/>
          </p:nvGrpSpPr>
          <p:grpSpPr>
            <a:xfrm>
              <a:off x="441839" y="0"/>
              <a:ext cx="2172935" cy="990133"/>
              <a:chOff x="441839" y="0"/>
              <a:chExt cx="2172935" cy="990133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8DD8195C-BF78-4DDA-8B9B-FC4A3582B4A1}"/>
                  </a:ext>
                </a:extLst>
              </p:cNvPr>
              <p:cNvGrpSpPr/>
              <p:nvPr/>
            </p:nvGrpSpPr>
            <p:grpSpPr>
              <a:xfrm>
                <a:off x="735570" y="0"/>
                <a:ext cx="1585473" cy="535021"/>
                <a:chOff x="682557" y="0"/>
                <a:chExt cx="1585473" cy="535021"/>
              </a:xfrm>
            </p:grpSpPr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7FFFC3AF-9397-48EC-BDB0-2E52886F9CBF}"/>
                    </a:ext>
                  </a:extLst>
                </p:cNvPr>
                <p:cNvCxnSpPr/>
                <p:nvPr/>
              </p:nvCxnSpPr>
              <p:spPr>
                <a:xfrm>
                  <a:off x="682557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2741AB8F-6917-4F4D-A3F7-7115CB9A8EB3}"/>
                    </a:ext>
                  </a:extLst>
                </p:cNvPr>
                <p:cNvCxnSpPr/>
                <p:nvPr/>
              </p:nvCxnSpPr>
              <p:spPr>
                <a:xfrm>
                  <a:off x="2268030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F832B0A8-9190-498B-A588-6D2EAC5933E8}"/>
                  </a:ext>
                </a:extLst>
              </p:cNvPr>
              <p:cNvGrpSpPr/>
              <p:nvPr/>
            </p:nvGrpSpPr>
            <p:grpSpPr>
              <a:xfrm>
                <a:off x="441839" y="445785"/>
                <a:ext cx="2172935" cy="544348"/>
                <a:chOff x="5354751" y="1499182"/>
                <a:chExt cx="2747687" cy="688332"/>
              </a:xfrm>
            </p:grpSpPr>
            <p:sp>
              <p:nvSpPr>
                <p:cNvPr id="49" name="Rectangle: Rounded Corners 48">
                  <a:extLst>
                    <a:ext uri="{FF2B5EF4-FFF2-40B4-BE49-F238E27FC236}">
                      <a16:creationId xmlns:a16="http://schemas.microsoft.com/office/drawing/2014/main" id="{6223D3B4-E01A-4406-ABD1-6DCD2B7DB059}"/>
                    </a:ext>
                  </a:extLst>
                </p:cNvPr>
                <p:cNvSpPr/>
                <p:nvPr/>
              </p:nvSpPr>
              <p:spPr>
                <a:xfrm>
                  <a:off x="5354751" y="1499182"/>
                  <a:ext cx="2747687" cy="688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39014"/>
                </a:solidFill>
                <a:ln w="19050">
                  <a:solidFill>
                    <a:srgbClr val="638011"/>
                  </a:solidFill>
                  <a:prstDash val="solid"/>
                </a:ln>
                <a:effectLst>
                  <a:outerShdw dist="38100" dir="5400000" algn="t" rotWithShape="0">
                    <a:srgbClr val="BFBFBF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0F6BE967-EA00-4951-97B8-EFB2E93B0D48}"/>
                    </a:ext>
                  </a:extLst>
                </p:cNvPr>
                <p:cNvSpPr/>
                <p:nvPr/>
              </p:nvSpPr>
              <p:spPr>
                <a:xfrm>
                  <a:off x="5448965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000D648D-CF2B-4043-BE06-0AFACFBD929A}"/>
                    </a:ext>
                  </a:extLst>
                </p:cNvPr>
                <p:cNvSpPr/>
                <p:nvPr/>
              </p:nvSpPr>
              <p:spPr>
                <a:xfrm>
                  <a:off x="7930696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48FDBEC7-BCEE-4979-B242-D554D6E2A9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2080" y="408199"/>
              <a:ext cx="2036240" cy="792549"/>
            </a:xfrm>
            <a:prstGeom prst="rect">
              <a:avLst/>
            </a:prstGeom>
          </p:spPr>
        </p:pic>
      </p:grpSp>
      <p:pic>
        <p:nvPicPr>
          <p:cNvPr id="31" name="Picture 30">
            <a:hlinkClick r:id="rId12" action="ppaction://hlinksldjump"/>
            <a:extLst>
              <a:ext uri="{FF2B5EF4-FFF2-40B4-BE49-F238E27FC236}">
                <a16:creationId xmlns:a16="http://schemas.microsoft.com/office/drawing/2014/main" id="{268ABC8C-FBF1-4DCD-89EB-59D46A58623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55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4696388-1911-434A-A7A5-2822C393F1E4}"/>
              </a:ext>
            </a:extLst>
          </p:cNvPr>
          <p:cNvSpPr/>
          <p:nvPr/>
        </p:nvSpPr>
        <p:spPr>
          <a:xfrm>
            <a:off x="1151267" y="2147019"/>
            <a:ext cx="5411458" cy="2825031"/>
          </a:xfrm>
          <a:prstGeom prst="roundRect">
            <a:avLst>
              <a:gd name="adj" fmla="val 5924"/>
            </a:avLst>
          </a:prstGeom>
          <a:solidFill>
            <a:schemeClr val="bg1"/>
          </a:solidFill>
          <a:ln>
            <a:solidFill>
              <a:srgbClr val="B8C69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4E71138-8D62-42EF-A8E2-6DA1FBD4FB1E}"/>
              </a:ext>
            </a:extLst>
          </p:cNvPr>
          <p:cNvGrpSpPr/>
          <p:nvPr/>
        </p:nvGrpSpPr>
        <p:grpSpPr>
          <a:xfrm>
            <a:off x="562097" y="1305816"/>
            <a:ext cx="889332" cy="784830"/>
            <a:chOff x="792278" y="1085238"/>
            <a:chExt cx="652737" cy="576037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C5048648-ED07-4404-8E85-CC9FF8ED2700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739014"/>
            </a:solidFill>
            <a:ln w="19050">
              <a:solidFill>
                <a:srgbClr val="638011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778781B-D347-491C-923C-F78F6C4BDE18}"/>
                </a:ext>
              </a:extLst>
            </p:cNvPr>
            <p:cNvSpPr/>
            <p:nvPr/>
          </p:nvSpPr>
          <p:spPr>
            <a:xfrm>
              <a:off x="814112" y="1085238"/>
              <a:ext cx="630903" cy="576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C6349D8E-718A-432F-A330-442F02887768}"/>
              </a:ext>
            </a:extLst>
          </p:cNvPr>
          <p:cNvSpPr/>
          <p:nvPr/>
        </p:nvSpPr>
        <p:spPr>
          <a:xfrm>
            <a:off x="1151268" y="1351184"/>
            <a:ext cx="57720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การรวบรวมข้อมูล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5CE9D35-7A5C-4BFE-BA55-8F5966E6663B}"/>
              </a:ext>
            </a:extLst>
          </p:cNvPr>
          <p:cNvGrpSpPr/>
          <p:nvPr/>
        </p:nvGrpSpPr>
        <p:grpSpPr>
          <a:xfrm>
            <a:off x="1395752" y="2392229"/>
            <a:ext cx="5726704" cy="523220"/>
            <a:chOff x="1395752" y="2392229"/>
            <a:chExt cx="5726704" cy="52322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98A9489-A423-499B-832F-DFC0C988A022}"/>
                </a:ext>
              </a:extLst>
            </p:cNvPr>
            <p:cNvSpPr/>
            <p:nvPr/>
          </p:nvSpPr>
          <p:spPr>
            <a:xfrm>
              <a:off x="1843427" y="2392229"/>
              <a:ext cx="5279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ต้มใบไม้ในน้ำเดือดประมาณ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นาที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1BD6C799-90B9-4F3D-A108-D5BF0BE07CC3}"/>
                </a:ext>
              </a:extLst>
            </p:cNvPr>
            <p:cNvSpPr/>
            <p:nvPr/>
          </p:nvSpPr>
          <p:spPr>
            <a:xfrm>
              <a:off x="1395752" y="2392229"/>
              <a:ext cx="12426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1)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E7FA2EB-7C88-4DC1-B095-D1BD8B3B3E17}"/>
              </a:ext>
            </a:extLst>
          </p:cNvPr>
          <p:cNvGrpSpPr/>
          <p:nvPr/>
        </p:nvGrpSpPr>
        <p:grpSpPr>
          <a:xfrm>
            <a:off x="1397681" y="2927558"/>
            <a:ext cx="5726704" cy="954107"/>
            <a:chOff x="1397681" y="2927558"/>
            <a:chExt cx="5726704" cy="954107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CC54557-74FF-47CA-833A-A2BC6D12368D}"/>
                </a:ext>
              </a:extLst>
            </p:cNvPr>
            <p:cNvSpPr/>
            <p:nvPr/>
          </p:nvSpPr>
          <p:spPr>
            <a:xfrm>
              <a:off x="1397681" y="2927558"/>
              <a:ext cx="12426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2)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0739FE3-B306-47C1-93F7-52AE9A3E80E7}"/>
                </a:ext>
              </a:extLst>
            </p:cNvPr>
            <p:cNvSpPr/>
            <p:nvPr/>
          </p:nvSpPr>
          <p:spPr>
            <a:xfrm>
              <a:off x="1845356" y="2927558"/>
              <a:ext cx="527902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นำใบไม้ที่ต้มแล้วใส่ในหลอดทดลองที่บรรจุเอทิลแอลกอฮอล์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02139B0-0389-4734-9BDE-9D3AE56D5897}"/>
              </a:ext>
            </a:extLst>
          </p:cNvPr>
          <p:cNvGrpSpPr/>
          <p:nvPr/>
        </p:nvGrpSpPr>
        <p:grpSpPr>
          <a:xfrm>
            <a:off x="1397681" y="3889583"/>
            <a:ext cx="6172880" cy="954107"/>
            <a:chOff x="1397681" y="3994358"/>
            <a:chExt cx="6172880" cy="954107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361A6B6F-2D45-4FE2-BCFF-CE8F987BB23C}"/>
                </a:ext>
              </a:extLst>
            </p:cNvPr>
            <p:cNvSpPr/>
            <p:nvPr/>
          </p:nvSpPr>
          <p:spPr>
            <a:xfrm>
              <a:off x="1397681" y="3994358"/>
              <a:ext cx="12426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3)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4647CA7-5BAD-4AF9-B71A-22A718860814}"/>
                </a:ext>
              </a:extLst>
            </p:cNvPr>
            <p:cNvSpPr/>
            <p:nvPr/>
          </p:nvSpPr>
          <p:spPr>
            <a:xfrm>
              <a:off x="1845356" y="3994358"/>
              <a:ext cx="572520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นำหลอดทดลองจากข้อ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2)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จุ่มลงในบีกเกอร์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ที่มีน้ำเดือด แล้วต้มต่อไป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นาที</a:t>
              </a:r>
            </a:p>
          </p:txBody>
        </p:sp>
      </p:grpSp>
      <p:pic>
        <p:nvPicPr>
          <p:cNvPr id="86" name="Picture 85">
            <a:extLst>
              <a:ext uri="{FF2B5EF4-FFF2-40B4-BE49-F238E27FC236}">
                <a16:creationId xmlns:a16="http://schemas.microsoft.com/office/drawing/2014/main" id="{3DC26C49-A667-452A-8633-F29559D5EF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99940BB-8305-47BD-B595-840E2560D0D1}"/>
              </a:ext>
            </a:extLst>
          </p:cNvPr>
          <p:cNvGrpSpPr/>
          <p:nvPr/>
        </p:nvGrpSpPr>
        <p:grpSpPr>
          <a:xfrm>
            <a:off x="6508831" y="1382099"/>
            <a:ext cx="5405377" cy="4708967"/>
            <a:chOff x="6508831" y="1382099"/>
            <a:chExt cx="5405377" cy="4708967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CC13F70-7955-463B-8688-E6B4AFABB319}"/>
                </a:ext>
              </a:extLst>
            </p:cNvPr>
            <p:cNvSpPr/>
            <p:nvPr/>
          </p:nvSpPr>
          <p:spPr>
            <a:xfrm>
              <a:off x="7073579" y="1382099"/>
              <a:ext cx="4286492" cy="4286492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C8A964D-E24C-41FF-9E5A-422779855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8831" y="2060408"/>
              <a:ext cx="5405377" cy="4030658"/>
            </a:xfrm>
            <a:prstGeom prst="rect">
              <a:avLst/>
            </a:prstGeom>
          </p:spPr>
        </p:pic>
      </p:grpSp>
      <p:pic>
        <p:nvPicPr>
          <p:cNvPr id="87" name="Picture 8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A81E5E-C9C8-4054-9A37-0931A67BA1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C58977B1-CA45-4D75-91B2-9816F93F7B38}"/>
              </a:ext>
            </a:extLst>
          </p:cNvPr>
          <p:cNvGrpSpPr/>
          <p:nvPr/>
        </p:nvGrpSpPr>
        <p:grpSpPr>
          <a:xfrm>
            <a:off x="2404710" y="-68129"/>
            <a:ext cx="3724979" cy="1304657"/>
            <a:chOff x="2404710" y="-68129"/>
            <a:chExt cx="3724979" cy="1304657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1764F04-10A4-46E5-A326-1F0A066106CE}"/>
                </a:ext>
              </a:extLst>
            </p:cNvPr>
            <p:cNvSpPr/>
            <p:nvPr/>
          </p:nvSpPr>
          <p:spPr>
            <a:xfrm>
              <a:off x="2789420" y="813305"/>
              <a:ext cx="2953955" cy="182721"/>
            </a:xfrm>
            <a:prstGeom prst="roundRect">
              <a:avLst>
                <a:gd name="adj" fmla="val 50000"/>
              </a:avLst>
            </a:prstGeom>
            <a:solidFill>
              <a:srgbClr val="E2E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79A18540-3A77-4524-96E9-40AD0724C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04710" y="-68129"/>
              <a:ext cx="3724979" cy="1304657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D963620-D206-412F-8CF5-2D96B139F978}"/>
              </a:ext>
            </a:extLst>
          </p:cNvPr>
          <p:cNvGrpSpPr/>
          <p:nvPr/>
        </p:nvGrpSpPr>
        <p:grpSpPr>
          <a:xfrm>
            <a:off x="441839" y="0"/>
            <a:ext cx="2176481" cy="1200748"/>
            <a:chOff x="441839" y="0"/>
            <a:chExt cx="2176481" cy="120074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E505834D-52CA-45C7-928C-C9C66BDBC66C}"/>
                </a:ext>
              </a:extLst>
            </p:cNvPr>
            <p:cNvGrpSpPr/>
            <p:nvPr/>
          </p:nvGrpSpPr>
          <p:grpSpPr>
            <a:xfrm>
              <a:off x="441839" y="0"/>
              <a:ext cx="2172935" cy="990133"/>
              <a:chOff x="441839" y="0"/>
              <a:chExt cx="2172935" cy="990133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E4750EE0-D40B-4ABB-B29B-6DBC2AA6DC4B}"/>
                  </a:ext>
                </a:extLst>
              </p:cNvPr>
              <p:cNvGrpSpPr/>
              <p:nvPr/>
            </p:nvGrpSpPr>
            <p:grpSpPr>
              <a:xfrm>
                <a:off x="735570" y="0"/>
                <a:ext cx="1585473" cy="535021"/>
                <a:chOff x="682557" y="0"/>
                <a:chExt cx="1585473" cy="535021"/>
              </a:xfrm>
            </p:grpSpPr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87529243-B209-4DEC-BDE2-48E7C4299D7D}"/>
                    </a:ext>
                  </a:extLst>
                </p:cNvPr>
                <p:cNvCxnSpPr/>
                <p:nvPr/>
              </p:nvCxnSpPr>
              <p:spPr>
                <a:xfrm>
                  <a:off x="682557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58C32DA2-E767-4708-897A-C012C0C47535}"/>
                    </a:ext>
                  </a:extLst>
                </p:cNvPr>
                <p:cNvCxnSpPr/>
                <p:nvPr/>
              </p:nvCxnSpPr>
              <p:spPr>
                <a:xfrm>
                  <a:off x="2268030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78000736-6C4C-4973-AA64-7BC39E5EE944}"/>
                  </a:ext>
                </a:extLst>
              </p:cNvPr>
              <p:cNvGrpSpPr/>
              <p:nvPr/>
            </p:nvGrpSpPr>
            <p:grpSpPr>
              <a:xfrm>
                <a:off x="441839" y="445785"/>
                <a:ext cx="2172935" cy="544348"/>
                <a:chOff x="5354751" y="1499182"/>
                <a:chExt cx="2747687" cy="688332"/>
              </a:xfrm>
            </p:grpSpPr>
            <p:sp>
              <p:nvSpPr>
                <p:cNvPr id="43" name="Rectangle: Rounded Corners 42">
                  <a:extLst>
                    <a:ext uri="{FF2B5EF4-FFF2-40B4-BE49-F238E27FC236}">
                      <a16:creationId xmlns:a16="http://schemas.microsoft.com/office/drawing/2014/main" id="{D0F31B2B-57C7-4E10-9FA7-2E7B96DF1052}"/>
                    </a:ext>
                  </a:extLst>
                </p:cNvPr>
                <p:cNvSpPr/>
                <p:nvPr/>
              </p:nvSpPr>
              <p:spPr>
                <a:xfrm>
                  <a:off x="5354751" y="1499182"/>
                  <a:ext cx="2747687" cy="688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39014"/>
                </a:solidFill>
                <a:ln w="19050">
                  <a:solidFill>
                    <a:srgbClr val="638011"/>
                  </a:solidFill>
                  <a:prstDash val="solid"/>
                </a:ln>
                <a:effectLst>
                  <a:outerShdw dist="38100" dir="5400000" algn="t" rotWithShape="0">
                    <a:srgbClr val="BFBFBF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13C4988C-F961-4DD6-9E74-F2E0CA13A5F3}"/>
                    </a:ext>
                  </a:extLst>
                </p:cNvPr>
                <p:cNvSpPr/>
                <p:nvPr/>
              </p:nvSpPr>
              <p:spPr>
                <a:xfrm>
                  <a:off x="5448965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1030D23A-254C-475E-8892-36D19EE0AA9A}"/>
                    </a:ext>
                  </a:extLst>
                </p:cNvPr>
                <p:cNvSpPr/>
                <p:nvPr/>
              </p:nvSpPr>
              <p:spPr>
                <a:xfrm>
                  <a:off x="7930696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ECA5FE91-D68B-4B1B-A235-EE468F9B9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2080" y="408199"/>
              <a:ext cx="2036240" cy="792549"/>
            </a:xfrm>
            <a:prstGeom prst="rect">
              <a:avLst/>
            </a:prstGeom>
          </p:spPr>
        </p:pic>
      </p:grpSp>
      <p:pic>
        <p:nvPicPr>
          <p:cNvPr id="36" name="Picture 35">
            <a:hlinkClick r:id="rId8" action="ppaction://hlinksldjump"/>
            <a:extLst>
              <a:ext uri="{FF2B5EF4-FFF2-40B4-BE49-F238E27FC236}">
                <a16:creationId xmlns:a16="http://schemas.microsoft.com/office/drawing/2014/main" id="{3FCED82D-0F12-4C8F-8D0F-3D5E357E618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5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EF8705F7-E3E7-40EE-955F-C449BB169B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0825" y="1583267"/>
            <a:ext cx="5068558" cy="4506621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68AC41A-83D6-4229-B13F-CB4184B20CD4}"/>
              </a:ext>
            </a:extLst>
          </p:cNvPr>
          <p:cNvSpPr/>
          <p:nvPr/>
        </p:nvSpPr>
        <p:spPr>
          <a:xfrm>
            <a:off x="1151268" y="2147018"/>
            <a:ext cx="5068557" cy="3877857"/>
          </a:xfrm>
          <a:prstGeom prst="roundRect">
            <a:avLst>
              <a:gd name="adj" fmla="val 5924"/>
            </a:avLst>
          </a:prstGeom>
          <a:solidFill>
            <a:schemeClr val="bg1"/>
          </a:solidFill>
          <a:ln>
            <a:solidFill>
              <a:srgbClr val="B8C69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71D71D2-8E9B-4F19-938D-65F208086AF7}"/>
              </a:ext>
            </a:extLst>
          </p:cNvPr>
          <p:cNvGrpSpPr/>
          <p:nvPr/>
        </p:nvGrpSpPr>
        <p:grpSpPr>
          <a:xfrm>
            <a:off x="562097" y="1305816"/>
            <a:ext cx="889332" cy="784830"/>
            <a:chOff x="792278" y="1085238"/>
            <a:chExt cx="652737" cy="576037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66BA4D0-2EEA-4090-B4C7-9A42FC9D7D62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739014"/>
            </a:solidFill>
            <a:ln w="19050">
              <a:solidFill>
                <a:srgbClr val="638011"/>
              </a:solidFill>
            </a:ln>
            <a:effectLst>
              <a:outerShdw dist="38100" dir="5400000" algn="ctr" rotWithShape="0">
                <a:schemeClr val="bg1">
                  <a:lumMod val="6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0F9EDD3-07DB-4027-9754-38FF478BEB93}"/>
                </a:ext>
              </a:extLst>
            </p:cNvPr>
            <p:cNvSpPr/>
            <p:nvPr/>
          </p:nvSpPr>
          <p:spPr>
            <a:xfrm>
              <a:off x="814112" y="1085238"/>
              <a:ext cx="630903" cy="576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8FFF6352-D0DE-4D3C-B2E3-7C0687F1950F}"/>
              </a:ext>
            </a:extLst>
          </p:cNvPr>
          <p:cNvSpPr/>
          <p:nvPr/>
        </p:nvSpPr>
        <p:spPr>
          <a:xfrm>
            <a:off x="1151268" y="1351184"/>
            <a:ext cx="57720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การรวบรวมข้อมูล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52D5478-B0B1-48C4-9329-DB0725CC0F38}"/>
              </a:ext>
            </a:extLst>
          </p:cNvPr>
          <p:cNvGrpSpPr/>
          <p:nvPr/>
        </p:nvGrpSpPr>
        <p:grpSpPr>
          <a:xfrm>
            <a:off x="1395752" y="2392229"/>
            <a:ext cx="6205198" cy="954107"/>
            <a:chOff x="1395752" y="2392229"/>
            <a:chExt cx="6205198" cy="95410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4A371EF-64AF-44E3-B9BA-4491900BC0D8}"/>
                </a:ext>
              </a:extLst>
            </p:cNvPr>
            <p:cNvSpPr/>
            <p:nvPr/>
          </p:nvSpPr>
          <p:spPr>
            <a:xfrm>
              <a:off x="1843427" y="2392229"/>
              <a:ext cx="575752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นำใบพืชในหลอดทดลองมาล้างน้ำเย็น แล้ว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วางใบพืชในจานหลุม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AF51082-75FA-42DA-AD51-32539520EDC9}"/>
                </a:ext>
              </a:extLst>
            </p:cNvPr>
            <p:cNvSpPr/>
            <p:nvPr/>
          </p:nvSpPr>
          <p:spPr>
            <a:xfrm>
              <a:off x="1395752" y="2392229"/>
              <a:ext cx="12426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4)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CD580F9-84B5-4981-85CD-CFF9D4961A68}"/>
              </a:ext>
            </a:extLst>
          </p:cNvPr>
          <p:cNvGrpSpPr/>
          <p:nvPr/>
        </p:nvGrpSpPr>
        <p:grpSpPr>
          <a:xfrm>
            <a:off x="1397681" y="3441908"/>
            <a:ext cx="5726704" cy="954107"/>
            <a:chOff x="1397681" y="3441908"/>
            <a:chExt cx="5726704" cy="954107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B16C1D9-7DFD-4B94-BE12-281CFEE5D287}"/>
                </a:ext>
              </a:extLst>
            </p:cNvPr>
            <p:cNvSpPr/>
            <p:nvPr/>
          </p:nvSpPr>
          <p:spPr>
            <a:xfrm>
              <a:off x="1397681" y="3441908"/>
              <a:ext cx="12426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5)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213F43E-B88D-46BD-8041-194FACDE8E69}"/>
                </a:ext>
              </a:extLst>
            </p:cNvPr>
            <p:cNvSpPr/>
            <p:nvPr/>
          </p:nvSpPr>
          <p:spPr>
            <a:xfrm>
              <a:off x="1845356" y="3441908"/>
              <a:ext cx="527902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หยดสารละลายไอโอดีนลงบนใบพืช สังเกต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และบันทึกผลลงในตาราง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3E6065E-E4B0-4C60-86A3-41E3097B77CB}"/>
              </a:ext>
            </a:extLst>
          </p:cNvPr>
          <p:cNvGrpSpPr/>
          <p:nvPr/>
        </p:nvGrpSpPr>
        <p:grpSpPr>
          <a:xfrm>
            <a:off x="1397681" y="4508708"/>
            <a:ext cx="6172880" cy="1384995"/>
            <a:chOff x="1397681" y="4508708"/>
            <a:chExt cx="6172880" cy="1384995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8897456-332C-4012-9760-6320753E68C1}"/>
                </a:ext>
              </a:extLst>
            </p:cNvPr>
            <p:cNvSpPr/>
            <p:nvPr/>
          </p:nvSpPr>
          <p:spPr>
            <a:xfrm>
              <a:off x="1397681" y="4508708"/>
              <a:ext cx="12426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6)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F244796-9056-46ED-8099-7EB47F4D92D7}"/>
                </a:ext>
              </a:extLst>
            </p:cNvPr>
            <p:cNvSpPr/>
            <p:nvPr/>
          </p:nvSpPr>
          <p:spPr>
            <a:xfrm>
              <a:off x="1845356" y="4508708"/>
              <a:ext cx="572520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นำน้ำแป้งมัน ผงชอล์ก และเศษกระดาษขาว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ใส่ในจานหลุม แล้วหยดสารละลายไอโอดีน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ลงไป สังเกตและบันทึกผล</a:t>
              </a:r>
            </a:p>
          </p:txBody>
        </p: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A0B44860-757D-4CE0-B261-EB0EDE0329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8F2B2E-4AD3-46FA-9ABA-C903CE1687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80E63050-5AEC-411D-AF73-48757522B4FC}"/>
              </a:ext>
            </a:extLst>
          </p:cNvPr>
          <p:cNvGrpSpPr/>
          <p:nvPr/>
        </p:nvGrpSpPr>
        <p:grpSpPr>
          <a:xfrm>
            <a:off x="2404710" y="-68129"/>
            <a:ext cx="3724979" cy="1304657"/>
            <a:chOff x="2404710" y="-68129"/>
            <a:chExt cx="3724979" cy="1304657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A5DACC64-3BEE-45E1-BBE0-69A3C8068AA2}"/>
                </a:ext>
              </a:extLst>
            </p:cNvPr>
            <p:cNvSpPr/>
            <p:nvPr/>
          </p:nvSpPr>
          <p:spPr>
            <a:xfrm>
              <a:off x="2789420" y="813305"/>
              <a:ext cx="2953955" cy="182721"/>
            </a:xfrm>
            <a:prstGeom prst="roundRect">
              <a:avLst>
                <a:gd name="adj" fmla="val 50000"/>
              </a:avLst>
            </a:prstGeom>
            <a:solidFill>
              <a:srgbClr val="E2E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9BAB9B8-B292-407E-A591-85D3E486E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04710" y="-68129"/>
              <a:ext cx="3724979" cy="1304657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1C2466A-1DBB-472C-ABC4-4F29E4C04BAE}"/>
              </a:ext>
            </a:extLst>
          </p:cNvPr>
          <p:cNvGrpSpPr/>
          <p:nvPr/>
        </p:nvGrpSpPr>
        <p:grpSpPr>
          <a:xfrm>
            <a:off x="441839" y="0"/>
            <a:ext cx="2176481" cy="1200748"/>
            <a:chOff x="441839" y="0"/>
            <a:chExt cx="2176481" cy="1200748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3BB54AE4-17D4-4693-9E81-CAE6905CBDB9}"/>
                </a:ext>
              </a:extLst>
            </p:cNvPr>
            <p:cNvGrpSpPr/>
            <p:nvPr/>
          </p:nvGrpSpPr>
          <p:grpSpPr>
            <a:xfrm>
              <a:off x="441839" y="0"/>
              <a:ext cx="2172935" cy="990133"/>
              <a:chOff x="441839" y="0"/>
              <a:chExt cx="2172935" cy="990133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1FCBD0B2-9945-4E69-8F05-A26AF5E7BF82}"/>
                  </a:ext>
                </a:extLst>
              </p:cNvPr>
              <p:cNvGrpSpPr/>
              <p:nvPr/>
            </p:nvGrpSpPr>
            <p:grpSpPr>
              <a:xfrm>
                <a:off x="735570" y="0"/>
                <a:ext cx="1585473" cy="535021"/>
                <a:chOff x="682557" y="0"/>
                <a:chExt cx="1585473" cy="535021"/>
              </a:xfrm>
            </p:grpSpPr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B9B3629F-D676-4CBD-9666-2E88F4DFD948}"/>
                    </a:ext>
                  </a:extLst>
                </p:cNvPr>
                <p:cNvCxnSpPr/>
                <p:nvPr/>
              </p:nvCxnSpPr>
              <p:spPr>
                <a:xfrm>
                  <a:off x="682557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AC312185-5C40-49B6-8A4C-575503765508}"/>
                    </a:ext>
                  </a:extLst>
                </p:cNvPr>
                <p:cNvCxnSpPr/>
                <p:nvPr/>
              </p:nvCxnSpPr>
              <p:spPr>
                <a:xfrm>
                  <a:off x="2268030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C9A1F9B4-B71D-4049-A4FC-FBA9086A790E}"/>
                  </a:ext>
                </a:extLst>
              </p:cNvPr>
              <p:cNvGrpSpPr/>
              <p:nvPr/>
            </p:nvGrpSpPr>
            <p:grpSpPr>
              <a:xfrm>
                <a:off x="441839" y="445785"/>
                <a:ext cx="2172935" cy="544348"/>
                <a:chOff x="5354751" y="1499182"/>
                <a:chExt cx="2747687" cy="688332"/>
              </a:xfrm>
            </p:grpSpPr>
            <p:sp>
              <p:nvSpPr>
                <p:cNvPr id="57" name="Rectangle: Rounded Corners 56">
                  <a:extLst>
                    <a:ext uri="{FF2B5EF4-FFF2-40B4-BE49-F238E27FC236}">
                      <a16:creationId xmlns:a16="http://schemas.microsoft.com/office/drawing/2014/main" id="{F9DA646D-B985-4639-B029-ECB82B8DF90F}"/>
                    </a:ext>
                  </a:extLst>
                </p:cNvPr>
                <p:cNvSpPr/>
                <p:nvPr/>
              </p:nvSpPr>
              <p:spPr>
                <a:xfrm>
                  <a:off x="5354751" y="1499182"/>
                  <a:ext cx="2747687" cy="688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39014"/>
                </a:solidFill>
                <a:ln w="19050">
                  <a:solidFill>
                    <a:srgbClr val="638011"/>
                  </a:solidFill>
                  <a:prstDash val="solid"/>
                </a:ln>
                <a:effectLst>
                  <a:outerShdw dist="38100" dir="5400000" algn="t" rotWithShape="0">
                    <a:srgbClr val="BFBFBF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CA91CBAF-65B4-4871-AC98-3F3210FD6481}"/>
                    </a:ext>
                  </a:extLst>
                </p:cNvPr>
                <p:cNvSpPr/>
                <p:nvPr/>
              </p:nvSpPr>
              <p:spPr>
                <a:xfrm>
                  <a:off x="5448965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854A0B03-5269-4BFF-B4B1-32F7110ECED6}"/>
                    </a:ext>
                  </a:extLst>
                </p:cNvPr>
                <p:cNvSpPr/>
                <p:nvPr/>
              </p:nvSpPr>
              <p:spPr>
                <a:xfrm>
                  <a:off x="7930696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B495F29D-CDA8-4C68-88AF-26259B4FE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2080" y="408199"/>
              <a:ext cx="2036240" cy="792549"/>
            </a:xfrm>
            <a:prstGeom prst="rect">
              <a:avLst/>
            </a:prstGeom>
          </p:spPr>
        </p:pic>
      </p:grpSp>
      <p:pic>
        <p:nvPicPr>
          <p:cNvPr id="36" name="Picture 35">
            <a:hlinkClick r:id="rId8" action="ppaction://hlinksldjump"/>
            <a:extLst>
              <a:ext uri="{FF2B5EF4-FFF2-40B4-BE49-F238E27FC236}">
                <a16:creationId xmlns:a16="http://schemas.microsoft.com/office/drawing/2014/main" id="{05B1F029-1FDD-47C0-849B-5174BA60605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86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3B3E879-9D05-4025-9F26-4D308A3130D7}"/>
              </a:ext>
            </a:extLst>
          </p:cNvPr>
          <p:cNvGrpSpPr/>
          <p:nvPr/>
        </p:nvGrpSpPr>
        <p:grpSpPr>
          <a:xfrm>
            <a:off x="562097" y="1305816"/>
            <a:ext cx="6361217" cy="784830"/>
            <a:chOff x="562097" y="1305816"/>
            <a:chExt cx="6361217" cy="78483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D6399A0-D387-4A91-A613-B136A765C326}"/>
                </a:ext>
              </a:extLst>
            </p:cNvPr>
            <p:cNvGrpSpPr/>
            <p:nvPr/>
          </p:nvGrpSpPr>
          <p:grpSpPr>
            <a:xfrm>
              <a:off x="562097" y="1305816"/>
              <a:ext cx="889332" cy="784830"/>
              <a:chOff x="792278" y="1085238"/>
              <a:chExt cx="652737" cy="576037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37F727C4-3C0F-43BF-B6B6-7BCA68683CF7}"/>
                  </a:ext>
                </a:extLst>
              </p:cNvPr>
              <p:cNvSpPr/>
              <p:nvPr/>
            </p:nvSpPr>
            <p:spPr>
              <a:xfrm>
                <a:off x="792278" y="1175777"/>
                <a:ext cx="338559" cy="338560"/>
              </a:xfrm>
              <a:prstGeom prst="ellipse">
                <a:avLst/>
              </a:prstGeom>
              <a:solidFill>
                <a:srgbClr val="739014"/>
              </a:solidFill>
              <a:ln w="19050">
                <a:solidFill>
                  <a:srgbClr val="638011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480EBC0-C4F7-4D34-B0DD-10CCFC809BC7}"/>
                  </a:ext>
                </a:extLst>
              </p:cNvPr>
              <p:cNvSpPr/>
              <p:nvPr/>
            </p:nvSpPr>
            <p:spPr>
              <a:xfrm>
                <a:off x="814112" y="1085238"/>
                <a:ext cx="630903" cy="576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</a:p>
            </p:txBody>
          </p:sp>
        </p:grp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669FB21-1E77-4B7C-BBB9-638692082444}"/>
                </a:ext>
              </a:extLst>
            </p:cNvPr>
            <p:cNvSpPr/>
            <p:nvPr/>
          </p:nvSpPr>
          <p:spPr>
            <a:xfrm>
              <a:off x="1151268" y="1351184"/>
              <a:ext cx="577204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การวิเคราะห์ข้อมูล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DF5145D-FF9C-4CC9-9FFB-AB2791EB1619}"/>
              </a:ext>
            </a:extLst>
          </p:cNvPr>
          <p:cNvGrpSpPr/>
          <p:nvPr/>
        </p:nvGrpSpPr>
        <p:grpSpPr>
          <a:xfrm>
            <a:off x="6413450" y="1450260"/>
            <a:ext cx="5384494" cy="1476334"/>
            <a:chOff x="7261860" y="2035036"/>
            <a:chExt cx="5384494" cy="147633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E4C39CDD-7EA6-45FD-BD2C-C05371EFB531}"/>
                </a:ext>
              </a:extLst>
            </p:cNvPr>
            <p:cNvSpPr/>
            <p:nvPr/>
          </p:nvSpPr>
          <p:spPr>
            <a:xfrm>
              <a:off x="7261860" y="2035036"/>
              <a:ext cx="5058440" cy="1476334"/>
            </a:xfrm>
            <a:prstGeom prst="roundRect">
              <a:avLst>
                <a:gd name="adj" fmla="val 5924"/>
              </a:avLst>
            </a:prstGeom>
            <a:solidFill>
              <a:schemeClr val="bg1"/>
            </a:solidFill>
            <a:ln>
              <a:solidFill>
                <a:srgbClr val="B8C69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5B549F1-6FB6-434B-9F22-76558294B0DD}"/>
                </a:ext>
              </a:extLst>
            </p:cNvPr>
            <p:cNvSpPr/>
            <p:nvPr/>
          </p:nvSpPr>
          <p:spPr>
            <a:xfrm>
              <a:off x="7367325" y="2092186"/>
              <a:ext cx="527902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เมื่อทดสอบใบพืชและน้ำแป้งมัน ด้วยสารละลายไอโอดีนที่มีสีน้ำตาล สารละลายไอโอดีนจะเปลี่ยน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จากสีน้ำตาลเป็นสีน้ำเงินเข้ม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671A323-9BDF-4750-96F4-215049A08037}"/>
              </a:ext>
            </a:extLst>
          </p:cNvPr>
          <p:cNvGrpSpPr/>
          <p:nvPr/>
        </p:nvGrpSpPr>
        <p:grpSpPr>
          <a:xfrm>
            <a:off x="6413449" y="3140748"/>
            <a:ext cx="5117965" cy="3298152"/>
            <a:chOff x="7414259" y="4163426"/>
            <a:chExt cx="5117966" cy="3298152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8CB521EB-78DE-4DE1-81BA-384DB2CCC86D}"/>
                </a:ext>
              </a:extLst>
            </p:cNvPr>
            <p:cNvSpPr/>
            <p:nvPr/>
          </p:nvSpPr>
          <p:spPr>
            <a:xfrm>
              <a:off x="7414259" y="4163426"/>
              <a:ext cx="5058442" cy="3298152"/>
            </a:xfrm>
            <a:prstGeom prst="roundRect">
              <a:avLst>
                <a:gd name="adj" fmla="val 5924"/>
              </a:avLst>
            </a:prstGeom>
            <a:solidFill>
              <a:schemeClr val="bg1"/>
            </a:solidFill>
            <a:ln>
              <a:solidFill>
                <a:srgbClr val="B8C69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0B782D5-7D8B-4D06-92CE-AA4651E99848}"/>
                </a:ext>
              </a:extLst>
            </p:cNvPr>
            <p:cNvSpPr/>
            <p:nvPr/>
          </p:nvSpPr>
          <p:spPr>
            <a:xfrm>
              <a:off x="7545365" y="4273815"/>
              <a:ext cx="4986860" cy="3108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จากการสืบค้นข้อมูลทำให้ทราบว่า ใบพืชทำหน้าที่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สร้างอาหาร ซึ่งอาหารที่พืชสร้างขึ้นคือน้ำตาลจากนั้นจะถูกลำเลียงไปเลี้ยงส่วนต่าง</a:t>
              </a:r>
              <a:r>
                <a:rPr lang="th-TH" sz="1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ของพืช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ส่วนอาหารที่เหลือพืชจะสะสมไว้ในรูปแป้ง ซึ่งแป้งสามารถทดสอบได้ด้วยสารละลายไอโอดีน เมื่อหยดสารละลายไอโอดีนลงไปที่ใบพืช สารละลายไอโอดีนจะเปลี่ยนสีจากสีน้ำตาลเป็นสีน้ำเงินเข้ม</a:t>
              </a:r>
            </a:p>
          </p:txBody>
        </p:sp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7DFA86F8-8B02-45EA-BD37-A47DAAEE90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1" name="Picture 5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8E3E9EC-B30E-4032-BCE2-4D0C04BF93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91B8BD-6841-4180-8874-745397B0F6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268" y="1990448"/>
            <a:ext cx="4932274" cy="4385446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BC849CB3-F12C-4F6E-BB96-9102E53DEA62}"/>
              </a:ext>
            </a:extLst>
          </p:cNvPr>
          <p:cNvGrpSpPr/>
          <p:nvPr/>
        </p:nvGrpSpPr>
        <p:grpSpPr>
          <a:xfrm>
            <a:off x="2404710" y="-68129"/>
            <a:ext cx="3724979" cy="1304657"/>
            <a:chOff x="2404710" y="-68129"/>
            <a:chExt cx="3724979" cy="1304657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D707744E-E231-4A2C-8F17-16781C670C03}"/>
                </a:ext>
              </a:extLst>
            </p:cNvPr>
            <p:cNvSpPr/>
            <p:nvPr/>
          </p:nvSpPr>
          <p:spPr>
            <a:xfrm>
              <a:off x="2789420" y="813305"/>
              <a:ext cx="2953955" cy="182721"/>
            </a:xfrm>
            <a:prstGeom prst="roundRect">
              <a:avLst>
                <a:gd name="adj" fmla="val 50000"/>
              </a:avLst>
            </a:prstGeom>
            <a:solidFill>
              <a:srgbClr val="E2E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39C2E35C-2A94-4237-9A07-CF105FBBA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04710" y="-68129"/>
              <a:ext cx="3724979" cy="1304657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6976BE8-B2EA-4EAE-9E53-1A33CEBFEC43}"/>
              </a:ext>
            </a:extLst>
          </p:cNvPr>
          <p:cNvGrpSpPr/>
          <p:nvPr/>
        </p:nvGrpSpPr>
        <p:grpSpPr>
          <a:xfrm>
            <a:off x="441839" y="0"/>
            <a:ext cx="2176481" cy="1200748"/>
            <a:chOff x="441839" y="0"/>
            <a:chExt cx="2176481" cy="1200748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6B9E7B7-F7A2-4641-8E4F-20717ADDEDC3}"/>
                </a:ext>
              </a:extLst>
            </p:cNvPr>
            <p:cNvGrpSpPr/>
            <p:nvPr/>
          </p:nvGrpSpPr>
          <p:grpSpPr>
            <a:xfrm>
              <a:off x="441839" y="0"/>
              <a:ext cx="2172935" cy="990133"/>
              <a:chOff x="441839" y="0"/>
              <a:chExt cx="2172935" cy="990133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4AF1C084-6F12-4FE9-A58B-1316F002074F}"/>
                  </a:ext>
                </a:extLst>
              </p:cNvPr>
              <p:cNvGrpSpPr/>
              <p:nvPr/>
            </p:nvGrpSpPr>
            <p:grpSpPr>
              <a:xfrm>
                <a:off x="735570" y="0"/>
                <a:ext cx="1585473" cy="535021"/>
                <a:chOff x="682557" y="0"/>
                <a:chExt cx="1585473" cy="535021"/>
              </a:xfrm>
            </p:grpSpPr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A2231FEF-052C-4299-B08F-79722236A171}"/>
                    </a:ext>
                  </a:extLst>
                </p:cNvPr>
                <p:cNvCxnSpPr/>
                <p:nvPr/>
              </p:nvCxnSpPr>
              <p:spPr>
                <a:xfrm>
                  <a:off x="682557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02687F2A-E595-46B0-A02D-F1D1801915B4}"/>
                    </a:ext>
                  </a:extLst>
                </p:cNvPr>
                <p:cNvCxnSpPr/>
                <p:nvPr/>
              </p:nvCxnSpPr>
              <p:spPr>
                <a:xfrm>
                  <a:off x="2268030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D959A595-A621-49BA-8D2E-120B0762CC1A}"/>
                  </a:ext>
                </a:extLst>
              </p:cNvPr>
              <p:cNvGrpSpPr/>
              <p:nvPr/>
            </p:nvGrpSpPr>
            <p:grpSpPr>
              <a:xfrm>
                <a:off x="441839" y="445785"/>
                <a:ext cx="2172935" cy="544348"/>
                <a:chOff x="5354751" y="1499182"/>
                <a:chExt cx="2747687" cy="688332"/>
              </a:xfrm>
            </p:grpSpPr>
            <p:sp>
              <p:nvSpPr>
                <p:cNvPr id="37" name="Rectangle: Rounded Corners 36">
                  <a:extLst>
                    <a:ext uri="{FF2B5EF4-FFF2-40B4-BE49-F238E27FC236}">
                      <a16:creationId xmlns:a16="http://schemas.microsoft.com/office/drawing/2014/main" id="{F1DB3B7F-E857-427C-B5DC-50544950FCC6}"/>
                    </a:ext>
                  </a:extLst>
                </p:cNvPr>
                <p:cNvSpPr/>
                <p:nvPr/>
              </p:nvSpPr>
              <p:spPr>
                <a:xfrm>
                  <a:off x="5354751" y="1499182"/>
                  <a:ext cx="2747687" cy="688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39014"/>
                </a:solidFill>
                <a:ln w="19050">
                  <a:solidFill>
                    <a:srgbClr val="638011"/>
                  </a:solidFill>
                  <a:prstDash val="solid"/>
                </a:ln>
                <a:effectLst>
                  <a:outerShdw dist="38100" dir="5400000" algn="t" rotWithShape="0">
                    <a:srgbClr val="BFBFBF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96E9B7A5-D430-4676-AEB7-092A70043C7B}"/>
                    </a:ext>
                  </a:extLst>
                </p:cNvPr>
                <p:cNvSpPr/>
                <p:nvPr/>
              </p:nvSpPr>
              <p:spPr>
                <a:xfrm>
                  <a:off x="5448965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81CF57EB-DFAC-483C-8005-58C81D2A81F5}"/>
                    </a:ext>
                  </a:extLst>
                </p:cNvPr>
                <p:cNvSpPr/>
                <p:nvPr/>
              </p:nvSpPr>
              <p:spPr>
                <a:xfrm>
                  <a:off x="7930696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6ED6977-7BEE-43C8-8130-423218F25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2080" y="408199"/>
              <a:ext cx="2036240" cy="792549"/>
            </a:xfrm>
            <a:prstGeom prst="rect">
              <a:avLst/>
            </a:prstGeom>
          </p:spPr>
        </p:pic>
      </p:grpSp>
      <p:pic>
        <p:nvPicPr>
          <p:cNvPr id="42" name="Picture 41">
            <a:hlinkClick r:id="rId8" action="ppaction://hlinksldjump"/>
            <a:extLst>
              <a:ext uri="{FF2B5EF4-FFF2-40B4-BE49-F238E27FC236}">
                <a16:creationId xmlns:a16="http://schemas.microsoft.com/office/drawing/2014/main" id="{4176FBAA-6649-4125-8C27-DA17232E1D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9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05D7374-F7E4-41E7-93B7-99BAFB6F3800}"/>
              </a:ext>
            </a:extLst>
          </p:cNvPr>
          <p:cNvGrpSpPr/>
          <p:nvPr/>
        </p:nvGrpSpPr>
        <p:grpSpPr>
          <a:xfrm>
            <a:off x="562097" y="1305816"/>
            <a:ext cx="6361217" cy="784830"/>
            <a:chOff x="562097" y="1305816"/>
            <a:chExt cx="6361217" cy="78483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6E03756-ECA7-496D-8D24-BCE2E2928C43}"/>
                </a:ext>
              </a:extLst>
            </p:cNvPr>
            <p:cNvGrpSpPr/>
            <p:nvPr/>
          </p:nvGrpSpPr>
          <p:grpSpPr>
            <a:xfrm>
              <a:off x="562097" y="1305816"/>
              <a:ext cx="889332" cy="784830"/>
              <a:chOff x="792278" y="1085238"/>
              <a:chExt cx="652737" cy="576037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4F6FC3F3-1A91-43FF-B87F-17F067D89908}"/>
                  </a:ext>
                </a:extLst>
              </p:cNvPr>
              <p:cNvSpPr/>
              <p:nvPr/>
            </p:nvSpPr>
            <p:spPr>
              <a:xfrm>
                <a:off x="792278" y="1175777"/>
                <a:ext cx="338559" cy="338560"/>
              </a:xfrm>
              <a:prstGeom prst="ellipse">
                <a:avLst/>
              </a:prstGeom>
              <a:solidFill>
                <a:srgbClr val="739014"/>
              </a:solidFill>
              <a:ln w="19050">
                <a:solidFill>
                  <a:srgbClr val="638011"/>
                </a:solidFill>
              </a:ln>
              <a:effectLst>
                <a:outerShdw dist="38100" dir="5400000" algn="ctr" rotWithShape="0">
                  <a:schemeClr val="bg1">
                    <a:lumMod val="6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C05E7A4-2E46-45A1-A9D6-A0CB10C561F3}"/>
                  </a:ext>
                </a:extLst>
              </p:cNvPr>
              <p:cNvSpPr/>
              <p:nvPr/>
            </p:nvSpPr>
            <p:spPr>
              <a:xfrm>
                <a:off x="814112" y="1085238"/>
                <a:ext cx="630903" cy="576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5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</a:t>
                </a: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5D37A1C-BAAA-405B-BB4B-06F8F60888D6}"/>
                </a:ext>
              </a:extLst>
            </p:cNvPr>
            <p:cNvSpPr/>
            <p:nvPr/>
          </p:nvSpPr>
          <p:spPr>
            <a:xfrm>
              <a:off x="1151268" y="1351184"/>
              <a:ext cx="577204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การสรุปผล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408635A-B863-4483-9834-21E6AD5B9004}"/>
              </a:ext>
            </a:extLst>
          </p:cNvPr>
          <p:cNvGrpSpPr/>
          <p:nvPr/>
        </p:nvGrpSpPr>
        <p:grpSpPr>
          <a:xfrm>
            <a:off x="1151267" y="2147019"/>
            <a:ext cx="10100933" cy="2877731"/>
            <a:chOff x="1151267" y="2147019"/>
            <a:chExt cx="10100933" cy="287773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0242312-4C5C-46DE-B87A-C882C872FA10}"/>
                </a:ext>
              </a:extLst>
            </p:cNvPr>
            <p:cNvSpPr/>
            <p:nvPr/>
          </p:nvSpPr>
          <p:spPr>
            <a:xfrm>
              <a:off x="1151267" y="2147019"/>
              <a:ext cx="10100933" cy="2877731"/>
            </a:xfrm>
            <a:prstGeom prst="roundRect">
              <a:avLst>
                <a:gd name="adj" fmla="val 5924"/>
              </a:avLst>
            </a:prstGeom>
            <a:solidFill>
              <a:schemeClr val="bg1"/>
            </a:solidFill>
            <a:ln>
              <a:solidFill>
                <a:srgbClr val="B8C69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EB1A193-29B3-4E1D-9DA4-B81208898F2A}"/>
                </a:ext>
              </a:extLst>
            </p:cNvPr>
            <p:cNvSpPr/>
            <p:nvPr/>
          </p:nvSpPr>
          <p:spPr>
            <a:xfrm>
              <a:off x="1449727" y="2392229"/>
              <a:ext cx="9523073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จากการทำกิจกรรม พบว่า ในใบไม้ที่นำมาทดสอบมีแป้งสะสมอยู่ โดยสังเกตได้จากเมื่อหยดสารละลายไอโอดีนลงบนใบไม้และน้ำแป้งมัน สารละลายไอโอดีนจะเปลี่ยนสีจากสีน้ำตาลเป็น  สีน้ำเงินเข้มเหมือนกัน ส่วนผงชอล์กและเศษกระดาษขาว เมื่อหยดสารละลายไอโอดีนลงไป   ไม่พบการเปลี่ยนแปลงของสารละลายไอโอดีน จึงสรุปได้ว่า ใบพืชมีการสร้างอาหารแล้วสะสมอาหารประเภทแป้งไว้</a:t>
              </a: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9C7B0F88-AFB5-423E-9483-8D8F31103F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3" name="Picture 3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684F33-64C6-430D-A253-DA999CCA7C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407B74B7-F1DF-482E-B433-546184C94D11}"/>
              </a:ext>
            </a:extLst>
          </p:cNvPr>
          <p:cNvGrpSpPr/>
          <p:nvPr/>
        </p:nvGrpSpPr>
        <p:grpSpPr>
          <a:xfrm>
            <a:off x="2404710" y="-68129"/>
            <a:ext cx="3724979" cy="1304657"/>
            <a:chOff x="2404710" y="-68129"/>
            <a:chExt cx="3724979" cy="1304657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8A2B4130-B256-4A3F-AD58-E6963062C650}"/>
                </a:ext>
              </a:extLst>
            </p:cNvPr>
            <p:cNvSpPr/>
            <p:nvPr/>
          </p:nvSpPr>
          <p:spPr>
            <a:xfrm>
              <a:off x="2789420" y="813305"/>
              <a:ext cx="2953955" cy="182721"/>
            </a:xfrm>
            <a:prstGeom prst="roundRect">
              <a:avLst>
                <a:gd name="adj" fmla="val 50000"/>
              </a:avLst>
            </a:prstGeom>
            <a:solidFill>
              <a:srgbClr val="E2E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F1A9953-12F0-41C4-955A-487BD251F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04710" y="-68129"/>
              <a:ext cx="3724979" cy="130465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3B11721-DF39-462A-8514-190C9853124B}"/>
              </a:ext>
            </a:extLst>
          </p:cNvPr>
          <p:cNvGrpSpPr/>
          <p:nvPr/>
        </p:nvGrpSpPr>
        <p:grpSpPr>
          <a:xfrm>
            <a:off x="441839" y="0"/>
            <a:ext cx="2176481" cy="1200748"/>
            <a:chOff x="441839" y="0"/>
            <a:chExt cx="2176481" cy="1200748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F128A06A-5C5D-4D96-9F72-629DC70CD5B6}"/>
                </a:ext>
              </a:extLst>
            </p:cNvPr>
            <p:cNvGrpSpPr/>
            <p:nvPr/>
          </p:nvGrpSpPr>
          <p:grpSpPr>
            <a:xfrm>
              <a:off x="441839" y="0"/>
              <a:ext cx="2172935" cy="990133"/>
              <a:chOff x="441839" y="0"/>
              <a:chExt cx="2172935" cy="990133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5FA0ABF1-119F-4350-983C-532787B48D6E}"/>
                  </a:ext>
                </a:extLst>
              </p:cNvPr>
              <p:cNvGrpSpPr/>
              <p:nvPr/>
            </p:nvGrpSpPr>
            <p:grpSpPr>
              <a:xfrm>
                <a:off x="735570" y="0"/>
                <a:ext cx="1585473" cy="535021"/>
                <a:chOff x="682557" y="0"/>
                <a:chExt cx="1585473" cy="535021"/>
              </a:xfrm>
            </p:grpSpPr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D1A3E061-A947-4008-ACA3-5D94ACE5349B}"/>
                    </a:ext>
                  </a:extLst>
                </p:cNvPr>
                <p:cNvCxnSpPr/>
                <p:nvPr/>
              </p:nvCxnSpPr>
              <p:spPr>
                <a:xfrm>
                  <a:off x="682557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94305DFB-CF85-49A1-B738-E4DC61FF0941}"/>
                    </a:ext>
                  </a:extLst>
                </p:cNvPr>
                <p:cNvCxnSpPr/>
                <p:nvPr/>
              </p:nvCxnSpPr>
              <p:spPr>
                <a:xfrm>
                  <a:off x="2268030" y="0"/>
                  <a:ext cx="0" cy="535021"/>
                </a:xfrm>
                <a:prstGeom prst="line">
                  <a:avLst/>
                </a:prstGeom>
                <a:ln w="19050">
                  <a:solidFill>
                    <a:srgbClr val="63801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95A38299-2F41-4459-8423-E3D52289D6DC}"/>
                  </a:ext>
                </a:extLst>
              </p:cNvPr>
              <p:cNvGrpSpPr/>
              <p:nvPr/>
            </p:nvGrpSpPr>
            <p:grpSpPr>
              <a:xfrm>
                <a:off x="441839" y="445785"/>
                <a:ext cx="2172935" cy="544348"/>
                <a:chOff x="5354751" y="1499182"/>
                <a:chExt cx="2747687" cy="688332"/>
              </a:xfrm>
            </p:grpSpPr>
            <p:sp>
              <p:nvSpPr>
                <p:cNvPr id="46" name="Rectangle: Rounded Corners 45">
                  <a:extLst>
                    <a:ext uri="{FF2B5EF4-FFF2-40B4-BE49-F238E27FC236}">
                      <a16:creationId xmlns:a16="http://schemas.microsoft.com/office/drawing/2014/main" id="{03547827-2DF0-4AA5-837F-6E3BB2DAED0E}"/>
                    </a:ext>
                  </a:extLst>
                </p:cNvPr>
                <p:cNvSpPr/>
                <p:nvPr/>
              </p:nvSpPr>
              <p:spPr>
                <a:xfrm>
                  <a:off x="5354751" y="1499182"/>
                  <a:ext cx="2747687" cy="688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39014"/>
                </a:solidFill>
                <a:ln w="19050">
                  <a:solidFill>
                    <a:srgbClr val="638011"/>
                  </a:solidFill>
                  <a:prstDash val="solid"/>
                </a:ln>
                <a:effectLst>
                  <a:outerShdw dist="38100" dir="5400000" algn="t" rotWithShape="0">
                    <a:srgbClr val="BFBFBF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55629E9A-6B3F-402F-A03C-116EF67AD7B5}"/>
                    </a:ext>
                  </a:extLst>
                </p:cNvPr>
                <p:cNvSpPr/>
                <p:nvPr/>
              </p:nvSpPr>
              <p:spPr>
                <a:xfrm>
                  <a:off x="5448965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8551DAF3-17FC-4CA0-A10D-7F22CC4F45F5}"/>
                    </a:ext>
                  </a:extLst>
                </p:cNvPr>
                <p:cNvSpPr/>
                <p:nvPr/>
              </p:nvSpPr>
              <p:spPr>
                <a:xfrm>
                  <a:off x="7930696" y="1801438"/>
                  <a:ext cx="83820" cy="83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dist="127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94AC9FE6-A553-48D8-ACA0-94BC8909D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2080" y="408199"/>
              <a:ext cx="2036240" cy="792549"/>
            </a:xfrm>
            <a:prstGeom prst="rect">
              <a:avLst/>
            </a:prstGeom>
          </p:spPr>
        </p:pic>
      </p:grpSp>
      <p:pic>
        <p:nvPicPr>
          <p:cNvPr id="27" name="Picture 26">
            <a:hlinkClick r:id="rId7" action="ppaction://hlinksldjump"/>
            <a:extLst>
              <a:ext uri="{FF2B5EF4-FFF2-40B4-BE49-F238E27FC236}">
                <a16:creationId xmlns:a16="http://schemas.microsoft.com/office/drawing/2014/main" id="{ADF6A654-4762-4410-BE9C-7493C933091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15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61D0AD72-F47F-446E-BF28-E4058DFCB82F}"/>
              </a:ext>
            </a:extLst>
          </p:cNvPr>
          <p:cNvGrpSpPr/>
          <p:nvPr/>
        </p:nvGrpSpPr>
        <p:grpSpPr>
          <a:xfrm>
            <a:off x="8570023" y="2990696"/>
            <a:ext cx="3469031" cy="1174904"/>
            <a:chOff x="8665559" y="2332568"/>
            <a:chExt cx="3469031" cy="1174904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F8F8FAC0-1EC8-44E8-8DBC-BE2F439FD7B7}"/>
                </a:ext>
              </a:extLst>
            </p:cNvPr>
            <p:cNvSpPr txBox="1"/>
            <p:nvPr/>
          </p:nvSpPr>
          <p:spPr>
            <a:xfrm>
              <a:off x="8749777" y="2397159"/>
              <a:ext cx="332698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 ห่อหุ้มเกสรขณะที่เกสรยังอ่อนอยู่ มักมีสีสวยงาม หรือมีกลิ่นหอม เพื่อช่วยล่อแมลงให้มาผสมเกสร</a:t>
              </a:r>
              <a:endPara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3D16F7A9-9525-4ED9-91A2-D319FB75810C}"/>
                </a:ext>
              </a:extLst>
            </p:cNvPr>
            <p:cNvSpPr/>
            <p:nvPr/>
          </p:nvSpPr>
          <p:spPr>
            <a:xfrm>
              <a:off x="8665559" y="2332568"/>
              <a:ext cx="3469031" cy="1174904"/>
            </a:xfrm>
            <a:prstGeom prst="roundRect">
              <a:avLst>
                <a:gd name="adj" fmla="val 11404"/>
              </a:avLst>
            </a:prstGeom>
            <a:noFill/>
            <a:ln w="12700">
              <a:solidFill>
                <a:srgbClr val="D3353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Rectangle 107">
            <a:extLst>
              <a:ext uri="{FF2B5EF4-FFF2-40B4-BE49-F238E27FC236}">
                <a16:creationId xmlns:a16="http://schemas.microsoft.com/office/drawing/2014/main" id="{BAF79401-5798-40C0-AC9A-E2303875C04F}"/>
              </a:ext>
            </a:extLst>
          </p:cNvPr>
          <p:cNvSpPr/>
          <p:nvPr/>
        </p:nvSpPr>
        <p:spPr>
          <a:xfrm>
            <a:off x="8510140" y="2030580"/>
            <a:ext cx="3678599" cy="89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F039DA8-C073-4A01-A6B2-AA67BED4D08C}"/>
              </a:ext>
            </a:extLst>
          </p:cNvPr>
          <p:cNvGrpSpPr/>
          <p:nvPr/>
        </p:nvGrpSpPr>
        <p:grpSpPr>
          <a:xfrm>
            <a:off x="8630894" y="5315601"/>
            <a:ext cx="3333457" cy="881321"/>
            <a:chOff x="8823806" y="5307973"/>
            <a:chExt cx="3333457" cy="881321"/>
          </a:xfrm>
        </p:grpSpPr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5D565E44-CAC2-444F-ADEF-106158480C1B}"/>
                </a:ext>
              </a:extLst>
            </p:cNvPr>
            <p:cNvSpPr txBox="1"/>
            <p:nvPr/>
          </p:nvSpPr>
          <p:spPr>
            <a:xfrm>
              <a:off x="8857520" y="5382962"/>
              <a:ext cx="329974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 ห่อหุ้มส่วนของดอกในขณะที่ยัง</a:t>
              </a:r>
              <a:b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ตูมอยู่ เพื่อป้องกันอันตรายจากแมลง</a:t>
              </a:r>
              <a:endPara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2C7CB804-FD57-4AE3-AFB7-2E27FCDF6021}"/>
                </a:ext>
              </a:extLst>
            </p:cNvPr>
            <p:cNvSpPr/>
            <p:nvPr/>
          </p:nvSpPr>
          <p:spPr>
            <a:xfrm>
              <a:off x="8823806" y="5307973"/>
              <a:ext cx="3236883" cy="881321"/>
            </a:xfrm>
            <a:prstGeom prst="roundRect">
              <a:avLst>
                <a:gd name="adj" fmla="val 17162"/>
              </a:avLst>
            </a:prstGeom>
            <a:noFill/>
            <a:ln w="12700">
              <a:solidFill>
                <a:srgbClr val="5E715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5E7153"/>
                </a:solidFill>
              </a:endParaRPr>
            </a:p>
          </p:txBody>
        </p:sp>
      </p:grpSp>
      <p:sp>
        <p:nvSpPr>
          <p:cNvPr id="102" name="Rectangle 101">
            <a:extLst>
              <a:ext uri="{FF2B5EF4-FFF2-40B4-BE49-F238E27FC236}">
                <a16:creationId xmlns:a16="http://schemas.microsoft.com/office/drawing/2014/main" id="{BF14BE2F-6F1F-4353-B067-C9DDC65EC5BE}"/>
              </a:ext>
            </a:extLst>
          </p:cNvPr>
          <p:cNvSpPr/>
          <p:nvPr/>
        </p:nvSpPr>
        <p:spPr>
          <a:xfrm>
            <a:off x="8489575" y="4389674"/>
            <a:ext cx="3583020" cy="845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FD44981-18A0-4475-87EF-1FB104FEB552}"/>
              </a:ext>
            </a:extLst>
          </p:cNvPr>
          <p:cNvGrpSpPr/>
          <p:nvPr/>
        </p:nvGrpSpPr>
        <p:grpSpPr>
          <a:xfrm>
            <a:off x="531075" y="3010071"/>
            <a:ext cx="2833781" cy="618178"/>
            <a:chOff x="850900" y="3037741"/>
            <a:chExt cx="2833781" cy="618178"/>
          </a:xfrm>
        </p:grpSpPr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0D58AEDE-D483-4BFA-AFC3-159DCBB5CAAB}"/>
                </a:ext>
              </a:extLst>
            </p:cNvPr>
            <p:cNvSpPr txBox="1"/>
            <p:nvPr/>
          </p:nvSpPr>
          <p:spPr>
            <a:xfrm>
              <a:off x="875327" y="3176388"/>
              <a:ext cx="28093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/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 สร้างเซลล์สืบพันธุ์เพศเมีย</a:t>
              </a:r>
              <a:endPara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329CF023-9328-4B8D-8359-72CFDC44F723}"/>
                </a:ext>
              </a:extLst>
            </p:cNvPr>
            <p:cNvSpPr/>
            <p:nvPr/>
          </p:nvSpPr>
          <p:spPr>
            <a:xfrm>
              <a:off x="850900" y="3037741"/>
              <a:ext cx="2765734" cy="618178"/>
            </a:xfrm>
            <a:prstGeom prst="roundRect">
              <a:avLst>
                <a:gd name="adj" fmla="val 15266"/>
              </a:avLst>
            </a:prstGeom>
            <a:noFill/>
            <a:ln w="12700">
              <a:solidFill>
                <a:srgbClr val="CD6B2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22D9FE6-AD27-4D9D-A87F-EA9FE8623354}"/>
              </a:ext>
            </a:extLst>
          </p:cNvPr>
          <p:cNvGrpSpPr/>
          <p:nvPr/>
        </p:nvGrpSpPr>
        <p:grpSpPr>
          <a:xfrm>
            <a:off x="533377" y="5474606"/>
            <a:ext cx="2693253" cy="584775"/>
            <a:chOff x="715205" y="5556798"/>
            <a:chExt cx="2693253" cy="584775"/>
          </a:xfrm>
        </p:grpSpPr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4CCD68D5-511D-4B7E-B094-A1B945805783}"/>
                </a:ext>
              </a:extLst>
            </p:cNvPr>
            <p:cNvSpPr txBox="1"/>
            <p:nvPr/>
          </p:nvSpPr>
          <p:spPr>
            <a:xfrm>
              <a:off x="753182" y="5665694"/>
              <a:ext cx="265527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ทำหน้าที่ สร้างเซลล์สืบพันธุ์เพศผู้</a:t>
              </a:r>
              <a:endPara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1BFBCD93-CE9C-4070-BDF1-00035F3FFF83}"/>
                </a:ext>
              </a:extLst>
            </p:cNvPr>
            <p:cNvSpPr/>
            <p:nvPr/>
          </p:nvSpPr>
          <p:spPr>
            <a:xfrm>
              <a:off x="715205" y="5556798"/>
              <a:ext cx="2681221" cy="584775"/>
            </a:xfrm>
            <a:prstGeom prst="roundRect">
              <a:avLst>
                <a:gd name="adj" fmla="val 17162"/>
              </a:avLst>
            </a:prstGeom>
            <a:noFill/>
            <a:ln w="12700">
              <a:solidFill>
                <a:srgbClr val="783E1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9F5C76EE-572B-440C-90AC-2E484D950BF7}"/>
              </a:ext>
            </a:extLst>
          </p:cNvPr>
          <p:cNvSpPr/>
          <p:nvPr/>
        </p:nvSpPr>
        <p:spPr>
          <a:xfrm>
            <a:off x="0" y="2006930"/>
            <a:ext cx="3391725" cy="927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33EB31A8-9829-4D81-99B3-22A30CD93806}"/>
              </a:ext>
            </a:extLst>
          </p:cNvPr>
          <p:cNvSpPr/>
          <p:nvPr/>
        </p:nvSpPr>
        <p:spPr>
          <a:xfrm>
            <a:off x="152401" y="4522089"/>
            <a:ext cx="3583020" cy="845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5AF982A-3496-47BB-8FC9-F5458C81F5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155" y="2673035"/>
            <a:ext cx="3859689" cy="3537179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64DC436-50A2-4CE6-ABE9-3D06544E546C}"/>
              </a:ext>
            </a:extLst>
          </p:cNvPr>
          <p:cNvGrpSpPr/>
          <p:nvPr/>
        </p:nvGrpSpPr>
        <p:grpSpPr>
          <a:xfrm>
            <a:off x="500876" y="2287619"/>
            <a:ext cx="3300424" cy="640609"/>
            <a:chOff x="500876" y="2287619"/>
            <a:chExt cx="3300424" cy="64060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FD80E23-DA96-4FA1-B8D1-9A234044E9FE}"/>
                </a:ext>
              </a:extLst>
            </p:cNvPr>
            <p:cNvGrpSpPr/>
            <p:nvPr/>
          </p:nvGrpSpPr>
          <p:grpSpPr>
            <a:xfrm>
              <a:off x="507010" y="2287619"/>
              <a:ext cx="1875301" cy="612956"/>
              <a:chOff x="954015" y="3960128"/>
              <a:chExt cx="1875301" cy="632839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43441DC0-1DC7-46FA-87AF-ABD93D940DA0}"/>
                  </a:ext>
                </a:extLst>
              </p:cNvPr>
              <p:cNvSpPr/>
              <p:nvPr/>
            </p:nvSpPr>
            <p:spPr>
              <a:xfrm>
                <a:off x="954015" y="4005090"/>
                <a:ext cx="1875301" cy="587877"/>
              </a:xfrm>
              <a:prstGeom prst="roundRect">
                <a:avLst>
                  <a:gd name="adj" fmla="val 50000"/>
                </a:avLst>
              </a:prstGeom>
              <a:solidFill>
                <a:srgbClr val="D56509">
                  <a:alpha val="7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80E70DCE-730D-47C2-9232-FF3E3B7547AA}"/>
                  </a:ext>
                </a:extLst>
              </p:cNvPr>
              <p:cNvSpPr/>
              <p:nvPr/>
            </p:nvSpPr>
            <p:spPr>
              <a:xfrm>
                <a:off x="954015" y="3960128"/>
                <a:ext cx="1875301" cy="603809"/>
              </a:xfrm>
              <a:prstGeom prst="roundRect">
                <a:avLst>
                  <a:gd name="adj" fmla="val 50000"/>
                </a:avLst>
              </a:prstGeom>
              <a:solidFill>
                <a:srgbClr val="D565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3A4A9D49-6839-48EC-84E1-9A5B7AC2F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0876" y="2351186"/>
              <a:ext cx="1986098" cy="577042"/>
            </a:xfrm>
            <a:prstGeom prst="rect">
              <a:avLst/>
            </a:prstGeom>
          </p:spPr>
        </p:pic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76AC5EB5-3BE2-428E-A35F-A8F0768C42FC}"/>
                </a:ext>
              </a:extLst>
            </p:cNvPr>
            <p:cNvSpPr txBox="1"/>
            <p:nvPr/>
          </p:nvSpPr>
          <p:spPr>
            <a:xfrm>
              <a:off x="2357773" y="2339119"/>
              <a:ext cx="14435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CD6B2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(pistil)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F98A30A-78AA-4615-8AD1-3EF5CB45B058}"/>
              </a:ext>
            </a:extLst>
          </p:cNvPr>
          <p:cNvGrpSpPr/>
          <p:nvPr/>
        </p:nvGrpSpPr>
        <p:grpSpPr>
          <a:xfrm>
            <a:off x="452230" y="4699116"/>
            <a:ext cx="3353870" cy="662732"/>
            <a:chOff x="490330" y="4699116"/>
            <a:chExt cx="3353870" cy="662732"/>
          </a:xfrm>
        </p:grpSpPr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BFB36F0E-A877-45AC-8F53-C682CA9147B0}"/>
                </a:ext>
              </a:extLst>
            </p:cNvPr>
            <p:cNvSpPr txBox="1"/>
            <p:nvPr/>
          </p:nvSpPr>
          <p:spPr>
            <a:xfrm>
              <a:off x="2400673" y="4731434"/>
              <a:ext cx="14435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783E1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(stamen)</a:t>
              </a: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1BE25AC3-7426-4E57-8984-8CAFDC2C3DCD}"/>
                </a:ext>
              </a:extLst>
            </p:cNvPr>
            <p:cNvGrpSpPr/>
            <p:nvPr/>
          </p:nvGrpSpPr>
          <p:grpSpPr>
            <a:xfrm>
              <a:off x="555502" y="4699116"/>
              <a:ext cx="1875301" cy="612956"/>
              <a:chOff x="954015" y="3960128"/>
              <a:chExt cx="1875301" cy="632839"/>
            </a:xfrm>
          </p:grpSpPr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E2EB3A5D-F470-4F58-9727-FCFBDC292994}"/>
                  </a:ext>
                </a:extLst>
              </p:cNvPr>
              <p:cNvSpPr/>
              <p:nvPr/>
            </p:nvSpPr>
            <p:spPr>
              <a:xfrm>
                <a:off x="954015" y="4005090"/>
                <a:ext cx="1875301" cy="587877"/>
              </a:xfrm>
              <a:prstGeom prst="roundRect">
                <a:avLst>
                  <a:gd name="adj" fmla="val 50000"/>
                </a:avLst>
              </a:prstGeom>
              <a:solidFill>
                <a:srgbClr val="BA9470">
                  <a:alpha val="7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2AED10BC-8898-4CDC-8919-69B51EBE71A9}"/>
                  </a:ext>
                </a:extLst>
              </p:cNvPr>
              <p:cNvSpPr/>
              <p:nvPr/>
            </p:nvSpPr>
            <p:spPr>
              <a:xfrm>
                <a:off x="954015" y="3960128"/>
                <a:ext cx="1875301" cy="603809"/>
              </a:xfrm>
              <a:prstGeom prst="roundRect">
                <a:avLst>
                  <a:gd name="adj" fmla="val 50000"/>
                </a:avLst>
              </a:prstGeom>
              <a:solidFill>
                <a:srgbClr val="783E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41329A5F-133C-4EC7-86DF-AE4E356EF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0330" y="4740045"/>
              <a:ext cx="1936880" cy="621803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09054A9-DCB1-4B44-9BC2-AFC2B8757C4B}"/>
              </a:ext>
            </a:extLst>
          </p:cNvPr>
          <p:cNvGrpSpPr/>
          <p:nvPr/>
        </p:nvGrpSpPr>
        <p:grpSpPr>
          <a:xfrm>
            <a:off x="8548950" y="2250259"/>
            <a:ext cx="3318828" cy="646980"/>
            <a:chOff x="8548950" y="1742259"/>
            <a:chExt cx="3318828" cy="646980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0CDBE38F-5101-4C37-8093-9C4C8890B0DE}"/>
                </a:ext>
              </a:extLst>
            </p:cNvPr>
            <p:cNvSpPr txBox="1"/>
            <p:nvPr/>
          </p:nvSpPr>
          <p:spPr>
            <a:xfrm>
              <a:off x="10424251" y="1793160"/>
              <a:ext cx="14435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(petal)</a:t>
              </a:r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2F7CC3D4-28FC-4D36-BE32-7D163159730A}"/>
                </a:ext>
              </a:extLst>
            </p:cNvPr>
            <p:cNvGrpSpPr/>
            <p:nvPr/>
          </p:nvGrpSpPr>
          <p:grpSpPr>
            <a:xfrm>
              <a:off x="8548950" y="1742259"/>
              <a:ext cx="1875301" cy="612956"/>
              <a:chOff x="954015" y="3960128"/>
              <a:chExt cx="1875301" cy="632839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865DC110-A8C0-46E2-860C-35AAB419DA26}"/>
                  </a:ext>
                </a:extLst>
              </p:cNvPr>
              <p:cNvSpPr/>
              <p:nvPr/>
            </p:nvSpPr>
            <p:spPr>
              <a:xfrm>
                <a:off x="954015" y="4005090"/>
                <a:ext cx="1875301" cy="587877"/>
              </a:xfrm>
              <a:prstGeom prst="roundRect">
                <a:avLst>
                  <a:gd name="adj" fmla="val 50000"/>
                </a:avLst>
              </a:prstGeom>
              <a:solidFill>
                <a:srgbClr val="FFB7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74C96B9C-970A-4F81-B294-4E77952D0ACD}"/>
                  </a:ext>
                </a:extLst>
              </p:cNvPr>
              <p:cNvSpPr/>
              <p:nvPr/>
            </p:nvSpPr>
            <p:spPr>
              <a:xfrm>
                <a:off x="954015" y="3960128"/>
                <a:ext cx="1875301" cy="603809"/>
              </a:xfrm>
              <a:prstGeom prst="roundRect">
                <a:avLst>
                  <a:gd name="adj" fmla="val 50000"/>
                </a:avLst>
              </a:prstGeom>
              <a:solidFill>
                <a:srgbClr val="D335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5C800316-4FCE-480C-98A3-4879EBD3B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94798" y="1812756"/>
              <a:ext cx="1588681" cy="576483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EBEFEA7-81A1-4401-A6A3-D154D05F5109}"/>
              </a:ext>
            </a:extLst>
          </p:cNvPr>
          <p:cNvGrpSpPr/>
          <p:nvPr/>
        </p:nvGrpSpPr>
        <p:grpSpPr>
          <a:xfrm>
            <a:off x="8551494" y="4587449"/>
            <a:ext cx="3308996" cy="658405"/>
            <a:chOff x="8608644" y="4587449"/>
            <a:chExt cx="3308996" cy="658405"/>
          </a:xfrm>
        </p:grpSpPr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449ECB50-23D4-42B9-B1DA-7F4D0D695476}"/>
                </a:ext>
              </a:extLst>
            </p:cNvPr>
            <p:cNvSpPr txBox="1"/>
            <p:nvPr/>
          </p:nvSpPr>
          <p:spPr>
            <a:xfrm>
              <a:off x="10474113" y="4650572"/>
              <a:ext cx="14435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5E715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(sepal)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C7A6D9CC-2EF7-4E03-8E18-C585A85B6065}"/>
                </a:ext>
              </a:extLst>
            </p:cNvPr>
            <p:cNvGrpSpPr/>
            <p:nvPr/>
          </p:nvGrpSpPr>
          <p:grpSpPr>
            <a:xfrm>
              <a:off x="8608644" y="4587449"/>
              <a:ext cx="1875301" cy="612956"/>
              <a:chOff x="954015" y="3960128"/>
              <a:chExt cx="1875301" cy="632839"/>
            </a:xfrm>
          </p:grpSpPr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C98463E3-7CA3-4EDC-B096-E8C582CE30E4}"/>
                  </a:ext>
                </a:extLst>
              </p:cNvPr>
              <p:cNvSpPr/>
              <p:nvPr/>
            </p:nvSpPr>
            <p:spPr>
              <a:xfrm>
                <a:off x="954015" y="4005090"/>
                <a:ext cx="1875301" cy="587877"/>
              </a:xfrm>
              <a:prstGeom prst="roundRect">
                <a:avLst>
                  <a:gd name="adj" fmla="val 50000"/>
                </a:avLst>
              </a:prstGeom>
              <a:solidFill>
                <a:srgbClr val="CEE8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3B379CE3-08F3-4D27-BBC5-74EA346C189D}"/>
                  </a:ext>
                </a:extLst>
              </p:cNvPr>
              <p:cNvSpPr/>
              <p:nvPr/>
            </p:nvSpPr>
            <p:spPr>
              <a:xfrm>
                <a:off x="954015" y="3960128"/>
                <a:ext cx="1875301" cy="603809"/>
              </a:xfrm>
              <a:prstGeom prst="roundRect">
                <a:avLst>
                  <a:gd name="adj" fmla="val 50000"/>
                </a:avLst>
              </a:prstGeom>
              <a:solidFill>
                <a:srgbClr val="5E71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FF53751C-190F-40CA-9753-85FAB89140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47892" y="4615182"/>
              <a:ext cx="1556971" cy="630672"/>
            </a:xfrm>
            <a:prstGeom prst="rect">
              <a:avLst/>
            </a:prstGeom>
          </p:spPr>
        </p:pic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0A9E44ED-0C7B-4E9A-918B-BF386B7BC05D}"/>
              </a:ext>
            </a:extLst>
          </p:cNvPr>
          <p:cNvGrpSpPr/>
          <p:nvPr/>
        </p:nvGrpSpPr>
        <p:grpSpPr>
          <a:xfrm>
            <a:off x="3321372" y="4125139"/>
            <a:ext cx="2049293" cy="2311973"/>
            <a:chOff x="3321372" y="4125139"/>
            <a:chExt cx="2049293" cy="2311973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BF92791C-4E52-42A2-9A54-382BB9074697}"/>
                </a:ext>
              </a:extLst>
            </p:cNvPr>
            <p:cNvGrpSpPr/>
            <p:nvPr/>
          </p:nvGrpSpPr>
          <p:grpSpPr>
            <a:xfrm>
              <a:off x="3321372" y="4191814"/>
              <a:ext cx="2006762" cy="2245298"/>
              <a:chOff x="3321372" y="4191814"/>
              <a:chExt cx="2006762" cy="2245298"/>
            </a:xfrm>
          </p:grpSpPr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BE1FE8E8-4BD0-402A-95B3-7E780CF283D5}"/>
                  </a:ext>
                </a:extLst>
              </p:cNvPr>
              <p:cNvGrpSpPr/>
              <p:nvPr/>
            </p:nvGrpSpPr>
            <p:grpSpPr>
              <a:xfrm>
                <a:off x="3321372" y="5138190"/>
                <a:ext cx="1265916" cy="1298922"/>
                <a:chOff x="3321372" y="5138190"/>
                <a:chExt cx="1265916" cy="1298922"/>
              </a:xfrm>
            </p:grpSpPr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7FABC416-A651-44B8-85DF-740E654ABFEA}"/>
                    </a:ext>
                  </a:extLst>
                </p:cNvPr>
                <p:cNvSpPr/>
                <p:nvPr/>
              </p:nvSpPr>
              <p:spPr>
                <a:xfrm>
                  <a:off x="3321372" y="5171196"/>
                  <a:ext cx="1265916" cy="1265916"/>
                </a:xfrm>
                <a:prstGeom prst="ellipse">
                  <a:avLst/>
                </a:prstGeom>
                <a:noFill/>
                <a:ln w="190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52" name="Picture 51">
                  <a:extLst>
                    <a:ext uri="{FF2B5EF4-FFF2-40B4-BE49-F238E27FC236}">
                      <a16:creationId xmlns:a16="http://schemas.microsoft.com/office/drawing/2014/main" id="{D09ECBFB-F72C-46A3-9337-EC6C0D7D41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33573" t="-22639" r="-4286"/>
                <a:stretch/>
              </p:blipFill>
              <p:spPr>
                <a:xfrm>
                  <a:off x="3342626" y="5138190"/>
                  <a:ext cx="1225315" cy="1298922"/>
                </a:xfrm>
                <a:prstGeom prst="ellipse">
                  <a:avLst/>
                </a:prstGeom>
              </p:spPr>
            </p:pic>
          </p:grp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6AA5EC4C-657D-43F5-86F3-FEC95E135E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73017" y="5809653"/>
                <a:ext cx="514556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FC7E569A-800C-4063-8391-DE3C02E5C0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99605" y="4191814"/>
                <a:ext cx="228529" cy="1617839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6DFE0A5B-8EAD-4DFB-99DB-740908ED35CE}"/>
                </a:ext>
              </a:extLst>
            </p:cNvPr>
            <p:cNvSpPr/>
            <p:nvPr/>
          </p:nvSpPr>
          <p:spPr>
            <a:xfrm>
              <a:off x="5280509" y="4125139"/>
              <a:ext cx="90156" cy="901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43D4656-9467-4B6A-8C8C-5136CF9BBE54}"/>
              </a:ext>
            </a:extLst>
          </p:cNvPr>
          <p:cNvGrpSpPr/>
          <p:nvPr/>
        </p:nvGrpSpPr>
        <p:grpSpPr>
          <a:xfrm>
            <a:off x="7228508" y="1879834"/>
            <a:ext cx="1400153" cy="2080256"/>
            <a:chOff x="7228508" y="1371834"/>
            <a:chExt cx="1400153" cy="2080256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C03BB13F-8F97-44C1-8EF6-8E43B884B2F5}"/>
                </a:ext>
              </a:extLst>
            </p:cNvPr>
            <p:cNvGrpSpPr/>
            <p:nvPr/>
          </p:nvGrpSpPr>
          <p:grpSpPr>
            <a:xfrm>
              <a:off x="7228508" y="1371834"/>
              <a:ext cx="1400153" cy="2032290"/>
              <a:chOff x="7228508" y="1371834"/>
              <a:chExt cx="1400153" cy="2032290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E55B415E-3CAA-48A9-A9DF-9D02221D2867}"/>
                  </a:ext>
                </a:extLst>
              </p:cNvPr>
              <p:cNvGrpSpPr/>
              <p:nvPr/>
            </p:nvGrpSpPr>
            <p:grpSpPr>
              <a:xfrm>
                <a:off x="7228508" y="1371834"/>
                <a:ext cx="1400153" cy="1498073"/>
                <a:chOff x="7216905" y="1819097"/>
                <a:chExt cx="1400153" cy="1498073"/>
              </a:xfrm>
            </p:grpSpPr>
            <p:pic>
              <p:nvPicPr>
                <p:cNvPr id="63" name="Picture 62">
                  <a:extLst>
                    <a:ext uri="{FF2B5EF4-FFF2-40B4-BE49-F238E27FC236}">
                      <a16:creationId xmlns:a16="http://schemas.microsoft.com/office/drawing/2014/main" id="{A98417B1-7652-43D2-B38E-C70C2C6219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216905" y="1819097"/>
                  <a:ext cx="1400153" cy="1452317"/>
                </a:xfrm>
                <a:prstGeom prst="rect">
                  <a:avLst/>
                </a:prstGeom>
              </p:spPr>
            </p:pic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E2AEDCC8-B623-4215-889B-803B63378537}"/>
                    </a:ext>
                  </a:extLst>
                </p:cNvPr>
                <p:cNvSpPr/>
                <p:nvPr/>
              </p:nvSpPr>
              <p:spPr>
                <a:xfrm>
                  <a:off x="7222124" y="2094319"/>
                  <a:ext cx="1222851" cy="1222851"/>
                </a:xfrm>
                <a:prstGeom prst="ellipse">
                  <a:avLst/>
                </a:prstGeom>
                <a:noFill/>
                <a:ln w="190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A42A2B0-CFAC-4E6C-84F9-EC0F638B66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66029" y="2824151"/>
                <a:ext cx="134446" cy="579973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6000CCE7-DE26-4079-9D8F-AAA51C47E6C9}"/>
                </a:ext>
              </a:extLst>
            </p:cNvPr>
            <p:cNvSpPr/>
            <p:nvPr/>
          </p:nvSpPr>
          <p:spPr>
            <a:xfrm>
              <a:off x="7419631" y="3361934"/>
              <a:ext cx="90156" cy="901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743A336-C57A-4E31-B889-3C0E18E27785}"/>
              </a:ext>
            </a:extLst>
          </p:cNvPr>
          <p:cNvGrpSpPr/>
          <p:nvPr/>
        </p:nvGrpSpPr>
        <p:grpSpPr>
          <a:xfrm>
            <a:off x="3369929" y="2297187"/>
            <a:ext cx="2703376" cy="1265916"/>
            <a:chOff x="3369929" y="2297187"/>
            <a:chExt cx="2703376" cy="1265916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73C7FD2A-9DFE-41E6-B6D6-7917D19BEF6F}"/>
                </a:ext>
              </a:extLst>
            </p:cNvPr>
            <p:cNvGrpSpPr/>
            <p:nvPr/>
          </p:nvGrpSpPr>
          <p:grpSpPr>
            <a:xfrm>
              <a:off x="3369929" y="2297187"/>
              <a:ext cx="2703376" cy="1265916"/>
              <a:chOff x="3369929" y="2297187"/>
              <a:chExt cx="2703376" cy="1265916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0A439AD5-F053-46D4-82EF-B6D0C2EA445F}"/>
                  </a:ext>
                </a:extLst>
              </p:cNvPr>
              <p:cNvSpPr/>
              <p:nvPr/>
            </p:nvSpPr>
            <p:spPr>
              <a:xfrm>
                <a:off x="3369929" y="2297187"/>
                <a:ext cx="1265916" cy="1265916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38F39ECE-95AC-4E9A-8CA2-1A6D4B887D2A}"/>
                  </a:ext>
                </a:extLst>
              </p:cNvPr>
              <p:cNvGrpSpPr/>
              <p:nvPr/>
            </p:nvGrpSpPr>
            <p:grpSpPr>
              <a:xfrm>
                <a:off x="4635845" y="2889617"/>
                <a:ext cx="1437460" cy="433053"/>
                <a:chOff x="4635845" y="2889617"/>
                <a:chExt cx="1437460" cy="433053"/>
              </a:xfrm>
            </p:grpSpPr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A88040C5-2D57-4C21-A655-BFDBE1E35E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8800" y="2891538"/>
                  <a:ext cx="509581" cy="38506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3CE5E7DB-A688-4C27-97E7-A313EA77B6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635845" y="2889617"/>
                  <a:ext cx="884988" cy="1646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" name="Oval 90">
                  <a:extLst>
                    <a:ext uri="{FF2B5EF4-FFF2-40B4-BE49-F238E27FC236}">
                      <a16:creationId xmlns:a16="http://schemas.microsoft.com/office/drawing/2014/main" id="{01381DD7-CC26-49E5-B3D5-608137275317}"/>
                    </a:ext>
                  </a:extLst>
                </p:cNvPr>
                <p:cNvSpPr/>
                <p:nvPr/>
              </p:nvSpPr>
              <p:spPr>
                <a:xfrm>
                  <a:off x="5983149" y="3232514"/>
                  <a:ext cx="90156" cy="9015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A660527-9BA1-4F6A-BE1B-19584D27A6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22459" y="2364109"/>
              <a:ext cx="395879" cy="1173029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2ECC4E0-A68E-449E-990A-44DD48FE61A4}"/>
              </a:ext>
            </a:extLst>
          </p:cNvPr>
          <p:cNvGrpSpPr/>
          <p:nvPr/>
        </p:nvGrpSpPr>
        <p:grpSpPr>
          <a:xfrm>
            <a:off x="6648518" y="5058128"/>
            <a:ext cx="2116558" cy="1265916"/>
            <a:chOff x="6648518" y="5058128"/>
            <a:chExt cx="2116558" cy="1265916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F166A0C-9003-4FD4-A0FC-8126E20F54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32322" y="5080915"/>
              <a:ext cx="1132754" cy="1222851"/>
            </a:xfrm>
            <a:prstGeom prst="ellipse">
              <a:avLst/>
            </a:prstGeom>
          </p:spPr>
        </p:pic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525EDF3E-F97C-4661-B1DA-EB5213E3B39C}"/>
                </a:ext>
              </a:extLst>
            </p:cNvPr>
            <p:cNvGrpSpPr/>
            <p:nvPr/>
          </p:nvGrpSpPr>
          <p:grpSpPr>
            <a:xfrm>
              <a:off x="6648518" y="5058128"/>
              <a:ext cx="1893558" cy="1265916"/>
              <a:chOff x="6648518" y="5058128"/>
              <a:chExt cx="1893558" cy="1265916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D6F41ED8-9F53-45DB-A657-63CC9072E599}"/>
                  </a:ext>
                </a:extLst>
              </p:cNvPr>
              <p:cNvGrpSpPr/>
              <p:nvPr/>
            </p:nvGrpSpPr>
            <p:grpSpPr>
              <a:xfrm>
                <a:off x="6686552" y="5058128"/>
                <a:ext cx="1855524" cy="1265916"/>
                <a:chOff x="6686552" y="5058128"/>
                <a:chExt cx="1855524" cy="1265916"/>
              </a:xfrm>
            </p:grpSpPr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56699489-FA50-437F-864D-746140BAD718}"/>
                    </a:ext>
                  </a:extLst>
                </p:cNvPr>
                <p:cNvSpPr/>
                <p:nvPr/>
              </p:nvSpPr>
              <p:spPr>
                <a:xfrm>
                  <a:off x="7276160" y="5058128"/>
                  <a:ext cx="1265916" cy="1265916"/>
                </a:xfrm>
                <a:prstGeom prst="ellipse">
                  <a:avLst/>
                </a:prstGeom>
                <a:noFill/>
                <a:ln w="190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3" name="Group 92">
                  <a:extLst>
                    <a:ext uri="{FF2B5EF4-FFF2-40B4-BE49-F238E27FC236}">
                      <a16:creationId xmlns:a16="http://schemas.microsoft.com/office/drawing/2014/main" id="{F95C1E7C-3EF3-42E1-96F3-9BB87011A056}"/>
                    </a:ext>
                  </a:extLst>
                </p:cNvPr>
                <p:cNvGrpSpPr/>
                <p:nvPr/>
              </p:nvGrpSpPr>
              <p:grpSpPr>
                <a:xfrm flipH="1" flipV="1">
                  <a:off x="6686552" y="5171195"/>
                  <a:ext cx="577508" cy="550122"/>
                  <a:chOff x="5256695" y="2889617"/>
                  <a:chExt cx="566461" cy="491600"/>
                </a:xfrm>
              </p:grpSpPr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8C52DAD6-C357-481D-9BCF-1D6BF5C88F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8800" y="2891538"/>
                    <a:ext cx="304356" cy="489679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prstDash val="dash"/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38E5B0E7-6675-4F89-955E-4338727B18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256695" y="2889617"/>
                    <a:ext cx="264137" cy="4914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prstDash val="dash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F4F987FE-65CD-4A16-94DC-6787E6B6C168}"/>
                  </a:ext>
                </a:extLst>
              </p:cNvPr>
              <p:cNvSpPr/>
              <p:nvPr/>
            </p:nvSpPr>
            <p:spPr>
              <a:xfrm>
                <a:off x="6648518" y="5138587"/>
                <a:ext cx="90156" cy="9015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87" name="Picture 86">
            <a:extLst>
              <a:ext uri="{FF2B5EF4-FFF2-40B4-BE49-F238E27FC236}">
                <a16:creationId xmlns:a16="http://schemas.microsoft.com/office/drawing/2014/main" id="{F5EA0C87-CA19-459E-94AA-3528275397A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1125CB5-D58C-4F17-975F-5582B4AB3B59}"/>
              </a:ext>
            </a:extLst>
          </p:cNvPr>
          <p:cNvGrpSpPr/>
          <p:nvPr/>
        </p:nvGrpSpPr>
        <p:grpSpPr>
          <a:xfrm>
            <a:off x="5175381" y="81387"/>
            <a:ext cx="2027034" cy="1072989"/>
            <a:chOff x="5175381" y="81387"/>
            <a:chExt cx="2027034" cy="107298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1325D80-A0C4-48B4-B51C-09B66F102985}"/>
                </a:ext>
              </a:extLst>
            </p:cNvPr>
            <p:cNvGrpSpPr/>
            <p:nvPr/>
          </p:nvGrpSpPr>
          <p:grpSpPr>
            <a:xfrm>
              <a:off x="5175381" y="182077"/>
              <a:ext cx="1841238" cy="707886"/>
              <a:chOff x="6162625" y="-369466"/>
              <a:chExt cx="1841238" cy="707886"/>
            </a:xfrm>
          </p:grpSpPr>
          <p:sp>
            <p:nvSpPr>
              <p:cNvPr id="137" name="Rectangle: Rounded Corners 136">
                <a:extLst>
                  <a:ext uri="{FF2B5EF4-FFF2-40B4-BE49-F238E27FC236}">
                    <a16:creationId xmlns:a16="http://schemas.microsoft.com/office/drawing/2014/main" id="{F91CB963-8049-4A38-BE3D-F170D76C0A85}"/>
                  </a:ext>
                </a:extLst>
              </p:cNvPr>
              <p:cNvSpPr/>
              <p:nvPr/>
            </p:nvSpPr>
            <p:spPr>
              <a:xfrm>
                <a:off x="6162625" y="91523"/>
                <a:ext cx="1841238" cy="188568"/>
              </a:xfrm>
              <a:prstGeom prst="roundRect">
                <a:avLst>
                  <a:gd name="adj" fmla="val 50000"/>
                </a:avLst>
              </a:prstGeom>
              <a:solidFill>
                <a:srgbClr val="F4EF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4A0F771F-D262-4666-A0B6-B104FA3C468E}"/>
                  </a:ext>
                </a:extLst>
              </p:cNvPr>
              <p:cNvGrpSpPr/>
              <p:nvPr/>
            </p:nvGrpSpPr>
            <p:grpSpPr>
              <a:xfrm>
                <a:off x="6236976" y="-369466"/>
                <a:ext cx="461275" cy="707886"/>
                <a:chOff x="792278" y="1107609"/>
                <a:chExt cx="338559" cy="519563"/>
              </a:xfrm>
            </p:grpSpPr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C0A1C198-2146-41A0-AEF5-CB9963A88838}"/>
                    </a:ext>
                  </a:extLst>
                </p:cNvPr>
                <p:cNvSpPr/>
                <p:nvPr/>
              </p:nvSpPr>
              <p:spPr>
                <a:xfrm>
                  <a:off x="792278" y="1175777"/>
                  <a:ext cx="338559" cy="338560"/>
                </a:xfrm>
                <a:prstGeom prst="ellipse">
                  <a:avLst/>
                </a:prstGeom>
                <a:solidFill>
                  <a:srgbClr val="8A6442"/>
                </a:solidFill>
                <a:ln w="19050">
                  <a:solidFill>
                    <a:srgbClr val="775739"/>
                  </a:solidFill>
                </a:ln>
                <a:effectLst>
                  <a:outerShdw dist="38100" dir="5400000" algn="ctr" rotWithShape="0">
                    <a:schemeClr val="bg1">
                      <a:lumMod val="65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0" name="Rectangle 139">
                  <a:extLst>
                    <a:ext uri="{FF2B5EF4-FFF2-40B4-BE49-F238E27FC236}">
                      <a16:creationId xmlns:a16="http://schemas.microsoft.com/office/drawing/2014/main" id="{AA14A42E-1A0D-4845-99A3-EA26FEF58659}"/>
                    </a:ext>
                  </a:extLst>
                </p:cNvPr>
                <p:cNvSpPr/>
                <p:nvPr/>
              </p:nvSpPr>
              <p:spPr>
                <a:xfrm>
                  <a:off x="825298" y="1107609"/>
                  <a:ext cx="277901" cy="51956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th-TH" sz="4000" b="1" dirty="0"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4</a:t>
                  </a:r>
                  <a:endParaRPr lang="en-US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DEBFAF26-A840-4382-9EEF-E29979DA7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550256" y="81387"/>
              <a:ext cx="1652159" cy="1072989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9FA3C63-B2BC-488B-83D2-4753310F6F80}"/>
              </a:ext>
            </a:extLst>
          </p:cNvPr>
          <p:cNvGrpSpPr/>
          <p:nvPr/>
        </p:nvGrpSpPr>
        <p:grpSpPr>
          <a:xfrm>
            <a:off x="1355024" y="1122991"/>
            <a:ext cx="9481952" cy="768876"/>
            <a:chOff x="1355024" y="1122991"/>
            <a:chExt cx="9481952" cy="76887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3A54946-9F73-4915-BE78-63D06AAAFF20}"/>
                </a:ext>
              </a:extLst>
            </p:cNvPr>
            <p:cNvGrpSpPr/>
            <p:nvPr/>
          </p:nvGrpSpPr>
          <p:grpSpPr>
            <a:xfrm>
              <a:off x="1355024" y="1122991"/>
              <a:ext cx="9481952" cy="725704"/>
              <a:chOff x="1355024" y="1122991"/>
              <a:chExt cx="9481952" cy="725704"/>
            </a:xfrm>
          </p:grpSpPr>
          <p:sp>
            <p:nvSpPr>
              <p:cNvPr id="143" name="Rectangle: Rounded Corners 142">
                <a:extLst>
                  <a:ext uri="{FF2B5EF4-FFF2-40B4-BE49-F238E27FC236}">
                    <a16:creationId xmlns:a16="http://schemas.microsoft.com/office/drawing/2014/main" id="{22FF386D-629A-458E-A3F2-13B056048DAC}"/>
                  </a:ext>
                </a:extLst>
              </p:cNvPr>
              <p:cNvSpPr/>
              <p:nvPr/>
            </p:nvSpPr>
            <p:spPr>
              <a:xfrm>
                <a:off x="1355024" y="1122991"/>
                <a:ext cx="9481952" cy="725704"/>
              </a:xfrm>
              <a:prstGeom prst="roundRect">
                <a:avLst>
                  <a:gd name="adj" fmla="val 17514"/>
                </a:avLst>
              </a:prstGeom>
              <a:solidFill>
                <a:schemeClr val="bg1"/>
              </a:solidFill>
              <a:ln>
                <a:solidFill>
                  <a:srgbClr val="CCAF9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0" name="Rectangle: Rounded Corners 149">
                <a:extLst>
                  <a:ext uri="{FF2B5EF4-FFF2-40B4-BE49-F238E27FC236}">
                    <a16:creationId xmlns:a16="http://schemas.microsoft.com/office/drawing/2014/main" id="{1599FE72-79DC-4B1D-A743-E805CB9C2288}"/>
                  </a:ext>
                </a:extLst>
              </p:cNvPr>
              <p:cNvSpPr/>
              <p:nvPr/>
            </p:nvSpPr>
            <p:spPr>
              <a:xfrm>
                <a:off x="8353107" y="1175320"/>
                <a:ext cx="1576388" cy="633516"/>
              </a:xfrm>
              <a:prstGeom prst="roundRect">
                <a:avLst>
                  <a:gd name="adj" fmla="val 50000"/>
                </a:avLst>
              </a:prstGeom>
              <a:solidFill>
                <a:srgbClr val="F4EF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6D90AE68-B1F2-40EF-B02A-AB11608B7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6960" y="1235213"/>
              <a:ext cx="9038080" cy="656654"/>
            </a:xfrm>
            <a:prstGeom prst="rect">
              <a:avLst/>
            </a:prstGeom>
          </p:spPr>
        </p:pic>
      </p:grpSp>
      <p:pic>
        <p:nvPicPr>
          <p:cNvPr id="103" name="Graphic 102">
            <a:extLst>
              <a:ext uri="{FF2B5EF4-FFF2-40B4-BE49-F238E27FC236}">
                <a16:creationId xmlns:a16="http://schemas.microsoft.com/office/drawing/2014/main" id="{76DC11D7-C026-498B-9011-9236745FF28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7439265">
            <a:off x="2186084" y="2597222"/>
            <a:ext cx="369473" cy="468000"/>
          </a:xfrm>
          <a:prstGeom prst="rect">
            <a:avLst/>
          </a:prstGeom>
        </p:spPr>
      </p:pic>
      <p:pic>
        <p:nvPicPr>
          <p:cNvPr id="96" name="Picture 9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749CDB-199E-4C44-B5CC-9257F373306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09" name="Picture 10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7520D52-B359-4E79-A970-576DC56112F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110" name="Picture 109">
            <a:hlinkClick r:id="rId19" action="ppaction://hlinksldjump"/>
            <a:extLst>
              <a:ext uri="{FF2B5EF4-FFF2-40B4-BE49-F238E27FC236}">
                <a16:creationId xmlns:a16="http://schemas.microsoft.com/office/drawing/2014/main" id="{3371285C-7937-460C-87DD-7AFE2BD5657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DE23D57E-BD07-47D6-986D-CFC9C999951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7439265">
            <a:off x="2186084" y="4998529"/>
            <a:ext cx="369473" cy="46800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3351BB7F-6A0E-49FC-8F4A-D47FD854A0A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7439265">
            <a:off x="10205641" y="2607690"/>
            <a:ext cx="369473" cy="468000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6F22172C-3A41-467D-9E38-71DB319AFBD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7439265">
            <a:off x="10205641" y="5008997"/>
            <a:ext cx="369473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6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75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375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75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375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5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375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75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375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81A15D3-69AA-4A2F-987C-CA3B7E4E35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78857"/>
            <a:ext cx="12192000" cy="5479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E1AA7C-D854-45B5-B220-F0ECC6FD2F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3659C7E-DBB9-4D52-845C-B790BFA7D4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DE4D7E-D310-449B-9498-59804B524AF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7281" y="163782"/>
            <a:ext cx="5417438" cy="1186228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DB489666-5E27-4794-B4FA-22BBC0E89A2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5181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726FA7B2-2C64-4010-8B5B-E9726E80D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49" y="3386104"/>
            <a:ext cx="1505027" cy="178444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AD276E3-DEE0-44D5-B250-068B5156E7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718" y="1499968"/>
            <a:ext cx="1505027" cy="1784442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E40CC3E0-E439-499C-9F6A-64679F784134}"/>
              </a:ext>
            </a:extLst>
          </p:cNvPr>
          <p:cNvSpPr txBox="1"/>
          <p:nvPr/>
        </p:nvSpPr>
        <p:spPr>
          <a:xfrm flipH="1">
            <a:off x="690595" y="2825888"/>
            <a:ext cx="561372" cy="552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99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IOS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06E475C-E61E-42B7-93BD-81A796B642A9}"/>
              </a:ext>
            </a:extLst>
          </p:cNvPr>
          <p:cNvSpPr txBox="1"/>
          <p:nvPr/>
        </p:nvSpPr>
        <p:spPr>
          <a:xfrm flipH="1">
            <a:off x="426445" y="4692259"/>
            <a:ext cx="1085554" cy="552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99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Android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00035E91-E050-4DD8-B2F9-C4C49E9227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47539" y="826081"/>
            <a:ext cx="9942341" cy="516521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374FCCA-06AA-436C-B6BC-FA1831D29706}"/>
              </a:ext>
            </a:extLst>
          </p:cNvPr>
          <p:cNvSpPr/>
          <p:nvPr/>
        </p:nvSpPr>
        <p:spPr>
          <a:xfrm>
            <a:off x="2286552" y="1020590"/>
            <a:ext cx="9456979" cy="4560029"/>
          </a:xfrm>
          <a:prstGeom prst="roundRect">
            <a:avLst>
              <a:gd name="adj" fmla="val 2760"/>
            </a:avLst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</a:t>
            </a:r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DED07C8-146E-4440-A248-67C3012D12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150988"/>
            <a:ext cx="3126096" cy="474609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AF8E0903-C9B9-4C3C-A4FF-9EEBB4BC7782}"/>
              </a:ext>
            </a:extLst>
          </p:cNvPr>
          <p:cNvGrpSpPr/>
          <p:nvPr/>
        </p:nvGrpSpPr>
        <p:grpSpPr>
          <a:xfrm>
            <a:off x="3689145" y="6062127"/>
            <a:ext cx="5312006" cy="555299"/>
            <a:chOff x="3689145" y="6062127"/>
            <a:chExt cx="5312006" cy="555299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4177E274-8133-4F76-8BDD-888C60160A38}"/>
                </a:ext>
              </a:extLst>
            </p:cNvPr>
            <p:cNvSpPr/>
            <p:nvPr/>
          </p:nvSpPr>
          <p:spPr>
            <a:xfrm>
              <a:off x="3764802" y="6131899"/>
              <a:ext cx="5236349" cy="474609"/>
            </a:xfrm>
            <a:prstGeom prst="roundRect">
              <a:avLst>
                <a:gd name="adj" fmla="val 50000"/>
              </a:avLst>
            </a:prstGeom>
            <a:solidFill>
              <a:srgbClr val="4CAF50"/>
            </a:solidFill>
            <a:ln w="19050">
              <a:solidFill>
                <a:srgbClr val="4CA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346EB668-E111-417A-983A-5BC36AEB19C3}"/>
                </a:ext>
              </a:extLst>
            </p:cNvPr>
            <p:cNvSpPr/>
            <p:nvPr/>
          </p:nvSpPr>
          <p:spPr>
            <a:xfrm>
              <a:off x="3764802" y="6076390"/>
              <a:ext cx="5236349" cy="4746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4CA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9F238DCB-1F52-4AC9-851D-6FFEFC9B5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9145" y="6062127"/>
              <a:ext cx="555299" cy="555299"/>
            </a:xfrm>
            <a:prstGeom prst="rect">
              <a:avLst/>
            </a:prstGeom>
          </p:spPr>
        </p:pic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8E6968F-8275-466B-973F-243D6A1C3247}"/>
                </a:ext>
              </a:extLst>
            </p:cNvPr>
            <p:cNvSpPr/>
            <p:nvPr/>
          </p:nvSpPr>
          <p:spPr>
            <a:xfrm>
              <a:off x="4149399" y="6105008"/>
              <a:ext cx="4682397" cy="4602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3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https://www.aksorn.com/interactive3D/RM411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F5CFA42-DD52-4FCB-A708-1B692A91664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750" y="1114425"/>
            <a:ext cx="8820150" cy="441007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D59D78E-DBF5-4E2A-B1C8-32E76455BA9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032" y="150988"/>
            <a:ext cx="2956634" cy="8001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49652CB-9971-4BCB-B609-7A2D473D77D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55582CC-E421-4B97-8C35-94A89F90DE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439EE9-B34F-4F56-920B-FF928F9225DD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142" y="1883538"/>
            <a:ext cx="902958" cy="90295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9EB9240-1236-48E5-B663-C55AF52337C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142" y="3745985"/>
            <a:ext cx="902958" cy="902958"/>
          </a:xfrm>
          <a:prstGeom prst="rect">
            <a:avLst/>
          </a:prstGeom>
        </p:spPr>
      </p:pic>
      <p:pic>
        <p:nvPicPr>
          <p:cNvPr id="21" name="Picture 20">
            <a:hlinkClick r:id="rId14" action="ppaction://hlinksldjump"/>
            <a:extLst>
              <a:ext uri="{FF2B5EF4-FFF2-40B4-BE49-F238E27FC236}">
                <a16:creationId xmlns:a16="http://schemas.microsoft.com/office/drawing/2014/main" id="{2FDD9DCB-8536-461A-82E4-19CEA02D158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081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D502E2D0-5CCB-4FB8-B210-9F45A8EA24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628" cy="68579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6091133-804C-4A7F-B314-66470AC9A0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35" name="Group 134">
            <a:extLst>
              <a:ext uri="{FF2B5EF4-FFF2-40B4-BE49-F238E27FC236}">
                <a16:creationId xmlns:a16="http://schemas.microsoft.com/office/drawing/2014/main" id="{524DD399-ED1B-4CFC-8D1C-0E46AB7E1CB4}"/>
              </a:ext>
            </a:extLst>
          </p:cNvPr>
          <p:cNvGrpSpPr/>
          <p:nvPr/>
        </p:nvGrpSpPr>
        <p:grpSpPr>
          <a:xfrm>
            <a:off x="6534617" y="2591122"/>
            <a:ext cx="2641127" cy="96044"/>
            <a:chOff x="6575718" y="2705895"/>
            <a:chExt cx="2641127" cy="96044"/>
          </a:xfrm>
        </p:grpSpPr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A296D1D9-FB10-457F-A202-48788B3C86DF}"/>
                </a:ext>
              </a:extLst>
            </p:cNvPr>
            <p:cNvCxnSpPr>
              <a:cxnSpLocks/>
            </p:cNvCxnSpPr>
            <p:nvPr/>
          </p:nvCxnSpPr>
          <p:spPr>
            <a:xfrm>
              <a:off x="6619065" y="2755900"/>
              <a:ext cx="259778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959BFD00-6DDE-4230-B3F2-F5126635EF23}"/>
                </a:ext>
              </a:extLst>
            </p:cNvPr>
            <p:cNvSpPr/>
            <p:nvPr/>
          </p:nvSpPr>
          <p:spPr>
            <a:xfrm>
              <a:off x="6575718" y="2705895"/>
              <a:ext cx="96044" cy="9604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9A82327-00E0-4761-A2FF-ABC88F6D8C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68" name="Picture 167">
            <a:extLst>
              <a:ext uri="{FF2B5EF4-FFF2-40B4-BE49-F238E27FC236}">
                <a16:creationId xmlns:a16="http://schemas.microsoft.com/office/drawing/2014/main" id="{400503D1-4787-47D7-9390-31CF53BAB1A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1352" y="1870937"/>
            <a:ext cx="4849296" cy="4312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FDA60C2F-4A16-4978-A7BF-26729D06823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750" y="20977"/>
            <a:ext cx="5254094" cy="1691037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C55175-4623-4A97-8B45-B520C64FD8D3}"/>
              </a:ext>
            </a:extLst>
          </p:cNvPr>
          <p:cNvGrpSpPr/>
          <p:nvPr/>
        </p:nvGrpSpPr>
        <p:grpSpPr>
          <a:xfrm flipH="1">
            <a:off x="3353532" y="2740848"/>
            <a:ext cx="2052458" cy="96044"/>
            <a:chOff x="7164387" y="2705895"/>
            <a:chExt cx="2052458" cy="96044"/>
          </a:xfrm>
        </p:grpSpPr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815A741-0D62-4495-8F62-8D1FC6F659BA}"/>
                </a:ext>
              </a:extLst>
            </p:cNvPr>
            <p:cNvCxnSpPr>
              <a:cxnSpLocks/>
            </p:cNvCxnSpPr>
            <p:nvPr/>
          </p:nvCxnSpPr>
          <p:spPr>
            <a:xfrm>
              <a:off x="7207250" y="2755900"/>
              <a:ext cx="2009595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56665AD8-DDE5-43C3-B0CF-0656803C1576}"/>
                </a:ext>
              </a:extLst>
            </p:cNvPr>
            <p:cNvSpPr/>
            <p:nvPr/>
          </p:nvSpPr>
          <p:spPr>
            <a:xfrm>
              <a:off x="7164387" y="2705895"/>
              <a:ext cx="96044" cy="9604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10D1585-5B9D-46B9-8CCF-3811B21D6377}"/>
              </a:ext>
            </a:extLst>
          </p:cNvPr>
          <p:cNvGrpSpPr/>
          <p:nvPr/>
        </p:nvGrpSpPr>
        <p:grpSpPr>
          <a:xfrm>
            <a:off x="6152753" y="4641121"/>
            <a:ext cx="2822175" cy="1479696"/>
            <a:chOff x="6152753" y="4641121"/>
            <a:chExt cx="2822175" cy="1479696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202D9CD8-8FDA-4947-8B13-0940152D28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00775" y="4641121"/>
              <a:ext cx="754378" cy="142588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8026AC2B-D1DA-4A62-8438-5DBCE6B6716B}"/>
                </a:ext>
              </a:extLst>
            </p:cNvPr>
            <p:cNvSpPr/>
            <p:nvPr/>
          </p:nvSpPr>
          <p:spPr>
            <a:xfrm>
              <a:off x="6152753" y="6024773"/>
              <a:ext cx="96044" cy="9604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9AD1A4CA-C9AC-44B0-9659-DE54E1605F36}"/>
                </a:ext>
              </a:extLst>
            </p:cNvPr>
            <p:cNvCxnSpPr>
              <a:cxnSpLocks/>
            </p:cNvCxnSpPr>
            <p:nvPr/>
          </p:nvCxnSpPr>
          <p:spPr>
            <a:xfrm>
              <a:off x="6955153" y="4641121"/>
              <a:ext cx="2019775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ABD03D59-9B42-47E5-883C-C95C426FAFA9}"/>
              </a:ext>
            </a:extLst>
          </p:cNvPr>
          <p:cNvGrpSpPr/>
          <p:nvPr/>
        </p:nvGrpSpPr>
        <p:grpSpPr>
          <a:xfrm flipH="1">
            <a:off x="3265862" y="4086480"/>
            <a:ext cx="2966266" cy="554641"/>
            <a:chOff x="6008661" y="4848577"/>
            <a:chExt cx="2966266" cy="554641"/>
          </a:xfrm>
        </p:grpSpPr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753A81F0-E0CA-4649-BF78-996E20D625E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56683" y="4848577"/>
              <a:ext cx="669982" cy="503569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956AD286-781F-421E-A6FB-A54FF5678C15}"/>
                </a:ext>
              </a:extLst>
            </p:cNvPr>
            <p:cNvSpPr/>
            <p:nvPr/>
          </p:nvSpPr>
          <p:spPr>
            <a:xfrm>
              <a:off x="6008661" y="5307174"/>
              <a:ext cx="96044" cy="9604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F8CD81FB-EA8A-4630-B4A8-2D6A2F23D2C8}"/>
                </a:ext>
              </a:extLst>
            </p:cNvPr>
            <p:cNvCxnSpPr>
              <a:cxnSpLocks/>
            </p:cNvCxnSpPr>
            <p:nvPr/>
          </p:nvCxnSpPr>
          <p:spPr>
            <a:xfrm>
              <a:off x="6754389" y="4849094"/>
              <a:ext cx="2220538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07CA6F5-EA03-4272-8852-C98A24969A07}"/>
              </a:ext>
            </a:extLst>
          </p:cNvPr>
          <p:cNvGrpSpPr/>
          <p:nvPr/>
        </p:nvGrpSpPr>
        <p:grpSpPr>
          <a:xfrm>
            <a:off x="2706724" y="3126095"/>
            <a:ext cx="1987408" cy="540490"/>
            <a:chOff x="2283110" y="3088097"/>
            <a:chExt cx="1987408" cy="54049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096739D-09FD-4E50-8C67-311FCE0A577B}"/>
                </a:ext>
              </a:extLst>
            </p:cNvPr>
            <p:cNvGrpSpPr/>
            <p:nvPr/>
          </p:nvGrpSpPr>
          <p:grpSpPr>
            <a:xfrm>
              <a:off x="2283110" y="3088097"/>
              <a:ext cx="1987408" cy="540490"/>
              <a:chOff x="-3074626" y="448529"/>
              <a:chExt cx="1987408" cy="540490"/>
            </a:xfrm>
          </p:grpSpPr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262A95C6-01AC-4676-BAA5-0F282BAB5EDC}"/>
                  </a:ext>
                </a:extLst>
              </p:cNvPr>
              <p:cNvSpPr/>
              <p:nvPr/>
            </p:nvSpPr>
            <p:spPr>
              <a:xfrm>
                <a:off x="-3074626" y="448529"/>
                <a:ext cx="1508760" cy="54049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  <a:prstDash val="dash"/>
              </a:ln>
              <a:effectLst>
                <a:outerShdw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92B2A2D0-8909-4D86-A129-61C8829E9F09}"/>
                  </a:ext>
                </a:extLst>
              </p:cNvPr>
              <p:cNvSpPr txBox="1"/>
              <p:nvPr/>
            </p:nvSpPr>
            <p:spPr>
              <a:xfrm>
                <a:off x="-2627040" y="527354"/>
                <a:ext cx="15398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สืบพันธุ์</a:t>
                </a: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1EE0BD84-AB5C-45C1-9DD9-3C69A6264788}"/>
                  </a:ext>
                </a:extLst>
              </p:cNvPr>
              <p:cNvSpPr/>
              <p:nvPr/>
            </p:nvSpPr>
            <p:spPr>
              <a:xfrm>
                <a:off x="-2772607" y="715163"/>
                <a:ext cx="73260" cy="75834"/>
              </a:xfrm>
              <a:prstGeom prst="ellipse">
                <a:avLst/>
              </a:prstGeom>
              <a:solidFill>
                <a:srgbClr val="FFAF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314F4471-3BA8-4512-9001-3B4C5C43548B}"/>
                </a:ext>
              </a:extLst>
            </p:cNvPr>
            <p:cNvSpPr/>
            <p:nvPr/>
          </p:nvSpPr>
          <p:spPr>
            <a:xfrm>
              <a:off x="2334260" y="3144080"/>
              <a:ext cx="1404551" cy="427548"/>
            </a:xfrm>
            <a:prstGeom prst="roundRect">
              <a:avLst/>
            </a:prstGeom>
            <a:noFill/>
            <a:ln>
              <a:solidFill>
                <a:srgbClr val="FFAF6D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8410BD1-71C7-4C9E-83F6-02C08E2897D5}"/>
              </a:ext>
            </a:extLst>
          </p:cNvPr>
          <p:cNvGrpSpPr/>
          <p:nvPr/>
        </p:nvGrpSpPr>
        <p:grpSpPr>
          <a:xfrm>
            <a:off x="8012266" y="2971075"/>
            <a:ext cx="2879052" cy="1203851"/>
            <a:chOff x="12336472" y="3550920"/>
            <a:chExt cx="2879052" cy="1203851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437B0A02-DA29-4643-8D9A-7B3EF22E6F30}"/>
                </a:ext>
              </a:extLst>
            </p:cNvPr>
            <p:cNvSpPr/>
            <p:nvPr/>
          </p:nvSpPr>
          <p:spPr>
            <a:xfrm>
              <a:off x="12336472" y="3550920"/>
              <a:ext cx="2354457" cy="1203851"/>
            </a:xfrm>
            <a:prstGeom prst="roundRect">
              <a:avLst/>
            </a:prstGeom>
            <a:solidFill>
              <a:schemeClr val="bg1"/>
            </a:solidFill>
            <a:ln>
              <a:noFill/>
              <a:prstDash val="dash"/>
            </a:ln>
            <a:effectLst>
              <a:outerShdw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7FAFC1A3-0893-48FC-8DC1-37C4C34EA60D}"/>
                </a:ext>
              </a:extLst>
            </p:cNvPr>
            <p:cNvSpPr txBox="1"/>
            <p:nvPr/>
          </p:nvSpPr>
          <p:spPr>
            <a:xfrm>
              <a:off x="12807788" y="3711797"/>
              <a:ext cx="24077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หายใจและคายน้ำ</a:t>
              </a: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D65DCC2-A39F-42BB-90FF-DCDA41E71E9D}"/>
                </a:ext>
              </a:extLst>
            </p:cNvPr>
            <p:cNvSpPr/>
            <p:nvPr/>
          </p:nvSpPr>
          <p:spPr>
            <a:xfrm>
              <a:off x="12662220" y="3898028"/>
              <a:ext cx="73260" cy="75834"/>
            </a:xfrm>
            <a:prstGeom prst="ellipse">
              <a:avLst/>
            </a:prstGeom>
            <a:solidFill>
              <a:srgbClr val="FFA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3EA1B2E9-382A-46EE-9B35-0F38818F6026}"/>
                </a:ext>
              </a:extLst>
            </p:cNvPr>
            <p:cNvSpPr txBox="1"/>
            <p:nvPr/>
          </p:nvSpPr>
          <p:spPr>
            <a:xfrm>
              <a:off x="12804911" y="4138890"/>
              <a:ext cx="223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สร้างอาหาร</a:t>
              </a: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80A10528-36CA-4279-96AC-A941F3019253}"/>
                </a:ext>
              </a:extLst>
            </p:cNvPr>
            <p:cNvSpPr/>
            <p:nvPr/>
          </p:nvSpPr>
          <p:spPr>
            <a:xfrm>
              <a:off x="12659344" y="4325121"/>
              <a:ext cx="73260" cy="75834"/>
            </a:xfrm>
            <a:prstGeom prst="ellipse">
              <a:avLst/>
            </a:prstGeom>
            <a:solidFill>
              <a:srgbClr val="FFA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871E9F42-12F0-4E3D-B2E9-A667AFAE559D}"/>
                </a:ext>
              </a:extLst>
            </p:cNvPr>
            <p:cNvSpPr/>
            <p:nvPr/>
          </p:nvSpPr>
          <p:spPr>
            <a:xfrm>
              <a:off x="12383166" y="3604062"/>
              <a:ext cx="2260770" cy="1086194"/>
            </a:xfrm>
            <a:prstGeom prst="roundRect">
              <a:avLst/>
            </a:prstGeom>
            <a:noFill/>
            <a:ln>
              <a:solidFill>
                <a:srgbClr val="FFAF6D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11A52CE-F8E5-46DF-8F13-55A59C99CB75}"/>
              </a:ext>
            </a:extLst>
          </p:cNvPr>
          <p:cNvGrpSpPr/>
          <p:nvPr/>
        </p:nvGrpSpPr>
        <p:grpSpPr>
          <a:xfrm>
            <a:off x="7542527" y="4941576"/>
            <a:ext cx="4595262" cy="1132241"/>
            <a:chOff x="12556722" y="5447173"/>
            <a:chExt cx="4595262" cy="1132241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38CAA407-8BDE-4AC8-9023-298B105E95F1}"/>
                </a:ext>
              </a:extLst>
            </p:cNvPr>
            <p:cNvSpPr/>
            <p:nvPr/>
          </p:nvSpPr>
          <p:spPr>
            <a:xfrm>
              <a:off x="12556722" y="5447173"/>
              <a:ext cx="3689227" cy="1132241"/>
            </a:xfrm>
            <a:prstGeom prst="roundRect">
              <a:avLst/>
            </a:prstGeom>
            <a:solidFill>
              <a:schemeClr val="bg1"/>
            </a:solidFill>
            <a:ln>
              <a:noFill/>
              <a:prstDash val="dash"/>
            </a:ln>
            <a:effectLst>
              <a:outerShdw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8440D8A3-E6BF-42F5-84B6-4631548E0F03}"/>
                </a:ext>
              </a:extLst>
            </p:cNvPr>
            <p:cNvSpPr txBox="1"/>
            <p:nvPr/>
          </p:nvSpPr>
          <p:spPr>
            <a:xfrm>
              <a:off x="13028036" y="5594940"/>
              <a:ext cx="35546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ดูดน้ำและธาตุอาหารในดิน</a:t>
              </a: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99C4B2B-E689-4D53-89E9-EED01997DEC5}"/>
                </a:ext>
              </a:extLst>
            </p:cNvPr>
            <p:cNvSpPr/>
            <p:nvPr/>
          </p:nvSpPr>
          <p:spPr>
            <a:xfrm>
              <a:off x="12882469" y="5781171"/>
              <a:ext cx="73260" cy="75834"/>
            </a:xfrm>
            <a:prstGeom prst="ellipse">
              <a:avLst/>
            </a:prstGeom>
            <a:solidFill>
              <a:srgbClr val="FFA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92F200B-048D-4EC2-A3A9-21072A7F49E9}"/>
                </a:ext>
              </a:extLst>
            </p:cNvPr>
            <p:cNvSpPr txBox="1"/>
            <p:nvPr/>
          </p:nvSpPr>
          <p:spPr>
            <a:xfrm>
              <a:off x="13025160" y="6015034"/>
              <a:ext cx="41268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ช่วยยึดลำต้นของพืชให้ตั้งอยู่บนดิน</a:t>
              </a: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E50E5D4C-6677-406E-806D-F6D675DCC6A4}"/>
                </a:ext>
              </a:extLst>
            </p:cNvPr>
            <p:cNvSpPr/>
            <p:nvPr/>
          </p:nvSpPr>
          <p:spPr>
            <a:xfrm>
              <a:off x="12879593" y="6201265"/>
              <a:ext cx="73260" cy="75834"/>
            </a:xfrm>
            <a:prstGeom prst="ellipse">
              <a:avLst/>
            </a:prstGeom>
            <a:solidFill>
              <a:srgbClr val="FFA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AEFE1066-B411-4D36-BD70-7FABF8A17165}"/>
                </a:ext>
              </a:extLst>
            </p:cNvPr>
            <p:cNvSpPr/>
            <p:nvPr/>
          </p:nvSpPr>
          <p:spPr>
            <a:xfrm>
              <a:off x="12634280" y="5511101"/>
              <a:ext cx="3554646" cy="1015200"/>
            </a:xfrm>
            <a:prstGeom prst="roundRect">
              <a:avLst/>
            </a:prstGeom>
            <a:noFill/>
            <a:ln>
              <a:solidFill>
                <a:srgbClr val="FFAF6D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A54412B-0511-4410-8486-88708FEEFDF1}"/>
              </a:ext>
            </a:extLst>
          </p:cNvPr>
          <p:cNvGrpSpPr/>
          <p:nvPr/>
        </p:nvGrpSpPr>
        <p:grpSpPr>
          <a:xfrm>
            <a:off x="1138656" y="4421259"/>
            <a:ext cx="3698824" cy="1499403"/>
            <a:chOff x="616514" y="4421259"/>
            <a:chExt cx="3698824" cy="1499403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19834780-A161-46CF-B6B4-87958FEAC7B9}"/>
                </a:ext>
              </a:extLst>
            </p:cNvPr>
            <p:cNvGrpSpPr/>
            <p:nvPr/>
          </p:nvGrpSpPr>
          <p:grpSpPr>
            <a:xfrm>
              <a:off x="616514" y="4421259"/>
              <a:ext cx="3698824" cy="1499403"/>
              <a:chOff x="4140201" y="3514683"/>
              <a:chExt cx="3698824" cy="1499403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EB0BE9CB-6F18-4EF0-9F5B-75C62217C76F}"/>
                  </a:ext>
                </a:extLst>
              </p:cNvPr>
              <p:cNvGrpSpPr/>
              <p:nvPr/>
            </p:nvGrpSpPr>
            <p:grpSpPr>
              <a:xfrm>
                <a:off x="4140201" y="3514683"/>
                <a:ext cx="3698824" cy="1499403"/>
                <a:chOff x="-4600574" y="2330408"/>
                <a:chExt cx="3698824" cy="1499403"/>
              </a:xfrm>
            </p:grpSpPr>
            <p:sp>
              <p:nvSpPr>
                <p:cNvPr id="62" name="Rectangle: Rounded Corners 61">
                  <a:extLst>
                    <a:ext uri="{FF2B5EF4-FFF2-40B4-BE49-F238E27FC236}">
                      <a16:creationId xmlns:a16="http://schemas.microsoft.com/office/drawing/2014/main" id="{9EB2BAD1-1DBD-4166-B10B-C76804149DB1}"/>
                    </a:ext>
                  </a:extLst>
                </p:cNvPr>
                <p:cNvSpPr/>
                <p:nvPr/>
              </p:nvSpPr>
              <p:spPr>
                <a:xfrm>
                  <a:off x="-4600574" y="2330408"/>
                  <a:ext cx="3698824" cy="1499403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  <a:prstDash val="dash"/>
                </a:ln>
                <a:effectLst>
                  <a:outerShdw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4857ACC4-A580-449C-9FCC-444071D73F05}"/>
                    </a:ext>
                  </a:extLst>
                </p:cNvPr>
                <p:cNvSpPr txBox="1"/>
                <p:nvPr/>
              </p:nvSpPr>
              <p:spPr>
                <a:xfrm>
                  <a:off x="-4129261" y="2441617"/>
                  <a:ext cx="2896947" cy="8925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2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ลำเลียงน้ำ ธาตุอาหาร และอาหาร</a:t>
                  </a:r>
                </a:p>
                <a:p>
                  <a:r>
                    <a:rPr lang="th-TH" sz="2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ไปสู่ส่วนต่าง ๆ</a:t>
                  </a:r>
                  <a:r>
                    <a:rPr lang="th-TH" sz="28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ของพืช</a:t>
                  </a:r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7E882578-508C-40E6-B9AE-227D6E8D61C5}"/>
                    </a:ext>
                  </a:extLst>
                </p:cNvPr>
                <p:cNvSpPr/>
                <p:nvPr/>
              </p:nvSpPr>
              <p:spPr>
                <a:xfrm>
                  <a:off x="-4274828" y="2627848"/>
                  <a:ext cx="73260" cy="75834"/>
                </a:xfrm>
                <a:prstGeom prst="ellipse">
                  <a:avLst/>
                </a:prstGeom>
                <a:solidFill>
                  <a:srgbClr val="FFAF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AB3E70B4-90C4-4498-A59C-6DD219911914}"/>
                  </a:ext>
                </a:extLst>
              </p:cNvPr>
              <p:cNvSpPr txBox="1"/>
              <p:nvPr/>
            </p:nvSpPr>
            <p:spPr>
              <a:xfrm>
                <a:off x="4617265" y="4460370"/>
                <a:ext cx="21820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4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ชูกิ่ง ก้าน และใบ ของพืช</a:t>
                </a: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5001DCDA-5082-4068-8C30-30279AB33428}"/>
                  </a:ext>
                </a:extLst>
              </p:cNvPr>
              <p:cNvSpPr/>
              <p:nvPr/>
            </p:nvSpPr>
            <p:spPr>
              <a:xfrm>
                <a:off x="4471698" y="4646601"/>
                <a:ext cx="73260" cy="75834"/>
              </a:xfrm>
              <a:prstGeom prst="ellipse">
                <a:avLst/>
              </a:prstGeom>
              <a:solidFill>
                <a:srgbClr val="FFAF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2B186FB2-5DEE-49C2-89FA-DEDB7795D674}"/>
                </a:ext>
              </a:extLst>
            </p:cNvPr>
            <p:cNvSpPr/>
            <p:nvPr/>
          </p:nvSpPr>
          <p:spPr>
            <a:xfrm>
              <a:off x="677841" y="4477561"/>
              <a:ext cx="3585978" cy="1394248"/>
            </a:xfrm>
            <a:prstGeom prst="roundRect">
              <a:avLst/>
            </a:prstGeom>
            <a:noFill/>
            <a:ln>
              <a:solidFill>
                <a:srgbClr val="FFAF6D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A9563F9-4C92-48D4-B9BF-4EDE9F01326C}"/>
              </a:ext>
            </a:extLst>
          </p:cNvPr>
          <p:cNvGrpSpPr/>
          <p:nvPr/>
        </p:nvGrpSpPr>
        <p:grpSpPr>
          <a:xfrm>
            <a:off x="2688090" y="2476255"/>
            <a:ext cx="1508760" cy="664522"/>
            <a:chOff x="764064" y="2745015"/>
            <a:chExt cx="1508760" cy="664522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21DF1E91-EAD3-4808-BF93-659B6DBED0BB}"/>
                </a:ext>
              </a:extLst>
            </p:cNvPr>
            <p:cNvSpPr/>
            <p:nvPr/>
          </p:nvSpPr>
          <p:spPr>
            <a:xfrm>
              <a:off x="764064" y="2815662"/>
              <a:ext cx="1508760" cy="472006"/>
            </a:xfrm>
            <a:prstGeom prst="roundRect">
              <a:avLst>
                <a:gd name="adj" fmla="val 50000"/>
              </a:avLst>
            </a:prstGeom>
            <a:solidFill>
              <a:srgbClr val="EF6C00"/>
            </a:solidFill>
            <a:ln w="19050">
              <a:solidFill>
                <a:schemeClr val="bg1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E0E650D8-6C7E-42F9-9D32-5DA452886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7996" y="2745015"/>
              <a:ext cx="1146147" cy="66452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916C53F-FABE-4B5A-A107-FE31EDC2470C}"/>
              </a:ext>
            </a:extLst>
          </p:cNvPr>
          <p:cNvGrpSpPr/>
          <p:nvPr/>
        </p:nvGrpSpPr>
        <p:grpSpPr>
          <a:xfrm>
            <a:off x="8414231" y="2346464"/>
            <a:ext cx="1508760" cy="670618"/>
            <a:chOff x="8925402" y="3151543"/>
            <a:chExt cx="1508760" cy="670618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46163529-230E-482A-A8E2-BE6B1855AEF1}"/>
                </a:ext>
              </a:extLst>
            </p:cNvPr>
            <p:cNvSpPr/>
            <p:nvPr/>
          </p:nvSpPr>
          <p:spPr>
            <a:xfrm>
              <a:off x="8925402" y="3193486"/>
              <a:ext cx="1508760" cy="475488"/>
            </a:xfrm>
            <a:prstGeom prst="roundRect">
              <a:avLst>
                <a:gd name="adj" fmla="val 50000"/>
              </a:avLst>
            </a:prstGeom>
            <a:solidFill>
              <a:srgbClr val="EF6C00"/>
            </a:solidFill>
            <a:ln w="19050">
              <a:solidFill>
                <a:schemeClr val="bg1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BFBF56D9-09BB-438C-BAC6-09DCA0B31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227469" y="3151543"/>
              <a:ext cx="914479" cy="670618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3466F75-5B88-4422-9E53-6840D9814044}"/>
              </a:ext>
            </a:extLst>
          </p:cNvPr>
          <p:cNvGrpSpPr/>
          <p:nvPr/>
        </p:nvGrpSpPr>
        <p:grpSpPr>
          <a:xfrm>
            <a:off x="8603932" y="4305430"/>
            <a:ext cx="1508760" cy="670618"/>
            <a:chOff x="7386162" y="5103466"/>
            <a:chExt cx="1508760" cy="670618"/>
          </a:xfrm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376B1722-4629-4EAC-83DF-46853498AD39}"/>
                </a:ext>
              </a:extLst>
            </p:cNvPr>
            <p:cNvSpPr/>
            <p:nvPr/>
          </p:nvSpPr>
          <p:spPr>
            <a:xfrm>
              <a:off x="7386162" y="5174686"/>
              <a:ext cx="1508760" cy="475488"/>
            </a:xfrm>
            <a:prstGeom prst="roundRect">
              <a:avLst>
                <a:gd name="adj" fmla="val 50000"/>
              </a:avLst>
            </a:prstGeom>
            <a:solidFill>
              <a:srgbClr val="EF6C00"/>
            </a:solidFill>
            <a:ln w="19050">
              <a:solidFill>
                <a:schemeClr val="bg1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1774FB4D-3ED8-441C-9B0C-0B6E70C41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668592" y="5103466"/>
              <a:ext cx="1085182" cy="670618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054721F-406F-4E76-A09C-4172E04E7167}"/>
              </a:ext>
            </a:extLst>
          </p:cNvPr>
          <p:cNvGrpSpPr/>
          <p:nvPr/>
        </p:nvGrpSpPr>
        <p:grpSpPr>
          <a:xfrm>
            <a:off x="2235038" y="3850383"/>
            <a:ext cx="1523474" cy="670618"/>
            <a:chOff x="818040" y="4541204"/>
            <a:chExt cx="1523474" cy="670618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5711DEBE-637D-4058-8984-89991C0A2D2D}"/>
                </a:ext>
              </a:extLst>
            </p:cNvPr>
            <p:cNvSpPr/>
            <p:nvPr/>
          </p:nvSpPr>
          <p:spPr>
            <a:xfrm>
              <a:off x="818040" y="4558736"/>
              <a:ext cx="1506060" cy="475488"/>
            </a:xfrm>
            <a:prstGeom prst="roundRect">
              <a:avLst>
                <a:gd name="adj" fmla="val 50000"/>
              </a:avLst>
            </a:prstGeom>
            <a:solidFill>
              <a:srgbClr val="EF6C00"/>
            </a:solidFill>
            <a:ln w="19050">
              <a:solidFill>
                <a:schemeClr val="bg1"/>
              </a:solidFill>
              <a:prstDash val="solid"/>
            </a:ln>
            <a:effectLst>
              <a:outerShdw dist="38100" dir="5400000" algn="t" rotWithShape="0">
                <a:srgbClr val="BFBFB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14492152-87CF-40EA-9476-91C67C03E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63699" y="4541204"/>
              <a:ext cx="1377815" cy="670618"/>
            </a:xfrm>
            <a:prstGeom prst="rect">
              <a:avLst/>
            </a:prstGeom>
          </p:spPr>
        </p:pic>
      </p:grpSp>
      <p:pic>
        <p:nvPicPr>
          <p:cNvPr id="119" name="Graphic 118">
            <a:extLst>
              <a:ext uri="{FF2B5EF4-FFF2-40B4-BE49-F238E27FC236}">
                <a16:creationId xmlns:a16="http://schemas.microsoft.com/office/drawing/2014/main" id="{C75BC78C-1DC8-40EC-8B30-56E0416D14A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7439265">
            <a:off x="3980121" y="2749340"/>
            <a:ext cx="369473" cy="468000"/>
          </a:xfrm>
          <a:prstGeom prst="rect">
            <a:avLst/>
          </a:prstGeom>
        </p:spPr>
      </p:pic>
      <p:pic>
        <p:nvPicPr>
          <p:cNvPr id="66" name="Picture 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C0FB708-77FC-413F-BB7A-D30BDBAFAB7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70" name="Picture 69">
            <a:hlinkClick r:id="rId15" action="ppaction://hlinksldjump"/>
            <a:extLst>
              <a:ext uri="{FF2B5EF4-FFF2-40B4-BE49-F238E27FC236}">
                <a16:creationId xmlns:a16="http://schemas.microsoft.com/office/drawing/2014/main" id="{40EEBE21-7173-4F5F-8FA8-164061554D4C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277CE9F2-BF90-4375-A2B9-993AE91EE9D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7439265">
            <a:off x="3572084" y="4043066"/>
            <a:ext cx="369473" cy="4680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C1E9D1C1-AC15-496E-9BB9-1DCE928D6F3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7439265">
            <a:off x="9759311" y="2596616"/>
            <a:ext cx="369473" cy="468000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5EC9EADE-B4CD-4CC2-8EFA-9B52299BDC5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7439265">
            <a:off x="9939544" y="4567977"/>
            <a:ext cx="369473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4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75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375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75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375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75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375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5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375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351CCBF-8FE7-4D1F-A194-0F95BFF5C587}"/>
              </a:ext>
            </a:extLst>
          </p:cNvPr>
          <p:cNvSpPr/>
          <p:nvPr/>
        </p:nvSpPr>
        <p:spPr>
          <a:xfrm>
            <a:off x="3672729" y="2652416"/>
            <a:ext cx="1136831" cy="515928"/>
          </a:xfrm>
          <a:prstGeom prst="roundRect">
            <a:avLst>
              <a:gd name="adj" fmla="val 50000"/>
            </a:avLst>
          </a:prstGeom>
          <a:solidFill>
            <a:srgbClr val="FFE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E249783-8F29-4AE0-94CE-6DA566439965}"/>
              </a:ext>
            </a:extLst>
          </p:cNvPr>
          <p:cNvSpPr/>
          <p:nvPr/>
        </p:nvSpPr>
        <p:spPr>
          <a:xfrm flipH="1">
            <a:off x="9552348" y="3756672"/>
            <a:ext cx="78582" cy="1476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B76C5CC-2C77-4433-A668-9DE69FE137C1}"/>
              </a:ext>
            </a:extLst>
          </p:cNvPr>
          <p:cNvSpPr/>
          <p:nvPr/>
        </p:nvSpPr>
        <p:spPr>
          <a:xfrm flipH="1">
            <a:off x="9316604" y="3737623"/>
            <a:ext cx="138114" cy="2000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097B987-4E6B-4A6B-A18F-8608018B777B}"/>
              </a:ext>
            </a:extLst>
          </p:cNvPr>
          <p:cNvSpPr/>
          <p:nvPr/>
        </p:nvSpPr>
        <p:spPr>
          <a:xfrm>
            <a:off x="8740094" y="3117370"/>
            <a:ext cx="1960931" cy="35242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BF2859F-B504-45BC-8757-79B24945C596}"/>
              </a:ext>
            </a:extLst>
          </p:cNvPr>
          <p:cNvSpPr/>
          <p:nvPr/>
        </p:nvSpPr>
        <p:spPr>
          <a:xfrm>
            <a:off x="1730564" y="3669127"/>
            <a:ext cx="1187450" cy="35242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FD0B05F-A657-4AB0-821D-692FB169C7DF}"/>
              </a:ext>
            </a:extLst>
          </p:cNvPr>
          <p:cNvSpPr/>
          <p:nvPr/>
        </p:nvSpPr>
        <p:spPr>
          <a:xfrm>
            <a:off x="1706751" y="3664365"/>
            <a:ext cx="1355141" cy="304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E3A15D6-6F54-4659-B1B9-C01F2DBC0E8D}"/>
              </a:ext>
            </a:extLst>
          </p:cNvPr>
          <p:cNvGrpSpPr/>
          <p:nvPr/>
        </p:nvGrpSpPr>
        <p:grpSpPr>
          <a:xfrm>
            <a:off x="790705" y="3533800"/>
            <a:ext cx="376898" cy="553998"/>
            <a:chOff x="792278" y="1122871"/>
            <a:chExt cx="338559" cy="497644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4893D8D-B4BB-4A17-9926-F3EFA66E9D2F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E48639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38CD43E-A43F-4E50-9947-759354A8E079}"/>
                </a:ext>
              </a:extLst>
            </p:cNvPr>
            <p:cNvSpPr/>
            <p:nvPr/>
          </p:nvSpPr>
          <p:spPr>
            <a:xfrm>
              <a:off x="819806" y="1122871"/>
              <a:ext cx="296917" cy="4976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77F499D-7AC0-4919-9CF1-0DDDA97373B6}"/>
              </a:ext>
            </a:extLst>
          </p:cNvPr>
          <p:cNvGrpSpPr/>
          <p:nvPr/>
        </p:nvGrpSpPr>
        <p:grpSpPr>
          <a:xfrm>
            <a:off x="2556308" y="4049698"/>
            <a:ext cx="2024608" cy="523220"/>
            <a:chOff x="646143" y="4070212"/>
            <a:chExt cx="2024608" cy="52322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4312CC6-BC89-4F2F-A5A2-391C2F57C5E1}"/>
                </a:ext>
              </a:extLst>
            </p:cNvPr>
            <p:cNvSpPr txBox="1"/>
            <p:nvPr/>
          </p:nvSpPr>
          <p:spPr>
            <a:xfrm>
              <a:off x="791710" y="4070212"/>
              <a:ext cx="18790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มีดอกเพื่อ</a:t>
              </a:r>
              <a:r>
                <a:rPr lang="th-TH" sz="2800" b="1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สืบพันธุ์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84332604-32EA-4522-809E-CF5B7BD2D7F1}"/>
                </a:ext>
              </a:extLst>
            </p:cNvPr>
            <p:cNvSpPr/>
            <p:nvPr/>
          </p:nvSpPr>
          <p:spPr>
            <a:xfrm>
              <a:off x="646143" y="4265968"/>
              <a:ext cx="73260" cy="75834"/>
            </a:xfrm>
            <a:prstGeom prst="ellipse">
              <a:avLst/>
            </a:prstGeom>
            <a:solidFill>
              <a:srgbClr val="EBA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861028D-ED08-4C02-AE5C-518AF1FA30D1}"/>
              </a:ext>
            </a:extLst>
          </p:cNvPr>
          <p:cNvGrpSpPr/>
          <p:nvPr/>
        </p:nvGrpSpPr>
        <p:grpSpPr>
          <a:xfrm>
            <a:off x="2556308" y="4531237"/>
            <a:ext cx="2430167" cy="954107"/>
            <a:chOff x="646143" y="4070212"/>
            <a:chExt cx="2430167" cy="95410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7742AEE-D5CC-456F-8EED-E992FF502737}"/>
                </a:ext>
              </a:extLst>
            </p:cNvPr>
            <p:cNvSpPr txBox="1"/>
            <p:nvPr/>
          </p:nvSpPr>
          <p:spPr>
            <a:xfrm>
              <a:off x="791710" y="4070212"/>
              <a:ext cx="228460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สืบพันธุ์แบบ</a:t>
              </a:r>
              <a:r>
                <a:rPr lang="th-TH" sz="2800" b="1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อาศัยเพศ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และแบบ</a:t>
              </a:r>
              <a:r>
                <a:rPr lang="th-TH" sz="2800" b="1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ไม่อาศัยเพศ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291B991-CB3E-4630-9DFE-D161804A0311}"/>
                </a:ext>
              </a:extLst>
            </p:cNvPr>
            <p:cNvSpPr/>
            <p:nvPr/>
          </p:nvSpPr>
          <p:spPr>
            <a:xfrm>
              <a:off x="646143" y="4265968"/>
              <a:ext cx="73260" cy="75834"/>
            </a:xfrm>
            <a:prstGeom prst="ellipse">
              <a:avLst/>
            </a:prstGeom>
            <a:solidFill>
              <a:srgbClr val="EBA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0212486-C5F2-438D-ABB7-061AD6BE8B01}"/>
              </a:ext>
            </a:extLst>
          </p:cNvPr>
          <p:cNvGrpSpPr/>
          <p:nvPr/>
        </p:nvGrpSpPr>
        <p:grpSpPr>
          <a:xfrm>
            <a:off x="8294755" y="4052915"/>
            <a:ext cx="2923892" cy="523220"/>
            <a:chOff x="646143" y="4070212"/>
            <a:chExt cx="2923892" cy="52322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02866F5-2B69-4F4D-AC3D-9C29376863B3}"/>
                </a:ext>
              </a:extLst>
            </p:cNvPr>
            <p:cNvSpPr txBox="1"/>
            <p:nvPr/>
          </p:nvSpPr>
          <p:spPr>
            <a:xfrm>
              <a:off x="791710" y="4070212"/>
              <a:ext cx="27783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ไม่มีดอก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ตลอดการดำรงชีวิต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153DB49-C9A3-427E-AD22-058FAFB24CCB}"/>
                </a:ext>
              </a:extLst>
            </p:cNvPr>
            <p:cNvSpPr/>
            <p:nvPr/>
          </p:nvSpPr>
          <p:spPr>
            <a:xfrm>
              <a:off x="646143" y="4265968"/>
              <a:ext cx="73260" cy="75834"/>
            </a:xfrm>
            <a:prstGeom prst="ellipse">
              <a:avLst/>
            </a:prstGeom>
            <a:solidFill>
              <a:srgbClr val="8097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8EC0387-33C0-4B50-AE8D-D404AE82D31D}"/>
              </a:ext>
            </a:extLst>
          </p:cNvPr>
          <p:cNvGrpSpPr/>
          <p:nvPr/>
        </p:nvGrpSpPr>
        <p:grpSpPr>
          <a:xfrm>
            <a:off x="8294120" y="4537564"/>
            <a:ext cx="3670891" cy="523220"/>
            <a:chOff x="646143" y="4070212"/>
            <a:chExt cx="3670891" cy="52322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35F6872-7EF6-4B34-95D0-9404584E76F5}"/>
                </a:ext>
              </a:extLst>
            </p:cNvPr>
            <p:cNvSpPr txBox="1"/>
            <p:nvPr/>
          </p:nvSpPr>
          <p:spPr>
            <a:xfrm>
              <a:off x="791710" y="4070212"/>
              <a:ext cx="35253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ส่วนใหญ่สืบพันธุ์โดยการ</a:t>
              </a:r>
              <a:r>
                <a:rPr lang="th-TH" sz="2800" b="1" dirty="0">
                  <a:solidFill>
                    <a:srgbClr val="C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สร้างสปอร์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99740BE-3D1D-4949-B687-46E989B98154}"/>
                </a:ext>
              </a:extLst>
            </p:cNvPr>
            <p:cNvSpPr/>
            <p:nvPr/>
          </p:nvSpPr>
          <p:spPr>
            <a:xfrm>
              <a:off x="646143" y="4265968"/>
              <a:ext cx="73260" cy="75834"/>
            </a:xfrm>
            <a:prstGeom prst="ellipse">
              <a:avLst/>
            </a:prstGeom>
            <a:solidFill>
              <a:srgbClr val="8097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C7906D84-8EA9-4B03-9BE1-20403B69095A}"/>
              </a:ext>
            </a:extLst>
          </p:cNvPr>
          <p:cNvSpPr txBox="1"/>
          <p:nvPr/>
        </p:nvSpPr>
        <p:spPr>
          <a:xfrm>
            <a:off x="8439687" y="5063209"/>
            <a:ext cx="32175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ตัวอย่างพืช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เฟิน มอสส์ ปรง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หางสิงห์ 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8808311-E30E-4E00-84BF-19FFEC3D4337}"/>
              </a:ext>
            </a:extLst>
          </p:cNvPr>
          <p:cNvSpPr/>
          <p:nvPr/>
        </p:nvSpPr>
        <p:spPr>
          <a:xfrm>
            <a:off x="8294120" y="5258965"/>
            <a:ext cx="73260" cy="75834"/>
          </a:xfrm>
          <a:prstGeom prst="ellipse">
            <a:avLst/>
          </a:prstGeom>
          <a:solidFill>
            <a:srgbClr val="8097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96E9114-3397-43D3-B78D-5542567982D2}"/>
              </a:ext>
            </a:extLst>
          </p:cNvPr>
          <p:cNvGrpSpPr/>
          <p:nvPr/>
        </p:nvGrpSpPr>
        <p:grpSpPr>
          <a:xfrm>
            <a:off x="1348614" y="4155050"/>
            <a:ext cx="949024" cy="1969120"/>
            <a:chOff x="2310608" y="3780810"/>
            <a:chExt cx="538162" cy="1116627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39D3FFF3-664E-41F6-A11C-28FD0451EF9F}"/>
                </a:ext>
              </a:extLst>
            </p:cNvPr>
            <p:cNvSpPr/>
            <p:nvPr/>
          </p:nvSpPr>
          <p:spPr>
            <a:xfrm>
              <a:off x="2310608" y="4746624"/>
              <a:ext cx="538162" cy="150813"/>
            </a:xfrm>
            <a:prstGeom prst="ellipse">
              <a:avLst/>
            </a:prstGeom>
            <a:solidFill>
              <a:srgbClr val="F3F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9092365-C69A-4843-B45B-749150D4F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14575" y="3780810"/>
              <a:ext cx="504825" cy="1095770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0C5B21D-C938-4964-837E-A27AF52F7FAC}"/>
              </a:ext>
            </a:extLst>
          </p:cNvPr>
          <p:cNvGrpSpPr/>
          <p:nvPr/>
        </p:nvGrpSpPr>
        <p:grpSpPr>
          <a:xfrm>
            <a:off x="6303559" y="4155050"/>
            <a:ext cx="1817260" cy="1756359"/>
            <a:chOff x="3017598" y="4926864"/>
            <a:chExt cx="1027352" cy="992923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67E12CA-940A-4F62-AF6E-53A2E451A038}"/>
                </a:ext>
              </a:extLst>
            </p:cNvPr>
            <p:cNvSpPr/>
            <p:nvPr/>
          </p:nvSpPr>
          <p:spPr>
            <a:xfrm>
              <a:off x="3269458" y="5768974"/>
              <a:ext cx="538162" cy="150813"/>
            </a:xfrm>
            <a:prstGeom prst="ellipse">
              <a:avLst/>
            </a:prstGeom>
            <a:solidFill>
              <a:srgbClr val="F3F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3061BC2D-7A7B-4928-A57F-195D8AB01B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17598" y="4926864"/>
              <a:ext cx="1027352" cy="957462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DE88BB4-6E72-4FEB-8A0A-21A399CFE2F5}"/>
              </a:ext>
            </a:extLst>
          </p:cNvPr>
          <p:cNvGrpSpPr/>
          <p:nvPr/>
        </p:nvGrpSpPr>
        <p:grpSpPr>
          <a:xfrm>
            <a:off x="6239688" y="3534641"/>
            <a:ext cx="376898" cy="553998"/>
            <a:chOff x="792278" y="1122871"/>
            <a:chExt cx="338559" cy="497644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C310851-ED15-4F7B-BF4E-659ED44281B9}"/>
                </a:ext>
              </a:extLst>
            </p:cNvPr>
            <p:cNvSpPr/>
            <p:nvPr/>
          </p:nvSpPr>
          <p:spPr>
            <a:xfrm>
              <a:off x="792278" y="1175777"/>
              <a:ext cx="338559" cy="338560"/>
            </a:xfrm>
            <a:prstGeom prst="ellipse">
              <a:avLst/>
            </a:prstGeom>
            <a:solidFill>
              <a:srgbClr val="356717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CD36F0A5-6A9B-498A-A648-D6BEB8A2B32A}"/>
                </a:ext>
              </a:extLst>
            </p:cNvPr>
            <p:cNvSpPr/>
            <p:nvPr/>
          </p:nvSpPr>
          <p:spPr>
            <a:xfrm>
              <a:off x="819806" y="1122871"/>
              <a:ext cx="296917" cy="4976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D91D06DF-98F6-4DD1-986F-F5BF00D979AE}"/>
              </a:ext>
            </a:extLst>
          </p:cNvPr>
          <p:cNvSpPr/>
          <p:nvPr/>
        </p:nvSpPr>
        <p:spPr>
          <a:xfrm>
            <a:off x="668391" y="2033488"/>
            <a:ext cx="11065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สิ่งมีชีวิตที่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สร้างอาหารเองได้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จากกระบวนการสังเคราะห์ด้วยแสง โดยใช้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รงควัตถุสีเขียว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ที่เรียกว่า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lnSpc>
                <a:spcPct val="120000"/>
              </a:lnSpc>
            </a:pPr>
            <a:r>
              <a:rPr lang="th-TH" sz="3000" b="1" dirty="0">
                <a:solidFill>
                  <a:srgbClr val="1E9618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คลอโรฟิลล์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แบ่งพืชออกเป็น</a:t>
            </a:r>
            <a:endParaRPr lang="th-TH" sz="2500" dirty="0">
              <a:solidFill>
                <a:srgbClr val="DE690A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0F70AD9-6A92-4AEE-9EFF-06A94BBB25C0}"/>
              </a:ext>
            </a:extLst>
          </p:cNvPr>
          <p:cNvCxnSpPr>
            <a:cxnSpLocks/>
          </p:cNvCxnSpPr>
          <p:nvPr/>
        </p:nvCxnSpPr>
        <p:spPr>
          <a:xfrm>
            <a:off x="5927725" y="3347820"/>
            <a:ext cx="0" cy="319268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3D2AF91-9050-4A91-B011-81619A973B91}"/>
              </a:ext>
            </a:extLst>
          </p:cNvPr>
          <p:cNvGrpSpPr/>
          <p:nvPr/>
        </p:nvGrpSpPr>
        <p:grpSpPr>
          <a:xfrm>
            <a:off x="2556308" y="5433364"/>
            <a:ext cx="3339070" cy="954107"/>
            <a:chOff x="646143" y="4070212"/>
            <a:chExt cx="3339070" cy="954107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5298C71-4E9E-4F76-A696-5F9C04DE73DE}"/>
                </a:ext>
              </a:extLst>
            </p:cNvPr>
            <p:cNvSpPr txBox="1"/>
            <p:nvPr/>
          </p:nvSpPr>
          <p:spPr>
            <a:xfrm>
              <a:off x="791710" y="4070212"/>
              <a:ext cx="3193503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ตัวอย่างพืช เช่น ทานตะวัน มะลิ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มะม่วง ส้ม จอก</a:t>
              </a: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C2A3EACC-FACA-462D-BD60-93B911500A07}"/>
                </a:ext>
              </a:extLst>
            </p:cNvPr>
            <p:cNvSpPr/>
            <p:nvPr/>
          </p:nvSpPr>
          <p:spPr>
            <a:xfrm>
              <a:off x="646143" y="4265968"/>
              <a:ext cx="73260" cy="75834"/>
            </a:xfrm>
            <a:prstGeom prst="ellipse">
              <a:avLst/>
            </a:prstGeom>
            <a:solidFill>
              <a:srgbClr val="EBA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42F68B9-7BD4-41F4-830D-0687B8467F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80" name="Picture 57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801318-40F7-4ABE-AF70-B41FD6C8E8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4BC1ABB2-2504-4DBC-BEAE-A3F96A4FD22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768" y="-104775"/>
            <a:ext cx="1263250" cy="1019175"/>
          </a:xfrm>
          <a:prstGeom prst="rect">
            <a:avLst/>
          </a:prstGeom>
        </p:spPr>
      </p:pic>
      <p:pic>
        <p:nvPicPr>
          <p:cNvPr id="8" name="Picture 7">
            <a:hlinkClick r:id="rId8" action="ppaction://hlinksldjump"/>
            <a:extLst>
              <a:ext uri="{FF2B5EF4-FFF2-40B4-BE49-F238E27FC236}">
                <a16:creationId xmlns:a16="http://schemas.microsoft.com/office/drawing/2014/main" id="{CC592A64-52DC-4710-A551-8A2A7E74C90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A029575-966D-4878-8C3D-21D876AC77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52984" y="172785"/>
            <a:ext cx="3286029" cy="104250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4E622360-937C-469B-825F-A5C29AAF6AF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32748" y="1281702"/>
            <a:ext cx="1926503" cy="7254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DD15BE2-3111-4A4F-9E4F-699DCF4082F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8329" y="2602845"/>
            <a:ext cx="1889924" cy="670618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9560B0A-C1E9-4B52-A969-0220C5E9818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8843" y="3468861"/>
            <a:ext cx="1896020" cy="75597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E240BE2-78E4-4C87-B9A8-686B8F81BCB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48191" y="3468861"/>
            <a:ext cx="2310584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802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F385826-AF42-45DA-A31E-98CCADC84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42F68B9-7BD4-41F4-830D-0687B8467F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80" name="Picture 57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801318-40F7-4ABE-AF70-B41FD6C8E8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B783DA-D80A-475C-8C24-6C50F365FA7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768" y="-104775"/>
            <a:ext cx="1263250" cy="1019175"/>
          </a:xfrm>
          <a:prstGeom prst="rect">
            <a:avLst/>
          </a:prstGeom>
        </p:spPr>
      </p:pic>
      <p:pic>
        <p:nvPicPr>
          <p:cNvPr id="9" name="Picture 8">
            <a:hlinkClick r:id="rId7" action="ppaction://hlinksldjump"/>
            <a:extLst>
              <a:ext uri="{FF2B5EF4-FFF2-40B4-BE49-F238E27FC236}">
                <a16:creationId xmlns:a16="http://schemas.microsoft.com/office/drawing/2014/main" id="{7940B528-2077-4792-82B2-67EAA06225B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8501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269CD31C-7C76-433A-B9F8-9C9DD95393D2}"/>
              </a:ext>
            </a:extLst>
          </p:cNvPr>
          <p:cNvSpPr/>
          <p:nvPr/>
        </p:nvSpPr>
        <p:spPr>
          <a:xfrm>
            <a:off x="1433719" y="2278988"/>
            <a:ext cx="988343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สิ่งมีชีวิตอื่นที่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ไม่ใช่กลุ่มพืชและกลุ่มสัตว์ </a:t>
            </a:r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บางชนิด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ย่อยสลายซากสิ่งมีชีวิต</a:t>
            </a:r>
          </a:p>
          <a:p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บางชนิด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สร้างอาหารเองได้</a:t>
            </a:r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บางชนิด</a:t>
            </a:r>
            <a:r>
              <a:rPr lang="th-TH" sz="3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สร้างอาหารเองไม่ได้</a:t>
            </a:r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เช่น แบคทีเรีย เห็ด รา</a:t>
            </a:r>
            <a:endParaRPr lang="th-TH" sz="35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A50866D-A708-4D2C-9A99-620E93B08F38}"/>
              </a:ext>
            </a:extLst>
          </p:cNvPr>
          <p:cNvSpPr/>
          <p:nvPr/>
        </p:nvSpPr>
        <p:spPr>
          <a:xfrm>
            <a:off x="4761475" y="3892748"/>
            <a:ext cx="101600" cy="203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5D71172-5DEA-4EAC-837B-6019F766E6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288" y="3458179"/>
            <a:ext cx="2119453" cy="1892368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A69175B0-3EFF-4D2A-A359-AA5D35AE9F36}"/>
              </a:ext>
            </a:extLst>
          </p:cNvPr>
          <p:cNvGrpSpPr/>
          <p:nvPr/>
        </p:nvGrpSpPr>
        <p:grpSpPr>
          <a:xfrm>
            <a:off x="4348783" y="3859572"/>
            <a:ext cx="3718884" cy="2175995"/>
            <a:chOff x="4378363" y="3781309"/>
            <a:chExt cx="4145557" cy="2425650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1ED10E7-44C5-4FB7-82DA-2614678773E8}"/>
                </a:ext>
              </a:extLst>
            </p:cNvPr>
            <p:cNvSpPr/>
            <p:nvPr/>
          </p:nvSpPr>
          <p:spPr>
            <a:xfrm>
              <a:off x="4378363" y="5576764"/>
              <a:ext cx="4126702" cy="63019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8EFE0269-184E-4BFE-8506-646F52DBF9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14665" y="3781309"/>
              <a:ext cx="3909255" cy="202702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3F9B12B-9E50-451E-84E8-4EA362EF6DB7}"/>
              </a:ext>
            </a:extLst>
          </p:cNvPr>
          <p:cNvGrpSpPr/>
          <p:nvPr/>
        </p:nvGrpSpPr>
        <p:grpSpPr>
          <a:xfrm>
            <a:off x="8839193" y="3553401"/>
            <a:ext cx="2255520" cy="1966271"/>
            <a:chOff x="9121140" y="3553401"/>
            <a:chExt cx="2255520" cy="196627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9704EBEA-78A1-4518-A22F-B485E9542F9A}"/>
                </a:ext>
              </a:extLst>
            </p:cNvPr>
            <p:cNvGrpSpPr/>
            <p:nvPr/>
          </p:nvGrpSpPr>
          <p:grpSpPr>
            <a:xfrm>
              <a:off x="9121140" y="3553401"/>
              <a:ext cx="2255520" cy="1966271"/>
              <a:chOff x="9121140" y="3553401"/>
              <a:chExt cx="2255520" cy="1966271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41B01C8D-7DAE-4F72-82E2-1CD8B2074911}"/>
                  </a:ext>
                </a:extLst>
              </p:cNvPr>
              <p:cNvSpPr/>
              <p:nvPr/>
            </p:nvSpPr>
            <p:spPr>
              <a:xfrm>
                <a:off x="9121140" y="4798186"/>
                <a:ext cx="2255520" cy="381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C8398527-B06C-4F92-AC24-858EF26A77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546"/>
              <a:stretch/>
            </p:blipFill>
            <p:spPr>
              <a:xfrm>
                <a:off x="9350885" y="3553401"/>
                <a:ext cx="1966271" cy="1966271"/>
              </a:xfrm>
              <a:prstGeom prst="ellipse">
                <a:avLst/>
              </a:prstGeom>
            </p:spPr>
          </p:pic>
        </p:grpSp>
        <p:sp>
          <p:nvSpPr>
            <p:cNvPr id="28" name="Right Arrow 24">
              <a:extLst>
                <a:ext uri="{FF2B5EF4-FFF2-40B4-BE49-F238E27FC236}">
                  <a16:creationId xmlns:a16="http://schemas.microsoft.com/office/drawing/2014/main" id="{0A1863C9-2B4B-4078-A194-A47EDFEC4FE4}"/>
                </a:ext>
              </a:extLst>
            </p:cNvPr>
            <p:cNvSpPr/>
            <p:nvPr/>
          </p:nvSpPr>
          <p:spPr>
            <a:xfrm rot="1055600">
              <a:off x="9549475" y="3918303"/>
              <a:ext cx="600420" cy="404785"/>
            </a:xfrm>
            <a:prstGeom prst="rightArrow">
              <a:avLst>
                <a:gd name="adj1" fmla="val 50000"/>
                <a:gd name="adj2" fmla="val 69788"/>
              </a:avLst>
            </a:prstGeom>
            <a:solidFill>
              <a:srgbClr val="C00000"/>
            </a:solidFill>
            <a:ln>
              <a:solidFill>
                <a:srgbClr val="9A0000"/>
              </a:solidFill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3EE3241-DE8F-48AE-A72F-90115BEE449E}"/>
              </a:ext>
            </a:extLst>
          </p:cNvPr>
          <p:cNvSpPr/>
          <p:nvPr/>
        </p:nvSpPr>
        <p:spPr>
          <a:xfrm>
            <a:off x="1623483" y="5546141"/>
            <a:ext cx="1685327" cy="483410"/>
          </a:xfrm>
          <a:prstGeom prst="roundRect">
            <a:avLst>
              <a:gd name="adj" fmla="val 34314"/>
            </a:avLst>
          </a:prstGeom>
          <a:solidFill>
            <a:srgbClr val="FFEA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C27EC94-490C-4C8E-B86B-F9215BE39D7B}"/>
              </a:ext>
            </a:extLst>
          </p:cNvPr>
          <p:cNvSpPr/>
          <p:nvPr/>
        </p:nvSpPr>
        <p:spPr>
          <a:xfrm>
            <a:off x="9471999" y="5319419"/>
            <a:ext cx="1219654" cy="483410"/>
          </a:xfrm>
          <a:prstGeom prst="roundRect">
            <a:avLst>
              <a:gd name="adj" fmla="val 34314"/>
            </a:avLst>
          </a:prstGeom>
          <a:solidFill>
            <a:srgbClr val="FFEA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E2E9F16-D23B-4C93-A4F3-5D36E32C56B8}"/>
              </a:ext>
            </a:extLst>
          </p:cNvPr>
          <p:cNvSpPr/>
          <p:nvPr/>
        </p:nvSpPr>
        <p:spPr>
          <a:xfrm>
            <a:off x="5704388" y="6150028"/>
            <a:ext cx="1219654" cy="483410"/>
          </a:xfrm>
          <a:prstGeom prst="roundRect">
            <a:avLst>
              <a:gd name="adj" fmla="val 34314"/>
            </a:avLst>
          </a:prstGeom>
          <a:solidFill>
            <a:srgbClr val="FFEA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42F68B9-7BD4-41F4-830D-0687B8467F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80" name="Picture 57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801318-40F7-4ABE-AF70-B41FD6C8E8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012D44-A40C-4B8D-9B2E-EF7B3B67E8E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768" y="-104775"/>
            <a:ext cx="1263250" cy="1019175"/>
          </a:xfrm>
          <a:prstGeom prst="rect">
            <a:avLst/>
          </a:prstGeom>
        </p:spPr>
      </p:pic>
      <p:pic>
        <p:nvPicPr>
          <p:cNvPr id="10" name="Picture 9">
            <a:hlinkClick r:id="rId9" action="ppaction://hlinksldjump"/>
            <a:extLst>
              <a:ext uri="{FF2B5EF4-FFF2-40B4-BE49-F238E27FC236}">
                <a16:creationId xmlns:a16="http://schemas.microsoft.com/office/drawing/2014/main" id="{144D3B8B-BCCD-4953-AC2B-8B6F885B14C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FDC34CD-407D-4760-9858-A0ACAB5126B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52984" y="172785"/>
            <a:ext cx="3286029" cy="104250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296C6AE-33C3-4618-A548-0177BA0B64A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07939" y="960301"/>
            <a:ext cx="4176122" cy="109127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1641274-5368-4779-AC26-AD0C49AAFB0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84605" y="5527269"/>
            <a:ext cx="1963082" cy="67061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45A811D-0565-446A-82CC-740AABED572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31079" y="6142407"/>
            <a:ext cx="1963082" cy="67061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F982963-CC4E-4AF2-AEB8-03A75EB4691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115604" y="5251125"/>
            <a:ext cx="1963082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332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78165E-EBC5-4D72-9322-1FC587428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0F5917-EF16-4A93-9FFF-13D658C4CF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8E23F95-E930-4252-B4D3-3989EAEB326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768" y="-104775"/>
            <a:ext cx="1263250" cy="1019175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263E254-E51A-4E7C-9C28-8F3E29672D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D7AB4053-5AC8-4ACB-A2A3-BC556DE438E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74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6C6677B-2348-49FD-BB00-C2EE5EA1D641}"/>
              </a:ext>
            </a:extLst>
          </p:cNvPr>
          <p:cNvGrpSpPr/>
          <p:nvPr/>
        </p:nvGrpSpPr>
        <p:grpSpPr>
          <a:xfrm>
            <a:off x="3092115" y="3108620"/>
            <a:ext cx="6007770" cy="0"/>
            <a:chOff x="2976839" y="3108620"/>
            <a:chExt cx="6007770" cy="0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C48B414-1BC9-4B87-9274-F6B91F0812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6839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D57F056-565B-42A6-8D92-3D44B0A9AF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54492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9E5FF992-8123-4DAA-A496-A72AFEB619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894" y="3461972"/>
            <a:ext cx="10342212" cy="15463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30EBC1-26EA-4116-99ED-80ACF6FCD5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FBFBFFA-C477-4FC7-8BC3-D56DB5275D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F97E90-7480-4D41-ADEA-1BA4191D6A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7228" y="1668730"/>
            <a:ext cx="7297544" cy="11583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E8300B6-71F1-4954-94D6-EDD66348C8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7617" y="2682201"/>
            <a:ext cx="1816765" cy="88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705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Group 122">
            <a:extLst>
              <a:ext uri="{FF2B5EF4-FFF2-40B4-BE49-F238E27FC236}">
                <a16:creationId xmlns:a16="http://schemas.microsoft.com/office/drawing/2014/main" id="{6596283F-67F4-4728-81AF-05A9FE70DAEE}"/>
              </a:ext>
            </a:extLst>
          </p:cNvPr>
          <p:cNvGrpSpPr/>
          <p:nvPr/>
        </p:nvGrpSpPr>
        <p:grpSpPr>
          <a:xfrm>
            <a:off x="2053056" y="2016305"/>
            <a:ext cx="7382137" cy="996696"/>
            <a:chOff x="2053055" y="2868670"/>
            <a:chExt cx="7382137" cy="996696"/>
          </a:xfrm>
        </p:grpSpPr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79ED7C1A-64AE-4645-BD4E-AF612411D5A4}"/>
                </a:ext>
              </a:extLst>
            </p:cNvPr>
            <p:cNvSpPr/>
            <p:nvPr/>
          </p:nvSpPr>
          <p:spPr>
            <a:xfrm>
              <a:off x="2053055" y="2868670"/>
              <a:ext cx="7382137" cy="996696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B7842201-CA62-4031-BDD2-B556F9DEDD3B}"/>
                </a:ext>
              </a:extLst>
            </p:cNvPr>
            <p:cNvSpPr/>
            <p:nvPr/>
          </p:nvSpPr>
          <p:spPr>
            <a:xfrm>
              <a:off x="2127364" y="311243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C239CED4-75FD-44ED-88C3-599200E0EF75}"/>
                </a:ext>
              </a:extLst>
            </p:cNvPr>
            <p:cNvSpPr/>
            <p:nvPr/>
          </p:nvSpPr>
          <p:spPr>
            <a:xfrm>
              <a:off x="2199543" y="3073231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47215C67-D9EC-4109-AB29-3D634F6CF298}"/>
                </a:ext>
              </a:extLst>
            </p:cNvPr>
            <p:cNvSpPr/>
            <p:nvPr/>
          </p:nvSpPr>
          <p:spPr>
            <a:xfrm>
              <a:off x="2717744" y="3094145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เบลล์จัดได้ 2 กลุ่ม คือ กลุ่มพืชและกลุ่มสัตว์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5E47C213-4FCC-4463-9AD0-9B9BF5F7A739}"/>
              </a:ext>
            </a:extLst>
          </p:cNvPr>
          <p:cNvGrpSpPr/>
          <p:nvPr/>
        </p:nvGrpSpPr>
        <p:grpSpPr>
          <a:xfrm>
            <a:off x="2053056" y="3207651"/>
            <a:ext cx="7379208" cy="996696"/>
            <a:chOff x="2053056" y="3610738"/>
            <a:chExt cx="7379208" cy="996696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A02D1674-0361-42B3-9DD1-20FF923853F2}"/>
                </a:ext>
              </a:extLst>
            </p:cNvPr>
            <p:cNvSpPr/>
            <p:nvPr/>
          </p:nvSpPr>
          <p:spPr>
            <a:xfrm>
              <a:off x="2053056" y="3610738"/>
              <a:ext cx="7379208" cy="996696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4AB861C1-09ED-476B-8498-CF7AD54A50A8}"/>
                </a:ext>
              </a:extLst>
            </p:cNvPr>
            <p:cNvSpPr/>
            <p:nvPr/>
          </p:nvSpPr>
          <p:spPr>
            <a:xfrm>
              <a:off x="2127364" y="385450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17EBD5FC-33B6-4247-AF44-90F49AF6A37A}"/>
                </a:ext>
              </a:extLst>
            </p:cNvPr>
            <p:cNvSpPr/>
            <p:nvPr/>
          </p:nvSpPr>
          <p:spPr>
            <a:xfrm>
              <a:off x="2199543" y="3815299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B5FF1610-0F2D-43E7-A866-5F8D25D123EC}"/>
                </a:ext>
              </a:extLst>
            </p:cNvPr>
            <p:cNvSpPr/>
            <p:nvPr/>
          </p:nvSpPr>
          <p:spPr>
            <a:xfrm>
              <a:off x="2717744" y="3836213"/>
              <a:ext cx="66167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บาสจัดได้ 2 กลุ่ม คือ กลุ่มสัตว์และกลุ่มที่ไม่ใช่สัตว์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95FFDABC-C0E6-4D83-A14D-433E7E1BDF12}"/>
              </a:ext>
            </a:extLst>
          </p:cNvPr>
          <p:cNvGrpSpPr/>
          <p:nvPr/>
        </p:nvGrpSpPr>
        <p:grpSpPr>
          <a:xfrm>
            <a:off x="2053056" y="4398997"/>
            <a:ext cx="7379208" cy="1005975"/>
            <a:chOff x="2053056" y="4419790"/>
            <a:chExt cx="7379208" cy="1005975"/>
          </a:xfrm>
        </p:grpSpPr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BEACBA06-EFEC-4B08-A8C0-218AABFC9CF9}"/>
                </a:ext>
              </a:extLst>
            </p:cNvPr>
            <p:cNvSpPr/>
            <p:nvPr/>
          </p:nvSpPr>
          <p:spPr>
            <a:xfrm>
              <a:off x="2053056" y="4419790"/>
              <a:ext cx="7379208" cy="996696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63944801-E41B-4225-8374-93CE818E9F4E}"/>
                </a:ext>
              </a:extLst>
            </p:cNvPr>
            <p:cNvSpPr/>
            <p:nvPr/>
          </p:nvSpPr>
          <p:spPr>
            <a:xfrm>
              <a:off x="2127364" y="466355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B3A19D4A-1368-4C0E-A00B-ACA8FF56751D}"/>
                </a:ext>
              </a:extLst>
            </p:cNvPr>
            <p:cNvSpPr/>
            <p:nvPr/>
          </p:nvSpPr>
          <p:spPr>
            <a:xfrm>
              <a:off x="2199543" y="4624351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6E91D643-0D2F-4924-A73A-C53A5CC27A9E}"/>
                </a:ext>
              </a:extLst>
            </p:cNvPr>
            <p:cNvSpPr/>
            <p:nvPr/>
          </p:nvSpPr>
          <p:spPr>
            <a:xfrm>
              <a:off x="2717744" y="4422693"/>
              <a:ext cx="6464356" cy="1003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บอยจัดได้ 3 กลุ่ม คือ กลุ่มพืช กลุ่มสัตว์ และ</a:t>
              </a:r>
              <a:b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</a:b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กลุ่มที่ไม่ใช่พืชและสัตว์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DA72C26B-F0A6-4A7D-AA6C-CB0AAEB516FD}"/>
              </a:ext>
            </a:extLst>
          </p:cNvPr>
          <p:cNvGrpSpPr/>
          <p:nvPr/>
        </p:nvGrpSpPr>
        <p:grpSpPr>
          <a:xfrm>
            <a:off x="2053056" y="5599623"/>
            <a:ext cx="7379208" cy="1103379"/>
            <a:chOff x="2053056" y="4407453"/>
            <a:chExt cx="7379208" cy="1103379"/>
          </a:xfrm>
        </p:grpSpPr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7FE2CD0B-2248-4C4A-B60F-DF71E34CDEA4}"/>
                </a:ext>
              </a:extLst>
            </p:cNvPr>
            <p:cNvSpPr/>
            <p:nvPr/>
          </p:nvSpPr>
          <p:spPr>
            <a:xfrm>
              <a:off x="2053056" y="4419790"/>
              <a:ext cx="7379208" cy="996696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8BC109D1-FDBA-497E-869A-2359C455111F}"/>
                </a:ext>
              </a:extLst>
            </p:cNvPr>
            <p:cNvSpPr/>
            <p:nvPr/>
          </p:nvSpPr>
          <p:spPr>
            <a:xfrm>
              <a:off x="2127364" y="466355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752A90CA-34CE-4418-9244-4EFC917F324F}"/>
                </a:ext>
              </a:extLst>
            </p:cNvPr>
            <p:cNvSpPr/>
            <p:nvPr/>
          </p:nvSpPr>
          <p:spPr>
            <a:xfrm>
              <a:off x="2199543" y="4624351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2A3780C1-368B-4C83-9547-EF3FE66C018D}"/>
                </a:ext>
              </a:extLst>
            </p:cNvPr>
            <p:cNvSpPr/>
            <p:nvPr/>
          </p:nvSpPr>
          <p:spPr>
            <a:xfrm>
              <a:off x="2717744" y="4407453"/>
              <a:ext cx="6702703" cy="1103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บิวจัดได้ 3 กลุ่ม คือ กลุ่มพืช กลุ่มสัตว์มีกระดูกสันหลัง </a:t>
              </a:r>
            </a:p>
            <a:p>
              <a:pPr>
                <a:lnSpc>
                  <a:spcPct val="9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และกลุ่มสัตว์ไม่มีกระดูกสันหลัง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F7D1A1B8-EE5F-4785-A721-7F98E58DFB63}"/>
              </a:ext>
            </a:extLst>
          </p:cNvPr>
          <p:cNvSpPr/>
          <p:nvPr/>
        </p:nvSpPr>
        <p:spPr>
          <a:xfrm>
            <a:off x="1532291" y="1148307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 บุคคลใดจัดกลุ่มสิ่งมีชีวิตได้ถูกต้อง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3" name="Picture 92">
            <a:hlinkClick r:id="rId3" action="ppaction://hlinksldjump"/>
            <a:extLst>
              <a:ext uri="{FF2B5EF4-FFF2-40B4-BE49-F238E27FC236}">
                <a16:creationId xmlns:a16="http://schemas.microsoft.com/office/drawing/2014/main" id="{BE771C54-1044-4667-85B2-3FBEA14ED1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103" name="Group 102">
            <a:extLst>
              <a:ext uri="{FF2B5EF4-FFF2-40B4-BE49-F238E27FC236}">
                <a16:creationId xmlns:a16="http://schemas.microsoft.com/office/drawing/2014/main" id="{7DA92A8D-CB4E-41A4-A60B-14EF5D40177A}"/>
              </a:ext>
            </a:extLst>
          </p:cNvPr>
          <p:cNvGrpSpPr/>
          <p:nvPr/>
        </p:nvGrpSpPr>
        <p:grpSpPr>
          <a:xfrm>
            <a:off x="2053056" y="2016305"/>
            <a:ext cx="7382137" cy="996696"/>
            <a:chOff x="2053055" y="2868670"/>
            <a:chExt cx="7382137" cy="996696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B2B6A0C5-97E0-4457-86DE-C75FD5A159B5}"/>
                </a:ext>
              </a:extLst>
            </p:cNvPr>
            <p:cNvSpPr/>
            <p:nvPr/>
          </p:nvSpPr>
          <p:spPr>
            <a:xfrm>
              <a:off x="2053055" y="2868670"/>
              <a:ext cx="7382137" cy="99669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48B8414C-F077-4DA4-9B83-316769031862}"/>
                </a:ext>
              </a:extLst>
            </p:cNvPr>
            <p:cNvSpPr/>
            <p:nvPr/>
          </p:nvSpPr>
          <p:spPr>
            <a:xfrm>
              <a:off x="2127364" y="311243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E4957F1A-BFC0-4B0B-B7B0-8028B18FB39D}"/>
                </a:ext>
              </a:extLst>
            </p:cNvPr>
            <p:cNvSpPr/>
            <p:nvPr/>
          </p:nvSpPr>
          <p:spPr>
            <a:xfrm>
              <a:off x="2199543" y="3073231"/>
              <a:ext cx="786062" cy="587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000A8A23-D1F8-4EF5-8A42-EDCE08DA09DD}"/>
                </a:ext>
              </a:extLst>
            </p:cNvPr>
            <p:cNvSpPr/>
            <p:nvPr/>
          </p:nvSpPr>
          <p:spPr>
            <a:xfrm>
              <a:off x="2717744" y="3094145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เบลล์จัดได้ 2 กลุ่ม คือ กลุ่มพืชและกลุ่มสัตว์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583F2A91-535A-4293-BB83-A53E39FBFDE1}"/>
              </a:ext>
            </a:extLst>
          </p:cNvPr>
          <p:cNvGrpSpPr/>
          <p:nvPr/>
        </p:nvGrpSpPr>
        <p:grpSpPr>
          <a:xfrm>
            <a:off x="2053056" y="3207651"/>
            <a:ext cx="7379208" cy="996696"/>
            <a:chOff x="2053056" y="3610738"/>
            <a:chExt cx="7379208" cy="996696"/>
          </a:xfrm>
        </p:grpSpPr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0748B5D1-5E9F-4FB7-AAB6-A2C4DB1ECFC6}"/>
                </a:ext>
              </a:extLst>
            </p:cNvPr>
            <p:cNvSpPr/>
            <p:nvPr/>
          </p:nvSpPr>
          <p:spPr>
            <a:xfrm>
              <a:off x="2053056" y="3610738"/>
              <a:ext cx="7379208" cy="99669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BCA6EF94-03FD-4AA2-B829-5213EF74DD69}"/>
                </a:ext>
              </a:extLst>
            </p:cNvPr>
            <p:cNvSpPr/>
            <p:nvPr/>
          </p:nvSpPr>
          <p:spPr>
            <a:xfrm>
              <a:off x="2127364" y="385450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8F0F168B-7FE4-4E2F-844D-4BFC20A584BF}"/>
                </a:ext>
              </a:extLst>
            </p:cNvPr>
            <p:cNvSpPr/>
            <p:nvPr/>
          </p:nvSpPr>
          <p:spPr>
            <a:xfrm>
              <a:off x="2199543" y="3815299"/>
              <a:ext cx="786062" cy="587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51C43B31-C5DD-4CBE-A332-2EB1861588DA}"/>
                </a:ext>
              </a:extLst>
            </p:cNvPr>
            <p:cNvSpPr/>
            <p:nvPr/>
          </p:nvSpPr>
          <p:spPr>
            <a:xfrm>
              <a:off x="2717744" y="3836213"/>
              <a:ext cx="66167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บาสจัดได้ 2 กลุ่ม คือ กลุ่มสัตว์และกลุ่มที่ไม่ใช่สัตว์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40A3C9E6-2E33-4192-88DA-9A5B74C2BFB2}"/>
              </a:ext>
            </a:extLst>
          </p:cNvPr>
          <p:cNvGrpSpPr/>
          <p:nvPr/>
        </p:nvGrpSpPr>
        <p:grpSpPr>
          <a:xfrm>
            <a:off x="2053056" y="4398997"/>
            <a:ext cx="7379208" cy="1005975"/>
            <a:chOff x="2053056" y="4419790"/>
            <a:chExt cx="7379208" cy="1005975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13EB2773-4114-4ED2-ABF1-058169E92908}"/>
                </a:ext>
              </a:extLst>
            </p:cNvPr>
            <p:cNvSpPr/>
            <p:nvPr/>
          </p:nvSpPr>
          <p:spPr>
            <a:xfrm>
              <a:off x="2053056" y="4419790"/>
              <a:ext cx="7379208" cy="99669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9CF2469D-3841-42B4-9ACE-63658DE8FC92}"/>
                </a:ext>
              </a:extLst>
            </p:cNvPr>
            <p:cNvSpPr/>
            <p:nvPr/>
          </p:nvSpPr>
          <p:spPr>
            <a:xfrm>
              <a:off x="2127364" y="466355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88FA0544-B7A2-46D4-8431-79670D589923}"/>
                </a:ext>
              </a:extLst>
            </p:cNvPr>
            <p:cNvSpPr/>
            <p:nvPr/>
          </p:nvSpPr>
          <p:spPr>
            <a:xfrm>
              <a:off x="2199543" y="4624351"/>
              <a:ext cx="786062" cy="587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34AF0BB-B63D-4DF9-A3C7-3808CD4AEA0D}"/>
                </a:ext>
              </a:extLst>
            </p:cNvPr>
            <p:cNvSpPr/>
            <p:nvPr/>
          </p:nvSpPr>
          <p:spPr>
            <a:xfrm>
              <a:off x="2717744" y="4422693"/>
              <a:ext cx="6464356" cy="1003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บอยจัดได้ 3 กลุ่ม คือ กลุ่มพืช กลุ่มสัตว์ และ</a:t>
              </a:r>
              <a:b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</a:b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กลุ่มที่ไม่ใช่พืชและสัตว์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E2E23732-ADDD-4A2E-AA9C-280F2F97952A}"/>
              </a:ext>
            </a:extLst>
          </p:cNvPr>
          <p:cNvGrpSpPr/>
          <p:nvPr/>
        </p:nvGrpSpPr>
        <p:grpSpPr>
          <a:xfrm>
            <a:off x="2053056" y="5599623"/>
            <a:ext cx="7379208" cy="1103379"/>
            <a:chOff x="2053056" y="4407453"/>
            <a:chExt cx="7379208" cy="1103379"/>
          </a:xfrm>
        </p:grpSpPr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52E15B0F-DE56-4CF7-9DF6-0D822CDBFA60}"/>
                </a:ext>
              </a:extLst>
            </p:cNvPr>
            <p:cNvSpPr/>
            <p:nvPr/>
          </p:nvSpPr>
          <p:spPr>
            <a:xfrm>
              <a:off x="2053056" y="4419790"/>
              <a:ext cx="7379208" cy="99669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160B2287-9BBB-41E8-A8D3-C62CFB47B237}"/>
                </a:ext>
              </a:extLst>
            </p:cNvPr>
            <p:cNvSpPr/>
            <p:nvPr/>
          </p:nvSpPr>
          <p:spPr>
            <a:xfrm>
              <a:off x="2127364" y="466355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AB54F02-4748-4B8B-8D8F-67961BB1BC59}"/>
                </a:ext>
              </a:extLst>
            </p:cNvPr>
            <p:cNvSpPr/>
            <p:nvPr/>
          </p:nvSpPr>
          <p:spPr>
            <a:xfrm>
              <a:off x="2199543" y="4624351"/>
              <a:ext cx="786062" cy="587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A80CBE0B-A83C-48DE-BE50-8EC5D662DA85}"/>
                </a:ext>
              </a:extLst>
            </p:cNvPr>
            <p:cNvSpPr/>
            <p:nvPr/>
          </p:nvSpPr>
          <p:spPr>
            <a:xfrm>
              <a:off x="2717744" y="4407453"/>
              <a:ext cx="6702703" cy="1103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บิวจัดได้ 3 กลุ่ม คือ กลุ่มพืช กลุ่มสัตว์มีกระดูกสันหลัง </a:t>
              </a:r>
            </a:p>
            <a:p>
              <a:pPr>
                <a:lnSpc>
                  <a:spcPct val="9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และกลุ่มสัตว์ไม่มีกระดูกสันหลัง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1BABD8C7-87F4-4110-BD09-AABE75A082B8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FF2D8E80-5E68-461F-BF01-F63E235A0982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4C739A75-C56D-4981-98DC-EA9C7C1354D6}"/>
                </a:ext>
              </a:extLst>
            </p:cNvPr>
            <p:cNvSpPr/>
            <p:nvPr/>
          </p:nvSpPr>
          <p:spPr>
            <a:xfrm>
              <a:off x="1783931" y="4600189"/>
              <a:ext cx="846424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บอยจัดได้ 3 กลุ่ม คือ กลุ่มพืช กลุ่มสัตว์ และกลุ่มที่ไม่ใช่พืชและสัตว์</a:t>
              </a:r>
            </a:p>
            <a:p>
              <a:pPr lvl="0" algn="thaiDist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เพราะเมื่อใช้เกณฑ์ความเหมือนและความแตกต่างของลักษณะของสิ่งมีชีวิต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สามารถจำแนกสิ่งมีชีวิตได้ 3 กลุ่ม คือ กลุ่มพืช กลุ่มสัตว์ และกลุ่มที่ไม่ใช่พืชและสัตว์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02" name="close">
            <a:extLst>
              <a:ext uri="{FF2B5EF4-FFF2-40B4-BE49-F238E27FC236}">
                <a16:creationId xmlns:a16="http://schemas.microsoft.com/office/drawing/2014/main" id="{90405D85-BC03-4D7C-BE82-A44776ED96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5170D242-2D9D-4096-B20B-459435C4B4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871C4CD7-885A-4B81-A7AE-B35AD049ADF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7AA94C-59C0-45F6-A23D-B188832122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A25D7D58-D086-4BD1-BC70-2B2217B8E8D6}"/>
              </a:ext>
            </a:extLst>
          </p:cNvPr>
          <p:cNvSpPr/>
          <p:nvPr/>
        </p:nvSpPr>
        <p:spPr>
          <a:xfrm>
            <a:off x="1514623" y="629110"/>
            <a:ext cx="7765406" cy="467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50"/>
              </a:lnSpc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8919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3B84850C-1629-4359-8AF5-888F90538367}"/>
              </a:ext>
            </a:extLst>
          </p:cNvPr>
          <p:cNvGrpSpPr/>
          <p:nvPr/>
        </p:nvGrpSpPr>
        <p:grpSpPr>
          <a:xfrm>
            <a:off x="2053056" y="2154816"/>
            <a:ext cx="7382137" cy="664631"/>
            <a:chOff x="2053055" y="2867226"/>
            <a:chExt cx="7382137" cy="664631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C9865676-B8C3-45EC-952A-006B16A9F079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39D8388-3ACB-4A4B-A7B0-BA8DAAFD48B3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AF84046-0C84-483B-BFFC-98C748F28876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657804EE-9DDE-4884-97FC-35CE1AF02DE7}"/>
                </a:ext>
              </a:extLst>
            </p:cNvPr>
            <p:cNvSpPr/>
            <p:nvPr/>
          </p:nvSpPr>
          <p:spPr>
            <a:xfrm>
              <a:off x="2717744" y="288552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เห็ด เพราะสร้างอาหารเองไม่ได้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2A2F431-2EC1-4444-9B65-710CBB86D1A5}"/>
              </a:ext>
            </a:extLst>
          </p:cNvPr>
          <p:cNvGrpSpPr/>
          <p:nvPr/>
        </p:nvGrpSpPr>
        <p:grpSpPr>
          <a:xfrm>
            <a:off x="2053056" y="2916714"/>
            <a:ext cx="7379208" cy="702028"/>
            <a:chOff x="2053056" y="3605025"/>
            <a:chExt cx="7379208" cy="702028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08F00BFD-AC6C-4B90-B73D-54E6BA991B00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3DA9ED3-5E1A-46FF-97DD-D54015AFE72A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9CD916D-6197-425C-A038-97021272F9D9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2B21D36-86CE-4DDE-AD91-B8F702F18510}"/>
                </a:ext>
              </a:extLst>
            </p:cNvPr>
            <p:cNvSpPr/>
            <p:nvPr/>
          </p:nvSpPr>
          <p:spPr>
            <a:xfrm>
              <a:off x="2717744" y="366072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กาฝาก เพราะไม่มีรากยึดเกาะพื้นดิน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9532B97D-0A9F-41C0-8679-F7D7F08B2979}"/>
              </a:ext>
            </a:extLst>
          </p:cNvPr>
          <p:cNvGrpSpPr/>
          <p:nvPr/>
        </p:nvGrpSpPr>
        <p:grpSpPr>
          <a:xfrm>
            <a:off x="2053056" y="3716009"/>
            <a:ext cx="7379208" cy="674008"/>
            <a:chOff x="2053056" y="4408363"/>
            <a:chExt cx="7379208" cy="674008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4974B9BC-E448-428F-B276-F40EBD831AC0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0E6D3244-4B1A-47F6-8B3D-97214E66BF2F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1117447-E989-4E07-972F-B4B5A8A38356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88E58C5C-A84E-4AD0-A0D4-847B80C7BFFC}"/>
                </a:ext>
              </a:extLst>
            </p:cNvPr>
            <p:cNvSpPr/>
            <p:nvPr/>
          </p:nvSpPr>
          <p:spPr>
            <a:xfrm>
              <a:off x="2717744" y="443604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สาหร่ายหางกระรอก เพราะดำรงชีวิตอยู่ในน้ำ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BC59372-E047-4174-8595-633A0311706F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FE874DD8-E955-4FE2-B2BD-54B014978798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349CAF7-2BDE-4199-AD2F-158272596486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BB1197B3-EF01-4B20-BA75-CC88FB0B3020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24696193-36EF-4293-A76C-CEC175D9AEF0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มอสส์ เพราะไม่มีดอกสำหรับสืบพันธุ์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6E11D205-EA9C-460F-8F60-5BA9EACAB2C8}"/>
              </a:ext>
            </a:extLst>
          </p:cNvPr>
          <p:cNvSpPr/>
          <p:nvPr/>
        </p:nvSpPr>
        <p:spPr>
          <a:xfrm>
            <a:off x="1532291" y="1176394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  สิ่งมีชีวิตใดต่อไปนี้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ไม่ใช่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 เพราะเหตุใด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4335778-4551-4765-B5BC-FE34C3F330D9}"/>
              </a:ext>
            </a:extLst>
          </p:cNvPr>
          <p:cNvGrpSpPr/>
          <p:nvPr/>
        </p:nvGrpSpPr>
        <p:grpSpPr>
          <a:xfrm>
            <a:off x="2053056" y="2154816"/>
            <a:ext cx="7382137" cy="664631"/>
            <a:chOff x="2053055" y="2867226"/>
            <a:chExt cx="7382137" cy="664631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B4729B2D-247D-49AE-B7C3-B2574C0B7FFB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721BCED-7670-4EBC-9817-F0908A847C6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47F069C-2339-40A2-9BEE-B39BF802EFC1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CB03F81-1480-4E8A-9B7D-C9BF92C7146B}"/>
                </a:ext>
              </a:extLst>
            </p:cNvPr>
            <p:cNvSpPr/>
            <p:nvPr/>
          </p:nvSpPr>
          <p:spPr>
            <a:xfrm>
              <a:off x="2717744" y="288552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เห็ด เพราะสร้างอาหารเองไม่ได้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DCE5162-5B94-43B2-A116-4DB1C82B3A4B}"/>
              </a:ext>
            </a:extLst>
          </p:cNvPr>
          <p:cNvGrpSpPr/>
          <p:nvPr/>
        </p:nvGrpSpPr>
        <p:grpSpPr>
          <a:xfrm>
            <a:off x="2053056" y="2916714"/>
            <a:ext cx="7379208" cy="702028"/>
            <a:chOff x="2053056" y="3605025"/>
            <a:chExt cx="7379208" cy="70202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E20C6F9-4055-4837-B634-9169FF5BE6FD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217B895-E57D-4B0B-BCE1-F80C0F6E8938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57271A7-8EA9-4F4F-8547-3799B655A2E8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98DB58A-D4C1-41AA-90AB-4E957AE63A69}"/>
                </a:ext>
              </a:extLst>
            </p:cNvPr>
            <p:cNvSpPr/>
            <p:nvPr/>
          </p:nvSpPr>
          <p:spPr>
            <a:xfrm>
              <a:off x="2717744" y="366072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กาฝาก เพราะไม่มีรากยึดเกาะพื้นดิน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E2DBDF3-BAF8-48A7-AA1B-74AEFA03979F}"/>
              </a:ext>
            </a:extLst>
          </p:cNvPr>
          <p:cNvGrpSpPr/>
          <p:nvPr/>
        </p:nvGrpSpPr>
        <p:grpSpPr>
          <a:xfrm>
            <a:off x="2053056" y="3716009"/>
            <a:ext cx="7379208" cy="674008"/>
            <a:chOff x="2053056" y="4408363"/>
            <a:chExt cx="7379208" cy="67400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3B2FD886-AF98-47BB-8ED6-83B898DBB416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2F1F9F1A-8B93-4B2F-BF8F-F3E951304A51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DDA0746-2DB7-4498-A9D5-2F0DA18EF8B2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AE8FDE0-9929-48EF-8A02-4754187650DB}"/>
                </a:ext>
              </a:extLst>
            </p:cNvPr>
            <p:cNvSpPr/>
            <p:nvPr/>
          </p:nvSpPr>
          <p:spPr>
            <a:xfrm>
              <a:off x="2717744" y="443604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สาหร่ายหางกระรอก เพราะดำรงชีวิตอยู่ในน้ำ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9" name="Picture 38">
            <a:hlinkClick r:id="rId3" action="ppaction://hlinksldjump"/>
            <a:extLst>
              <a:ext uri="{FF2B5EF4-FFF2-40B4-BE49-F238E27FC236}">
                <a16:creationId xmlns:a16="http://schemas.microsoft.com/office/drawing/2014/main" id="{1A65A983-7811-415E-B3EE-426DDFF337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76DDF17F-AF52-46C6-A34D-5FFB1E37723C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650342AD-16B1-4F92-8979-E89E11DA8E13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BCC716AD-9D22-4EE3-B53E-3552E470819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FCB7C76-9C9C-469C-B2E9-4380C52454AB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F79CCF4-FE95-4320-A320-7119586EA3EF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มอสส์ เพราะไม่มีดอกสำหรับสืบพันธุ์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D130E42-FBB4-4433-B259-0F1AE27063A5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B3E04CF-299F-4FD7-83E7-4E55C76FDD45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566B6D1-5741-4964-8E11-5C33359E2007}"/>
                </a:ext>
              </a:extLst>
            </p:cNvPr>
            <p:cNvSpPr/>
            <p:nvPr/>
          </p:nvSpPr>
          <p:spPr>
            <a:xfrm>
              <a:off x="1879484" y="4600189"/>
              <a:ext cx="8311848" cy="1969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1. </a:t>
              </a:r>
              <a:r>
                <a:rPr lang="th-TH" sz="3000" b="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เห็ด เพราะสร้างอาหารเองไม่ได้</a:t>
              </a:r>
              <a:endPara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lvl="0" algn="thaiDist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เพราะพืชเป็นสิ่งมีชีวิตที่สร้างอาหารเองได้จากกระบวนการสังเคราะห์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ด้วยแสง โดยใช้คลอโรฟิลล์ที่อยู่ในใบพืช ซึ่งเห็ดเป็นสิ่งมีชีวิตที่ไม่มีคลอโรฟิลล์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จึงไม่สามารถสร้างอาหารเองได้ เห็ดจึงไม่ใช่พืช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3" name="close">
            <a:extLst>
              <a:ext uri="{FF2B5EF4-FFF2-40B4-BE49-F238E27FC236}">
                <a16:creationId xmlns:a16="http://schemas.microsoft.com/office/drawing/2014/main" id="{D6E666AE-7969-463B-890E-0B3557561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955B92BA-07FF-4452-8267-9DE30519EB0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E9A29DFA-FEF2-4030-9C18-3D48BA82CF2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8" name="Picture 7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11325E9-9D77-4B7B-B24E-E5AEDCAB6C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4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F896028-CBB0-43FC-A9D1-CCC594A0D45C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410D8DC-C472-4E4A-AFBD-FC839A39D0F0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D756A28-BB78-48E0-A5BF-35CCC2DA48C1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C5E7A07-756E-4E57-A592-630F8FF2180E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9EB83D7-C3D2-4369-9877-A168436490E0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กุหลาบ จอก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3BD8980-B7E7-4787-8F45-96881B1A5FC3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963AF887-CCAE-435F-BA8E-82773CF476A0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F1E0FC1-9D6B-460C-B767-7E3579FB0C4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8B1349A-8DE3-4FBD-9FCA-0ED92C7EB6BF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E831495-B39C-403B-956F-452625EB8D35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หางสิงห์ ผักกูด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242D5DF-ED5F-4ABD-982F-3EBAE21BD92D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C61EFD6-5A3D-4787-9CA3-151F9BFF9109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8DC7EEE-D71A-4F68-8E85-4701044DD79C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E74B88D-E382-44B4-96B8-CBE1D7F5A229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D12A56D-CE31-4A5E-936E-072105FFD3E3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ดาวเรือง เฟินข้าหลวง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6520D02-E310-4B3C-97D6-586FA7C2A093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48040B4A-15AE-4643-9D40-952898B4C9C6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D7D985AB-2B9C-4999-8122-B175CF7873B9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007AFB2-8518-40D2-BEFF-7223DA8F0A41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15B346-6574-4847-8280-AD1C2E042306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มะม่วง กระแตไต่ไม้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D85A390C-EF8E-40A5-81C3-57AF7EF3B8C2}"/>
              </a:ext>
            </a:extLst>
          </p:cNvPr>
          <p:cNvSpPr/>
          <p:nvPr/>
        </p:nvSpPr>
        <p:spPr>
          <a:xfrm>
            <a:off x="1532291" y="1176394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3.  พืชในข้อใดเป็นพืชดอกทั้งหมด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48E2456-E5B7-4268-9348-2AAC24CF4335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D4060A1A-7A51-453A-BBD2-8C02F7D4410E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4A6DD5AD-3A1C-41CC-A6CE-61AD372FA112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D9062BF-9E03-4FAC-9D2D-A7C1BACF9BBA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18E5466-520B-417D-8090-37A131F22C8F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กุหลาบ จอก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2822A42-57C6-4409-9E89-7747F103BE26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F610C0E0-E4CD-4D85-A645-4AD120061F66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33F4442F-1371-4884-BB72-9698B3D40440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1AB7C64-690D-4512-8890-D2502A184375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5589EED-9C68-4EE6-9C7F-306EF599158A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หางสิงห์ ผักกูด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ACEFBE5-4782-436B-B794-6571C30D8D8A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5B29AE08-B458-4E53-8410-643D70DE5171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CEC78BBA-D12A-4ADE-9364-0F5ECC8D106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3F164D4-61E7-4EDF-B3FA-8B9D06C89B2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66F47B3-3B5E-4E6A-AA9A-C0DBE4D1D176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ดาวเรือง เฟินข้าหลวง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Picture 43">
            <a:hlinkClick r:id="rId3" action="ppaction://hlinksldjump"/>
            <a:extLst>
              <a:ext uri="{FF2B5EF4-FFF2-40B4-BE49-F238E27FC236}">
                <a16:creationId xmlns:a16="http://schemas.microsoft.com/office/drawing/2014/main" id="{BB1181D9-DFE1-4C48-9F4F-84EB4DB2BB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04AD7C5E-A28F-47A2-BDC6-F19F4CDD92B4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B267F82-9A7A-43BF-AD50-CD6739B668F2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B315E980-C915-4D47-BB5D-6E1B98F1B50F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D7CEB0B-F3A8-41EE-BDAE-7DDFB208F774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B2951BBE-5AA2-4EB2-8EBD-EF55F4A8747C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มะม่วง กระแตไต่ไม้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4654BDA-FD9A-4921-935E-CB9ED6640428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001F9A58-23A0-48C4-87CA-21CBD2E19D2C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B89E755-700D-44EC-A788-D2B92DFB5558}"/>
                </a:ext>
              </a:extLst>
            </p:cNvPr>
            <p:cNvSpPr/>
            <p:nvPr/>
          </p:nvSpPr>
          <p:spPr>
            <a:xfrm>
              <a:off x="1879484" y="4600189"/>
              <a:ext cx="8311848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1. 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กุหลาบ จอก</a:t>
              </a:r>
            </a:p>
            <a:p>
              <a:pPr lvl="0" algn="thaiDist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เพราะพืชดอก คือ พืชที่เจริญเติบโตเต็มที่แล้วมีดอกใช้สำหรับสืบพันธุ์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 กุหลาบ จอก ดาวเรือง และมะม่วง ส่วนหางสิงห์ ผักกูด เฟินข้าหลวง และ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กระแตไต่ไม้ เป็นพืชไม่มีดอกเลยตลอดการดำรงชีวิต ดังนั้น ข้อ 1. จึงเป็นคำตอบ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ที่ถูกที่สุด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3" name="close">
            <a:extLst>
              <a:ext uri="{FF2B5EF4-FFF2-40B4-BE49-F238E27FC236}">
                <a16:creationId xmlns:a16="http://schemas.microsoft.com/office/drawing/2014/main" id="{84041BE3-6AB7-4FF3-8A6E-EC3842DEBC6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0CAE16F-BAEF-4D0F-9F8F-66145271D91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8749230-4001-4387-BB76-E056A33036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6" name="Picture 5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48A69FF-3775-4BCC-A24A-FCDE55EB52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2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194C8F6-0E3C-4488-8123-916AFD81A7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DDD80C-D59F-4A6C-84B6-1F75297A49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481" y="4956945"/>
            <a:ext cx="11235037" cy="19010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4BA30B-D3A6-4028-A16C-1F5CE84817C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88AE370-7CDD-4FF6-A469-3E36F0335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64E63F1D-A3B7-4A6C-9987-26C53592D1C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75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5B71F6D-A17A-4882-B6EC-1779694B5D1C}"/>
              </a:ext>
            </a:extLst>
          </p:cNvPr>
          <p:cNvGrpSpPr/>
          <p:nvPr/>
        </p:nvGrpSpPr>
        <p:grpSpPr>
          <a:xfrm>
            <a:off x="2053056" y="2647356"/>
            <a:ext cx="7382137" cy="650891"/>
            <a:chOff x="2053055" y="2862666"/>
            <a:chExt cx="7382137" cy="650891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6E27C1A-26DB-4CA9-B88C-85EB6D6FD1C6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559F5C3-6397-4E42-9C58-27A6ED6F223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E7A710E-2490-46CB-9A81-82F51340EC1D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70A48ED-D754-49B7-9057-6893835BBD8B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เต่า ลิง กิ้งก่า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816C4E9-CA62-4B00-AAB8-4C441E37B0C3}"/>
              </a:ext>
            </a:extLst>
          </p:cNvPr>
          <p:cNvGrpSpPr/>
          <p:nvPr/>
        </p:nvGrpSpPr>
        <p:grpSpPr>
          <a:xfrm>
            <a:off x="2053056" y="3413814"/>
            <a:ext cx="7379208" cy="667738"/>
            <a:chOff x="2053056" y="3605025"/>
            <a:chExt cx="7379208" cy="66773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6E35121-7496-47FC-988A-C1951F9729D4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579CE2A8-12A0-4627-83B0-7808CBD04EA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F008829-9E6D-405B-93D6-564789A2015B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BEDEAFF-67CB-4610-8444-CFD1D45D47AB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เป็ด เสือ แรด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FD45337-8023-4069-ACA2-8A7941B05F96}"/>
              </a:ext>
            </a:extLst>
          </p:cNvPr>
          <p:cNvGrpSpPr/>
          <p:nvPr/>
        </p:nvGrpSpPr>
        <p:grpSpPr>
          <a:xfrm>
            <a:off x="2053056" y="4213109"/>
            <a:ext cx="7379208" cy="662578"/>
            <a:chOff x="2053056" y="4408363"/>
            <a:chExt cx="7379208" cy="66257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46627AA-E3E2-4E2A-8E73-FE6D0DFFCEE5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01CBBF9C-C4CA-44DE-901F-AB9DD278409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6131551-DDC4-466B-A87F-6B4E414D0B11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49B949F-A631-464D-B7D6-4BE1B685CB06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อึ่งอ่าง วาฬ ไก่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8DDD0B1-7B33-494B-B334-720EA99EA01D}"/>
              </a:ext>
            </a:extLst>
          </p:cNvPr>
          <p:cNvGrpSpPr/>
          <p:nvPr/>
        </p:nvGrpSpPr>
        <p:grpSpPr>
          <a:xfrm>
            <a:off x="2053056" y="4984385"/>
            <a:ext cx="7379208" cy="658768"/>
            <a:chOff x="2053056" y="4408363"/>
            <a:chExt cx="7379208" cy="65876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FEE6F821-57EB-4167-8744-3086B14D6F5D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0B97187B-A897-4442-8F04-68D16595B203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39DE450-A312-4C40-A0CE-25ED4DFD9979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CE8A707-5238-42EC-B900-3D5CFD7FE8EB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สุนัข แมว กระต่าย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77578FFA-94F3-45ED-85F0-B76D42C5EC67}"/>
              </a:ext>
            </a:extLst>
          </p:cNvPr>
          <p:cNvSpPr/>
          <p:nvPr/>
        </p:nvSpPr>
        <p:spPr>
          <a:xfrm>
            <a:off x="1532290" y="818617"/>
            <a:ext cx="10034869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4. “สัตว์กลุ่มหนึ่งเป็นสัตว์เลือดอุ่น มีลักษณะพิเศษ คือ ตัวเมียมีต่อม  </a:t>
            </a:r>
            <a:b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น้ำนมสำหรับผลิตน้ำนมไว้เลี้ยงลูกอ่อน มีขนเป็นเส้นปกคลุมตาม  </a:t>
            </a:r>
          </a:p>
          <a:p>
            <a:pPr lvl="0">
              <a:lnSpc>
                <a:spcPct val="90000"/>
              </a:lnSpc>
            </a:pP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ร่างกาย” จากข้อความ เป็นลักษณะของสัตว์ในข้อใด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AC353FF-0502-40F7-A13C-536E3434F0C1}"/>
              </a:ext>
            </a:extLst>
          </p:cNvPr>
          <p:cNvGrpSpPr/>
          <p:nvPr/>
        </p:nvGrpSpPr>
        <p:grpSpPr>
          <a:xfrm>
            <a:off x="2053056" y="2647356"/>
            <a:ext cx="7382137" cy="650891"/>
            <a:chOff x="2053055" y="2862666"/>
            <a:chExt cx="7382137" cy="65089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6A59C324-B975-4D36-8566-B30D195E6B17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44D982D3-9D6F-4F87-954B-29BB7705667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6F62498-5320-4EF2-9259-25FF802C41F0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1A4A6CA-1FCA-497D-BDB8-1AB21724757F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เต่า ลิง กิ้งก่า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602FEB7-3EE6-49AD-9D8C-8D7D8A85A7CF}"/>
              </a:ext>
            </a:extLst>
          </p:cNvPr>
          <p:cNvGrpSpPr/>
          <p:nvPr/>
        </p:nvGrpSpPr>
        <p:grpSpPr>
          <a:xfrm>
            <a:off x="2053056" y="3413814"/>
            <a:ext cx="7379208" cy="667738"/>
            <a:chOff x="2053056" y="3605025"/>
            <a:chExt cx="7379208" cy="667738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3B339418-35BE-403B-AF89-1852A4800FB6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51598475-A27A-4EE6-B3AA-B38B4006518C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806FD43-77E9-472D-9ADB-798E3EC033BB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1182291-5B2E-4216-819C-0959C533D635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เป็ด เสือ แรด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C3E44FE-8B0E-464D-8C8B-9B797D519739}"/>
              </a:ext>
            </a:extLst>
          </p:cNvPr>
          <p:cNvGrpSpPr/>
          <p:nvPr/>
        </p:nvGrpSpPr>
        <p:grpSpPr>
          <a:xfrm>
            <a:off x="2053056" y="4213109"/>
            <a:ext cx="7379208" cy="662578"/>
            <a:chOff x="2053056" y="4408363"/>
            <a:chExt cx="7379208" cy="662578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2AAF940C-436A-4558-BCDB-83EA41BBD331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A70BD259-46E7-4A66-8129-B8920C3E032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8F905F-6B35-414E-B03A-62242E97784E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EA26976-CC1A-4DE7-BFF9-377ED380B07B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อึ่งอ่าง วาฬ ไก่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6" name="Picture 45">
            <a:hlinkClick r:id="rId3" action="ppaction://hlinksldjump"/>
            <a:extLst>
              <a:ext uri="{FF2B5EF4-FFF2-40B4-BE49-F238E27FC236}">
                <a16:creationId xmlns:a16="http://schemas.microsoft.com/office/drawing/2014/main" id="{9705E50C-D478-44BE-816E-981C2B13A8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26543B04-6527-4297-B508-82A268B738B1}"/>
              </a:ext>
            </a:extLst>
          </p:cNvPr>
          <p:cNvGrpSpPr/>
          <p:nvPr/>
        </p:nvGrpSpPr>
        <p:grpSpPr>
          <a:xfrm>
            <a:off x="2053056" y="4984385"/>
            <a:ext cx="7379208" cy="658768"/>
            <a:chOff x="2053056" y="4408363"/>
            <a:chExt cx="7379208" cy="658768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1AC58E7B-CD6C-4AB7-9F01-08CA24E68452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3436B2C2-1CB4-4347-860C-39D6BDB49844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97BBF88-4B51-4482-8EB7-82822779B2A9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BA2ACA0-7B19-46DB-93FD-3B86186F47D6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สุนัข แมว กระต่าย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AD709FC-95FC-4EDF-BA2E-5249539DB6A0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3B6027AF-A957-48D8-83D5-0CDA7CE9130C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1850C17-93F4-4B7A-9586-DDF6F2D33E10}"/>
                </a:ext>
              </a:extLst>
            </p:cNvPr>
            <p:cNvSpPr/>
            <p:nvPr/>
          </p:nvSpPr>
          <p:spPr>
            <a:xfrm>
              <a:off x="1879484" y="4600189"/>
              <a:ext cx="828644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สุนัข แมว กระต่าย </a:t>
              </a:r>
            </a:p>
            <a:p>
              <a:pPr algn="thaiDist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เพราะจากข้อความเป็นลักษณะเฉพาะของสัตว์ในกลุ่มสัตว์เลี้ยงลูกด้วย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น้ำนม ซึ่งสุนัข แมว กระต่าย ลิง เสือ แรด และวาฬ มีต่อมน้ำนมไว้สำหรับ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ผลิตน้ำนม จึงจัดอยู่ในกลุ่มสัตว์เลี้ยงลูกด้วยน้ำนม </a:t>
              </a:r>
            </a:p>
          </p:txBody>
        </p:sp>
      </p:grpSp>
      <p:pic>
        <p:nvPicPr>
          <p:cNvPr id="55" name="close">
            <a:extLst>
              <a:ext uri="{FF2B5EF4-FFF2-40B4-BE49-F238E27FC236}">
                <a16:creationId xmlns:a16="http://schemas.microsoft.com/office/drawing/2014/main" id="{96A60FC2-1534-44FD-A13C-2D76A33FE3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F40E90F-E2EF-49B8-A558-8A65282D46B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42875182-4DA8-49CA-A184-A0E475F1A4A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8" name="Picture 5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12E97D-DD1D-4E3B-9913-EE9669B9C8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1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B67F6F7-5294-4E9E-9EFB-37CF48936D17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17793B03-7116-4F73-9648-53FF54A1C39E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051B866-1512-4776-9E89-589A5AF3B67A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ADF56C9-FF32-4C4A-A079-D53795F51FDB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6F5506C-F862-4988-83E6-AF60BB5726BA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วาฬ ปลาทู ปลานกแก้ว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1215756-7A6F-475E-8A74-69A315AB20B3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B6AEEF3-E3D5-45A7-90F0-3355F9CA834B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B077F35-3265-46D0-81CF-2535E22C1C9D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C40D759-EA0C-4CB4-AA2C-5C90C8E4CA4E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68D02FC-3412-4E05-AD46-D7B890C8FE69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โลมา ปลาการ์ตูน ปลาแรด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BF06C10-AA43-4B3A-A74D-6B51BB6F33A1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0730E150-0793-43C2-AD52-16998BD32CB0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3D36E4B-3313-4302-AB1C-DCD4CCC60C1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D290C79-E508-4239-BBB9-406BC8B4531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F1C721D-A2E2-476E-B309-CD9B64007686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พะยูน ปลาทับทิม ปลาไหล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4BEAFCD-8484-4D8A-BAB3-4CC986BFDE55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44C24DF3-BDF0-484D-8DC8-60A95B03D001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607B116D-0ED4-4438-B40E-48632BFC4930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C324C4D-C0E9-46E5-9157-1DD460AE10E0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119E19E-4F67-4087-AB92-D78E1C06FA64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ม้าน้ำ ฉลาม ปลากระเบน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38882E36-4790-4574-8841-4317AC769903}"/>
              </a:ext>
            </a:extLst>
          </p:cNvPr>
          <p:cNvSpPr/>
          <p:nvPr/>
        </p:nvSpPr>
        <p:spPr>
          <a:xfrm>
            <a:off x="1532291" y="1176394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5.  สัตว์มีกระดูกสันหลังในข้อใดจัดอยู่ในกลุ่มปลาทั้งหมด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6224F7B-CF4C-4407-94F5-9DD07C274232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DB84DBF9-FF8F-4B30-8FC5-7CF8DB7EC22E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9769B1B6-1727-4AF6-AEBA-BFB1DA98639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DD25962-9F63-4F95-8E48-2550C50A971B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38BD51E-3FD1-47FE-BB95-827D1BE51EC1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วาฬ ปลาทู ปลานกแก้ว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61C9FA5-CB57-46BA-9395-8771EF97E714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3DABFAF4-6058-4C05-B192-8E1F42B2FAFE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E9F5236A-A703-484C-9A17-9A00D2AB01C9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DDBCFFD-543E-4031-9CF4-82223C4013B3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F26CD46-380C-4190-A021-063905B4B152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โลมา ปลาการ์ตูน ปลาแรด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C00BDD0-B46F-4CCB-89DB-9499F2FC6365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C73E627-14DC-45AF-B143-075B5D677AA4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1638E1A-A4DA-486D-9BEB-768B30C51832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C27881F-F607-418C-9D54-870F13E20039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8E45592-C68E-4219-8CCE-714C421FE8C5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พะยูน ปลาทับทิม ปลาไหล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Picture 43">
            <a:hlinkClick r:id="rId3" action="ppaction://hlinksldjump"/>
            <a:extLst>
              <a:ext uri="{FF2B5EF4-FFF2-40B4-BE49-F238E27FC236}">
                <a16:creationId xmlns:a16="http://schemas.microsoft.com/office/drawing/2014/main" id="{A78F5F0D-F1B3-4FBA-A0D8-096149DCDE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272BE7CC-389A-483B-B796-29332E0BC4B5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A43C093B-98F8-4892-A632-2A9A2029AF4E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956DA2E7-C911-4E3E-89AF-FF3DF62B3ED9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09B7DBB-E502-4B54-AA1A-67579285E06F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1F17EAE-335A-4F69-87FF-08BE749DD5E0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ม้าน้ำ ฉลาม ปลากระเบน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A0F2BC1-CBB0-4DD0-824C-A66A1770B5CE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1C61A0D8-91A1-46FB-8435-5E6B43F33388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A8B31D8-08E0-40E1-8130-72451A677581}"/>
                </a:ext>
              </a:extLst>
            </p:cNvPr>
            <p:cNvSpPr/>
            <p:nvPr/>
          </p:nvSpPr>
          <p:spPr>
            <a:xfrm>
              <a:off x="1879483" y="4600189"/>
              <a:ext cx="841344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ม้าน้ำ ฉลาม ปลากระเบน</a:t>
              </a:r>
            </a:p>
            <a:p>
              <a:pPr lvl="0" algn="thaiDist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เพราะปลาทู ปลานกแก้ว ปลาการ์ตูน ปลาแรด ปลาทับทิม ปลาไหล ม้าน้ำ ฉลาม และปลากระเบน เป็นสัตว์มีกระดูกสันหลังกลุ่มปลา ส่วนวาฬ โลมา และ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พะยูน เป็นสัตว์มีกระดูกสันหลังที่อยู่ในกลุ่มสัตว์เลี้ยงลูกด้วยน้ำนม ดังนั้น ข้อ 4. 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จึงเป็นคำตอบที่ถูกที่สุด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3" name="close">
            <a:extLst>
              <a:ext uri="{FF2B5EF4-FFF2-40B4-BE49-F238E27FC236}">
                <a16:creationId xmlns:a16="http://schemas.microsoft.com/office/drawing/2014/main" id="{425DCC1A-3C1F-4DAB-97BA-DB0D297EB5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A1290B13-43E5-4F82-AA90-2491A6B2FE8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6BC2589-EC83-4677-AAC5-55975016F09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6" name="Picture 5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E68270-645C-4185-84E8-65A63ADEC8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93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B5794B5-1708-455F-9E65-922C53133CDE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12FA9022-5231-4045-8D63-2934B463163A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781510F-DE15-4AB9-B847-A6B8A5C4CD7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6A28363-B516-4274-BD4A-A25888FB3B6F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66A8B49-307A-4EE7-9218-5823CCC20BB0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ดาวทะเล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26F29C4-76D1-461E-B87D-CE8658260642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87DEC89-32A5-4BF4-8124-CE456B91C909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60B3804-C50D-49A8-B6C8-B2302C23B23A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67E801B-8358-4E3E-AF32-4B7176D63121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8690D51-391B-42B4-BB48-462CB56BBD2C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ปลิงทะเล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20900E8-D55F-482C-9BEE-978480305BAD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EB8A55D-41D4-41EF-B561-76F29FAAED30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8F7C9AF4-6CF0-4380-AD5F-AA50922E795C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77FFFFF-95FE-4A7A-A76C-481F0CF23B0E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760EED8-AA23-4B69-B0D9-3C345BB7C83D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หมึกทะเล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7967394-8809-4C85-9CA0-D5ACC4C9D482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16FDE78C-7E2E-4283-81F7-80D606A4436F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B34106E3-6817-4F81-ACF7-A47F0DDD0900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3AACF52-8B49-4834-960F-8AF6B2922ADE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4D59E84-F656-4580-A947-4B6608BA9158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เม่นทะเล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F786FA1E-0E48-4FC0-8A2B-C94A73984B41}"/>
              </a:ext>
            </a:extLst>
          </p:cNvPr>
          <p:cNvSpPr/>
          <p:nvPr/>
        </p:nvSpPr>
        <p:spPr>
          <a:xfrm>
            <a:off x="1532291" y="1176394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6.  สัตว์ในข้อใด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ต่าง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จากพวก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2C45F8D-D6C5-4097-A8F6-1479C3889241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A4CD2CF0-525B-49F7-A287-EAFEBB63B40C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36BCCBA-BED5-4DB6-8113-2E4FD37866E8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C7965E6-C628-44D5-A637-9DE7E3297D4B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63D2FE4-D25B-45E5-9F14-B87607756036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ดาวทะเล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A7F0DDC-74CA-4427-A20D-10AF9C8807AF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713ACE7D-8CD1-4132-8D77-935DB2398194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3C1540D-D39A-4175-9814-2E50D25841B8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AFA1028-97DA-444E-8439-E38B98E99D85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DCF22BC-EA19-4E4C-82DD-8243CB8146BA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ปลิงทะเล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E689337-53B4-4097-AD7E-F542C97DCA74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0A11E79-6BB8-40E9-A796-7D592C81BFB4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42FBBDD4-4DB9-4DAA-B16A-FD9CE09EF9B0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C03C68A-1AC5-4282-B4F1-618098ECC5D9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B0737F1-D57D-4698-A8A7-0327E50478AD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หมึกทะเล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Picture 43">
            <a:hlinkClick r:id="rId3" action="ppaction://hlinksldjump"/>
            <a:extLst>
              <a:ext uri="{FF2B5EF4-FFF2-40B4-BE49-F238E27FC236}">
                <a16:creationId xmlns:a16="http://schemas.microsoft.com/office/drawing/2014/main" id="{6554778D-CF09-4807-A7E1-B843583043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87B44C85-4854-464C-8DBF-38A5D52707CF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3DCFD471-CBCF-482B-8075-85608141A5DF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D9BA24C1-FC5C-46B3-86DB-E0EA0EF73814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79E3761-4F0B-4AFA-92B7-BE411207462F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D0B89E3-9FE7-440F-AA04-E0CDD3F76A34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เม่นทะเล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21C44C8-B92A-438C-AC3D-2CD54726D385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36F3D388-E00C-4FFD-BD79-3A71317CE4F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6555945-ADA7-404F-9B6B-E406914A5D8B}"/>
                </a:ext>
              </a:extLst>
            </p:cNvPr>
            <p:cNvSpPr/>
            <p:nvPr/>
          </p:nvSpPr>
          <p:spPr>
            <a:xfrm>
              <a:off x="1879484" y="4600189"/>
              <a:ext cx="829914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หมึกทะเล</a:t>
              </a:r>
            </a:p>
            <a:p>
              <a:pPr lvl="0" algn="thaiDist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เพราะหมึกทะเล เป็นสัตว์ที่มีลำตัวนิ่ม แต่มีโครงแข็งภายในลำตัว จัดเป็น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สัตว์ไม่มีกระดูกสันหลังกลุ่มหอยและหมึกทะเล ส่วนดาวทะเล ปลิงทะเล และ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เม่นทะเลเป็นสัตว์ที่มีผิวของลำตัวหยาบ ขรุขระ และแข็ง จัดเป็นสัตว์ไม่มี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กระดูกสันหลังกลุ่มสัตว์ทะเลผิวขรุขระ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3" name="close">
            <a:extLst>
              <a:ext uri="{FF2B5EF4-FFF2-40B4-BE49-F238E27FC236}">
                <a16:creationId xmlns:a16="http://schemas.microsoft.com/office/drawing/2014/main" id="{AD1394EB-83F0-4060-B4CA-F8068745D84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27106553-1944-4648-82F7-FC4F20D8624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DA670A2-0069-4891-9190-43F0F6107BB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6" name="Picture 5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0079FE5-276B-4F54-BEF4-75F1FD60ED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6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B366929-D9A6-4555-8808-22E7DBAA14D6}"/>
              </a:ext>
            </a:extLst>
          </p:cNvPr>
          <p:cNvGrpSpPr/>
          <p:nvPr/>
        </p:nvGrpSpPr>
        <p:grpSpPr>
          <a:xfrm>
            <a:off x="2053055" y="2150256"/>
            <a:ext cx="8659368" cy="650891"/>
            <a:chOff x="2053054" y="2862666"/>
            <a:chExt cx="8659368" cy="65089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3AFCC2A-7081-402D-92F4-17A1CA39BE5F}"/>
                </a:ext>
              </a:extLst>
            </p:cNvPr>
            <p:cNvSpPr/>
            <p:nvPr/>
          </p:nvSpPr>
          <p:spPr>
            <a:xfrm>
              <a:off x="2053054" y="2870115"/>
              <a:ext cx="865936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61EFEED3-EF52-4CB3-ADFB-0021A94E067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39A08F3-C91F-4C0D-8FE0-FAA1E1E4F421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91BAF2F-F4C3-4E03-8BF3-F10A36EF17A2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พืชลำเลียงอาหารที่สร้างขึ้นจากใบไปสู่ส่วนต่าง ๆ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496843C-3343-4A0B-A0E8-722575F116CF}"/>
              </a:ext>
            </a:extLst>
          </p:cNvPr>
          <p:cNvGrpSpPr/>
          <p:nvPr/>
        </p:nvGrpSpPr>
        <p:grpSpPr>
          <a:xfrm>
            <a:off x="2053056" y="2916714"/>
            <a:ext cx="8659368" cy="667738"/>
            <a:chOff x="2053056" y="3605025"/>
            <a:chExt cx="8659368" cy="66773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1696F10-A3FE-4831-8F8A-2A258DB489BD}"/>
                </a:ext>
              </a:extLst>
            </p:cNvPr>
            <p:cNvSpPr/>
            <p:nvPr/>
          </p:nvSpPr>
          <p:spPr>
            <a:xfrm>
              <a:off x="2053056" y="3616452"/>
              <a:ext cx="865936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27F2399-8B0A-4B72-BF31-098B68A4F5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0CD2A66-5C39-458D-AF1B-16DECF2E8BDB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9BD1CCB-6161-414B-8099-A2804B541F45}"/>
                </a:ext>
              </a:extLst>
            </p:cNvPr>
            <p:cNvSpPr/>
            <p:nvPr/>
          </p:nvSpPr>
          <p:spPr>
            <a:xfrm>
              <a:off x="2717744" y="3626432"/>
              <a:ext cx="64834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พืชลำเลียงอาหารที่สร้างขึ้นจากรากไปสู่ส่วนต่าง ๆ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665336C-A94C-485C-8EF3-131D17960D88}"/>
              </a:ext>
            </a:extLst>
          </p:cNvPr>
          <p:cNvGrpSpPr/>
          <p:nvPr/>
        </p:nvGrpSpPr>
        <p:grpSpPr>
          <a:xfrm>
            <a:off x="2053056" y="3716009"/>
            <a:ext cx="8659368" cy="662578"/>
            <a:chOff x="2053056" y="4408363"/>
            <a:chExt cx="8659368" cy="66257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E64C518-64D5-468A-B20D-DC923802044C}"/>
                </a:ext>
              </a:extLst>
            </p:cNvPr>
            <p:cNvSpPr/>
            <p:nvPr/>
          </p:nvSpPr>
          <p:spPr>
            <a:xfrm>
              <a:off x="2053056" y="4419790"/>
              <a:ext cx="865936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8F46DAD-86EB-4A4D-BCBA-4E971BC0D0F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F47C340-ACEB-4915-9979-BA5BFDF97788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F3CA42-B5AB-48D3-BC3F-5E5911A238B4}"/>
                </a:ext>
              </a:extLst>
            </p:cNvPr>
            <p:cNvSpPr/>
            <p:nvPr/>
          </p:nvSpPr>
          <p:spPr>
            <a:xfrm>
              <a:off x="2717744" y="4424610"/>
              <a:ext cx="69596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พืชสามารถใช้ท่อลำเลียงน้ำแทนท่อลำเลียงอาหารได้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F28E79-8368-4555-B9A0-5D9FF5143B3D}"/>
              </a:ext>
            </a:extLst>
          </p:cNvPr>
          <p:cNvGrpSpPr/>
          <p:nvPr/>
        </p:nvGrpSpPr>
        <p:grpSpPr>
          <a:xfrm>
            <a:off x="2053056" y="4487285"/>
            <a:ext cx="8659368" cy="658768"/>
            <a:chOff x="2053056" y="4408363"/>
            <a:chExt cx="8659368" cy="65876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FC011550-BCBE-49E9-B110-058C96B73AD0}"/>
                </a:ext>
              </a:extLst>
            </p:cNvPr>
            <p:cNvSpPr/>
            <p:nvPr/>
          </p:nvSpPr>
          <p:spPr>
            <a:xfrm>
              <a:off x="2053056" y="4419790"/>
              <a:ext cx="865936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C508A22E-D097-4B76-9713-16AA07DF358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43336E6-7D40-4D62-9FFC-730A3A6F0BA2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C28B18C-5759-4482-BDF9-8B22D839A0CC}"/>
                </a:ext>
              </a:extLst>
            </p:cNvPr>
            <p:cNvSpPr/>
            <p:nvPr/>
          </p:nvSpPr>
          <p:spPr>
            <a:xfrm>
              <a:off x="2717744" y="4420800"/>
              <a:ext cx="78359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พืชทุกชนิดมีการลำเลียงอาหารที่สร้างขึ้นผ่านทางท่อลำเลียงน้ำ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B2DBC291-F8AF-44FF-8C62-AF5266B569B3}"/>
              </a:ext>
            </a:extLst>
          </p:cNvPr>
          <p:cNvSpPr/>
          <p:nvPr/>
        </p:nvSpPr>
        <p:spPr>
          <a:xfrm>
            <a:off x="1532291" y="1176394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7.  ข้อใดกล่าวถูกต้องเกี่ยวกับการลำเลียงอาหารของพืช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A05AB4B-5365-412A-992F-F2D304567E35}"/>
              </a:ext>
            </a:extLst>
          </p:cNvPr>
          <p:cNvGrpSpPr/>
          <p:nvPr/>
        </p:nvGrpSpPr>
        <p:grpSpPr>
          <a:xfrm>
            <a:off x="2053056" y="2150256"/>
            <a:ext cx="8660301" cy="650891"/>
            <a:chOff x="2053055" y="2862666"/>
            <a:chExt cx="8660301" cy="650891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3651EFA-C6C8-4713-84C1-F65126C3B1F6}"/>
                </a:ext>
              </a:extLst>
            </p:cNvPr>
            <p:cNvSpPr/>
            <p:nvPr/>
          </p:nvSpPr>
          <p:spPr>
            <a:xfrm>
              <a:off x="2053055" y="2870115"/>
              <a:ext cx="866030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B09064FD-0B62-412C-AFA7-2952A8395205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7B2A964-B6B6-44F9-AE80-1F59F3E655DB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35FEA20-3D1D-4967-9422-93220053EBA6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พืชลำเลียงอาหารที่สร้างขึ้นจากใบไปสู่ส่วนต่าง ๆ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0A84DB3-E590-4C09-8BAA-849B2BC48479}"/>
              </a:ext>
            </a:extLst>
          </p:cNvPr>
          <p:cNvGrpSpPr/>
          <p:nvPr/>
        </p:nvGrpSpPr>
        <p:grpSpPr>
          <a:xfrm>
            <a:off x="2053056" y="2916714"/>
            <a:ext cx="8659368" cy="667738"/>
            <a:chOff x="2053056" y="3605025"/>
            <a:chExt cx="8659368" cy="66773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77C8E337-F346-4BE9-9838-C7D3B5550EA0}"/>
                </a:ext>
              </a:extLst>
            </p:cNvPr>
            <p:cNvSpPr/>
            <p:nvPr/>
          </p:nvSpPr>
          <p:spPr>
            <a:xfrm>
              <a:off x="2053056" y="3616452"/>
              <a:ext cx="865936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26784A9F-268C-4E4B-92EE-8623B167375E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5BE7814-84D5-45B6-B9E3-A9D3C256A63E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88A0A46-E998-4EB3-A45C-2794EADF66E8}"/>
                </a:ext>
              </a:extLst>
            </p:cNvPr>
            <p:cNvSpPr/>
            <p:nvPr/>
          </p:nvSpPr>
          <p:spPr>
            <a:xfrm>
              <a:off x="2717744" y="3626432"/>
              <a:ext cx="65596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พืชลำเลียงอาหารที่สร้างขึ้นจากรากไปสู่ส่วนต่าง ๆ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C9C0DC9-BEC1-4D8A-AC38-384887A5AD0A}"/>
              </a:ext>
            </a:extLst>
          </p:cNvPr>
          <p:cNvGrpSpPr/>
          <p:nvPr/>
        </p:nvGrpSpPr>
        <p:grpSpPr>
          <a:xfrm>
            <a:off x="2053056" y="3716009"/>
            <a:ext cx="8659368" cy="662578"/>
            <a:chOff x="2053056" y="4408363"/>
            <a:chExt cx="8659368" cy="662578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8CF3139B-C4E2-4833-9FD2-8822B34A9E53}"/>
                </a:ext>
              </a:extLst>
            </p:cNvPr>
            <p:cNvSpPr/>
            <p:nvPr/>
          </p:nvSpPr>
          <p:spPr>
            <a:xfrm>
              <a:off x="2053056" y="4419790"/>
              <a:ext cx="865936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C58852F-217B-4CD4-AAA2-33E00C0F0BB9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73346E0-D784-46AD-8024-E10D1E6DD4D9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9CD896A-1F4C-4599-BDA4-3ED3C237048A}"/>
                </a:ext>
              </a:extLst>
            </p:cNvPr>
            <p:cNvSpPr/>
            <p:nvPr/>
          </p:nvSpPr>
          <p:spPr>
            <a:xfrm>
              <a:off x="2717744" y="4424610"/>
              <a:ext cx="67691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พืชสามารถใช้ท่อลำเลียงน้ำแทนท่อลำเลียงอาหารได้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Picture 43">
            <a:hlinkClick r:id="rId3" action="ppaction://hlinksldjump"/>
            <a:extLst>
              <a:ext uri="{FF2B5EF4-FFF2-40B4-BE49-F238E27FC236}">
                <a16:creationId xmlns:a16="http://schemas.microsoft.com/office/drawing/2014/main" id="{1A1D9347-0E95-49F3-8426-14646F626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EF38564B-3377-4FEB-99E4-50D174C07623}"/>
              </a:ext>
            </a:extLst>
          </p:cNvPr>
          <p:cNvGrpSpPr/>
          <p:nvPr/>
        </p:nvGrpSpPr>
        <p:grpSpPr>
          <a:xfrm>
            <a:off x="2053056" y="4487285"/>
            <a:ext cx="9061082" cy="658768"/>
            <a:chOff x="2053056" y="4408363"/>
            <a:chExt cx="9061082" cy="658768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2541C1B2-0EF3-4E05-A22A-FA428CE0F90E}"/>
                </a:ext>
              </a:extLst>
            </p:cNvPr>
            <p:cNvSpPr/>
            <p:nvPr/>
          </p:nvSpPr>
          <p:spPr>
            <a:xfrm>
              <a:off x="2053056" y="4419790"/>
              <a:ext cx="865936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DDA98D58-64E5-439D-8FB9-877515AC8FA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7150D8B-D58E-4014-9651-35BC16C34E96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22C59A3-44FC-448B-A53D-B6AA3BC2F415}"/>
                </a:ext>
              </a:extLst>
            </p:cNvPr>
            <p:cNvSpPr/>
            <p:nvPr/>
          </p:nvSpPr>
          <p:spPr>
            <a:xfrm>
              <a:off x="2717743" y="4420800"/>
              <a:ext cx="839639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พืชทุกชนิดมีการลำเลียงอาหารที่สร้างขึ้นผ่านทางท่อลำเลียงน้ำ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5A0FA53-C646-4235-B3B2-68BD8032D6C2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8BEA4247-6051-430E-B445-C4E502D5ED6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87F8FBB4-D69A-47AF-BA31-D5C4BBDAD39A}"/>
                </a:ext>
              </a:extLst>
            </p:cNvPr>
            <p:cNvSpPr/>
            <p:nvPr/>
          </p:nvSpPr>
          <p:spPr>
            <a:xfrm>
              <a:off x="1879484" y="4600189"/>
              <a:ext cx="836264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</a:t>
              </a:r>
              <a:r>
                <a:rPr lang="th-TH" sz="3000" b="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พืชลำเลียงอาหารที่สร้างขึ้นจากใบไปสู่ส่วนต่าง ๆ</a:t>
              </a:r>
              <a:endPara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lvl="0" algn="thaiDist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เพราะพืชสร้างอาหารจากกระบวนการสังเคราะห์ด้วยแสงที่บริเวณใบ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โดยอาหารที่พืชสร้างขึ้นนั้นจะถูกส่งผ่านท่อลำเลียงอาหารเพื่อนำไปเลี้ยงส่วนต่าง ๆ 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ของพืช ดังนั้น ข้อ 1. จึงเป็นคำตอบที่ถูกต้อง</a:t>
              </a:r>
            </a:p>
          </p:txBody>
        </p:sp>
      </p:grpSp>
      <p:pic>
        <p:nvPicPr>
          <p:cNvPr id="53" name="close">
            <a:extLst>
              <a:ext uri="{FF2B5EF4-FFF2-40B4-BE49-F238E27FC236}">
                <a16:creationId xmlns:a16="http://schemas.microsoft.com/office/drawing/2014/main" id="{C30705C3-3E9D-4661-A0ED-08C3C7AF5A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235242B-0414-4021-AD57-F010A2FCA5E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FE01434-97D9-42B3-A8A1-3F4FA2A440D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6" name="Picture 5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A8252BE-8E15-473A-BC34-734AC8AD140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98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7BBFA9E-7432-48A7-8328-4A8000452181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AFE1212-F8EE-4EDE-8E7B-6A38532C8931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2F66170-A5CD-4A25-8792-AE1A3656553C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903C678-1C7F-485D-8A24-499B8B7AE746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DD2DC7E-1AC8-435F-81AC-260119EE5DA8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กลีบดอกทำหน้าที่ป้องกันอันตรายจากแมลง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34FFD1-E5F0-4061-8908-EF7D85321FFC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0C0DA43A-2DC8-45E1-A2CA-4B06185338E5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A92144C-AED8-4D9A-AE54-DF27E933CC2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62113F6-E71B-454E-B006-99CFBE649016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005F178-4D34-41D1-BAD0-5FA092BC6CA7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กลีบเลี้ยงทำหน้าที่ห่อหุ้มดอกขณะที่ดอกตูม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C91A7A2-FFB8-428D-9690-DEBE07294F26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2D42FD-4D54-449D-B383-23ECFC375C1A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C1465EF-2A21-4494-96B0-8384C2D16389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4F552F5-EBA8-4215-A735-8F69549CA714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7A535EC-9F54-4837-9EFC-B5062A52C4E4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เกสรเพศผู้ทำหน้าที่สร้างเซลล์สืบพันธุ์เพศผู้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43D602-1559-4C1D-93A5-8AC135F8B04C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866D4F7-E802-41A2-BAFF-993CE365E719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E54EC69-52EC-4982-A7B3-46F63B43E278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880DA30-4157-4429-8698-E08918F1A961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8BE8953-F01B-414F-9CD7-CC9231BD72CA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เกสรเพศเมียทำหน้าที่สร้างเซลล์สืบพันธุ์เพศเมีย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26AB2361-2D7B-4555-8E75-8C1F81332904}"/>
              </a:ext>
            </a:extLst>
          </p:cNvPr>
          <p:cNvSpPr/>
          <p:nvPr/>
        </p:nvSpPr>
        <p:spPr>
          <a:xfrm>
            <a:off x="1532291" y="1176394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8.  ข้อใดกล่าว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ถู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กต้อง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เกี่ยวกับส่วนประกอบของดอก 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C9BE365-E516-49AB-82F3-2F14A7F9BCF5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A280613C-D8CC-4A68-B2E7-D12BB08F31AC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85003AD1-5309-40FC-B173-45B9829BD168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B194B36-A3D4-4226-B2F4-D463CBC47A24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5A7CC9C-E104-4816-A48B-7F5610011D21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กลีบดอกทำหน้าที่ป้องกันอันตรายจากแมลง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2716094-DE2A-4CEC-83A6-176CAA54F980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8FA8395-3860-4723-ACBD-12598CB4A1C8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9FAB663C-4CBD-4893-A937-877A328A178F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348D048-5013-4F2F-ABDB-0CC5FD6B4FAB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5DB6B49-13D6-4E05-B79B-664010A03842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กลีบเลี้ยงทำหน้าที่ห่อหุ้มดอกขณะที่ดอกตูม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CA439A1-EDC2-4D47-A68F-97AB1961F42A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B71D76EC-90D8-4181-9A75-0231C7D9BE27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E606349D-49ED-4573-AA1F-E2FE2868E240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B4EB2B8-A6ED-41B8-BBB1-79AC4E6293AB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38EAFD2-DD33-4B94-B2DF-84F08743DF3E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เกสรเพศผู้ทำหน้าที่สร้างเซลล์สืบพันธุ์เพศผู้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Picture 43">
            <a:hlinkClick r:id="rId3" action="ppaction://hlinksldjump"/>
            <a:extLst>
              <a:ext uri="{FF2B5EF4-FFF2-40B4-BE49-F238E27FC236}">
                <a16:creationId xmlns:a16="http://schemas.microsoft.com/office/drawing/2014/main" id="{D967757A-5228-41D5-8BC9-53DA2BFB14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34082D5B-E85E-48FE-BB9A-0EF4DA57BFEC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C3C6E1EE-1F8F-49A3-8DDB-B3F55E1CC816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086D9314-ACA5-4E71-B0A6-4BE9BD310C8F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73D6221-5307-407E-8D0A-587245079FD1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480EEA6-CB2C-4D48-8CB4-7C70CC76A349}"/>
                </a:ext>
              </a:extLst>
            </p:cNvPr>
            <p:cNvSpPr/>
            <p:nvPr/>
          </p:nvSpPr>
          <p:spPr>
            <a:xfrm>
              <a:off x="2717744" y="4420800"/>
              <a:ext cx="64262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เกสรเพศเมียทำหน้าที่สร้างเซลล์สืบพันธุ์เพศเมีย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308B0DF-D90C-4AEB-B3DF-340F15C30E02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AD710FAA-DD62-40D3-91B8-F046FE65238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2E07173-0954-43B7-89BA-F92873F43074}"/>
                </a:ext>
              </a:extLst>
            </p:cNvPr>
            <p:cNvSpPr/>
            <p:nvPr/>
          </p:nvSpPr>
          <p:spPr>
            <a:xfrm>
              <a:off x="1879484" y="4600189"/>
              <a:ext cx="829914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1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</a:t>
              </a:r>
              <a:r>
                <a:rPr lang="th-TH" sz="3000" b="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กลีบดอกทำหน้าที่ป้องกันอันตรายจากแมลง</a:t>
              </a:r>
              <a:endPara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เพราะกลีบดอกทำหน้าที่ห่อหุ้มเกสรขณะที่เกสรนั้นยังอ่อนอยู่ และล่อแมลงให้มาช่วยผสมเกสร</a:t>
              </a:r>
            </a:p>
          </p:txBody>
        </p:sp>
      </p:grpSp>
      <p:pic>
        <p:nvPicPr>
          <p:cNvPr id="53" name="close">
            <a:extLst>
              <a:ext uri="{FF2B5EF4-FFF2-40B4-BE49-F238E27FC236}">
                <a16:creationId xmlns:a16="http://schemas.microsoft.com/office/drawing/2014/main" id="{594FEF97-8D0E-4FDB-8998-F87679B173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A7CDDBD-8127-4ECB-835A-65BEFCD8FD0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230E24D-B1D3-42B3-9727-3A40E074F8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6" name="Picture 5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1264A21-CCEA-4ACF-AA9B-2E225AB295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65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E14A87E-F314-4429-84A1-F438295BDA71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8E1D9E0-BC74-4FCB-A9FC-BE816D83E4C7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E527017-F134-4EEE-ABF2-39B0941CCF8E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8D8C632-13B9-4BD2-8182-BC0CD23FC4A5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495513A-07B5-4D99-818F-82364148EC5D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แสงแดด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7642E93-CAC4-4703-A96B-6AD79CA36D99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8DAF8F65-2BEE-493B-9A0A-096A859142DC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A4175E6-A396-4CD1-8F7B-6FB51FB4700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51C2EF0-BCDF-43D6-977C-8296D494402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CA18CCF-B7FD-42E1-974B-3B60E19A6ABB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คลอโรฟิลล์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56DB999-2A75-4AF4-8384-CE0DAB87918D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7D6002A-4477-4A1E-A6BD-6776ECB92215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D30290F-6215-42E6-B7BA-E01DE6410351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E4E2EFE-3B03-409E-8754-456E1D2ED5E9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E76A282-2426-4B08-A456-0C02EE4F7BCD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น้ำตาลกลูโคส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CCBB985-3C96-499F-A3A4-1095F339C415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6BB17489-1553-40DF-BC93-4FC228EC827A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19F95E5A-F382-4E5E-BACB-9C84E20AB0C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48E2580-0CD5-49FC-8BA3-4A3AA4E4A253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A833B74-5753-4A85-9635-4FA6ADA3BDFB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แก๊สคาร์บอนไดออกไซด์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99A9DDA3-48BA-4BF3-8639-A134E43445D3}"/>
              </a:ext>
            </a:extLst>
          </p:cNvPr>
          <p:cNvSpPr/>
          <p:nvPr/>
        </p:nvSpPr>
        <p:spPr>
          <a:xfrm>
            <a:off x="1532290" y="1176394"/>
            <a:ext cx="90164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9.  ผลที่ได้จากกระบวนการสังเคราะห์ด้วยแสงของพืชคือข้อใด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9965D5A-9FE6-4DC8-BC5E-F7CC834A21C9}"/>
              </a:ext>
            </a:extLst>
          </p:cNvPr>
          <p:cNvGrpSpPr/>
          <p:nvPr/>
        </p:nvGrpSpPr>
        <p:grpSpPr>
          <a:xfrm>
            <a:off x="2053056" y="2150256"/>
            <a:ext cx="7382137" cy="650891"/>
            <a:chOff x="2053055" y="2862666"/>
            <a:chExt cx="7382137" cy="650891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B93AF5C-96F6-4A36-A344-A1B5F76BD457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61A69FA4-FF8D-4966-8E70-4E0AF296A85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2C75FF1-07F2-4FC6-A125-DB09CC46F75B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A1AD8BB-6815-454E-988A-DCD3935086D9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แสงแดด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D8ACA26-D1D1-424E-B9FE-CE1B1BBC20C5}"/>
              </a:ext>
            </a:extLst>
          </p:cNvPr>
          <p:cNvGrpSpPr/>
          <p:nvPr/>
        </p:nvGrpSpPr>
        <p:grpSpPr>
          <a:xfrm>
            <a:off x="2053056" y="2916714"/>
            <a:ext cx="7379208" cy="667738"/>
            <a:chOff x="2053056" y="3605025"/>
            <a:chExt cx="7379208" cy="66773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E6A0D016-A596-489D-824A-835284FC562F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A43BA7B2-D92E-499B-BFC4-D354CF6EE17D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099D4ED-318D-480D-BCCF-4119A9D459E6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80F8938-1598-4797-8D44-35CF1C7B1EA6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คลอโรฟิลล์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203D808-5B68-4DD6-BB75-F7D0C2FCC509}"/>
              </a:ext>
            </a:extLst>
          </p:cNvPr>
          <p:cNvGrpSpPr/>
          <p:nvPr/>
        </p:nvGrpSpPr>
        <p:grpSpPr>
          <a:xfrm>
            <a:off x="2053056" y="3716009"/>
            <a:ext cx="7379208" cy="662578"/>
            <a:chOff x="2053056" y="4408363"/>
            <a:chExt cx="7379208" cy="662578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8C0BA5DF-2143-42B3-8021-1E6321668F1B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C040BFA1-B2DF-4FA1-879D-48A7CDFEB01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F35301D-9F2E-4753-AC1F-CC93E30E84BB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0CBDD47-E3B9-485E-8702-1CCDCF4DC12F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น้ำตาลกลูโคส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Picture 43">
            <a:hlinkClick r:id="rId3" action="ppaction://hlinksldjump"/>
            <a:extLst>
              <a:ext uri="{FF2B5EF4-FFF2-40B4-BE49-F238E27FC236}">
                <a16:creationId xmlns:a16="http://schemas.microsoft.com/office/drawing/2014/main" id="{1F6E09DF-5EFB-4C45-97C4-6B25E87785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B8A5E5E9-C564-4300-83F3-067ACF7E9B9A}"/>
              </a:ext>
            </a:extLst>
          </p:cNvPr>
          <p:cNvGrpSpPr/>
          <p:nvPr/>
        </p:nvGrpSpPr>
        <p:grpSpPr>
          <a:xfrm>
            <a:off x="2053056" y="4487285"/>
            <a:ext cx="7379208" cy="658768"/>
            <a:chOff x="2053056" y="4408363"/>
            <a:chExt cx="7379208" cy="658768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7285D770-6D87-47F1-8962-8B5A023012C7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CE9A6124-709E-414C-ADE3-32DBF1425A51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C23B5C7-E7C8-4850-B145-AD2F710DC37A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C967E6D6-AAE9-4F18-8604-6F285444D10E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แก๊สคาร์บอนไดออกไซด์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AAE5CE3-935B-4A1C-9390-BAA0A296DE58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96F2E26-4211-462E-9FB5-06448B7170D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F2F74FE-509E-4F1D-8C18-EE9ACC4F42FA}"/>
                </a:ext>
              </a:extLst>
            </p:cNvPr>
            <p:cNvSpPr/>
            <p:nvPr/>
          </p:nvSpPr>
          <p:spPr>
            <a:xfrm>
              <a:off x="1879484" y="4600189"/>
              <a:ext cx="8600286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น้ำตาลกลูโคส</a:t>
              </a:r>
            </a:p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ปัจจัยที่พืชใช้ในกระบวนการสังเคราะห์ด้วยแสง คือ แก๊สคาร์บอนไดออกไซด์และน้ำ โดยมีคลอโรฟิลล์ในใบพืชช่วยดูดซับแสง ผลที่ได้คือ น้ำตาลกลูโคสและแก๊สออกซิเจน ดังนั้น ข้อ 3. จึงเป็นคำตอบที่ถูกต้อง</a:t>
              </a:r>
            </a:p>
          </p:txBody>
        </p:sp>
      </p:grpSp>
      <p:pic>
        <p:nvPicPr>
          <p:cNvPr id="53" name="close">
            <a:extLst>
              <a:ext uri="{FF2B5EF4-FFF2-40B4-BE49-F238E27FC236}">
                <a16:creationId xmlns:a16="http://schemas.microsoft.com/office/drawing/2014/main" id="{91EFD138-6815-493A-96E2-831E4D13BF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C091D56-775B-425B-8B5D-9289D52329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5EFE7DA-32B5-4C6D-9D9D-E2722B19096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6" name="Picture 5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4786510-3FCC-4B6F-B31E-E54D35F4D7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0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E76AB80-E1E0-45E2-9B56-51F15CC5C4C9}"/>
              </a:ext>
            </a:extLst>
          </p:cNvPr>
          <p:cNvGrpSpPr/>
          <p:nvPr/>
        </p:nvGrpSpPr>
        <p:grpSpPr>
          <a:xfrm>
            <a:off x="2053056" y="2665582"/>
            <a:ext cx="7382137" cy="650891"/>
            <a:chOff x="2053055" y="2862666"/>
            <a:chExt cx="7382137" cy="65089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D2D7008-A3CA-49A7-AB1D-5A6D3DDC220A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71D8826-80D9-4E83-B8EB-0F1AD6C5F463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3F5BACA-6A9A-4007-AB19-97678908BD52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FCACA78-270B-4B7E-8D64-C53742765D5B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สารละลายไอโอดีนตกตะกอน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254F62A-B8A1-4FCD-A3FD-2C336FA2D4F5}"/>
              </a:ext>
            </a:extLst>
          </p:cNvPr>
          <p:cNvGrpSpPr/>
          <p:nvPr/>
        </p:nvGrpSpPr>
        <p:grpSpPr>
          <a:xfrm>
            <a:off x="2053056" y="3432040"/>
            <a:ext cx="7379208" cy="667738"/>
            <a:chOff x="2053056" y="3605025"/>
            <a:chExt cx="7379208" cy="66773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C13B344-77EC-45A8-845A-830D69E6344E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38E0449-8E53-4F8C-8777-CC502035D590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7D72FDF-9532-40B6-8926-27C4AD72F5A4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0D5BB32-4BD5-45C4-87FA-FEC167BE6A1C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สารละลายไอโอดีนเปลี่ยนเป็นสีแดง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157D19B-E082-4723-BFC3-AB06D7968020}"/>
              </a:ext>
            </a:extLst>
          </p:cNvPr>
          <p:cNvGrpSpPr/>
          <p:nvPr/>
        </p:nvGrpSpPr>
        <p:grpSpPr>
          <a:xfrm>
            <a:off x="2053056" y="4231335"/>
            <a:ext cx="7379208" cy="662578"/>
            <a:chOff x="2053056" y="4408363"/>
            <a:chExt cx="7379208" cy="66257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B9CCE5E-F5CA-4430-9A69-248EF197B723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0AB2D8E6-90F7-4686-8250-CBD0B9DBDB9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E135153-F094-4DB7-95FE-54B270C27E91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234204E-9D59-49C8-A3CC-D0419FD5A7F5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สารละลายไอโอดีนเปลี่ยนเป็นสีน้ำเงิน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FC66CBC-07C9-460E-AEE3-05DC9B9C34F7}"/>
              </a:ext>
            </a:extLst>
          </p:cNvPr>
          <p:cNvGrpSpPr/>
          <p:nvPr/>
        </p:nvGrpSpPr>
        <p:grpSpPr>
          <a:xfrm>
            <a:off x="2053056" y="5002611"/>
            <a:ext cx="7379208" cy="658768"/>
            <a:chOff x="2053056" y="4408363"/>
            <a:chExt cx="7379208" cy="65876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A352910D-0749-4B66-8405-F9558038B5DE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6295D1C1-D39A-4F5B-9CA4-DA323C612949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7FEACBF-E19E-4236-9F01-03EE4D6BCEBB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44C2239-87D9-46CA-9472-04755C6337A7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สารละลายไอโอดีนไม่มีการเปลี่ยนแปลง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BF0F6676-4254-481E-9FF7-1897BD9959ED}"/>
              </a:ext>
            </a:extLst>
          </p:cNvPr>
          <p:cNvSpPr/>
          <p:nvPr/>
        </p:nvSpPr>
        <p:spPr>
          <a:xfrm>
            <a:off x="1249965" y="462603"/>
            <a:ext cx="10329510" cy="2042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</a:pPr>
            <a:r>
              <a:rPr lang="th-TH" sz="39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10.  แก้วทำการทดลองโดยใช้กระดาษสีดำปิดบางส่วนของใบไม้ เป็นเวลา </a:t>
            </a:r>
          </a:p>
          <a:p>
            <a:pPr lvl="0">
              <a:lnSpc>
                <a:spcPct val="80000"/>
              </a:lnSpc>
            </a:pPr>
            <a:r>
              <a:rPr lang="th-TH" sz="39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3 วัน เมื่อนำกระดาษออก แล้วนำส่วนของใบไม้ที่ใช้กระดาษสีดำปิด</a:t>
            </a:r>
          </a:p>
          <a:p>
            <a:pPr lvl="0">
              <a:lnSpc>
                <a:spcPct val="80000"/>
              </a:lnSpc>
            </a:pPr>
            <a:r>
              <a:rPr lang="th-TH" sz="39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ไปตรวจสอบหาแป้งโดยใช้สารละลายไอโอดีน ผลการทดลองที่ได้</a:t>
            </a:r>
          </a:p>
          <a:p>
            <a:pPr lvl="0">
              <a:lnSpc>
                <a:spcPct val="80000"/>
              </a:lnSpc>
            </a:pPr>
            <a:r>
              <a:rPr lang="th-TH" sz="39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จะเป็นอย่างไร</a:t>
            </a:r>
            <a:endParaRPr lang="en-US" sz="39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A499D1D-FA8E-4654-A692-45D6D242B4E2}"/>
              </a:ext>
            </a:extLst>
          </p:cNvPr>
          <p:cNvGrpSpPr/>
          <p:nvPr/>
        </p:nvGrpSpPr>
        <p:grpSpPr>
          <a:xfrm>
            <a:off x="2053056" y="2665582"/>
            <a:ext cx="7382137" cy="650891"/>
            <a:chOff x="2053055" y="2862666"/>
            <a:chExt cx="7382137" cy="650891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02CB5EFD-CC1B-4E2D-A003-708636E41CFD}"/>
                </a:ext>
              </a:extLst>
            </p:cNvPr>
            <p:cNvSpPr/>
            <p:nvPr/>
          </p:nvSpPr>
          <p:spPr>
            <a:xfrm>
              <a:off x="2053055" y="2870115"/>
              <a:ext cx="73821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D6101E8-2A8C-49D5-8C8B-068BA3E257F1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5FF8BD7-4BAC-4DBA-B811-ED11F895FBA0}"/>
                </a:ext>
              </a:extLst>
            </p:cNvPr>
            <p:cNvSpPr/>
            <p:nvPr/>
          </p:nvSpPr>
          <p:spPr>
            <a:xfrm>
              <a:off x="2199543" y="2867226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7670DC5-A5C7-4076-8EE1-6AF47F0D1D89}"/>
                </a:ext>
              </a:extLst>
            </p:cNvPr>
            <p:cNvSpPr/>
            <p:nvPr/>
          </p:nvSpPr>
          <p:spPr>
            <a:xfrm>
              <a:off x="2717744" y="2862666"/>
              <a:ext cx="6140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สารละลายไอโอดีนตกตะกอน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3503569-6EB2-4C3A-8903-DFFE6A4A9E51}"/>
              </a:ext>
            </a:extLst>
          </p:cNvPr>
          <p:cNvGrpSpPr/>
          <p:nvPr/>
        </p:nvGrpSpPr>
        <p:grpSpPr>
          <a:xfrm>
            <a:off x="2053056" y="3432040"/>
            <a:ext cx="7379208" cy="667738"/>
            <a:chOff x="2053056" y="3605025"/>
            <a:chExt cx="7379208" cy="66773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3EBB51E-A4A3-4FEB-AA53-09F9BA7F4ED9}"/>
                </a:ext>
              </a:extLst>
            </p:cNvPr>
            <p:cNvSpPr/>
            <p:nvPr/>
          </p:nvSpPr>
          <p:spPr>
            <a:xfrm>
              <a:off x="2053056" y="3616452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48C3D19F-4E82-4A56-AA4B-2A6747F1D82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E71DBA2-C871-4918-AAED-8D05E4998627}"/>
                </a:ext>
              </a:extLst>
            </p:cNvPr>
            <p:cNvSpPr/>
            <p:nvPr/>
          </p:nvSpPr>
          <p:spPr>
            <a:xfrm>
              <a:off x="2199543" y="3605025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5FE661C-5D63-4971-AA02-447B8CCE23A5}"/>
                </a:ext>
              </a:extLst>
            </p:cNvPr>
            <p:cNvSpPr/>
            <p:nvPr/>
          </p:nvSpPr>
          <p:spPr>
            <a:xfrm>
              <a:off x="2717744" y="3626432"/>
              <a:ext cx="5942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สารละลายไอโอดีนเปลี่ยนเป็นสีแดง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7E9ED8C-A628-48A8-B086-3C161F38B42B}"/>
              </a:ext>
            </a:extLst>
          </p:cNvPr>
          <p:cNvGrpSpPr/>
          <p:nvPr/>
        </p:nvGrpSpPr>
        <p:grpSpPr>
          <a:xfrm>
            <a:off x="2053056" y="4231335"/>
            <a:ext cx="7379208" cy="662578"/>
            <a:chOff x="2053056" y="4408363"/>
            <a:chExt cx="7379208" cy="662578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23610D10-0E2A-4455-A39F-BB202BE3C2C9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3DAA2E6E-FB18-4B4B-975C-23E53A51C1F8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5280F0A-DD87-452C-A71D-78C11E824DE9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7FB6D41-DCE2-4877-8F6F-DEAF2BDCEB5F}"/>
                </a:ext>
              </a:extLst>
            </p:cNvPr>
            <p:cNvSpPr/>
            <p:nvPr/>
          </p:nvSpPr>
          <p:spPr>
            <a:xfrm>
              <a:off x="2717744" y="4424610"/>
              <a:ext cx="6266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สารละลายไอโอดีนเปลี่ยนเป็นสีน้ำเงิน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AB4A1C6-9891-4C90-B46F-85DCDF734828}"/>
              </a:ext>
            </a:extLst>
          </p:cNvPr>
          <p:cNvGrpSpPr/>
          <p:nvPr/>
        </p:nvGrpSpPr>
        <p:grpSpPr>
          <a:xfrm>
            <a:off x="2053056" y="5002611"/>
            <a:ext cx="7379208" cy="658768"/>
            <a:chOff x="2053056" y="4408363"/>
            <a:chExt cx="7379208" cy="658768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E04C2E98-D2ED-46CF-A094-DCCB0FCFC08C}"/>
                </a:ext>
              </a:extLst>
            </p:cNvPr>
            <p:cNvSpPr/>
            <p:nvPr/>
          </p:nvSpPr>
          <p:spPr>
            <a:xfrm>
              <a:off x="2053056" y="4419790"/>
              <a:ext cx="73792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FA296864-247A-483A-A10C-AEEF60515306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8B9B2E3-F688-4252-94D2-5739DB7D7FB5}"/>
                </a:ext>
              </a:extLst>
            </p:cNvPr>
            <p:cNvSpPr/>
            <p:nvPr/>
          </p:nvSpPr>
          <p:spPr>
            <a:xfrm>
              <a:off x="2199543" y="4408363"/>
              <a:ext cx="7860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10ABD6F-7EDE-4DBA-8FBE-B6719FD49639}"/>
                </a:ext>
              </a:extLst>
            </p:cNvPr>
            <p:cNvSpPr/>
            <p:nvPr/>
          </p:nvSpPr>
          <p:spPr>
            <a:xfrm>
              <a:off x="2717744" y="4420800"/>
              <a:ext cx="59046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สารละลายไอโอดีนไม่มีการเปลี่ยนแปลง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7BBFB12-A094-4217-B379-B8B5124501C8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974A46E-D70A-4C4E-B910-504C73E0CF5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0F9F8FD-B6FC-469F-942E-DABD072D5FB3}"/>
                </a:ext>
              </a:extLst>
            </p:cNvPr>
            <p:cNvSpPr/>
            <p:nvPr/>
          </p:nvSpPr>
          <p:spPr>
            <a:xfrm>
              <a:off x="1879484" y="4600189"/>
              <a:ext cx="8286448" cy="1969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</a:t>
              </a:r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</a:t>
              </a:r>
              <a:r>
                <a:rPr lang="th-TH" sz="3000" b="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สารละลายไอโอดีนไม่มีการเปลี่ยนแปลง</a:t>
              </a:r>
              <a:endPara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lvl="0" algn="thaiDist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เพราะบริเวณใบพืชที่มีกระดาษสีดำปิดอยู่จะไม่เกิดกระบวนการ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สังเคราะห์ด้วยแสง จึงไม่มีแป้งสะสมอยู่ที่บริเวณนั้น เมื่อทดสอบใบพืช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ด้วยสารละลายไอโอดีน สารละลายไอโอดีนจึงไม่มีการเปลี่ยนแปลง</a:t>
              </a:r>
            </a:p>
          </p:txBody>
        </p:sp>
      </p:grpSp>
      <p:pic>
        <p:nvPicPr>
          <p:cNvPr id="53" name="close">
            <a:extLst>
              <a:ext uri="{FF2B5EF4-FFF2-40B4-BE49-F238E27FC236}">
                <a16:creationId xmlns:a16="http://schemas.microsoft.com/office/drawing/2014/main" id="{C02BFC38-B47A-4878-83DB-7807236E86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C8F3BE3-A6BD-4F4F-9A4B-07EC325DBF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22898"/>
            <a:ext cx="1105468" cy="48463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B42EBC9-390F-4BCD-87E3-0E7884BFB6D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6" name="Picture 5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022B403-8E3D-4535-B4B6-9357291919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0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459" y="1571178"/>
            <a:ext cx="3357084" cy="351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01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F4817348-FB78-4D4E-A01D-BF76E65B52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5856" y="101329"/>
            <a:ext cx="3940288" cy="131973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B0C83B-06C7-4502-9E46-48DB69364056}"/>
              </a:ext>
            </a:extLst>
          </p:cNvPr>
          <p:cNvGrpSpPr/>
          <p:nvPr/>
        </p:nvGrpSpPr>
        <p:grpSpPr>
          <a:xfrm>
            <a:off x="695321" y="2387599"/>
            <a:ext cx="3691229" cy="3295739"/>
            <a:chOff x="720768" y="2387599"/>
            <a:chExt cx="3691229" cy="3295739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42373C8-C7A5-464E-8CB4-5D59725006BC}"/>
                </a:ext>
              </a:extLst>
            </p:cNvPr>
            <p:cNvSpPr/>
            <p:nvPr/>
          </p:nvSpPr>
          <p:spPr>
            <a:xfrm>
              <a:off x="1358026" y="2664071"/>
              <a:ext cx="2273689" cy="22736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734E380-3ED1-496A-B3EE-60A53F0CF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768" y="2387599"/>
              <a:ext cx="3691229" cy="3295739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E33BA21-2447-4E8F-8EDB-97BD40CE7052}"/>
              </a:ext>
            </a:extLst>
          </p:cNvPr>
          <p:cNvGrpSpPr/>
          <p:nvPr/>
        </p:nvGrpSpPr>
        <p:grpSpPr>
          <a:xfrm>
            <a:off x="4076700" y="2128157"/>
            <a:ext cx="4038601" cy="3605893"/>
            <a:chOff x="4076700" y="2128157"/>
            <a:chExt cx="4038601" cy="3605893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3939B272-3941-40B8-B9FD-85EBEB647C03}"/>
                </a:ext>
              </a:extLst>
            </p:cNvPr>
            <p:cNvSpPr/>
            <p:nvPr/>
          </p:nvSpPr>
          <p:spPr>
            <a:xfrm>
              <a:off x="4959156" y="2664071"/>
              <a:ext cx="2273689" cy="22736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8CC73F0-2889-4958-B344-5D18CED83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76700" y="2128157"/>
              <a:ext cx="4038601" cy="3605893"/>
            </a:xfrm>
            <a:prstGeom prst="rect">
              <a:avLst/>
            </a:prstGeom>
          </p:spPr>
        </p:pic>
      </p:grpSp>
      <p:pic>
        <p:nvPicPr>
          <p:cNvPr id="91" name="Picture 90">
            <a:extLst>
              <a:ext uri="{FF2B5EF4-FFF2-40B4-BE49-F238E27FC236}">
                <a16:creationId xmlns:a16="http://schemas.microsoft.com/office/drawing/2014/main" id="{77D39389-3C9D-4684-990F-20ECEC901D0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1E6A128-D747-41AF-8063-10FE77E05E03}"/>
              </a:ext>
            </a:extLst>
          </p:cNvPr>
          <p:cNvGrpSpPr/>
          <p:nvPr/>
        </p:nvGrpSpPr>
        <p:grpSpPr>
          <a:xfrm>
            <a:off x="8369754" y="2664071"/>
            <a:ext cx="2676269" cy="2675008"/>
            <a:chOff x="8360229" y="2664071"/>
            <a:chExt cx="2676269" cy="2675008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40C40FA6-69EE-48BE-ABDA-1C8465A1A181}"/>
                </a:ext>
              </a:extLst>
            </p:cNvPr>
            <p:cNvSpPr/>
            <p:nvPr/>
          </p:nvSpPr>
          <p:spPr>
            <a:xfrm>
              <a:off x="8560285" y="2664071"/>
              <a:ext cx="2273689" cy="22736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7E52450-2020-4E4E-8CDE-2E11F4E88F4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60229" y="2949554"/>
              <a:ext cx="2676269" cy="2389525"/>
            </a:xfrm>
            <a:prstGeom prst="rect">
              <a:avLst/>
            </a:prstGeom>
          </p:spPr>
        </p:pic>
      </p:grp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623F14A-DF94-4876-BA0D-D5090A5C9E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2731F71-8341-4D80-94F4-3D51EC2176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33511" y="1471773"/>
            <a:ext cx="3724979" cy="69500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847C09C-67E5-4FB1-9061-D64B61A2014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7502" y="5066956"/>
            <a:ext cx="1503303" cy="83940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59A4D83-87B0-4350-9471-B07BDD00898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2371" y="5078942"/>
            <a:ext cx="1627259" cy="79798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355740D-1379-4D67-A24C-CDDE3C5EEFB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9080" y="5101024"/>
            <a:ext cx="3728751" cy="711828"/>
          </a:xfrm>
          <a:prstGeom prst="rect">
            <a:avLst/>
          </a:prstGeom>
        </p:spPr>
      </p:pic>
      <p:pic>
        <p:nvPicPr>
          <p:cNvPr id="20" name="Picture 19">
            <a:hlinkClick r:id="rId14" action="ppaction://hlinksldjump"/>
            <a:extLst>
              <a:ext uri="{FF2B5EF4-FFF2-40B4-BE49-F238E27FC236}">
                <a16:creationId xmlns:a16="http://schemas.microsoft.com/office/drawing/2014/main" id="{83DFD4EE-8032-437F-8497-609904F2327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73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2D324F6-A703-45B8-BE07-6CD5843E1732}"/>
              </a:ext>
            </a:extLst>
          </p:cNvPr>
          <p:cNvGrpSpPr/>
          <p:nvPr/>
        </p:nvGrpSpPr>
        <p:grpSpPr>
          <a:xfrm>
            <a:off x="4006630" y="1236036"/>
            <a:ext cx="7281479" cy="2093310"/>
            <a:chOff x="4006630" y="1236036"/>
            <a:chExt cx="7281479" cy="2093310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63B536BE-B583-4405-A22B-074F79C2A24E}"/>
                </a:ext>
              </a:extLst>
            </p:cNvPr>
            <p:cNvSpPr/>
            <p:nvPr/>
          </p:nvSpPr>
          <p:spPr>
            <a:xfrm>
              <a:off x="4006630" y="1236036"/>
              <a:ext cx="7281479" cy="209331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8E4C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F5EF61A-F366-41FB-A2BA-5BD1FFDCE057}"/>
                </a:ext>
              </a:extLst>
            </p:cNvPr>
            <p:cNvSpPr txBox="1"/>
            <p:nvPr/>
          </p:nvSpPr>
          <p:spPr>
            <a:xfrm>
              <a:off x="4151087" y="1398415"/>
              <a:ext cx="705394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เป็นสิ่งมีชีวิตที่สามารถ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สร้างอาหารเองได้จากกระบวนการสังเคราะห์ด้วยแสง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โดยใช้</a:t>
              </a:r>
              <a:r>
                <a:rPr lang="th-TH" sz="3000" b="1" dirty="0">
                  <a:solidFill>
                    <a:srgbClr val="068B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คลอโรฟิลล์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พืชสามารถ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เคลื่อนไหวได้แต่เคลื่อนที่ด้วยตนเองไม่ได้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ตัวอย่างพืช เช่น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9FE81C4-4FD9-423C-A59A-7D23644F98A2}"/>
              </a:ext>
            </a:extLst>
          </p:cNvPr>
          <p:cNvSpPr/>
          <p:nvPr/>
        </p:nvSpPr>
        <p:spPr>
          <a:xfrm>
            <a:off x="3162300" y="2826164"/>
            <a:ext cx="8420100" cy="596900"/>
          </a:xfrm>
          <a:prstGeom prst="roundRect">
            <a:avLst>
              <a:gd name="adj" fmla="val 50000"/>
            </a:avLst>
          </a:prstGeom>
          <a:solidFill>
            <a:srgbClr val="C8E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839DDB3-ABC7-4632-93B8-E88444E3E251}"/>
              </a:ext>
            </a:extLst>
          </p:cNvPr>
          <p:cNvGrpSpPr/>
          <p:nvPr/>
        </p:nvGrpSpPr>
        <p:grpSpPr>
          <a:xfrm>
            <a:off x="4319588" y="3829051"/>
            <a:ext cx="1343025" cy="1385888"/>
            <a:chOff x="4319588" y="3829051"/>
            <a:chExt cx="1343025" cy="1385888"/>
          </a:xfrm>
        </p:grpSpPr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CA98C2E4-0025-4F45-B9CC-7168EB38CF46}"/>
                </a:ext>
              </a:extLst>
            </p:cNvPr>
            <p:cNvSpPr/>
            <p:nvPr/>
          </p:nvSpPr>
          <p:spPr>
            <a:xfrm>
              <a:off x="4322983" y="3884092"/>
              <a:ext cx="1330219" cy="1330219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69BCB37-1722-4560-8E10-EFADCA1E90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8040" t="-15057" r="-35343"/>
            <a:stretch/>
          </p:blipFill>
          <p:spPr>
            <a:xfrm>
              <a:off x="4319588" y="3829051"/>
              <a:ext cx="1343025" cy="1385888"/>
            </a:xfrm>
            <a:prstGeom prst="ellipse">
              <a:avLst/>
            </a:prstGeom>
          </p:spPr>
        </p:pic>
      </p:grp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4C6B5731-C427-4D59-8A3C-124A9B170E4A}"/>
              </a:ext>
            </a:extLst>
          </p:cNvPr>
          <p:cNvCxnSpPr>
            <a:cxnSpLocks/>
          </p:cNvCxnSpPr>
          <p:nvPr/>
        </p:nvCxnSpPr>
        <p:spPr>
          <a:xfrm>
            <a:off x="4986501" y="3270607"/>
            <a:ext cx="0" cy="453598"/>
          </a:xfrm>
          <a:prstGeom prst="line">
            <a:avLst/>
          </a:prstGeom>
          <a:ln w="19050">
            <a:solidFill>
              <a:srgbClr val="116F03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A86C59BD-9814-46CF-B8F7-421F27623DD6}"/>
              </a:ext>
            </a:extLst>
          </p:cNvPr>
          <p:cNvCxnSpPr>
            <a:cxnSpLocks/>
          </p:cNvCxnSpPr>
          <p:nvPr/>
        </p:nvCxnSpPr>
        <p:spPr>
          <a:xfrm>
            <a:off x="6757510" y="3270607"/>
            <a:ext cx="0" cy="1265183"/>
          </a:xfrm>
          <a:prstGeom prst="line">
            <a:avLst/>
          </a:prstGeom>
          <a:ln w="19050">
            <a:solidFill>
              <a:srgbClr val="116F03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97CEB028-8985-45C7-9022-D32BC60553C0}"/>
              </a:ext>
            </a:extLst>
          </p:cNvPr>
          <p:cNvCxnSpPr>
            <a:cxnSpLocks/>
          </p:cNvCxnSpPr>
          <p:nvPr/>
        </p:nvCxnSpPr>
        <p:spPr>
          <a:xfrm>
            <a:off x="10299480" y="3270607"/>
            <a:ext cx="0" cy="1265183"/>
          </a:xfrm>
          <a:prstGeom prst="line">
            <a:avLst/>
          </a:prstGeom>
          <a:ln w="19050">
            <a:solidFill>
              <a:srgbClr val="116F03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8506911-5E1D-4077-9569-C89EDCECA24D}"/>
              </a:ext>
            </a:extLst>
          </p:cNvPr>
          <p:cNvCxnSpPr>
            <a:cxnSpLocks/>
          </p:cNvCxnSpPr>
          <p:nvPr/>
        </p:nvCxnSpPr>
        <p:spPr>
          <a:xfrm>
            <a:off x="2277208" y="826461"/>
            <a:ext cx="9286142" cy="0"/>
          </a:xfrm>
          <a:prstGeom prst="line">
            <a:avLst/>
          </a:prstGeom>
          <a:ln w="38100">
            <a:solidFill>
              <a:srgbClr val="068B00">
                <a:alpha val="1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78EED761-287B-4ECD-AAB3-C37FF686A8D6}"/>
              </a:ext>
            </a:extLst>
          </p:cNvPr>
          <p:cNvGrpSpPr/>
          <p:nvPr/>
        </p:nvGrpSpPr>
        <p:grpSpPr>
          <a:xfrm>
            <a:off x="694536" y="2084445"/>
            <a:ext cx="3293263" cy="3293263"/>
            <a:chOff x="694536" y="2084445"/>
            <a:chExt cx="3293263" cy="3293263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699E978-5597-4143-9BEB-B06E2A4C6129}"/>
                </a:ext>
              </a:extLst>
            </p:cNvPr>
            <p:cNvSpPr/>
            <p:nvPr/>
          </p:nvSpPr>
          <p:spPr>
            <a:xfrm>
              <a:off x="694536" y="2084445"/>
              <a:ext cx="3293263" cy="3293263"/>
            </a:xfrm>
            <a:prstGeom prst="ellipse">
              <a:avLst/>
            </a:prstGeom>
            <a:solidFill>
              <a:srgbClr val="C8E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90E76E4B-B365-4B9D-B3EC-3DCDAB06D865}"/>
                </a:ext>
              </a:extLst>
            </p:cNvPr>
            <p:cNvSpPr/>
            <p:nvPr/>
          </p:nvSpPr>
          <p:spPr>
            <a:xfrm>
              <a:off x="928908" y="2318817"/>
              <a:ext cx="2824518" cy="28245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CABB7274-479C-406C-BB5C-765EECA397AE}"/>
              </a:ext>
            </a:extLst>
          </p:cNvPr>
          <p:cNvGrpSpPr/>
          <p:nvPr/>
        </p:nvGrpSpPr>
        <p:grpSpPr>
          <a:xfrm>
            <a:off x="4279024" y="2871637"/>
            <a:ext cx="1414955" cy="553998"/>
            <a:chOff x="-3179051" y="-1974615"/>
            <a:chExt cx="1414955" cy="553998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BCD70C1B-0624-49F1-A42D-176082B80807}"/>
                </a:ext>
              </a:extLst>
            </p:cNvPr>
            <p:cNvSpPr/>
            <p:nvPr/>
          </p:nvSpPr>
          <p:spPr>
            <a:xfrm>
              <a:off x="-3179051" y="-1932262"/>
              <a:ext cx="1414955" cy="413846"/>
            </a:xfrm>
            <a:prstGeom prst="roundRect">
              <a:avLst>
                <a:gd name="adj" fmla="val 50000"/>
              </a:avLst>
            </a:prstGeom>
            <a:solidFill>
              <a:srgbClr val="068B00"/>
            </a:solidFill>
            <a:ln w="19050">
              <a:solidFill>
                <a:srgbClr val="116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589A599C-8D5C-4327-8FCB-BA77AFC77BEF}"/>
                </a:ext>
              </a:extLst>
            </p:cNvPr>
            <p:cNvSpPr txBox="1"/>
            <p:nvPr/>
          </p:nvSpPr>
          <p:spPr>
            <a:xfrm>
              <a:off x="-3086022" y="-1974615"/>
              <a:ext cx="12669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ทานตะวัน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16AA82A3-DDEC-4047-AB38-AC2E675B445B}"/>
              </a:ext>
            </a:extLst>
          </p:cNvPr>
          <p:cNvGrpSpPr/>
          <p:nvPr/>
        </p:nvGrpSpPr>
        <p:grpSpPr>
          <a:xfrm>
            <a:off x="6291606" y="2871637"/>
            <a:ext cx="945171" cy="553998"/>
            <a:chOff x="-2974467" y="-1974615"/>
            <a:chExt cx="945171" cy="553998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71E831A2-56C0-46CD-8789-62F8F84E8999}"/>
                </a:ext>
              </a:extLst>
            </p:cNvPr>
            <p:cNvSpPr/>
            <p:nvPr/>
          </p:nvSpPr>
          <p:spPr>
            <a:xfrm>
              <a:off x="-2974467" y="-1932262"/>
              <a:ext cx="931808" cy="413846"/>
            </a:xfrm>
            <a:prstGeom prst="roundRect">
              <a:avLst>
                <a:gd name="adj" fmla="val 50000"/>
              </a:avLst>
            </a:prstGeom>
            <a:solidFill>
              <a:srgbClr val="068B00"/>
            </a:solidFill>
            <a:ln w="19050">
              <a:solidFill>
                <a:srgbClr val="116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A457A05F-FCA1-471D-94AD-76E242AEB51E}"/>
                </a:ext>
              </a:extLst>
            </p:cNvPr>
            <p:cNvSpPr txBox="1"/>
            <p:nvPr/>
          </p:nvSpPr>
          <p:spPr>
            <a:xfrm>
              <a:off x="-2943696" y="-1974615"/>
              <a:ext cx="914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เฟิน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6534ECD7-1B8A-47B1-AD05-99BECC1CE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977899-0A2B-4009-B376-F5621E02B6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0EFF0003-0020-4171-8878-1108B0F4B0CB}"/>
              </a:ext>
            </a:extLst>
          </p:cNvPr>
          <p:cNvCxnSpPr>
            <a:cxnSpLocks/>
          </p:cNvCxnSpPr>
          <p:nvPr/>
        </p:nvCxnSpPr>
        <p:spPr>
          <a:xfrm>
            <a:off x="8525656" y="3243187"/>
            <a:ext cx="0" cy="453598"/>
          </a:xfrm>
          <a:prstGeom prst="line">
            <a:avLst/>
          </a:prstGeom>
          <a:ln w="19050">
            <a:solidFill>
              <a:srgbClr val="116F03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46C8D88-CC0C-4E68-935F-5D2BDB02B568}"/>
              </a:ext>
            </a:extLst>
          </p:cNvPr>
          <p:cNvGrpSpPr/>
          <p:nvPr/>
        </p:nvGrpSpPr>
        <p:grpSpPr>
          <a:xfrm>
            <a:off x="7866283" y="3884092"/>
            <a:ext cx="1334867" cy="1331702"/>
            <a:chOff x="7866283" y="3884092"/>
            <a:chExt cx="1334867" cy="1331702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94322285-82BB-440A-A272-728DF2EC1016}"/>
                </a:ext>
              </a:extLst>
            </p:cNvPr>
            <p:cNvSpPr/>
            <p:nvPr/>
          </p:nvSpPr>
          <p:spPr>
            <a:xfrm>
              <a:off x="7866283" y="3884092"/>
              <a:ext cx="1330219" cy="1330219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C4EA340-1F13-4850-A9DC-6B5EB1A014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778"/>
            <a:stretch/>
          </p:blipFill>
          <p:spPr>
            <a:xfrm>
              <a:off x="7867650" y="3894994"/>
              <a:ext cx="1333500" cy="1320800"/>
            </a:xfrm>
            <a:prstGeom prst="ellipse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89D4C67-4FDE-46D4-8EDD-A3A29EF42180}"/>
              </a:ext>
            </a:extLst>
          </p:cNvPr>
          <p:cNvGrpSpPr/>
          <p:nvPr/>
        </p:nvGrpSpPr>
        <p:grpSpPr>
          <a:xfrm>
            <a:off x="9624060" y="4684192"/>
            <a:ext cx="1344092" cy="1330219"/>
            <a:chOff x="9624060" y="4684192"/>
            <a:chExt cx="1344092" cy="1330219"/>
          </a:xfrm>
        </p:grpSpPr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A93D0DAB-29A5-40A0-B34A-7266EC58A231}"/>
                </a:ext>
              </a:extLst>
            </p:cNvPr>
            <p:cNvSpPr/>
            <p:nvPr/>
          </p:nvSpPr>
          <p:spPr>
            <a:xfrm>
              <a:off x="9637933" y="4684192"/>
              <a:ext cx="1330219" cy="1330219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000CB7E-7DD6-46EF-89F0-4B5B55E01F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24060" y="4689417"/>
              <a:ext cx="1341120" cy="1324522"/>
            </a:xfrm>
            <a:prstGeom prst="ellipse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B0D4632-A9DF-48ED-9A34-AF49F725E772}"/>
              </a:ext>
            </a:extLst>
          </p:cNvPr>
          <p:cNvGrpSpPr/>
          <p:nvPr/>
        </p:nvGrpSpPr>
        <p:grpSpPr>
          <a:xfrm>
            <a:off x="5887649" y="4669139"/>
            <a:ext cx="1741268" cy="1555815"/>
            <a:chOff x="5887649" y="4669139"/>
            <a:chExt cx="1741268" cy="1555815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EE8CCB81-B296-4806-89AE-95DACA35D9D1}"/>
                </a:ext>
              </a:extLst>
            </p:cNvPr>
            <p:cNvSpPr/>
            <p:nvPr/>
          </p:nvSpPr>
          <p:spPr>
            <a:xfrm>
              <a:off x="6094633" y="4684192"/>
              <a:ext cx="1330219" cy="1330219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813ADDF-9294-4406-BCCA-BD45376D95A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7649" y="4669139"/>
              <a:ext cx="1741268" cy="1555815"/>
            </a:xfrm>
            <a:prstGeom prst="ellipse">
              <a:avLst/>
            </a:prstGeom>
          </p:spPr>
        </p:pic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EF87E9C2-2402-4290-8277-631BCEE2AAD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423" y="2556352"/>
            <a:ext cx="3457144" cy="3034823"/>
          </a:xfrm>
          <a:prstGeom prst="rect">
            <a:avLst/>
          </a:prstGeom>
        </p:spPr>
      </p:pic>
      <p:grpSp>
        <p:nvGrpSpPr>
          <p:cNvPr id="75" name="Group 74">
            <a:extLst>
              <a:ext uri="{FF2B5EF4-FFF2-40B4-BE49-F238E27FC236}">
                <a16:creationId xmlns:a16="http://schemas.microsoft.com/office/drawing/2014/main" id="{0332E446-0E0F-45F0-8621-2DE544D32179}"/>
              </a:ext>
            </a:extLst>
          </p:cNvPr>
          <p:cNvGrpSpPr/>
          <p:nvPr/>
        </p:nvGrpSpPr>
        <p:grpSpPr>
          <a:xfrm>
            <a:off x="7981948" y="2871637"/>
            <a:ext cx="1090613" cy="553998"/>
            <a:chOff x="-3052271" y="-1974615"/>
            <a:chExt cx="1090613" cy="553998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B60FE60D-3683-4258-8748-661D9BF9945B}"/>
                </a:ext>
              </a:extLst>
            </p:cNvPr>
            <p:cNvSpPr/>
            <p:nvPr/>
          </p:nvSpPr>
          <p:spPr>
            <a:xfrm>
              <a:off x="-2974467" y="-1932262"/>
              <a:ext cx="931808" cy="413846"/>
            </a:xfrm>
            <a:prstGeom prst="roundRect">
              <a:avLst>
                <a:gd name="adj" fmla="val 50000"/>
              </a:avLst>
            </a:prstGeom>
            <a:solidFill>
              <a:srgbClr val="068B00"/>
            </a:solidFill>
            <a:ln w="19050">
              <a:solidFill>
                <a:srgbClr val="116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86FE163-1759-46CD-8641-0699AB9C939C}"/>
                </a:ext>
              </a:extLst>
            </p:cNvPr>
            <p:cNvSpPr txBox="1"/>
            <p:nvPr/>
          </p:nvSpPr>
          <p:spPr>
            <a:xfrm>
              <a:off x="-3052271" y="-1974615"/>
              <a:ext cx="109061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ไผ่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58365512-F044-4FD9-9A21-91F93FF20071}"/>
              </a:ext>
            </a:extLst>
          </p:cNvPr>
          <p:cNvGrpSpPr/>
          <p:nvPr/>
        </p:nvGrpSpPr>
        <p:grpSpPr>
          <a:xfrm>
            <a:off x="9592003" y="2871637"/>
            <a:ext cx="1414955" cy="553998"/>
            <a:chOff x="-3179051" y="-1974615"/>
            <a:chExt cx="1414955" cy="553998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68C6C6CA-64F6-44BD-9538-8CB410076A0F}"/>
                </a:ext>
              </a:extLst>
            </p:cNvPr>
            <p:cNvSpPr/>
            <p:nvPr/>
          </p:nvSpPr>
          <p:spPr>
            <a:xfrm>
              <a:off x="-3179051" y="-1932262"/>
              <a:ext cx="1414955" cy="413846"/>
            </a:xfrm>
            <a:prstGeom prst="roundRect">
              <a:avLst>
                <a:gd name="adj" fmla="val 50000"/>
              </a:avLst>
            </a:prstGeom>
            <a:solidFill>
              <a:srgbClr val="068B00"/>
            </a:solidFill>
            <a:ln w="19050">
              <a:solidFill>
                <a:srgbClr val="116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0E91358F-E6A5-4E27-BF03-181DDEF6DBCB}"/>
                </a:ext>
              </a:extLst>
            </p:cNvPr>
            <p:cNvSpPr txBox="1"/>
            <p:nvPr/>
          </p:nvSpPr>
          <p:spPr>
            <a:xfrm>
              <a:off x="-3100309" y="-1974615"/>
              <a:ext cx="12669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มะเขือเทศ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EE914B79-719F-4032-8840-D4B675353F3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663" y="483532"/>
            <a:ext cx="1567283" cy="713294"/>
          </a:xfrm>
          <a:prstGeom prst="rect">
            <a:avLst/>
          </a:prstGeom>
        </p:spPr>
      </p:pic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325970B-A90F-4781-BA73-189C0DED7EAF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146800" y="3352800"/>
          <a:ext cx="91440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4" name="Equation" r:id="rId12" imgW="914400" imgH="296640" progId="Equation.DSMT4">
                  <p:embed/>
                </p:oleObj>
              </mc:Choice>
              <mc:Fallback>
                <p:oleObj name="Equation" r:id="rId12" imgW="914400" imgH="2966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325970B-A90F-4781-BA73-189C0DED7E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46800" y="3352800"/>
                        <a:ext cx="914400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7" name="Picture 46">
            <a:hlinkClick r:id="rId14" action="ppaction://hlinksldjump"/>
            <a:extLst>
              <a:ext uri="{FF2B5EF4-FFF2-40B4-BE49-F238E27FC236}">
                <a16:creationId xmlns:a16="http://schemas.microsoft.com/office/drawing/2014/main" id="{C98C6F65-C19B-49E3-8CC7-470840DE151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95F856A-C6A7-4D41-935B-BE51D1B7CFF6}"/>
              </a:ext>
            </a:extLst>
          </p:cNvPr>
          <p:cNvGrpSpPr/>
          <p:nvPr/>
        </p:nvGrpSpPr>
        <p:grpSpPr>
          <a:xfrm>
            <a:off x="4185054" y="1236036"/>
            <a:ext cx="7567200" cy="2093310"/>
            <a:chOff x="4006630" y="1236036"/>
            <a:chExt cx="7567200" cy="2093310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510C4710-993B-4EC4-8950-E82A2288D31B}"/>
                </a:ext>
              </a:extLst>
            </p:cNvPr>
            <p:cNvSpPr/>
            <p:nvPr/>
          </p:nvSpPr>
          <p:spPr>
            <a:xfrm>
              <a:off x="4006630" y="1236036"/>
              <a:ext cx="6783097" cy="209331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9CCF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E325075A-7D11-4346-B7A3-F19270D1230B}"/>
                </a:ext>
              </a:extLst>
            </p:cNvPr>
            <p:cNvSpPr txBox="1"/>
            <p:nvPr/>
          </p:nvSpPr>
          <p:spPr>
            <a:xfrm>
              <a:off x="4188825" y="1398415"/>
              <a:ext cx="738500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เป็นสิ่งมีชีวิตที่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ไม่สามารถสร้างอาหารเองได้</a:t>
              </a:r>
              <a:r>
                <a:rPr lang="th-TH" sz="3000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ต้องกินสิ่งมีชีวิตอื่น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เป็นอาหาร เพื่อให้ได้พลังงานในการดำรงชีวิต สัตว์สามารถ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เคลื่อนไหวร่างกายและเคลื่อนที่เองได้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ตัวอย่างสัตว์ เช่น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49A6645C-9349-46E0-87F4-DA410A9F547F}"/>
              </a:ext>
            </a:extLst>
          </p:cNvPr>
          <p:cNvSpPr/>
          <p:nvPr/>
        </p:nvSpPr>
        <p:spPr>
          <a:xfrm>
            <a:off x="3162300" y="2826164"/>
            <a:ext cx="8420100" cy="596900"/>
          </a:xfrm>
          <a:prstGeom prst="roundRect">
            <a:avLst>
              <a:gd name="adj" fmla="val 50000"/>
            </a:avLst>
          </a:prstGeom>
          <a:solidFill>
            <a:srgbClr val="9CC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38410AF-1D38-4E92-AF12-44D974D5D5C3}"/>
              </a:ext>
            </a:extLst>
          </p:cNvPr>
          <p:cNvCxnSpPr>
            <a:cxnSpLocks/>
          </p:cNvCxnSpPr>
          <p:nvPr/>
        </p:nvCxnSpPr>
        <p:spPr>
          <a:xfrm>
            <a:off x="2457450" y="826461"/>
            <a:ext cx="9105900" cy="0"/>
          </a:xfrm>
          <a:prstGeom prst="line">
            <a:avLst/>
          </a:prstGeom>
          <a:ln w="38100">
            <a:solidFill>
              <a:srgbClr val="0283D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9F09E602-28FF-499F-9167-FA832889F842}"/>
              </a:ext>
            </a:extLst>
          </p:cNvPr>
          <p:cNvGrpSpPr/>
          <p:nvPr/>
        </p:nvGrpSpPr>
        <p:grpSpPr>
          <a:xfrm>
            <a:off x="694536" y="2084445"/>
            <a:ext cx="3293263" cy="3293263"/>
            <a:chOff x="694536" y="2084445"/>
            <a:chExt cx="3293263" cy="3293263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88FA3172-112F-48E7-9B33-E025060C6123}"/>
                </a:ext>
              </a:extLst>
            </p:cNvPr>
            <p:cNvSpPr/>
            <p:nvPr/>
          </p:nvSpPr>
          <p:spPr>
            <a:xfrm>
              <a:off x="694536" y="2084445"/>
              <a:ext cx="3293263" cy="3293263"/>
            </a:xfrm>
            <a:prstGeom prst="ellipse">
              <a:avLst/>
            </a:prstGeom>
            <a:solidFill>
              <a:srgbClr val="9CCF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D52655C-0678-40A8-BB3A-219FFFC68A59}"/>
                </a:ext>
              </a:extLst>
            </p:cNvPr>
            <p:cNvSpPr/>
            <p:nvPr/>
          </p:nvSpPr>
          <p:spPr>
            <a:xfrm>
              <a:off x="928908" y="2318817"/>
              <a:ext cx="2824518" cy="28245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C9319A4F-5CC1-4C38-AE5E-620218604F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CF36B71-754B-4173-A2A5-F2AEB9D5F3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27506E9-19D4-4595-BD60-BBD3A70E97F2}"/>
              </a:ext>
            </a:extLst>
          </p:cNvPr>
          <p:cNvGrpSpPr/>
          <p:nvPr/>
        </p:nvGrpSpPr>
        <p:grpSpPr>
          <a:xfrm>
            <a:off x="6094633" y="4686300"/>
            <a:ext cx="1330219" cy="1330219"/>
            <a:chOff x="6094633" y="4686300"/>
            <a:chExt cx="1330219" cy="1330219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5B5C4491-233C-4CFB-AAB0-6121D1F04357}"/>
                </a:ext>
              </a:extLst>
            </p:cNvPr>
            <p:cNvSpPr/>
            <p:nvPr/>
          </p:nvSpPr>
          <p:spPr>
            <a:xfrm>
              <a:off x="6094633" y="4686300"/>
              <a:ext cx="1330219" cy="1330219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DCC435D-A53A-4062-9058-33AD4265D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41336" y="4757095"/>
              <a:ext cx="1106561" cy="1225868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2501E4ED-6D74-4922-9D85-587B8A18B7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919" y="3073273"/>
            <a:ext cx="3864136" cy="2318480"/>
          </a:xfrm>
          <a:prstGeom prst="rect">
            <a:avLst/>
          </a:prstGeom>
        </p:spPr>
      </p:pic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61D5730-C8E2-4184-9A35-956E19EBE0A8}"/>
              </a:ext>
            </a:extLst>
          </p:cNvPr>
          <p:cNvCxnSpPr>
            <a:cxnSpLocks/>
          </p:cNvCxnSpPr>
          <p:nvPr/>
        </p:nvCxnSpPr>
        <p:spPr>
          <a:xfrm>
            <a:off x="8525656" y="3245295"/>
            <a:ext cx="0" cy="453598"/>
          </a:xfrm>
          <a:prstGeom prst="line">
            <a:avLst/>
          </a:prstGeom>
          <a:ln w="19050">
            <a:solidFill>
              <a:srgbClr val="0167B7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DE74136-CE62-4B7E-9C3F-6C630BC6CC83}"/>
              </a:ext>
            </a:extLst>
          </p:cNvPr>
          <p:cNvCxnSpPr>
            <a:cxnSpLocks/>
          </p:cNvCxnSpPr>
          <p:nvPr/>
        </p:nvCxnSpPr>
        <p:spPr>
          <a:xfrm>
            <a:off x="4986501" y="3272715"/>
            <a:ext cx="0" cy="453598"/>
          </a:xfrm>
          <a:prstGeom prst="line">
            <a:avLst/>
          </a:prstGeom>
          <a:ln w="19050">
            <a:solidFill>
              <a:srgbClr val="0167B7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D5715BC-5E70-4F2F-9FB3-19FCD0CD3ECF}"/>
              </a:ext>
            </a:extLst>
          </p:cNvPr>
          <p:cNvCxnSpPr>
            <a:cxnSpLocks/>
          </p:cNvCxnSpPr>
          <p:nvPr/>
        </p:nvCxnSpPr>
        <p:spPr>
          <a:xfrm>
            <a:off x="6757510" y="3272715"/>
            <a:ext cx="0" cy="1265183"/>
          </a:xfrm>
          <a:prstGeom prst="line">
            <a:avLst/>
          </a:prstGeom>
          <a:ln w="19050">
            <a:solidFill>
              <a:srgbClr val="0167B7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91A35342-14DC-4E6B-BB7A-D3C6C714931A}"/>
              </a:ext>
            </a:extLst>
          </p:cNvPr>
          <p:cNvCxnSpPr>
            <a:cxnSpLocks/>
          </p:cNvCxnSpPr>
          <p:nvPr/>
        </p:nvCxnSpPr>
        <p:spPr>
          <a:xfrm>
            <a:off x="10299480" y="3272715"/>
            <a:ext cx="0" cy="1265183"/>
          </a:xfrm>
          <a:prstGeom prst="line">
            <a:avLst/>
          </a:prstGeom>
          <a:ln w="19050">
            <a:solidFill>
              <a:srgbClr val="0167B7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2543E10-A8AB-476E-BB23-8AA0A30F4678}"/>
              </a:ext>
            </a:extLst>
          </p:cNvPr>
          <p:cNvGrpSpPr/>
          <p:nvPr/>
        </p:nvGrpSpPr>
        <p:grpSpPr>
          <a:xfrm>
            <a:off x="4514850" y="2871637"/>
            <a:ext cx="974724" cy="553998"/>
            <a:chOff x="-2943225" y="-1974615"/>
            <a:chExt cx="974724" cy="553998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139A9E60-BB43-4CE2-BA8E-9544ECCA8E71}"/>
                </a:ext>
              </a:extLst>
            </p:cNvPr>
            <p:cNvSpPr/>
            <p:nvPr/>
          </p:nvSpPr>
          <p:spPr>
            <a:xfrm>
              <a:off x="-2943225" y="-1932262"/>
              <a:ext cx="946150" cy="413846"/>
            </a:xfrm>
            <a:prstGeom prst="roundRect">
              <a:avLst>
                <a:gd name="adj" fmla="val 50000"/>
              </a:avLst>
            </a:prstGeom>
            <a:solidFill>
              <a:srgbClr val="0283D0"/>
            </a:solidFill>
            <a:ln w="19050">
              <a:solidFill>
                <a:srgbClr val="0167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1C0D00E-61D1-4379-9389-2463FEFD9F97}"/>
                </a:ext>
              </a:extLst>
            </p:cNvPr>
            <p:cNvSpPr txBox="1"/>
            <p:nvPr/>
          </p:nvSpPr>
          <p:spPr>
            <a:xfrm>
              <a:off x="-2917826" y="-1974615"/>
              <a:ext cx="94932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ช้าง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E7E30CA-DFD3-4EC6-9663-1B2515D2D0FA}"/>
              </a:ext>
            </a:extLst>
          </p:cNvPr>
          <p:cNvGrpSpPr/>
          <p:nvPr/>
        </p:nvGrpSpPr>
        <p:grpSpPr>
          <a:xfrm>
            <a:off x="6160523" y="2871637"/>
            <a:ext cx="1266996" cy="553998"/>
            <a:chOff x="-3105550" y="-1974615"/>
            <a:chExt cx="1266996" cy="553998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6D98CD64-E675-4B5B-96F0-57C39F8C236D}"/>
                </a:ext>
              </a:extLst>
            </p:cNvPr>
            <p:cNvSpPr/>
            <p:nvPr/>
          </p:nvSpPr>
          <p:spPr>
            <a:xfrm>
              <a:off x="-2974467" y="-1932262"/>
              <a:ext cx="931808" cy="413846"/>
            </a:xfrm>
            <a:prstGeom prst="roundRect">
              <a:avLst>
                <a:gd name="adj" fmla="val 50000"/>
              </a:avLst>
            </a:prstGeom>
            <a:solidFill>
              <a:srgbClr val="0283D0"/>
            </a:solidFill>
            <a:ln w="19050">
              <a:solidFill>
                <a:srgbClr val="0167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3035A90-AFF7-418B-9F0E-6324C822AF40}"/>
                </a:ext>
              </a:extLst>
            </p:cNvPr>
            <p:cNvSpPr txBox="1"/>
            <p:nvPr/>
          </p:nvSpPr>
          <p:spPr>
            <a:xfrm>
              <a:off x="-3105550" y="-1974615"/>
              <a:ext cx="12669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ลิง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A554B6B-AEE9-409B-9D05-83534F90DD07}"/>
              </a:ext>
            </a:extLst>
          </p:cNvPr>
          <p:cNvGrpSpPr/>
          <p:nvPr/>
        </p:nvGrpSpPr>
        <p:grpSpPr>
          <a:xfrm>
            <a:off x="7874695" y="2847822"/>
            <a:ext cx="1266996" cy="553998"/>
            <a:chOff x="-3159524" y="-1998430"/>
            <a:chExt cx="1266996" cy="553998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55A29A45-BD53-4191-BDE0-6E6A0994B6C0}"/>
                </a:ext>
              </a:extLst>
            </p:cNvPr>
            <p:cNvSpPr/>
            <p:nvPr/>
          </p:nvSpPr>
          <p:spPr>
            <a:xfrm>
              <a:off x="-2974467" y="-1932262"/>
              <a:ext cx="931808" cy="413846"/>
            </a:xfrm>
            <a:prstGeom prst="roundRect">
              <a:avLst>
                <a:gd name="adj" fmla="val 50000"/>
              </a:avLst>
            </a:prstGeom>
            <a:solidFill>
              <a:srgbClr val="0283D0"/>
            </a:solidFill>
            <a:ln w="19050">
              <a:solidFill>
                <a:srgbClr val="0167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6A943E6-AA5B-4E97-965B-DB65E2BFB467}"/>
                </a:ext>
              </a:extLst>
            </p:cNvPr>
            <p:cNvSpPr txBox="1"/>
            <p:nvPr/>
          </p:nvSpPr>
          <p:spPr>
            <a:xfrm>
              <a:off x="-3159524" y="-1998430"/>
              <a:ext cx="12669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ปู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C1FC2FD-8C67-4AB7-8764-F4667E7EABFB}"/>
              </a:ext>
            </a:extLst>
          </p:cNvPr>
          <p:cNvGrpSpPr/>
          <p:nvPr/>
        </p:nvGrpSpPr>
        <p:grpSpPr>
          <a:xfrm>
            <a:off x="9592003" y="2871637"/>
            <a:ext cx="1414955" cy="553998"/>
            <a:chOff x="-3179051" y="-1974615"/>
            <a:chExt cx="1414955" cy="553998"/>
          </a:xfrm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5C196327-46FB-47FC-A1B5-EACB5D3C9964}"/>
                </a:ext>
              </a:extLst>
            </p:cNvPr>
            <p:cNvSpPr/>
            <p:nvPr/>
          </p:nvSpPr>
          <p:spPr>
            <a:xfrm>
              <a:off x="-3179051" y="-1932262"/>
              <a:ext cx="1414955" cy="413846"/>
            </a:xfrm>
            <a:prstGeom prst="roundRect">
              <a:avLst>
                <a:gd name="adj" fmla="val 50000"/>
              </a:avLst>
            </a:prstGeom>
            <a:solidFill>
              <a:srgbClr val="0283D0"/>
            </a:solidFill>
            <a:ln w="19050">
              <a:solidFill>
                <a:srgbClr val="0167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8A53FDE1-4C37-4561-BDE9-251ABF7AB2EC}"/>
                </a:ext>
              </a:extLst>
            </p:cNvPr>
            <p:cNvSpPr txBox="1"/>
            <p:nvPr/>
          </p:nvSpPr>
          <p:spPr>
            <a:xfrm>
              <a:off x="-3060622" y="-1974615"/>
              <a:ext cx="12669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ดาวทะเล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84E087D-7428-465E-BE38-F89D160BB6BB}"/>
              </a:ext>
            </a:extLst>
          </p:cNvPr>
          <p:cNvGrpSpPr/>
          <p:nvPr/>
        </p:nvGrpSpPr>
        <p:grpSpPr>
          <a:xfrm>
            <a:off x="4127493" y="3803122"/>
            <a:ext cx="1645898" cy="1469551"/>
            <a:chOff x="4127493" y="3803122"/>
            <a:chExt cx="1645898" cy="1469551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A26552A0-7BD8-4471-9462-E58B6C4FF236}"/>
                </a:ext>
              </a:extLst>
            </p:cNvPr>
            <p:cNvSpPr/>
            <p:nvPr/>
          </p:nvSpPr>
          <p:spPr>
            <a:xfrm>
              <a:off x="4322983" y="3886200"/>
              <a:ext cx="1330219" cy="1330219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7B54515-12B9-44A2-ADEB-5A7934FA10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7493" y="3803122"/>
              <a:ext cx="1645898" cy="1469551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5031195-042D-4AE4-BAAB-FE2C25AA13EF}"/>
              </a:ext>
            </a:extLst>
          </p:cNvPr>
          <p:cNvGrpSpPr/>
          <p:nvPr/>
        </p:nvGrpSpPr>
        <p:grpSpPr>
          <a:xfrm>
            <a:off x="7810500" y="3883217"/>
            <a:ext cx="1435100" cy="1333202"/>
            <a:chOff x="7810500" y="3883217"/>
            <a:chExt cx="1435100" cy="1333202"/>
          </a:xfrm>
        </p:grpSpPr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EA0B6902-F74A-4323-9C25-ECEE20C2D9E6}"/>
                </a:ext>
              </a:extLst>
            </p:cNvPr>
            <p:cNvSpPr/>
            <p:nvPr/>
          </p:nvSpPr>
          <p:spPr>
            <a:xfrm>
              <a:off x="7866283" y="3886200"/>
              <a:ext cx="1330219" cy="1330219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B5990D8-43AD-4CE5-A455-5A1AAF2CB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10500" y="3883217"/>
              <a:ext cx="1435100" cy="1281338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77D10FA-7E13-49C5-9B02-6101070D548E}"/>
              </a:ext>
            </a:extLst>
          </p:cNvPr>
          <p:cNvGrpSpPr/>
          <p:nvPr/>
        </p:nvGrpSpPr>
        <p:grpSpPr>
          <a:xfrm>
            <a:off x="9637933" y="4686300"/>
            <a:ext cx="1333126" cy="1330219"/>
            <a:chOff x="9637933" y="4686300"/>
            <a:chExt cx="1333126" cy="1330219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795A4B7E-77C6-4777-A93D-8DAD93E33F3F}"/>
                </a:ext>
              </a:extLst>
            </p:cNvPr>
            <p:cNvSpPr/>
            <p:nvPr/>
          </p:nvSpPr>
          <p:spPr>
            <a:xfrm>
              <a:off x="9637933" y="4686300"/>
              <a:ext cx="1330219" cy="1330219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2235696-F153-4032-ACBE-D780F58B1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3313" y="4757264"/>
              <a:ext cx="1327746" cy="1186336"/>
            </a:xfrm>
            <a:prstGeom prst="rect">
              <a:avLst/>
            </a:prstGeom>
          </p:spPr>
        </p:pic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8B96D6F1-51C0-4251-8796-446BF7C9C8A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812" y="483532"/>
            <a:ext cx="1788143" cy="713294"/>
          </a:xfrm>
          <a:prstGeom prst="rect">
            <a:avLst/>
          </a:prstGeom>
        </p:spPr>
      </p:pic>
      <p:pic>
        <p:nvPicPr>
          <p:cNvPr id="49" name="Picture 48">
            <a:hlinkClick r:id="rId11" action="ppaction://hlinksldjump"/>
            <a:extLst>
              <a:ext uri="{FF2B5EF4-FFF2-40B4-BE49-F238E27FC236}">
                <a16:creationId xmlns:a16="http://schemas.microsoft.com/office/drawing/2014/main" id="{CAAF7AB5-109A-481C-8225-524CA04B6DD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38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E71FADF5-6B79-43E3-81E7-EE7EE8AA6D3C}"/>
              </a:ext>
            </a:extLst>
          </p:cNvPr>
          <p:cNvGrpSpPr/>
          <p:nvPr/>
        </p:nvGrpSpPr>
        <p:grpSpPr>
          <a:xfrm>
            <a:off x="7866283" y="3901520"/>
            <a:ext cx="1334867" cy="1330219"/>
            <a:chOff x="7866283" y="3901520"/>
            <a:chExt cx="1334867" cy="1330219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AF2EA07-F81C-496F-958F-994BF398970E}"/>
                </a:ext>
              </a:extLst>
            </p:cNvPr>
            <p:cNvSpPr/>
            <p:nvPr/>
          </p:nvSpPr>
          <p:spPr>
            <a:xfrm>
              <a:off x="7866283" y="3901520"/>
              <a:ext cx="1330219" cy="13302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E8E4535-0625-4A0A-A3E0-BD9A36388E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46"/>
            <a:stretch/>
          </p:blipFill>
          <p:spPr>
            <a:xfrm>
              <a:off x="7874000" y="3902076"/>
              <a:ext cx="1327150" cy="1327150"/>
            </a:xfrm>
            <a:prstGeom prst="ellipse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6CC0CE8-BDA3-4228-A5E9-28671863D396}"/>
              </a:ext>
            </a:extLst>
          </p:cNvPr>
          <p:cNvGrpSpPr/>
          <p:nvPr/>
        </p:nvGrpSpPr>
        <p:grpSpPr>
          <a:xfrm>
            <a:off x="3901855" y="1236036"/>
            <a:ext cx="7423370" cy="2093310"/>
            <a:chOff x="3901855" y="1236036"/>
            <a:chExt cx="7423370" cy="2093310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3FD18E1C-3C1D-4476-8859-A5153FADBDC8}"/>
                </a:ext>
              </a:extLst>
            </p:cNvPr>
            <p:cNvSpPr/>
            <p:nvPr/>
          </p:nvSpPr>
          <p:spPr>
            <a:xfrm>
              <a:off x="3901855" y="1236036"/>
              <a:ext cx="7423370" cy="209331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FACFA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A04475B-5407-45CE-8A7A-9309257213B4}"/>
                </a:ext>
              </a:extLst>
            </p:cNvPr>
            <p:cNvSpPr txBox="1"/>
            <p:nvPr/>
          </p:nvSpPr>
          <p:spPr>
            <a:xfrm>
              <a:off x="4046312" y="1398415"/>
              <a:ext cx="720271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เป็นสิ่งมีชีวิตนอกเหนือจากกลุ่มพืชและกลุ่มสัตว์ บางชนิด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สามารถสร้างอาหารเองได้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แต่บางชนิด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สร้างอาหารเองไม่ได้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บางชนิด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ย่อยสลายซากสิ่งมีชีวิต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ตัวอย่างสิ่งมีชีวิตที่ไม่ใช่พืชและสัตว์ เช่น</a:t>
              </a:r>
            </a:p>
          </p:txBody>
        </p:sp>
      </p:grp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F9CCCD74-345B-473E-8279-90CC74F23B16}"/>
              </a:ext>
            </a:extLst>
          </p:cNvPr>
          <p:cNvSpPr/>
          <p:nvPr/>
        </p:nvSpPr>
        <p:spPr>
          <a:xfrm>
            <a:off x="3162300" y="2826164"/>
            <a:ext cx="8420100" cy="596900"/>
          </a:xfrm>
          <a:prstGeom prst="roundRect">
            <a:avLst>
              <a:gd name="adj" fmla="val 50000"/>
            </a:avLst>
          </a:prstGeom>
          <a:solidFill>
            <a:srgbClr val="FAC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A978AB0-DBC0-47BC-B81F-F5769A0BB782}"/>
              </a:ext>
            </a:extLst>
          </p:cNvPr>
          <p:cNvCxnSpPr>
            <a:cxnSpLocks/>
          </p:cNvCxnSpPr>
          <p:nvPr/>
        </p:nvCxnSpPr>
        <p:spPr>
          <a:xfrm>
            <a:off x="4618859" y="763401"/>
            <a:ext cx="6902450" cy="0"/>
          </a:xfrm>
          <a:prstGeom prst="line">
            <a:avLst/>
          </a:prstGeom>
          <a:ln w="38100">
            <a:solidFill>
              <a:srgbClr val="EF6C0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D5C15926-D5B3-463D-8888-4F18E89FA9F2}"/>
              </a:ext>
            </a:extLst>
          </p:cNvPr>
          <p:cNvGrpSpPr/>
          <p:nvPr/>
        </p:nvGrpSpPr>
        <p:grpSpPr>
          <a:xfrm>
            <a:off x="694536" y="2084445"/>
            <a:ext cx="3293263" cy="3293263"/>
            <a:chOff x="694536" y="2084445"/>
            <a:chExt cx="3293263" cy="3293263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B4C0249-C10E-4E3A-A04A-DAFD3B358501}"/>
                </a:ext>
              </a:extLst>
            </p:cNvPr>
            <p:cNvSpPr/>
            <p:nvPr/>
          </p:nvSpPr>
          <p:spPr>
            <a:xfrm>
              <a:off x="694536" y="2084445"/>
              <a:ext cx="3293263" cy="3293263"/>
            </a:xfrm>
            <a:prstGeom prst="ellipse">
              <a:avLst/>
            </a:prstGeom>
            <a:solidFill>
              <a:srgbClr val="FAC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C9675499-DE9E-4D1B-B17E-1809BD11B6C2}"/>
                </a:ext>
              </a:extLst>
            </p:cNvPr>
            <p:cNvSpPr/>
            <p:nvPr/>
          </p:nvSpPr>
          <p:spPr>
            <a:xfrm>
              <a:off x="928908" y="2318817"/>
              <a:ext cx="2824518" cy="28245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EA921877-3E8B-4104-B9B7-F3979F668B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0C6D4F1-C60C-4F11-B543-CA3C9A2B96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4BFB5F7-CE2F-40CF-A69C-5DDD697142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975" y="2631170"/>
            <a:ext cx="3496561" cy="3121930"/>
          </a:xfrm>
          <a:prstGeom prst="rect">
            <a:avLst/>
          </a:prstGeom>
        </p:spPr>
      </p:pic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A9558CF3-7B30-4D46-AFF6-2BC59C9C17AD}"/>
              </a:ext>
            </a:extLst>
          </p:cNvPr>
          <p:cNvCxnSpPr>
            <a:cxnSpLocks/>
          </p:cNvCxnSpPr>
          <p:nvPr/>
        </p:nvCxnSpPr>
        <p:spPr>
          <a:xfrm>
            <a:off x="4986501" y="3288035"/>
            <a:ext cx="0" cy="453598"/>
          </a:xfrm>
          <a:prstGeom prst="line">
            <a:avLst/>
          </a:prstGeom>
          <a:ln w="19050">
            <a:solidFill>
              <a:srgbClr val="CC5708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DFDC048-0B45-4B4A-A65C-650A6EED45FC}"/>
              </a:ext>
            </a:extLst>
          </p:cNvPr>
          <p:cNvCxnSpPr>
            <a:cxnSpLocks/>
          </p:cNvCxnSpPr>
          <p:nvPr/>
        </p:nvCxnSpPr>
        <p:spPr>
          <a:xfrm>
            <a:off x="6757510" y="3288035"/>
            <a:ext cx="0" cy="1265183"/>
          </a:xfrm>
          <a:prstGeom prst="line">
            <a:avLst/>
          </a:prstGeom>
          <a:ln w="19050">
            <a:solidFill>
              <a:srgbClr val="CC5708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D95D344-AEEE-4A5F-8E89-1A0E1A8AEBCD}"/>
              </a:ext>
            </a:extLst>
          </p:cNvPr>
          <p:cNvCxnSpPr>
            <a:cxnSpLocks/>
          </p:cNvCxnSpPr>
          <p:nvPr/>
        </p:nvCxnSpPr>
        <p:spPr>
          <a:xfrm>
            <a:off x="10299480" y="3288035"/>
            <a:ext cx="0" cy="1265183"/>
          </a:xfrm>
          <a:prstGeom prst="line">
            <a:avLst/>
          </a:prstGeom>
          <a:ln w="19050">
            <a:solidFill>
              <a:srgbClr val="CC5708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6">
            <a:extLst>
              <a:ext uri="{FF2B5EF4-FFF2-40B4-BE49-F238E27FC236}">
                <a16:creationId xmlns:a16="http://schemas.microsoft.com/office/drawing/2014/main" id="{DAD4731C-820F-4FFA-BB4D-D648C8BE89CA}"/>
              </a:ext>
            </a:extLst>
          </p:cNvPr>
          <p:cNvGrpSpPr/>
          <p:nvPr/>
        </p:nvGrpSpPr>
        <p:grpSpPr>
          <a:xfrm>
            <a:off x="4514850" y="2871637"/>
            <a:ext cx="975360" cy="553998"/>
            <a:chOff x="-2943225" y="-1974615"/>
            <a:chExt cx="975360" cy="553998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09219CF4-E291-4AA2-87FE-C21C559A3E8F}"/>
                </a:ext>
              </a:extLst>
            </p:cNvPr>
            <p:cNvSpPr/>
            <p:nvPr/>
          </p:nvSpPr>
          <p:spPr>
            <a:xfrm>
              <a:off x="-2943225" y="-1932262"/>
              <a:ext cx="946150" cy="413846"/>
            </a:xfrm>
            <a:prstGeom prst="roundRect">
              <a:avLst>
                <a:gd name="adj" fmla="val 50000"/>
              </a:avLst>
            </a:prstGeom>
            <a:solidFill>
              <a:srgbClr val="EF6C00"/>
            </a:solidFill>
            <a:ln w="19050">
              <a:solidFill>
                <a:srgbClr val="CC57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FB8193C-2024-4262-917E-B146751F9696}"/>
                </a:ext>
              </a:extLst>
            </p:cNvPr>
            <p:cNvSpPr txBox="1"/>
            <p:nvPr/>
          </p:nvSpPr>
          <p:spPr>
            <a:xfrm>
              <a:off x="-2917190" y="-1974615"/>
              <a:ext cx="94932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เห็ด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FC1DE65-A9F1-4F01-BFB9-18ED469C8D15}"/>
              </a:ext>
            </a:extLst>
          </p:cNvPr>
          <p:cNvGrpSpPr/>
          <p:nvPr/>
        </p:nvGrpSpPr>
        <p:grpSpPr>
          <a:xfrm>
            <a:off x="6139252" y="2871637"/>
            <a:ext cx="1266996" cy="553998"/>
            <a:chOff x="-3126821" y="-1974615"/>
            <a:chExt cx="1266996" cy="553998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8751A36D-2474-4FAB-89F8-F48FAF5824DC}"/>
                </a:ext>
              </a:extLst>
            </p:cNvPr>
            <p:cNvSpPr/>
            <p:nvPr/>
          </p:nvSpPr>
          <p:spPr>
            <a:xfrm>
              <a:off x="-2974467" y="-1932262"/>
              <a:ext cx="931808" cy="413846"/>
            </a:xfrm>
            <a:prstGeom prst="roundRect">
              <a:avLst>
                <a:gd name="adj" fmla="val 50000"/>
              </a:avLst>
            </a:prstGeom>
            <a:solidFill>
              <a:srgbClr val="EF6C00"/>
            </a:solidFill>
            <a:ln w="19050">
              <a:solidFill>
                <a:srgbClr val="CC57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1A76ED0-6E5E-4684-8BE4-A6B8CD17E102}"/>
                </a:ext>
              </a:extLst>
            </p:cNvPr>
            <p:cNvSpPr txBox="1"/>
            <p:nvPr/>
          </p:nvSpPr>
          <p:spPr>
            <a:xfrm>
              <a:off x="-3126821" y="-1974615"/>
              <a:ext cx="12669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ยีสต์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74DA0E0-A818-4067-9314-801D2A833E15}"/>
              </a:ext>
            </a:extLst>
          </p:cNvPr>
          <p:cNvGrpSpPr/>
          <p:nvPr/>
        </p:nvGrpSpPr>
        <p:grpSpPr>
          <a:xfrm>
            <a:off x="9592003" y="2871637"/>
            <a:ext cx="1414955" cy="553998"/>
            <a:chOff x="-3179051" y="-1974615"/>
            <a:chExt cx="1414955" cy="553998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D2983C3B-2A00-4C4D-8EC4-DE4A8B02A45A}"/>
                </a:ext>
              </a:extLst>
            </p:cNvPr>
            <p:cNvSpPr/>
            <p:nvPr/>
          </p:nvSpPr>
          <p:spPr>
            <a:xfrm>
              <a:off x="-3179051" y="-1932262"/>
              <a:ext cx="1414955" cy="413846"/>
            </a:xfrm>
            <a:prstGeom prst="roundRect">
              <a:avLst>
                <a:gd name="adj" fmla="val 50000"/>
              </a:avLst>
            </a:prstGeom>
            <a:solidFill>
              <a:srgbClr val="EF6C00"/>
            </a:solidFill>
            <a:ln w="19050">
              <a:solidFill>
                <a:srgbClr val="CC57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4300F322-2924-473D-B020-2E1505F76F11}"/>
                </a:ext>
              </a:extLst>
            </p:cNvPr>
            <p:cNvSpPr txBox="1"/>
            <p:nvPr/>
          </p:nvSpPr>
          <p:spPr>
            <a:xfrm>
              <a:off x="-3097452" y="-1974615"/>
              <a:ext cx="12669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แบคทีเรีย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EC245AC-8CDE-41E5-BFDF-36E481518374}"/>
              </a:ext>
            </a:extLst>
          </p:cNvPr>
          <p:cNvGrpSpPr/>
          <p:nvPr/>
        </p:nvGrpSpPr>
        <p:grpSpPr>
          <a:xfrm>
            <a:off x="4259581" y="3901520"/>
            <a:ext cx="1439847" cy="1338025"/>
            <a:chOff x="4259581" y="3901520"/>
            <a:chExt cx="1439847" cy="1338025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B12F5C2E-FA61-4FAE-B0FA-B56C2D60610C}"/>
                </a:ext>
              </a:extLst>
            </p:cNvPr>
            <p:cNvSpPr/>
            <p:nvPr/>
          </p:nvSpPr>
          <p:spPr>
            <a:xfrm>
              <a:off x="4322983" y="3901520"/>
              <a:ext cx="1330219" cy="13302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80936C0-1A1A-4855-8AF4-A97B22865A5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59581" y="3953967"/>
              <a:ext cx="1439847" cy="1285578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F8BFE58-0E75-409D-B4D4-23255482B18C}"/>
              </a:ext>
            </a:extLst>
          </p:cNvPr>
          <p:cNvGrpSpPr/>
          <p:nvPr/>
        </p:nvGrpSpPr>
        <p:grpSpPr>
          <a:xfrm>
            <a:off x="6094633" y="4699049"/>
            <a:ext cx="1331692" cy="1332790"/>
            <a:chOff x="6094633" y="4699049"/>
            <a:chExt cx="1331692" cy="1332790"/>
          </a:xfrm>
        </p:grpSpPr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7DB2A2B8-69F9-4D0D-87E2-50595C5A8950}"/>
                </a:ext>
              </a:extLst>
            </p:cNvPr>
            <p:cNvSpPr/>
            <p:nvPr/>
          </p:nvSpPr>
          <p:spPr>
            <a:xfrm>
              <a:off x="6094633" y="4701620"/>
              <a:ext cx="1330219" cy="13302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55F26A5-4B6F-4D50-BD48-AE5CF0C5A1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7019" y="4699049"/>
              <a:ext cx="1329306" cy="1332789"/>
            </a:xfrm>
            <a:prstGeom prst="ellipse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DA2AA1B-1930-49F2-B70A-5E43EC3E0741}"/>
              </a:ext>
            </a:extLst>
          </p:cNvPr>
          <p:cNvGrpSpPr/>
          <p:nvPr/>
        </p:nvGrpSpPr>
        <p:grpSpPr>
          <a:xfrm>
            <a:off x="9529444" y="4647251"/>
            <a:ext cx="1611631" cy="1438956"/>
            <a:chOff x="9529444" y="4647251"/>
            <a:chExt cx="1611631" cy="1438956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1591B7E-2541-43EC-87F4-42C3030ADC66}"/>
                </a:ext>
              </a:extLst>
            </p:cNvPr>
            <p:cNvSpPr/>
            <p:nvPr/>
          </p:nvSpPr>
          <p:spPr>
            <a:xfrm>
              <a:off x="9637933" y="4701620"/>
              <a:ext cx="1330219" cy="13302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0322349-3F0B-4EA2-B9CC-05BBFF72F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29444" y="4647251"/>
              <a:ext cx="1611631" cy="1438956"/>
            </a:xfrm>
            <a:prstGeom prst="rect">
              <a:avLst/>
            </a:prstGeom>
          </p:spPr>
        </p:pic>
      </p:grp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1A035B1B-768F-4C72-8964-DBD6D2DF398D}"/>
              </a:ext>
            </a:extLst>
          </p:cNvPr>
          <p:cNvCxnSpPr>
            <a:cxnSpLocks/>
          </p:cNvCxnSpPr>
          <p:nvPr/>
        </p:nvCxnSpPr>
        <p:spPr>
          <a:xfrm>
            <a:off x="8525656" y="3260615"/>
            <a:ext cx="0" cy="453598"/>
          </a:xfrm>
          <a:prstGeom prst="line">
            <a:avLst/>
          </a:prstGeom>
          <a:ln w="19050">
            <a:solidFill>
              <a:srgbClr val="CC5708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E0DBE66-7F3C-44CE-BB29-DD49BA626112}"/>
              </a:ext>
            </a:extLst>
          </p:cNvPr>
          <p:cNvGrpSpPr/>
          <p:nvPr/>
        </p:nvGrpSpPr>
        <p:grpSpPr>
          <a:xfrm>
            <a:off x="7683515" y="2871637"/>
            <a:ext cx="1674798" cy="553998"/>
            <a:chOff x="-2974467" y="-1974615"/>
            <a:chExt cx="1674798" cy="553998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D1F3D9FB-04E3-4D68-BFAB-EC135C9F885C}"/>
                </a:ext>
              </a:extLst>
            </p:cNvPr>
            <p:cNvSpPr/>
            <p:nvPr/>
          </p:nvSpPr>
          <p:spPr>
            <a:xfrm>
              <a:off x="-2974467" y="-1932262"/>
              <a:ext cx="1674798" cy="413846"/>
            </a:xfrm>
            <a:prstGeom prst="roundRect">
              <a:avLst>
                <a:gd name="adj" fmla="val 50000"/>
              </a:avLst>
            </a:prstGeom>
            <a:solidFill>
              <a:srgbClr val="EF6C00"/>
            </a:solidFill>
            <a:ln w="19050">
              <a:solidFill>
                <a:srgbClr val="CC57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BF1C7615-A63D-4901-B450-7C25451A2359}"/>
                </a:ext>
              </a:extLst>
            </p:cNvPr>
            <p:cNvSpPr txBox="1"/>
            <p:nvPr/>
          </p:nvSpPr>
          <p:spPr>
            <a:xfrm>
              <a:off x="-2963361" y="-1974615"/>
              <a:ext cx="165258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ราบนขนมปัง</a:t>
              </a:r>
              <a:endParaRPr lang="en-US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37" name="Right Arrow 24">
            <a:extLst>
              <a:ext uri="{FF2B5EF4-FFF2-40B4-BE49-F238E27FC236}">
                <a16:creationId xmlns:a16="http://schemas.microsoft.com/office/drawing/2014/main" id="{48D94E54-1A63-4D5C-B450-3694266902AB}"/>
              </a:ext>
            </a:extLst>
          </p:cNvPr>
          <p:cNvSpPr/>
          <p:nvPr/>
        </p:nvSpPr>
        <p:spPr>
          <a:xfrm rot="1055600">
            <a:off x="7910256" y="4134750"/>
            <a:ext cx="405258" cy="273213"/>
          </a:xfrm>
          <a:prstGeom prst="rightArrow">
            <a:avLst>
              <a:gd name="adj1" fmla="val 50000"/>
              <a:gd name="adj2" fmla="val 69788"/>
            </a:avLst>
          </a:prstGeom>
          <a:solidFill>
            <a:srgbClr val="C00000"/>
          </a:solidFill>
          <a:ln>
            <a:solidFill>
              <a:srgbClr val="9A0000"/>
            </a:solidFill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D988D51E-872D-4940-94AD-0AF017BA625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701" y="322745"/>
            <a:ext cx="4084674" cy="749860"/>
          </a:xfrm>
          <a:prstGeom prst="rect">
            <a:avLst/>
          </a:prstGeom>
        </p:spPr>
      </p:pic>
      <p:pic>
        <p:nvPicPr>
          <p:cNvPr id="45" name="Picture 44">
            <a:hlinkClick r:id="rId11" action="ppaction://hlinksldjump"/>
            <a:extLst>
              <a:ext uri="{FF2B5EF4-FFF2-40B4-BE49-F238E27FC236}">
                <a16:creationId xmlns:a16="http://schemas.microsoft.com/office/drawing/2014/main" id="{83563B26-54E2-4CBD-9ED6-E99531CCFD9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59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37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11951</TotalTime>
  <Words>3961</Words>
  <Application>Microsoft Office PowerPoint</Application>
  <PresentationFormat>Widescreen</PresentationFormat>
  <Paragraphs>571</Paragraphs>
  <Slides>57</Slides>
  <Notes>56</Notes>
  <HiddenSlides>5</HiddenSlides>
  <MMClips>1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7" baseType="lpstr">
      <vt:lpstr>TH Sarabun New</vt:lpstr>
      <vt:lpstr>Cambria Math</vt:lpstr>
      <vt:lpstr>Calibri</vt:lpstr>
      <vt:lpstr>Arial</vt:lpstr>
      <vt:lpstr>Cordia New</vt:lpstr>
      <vt:lpstr>Times New Roman</vt:lpstr>
      <vt:lpstr>Mali</vt:lpstr>
      <vt:lpstr>Calibri Light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Sudarat Sangkapinyo</dc:creator>
  <cp:lastModifiedBy>Atchawee Jaiipani</cp:lastModifiedBy>
  <cp:revision>836</cp:revision>
  <dcterms:created xsi:type="dcterms:W3CDTF">2023-07-24T02:51:37Z</dcterms:created>
  <dcterms:modified xsi:type="dcterms:W3CDTF">2023-10-19T09:33:47Z</dcterms:modified>
</cp:coreProperties>
</file>