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668" r:id="rId2"/>
    <p:sldId id="436" r:id="rId3"/>
    <p:sldId id="326" r:id="rId4"/>
    <p:sldId id="658" r:id="rId5"/>
    <p:sldId id="327" r:id="rId6"/>
    <p:sldId id="681" r:id="rId7"/>
    <p:sldId id="367" r:id="rId8"/>
    <p:sldId id="332" r:id="rId9"/>
    <p:sldId id="366" r:id="rId10"/>
    <p:sldId id="674" r:id="rId11"/>
    <p:sldId id="675" r:id="rId12"/>
    <p:sldId id="378" r:id="rId13"/>
    <p:sldId id="335" r:id="rId14"/>
    <p:sldId id="336" r:id="rId15"/>
    <p:sldId id="676" r:id="rId16"/>
    <p:sldId id="677" r:id="rId17"/>
    <p:sldId id="338" r:id="rId18"/>
    <p:sldId id="368" r:id="rId19"/>
    <p:sldId id="678" r:id="rId20"/>
    <p:sldId id="683" r:id="rId21"/>
    <p:sldId id="679" r:id="rId22"/>
    <p:sldId id="340" r:id="rId23"/>
    <p:sldId id="371" r:id="rId24"/>
    <p:sldId id="372" r:id="rId25"/>
    <p:sldId id="373" r:id="rId26"/>
    <p:sldId id="680" r:id="rId27"/>
    <p:sldId id="342" r:id="rId28"/>
    <p:sldId id="346" r:id="rId29"/>
    <p:sldId id="347" r:id="rId30"/>
    <p:sldId id="348" r:id="rId31"/>
    <p:sldId id="349" r:id="rId32"/>
    <p:sldId id="375" r:id="rId33"/>
    <p:sldId id="376" r:id="rId34"/>
    <p:sldId id="377" r:id="rId35"/>
    <p:sldId id="673" r:id="rId36"/>
    <p:sldId id="352" r:id="rId37"/>
    <p:sldId id="353" r:id="rId38"/>
    <p:sldId id="670" r:id="rId39"/>
    <p:sldId id="671" r:id="rId40"/>
    <p:sldId id="617" r:id="rId41"/>
    <p:sldId id="305" r:id="rId42"/>
    <p:sldId id="306" r:id="rId43"/>
    <p:sldId id="618" r:id="rId44"/>
    <p:sldId id="662" r:id="rId45"/>
    <p:sldId id="661" r:id="rId46"/>
    <p:sldId id="663" r:id="rId47"/>
    <p:sldId id="664" r:id="rId48"/>
    <p:sldId id="665" r:id="rId49"/>
    <p:sldId id="666" r:id="rId50"/>
    <p:sldId id="667" r:id="rId51"/>
    <p:sldId id="300" r:id="rId52"/>
  </p:sldIdLst>
  <p:sldSz cx="12192000" cy="6858000"/>
  <p:notesSz cx="6669088" cy="9926638"/>
  <p:embeddedFontLst>
    <p:embeddedFont>
      <p:font typeface="Angsana New" panose="02020603050405020304" pitchFamily="18" charset="-34"/>
      <p:regular r:id="rId55"/>
      <p:bold r:id="rId56"/>
      <p:italic r:id="rId57"/>
      <p:boldItalic r:id="rId58"/>
    </p:embeddedFont>
    <p:embeddedFont>
      <p:font typeface="Calibri" panose="020F0502020204030204" pitchFamily="34" charset="0"/>
      <p:regular r:id="rId59"/>
      <p:bold r:id="rId60"/>
      <p:italic r:id="rId61"/>
      <p:boldItalic r:id="rId62"/>
    </p:embeddedFont>
    <p:embeddedFont>
      <p:font typeface="Cambria Math" panose="02040503050406030204" pitchFamily="18" charset="0"/>
      <p:regular r:id="rId63"/>
    </p:embeddedFont>
    <p:embeddedFont>
      <p:font typeface="Cordia New" panose="020B0304020202020204" pitchFamily="34" charset="-34"/>
      <p:regular r:id="rId64"/>
      <p:bold r:id="rId65"/>
      <p:italic r:id="rId66"/>
      <p:boldItalic r:id="rId67"/>
    </p:embeddedFont>
    <p:embeddedFont>
      <p:font typeface="Mali" panose="00000500000000000000" pitchFamily="2" charset="-34"/>
      <p:regular r:id="rId68"/>
      <p:bold r:id="rId69"/>
      <p:italic r:id="rId70"/>
      <p:boldItalic r:id="rId71"/>
    </p:embeddedFont>
    <p:embeddedFont>
      <p:font typeface="TH Sarabun New" panose="020B0500040200020003" pitchFamily="34" charset="-34"/>
      <p:regular r:id="rId72"/>
      <p:bold r:id="rId73"/>
      <p:italic r:id="rId74"/>
      <p:boldItalic r:id="rId75"/>
    </p:embeddedFont>
  </p:embeddedFontLst>
  <p:defaultTextStyle>
    <a:defPPr>
      <a:defRPr lang="th-TH"/>
    </a:defPPr>
    <a:lvl1pPr marL="0" algn="l" defTabSz="1088508" rtl="0" eaLnBrk="1" latinLnBrk="0" hangingPunct="1">
      <a:defRPr sz="3299" kern="1200">
        <a:solidFill>
          <a:schemeClr val="tx1"/>
        </a:solidFill>
        <a:latin typeface="+mn-lt"/>
        <a:ea typeface="+mn-ea"/>
        <a:cs typeface="+mn-cs"/>
      </a:defRPr>
    </a:lvl1pPr>
    <a:lvl2pPr marL="544254" algn="l" defTabSz="1088508" rtl="0" eaLnBrk="1" latinLnBrk="0" hangingPunct="1">
      <a:defRPr sz="3299" kern="1200">
        <a:solidFill>
          <a:schemeClr val="tx1"/>
        </a:solidFill>
        <a:latin typeface="+mn-lt"/>
        <a:ea typeface="+mn-ea"/>
        <a:cs typeface="+mn-cs"/>
      </a:defRPr>
    </a:lvl2pPr>
    <a:lvl3pPr marL="1088508" algn="l" defTabSz="1088508" rtl="0" eaLnBrk="1" latinLnBrk="0" hangingPunct="1">
      <a:defRPr sz="3299" kern="1200">
        <a:solidFill>
          <a:schemeClr val="tx1"/>
        </a:solidFill>
        <a:latin typeface="+mn-lt"/>
        <a:ea typeface="+mn-ea"/>
        <a:cs typeface="+mn-cs"/>
      </a:defRPr>
    </a:lvl3pPr>
    <a:lvl4pPr marL="1632762" algn="l" defTabSz="1088508" rtl="0" eaLnBrk="1" latinLnBrk="0" hangingPunct="1">
      <a:defRPr sz="3299" kern="1200">
        <a:solidFill>
          <a:schemeClr val="tx1"/>
        </a:solidFill>
        <a:latin typeface="+mn-lt"/>
        <a:ea typeface="+mn-ea"/>
        <a:cs typeface="+mn-cs"/>
      </a:defRPr>
    </a:lvl4pPr>
    <a:lvl5pPr marL="2177017" algn="l" defTabSz="1088508" rtl="0" eaLnBrk="1" latinLnBrk="0" hangingPunct="1">
      <a:defRPr sz="3299" kern="1200">
        <a:solidFill>
          <a:schemeClr val="tx1"/>
        </a:solidFill>
        <a:latin typeface="+mn-lt"/>
        <a:ea typeface="+mn-ea"/>
        <a:cs typeface="+mn-cs"/>
      </a:defRPr>
    </a:lvl5pPr>
    <a:lvl6pPr marL="2721270" algn="l" defTabSz="1088508" rtl="0" eaLnBrk="1" latinLnBrk="0" hangingPunct="1">
      <a:defRPr sz="3299" kern="1200">
        <a:solidFill>
          <a:schemeClr val="tx1"/>
        </a:solidFill>
        <a:latin typeface="+mn-lt"/>
        <a:ea typeface="+mn-ea"/>
        <a:cs typeface="+mn-cs"/>
      </a:defRPr>
    </a:lvl6pPr>
    <a:lvl7pPr marL="3265525" algn="l" defTabSz="1088508" rtl="0" eaLnBrk="1" latinLnBrk="0" hangingPunct="1">
      <a:defRPr sz="3299" kern="1200">
        <a:solidFill>
          <a:schemeClr val="tx1"/>
        </a:solidFill>
        <a:latin typeface="+mn-lt"/>
        <a:ea typeface="+mn-ea"/>
        <a:cs typeface="+mn-cs"/>
      </a:defRPr>
    </a:lvl7pPr>
    <a:lvl8pPr marL="3809779" algn="l" defTabSz="1088508" rtl="0" eaLnBrk="1" latinLnBrk="0" hangingPunct="1">
      <a:defRPr sz="3299" kern="1200">
        <a:solidFill>
          <a:schemeClr val="tx1"/>
        </a:solidFill>
        <a:latin typeface="+mn-lt"/>
        <a:ea typeface="+mn-ea"/>
        <a:cs typeface="+mn-cs"/>
      </a:defRPr>
    </a:lvl8pPr>
    <a:lvl9pPr marL="4354033" algn="l" defTabSz="1088508" rtl="0" eaLnBrk="1" latinLnBrk="0" hangingPunct="1">
      <a:defRPr sz="329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792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B24"/>
    <a:srgbClr val="F2F2F2"/>
    <a:srgbClr val="D9D9D9"/>
    <a:srgbClr val="FF0000"/>
    <a:srgbClr val="FCD8DA"/>
    <a:srgbClr val="147DC0"/>
    <a:srgbClr val="D7DF21"/>
    <a:srgbClr val="F32813"/>
    <a:srgbClr val="F32711"/>
    <a:srgbClr val="9D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ลักษณะสีปานกลาง 4 - เน้น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ไม่มีลักษณะ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13" autoAdjust="0"/>
    <p:restoredTop sz="88421" autoAdjust="0"/>
  </p:normalViewPr>
  <p:slideViewPr>
    <p:cSldViewPr snapToGrid="0" showGuides="1">
      <p:cViewPr varScale="1">
        <p:scale>
          <a:sx n="101" d="100"/>
          <a:sy n="101" d="100"/>
        </p:scale>
        <p:origin x="1260" y="72"/>
      </p:cViewPr>
      <p:guideLst>
        <p:guide pos="3792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9.fntdata"/><Relationship Id="rId68" Type="http://schemas.openxmlformats.org/officeDocument/2006/relationships/font" Target="fonts/font14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4.fntdata"/><Relationship Id="rId66" Type="http://schemas.openxmlformats.org/officeDocument/2006/relationships/font" Target="fonts/font12.fntdata"/><Relationship Id="rId74" Type="http://schemas.openxmlformats.org/officeDocument/2006/relationships/font" Target="fonts/font20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7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font" Target="fonts/font15.fntdata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Relationship Id="rId67" Type="http://schemas.openxmlformats.org/officeDocument/2006/relationships/font" Target="fonts/font1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62" Type="http://schemas.openxmlformats.org/officeDocument/2006/relationships/font" Target="fonts/font8.fntdata"/><Relationship Id="rId70" Type="http://schemas.openxmlformats.org/officeDocument/2006/relationships/font" Target="fonts/font16.fntdata"/><Relationship Id="rId75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73" Type="http://schemas.openxmlformats.org/officeDocument/2006/relationships/font" Target="fonts/font19.fntdata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17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1AB6A-B6D9-4EF7-B8BB-7E6108A7C733}" type="datetimeFigureOut">
              <a:rPr lang="en-US" smtClean="0"/>
              <a:t>26/10/2023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7FB01-467F-4305-A596-D83A853AF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3290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E21980-6D6E-41E6-9B87-CE82BDA2C158}" type="datetimeFigureOut">
              <a:rPr lang="th-TH" smtClean="0"/>
              <a:t>26/10/66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00" y="744538"/>
            <a:ext cx="661828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DC3DCE-ABB4-4315-955F-B07EF0EAE0D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93331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37830" rtl="0" eaLnBrk="1" latinLnBrk="0" hangingPunct="1">
      <a:defRPr sz="1649" kern="1200">
        <a:solidFill>
          <a:schemeClr val="tx1"/>
        </a:solidFill>
        <a:latin typeface="+mn-lt"/>
        <a:ea typeface="+mn-ea"/>
        <a:cs typeface="+mn-cs"/>
      </a:defRPr>
    </a:lvl1pPr>
    <a:lvl2pPr marL="418914" algn="l" defTabSz="837830" rtl="0" eaLnBrk="1" latinLnBrk="0" hangingPunct="1">
      <a:defRPr sz="1649" kern="1200">
        <a:solidFill>
          <a:schemeClr val="tx1"/>
        </a:solidFill>
        <a:latin typeface="+mn-lt"/>
        <a:ea typeface="+mn-ea"/>
        <a:cs typeface="+mn-cs"/>
      </a:defRPr>
    </a:lvl2pPr>
    <a:lvl3pPr marL="837830" algn="l" defTabSz="837830" rtl="0" eaLnBrk="1" latinLnBrk="0" hangingPunct="1">
      <a:defRPr sz="1649" kern="1200">
        <a:solidFill>
          <a:schemeClr val="tx1"/>
        </a:solidFill>
        <a:latin typeface="+mn-lt"/>
        <a:ea typeface="+mn-ea"/>
        <a:cs typeface="+mn-cs"/>
      </a:defRPr>
    </a:lvl3pPr>
    <a:lvl4pPr marL="1256745" algn="l" defTabSz="837830" rtl="0" eaLnBrk="1" latinLnBrk="0" hangingPunct="1">
      <a:defRPr sz="1649" kern="1200">
        <a:solidFill>
          <a:schemeClr val="tx1"/>
        </a:solidFill>
        <a:latin typeface="+mn-lt"/>
        <a:ea typeface="+mn-ea"/>
        <a:cs typeface="+mn-cs"/>
      </a:defRPr>
    </a:lvl4pPr>
    <a:lvl5pPr marL="1675659" algn="l" defTabSz="837830" rtl="0" eaLnBrk="1" latinLnBrk="0" hangingPunct="1">
      <a:defRPr sz="1649" kern="1200">
        <a:solidFill>
          <a:schemeClr val="tx1"/>
        </a:solidFill>
        <a:latin typeface="+mn-lt"/>
        <a:ea typeface="+mn-ea"/>
        <a:cs typeface="+mn-cs"/>
      </a:defRPr>
    </a:lvl5pPr>
    <a:lvl6pPr marL="2094575" algn="l" defTabSz="837830" rtl="0" eaLnBrk="1" latinLnBrk="0" hangingPunct="1">
      <a:defRPr sz="1649" kern="1200">
        <a:solidFill>
          <a:schemeClr val="tx1"/>
        </a:solidFill>
        <a:latin typeface="+mn-lt"/>
        <a:ea typeface="+mn-ea"/>
        <a:cs typeface="+mn-cs"/>
      </a:defRPr>
    </a:lvl6pPr>
    <a:lvl7pPr marL="2513489" algn="l" defTabSz="837830" rtl="0" eaLnBrk="1" latinLnBrk="0" hangingPunct="1">
      <a:defRPr sz="1649" kern="1200">
        <a:solidFill>
          <a:schemeClr val="tx1"/>
        </a:solidFill>
        <a:latin typeface="+mn-lt"/>
        <a:ea typeface="+mn-ea"/>
        <a:cs typeface="+mn-cs"/>
      </a:defRPr>
    </a:lvl7pPr>
    <a:lvl8pPr marL="2932405" algn="l" defTabSz="837830" rtl="0" eaLnBrk="1" latinLnBrk="0" hangingPunct="1">
      <a:defRPr sz="1649" kern="1200">
        <a:solidFill>
          <a:schemeClr val="tx1"/>
        </a:solidFill>
        <a:latin typeface="+mn-lt"/>
        <a:ea typeface="+mn-ea"/>
        <a:cs typeface="+mn-cs"/>
      </a:defRPr>
    </a:lvl8pPr>
    <a:lvl9pPr marL="3351319" algn="l" defTabSz="837830" rtl="0" eaLnBrk="1" latinLnBrk="0" hangingPunct="1">
      <a:defRPr sz="164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056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baseline="0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12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113408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baseline="0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165836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14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59012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15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710258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14011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17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557406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18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760970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19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749434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951248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794701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799130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baseline="0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732465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992014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569210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718199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761348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baseline="0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58310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768838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529298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6492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35134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78871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844577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0363484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6520320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919979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202276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202276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5446979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4799324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107359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399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779330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24774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95024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24064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85352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29037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7723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baseline="0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7793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baseline="0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7793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baseline="0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77933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baseline="0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381653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5400" y="744538"/>
            <a:ext cx="6618288" cy="3722687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baseline="0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11340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2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36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72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0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4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18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17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5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48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26/10/66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81949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26/10/66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26128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26/10/66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54882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26/10/66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04910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0"/>
            <a:ext cx="10363200" cy="1362075"/>
          </a:xfrm>
        </p:spPr>
        <p:txBody>
          <a:bodyPr anchor="t"/>
          <a:lstStyle>
            <a:lvl1pPr algn="l">
              <a:defRPr sz="4759" b="1" cap="all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2906715"/>
            <a:ext cx="10363200" cy="1500187"/>
          </a:xfrm>
        </p:spPr>
        <p:txBody>
          <a:bodyPr anchor="b"/>
          <a:lstStyle>
            <a:lvl1pPr marL="0" indent="0">
              <a:buNone/>
              <a:defRPr sz="2380">
                <a:solidFill>
                  <a:schemeClr val="tx1">
                    <a:tint val="75000"/>
                  </a:schemeClr>
                </a:solidFill>
              </a:defRPr>
            </a:lvl1pPr>
            <a:lvl2pPr marL="543623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2pPr>
            <a:lvl3pPr marL="1087247" indent="0">
              <a:buNone/>
              <a:defRPr sz="1922">
                <a:solidFill>
                  <a:schemeClr val="tx1">
                    <a:tint val="75000"/>
                  </a:schemeClr>
                </a:solidFill>
              </a:defRPr>
            </a:lvl3pPr>
            <a:lvl4pPr marL="1630871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4pPr>
            <a:lvl5pPr marL="2174494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5pPr>
            <a:lvl6pPr marL="2718117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6pPr>
            <a:lvl7pPr marL="3261741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7pPr>
            <a:lvl8pPr marL="3805365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8pPr>
            <a:lvl9pPr marL="4348988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26/10/66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5352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3295"/>
            </a:lvl1pPr>
            <a:lvl2pPr>
              <a:defRPr sz="2837"/>
            </a:lvl2pPr>
            <a:lvl3pPr>
              <a:defRPr sz="2380"/>
            </a:lvl3pPr>
            <a:lvl4pPr>
              <a:defRPr sz="2105"/>
            </a:lvl4pPr>
            <a:lvl5pPr>
              <a:defRPr sz="2105"/>
            </a:lvl5pPr>
            <a:lvl6pPr>
              <a:defRPr sz="2105"/>
            </a:lvl6pPr>
            <a:lvl7pPr>
              <a:defRPr sz="2105"/>
            </a:lvl7pPr>
            <a:lvl8pPr>
              <a:defRPr sz="2105"/>
            </a:lvl8pPr>
            <a:lvl9pPr>
              <a:defRPr sz="210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3295"/>
            </a:lvl1pPr>
            <a:lvl2pPr>
              <a:defRPr sz="2837"/>
            </a:lvl2pPr>
            <a:lvl3pPr>
              <a:defRPr sz="2380"/>
            </a:lvl3pPr>
            <a:lvl4pPr>
              <a:defRPr sz="2105"/>
            </a:lvl4pPr>
            <a:lvl5pPr>
              <a:defRPr sz="2105"/>
            </a:lvl5pPr>
            <a:lvl6pPr>
              <a:defRPr sz="2105"/>
            </a:lvl6pPr>
            <a:lvl7pPr>
              <a:defRPr sz="2105"/>
            </a:lvl7pPr>
            <a:lvl8pPr>
              <a:defRPr sz="2105"/>
            </a:lvl8pPr>
            <a:lvl9pPr>
              <a:defRPr sz="210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26/10/66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43513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917" cy="639762"/>
          </a:xfrm>
        </p:spPr>
        <p:txBody>
          <a:bodyPr anchor="b"/>
          <a:lstStyle>
            <a:lvl1pPr marL="0" indent="0">
              <a:buNone/>
              <a:defRPr sz="2837" b="1"/>
            </a:lvl1pPr>
            <a:lvl2pPr marL="543623" indent="0">
              <a:buNone/>
              <a:defRPr sz="2380" b="1"/>
            </a:lvl2pPr>
            <a:lvl3pPr marL="1087247" indent="0">
              <a:buNone/>
              <a:defRPr sz="2105" b="1"/>
            </a:lvl3pPr>
            <a:lvl4pPr marL="1630871" indent="0">
              <a:buNone/>
              <a:defRPr sz="1922" b="1"/>
            </a:lvl4pPr>
            <a:lvl5pPr marL="2174494" indent="0">
              <a:buNone/>
              <a:defRPr sz="1922" b="1"/>
            </a:lvl5pPr>
            <a:lvl6pPr marL="2718117" indent="0">
              <a:buNone/>
              <a:defRPr sz="1922" b="1"/>
            </a:lvl6pPr>
            <a:lvl7pPr marL="3261741" indent="0">
              <a:buNone/>
              <a:defRPr sz="1922" b="1"/>
            </a:lvl7pPr>
            <a:lvl8pPr marL="3805365" indent="0">
              <a:buNone/>
              <a:defRPr sz="1922" b="1"/>
            </a:lvl8pPr>
            <a:lvl9pPr marL="4348988" indent="0">
              <a:buNone/>
              <a:defRPr sz="19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917" cy="3951288"/>
          </a:xfrm>
        </p:spPr>
        <p:txBody>
          <a:bodyPr/>
          <a:lstStyle>
            <a:lvl1pPr>
              <a:defRPr sz="2837"/>
            </a:lvl1pPr>
            <a:lvl2pPr>
              <a:defRPr sz="2380"/>
            </a:lvl2pPr>
            <a:lvl3pPr>
              <a:defRPr sz="2105"/>
            </a:lvl3pPr>
            <a:lvl4pPr>
              <a:defRPr sz="1922"/>
            </a:lvl4pPr>
            <a:lvl5pPr>
              <a:defRPr sz="1922"/>
            </a:lvl5pPr>
            <a:lvl6pPr>
              <a:defRPr sz="1922"/>
            </a:lvl6pPr>
            <a:lvl7pPr>
              <a:defRPr sz="1922"/>
            </a:lvl7pPr>
            <a:lvl8pPr>
              <a:defRPr sz="1922"/>
            </a:lvl8pPr>
            <a:lvl9pPr>
              <a:defRPr sz="19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4" cy="639762"/>
          </a:xfrm>
        </p:spPr>
        <p:txBody>
          <a:bodyPr anchor="b"/>
          <a:lstStyle>
            <a:lvl1pPr marL="0" indent="0">
              <a:buNone/>
              <a:defRPr sz="2837" b="1"/>
            </a:lvl1pPr>
            <a:lvl2pPr marL="543623" indent="0">
              <a:buNone/>
              <a:defRPr sz="2380" b="1"/>
            </a:lvl2pPr>
            <a:lvl3pPr marL="1087247" indent="0">
              <a:buNone/>
              <a:defRPr sz="2105" b="1"/>
            </a:lvl3pPr>
            <a:lvl4pPr marL="1630871" indent="0">
              <a:buNone/>
              <a:defRPr sz="1922" b="1"/>
            </a:lvl4pPr>
            <a:lvl5pPr marL="2174494" indent="0">
              <a:buNone/>
              <a:defRPr sz="1922" b="1"/>
            </a:lvl5pPr>
            <a:lvl6pPr marL="2718117" indent="0">
              <a:buNone/>
              <a:defRPr sz="1922" b="1"/>
            </a:lvl6pPr>
            <a:lvl7pPr marL="3261741" indent="0">
              <a:buNone/>
              <a:defRPr sz="1922" b="1"/>
            </a:lvl7pPr>
            <a:lvl8pPr marL="3805365" indent="0">
              <a:buNone/>
              <a:defRPr sz="1922" b="1"/>
            </a:lvl8pPr>
            <a:lvl9pPr marL="4348988" indent="0">
              <a:buNone/>
              <a:defRPr sz="19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4" cy="3951288"/>
          </a:xfrm>
        </p:spPr>
        <p:txBody>
          <a:bodyPr/>
          <a:lstStyle>
            <a:lvl1pPr>
              <a:defRPr sz="2837"/>
            </a:lvl1pPr>
            <a:lvl2pPr>
              <a:defRPr sz="2380"/>
            </a:lvl2pPr>
            <a:lvl3pPr>
              <a:defRPr sz="2105"/>
            </a:lvl3pPr>
            <a:lvl4pPr>
              <a:defRPr sz="1922"/>
            </a:lvl4pPr>
            <a:lvl5pPr>
              <a:defRPr sz="1922"/>
            </a:lvl5pPr>
            <a:lvl6pPr>
              <a:defRPr sz="1922"/>
            </a:lvl6pPr>
            <a:lvl7pPr>
              <a:defRPr sz="1922"/>
            </a:lvl7pPr>
            <a:lvl8pPr>
              <a:defRPr sz="1922"/>
            </a:lvl8pPr>
            <a:lvl9pPr>
              <a:defRPr sz="19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26/10/66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9365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26/10/66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60214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26/10/66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60585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38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844"/>
            </a:lvl1pPr>
            <a:lvl2pPr>
              <a:defRPr sz="3295"/>
            </a:lvl2pPr>
            <a:lvl3pPr>
              <a:defRPr sz="2837"/>
            </a:lvl3pPr>
            <a:lvl4pPr>
              <a:defRPr sz="2380"/>
            </a:lvl4pPr>
            <a:lvl5pPr>
              <a:defRPr sz="2380"/>
            </a:lvl5pPr>
            <a:lvl6pPr>
              <a:defRPr sz="2380"/>
            </a:lvl6pPr>
            <a:lvl7pPr>
              <a:defRPr sz="2380"/>
            </a:lvl7pPr>
            <a:lvl8pPr>
              <a:defRPr sz="2380"/>
            </a:lvl8pPr>
            <a:lvl9pPr>
              <a:defRPr sz="238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1063"/>
          </a:xfrm>
        </p:spPr>
        <p:txBody>
          <a:bodyPr/>
          <a:lstStyle>
            <a:lvl1pPr marL="0" indent="0">
              <a:buNone/>
              <a:defRPr sz="1647"/>
            </a:lvl1pPr>
            <a:lvl2pPr marL="543623" indent="0">
              <a:buNone/>
              <a:defRPr sz="1464"/>
            </a:lvl2pPr>
            <a:lvl3pPr marL="1087247" indent="0">
              <a:buNone/>
              <a:defRPr sz="1190"/>
            </a:lvl3pPr>
            <a:lvl4pPr marL="1630871" indent="0">
              <a:buNone/>
              <a:defRPr sz="1098"/>
            </a:lvl4pPr>
            <a:lvl5pPr marL="2174494" indent="0">
              <a:buNone/>
              <a:defRPr sz="1098"/>
            </a:lvl5pPr>
            <a:lvl6pPr marL="2718117" indent="0">
              <a:buNone/>
              <a:defRPr sz="1098"/>
            </a:lvl6pPr>
            <a:lvl7pPr marL="3261741" indent="0">
              <a:buNone/>
              <a:defRPr sz="1098"/>
            </a:lvl7pPr>
            <a:lvl8pPr marL="3805365" indent="0">
              <a:buNone/>
              <a:defRPr sz="1098"/>
            </a:lvl8pPr>
            <a:lvl9pPr marL="4348988" indent="0">
              <a:buNone/>
              <a:defRPr sz="109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26/10/66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82608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8"/>
          </a:xfrm>
        </p:spPr>
        <p:txBody>
          <a:bodyPr anchor="b"/>
          <a:lstStyle>
            <a:lvl1pPr algn="l">
              <a:defRPr sz="238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844"/>
            </a:lvl1pPr>
            <a:lvl2pPr marL="543623" indent="0">
              <a:buNone/>
              <a:defRPr sz="3295"/>
            </a:lvl2pPr>
            <a:lvl3pPr marL="1087247" indent="0">
              <a:buNone/>
              <a:defRPr sz="2837"/>
            </a:lvl3pPr>
            <a:lvl4pPr marL="1630871" indent="0">
              <a:buNone/>
              <a:defRPr sz="2380"/>
            </a:lvl4pPr>
            <a:lvl5pPr marL="2174494" indent="0">
              <a:buNone/>
              <a:defRPr sz="2380"/>
            </a:lvl5pPr>
            <a:lvl6pPr marL="2718117" indent="0">
              <a:buNone/>
              <a:defRPr sz="2380"/>
            </a:lvl6pPr>
            <a:lvl7pPr marL="3261741" indent="0">
              <a:buNone/>
              <a:defRPr sz="2380"/>
            </a:lvl7pPr>
            <a:lvl8pPr marL="3805365" indent="0">
              <a:buNone/>
              <a:defRPr sz="2380"/>
            </a:lvl8pPr>
            <a:lvl9pPr marL="4348988" indent="0">
              <a:buNone/>
              <a:defRPr sz="238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0"/>
            <a:ext cx="7315200" cy="804862"/>
          </a:xfrm>
        </p:spPr>
        <p:txBody>
          <a:bodyPr/>
          <a:lstStyle>
            <a:lvl1pPr marL="0" indent="0">
              <a:buNone/>
              <a:defRPr sz="1647"/>
            </a:lvl1pPr>
            <a:lvl2pPr marL="543623" indent="0">
              <a:buNone/>
              <a:defRPr sz="1464"/>
            </a:lvl2pPr>
            <a:lvl3pPr marL="1087247" indent="0">
              <a:buNone/>
              <a:defRPr sz="1190"/>
            </a:lvl3pPr>
            <a:lvl4pPr marL="1630871" indent="0">
              <a:buNone/>
              <a:defRPr sz="1098"/>
            </a:lvl4pPr>
            <a:lvl5pPr marL="2174494" indent="0">
              <a:buNone/>
              <a:defRPr sz="1098"/>
            </a:lvl5pPr>
            <a:lvl6pPr marL="2718117" indent="0">
              <a:buNone/>
              <a:defRPr sz="1098"/>
            </a:lvl6pPr>
            <a:lvl7pPr marL="3261741" indent="0">
              <a:buNone/>
              <a:defRPr sz="1098"/>
            </a:lvl7pPr>
            <a:lvl8pPr marL="3805365" indent="0">
              <a:buNone/>
              <a:defRPr sz="1098"/>
            </a:lvl8pPr>
            <a:lvl9pPr marL="4348988" indent="0">
              <a:buNone/>
              <a:defRPr sz="109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E432-E285-4356-96C5-8842C42F5553}" type="datetimeFigureOut">
              <a:rPr lang="th-TH" smtClean="0"/>
              <a:t>26/10/66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74174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118799" tIns="59399" rIns="118799" bIns="59399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118799" tIns="59399" rIns="118799" bIns="5939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2" y="6356352"/>
            <a:ext cx="2844800" cy="365125"/>
          </a:xfrm>
          <a:prstGeom prst="rect">
            <a:avLst/>
          </a:prstGeom>
        </p:spPr>
        <p:txBody>
          <a:bodyPr vert="horz" lIns="118799" tIns="59399" rIns="118799" bIns="59399" rtlCol="0" anchor="ctr"/>
          <a:lstStyle>
            <a:lvl1pPr algn="l">
              <a:defRPr sz="14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4E432-E285-4356-96C5-8842C42F5553}" type="datetimeFigureOut">
              <a:rPr lang="th-TH" smtClean="0"/>
              <a:t>26/10/66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118799" tIns="59399" rIns="118799" bIns="59399" rtlCol="0" anchor="ctr"/>
          <a:lstStyle>
            <a:lvl1pPr algn="ctr">
              <a:defRPr sz="14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118799" tIns="59399" rIns="118799" bIns="59399" rtlCol="0" anchor="ctr"/>
          <a:lstStyle>
            <a:lvl1pPr algn="r">
              <a:defRPr sz="14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83F26-6358-490C-B628-F2C9567072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41456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87247" rtl="0" eaLnBrk="1" latinLnBrk="0" hangingPunct="1">
        <a:spcBef>
          <a:spcPct val="0"/>
        </a:spcBef>
        <a:buNone/>
        <a:defRPr sz="52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7718" indent="-407718" algn="l" defTabSz="1087247" rtl="0" eaLnBrk="1" latinLnBrk="0" hangingPunct="1">
        <a:spcBef>
          <a:spcPct val="20000"/>
        </a:spcBef>
        <a:buFont typeface="Arial" pitchFamily="34" charset="0"/>
        <a:buChar char="•"/>
        <a:defRPr sz="3844" kern="1200">
          <a:solidFill>
            <a:schemeClr val="tx1"/>
          </a:solidFill>
          <a:latin typeface="+mn-lt"/>
          <a:ea typeface="+mn-ea"/>
          <a:cs typeface="+mn-cs"/>
        </a:defRPr>
      </a:lvl1pPr>
      <a:lvl2pPr marL="883389" indent="-339764" algn="l" defTabSz="1087247" rtl="0" eaLnBrk="1" latinLnBrk="0" hangingPunct="1">
        <a:spcBef>
          <a:spcPct val="20000"/>
        </a:spcBef>
        <a:buFont typeface="Arial" pitchFamily="34" charset="0"/>
        <a:buChar char="–"/>
        <a:defRPr sz="3295" kern="1200">
          <a:solidFill>
            <a:schemeClr val="tx1"/>
          </a:solidFill>
          <a:latin typeface="+mn-lt"/>
          <a:ea typeface="+mn-ea"/>
          <a:cs typeface="+mn-cs"/>
        </a:defRPr>
      </a:lvl2pPr>
      <a:lvl3pPr marL="1359059" indent="-271812" algn="l" defTabSz="1087247" rtl="0" eaLnBrk="1" latinLnBrk="0" hangingPunct="1">
        <a:spcBef>
          <a:spcPct val="20000"/>
        </a:spcBef>
        <a:buFont typeface="Arial" pitchFamily="34" charset="0"/>
        <a:buChar char="•"/>
        <a:defRPr sz="2837" kern="1200">
          <a:solidFill>
            <a:schemeClr val="tx1"/>
          </a:solidFill>
          <a:latin typeface="+mn-lt"/>
          <a:ea typeface="+mn-ea"/>
          <a:cs typeface="+mn-cs"/>
        </a:defRPr>
      </a:lvl3pPr>
      <a:lvl4pPr marL="1902682" indent="-271812" algn="l" defTabSz="1087247" rtl="0" eaLnBrk="1" latinLnBrk="0" hangingPunct="1">
        <a:spcBef>
          <a:spcPct val="20000"/>
        </a:spcBef>
        <a:buFont typeface="Arial" pitchFamily="34" charset="0"/>
        <a:buChar char="–"/>
        <a:defRPr sz="2380" kern="1200">
          <a:solidFill>
            <a:schemeClr val="tx1"/>
          </a:solidFill>
          <a:latin typeface="+mn-lt"/>
          <a:ea typeface="+mn-ea"/>
          <a:cs typeface="+mn-cs"/>
        </a:defRPr>
      </a:lvl4pPr>
      <a:lvl5pPr marL="2446306" indent="-271812" algn="l" defTabSz="1087247" rtl="0" eaLnBrk="1" latinLnBrk="0" hangingPunct="1">
        <a:spcBef>
          <a:spcPct val="20000"/>
        </a:spcBef>
        <a:buFont typeface="Arial" pitchFamily="34" charset="0"/>
        <a:buChar char="»"/>
        <a:defRPr sz="2380" kern="1200">
          <a:solidFill>
            <a:schemeClr val="tx1"/>
          </a:solidFill>
          <a:latin typeface="+mn-lt"/>
          <a:ea typeface="+mn-ea"/>
          <a:cs typeface="+mn-cs"/>
        </a:defRPr>
      </a:lvl5pPr>
      <a:lvl6pPr marL="2989929" indent="-271812" algn="l" defTabSz="1087247" rtl="0" eaLnBrk="1" latinLnBrk="0" hangingPunct="1">
        <a:spcBef>
          <a:spcPct val="20000"/>
        </a:spcBef>
        <a:buFont typeface="Arial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6pPr>
      <a:lvl7pPr marL="3533553" indent="-271812" algn="l" defTabSz="1087247" rtl="0" eaLnBrk="1" latinLnBrk="0" hangingPunct="1">
        <a:spcBef>
          <a:spcPct val="20000"/>
        </a:spcBef>
        <a:buFont typeface="Arial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7pPr>
      <a:lvl8pPr marL="4077177" indent="-271812" algn="l" defTabSz="1087247" rtl="0" eaLnBrk="1" latinLnBrk="0" hangingPunct="1">
        <a:spcBef>
          <a:spcPct val="20000"/>
        </a:spcBef>
        <a:buFont typeface="Arial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8pPr>
      <a:lvl9pPr marL="4620800" indent="-271812" algn="l" defTabSz="1087247" rtl="0" eaLnBrk="1" latinLnBrk="0" hangingPunct="1">
        <a:spcBef>
          <a:spcPct val="20000"/>
        </a:spcBef>
        <a:buFont typeface="Arial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1087247" rtl="0" eaLnBrk="1" latinLnBrk="0" hangingPunct="1">
        <a:defRPr sz="3295" kern="1200">
          <a:solidFill>
            <a:schemeClr val="tx1"/>
          </a:solidFill>
          <a:latin typeface="+mn-lt"/>
          <a:ea typeface="+mn-ea"/>
          <a:cs typeface="+mn-cs"/>
        </a:defRPr>
      </a:lvl1pPr>
      <a:lvl2pPr marL="543623" algn="l" defTabSz="1087247" rtl="0" eaLnBrk="1" latinLnBrk="0" hangingPunct="1">
        <a:defRPr sz="3295" kern="1200">
          <a:solidFill>
            <a:schemeClr val="tx1"/>
          </a:solidFill>
          <a:latin typeface="+mn-lt"/>
          <a:ea typeface="+mn-ea"/>
          <a:cs typeface="+mn-cs"/>
        </a:defRPr>
      </a:lvl2pPr>
      <a:lvl3pPr marL="1087247" algn="l" defTabSz="1087247" rtl="0" eaLnBrk="1" latinLnBrk="0" hangingPunct="1">
        <a:defRPr sz="3295" kern="1200">
          <a:solidFill>
            <a:schemeClr val="tx1"/>
          </a:solidFill>
          <a:latin typeface="+mn-lt"/>
          <a:ea typeface="+mn-ea"/>
          <a:cs typeface="+mn-cs"/>
        </a:defRPr>
      </a:lvl3pPr>
      <a:lvl4pPr marL="1630871" algn="l" defTabSz="1087247" rtl="0" eaLnBrk="1" latinLnBrk="0" hangingPunct="1">
        <a:defRPr sz="3295" kern="1200">
          <a:solidFill>
            <a:schemeClr val="tx1"/>
          </a:solidFill>
          <a:latin typeface="+mn-lt"/>
          <a:ea typeface="+mn-ea"/>
          <a:cs typeface="+mn-cs"/>
        </a:defRPr>
      </a:lvl4pPr>
      <a:lvl5pPr marL="2174494" algn="l" defTabSz="1087247" rtl="0" eaLnBrk="1" latinLnBrk="0" hangingPunct="1">
        <a:defRPr sz="3295" kern="1200">
          <a:solidFill>
            <a:schemeClr val="tx1"/>
          </a:solidFill>
          <a:latin typeface="+mn-lt"/>
          <a:ea typeface="+mn-ea"/>
          <a:cs typeface="+mn-cs"/>
        </a:defRPr>
      </a:lvl5pPr>
      <a:lvl6pPr marL="2718117" algn="l" defTabSz="1087247" rtl="0" eaLnBrk="1" latinLnBrk="0" hangingPunct="1">
        <a:defRPr sz="3295" kern="1200">
          <a:solidFill>
            <a:schemeClr val="tx1"/>
          </a:solidFill>
          <a:latin typeface="+mn-lt"/>
          <a:ea typeface="+mn-ea"/>
          <a:cs typeface="+mn-cs"/>
        </a:defRPr>
      </a:lvl6pPr>
      <a:lvl7pPr marL="3261741" algn="l" defTabSz="1087247" rtl="0" eaLnBrk="1" latinLnBrk="0" hangingPunct="1">
        <a:defRPr sz="3295" kern="1200">
          <a:solidFill>
            <a:schemeClr val="tx1"/>
          </a:solidFill>
          <a:latin typeface="+mn-lt"/>
          <a:ea typeface="+mn-ea"/>
          <a:cs typeface="+mn-cs"/>
        </a:defRPr>
      </a:lvl7pPr>
      <a:lvl8pPr marL="3805365" algn="l" defTabSz="1087247" rtl="0" eaLnBrk="1" latinLnBrk="0" hangingPunct="1">
        <a:defRPr sz="3295" kern="1200">
          <a:solidFill>
            <a:schemeClr val="tx1"/>
          </a:solidFill>
          <a:latin typeface="+mn-lt"/>
          <a:ea typeface="+mn-ea"/>
          <a:cs typeface="+mn-cs"/>
        </a:defRPr>
      </a:lvl8pPr>
      <a:lvl9pPr marL="4348988" algn="l" defTabSz="1087247" rtl="0" eaLnBrk="1" latinLnBrk="0" hangingPunct="1">
        <a:defRPr sz="32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30.png"/><Relationship Id="rId4" Type="http://schemas.openxmlformats.org/officeDocument/2006/relationships/image" Target="../media/image53.png"/><Relationship Id="rId9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4.png"/><Relationship Id="rId18" Type="http://schemas.openxmlformats.org/officeDocument/2006/relationships/image" Target="../media/image67.png"/><Relationship Id="rId3" Type="http://schemas.openxmlformats.org/officeDocument/2006/relationships/image" Target="../media/image57.png"/><Relationship Id="rId21" Type="http://schemas.openxmlformats.org/officeDocument/2006/relationships/image" Target="../media/image70.png"/><Relationship Id="rId7" Type="http://schemas.openxmlformats.org/officeDocument/2006/relationships/image" Target="../media/image60.png"/><Relationship Id="rId12" Type="http://schemas.openxmlformats.org/officeDocument/2006/relationships/image" Target="../media/image63.png"/><Relationship Id="rId17" Type="http://schemas.openxmlformats.org/officeDocument/2006/relationships/image" Target="../media/image66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2.svg"/><Relationship Id="rId20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image" Target="../media/image62.png"/><Relationship Id="rId5" Type="http://schemas.openxmlformats.org/officeDocument/2006/relationships/image" Target="../media/image58.png"/><Relationship Id="rId15" Type="http://schemas.openxmlformats.org/officeDocument/2006/relationships/image" Target="../media/image41.png"/><Relationship Id="rId23" Type="http://schemas.openxmlformats.org/officeDocument/2006/relationships/image" Target="../media/image72.png"/><Relationship Id="rId10" Type="http://schemas.openxmlformats.org/officeDocument/2006/relationships/image" Target="../media/image12.png"/><Relationship Id="rId19" Type="http://schemas.openxmlformats.org/officeDocument/2006/relationships/image" Target="../media/image68.png"/><Relationship Id="rId4" Type="http://schemas.openxmlformats.org/officeDocument/2006/relationships/image" Target="../media/image30.png"/><Relationship Id="rId9" Type="http://schemas.openxmlformats.org/officeDocument/2006/relationships/image" Target="../media/image13.png"/><Relationship Id="rId14" Type="http://schemas.openxmlformats.org/officeDocument/2006/relationships/image" Target="../media/image65.png"/><Relationship Id="rId22" Type="http://schemas.openxmlformats.org/officeDocument/2006/relationships/image" Target="../media/image7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73.png"/><Relationship Id="rId7" Type="http://schemas.openxmlformats.org/officeDocument/2006/relationships/image" Target="../media/image13.png"/><Relationship Id="rId12" Type="http://schemas.openxmlformats.org/officeDocument/2006/relationships/image" Target="../media/image7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slide" Target="slide13.xml"/><Relationship Id="rId5" Type="http://schemas.openxmlformats.org/officeDocument/2006/relationships/image" Target="../media/image75.png"/><Relationship Id="rId10" Type="http://schemas.openxmlformats.org/officeDocument/2006/relationships/image" Target="../media/image30.png"/><Relationship Id="rId4" Type="http://schemas.openxmlformats.org/officeDocument/2006/relationships/image" Target="../media/image74.png"/><Relationship Id="rId9" Type="http://schemas.openxmlformats.org/officeDocument/2006/relationships/image" Target="../media/image42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slide" Target="slide4.xml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12" Type="http://schemas.openxmlformats.org/officeDocument/2006/relationships/image" Target="../media/image8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11" Type="http://schemas.openxmlformats.org/officeDocument/2006/relationships/image" Target="../media/image83.png"/><Relationship Id="rId5" Type="http://schemas.openxmlformats.org/officeDocument/2006/relationships/image" Target="../media/image79.png"/><Relationship Id="rId10" Type="http://schemas.openxmlformats.org/officeDocument/2006/relationships/image" Target="../media/image13.png"/><Relationship Id="rId4" Type="http://schemas.openxmlformats.org/officeDocument/2006/relationships/image" Target="../media/image78.png"/><Relationship Id="rId9" Type="http://schemas.openxmlformats.org/officeDocument/2006/relationships/image" Target="../media/image12.png"/><Relationship Id="rId1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32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12" Type="http://schemas.openxmlformats.org/officeDocument/2006/relationships/slide" Target="slide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11" Type="http://schemas.openxmlformats.org/officeDocument/2006/relationships/image" Target="../media/image91.png"/><Relationship Id="rId5" Type="http://schemas.openxmlformats.org/officeDocument/2006/relationships/image" Target="../media/image87.png"/><Relationship Id="rId15" Type="http://schemas.openxmlformats.org/officeDocument/2006/relationships/image" Target="../media/image93.png"/><Relationship Id="rId10" Type="http://schemas.openxmlformats.org/officeDocument/2006/relationships/image" Target="../media/image13.png"/><Relationship Id="rId4" Type="http://schemas.openxmlformats.org/officeDocument/2006/relationships/image" Target="../media/image86.png"/><Relationship Id="rId9" Type="http://schemas.openxmlformats.org/officeDocument/2006/relationships/image" Target="../media/image12.png"/><Relationship Id="rId14" Type="http://schemas.openxmlformats.org/officeDocument/2006/relationships/image" Target="../media/image9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13" Type="http://schemas.openxmlformats.org/officeDocument/2006/relationships/image" Target="../media/image12.png"/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12" Type="http://schemas.openxmlformats.org/officeDocument/2006/relationships/image" Target="../media/image103.png"/><Relationship Id="rId17" Type="http://schemas.openxmlformats.org/officeDocument/2006/relationships/image" Target="../media/image91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4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11" Type="http://schemas.openxmlformats.org/officeDocument/2006/relationships/image" Target="../media/image102.png"/><Relationship Id="rId5" Type="http://schemas.openxmlformats.org/officeDocument/2006/relationships/image" Target="../media/image96.png"/><Relationship Id="rId15" Type="http://schemas.openxmlformats.org/officeDocument/2006/relationships/image" Target="../media/image41.png"/><Relationship Id="rId10" Type="http://schemas.openxmlformats.org/officeDocument/2006/relationships/image" Target="../media/image101.png"/><Relationship Id="rId4" Type="http://schemas.openxmlformats.org/officeDocument/2006/relationships/image" Target="../media/image95.png"/><Relationship Id="rId9" Type="http://schemas.openxmlformats.org/officeDocument/2006/relationships/image" Target="../media/image100.png"/><Relationship Id="rId1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104.png"/><Relationship Id="rId7" Type="http://schemas.openxmlformats.org/officeDocument/2006/relationships/image" Target="../media/image10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5.png"/><Relationship Id="rId9" Type="http://schemas.openxmlformats.org/officeDocument/2006/relationships/image" Target="../media/image10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108.png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9.png"/><Relationship Id="rId9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12.png"/><Relationship Id="rId7" Type="http://schemas.openxmlformats.org/officeDocument/2006/relationships/image" Target="../media/image1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14.png"/><Relationship Id="rId10" Type="http://schemas.openxmlformats.org/officeDocument/2006/relationships/image" Target="../media/image93.png"/><Relationship Id="rId4" Type="http://schemas.openxmlformats.org/officeDocument/2006/relationships/image" Target="../media/image113.png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090.png"/><Relationship Id="rId7" Type="http://schemas.openxmlformats.org/officeDocument/2006/relationships/image" Target="../media/image1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5" Type="http://schemas.openxmlformats.org/officeDocument/2006/relationships/image" Target="../media/image13.png"/><Relationship Id="rId10" Type="http://schemas.openxmlformats.org/officeDocument/2006/relationships/image" Target="../media/image119.png"/><Relationship Id="rId4" Type="http://schemas.openxmlformats.org/officeDocument/2006/relationships/image" Target="../media/image12.png"/><Relationship Id="rId9" Type="http://schemas.openxmlformats.org/officeDocument/2006/relationships/image" Target="../media/image118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13" Type="http://schemas.openxmlformats.org/officeDocument/2006/relationships/image" Target="../media/image130.png"/><Relationship Id="rId18" Type="http://schemas.openxmlformats.org/officeDocument/2006/relationships/image" Target="../media/image135.png"/><Relationship Id="rId26" Type="http://schemas.openxmlformats.org/officeDocument/2006/relationships/image" Target="../media/image12.png"/><Relationship Id="rId3" Type="http://schemas.openxmlformats.org/officeDocument/2006/relationships/image" Target="../media/image120.png"/><Relationship Id="rId21" Type="http://schemas.openxmlformats.org/officeDocument/2006/relationships/image" Target="../media/image138.png"/><Relationship Id="rId7" Type="http://schemas.openxmlformats.org/officeDocument/2006/relationships/image" Target="../media/image124.png"/><Relationship Id="rId12" Type="http://schemas.openxmlformats.org/officeDocument/2006/relationships/image" Target="../media/image129.png"/><Relationship Id="rId17" Type="http://schemas.openxmlformats.org/officeDocument/2006/relationships/image" Target="../media/image134.png"/><Relationship Id="rId25" Type="http://schemas.openxmlformats.org/officeDocument/2006/relationships/image" Target="../media/image142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133.png"/><Relationship Id="rId20" Type="http://schemas.openxmlformats.org/officeDocument/2006/relationships/image" Target="../media/image137.png"/><Relationship Id="rId29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png"/><Relationship Id="rId11" Type="http://schemas.openxmlformats.org/officeDocument/2006/relationships/image" Target="../media/image128.png"/><Relationship Id="rId24" Type="http://schemas.openxmlformats.org/officeDocument/2006/relationships/image" Target="../media/image141.png"/><Relationship Id="rId32" Type="http://schemas.openxmlformats.org/officeDocument/2006/relationships/image" Target="../media/image32.png"/><Relationship Id="rId5" Type="http://schemas.openxmlformats.org/officeDocument/2006/relationships/image" Target="../media/image122.png"/><Relationship Id="rId15" Type="http://schemas.openxmlformats.org/officeDocument/2006/relationships/image" Target="../media/image132.png"/><Relationship Id="rId23" Type="http://schemas.openxmlformats.org/officeDocument/2006/relationships/image" Target="../media/image140.png"/><Relationship Id="rId28" Type="http://schemas.openxmlformats.org/officeDocument/2006/relationships/image" Target="../media/image143.png"/><Relationship Id="rId10" Type="http://schemas.openxmlformats.org/officeDocument/2006/relationships/image" Target="../media/image127.png"/><Relationship Id="rId19" Type="http://schemas.openxmlformats.org/officeDocument/2006/relationships/image" Target="../media/image136.png"/><Relationship Id="rId31" Type="http://schemas.openxmlformats.org/officeDocument/2006/relationships/slide" Target="slide4.xml"/><Relationship Id="rId4" Type="http://schemas.openxmlformats.org/officeDocument/2006/relationships/image" Target="../media/image121.png"/><Relationship Id="rId9" Type="http://schemas.openxmlformats.org/officeDocument/2006/relationships/image" Target="../media/image126.png"/><Relationship Id="rId14" Type="http://schemas.openxmlformats.org/officeDocument/2006/relationships/image" Target="../media/image131.png"/><Relationship Id="rId22" Type="http://schemas.openxmlformats.org/officeDocument/2006/relationships/image" Target="../media/image139.png"/><Relationship Id="rId27" Type="http://schemas.openxmlformats.org/officeDocument/2006/relationships/image" Target="../media/image13.png"/><Relationship Id="rId30" Type="http://schemas.openxmlformats.org/officeDocument/2006/relationships/image" Target="../media/image42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13" Type="http://schemas.openxmlformats.org/officeDocument/2006/relationships/image" Target="../media/image120.png"/><Relationship Id="rId3" Type="http://schemas.openxmlformats.org/officeDocument/2006/relationships/slide" Target="slide25.xml"/><Relationship Id="rId7" Type="http://schemas.openxmlformats.org/officeDocument/2006/relationships/slide" Target="slide23.xml"/><Relationship Id="rId12" Type="http://schemas.openxmlformats.org/officeDocument/2006/relationships/image" Target="../media/image42.sv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5.png"/><Relationship Id="rId11" Type="http://schemas.openxmlformats.org/officeDocument/2006/relationships/image" Target="../media/image41.png"/><Relationship Id="rId5" Type="http://schemas.openxmlformats.org/officeDocument/2006/relationships/slide" Target="slide24.xml"/><Relationship Id="rId10" Type="http://schemas.openxmlformats.org/officeDocument/2006/relationships/image" Target="../media/image13.png"/><Relationship Id="rId4" Type="http://schemas.openxmlformats.org/officeDocument/2006/relationships/image" Target="../media/image144.png"/><Relationship Id="rId9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20.png"/><Relationship Id="rId3" Type="http://schemas.openxmlformats.org/officeDocument/2006/relationships/slide" Target="slide24.xml"/><Relationship Id="rId7" Type="http://schemas.openxmlformats.org/officeDocument/2006/relationships/image" Target="../media/image12.png"/><Relationship Id="rId12" Type="http://schemas.openxmlformats.org/officeDocument/2006/relationships/image" Target="../media/image14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png"/><Relationship Id="rId11" Type="http://schemas.openxmlformats.org/officeDocument/2006/relationships/image" Target="../media/image146.png"/><Relationship Id="rId5" Type="http://schemas.openxmlformats.org/officeDocument/2006/relationships/slide" Target="slide25.xml"/><Relationship Id="rId10" Type="http://schemas.openxmlformats.org/officeDocument/2006/relationships/image" Target="../media/image42.svg"/><Relationship Id="rId4" Type="http://schemas.openxmlformats.org/officeDocument/2006/relationships/image" Target="../media/image147.png"/><Relationship Id="rId9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20.png"/><Relationship Id="rId3" Type="http://schemas.openxmlformats.org/officeDocument/2006/relationships/slide" Target="slide23.xml"/><Relationship Id="rId7" Type="http://schemas.openxmlformats.org/officeDocument/2006/relationships/image" Target="../media/image12.png"/><Relationship Id="rId12" Type="http://schemas.openxmlformats.org/officeDocument/2006/relationships/image" Target="../media/image15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png"/><Relationship Id="rId11" Type="http://schemas.openxmlformats.org/officeDocument/2006/relationships/image" Target="../media/image145.png"/><Relationship Id="rId5" Type="http://schemas.openxmlformats.org/officeDocument/2006/relationships/slide" Target="slide25.xml"/><Relationship Id="rId10" Type="http://schemas.openxmlformats.org/officeDocument/2006/relationships/image" Target="../media/image42.svg"/><Relationship Id="rId4" Type="http://schemas.openxmlformats.org/officeDocument/2006/relationships/image" Target="../media/image150.png"/><Relationship Id="rId9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20.png"/><Relationship Id="rId3" Type="http://schemas.openxmlformats.org/officeDocument/2006/relationships/slide" Target="slide24.xml"/><Relationship Id="rId7" Type="http://schemas.openxmlformats.org/officeDocument/2006/relationships/image" Target="../media/image12.png"/><Relationship Id="rId12" Type="http://schemas.openxmlformats.org/officeDocument/2006/relationships/image" Target="../media/image15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11" Type="http://schemas.openxmlformats.org/officeDocument/2006/relationships/image" Target="../media/image144.png"/><Relationship Id="rId5" Type="http://schemas.openxmlformats.org/officeDocument/2006/relationships/slide" Target="slide23.xml"/><Relationship Id="rId10" Type="http://schemas.openxmlformats.org/officeDocument/2006/relationships/image" Target="../media/image42.svg"/><Relationship Id="rId4" Type="http://schemas.openxmlformats.org/officeDocument/2006/relationships/image" Target="../media/image147.png"/><Relationship Id="rId9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png"/><Relationship Id="rId3" Type="http://schemas.openxmlformats.org/officeDocument/2006/relationships/image" Target="../media/image153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55.png"/><Relationship Id="rId10" Type="http://schemas.openxmlformats.org/officeDocument/2006/relationships/image" Target="../media/image157.png"/><Relationship Id="rId4" Type="http://schemas.openxmlformats.org/officeDocument/2006/relationships/image" Target="../media/image154.png"/><Relationship Id="rId9" Type="http://schemas.openxmlformats.org/officeDocument/2006/relationships/image" Target="../media/image12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image" Target="../media/image158.png"/><Relationship Id="rId7" Type="http://schemas.openxmlformats.org/officeDocument/2006/relationships/image" Target="../media/image16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0.png"/><Relationship Id="rId11" Type="http://schemas.openxmlformats.org/officeDocument/2006/relationships/image" Target="../media/image163.png"/><Relationship Id="rId5" Type="http://schemas.openxmlformats.org/officeDocument/2006/relationships/image" Target="../media/image13.png"/><Relationship Id="rId10" Type="http://schemas.openxmlformats.org/officeDocument/2006/relationships/image" Target="../media/image120.png"/><Relationship Id="rId4" Type="http://schemas.openxmlformats.org/officeDocument/2006/relationships/image" Target="../media/image159.png"/><Relationship Id="rId9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6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166.png"/><Relationship Id="rId7" Type="http://schemas.openxmlformats.org/officeDocument/2006/relationships/image" Target="../media/image16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7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6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microsoft.com/office/2007/relationships/hdphoto" Target="../media/hdphoto1.wdp"/><Relationship Id="rId9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png"/><Relationship Id="rId3" Type="http://schemas.openxmlformats.org/officeDocument/2006/relationships/image" Target="../media/image12.png"/><Relationship Id="rId7" Type="http://schemas.openxmlformats.org/officeDocument/2006/relationships/image" Target="../media/image17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png"/><Relationship Id="rId5" Type="http://schemas.openxmlformats.org/officeDocument/2006/relationships/image" Target="../media/image169.png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4.png"/><Relationship Id="rId13" Type="http://schemas.openxmlformats.org/officeDocument/2006/relationships/image" Target="../media/image120.png"/><Relationship Id="rId3" Type="http://schemas.openxmlformats.org/officeDocument/2006/relationships/slide" Target="slide32.xml"/><Relationship Id="rId7" Type="http://schemas.openxmlformats.org/officeDocument/2006/relationships/slide" Target="slide34.xml"/><Relationship Id="rId12" Type="http://schemas.openxmlformats.org/officeDocument/2006/relationships/image" Target="../media/image42.sv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3.png"/><Relationship Id="rId11" Type="http://schemas.openxmlformats.org/officeDocument/2006/relationships/image" Target="../media/image41.png"/><Relationship Id="rId5" Type="http://schemas.openxmlformats.org/officeDocument/2006/relationships/slide" Target="slide33.xml"/><Relationship Id="rId10" Type="http://schemas.openxmlformats.org/officeDocument/2006/relationships/image" Target="../media/image13.png"/><Relationship Id="rId4" Type="http://schemas.openxmlformats.org/officeDocument/2006/relationships/image" Target="../media/image172.png"/><Relationship Id="rId9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image" Target="../media/image172.png"/><Relationship Id="rId7" Type="http://schemas.openxmlformats.org/officeDocument/2006/relationships/image" Target="../media/image175.png"/><Relationship Id="rId12" Type="http://schemas.openxmlformats.org/officeDocument/2006/relationships/image" Target="../media/image42.sv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3.xml"/><Relationship Id="rId11" Type="http://schemas.openxmlformats.org/officeDocument/2006/relationships/image" Target="../media/image41.png"/><Relationship Id="rId5" Type="http://schemas.openxmlformats.org/officeDocument/2006/relationships/image" Target="../media/image13.png"/><Relationship Id="rId10" Type="http://schemas.openxmlformats.org/officeDocument/2006/relationships/image" Target="../media/image120.png"/><Relationship Id="rId4" Type="http://schemas.openxmlformats.org/officeDocument/2006/relationships/image" Target="../media/image12.png"/><Relationship Id="rId9" Type="http://schemas.openxmlformats.org/officeDocument/2006/relationships/image" Target="../media/image17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png"/><Relationship Id="rId3" Type="http://schemas.openxmlformats.org/officeDocument/2006/relationships/image" Target="../media/image173.png"/><Relationship Id="rId7" Type="http://schemas.openxmlformats.org/officeDocument/2006/relationships/slide" Target="slide34.xml"/><Relationship Id="rId12" Type="http://schemas.openxmlformats.org/officeDocument/2006/relationships/image" Target="../media/image42.sv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7.png"/><Relationship Id="rId11" Type="http://schemas.openxmlformats.org/officeDocument/2006/relationships/image" Target="../media/image41.png"/><Relationship Id="rId5" Type="http://schemas.openxmlformats.org/officeDocument/2006/relationships/slide" Target="slide32.xml"/><Relationship Id="rId10" Type="http://schemas.openxmlformats.org/officeDocument/2006/relationships/image" Target="../media/image12.png"/><Relationship Id="rId4" Type="http://schemas.openxmlformats.org/officeDocument/2006/relationships/image" Target="../media/image13.png"/><Relationship Id="rId9" Type="http://schemas.openxmlformats.org/officeDocument/2006/relationships/image" Target="../media/image12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174.png"/><Relationship Id="rId7" Type="http://schemas.openxmlformats.org/officeDocument/2006/relationships/image" Target="../media/image177.png"/><Relationship Id="rId12" Type="http://schemas.openxmlformats.org/officeDocument/2006/relationships/image" Target="../media/image42.sv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11" Type="http://schemas.openxmlformats.org/officeDocument/2006/relationships/image" Target="../media/image41.png"/><Relationship Id="rId5" Type="http://schemas.openxmlformats.org/officeDocument/2006/relationships/image" Target="../media/image12.png"/><Relationship Id="rId10" Type="http://schemas.openxmlformats.org/officeDocument/2006/relationships/image" Target="../media/image120.png"/><Relationship Id="rId4" Type="http://schemas.openxmlformats.org/officeDocument/2006/relationships/image" Target="../media/image13.png"/><Relationship Id="rId9" Type="http://schemas.openxmlformats.org/officeDocument/2006/relationships/image" Target="../media/image17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9.png"/><Relationship Id="rId3" Type="http://schemas.openxmlformats.org/officeDocument/2006/relationships/image" Target="../media/image11.png"/><Relationship Id="rId7" Type="http://schemas.openxmlformats.org/officeDocument/2006/relationships/image" Target="../media/image12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17.png"/><Relationship Id="rId5" Type="http://schemas.openxmlformats.org/officeDocument/2006/relationships/image" Target="../media/image178.png"/><Relationship Id="rId10" Type="http://schemas.openxmlformats.org/officeDocument/2006/relationships/image" Target="../media/image180.png"/><Relationship Id="rId4" Type="http://schemas.microsoft.com/office/2007/relationships/hdphoto" Target="../media/hdphoto1.wdp"/><Relationship Id="rId9" Type="http://schemas.openxmlformats.org/officeDocument/2006/relationships/image" Target="../media/image17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png"/><Relationship Id="rId3" Type="http://schemas.openxmlformats.org/officeDocument/2006/relationships/image" Target="../media/image181.png"/><Relationship Id="rId7" Type="http://schemas.openxmlformats.org/officeDocument/2006/relationships/image" Target="../media/image18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2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8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5.png"/><Relationship Id="rId4" Type="http://schemas.openxmlformats.org/officeDocument/2006/relationships/image" Target="../media/image1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8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7.png"/><Relationship Id="rId5" Type="http://schemas.openxmlformats.org/officeDocument/2006/relationships/image" Target="../media/image186.png"/><Relationship Id="rId4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7" Type="http://schemas.openxmlformats.org/officeDocument/2006/relationships/image" Target="../media/image18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6.png"/><Relationship Id="rId3" Type="http://schemas.openxmlformats.org/officeDocument/2006/relationships/slide" Target="slide13.xml"/><Relationship Id="rId7" Type="http://schemas.openxmlformats.org/officeDocument/2006/relationships/slide" Target="slide14.xml"/><Relationship Id="rId12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slide" Target="slide21.xml"/><Relationship Id="rId5" Type="http://schemas.openxmlformats.org/officeDocument/2006/relationships/slide" Target="slide5.xml"/><Relationship Id="rId15" Type="http://schemas.openxmlformats.org/officeDocument/2006/relationships/image" Target="../media/image12.png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openxmlformats.org/officeDocument/2006/relationships/slide" Target="slide17.xml"/><Relationship Id="rId1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2.png"/><Relationship Id="rId4" Type="http://schemas.openxmlformats.org/officeDocument/2006/relationships/image" Target="../media/image1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93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94.png"/><Relationship Id="rId4" Type="http://schemas.openxmlformats.org/officeDocument/2006/relationships/slide" Target="slide4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7" Type="http://schemas.openxmlformats.org/officeDocument/2006/relationships/image" Target="../media/image10.pn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9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7" Type="http://schemas.openxmlformats.org/officeDocument/2006/relationships/image" Target="../media/image12.pn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194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9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1.png"/><Relationship Id="rId5" Type="http://schemas.openxmlformats.org/officeDocument/2006/relationships/image" Target="../media/image194.png"/><Relationship Id="rId4" Type="http://schemas.openxmlformats.org/officeDocument/2006/relationships/slide" Target="slide45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93.png"/><Relationship Id="rId7" Type="http://schemas.openxmlformats.org/officeDocument/2006/relationships/image" Target="../media/image19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4.png"/><Relationship Id="rId5" Type="http://schemas.openxmlformats.org/officeDocument/2006/relationships/slide" Target="slide46.xml"/><Relationship Id="rId4" Type="http://schemas.openxmlformats.org/officeDocument/2006/relationships/image" Target="../media/image12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93.png"/><Relationship Id="rId7" Type="http://schemas.openxmlformats.org/officeDocument/2006/relationships/image" Target="../media/image19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4.png"/><Relationship Id="rId5" Type="http://schemas.openxmlformats.org/officeDocument/2006/relationships/slide" Target="slide47.xml"/><Relationship Id="rId4" Type="http://schemas.openxmlformats.org/officeDocument/2006/relationships/image" Target="../media/image12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93.png"/><Relationship Id="rId7" Type="http://schemas.openxmlformats.org/officeDocument/2006/relationships/image" Target="../media/image19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4.png"/><Relationship Id="rId5" Type="http://schemas.openxmlformats.org/officeDocument/2006/relationships/slide" Target="slide48.xml"/><Relationship Id="rId4" Type="http://schemas.openxmlformats.org/officeDocument/2006/relationships/image" Target="../media/image12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93.png"/><Relationship Id="rId7" Type="http://schemas.openxmlformats.org/officeDocument/2006/relationships/image" Target="../media/image19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4.png"/><Relationship Id="rId5" Type="http://schemas.openxmlformats.org/officeDocument/2006/relationships/slide" Target="slide49.xml"/><Relationship Id="rId4" Type="http://schemas.openxmlformats.org/officeDocument/2006/relationships/image" Target="../media/image12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93.png"/><Relationship Id="rId7" Type="http://schemas.openxmlformats.org/officeDocument/2006/relationships/image" Target="../media/image19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4.png"/><Relationship Id="rId5" Type="http://schemas.openxmlformats.org/officeDocument/2006/relationships/slide" Target="slide50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2.png"/><Relationship Id="rId5" Type="http://schemas.openxmlformats.org/officeDocument/2006/relationships/image" Target="../media/image13.png"/><Relationship Id="rId10" Type="http://schemas.openxmlformats.org/officeDocument/2006/relationships/slide" Target="slide4.xml"/><Relationship Id="rId4" Type="http://schemas.openxmlformats.org/officeDocument/2006/relationships/image" Target="../media/image12.png"/><Relationship Id="rId9" Type="http://schemas.openxmlformats.org/officeDocument/2006/relationships/image" Target="../media/image3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91.png"/><Relationship Id="rId4" Type="http://schemas.openxmlformats.org/officeDocument/2006/relationships/image" Target="../media/image1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3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0.png"/><Relationship Id="rId5" Type="http://schemas.openxmlformats.org/officeDocument/2006/relationships/image" Target="../media/image35.png"/><Relationship Id="rId10" Type="http://schemas.openxmlformats.org/officeDocument/2006/relationships/image" Target="../media/image38.png"/><Relationship Id="rId4" Type="http://schemas.openxmlformats.org/officeDocument/2006/relationships/image" Target="../media/image34.png"/><Relationship Id="rId9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" Target="slide9.xm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30.png"/><Relationship Id="rId5" Type="http://schemas.openxmlformats.org/officeDocument/2006/relationships/slide" Target="slide8.xml"/><Relationship Id="rId10" Type="http://schemas.openxmlformats.org/officeDocument/2006/relationships/image" Target="../media/image42.svg"/><Relationship Id="rId4" Type="http://schemas.openxmlformats.org/officeDocument/2006/relationships/image" Target="../media/image39.png"/><Relationship Id="rId9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30.png"/><Relationship Id="rId3" Type="http://schemas.openxmlformats.org/officeDocument/2006/relationships/slide" Target="slide9.xml"/><Relationship Id="rId7" Type="http://schemas.openxmlformats.org/officeDocument/2006/relationships/image" Target="../media/image13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45.png"/><Relationship Id="rId5" Type="http://schemas.openxmlformats.org/officeDocument/2006/relationships/image" Target="../media/image40.png"/><Relationship Id="rId10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2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51.png"/><Relationship Id="rId3" Type="http://schemas.openxmlformats.org/officeDocument/2006/relationships/image" Target="../media/image47.png"/><Relationship Id="rId7" Type="http://schemas.openxmlformats.org/officeDocument/2006/relationships/image" Target="../media/image39.png"/><Relationship Id="rId12" Type="http://schemas.openxmlformats.org/officeDocument/2006/relationships/image" Target="../media/image50.png"/><Relationship Id="rId17" Type="http://schemas.openxmlformats.org/officeDocument/2006/relationships/image" Target="../media/image46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11" Type="http://schemas.openxmlformats.org/officeDocument/2006/relationships/image" Target="../media/image42.svg"/><Relationship Id="rId5" Type="http://schemas.openxmlformats.org/officeDocument/2006/relationships/slide" Target="slide8.xml"/><Relationship Id="rId15" Type="http://schemas.openxmlformats.org/officeDocument/2006/relationships/image" Target="../media/image44.png"/><Relationship Id="rId10" Type="http://schemas.openxmlformats.org/officeDocument/2006/relationships/image" Target="../media/image41.png"/><Relationship Id="rId4" Type="http://schemas.openxmlformats.org/officeDocument/2006/relationships/image" Target="../media/image48.png"/><Relationship Id="rId9" Type="http://schemas.openxmlformats.org/officeDocument/2006/relationships/image" Target="../media/image13.png"/><Relationship Id="rId1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748F1C2-E636-4553-A8FD-756AFDED0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80" y="810244"/>
            <a:ext cx="6706181" cy="604775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B1FC69-05ED-4742-986F-8665C380B2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25" t="3039" r="27290" b="3829"/>
          <a:stretch/>
        </p:blipFill>
        <p:spPr>
          <a:xfrm>
            <a:off x="5728607" y="0"/>
            <a:ext cx="6463393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CC14FE8-5EB2-4511-B44C-D133DE39C5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645" y="22485"/>
            <a:ext cx="712148" cy="75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026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18A5851-E9B4-4321-9FD3-2B543633D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93" y="2184481"/>
            <a:ext cx="5127180" cy="1725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921DFDF-324E-45F2-9661-8DD1167F81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6248" y="2155150"/>
            <a:ext cx="6736664" cy="413954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1A8A3EF-56A0-44BD-A83E-A15E6AE4B6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3073" y="1035960"/>
            <a:ext cx="7809653" cy="1280271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C21F31E7-3FAE-4CE8-9123-995CB6E600CB}"/>
              </a:ext>
            </a:extLst>
          </p:cNvPr>
          <p:cNvGrpSpPr/>
          <p:nvPr/>
        </p:nvGrpSpPr>
        <p:grpSpPr>
          <a:xfrm flipH="1">
            <a:off x="77916" y="4019821"/>
            <a:ext cx="2731328" cy="2573169"/>
            <a:chOff x="2139650" y="4586031"/>
            <a:chExt cx="2161280" cy="2036130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8B5D0F3-1998-4CCF-9406-0FFFEBEE04DC}"/>
                </a:ext>
              </a:extLst>
            </p:cNvPr>
            <p:cNvSpPr/>
            <p:nvPr/>
          </p:nvSpPr>
          <p:spPr>
            <a:xfrm>
              <a:off x="2438387" y="5073864"/>
              <a:ext cx="1647952" cy="15482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84096450-ECCC-4C68-9A34-785AF94DBA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5170" t="-24234"/>
            <a:stretch/>
          </p:blipFill>
          <p:spPr>
            <a:xfrm>
              <a:off x="2139650" y="4586031"/>
              <a:ext cx="2161280" cy="2029830"/>
            </a:xfrm>
            <a:prstGeom prst="ellipse">
              <a:avLst/>
            </a:prstGeom>
          </p:spPr>
        </p:pic>
      </p:grpSp>
      <p:pic>
        <p:nvPicPr>
          <p:cNvPr id="18" name="Picture 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6AE52C0-D812-4643-9D54-2B41F0B40F2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F4BEF37-E775-4A1F-A91D-B4462EC13B8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1C0352-964C-4D07-854E-C766AA5FB03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5433" y="4224921"/>
            <a:ext cx="2824892" cy="181066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73B1715-4BB3-47CF-84D9-B5D740FB5F8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8853" y="125730"/>
            <a:ext cx="4578493" cy="80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08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F9B80749-C568-4F86-A77B-DA89534ED863}"/>
              </a:ext>
            </a:extLst>
          </p:cNvPr>
          <p:cNvGrpSpPr/>
          <p:nvPr/>
        </p:nvGrpSpPr>
        <p:grpSpPr>
          <a:xfrm>
            <a:off x="912156" y="3100566"/>
            <a:ext cx="2855867" cy="3567752"/>
            <a:chOff x="909809" y="3103647"/>
            <a:chExt cx="2855867" cy="356775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79E0A97-C44A-4F5E-98D1-3F515F6E5DF5}"/>
                </a:ext>
              </a:extLst>
            </p:cNvPr>
            <p:cNvSpPr/>
            <p:nvPr/>
          </p:nvSpPr>
          <p:spPr>
            <a:xfrm>
              <a:off x="1317647" y="4767681"/>
              <a:ext cx="2019706" cy="190371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9E8CBB09-634D-419B-8688-2C592BEED8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067" t="-80451" r="-12281"/>
            <a:stretch/>
          </p:blipFill>
          <p:spPr>
            <a:xfrm>
              <a:off x="909809" y="3103647"/>
              <a:ext cx="2855867" cy="3561589"/>
            </a:xfrm>
            <a:prstGeom prst="ellipse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BA9F5AAC-8B10-490D-A803-F0DA8829B0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853" y="125730"/>
            <a:ext cx="4578493" cy="8047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66BA77-60E0-4E5B-A5D6-10B240A64C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65" y="3433239"/>
            <a:ext cx="4919898" cy="12375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CB8CC5-915F-4397-9308-E3AF98429C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124" y="2188430"/>
            <a:ext cx="2761727" cy="11705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DD83EFE-22D8-4A63-9D25-3E4B62CEBEE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5618" y="1838339"/>
            <a:ext cx="7169517" cy="462864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897E721-0F33-454F-86F1-46E9C8E1CD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0458" y="1004748"/>
            <a:ext cx="6937849" cy="126807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67FB3D8-FBA0-47F8-802C-0AD2BC2F280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4" name="Picture 6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3894BEC-9EA2-4A78-8828-DAB4A7B9B51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D16C416-3001-432C-AFBB-A870F79578C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93787" y="3070657"/>
            <a:ext cx="606949" cy="59889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1AA7708-E405-400E-BF56-9695FE39AC6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12942" y="3296411"/>
            <a:ext cx="599759" cy="64507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45CF20E-EF9D-40B7-9711-F816A99C055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19766" y="5133230"/>
            <a:ext cx="701101" cy="70719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F7E5CE1-BF7B-4BEC-A20E-0913B2A4A92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641508" y="4091791"/>
            <a:ext cx="707197" cy="707197"/>
          </a:xfrm>
          <a:prstGeom prst="rect">
            <a:avLst/>
          </a:prstGeom>
        </p:spPr>
      </p:pic>
      <p:pic>
        <p:nvPicPr>
          <p:cNvPr id="92" name="Graphic 91">
            <a:extLst>
              <a:ext uri="{FF2B5EF4-FFF2-40B4-BE49-F238E27FC236}">
                <a16:creationId xmlns:a16="http://schemas.microsoft.com/office/drawing/2014/main" id="{64481AB7-1AB3-4147-912F-6C74CADA88F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774747">
            <a:off x="7180977" y="3613918"/>
            <a:ext cx="311320" cy="394340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1D9F0A0F-0439-49ED-998D-50BFBF311A3D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774747">
            <a:off x="9067480" y="3430909"/>
            <a:ext cx="311320" cy="394340"/>
          </a:xfrm>
          <a:prstGeom prst="rect">
            <a:avLst/>
          </a:prstGeom>
        </p:spPr>
      </p:pic>
      <p:pic>
        <p:nvPicPr>
          <p:cNvPr id="94" name="Graphic 93">
            <a:extLst>
              <a:ext uri="{FF2B5EF4-FFF2-40B4-BE49-F238E27FC236}">
                <a16:creationId xmlns:a16="http://schemas.microsoft.com/office/drawing/2014/main" id="{7BF19DB3-2D31-44BA-A2C0-2C359429A52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774747">
            <a:off x="10574137" y="4427907"/>
            <a:ext cx="311320" cy="394340"/>
          </a:xfrm>
          <a:prstGeom prst="rect">
            <a:avLst/>
          </a:prstGeom>
        </p:spPr>
      </p:pic>
      <p:pic>
        <p:nvPicPr>
          <p:cNvPr id="70" name="Graphic 69">
            <a:extLst>
              <a:ext uri="{FF2B5EF4-FFF2-40B4-BE49-F238E27FC236}">
                <a16:creationId xmlns:a16="http://schemas.microsoft.com/office/drawing/2014/main" id="{CD56C44A-F3C1-485A-A667-BC5B7A5700EB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774747">
            <a:off x="8543729" y="5456704"/>
            <a:ext cx="311320" cy="39434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CC98CAA-CCB4-4635-A6D4-A5829A75FB8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7944" y="4699069"/>
            <a:ext cx="3127519" cy="49769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B5F4FA6-0EC6-4668-9F62-69D5DC5EBEB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0439" y="4940133"/>
            <a:ext cx="2987299" cy="78645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CD94FD-01C5-4F37-B5F5-451281EF51D7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9606" y="2819135"/>
            <a:ext cx="2411433" cy="77425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931E02E-E7DB-4748-8D3E-1D6AB5E42E6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0077" y="2443987"/>
            <a:ext cx="3468925" cy="76816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0321F1D-3F0D-4167-B6AA-8DDC52D3D3C0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6674" y="3945459"/>
            <a:ext cx="482655" cy="93898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58A31B2-0AB5-4CCA-88F3-0761D3BB35C7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735097">
            <a:off x="8242521" y="2736683"/>
            <a:ext cx="447365" cy="1068705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887C2924-A3A9-4BF8-8346-D26811E390EB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685657" flipH="1" flipV="1">
            <a:off x="9856397" y="4822049"/>
            <a:ext cx="476819" cy="1139067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47923B5-BF3D-4B57-89EA-9204FB01DBCF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09850" flipH="1" flipV="1">
            <a:off x="11107363" y="3308019"/>
            <a:ext cx="482655" cy="9389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A7AFBB-8D99-477B-B0AF-2C3A01FCC73D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531948">
            <a:off x="2860115" y="4447724"/>
            <a:ext cx="987638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5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25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625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25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625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25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625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25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625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BB55D47-EFFA-48CD-9BD6-0BE1C1185E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107" y="1934796"/>
            <a:ext cx="5157663" cy="38651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9B661E7-4DD0-4F73-9BB9-7D7D12D48F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8476" y="1461578"/>
            <a:ext cx="6265466" cy="4858933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0B75985B-E336-4C2F-AC3B-587D59A6AB5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4112" y="4628839"/>
            <a:ext cx="997352" cy="772511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C032FE99-73C8-48D3-BA4C-165FBBC4E74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2540" y="1454721"/>
            <a:ext cx="997352" cy="772511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C8F3024E-C3C8-4DDE-A4AC-BC7A3F5A30A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2540" y="3838422"/>
            <a:ext cx="997352" cy="77251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B8E9463-A7E9-4612-AD74-0C73B96FCF7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7173" y="4632989"/>
            <a:ext cx="997352" cy="772511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53D6F8AB-F838-44E9-AE76-FDF83A67BDB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4112" y="3833993"/>
            <a:ext cx="997352" cy="772511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7A22D344-D836-4DFA-855B-E5661684BEB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5731" y="3833993"/>
            <a:ext cx="997352" cy="772511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AC78330A-2E25-4E59-8FE8-7EFC2808F89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1035" y="3833993"/>
            <a:ext cx="997352" cy="772511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923AEEB3-4309-45CE-8925-885864D0781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2654" y="3833993"/>
            <a:ext cx="997352" cy="772511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AC311ACA-7594-49CA-9975-B5926408C24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2993" y="5428553"/>
            <a:ext cx="997352" cy="772511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D31FE4D7-B0A4-4B23-9CC5-04F8E8DA4DD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4565" y="5424124"/>
            <a:ext cx="997352" cy="772511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BDFEE380-46FA-4AE7-8AEA-94073144A7D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1488" y="5424124"/>
            <a:ext cx="997352" cy="772511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F7CCB66E-5F52-40F1-802C-8DFCAE0BD6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2493" y="4628839"/>
            <a:ext cx="997352" cy="772511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27FBE169-458C-4340-A674-FF923613990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9539" y="3042011"/>
            <a:ext cx="997352" cy="772511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0F845F8F-6ED2-491E-8699-A34EEEFAE94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4843" y="3042011"/>
            <a:ext cx="997352" cy="772511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04A80358-EDF5-40E2-9E3E-22E19A54146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6462" y="3042011"/>
            <a:ext cx="997352" cy="7725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8A62F343-C136-4083-B530-BB0438EC1BC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182" y="1454356"/>
            <a:ext cx="997352" cy="772511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4C450062-8E42-44BB-AF69-5EE3A2A7AB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1486" y="1454356"/>
            <a:ext cx="997352" cy="772511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8F904332-1BFC-4F40-94A6-CF409466B2E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2654" y="2250029"/>
            <a:ext cx="997352" cy="772511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F5486BAC-F774-4D91-A530-E88ABA2A5AE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0700" y="1451157"/>
            <a:ext cx="997352" cy="772511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2072A2A8-AB90-4AB4-BC90-972419CD007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4112" y="2251496"/>
            <a:ext cx="997352" cy="77251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6692" y="941415"/>
            <a:ext cx="67620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ให้นักเรียนเติมคำตอบที่หายไปให้ถูกต้องตามกติกาที่กำหนด</a:t>
            </a:r>
          </a:p>
        </p:txBody>
      </p:sp>
      <p:pic>
        <p:nvPicPr>
          <p:cNvPr id="15" name="Picture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5699581-273A-4460-B18A-6FB0C11C10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CD077F4-A697-4159-AE83-919CF02A250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7E01F3B0-96F4-49F6-A51A-30A20C1D46B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093814">
            <a:off x="5309015" y="2005421"/>
            <a:ext cx="367638" cy="46567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C4CBD6B-E1E2-4240-B415-59A9411AA54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8853" y="125730"/>
            <a:ext cx="4578493" cy="80474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4B95579-BD5C-4ED2-8746-406F7128AA6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9869" y="5430398"/>
            <a:ext cx="997352" cy="772511"/>
          </a:xfrm>
          <a:prstGeom prst="rect">
            <a:avLst/>
          </a:prstGeom>
        </p:spPr>
      </p:pic>
      <p:pic>
        <p:nvPicPr>
          <p:cNvPr id="30" name="ANS">
            <a:hlinkClick r:id="rId11" action="ppaction://hlinksldjump"/>
            <a:extLst>
              <a:ext uri="{FF2B5EF4-FFF2-40B4-BE49-F238E27FC236}">
                <a16:creationId xmlns:a16="http://schemas.microsoft.com/office/drawing/2014/main" id="{6D3A33D7-D6E7-436A-806C-9E35EC7E011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581" y="6224254"/>
            <a:ext cx="920116" cy="48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53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75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7AB7015-8332-4F56-B74D-F39BDB9D8E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5131" y="4059549"/>
            <a:ext cx="3048264" cy="173751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D3694E8-4713-400A-B071-5EC4255986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658" y="4048213"/>
            <a:ext cx="3048264" cy="173751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C55B213-2F2C-4BC0-AA95-852D6959FA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1254" y="4048214"/>
            <a:ext cx="3048264" cy="17375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4F2F398-D2EC-470A-9667-779E5E7D4A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3395" y="2713154"/>
            <a:ext cx="4224894" cy="6706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F09BE2B-685B-40DC-B2E5-574226FCC2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913" y="1272274"/>
            <a:ext cx="11693141" cy="139000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510F19E4-0BEA-4D2C-80E3-A6F0C8BDD6C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19" y="3383772"/>
            <a:ext cx="1797335" cy="3474228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945B094-8D41-435F-B38E-9875A00DC17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24D4B640-9CE2-4FFD-9547-7FC549B156A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2418F8-79B2-462C-AFE9-581349D6D53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93413" y="3392448"/>
            <a:ext cx="7071973" cy="65842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531D5E9-D907-4B6F-ACB5-86445D3AA27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0736" y="-65322"/>
            <a:ext cx="4462659" cy="1079086"/>
          </a:xfrm>
          <a:prstGeom prst="rect">
            <a:avLst/>
          </a:prstGeom>
        </p:spPr>
      </p:pic>
      <p:pic>
        <p:nvPicPr>
          <p:cNvPr id="12" name="Picture 11">
            <a:hlinkClick r:id="rId13" action="ppaction://hlinksldjump"/>
            <a:extLst>
              <a:ext uri="{FF2B5EF4-FFF2-40B4-BE49-F238E27FC236}">
                <a16:creationId xmlns:a16="http://schemas.microsoft.com/office/drawing/2014/main" id="{4E7ADAE5-C6FC-4654-9B49-3857ECAFC64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130298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48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FBB76AD-1810-43DF-8F01-34E628DE2A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30"/>
          <a:stretch/>
        </p:blipFill>
        <p:spPr>
          <a:xfrm>
            <a:off x="1" y="926225"/>
            <a:ext cx="4710274" cy="8596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D33697D-418B-4C8A-B43D-1DE6ADBD02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5606" y="4751324"/>
            <a:ext cx="3731075" cy="17009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A67E48B-A783-475F-B9A6-D148D720CC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3269" y="3162024"/>
            <a:ext cx="3322608" cy="15972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E4CDD01-0A90-49E6-8F4D-50634695FA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02712" y="4730820"/>
            <a:ext cx="3822523" cy="17070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416CD90-B474-46A7-8EF4-8FA12109FB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05679" y="3135025"/>
            <a:ext cx="3316511" cy="160948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460C2B1-34BE-4261-A04A-F41680975A9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19027" y="3154690"/>
            <a:ext cx="3322608" cy="159729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5900D9-496C-4728-9B3A-9B3AC92BA273}"/>
              </a:ext>
            </a:extLst>
          </p:cNvPr>
          <p:cNvSpPr/>
          <p:nvPr/>
        </p:nvSpPr>
        <p:spPr>
          <a:xfrm>
            <a:off x="812708" y="1798877"/>
            <a:ext cx="2393437" cy="529206"/>
          </a:xfrm>
          <a:prstGeom prst="roundRect">
            <a:avLst>
              <a:gd name="adj" fmla="val 50000"/>
            </a:avLst>
          </a:prstGeom>
          <a:solidFill>
            <a:srgbClr val="B2D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812708" y="2363533"/>
            <a:ext cx="10763436" cy="971554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การติดต่อระหว่างคอมพิวเตอร์กับมนุษย์จำเป็นต้องใช้ภาษาเฉพาะหรือ</a:t>
            </a:r>
            <a:r>
              <a:rPr lang="th-TH" sz="2800" b="1" dirty="0">
                <a:solidFill>
                  <a:schemeClr val="accent3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ภาษาประดิษฐ์ (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Artificial Language</a:t>
            </a:r>
            <a:r>
              <a:rPr lang="th-TH" sz="2800" b="1" dirty="0">
                <a:solidFill>
                  <a:schemeClr val="accent3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br>
              <a:rPr lang="en-US" sz="2800" b="1" dirty="0">
                <a:solidFill>
                  <a:schemeClr val="accent3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b="1" dirty="0">
                <a:solidFill>
                  <a:schemeClr val="accent3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เพื่อให้คอมพิวเตอร์สามารถเข้าใจภาษามนุษย์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</a:t>
            </a:r>
            <a:r>
              <a:rPr lang="th-TH" sz="2800" b="1" dirty="0">
                <a:solidFill>
                  <a:schemeClr val="accent3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ปฏิบัติตามคำสั่งของมนุษย์ได้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91990" y="1798877"/>
            <a:ext cx="2225255" cy="560544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ctr"/>
            <a:r>
              <a:rPr lang="th-TH" sz="292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ภาษาคอมพิวเตอร์</a:t>
            </a:r>
            <a:endParaRPr lang="en-US" sz="292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4" name="Picture 2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247284B-7D3F-45C1-9296-014AD128F18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04AEAF7-87AE-4174-B4E1-9C3F2F35B4B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CC16AA0-5D6B-427B-8CA5-26566A213FF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230" y="134517"/>
            <a:ext cx="7059780" cy="798645"/>
          </a:xfrm>
          <a:prstGeom prst="rect">
            <a:avLst/>
          </a:prstGeom>
        </p:spPr>
      </p:pic>
      <p:pic>
        <p:nvPicPr>
          <p:cNvPr id="21" name="Picture 20">
            <a:hlinkClick r:id="rId12" action="ppaction://hlinksldjump"/>
            <a:extLst>
              <a:ext uri="{FF2B5EF4-FFF2-40B4-BE49-F238E27FC236}">
                <a16:creationId xmlns:a16="http://schemas.microsoft.com/office/drawing/2014/main" id="{D40FAE1D-8B6C-4B17-82E2-C2A223B10C8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130298"/>
            <a:ext cx="1094758" cy="48169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C1B1101-FF5B-423D-9703-622888C2A9E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412830" y="1016866"/>
            <a:ext cx="7779170" cy="749873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6A6BE4CC-856A-49C4-89BB-97C1530CA64C}"/>
              </a:ext>
            </a:extLst>
          </p:cNvPr>
          <p:cNvGrpSpPr/>
          <p:nvPr/>
        </p:nvGrpSpPr>
        <p:grpSpPr>
          <a:xfrm>
            <a:off x="1116155" y="4751324"/>
            <a:ext cx="1889472" cy="1722705"/>
            <a:chOff x="1427184" y="4536720"/>
            <a:chExt cx="2270575" cy="207017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975B13C-8216-48C7-9137-B65FF76A8E9C}"/>
                </a:ext>
              </a:extLst>
            </p:cNvPr>
            <p:cNvSpPr/>
            <p:nvPr/>
          </p:nvSpPr>
          <p:spPr>
            <a:xfrm>
              <a:off x="1604448" y="4855714"/>
              <a:ext cx="1884856" cy="17498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DD17B2A3-859A-4251-BAFF-28DD164FF1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8961" t="-3442" r="-9363"/>
            <a:stretch/>
          </p:blipFill>
          <p:spPr>
            <a:xfrm>
              <a:off x="1427184" y="4536720"/>
              <a:ext cx="2270575" cy="2070170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616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6" grpId="0"/>
      <p:bldP spid="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โค้ดต่ำ">
            <a:extLst>
              <a:ext uri="{FF2B5EF4-FFF2-40B4-BE49-F238E27FC236}">
                <a16:creationId xmlns:a16="http://schemas.microsoft.com/office/drawing/2014/main" id="{8D09ADAB-A61B-4A8D-9098-61441C0CBFEA}"/>
              </a:ext>
            </a:extLst>
          </p:cNvPr>
          <p:cNvSpPr/>
          <p:nvPr/>
        </p:nvSpPr>
        <p:spPr>
          <a:xfrm>
            <a:off x="639527" y="3409678"/>
            <a:ext cx="3467650" cy="2699878"/>
          </a:xfrm>
          <a:prstGeom prst="roundRect">
            <a:avLst>
              <a:gd name="adj" fmla="val 8622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10110000 </a:t>
            </a:r>
          </a:p>
          <a:p>
            <a:pPr algn="ctr"/>
            <a:r>
              <a:rPr lang="en-US" sz="4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01100001 </a:t>
            </a:r>
          </a:p>
          <a:p>
            <a:pPr algn="ctr"/>
            <a:r>
              <a:rPr lang="en-US" sz="4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00000000</a:t>
            </a:r>
            <a:endParaRPr lang="en-US" sz="36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เนื้อต่ำ">
            <a:extLst>
              <a:ext uri="{FF2B5EF4-FFF2-40B4-BE49-F238E27FC236}">
                <a16:creationId xmlns:a16="http://schemas.microsoft.com/office/drawing/2014/main" id="{AC984B86-5D0F-4E47-AAB6-72AA9AAFCB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996" y="3406811"/>
            <a:ext cx="3607964" cy="2699878"/>
          </a:xfrm>
          <a:prstGeom prst="rect">
            <a:avLst/>
          </a:prstGeom>
        </p:spPr>
      </p:pic>
      <p:pic>
        <p:nvPicPr>
          <p:cNvPr id="21" name="ต่ำ">
            <a:extLst>
              <a:ext uri="{FF2B5EF4-FFF2-40B4-BE49-F238E27FC236}">
                <a16:creationId xmlns:a16="http://schemas.microsoft.com/office/drawing/2014/main" id="{1356815E-4B97-40EC-AE32-EFFED9AB15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875" y="2419493"/>
            <a:ext cx="3168469" cy="734728"/>
          </a:xfrm>
          <a:prstGeom prst="rect">
            <a:avLst/>
          </a:prstGeom>
        </p:spPr>
      </p:pic>
      <p:pic>
        <p:nvPicPr>
          <p:cNvPr id="23" name="สูง">
            <a:extLst>
              <a:ext uri="{FF2B5EF4-FFF2-40B4-BE49-F238E27FC236}">
                <a16:creationId xmlns:a16="http://schemas.microsoft.com/office/drawing/2014/main" id="{1CA8112E-0FEA-4A16-9D56-477051D8F69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5619" y="2438687"/>
            <a:ext cx="3140256" cy="769993"/>
          </a:xfrm>
          <a:prstGeom prst="rect">
            <a:avLst/>
          </a:prstGeom>
        </p:spPr>
      </p:pic>
      <p:pic>
        <p:nvPicPr>
          <p:cNvPr id="28" name="กลาง">
            <a:extLst>
              <a:ext uri="{FF2B5EF4-FFF2-40B4-BE49-F238E27FC236}">
                <a16:creationId xmlns:a16="http://schemas.microsoft.com/office/drawing/2014/main" id="{9F6C9BBE-158A-4DD4-B542-FDA46DCB024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2229" y="2419492"/>
            <a:ext cx="3166513" cy="764545"/>
          </a:xfrm>
          <a:prstGeom prst="rect">
            <a:avLst/>
          </a:prstGeom>
        </p:spPr>
      </p:pic>
      <p:pic>
        <p:nvPicPr>
          <p:cNvPr id="4" name="ปุ่มต่ำ">
            <a:extLst>
              <a:ext uri="{FF2B5EF4-FFF2-40B4-BE49-F238E27FC236}">
                <a16:creationId xmlns:a16="http://schemas.microsoft.com/office/drawing/2014/main" id="{06F27EA3-04FA-421F-B0D7-8F48ED22904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6125" y="2374040"/>
            <a:ext cx="3168469" cy="810135"/>
          </a:xfrm>
          <a:prstGeom prst="rect">
            <a:avLst/>
          </a:prstGeom>
        </p:spPr>
      </p:pic>
      <p:pic>
        <p:nvPicPr>
          <p:cNvPr id="8" name="ปุ่มสูง">
            <a:extLst>
              <a:ext uri="{FF2B5EF4-FFF2-40B4-BE49-F238E27FC236}">
                <a16:creationId xmlns:a16="http://schemas.microsoft.com/office/drawing/2014/main" id="{69DB0442-ED1A-4417-B8C7-EDB4D4AB5EE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6458" y="2438687"/>
            <a:ext cx="3112476" cy="769993"/>
          </a:xfrm>
          <a:prstGeom prst="rect">
            <a:avLst/>
          </a:prstGeom>
        </p:spPr>
      </p:pic>
      <p:pic>
        <p:nvPicPr>
          <p:cNvPr id="13" name="ปุ่มกลาง">
            <a:extLst>
              <a:ext uri="{FF2B5EF4-FFF2-40B4-BE49-F238E27FC236}">
                <a16:creationId xmlns:a16="http://schemas.microsoft.com/office/drawing/2014/main" id="{A2A22374-BE30-4910-AEE6-5E43A41086D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7521" y="2458694"/>
            <a:ext cx="3170382" cy="725481"/>
          </a:xfrm>
          <a:prstGeom prst="rect">
            <a:avLst/>
          </a:prstGeom>
        </p:spPr>
      </p:pic>
      <p:sp>
        <p:nvSpPr>
          <p:cNvPr id="39" name="โค้ดสูง">
            <a:extLst>
              <a:ext uri="{FF2B5EF4-FFF2-40B4-BE49-F238E27FC236}">
                <a16:creationId xmlns:a16="http://schemas.microsoft.com/office/drawing/2014/main" id="{6FBC3548-B2CC-44F2-B431-DAD1AD93672F}"/>
              </a:ext>
            </a:extLst>
          </p:cNvPr>
          <p:cNvSpPr/>
          <p:nvPr/>
        </p:nvSpPr>
        <p:spPr>
          <a:xfrm>
            <a:off x="8167747" y="3434184"/>
            <a:ext cx="3338981" cy="2699878"/>
          </a:xfrm>
          <a:prstGeom prst="roundRect">
            <a:avLst>
              <a:gd name="adj" fmla="val 8622"/>
            </a:avLst>
          </a:prstGeom>
          <a:solidFill>
            <a:srgbClr val="FF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print("Hello, World!")</a:t>
            </a:r>
          </a:p>
        </p:txBody>
      </p:sp>
      <p:sp>
        <p:nvSpPr>
          <p:cNvPr id="38" name="โค้ดกลาง">
            <a:extLst>
              <a:ext uri="{FF2B5EF4-FFF2-40B4-BE49-F238E27FC236}">
                <a16:creationId xmlns:a16="http://schemas.microsoft.com/office/drawing/2014/main" id="{143F3CCA-358A-4B2F-BD99-D92620F8C6F9}"/>
              </a:ext>
            </a:extLst>
          </p:cNvPr>
          <p:cNvSpPr/>
          <p:nvPr/>
        </p:nvSpPr>
        <p:spPr>
          <a:xfrm>
            <a:off x="4399724" y="3409678"/>
            <a:ext cx="3525678" cy="2711165"/>
          </a:xfrm>
          <a:prstGeom prst="roundRect">
            <a:avLst>
              <a:gd name="adj" fmla="val 8622"/>
            </a:avLst>
          </a:prstGeom>
          <a:solidFill>
            <a:srgbClr val="FF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#include &lt;</a:t>
            </a:r>
            <a:r>
              <a:rPr lang="en-US" sz="28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stdio.h</a:t>
            </a:r>
            <a:r>
              <a:rPr lang="en-US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&gt;</a:t>
            </a:r>
          </a:p>
          <a:p>
            <a:endParaRPr lang="en-US" sz="18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int main() {</a:t>
            </a:r>
          </a:p>
          <a:p>
            <a:r>
              <a:rPr lang="en-US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8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printf</a:t>
            </a:r>
            <a:r>
              <a:rPr lang="en-US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("Hello, World!\n");</a:t>
            </a:r>
          </a:p>
          <a:p>
            <a:r>
              <a:rPr lang="en-US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return 0;</a:t>
            </a:r>
          </a:p>
          <a:p>
            <a:r>
              <a:rPr lang="en-US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}</a:t>
            </a:r>
          </a:p>
        </p:txBody>
      </p:sp>
      <p:pic>
        <p:nvPicPr>
          <p:cNvPr id="6" name="เนื้อสูง">
            <a:extLst>
              <a:ext uri="{FF2B5EF4-FFF2-40B4-BE49-F238E27FC236}">
                <a16:creationId xmlns:a16="http://schemas.microsoft.com/office/drawing/2014/main" id="{FEABFA45-2A99-4939-A4A4-E002C130831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0994" y="3428495"/>
            <a:ext cx="3430532" cy="2723523"/>
          </a:xfrm>
          <a:prstGeom prst="rect">
            <a:avLst/>
          </a:prstGeom>
        </p:spPr>
      </p:pic>
      <p:pic>
        <p:nvPicPr>
          <p:cNvPr id="5" name="เนื้อกลาง">
            <a:extLst>
              <a:ext uri="{FF2B5EF4-FFF2-40B4-BE49-F238E27FC236}">
                <a16:creationId xmlns:a16="http://schemas.microsoft.com/office/drawing/2014/main" id="{14FD0364-BE97-42C7-BD40-4E9D2D3A2A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6140" y="3409357"/>
            <a:ext cx="3577858" cy="29016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FCD1E36-C449-4BC2-B514-1EE4F345268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43255" y="1501853"/>
            <a:ext cx="4968671" cy="695004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902086" y="909303"/>
            <a:ext cx="10890249" cy="602222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การใช้งานคอมพิวเตอร์จำเป็นต้องมีการกำหนดภาษาสำหรับใช้ติดต่อสั่งงานกับคอมพิวเตอร์</a:t>
            </a: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00DEA52-8B8D-409B-8327-C276B5C2B02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29ACE7A-C363-4E8A-AB45-333BF721997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0CA15E92-7784-4DBC-8C85-711FA17C78D1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093814">
            <a:off x="808490" y="2717836"/>
            <a:ext cx="367638" cy="465676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44B02BF4-7A3A-4183-A363-7888515CD58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093814">
            <a:off x="4615844" y="2791062"/>
            <a:ext cx="367638" cy="465676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C9C884FE-D0C8-49E4-BF7C-EEB5FCFB000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093814">
            <a:off x="8255177" y="2801685"/>
            <a:ext cx="367638" cy="46567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9583788-ADCC-4937-B93D-4F5A77622A9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7230" y="134517"/>
            <a:ext cx="7059780" cy="79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595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75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7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5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75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7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FE3E185-EB31-4696-9F17-9E166C4EE6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78"/>
          <a:stretch/>
        </p:blipFill>
        <p:spPr>
          <a:xfrm>
            <a:off x="0" y="934643"/>
            <a:ext cx="4618834" cy="85961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21D900A-B966-4964-BACC-847FF3FB5D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705" y="2109356"/>
            <a:ext cx="10042190" cy="834384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733645" y="1043717"/>
            <a:ext cx="7243311" cy="971554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คือ การเขียนบรรยายอัลกอริทึมเพื่อลำดับขั้นตอนการทำงานก่อนหลัง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โดยใช้ภาษามนุษย์</a:t>
            </a:r>
          </a:p>
        </p:txBody>
      </p:sp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B37A9BF-E62F-49EE-884C-2939D8CA41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E6BE346-BBD6-4852-B950-970E09C6572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AB5F292F-CEB3-4783-8D01-B0DFAE2F69A0}"/>
              </a:ext>
            </a:extLst>
          </p:cNvPr>
          <p:cNvSpPr/>
          <p:nvPr/>
        </p:nvSpPr>
        <p:spPr>
          <a:xfrm>
            <a:off x="5440324" y="3032875"/>
            <a:ext cx="6145703" cy="463293"/>
          </a:xfrm>
          <a:prstGeom prst="roundRect">
            <a:avLst>
              <a:gd name="adj" fmla="val 50000"/>
            </a:avLst>
          </a:prstGeom>
          <a:solidFill>
            <a:srgbClr val="D7E4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F5C328A2-187A-4CDE-92F3-348662168874}"/>
              </a:ext>
            </a:extLst>
          </p:cNvPr>
          <p:cNvSpPr/>
          <p:nvPr/>
        </p:nvSpPr>
        <p:spPr>
          <a:xfrm>
            <a:off x="5502494" y="3078655"/>
            <a:ext cx="384169" cy="3697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0090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617C152-78F7-4882-90FF-51D9B51A9289}"/>
              </a:ext>
            </a:extLst>
          </p:cNvPr>
          <p:cNvSpPr txBox="1"/>
          <p:nvPr/>
        </p:nvSpPr>
        <p:spPr>
          <a:xfrm>
            <a:off x="5536767" y="3014416"/>
            <a:ext cx="168517" cy="543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2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F49587F-13A3-49E6-965F-5F6AD3847019}"/>
              </a:ext>
            </a:extLst>
          </p:cNvPr>
          <p:cNvSpPr txBox="1"/>
          <p:nvPr/>
        </p:nvSpPr>
        <p:spPr>
          <a:xfrm>
            <a:off x="5884198" y="3029928"/>
            <a:ext cx="3786699" cy="50418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เริ่มต้นการทำงาน</a:t>
            </a:r>
            <a:endParaRPr lang="en-US" sz="2563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D814BEF1-D71A-426F-81B2-03485308B587}"/>
              </a:ext>
            </a:extLst>
          </p:cNvPr>
          <p:cNvSpPr/>
          <p:nvPr/>
        </p:nvSpPr>
        <p:spPr>
          <a:xfrm>
            <a:off x="5440323" y="3590513"/>
            <a:ext cx="6145705" cy="463293"/>
          </a:xfrm>
          <a:prstGeom prst="roundRect">
            <a:avLst>
              <a:gd name="adj" fmla="val 50000"/>
            </a:avLst>
          </a:prstGeom>
          <a:solidFill>
            <a:srgbClr val="D7E4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BFD47B43-715D-4A22-BCBA-C8798EA7F7D3}"/>
              </a:ext>
            </a:extLst>
          </p:cNvPr>
          <p:cNvSpPr/>
          <p:nvPr/>
        </p:nvSpPr>
        <p:spPr>
          <a:xfrm>
            <a:off x="5502493" y="3636293"/>
            <a:ext cx="384169" cy="3697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0090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11B2B31-384C-467B-AE07-3A124145CFC9}"/>
              </a:ext>
            </a:extLst>
          </p:cNvPr>
          <p:cNvSpPr txBox="1"/>
          <p:nvPr/>
        </p:nvSpPr>
        <p:spPr>
          <a:xfrm>
            <a:off x="5536766" y="3572054"/>
            <a:ext cx="168517" cy="543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2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2028ED5-383E-4AFE-AC00-8C6DAA81C1AE}"/>
              </a:ext>
            </a:extLst>
          </p:cNvPr>
          <p:cNvSpPr txBox="1"/>
          <p:nvPr/>
        </p:nvSpPr>
        <p:spPr>
          <a:xfrm>
            <a:off x="5884198" y="3587566"/>
            <a:ext cx="4940795" cy="50418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นำเข้าข้อมูล ความกว้างของรูปสี่เหลี่ยมผืนผ้า</a:t>
            </a:r>
            <a:endParaRPr lang="en-US" sz="2563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6C6CE31E-EFEB-4070-B71E-09D2C77D6068}"/>
              </a:ext>
            </a:extLst>
          </p:cNvPr>
          <p:cNvSpPr/>
          <p:nvPr/>
        </p:nvSpPr>
        <p:spPr>
          <a:xfrm>
            <a:off x="5440323" y="4162605"/>
            <a:ext cx="6145705" cy="463293"/>
          </a:xfrm>
          <a:prstGeom prst="roundRect">
            <a:avLst>
              <a:gd name="adj" fmla="val 50000"/>
            </a:avLst>
          </a:prstGeom>
          <a:solidFill>
            <a:srgbClr val="D7E4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826E6E2D-23F4-4088-A7C8-FF01D2C7E628}"/>
              </a:ext>
            </a:extLst>
          </p:cNvPr>
          <p:cNvSpPr/>
          <p:nvPr/>
        </p:nvSpPr>
        <p:spPr>
          <a:xfrm>
            <a:off x="5504780" y="4208385"/>
            <a:ext cx="398306" cy="3697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0090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7594B46-6E5F-4A85-BD50-E506D2C6696D}"/>
              </a:ext>
            </a:extLst>
          </p:cNvPr>
          <p:cNvSpPr txBox="1"/>
          <p:nvPr/>
        </p:nvSpPr>
        <p:spPr>
          <a:xfrm>
            <a:off x="5540314" y="4144146"/>
            <a:ext cx="174718" cy="543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2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DCF8A99-353C-47D8-B4C6-4F90333490B9}"/>
              </a:ext>
            </a:extLst>
          </p:cNvPr>
          <p:cNvSpPr txBox="1"/>
          <p:nvPr/>
        </p:nvSpPr>
        <p:spPr>
          <a:xfrm>
            <a:off x="5884198" y="4159658"/>
            <a:ext cx="5024712" cy="50418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นำเข้าข้อมูล ความยาวของรูปสี่เหลี่ยมผืนผ้า</a:t>
            </a:r>
            <a:endParaRPr lang="en-US" sz="2563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12444F6A-FADC-4A48-9FA4-B2F51F86C106}"/>
              </a:ext>
            </a:extLst>
          </p:cNvPr>
          <p:cNvSpPr/>
          <p:nvPr/>
        </p:nvSpPr>
        <p:spPr>
          <a:xfrm>
            <a:off x="5440322" y="4720243"/>
            <a:ext cx="6145707" cy="463293"/>
          </a:xfrm>
          <a:prstGeom prst="roundRect">
            <a:avLst>
              <a:gd name="adj" fmla="val 50000"/>
            </a:avLst>
          </a:prstGeom>
          <a:solidFill>
            <a:srgbClr val="D7E4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42A84101-F8FF-461E-905D-BF935D309392}"/>
              </a:ext>
            </a:extLst>
          </p:cNvPr>
          <p:cNvSpPr/>
          <p:nvPr/>
        </p:nvSpPr>
        <p:spPr>
          <a:xfrm>
            <a:off x="5502492" y="4766023"/>
            <a:ext cx="384169" cy="3697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0090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C69CCC7-80CB-4774-B8FA-1C2A74F697C7}"/>
              </a:ext>
            </a:extLst>
          </p:cNvPr>
          <p:cNvSpPr txBox="1"/>
          <p:nvPr/>
        </p:nvSpPr>
        <p:spPr>
          <a:xfrm>
            <a:off x="5536765" y="4701784"/>
            <a:ext cx="168517" cy="543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2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1528B63-9B7F-41CD-84C2-BF8386F96F5D}"/>
              </a:ext>
            </a:extLst>
          </p:cNvPr>
          <p:cNvSpPr txBox="1"/>
          <p:nvPr/>
        </p:nvSpPr>
        <p:spPr>
          <a:xfrm>
            <a:off x="5884198" y="4717296"/>
            <a:ext cx="6287869" cy="50418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คำนวณ พื้นที่ของรูปสี่เหลี่ยมผืนผ้า </a:t>
            </a:r>
            <a:r>
              <a:rPr lang="en-US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=</a:t>
            </a:r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ความกว้าง</a:t>
            </a:r>
            <a:r>
              <a:rPr lang="en-US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x </a:t>
            </a:r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ความยาว</a:t>
            </a:r>
            <a:endParaRPr lang="en-US" sz="2563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F9E3B902-358C-4050-AA55-85FBEFA62B12}"/>
              </a:ext>
            </a:extLst>
          </p:cNvPr>
          <p:cNvSpPr/>
          <p:nvPr/>
        </p:nvSpPr>
        <p:spPr>
          <a:xfrm>
            <a:off x="5440322" y="5281583"/>
            <a:ext cx="6145705" cy="463293"/>
          </a:xfrm>
          <a:prstGeom prst="roundRect">
            <a:avLst>
              <a:gd name="adj" fmla="val 50000"/>
            </a:avLst>
          </a:prstGeom>
          <a:solidFill>
            <a:srgbClr val="D7E4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F4874A57-CE32-4CBB-8E73-3129A86850E8}"/>
              </a:ext>
            </a:extLst>
          </p:cNvPr>
          <p:cNvSpPr/>
          <p:nvPr/>
        </p:nvSpPr>
        <p:spPr>
          <a:xfrm>
            <a:off x="5504780" y="5327363"/>
            <a:ext cx="398306" cy="3697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0090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7AA48D1-D194-4BF8-9A65-09016A2DD56E}"/>
              </a:ext>
            </a:extLst>
          </p:cNvPr>
          <p:cNvSpPr txBox="1"/>
          <p:nvPr/>
        </p:nvSpPr>
        <p:spPr>
          <a:xfrm>
            <a:off x="5540314" y="5263124"/>
            <a:ext cx="174718" cy="543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2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43DE583-735B-44C7-BB78-165218346F9B}"/>
              </a:ext>
            </a:extLst>
          </p:cNvPr>
          <p:cNvSpPr txBox="1"/>
          <p:nvPr/>
        </p:nvSpPr>
        <p:spPr>
          <a:xfrm>
            <a:off x="5884198" y="5278636"/>
            <a:ext cx="5248269" cy="50418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แสดงผล พื้นที่ของรูปสี่เหลี่ยมผืนผ้า</a:t>
            </a:r>
            <a:endParaRPr lang="en-US" sz="2563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3BBFA1C4-EA93-4DB0-A519-7C119C35D6ED}"/>
              </a:ext>
            </a:extLst>
          </p:cNvPr>
          <p:cNvSpPr/>
          <p:nvPr/>
        </p:nvSpPr>
        <p:spPr>
          <a:xfrm>
            <a:off x="5440321" y="5839221"/>
            <a:ext cx="6145705" cy="463293"/>
          </a:xfrm>
          <a:prstGeom prst="roundRect">
            <a:avLst>
              <a:gd name="adj" fmla="val 50000"/>
            </a:avLst>
          </a:prstGeom>
          <a:solidFill>
            <a:srgbClr val="D7E4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5F30349A-4E45-4513-96AF-0B0A73E7AB0E}"/>
              </a:ext>
            </a:extLst>
          </p:cNvPr>
          <p:cNvSpPr/>
          <p:nvPr/>
        </p:nvSpPr>
        <p:spPr>
          <a:xfrm>
            <a:off x="5504778" y="5885001"/>
            <a:ext cx="398306" cy="3697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0090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357ABC9-F2CF-4D8A-B6E2-217603BB64D7}"/>
              </a:ext>
            </a:extLst>
          </p:cNvPr>
          <p:cNvSpPr txBox="1"/>
          <p:nvPr/>
        </p:nvSpPr>
        <p:spPr>
          <a:xfrm>
            <a:off x="5540312" y="5820762"/>
            <a:ext cx="174718" cy="543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2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17A0886-4FBC-4394-8FB1-CA1339F90A44}"/>
              </a:ext>
            </a:extLst>
          </p:cNvPr>
          <p:cNvSpPr txBox="1"/>
          <p:nvPr/>
        </p:nvSpPr>
        <p:spPr>
          <a:xfrm>
            <a:off x="5884198" y="5840904"/>
            <a:ext cx="2917765" cy="50418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จบการทำงาน</a:t>
            </a:r>
            <a:endParaRPr lang="en-US" sz="2563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149BD3-1E4E-4C64-A6A4-05725EE75D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166" y="2891900"/>
            <a:ext cx="4973816" cy="16516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4C48302C-5F88-4059-9E4D-AD82E2D402B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230" y="134517"/>
            <a:ext cx="7059780" cy="79864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2A509E12-B6DB-4330-8D9C-064CA6B99C10}"/>
              </a:ext>
            </a:extLst>
          </p:cNvPr>
          <p:cNvGrpSpPr/>
          <p:nvPr/>
        </p:nvGrpSpPr>
        <p:grpSpPr>
          <a:xfrm>
            <a:off x="1509556" y="4615893"/>
            <a:ext cx="2063772" cy="1881619"/>
            <a:chOff x="1509556" y="4724045"/>
            <a:chExt cx="2063772" cy="1881619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E0A5F973-11EC-45FB-8D28-3205D3CBC783}"/>
                </a:ext>
              </a:extLst>
            </p:cNvPr>
            <p:cNvSpPr/>
            <p:nvPr/>
          </p:nvSpPr>
          <p:spPr>
            <a:xfrm>
              <a:off x="1604448" y="4855714"/>
              <a:ext cx="1884856" cy="17498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FAA93DD-8428-45CD-9697-5B773A30C3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8961" t="-3442" r="-9363"/>
            <a:stretch/>
          </p:blipFill>
          <p:spPr>
            <a:xfrm>
              <a:off x="1509556" y="4724045"/>
              <a:ext cx="2063772" cy="1881619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1030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5" grpId="0" animBg="1"/>
      <p:bldP spid="47" grpId="0" animBg="1"/>
      <p:bldP spid="48" grpId="0"/>
      <p:bldP spid="49" grpId="0"/>
      <p:bldP spid="51" grpId="0" animBg="1"/>
      <p:bldP spid="52" grpId="0" animBg="1"/>
      <p:bldP spid="53" grpId="0"/>
      <p:bldP spid="54" grpId="0"/>
      <p:bldP spid="56" grpId="0" animBg="1"/>
      <p:bldP spid="57" grpId="0" animBg="1"/>
      <p:bldP spid="58" grpId="0"/>
      <p:bldP spid="59" grpId="0"/>
      <p:bldP spid="61" grpId="0" animBg="1"/>
      <p:bldP spid="62" grpId="0" animBg="1"/>
      <p:bldP spid="63" grpId="0"/>
      <p:bldP spid="64" grpId="0"/>
      <p:bldP spid="66" grpId="0" animBg="1"/>
      <p:bldP spid="67" grpId="0" animBg="1"/>
      <p:bldP spid="68" grpId="0"/>
      <p:bldP spid="69" grpId="0"/>
      <p:bldP spid="71" grpId="0" animBg="1"/>
      <p:bldP spid="72" grpId="0" animBg="1"/>
      <p:bldP spid="73" grpId="0"/>
      <p:bldP spid="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4C81E5D-A937-46B2-AEE3-E7BCDF9075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89" y="2334351"/>
            <a:ext cx="9516681" cy="287756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638906" y="1356274"/>
            <a:ext cx="7404232" cy="971554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คือ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รูปแบบภาษาที่มีโครงสร้างชัดเจน กระชับ สามารถนำไปเขียนโปรแกรมโดยใช้ภาษาคอมพิวเตอร์ได้ง่าย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E9D4D33-4795-4CDC-A993-D8F9563920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922" y="2920927"/>
            <a:ext cx="2035236" cy="3932489"/>
          </a:xfrm>
          <a:prstGeom prst="rect">
            <a:avLst/>
          </a:prstGeom>
        </p:spPr>
      </p:pic>
      <p:pic>
        <p:nvPicPr>
          <p:cNvPr id="23" name="Picture 2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3B57A42-F24E-4C6C-B5DA-546F2385EB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1A6A6DC-C4C7-4D50-BBE9-588F66135E4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1842E7E1-2240-4317-A687-AB86D467112A}"/>
              </a:ext>
            </a:extLst>
          </p:cNvPr>
          <p:cNvSpPr/>
          <p:nvPr/>
        </p:nvSpPr>
        <p:spPr>
          <a:xfrm>
            <a:off x="-13094" y="1321727"/>
            <a:ext cx="3487815" cy="589284"/>
          </a:xfrm>
          <a:custGeom>
            <a:avLst/>
            <a:gdLst>
              <a:gd name="connsiteX0" fmla="*/ 0 w 3487815"/>
              <a:gd name="connsiteY0" fmla="*/ 0 h 589284"/>
              <a:gd name="connsiteX1" fmla="*/ 3193173 w 3487815"/>
              <a:gd name="connsiteY1" fmla="*/ 0 h 589284"/>
              <a:gd name="connsiteX2" fmla="*/ 3487815 w 3487815"/>
              <a:gd name="connsiteY2" fmla="*/ 294642 h 589284"/>
              <a:gd name="connsiteX3" fmla="*/ 3193173 w 3487815"/>
              <a:gd name="connsiteY3" fmla="*/ 589284 h 589284"/>
              <a:gd name="connsiteX4" fmla="*/ 0 w 3487815"/>
              <a:gd name="connsiteY4" fmla="*/ 589284 h 589284"/>
              <a:gd name="connsiteX5" fmla="*/ 0 w 3487815"/>
              <a:gd name="connsiteY5" fmla="*/ 0 h 589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87815" h="589284">
                <a:moveTo>
                  <a:pt x="0" y="0"/>
                </a:moveTo>
                <a:lnTo>
                  <a:pt x="3193173" y="0"/>
                </a:lnTo>
                <a:cubicBezTo>
                  <a:pt x="3355899" y="0"/>
                  <a:pt x="3487815" y="131916"/>
                  <a:pt x="3487815" y="294642"/>
                </a:cubicBezTo>
                <a:cubicBezTo>
                  <a:pt x="3487815" y="457368"/>
                  <a:pt x="3355899" y="589284"/>
                  <a:pt x="3193173" y="589284"/>
                </a:cubicBezTo>
                <a:lnTo>
                  <a:pt x="0" y="5892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0066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BAA1E28-3552-4EBC-9B40-8CBF8F5881E7}"/>
              </a:ext>
            </a:extLst>
          </p:cNvPr>
          <p:cNvSpPr txBox="1"/>
          <p:nvPr/>
        </p:nvSpPr>
        <p:spPr>
          <a:xfrm>
            <a:off x="-13094" y="1349751"/>
            <a:ext cx="3355902" cy="602222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รหัสลำลอง (</a:t>
            </a:r>
            <a:r>
              <a: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Pseudocode) </a:t>
            </a:r>
            <a:endParaRPr lang="th-TH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0467A6-EA6E-4737-824E-B847CE337B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461" y="113927"/>
            <a:ext cx="6419644" cy="804742"/>
          </a:xfrm>
          <a:prstGeom prst="rect">
            <a:avLst/>
          </a:prstGeom>
        </p:spPr>
      </p:pic>
      <p:pic>
        <p:nvPicPr>
          <p:cNvPr id="10" name="Picture 9">
            <a:hlinkClick r:id="rId8" action="ppaction://hlinksldjump"/>
            <a:extLst>
              <a:ext uri="{FF2B5EF4-FFF2-40B4-BE49-F238E27FC236}">
                <a16:creationId xmlns:a16="http://schemas.microsoft.com/office/drawing/2014/main" id="{FE9D7ADF-8F30-4C0C-A183-9F8FDFFA29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130298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81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3" grpId="0" animBg="1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6BCF4AC-EB55-46C7-9AE2-4B500D8F29B5}"/>
              </a:ext>
            </a:extLst>
          </p:cNvPr>
          <p:cNvSpPr/>
          <p:nvPr/>
        </p:nvSpPr>
        <p:spPr>
          <a:xfrm>
            <a:off x="4146525" y="1000888"/>
            <a:ext cx="3854549" cy="589284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66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8988A62-9663-4D82-B1BF-7B52585D870E}"/>
              </a:ext>
            </a:extLst>
          </p:cNvPr>
          <p:cNvSpPr txBox="1"/>
          <p:nvPr/>
        </p:nvSpPr>
        <p:spPr>
          <a:xfrm>
            <a:off x="4274109" y="1028912"/>
            <a:ext cx="3726966" cy="602222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หลักเกณฑ์การเขียนรหัสลำลอง</a:t>
            </a:r>
          </a:p>
        </p:txBody>
      </p:sp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7AADB57-0256-4E29-84BD-90BF65C2D6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FC5D6CC-F372-4D78-9614-F8FDE60774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E70A3DE-202B-4C69-B64D-02F4C70EEDA1}"/>
              </a:ext>
            </a:extLst>
          </p:cNvPr>
          <p:cNvSpPr/>
          <p:nvPr/>
        </p:nvSpPr>
        <p:spPr>
          <a:xfrm>
            <a:off x="4135367" y="983942"/>
            <a:ext cx="3854549" cy="589284"/>
          </a:xfrm>
          <a:prstGeom prst="roundRect">
            <a:avLst>
              <a:gd name="adj" fmla="val 50000"/>
            </a:avLst>
          </a:prstGeom>
          <a:noFill/>
          <a:ln>
            <a:solidFill>
              <a:srgbClr val="873E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66"/>
              </a:solidFill>
            </a:endParaRP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0025E882-C75E-4757-9CCF-E72AEA2885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61" y="113927"/>
            <a:ext cx="6419644" cy="8047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715DD2B-A809-4304-8953-AC9AADA0693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04213" y="1935094"/>
            <a:ext cx="7849156" cy="475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7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76611EE-66C4-48AD-BE54-73288C5F56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075" y="2830238"/>
            <a:ext cx="11229805" cy="32494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528BB59-91B4-4AA6-9D70-77760D98E23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79"/>
          <a:stretch/>
        </p:blipFill>
        <p:spPr>
          <a:xfrm>
            <a:off x="0" y="902428"/>
            <a:ext cx="4612032" cy="8596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CEC4DEC-E0FE-4E8F-B6EC-976863AF3C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737" y="2041558"/>
            <a:ext cx="9864183" cy="859611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132882" y="1042640"/>
            <a:ext cx="8065417" cy="971554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คือ การเขียนลำลองคำสั่งจริงแบบย่อตามอัลกอริทึมของโปรแกรมระบบเพื่อลำดับขั้นตอนการทำงานก่อนหลัง</a:t>
            </a:r>
            <a:endParaRPr lang="th-TH" sz="2800" b="1" dirty="0">
              <a:solidFill>
                <a:srgbClr val="7030A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C32806F-31DB-4D1F-A637-F1362DD8175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AD0514-8ADF-45CC-9E53-74A76AB838C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853" y="3848952"/>
            <a:ext cx="3281628" cy="108811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8A3F527-B207-451E-9FAA-0F18F40D4BF5}"/>
              </a:ext>
            </a:extLst>
          </p:cNvPr>
          <p:cNvSpPr/>
          <p:nvPr/>
        </p:nvSpPr>
        <p:spPr>
          <a:xfrm>
            <a:off x="8191479" y="2857602"/>
            <a:ext cx="3514235" cy="3222086"/>
          </a:xfrm>
          <a:prstGeom prst="roundRect">
            <a:avLst>
              <a:gd name="adj" fmla="val 7637"/>
            </a:avLst>
          </a:prstGeom>
          <a:noFill/>
          <a:ln w="38100">
            <a:solidFill>
              <a:srgbClr val="F684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68D286D-D2AA-4CD3-97DA-C50B312ACF2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8853" y="121672"/>
            <a:ext cx="6419644" cy="804742"/>
          </a:xfrm>
          <a:prstGeom prst="rect">
            <a:avLst/>
          </a:prstGeom>
        </p:spPr>
      </p:pic>
      <p:pic>
        <p:nvPicPr>
          <p:cNvPr id="21" name="Picture 2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FDA4078-D2ED-4BCD-BA34-CAEAC35994C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C4BA2B8E-BAE8-48F8-ABFB-F2315CA81476}"/>
              </a:ext>
            </a:extLst>
          </p:cNvPr>
          <p:cNvGrpSpPr/>
          <p:nvPr/>
        </p:nvGrpSpPr>
        <p:grpSpPr>
          <a:xfrm>
            <a:off x="844931" y="4928292"/>
            <a:ext cx="1889472" cy="1722705"/>
            <a:chOff x="1427184" y="4536720"/>
            <a:chExt cx="2270575" cy="207017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1B60133-C539-4D50-AAC0-CE89A475EACE}"/>
                </a:ext>
              </a:extLst>
            </p:cNvPr>
            <p:cNvSpPr/>
            <p:nvPr/>
          </p:nvSpPr>
          <p:spPr>
            <a:xfrm>
              <a:off x="1604448" y="4855714"/>
              <a:ext cx="1884856" cy="17498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231A431-926C-4147-9B8D-1161C5E4C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8961" t="-3442" r="-9363"/>
            <a:stretch/>
          </p:blipFill>
          <p:spPr>
            <a:xfrm>
              <a:off x="1427184" y="4536720"/>
              <a:ext cx="2270575" cy="2070170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674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EEAF53C-9F21-4E7B-AE92-3C0FAC2517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5097" y="293974"/>
            <a:ext cx="5560034" cy="407857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BDC06F0-B457-424C-B067-D0C2D22CD4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7478" y="0"/>
            <a:ext cx="5047066" cy="6858000"/>
          </a:xfrm>
          <a:prstGeom prst="rect">
            <a:avLst/>
          </a:prstGeom>
        </p:spPr>
      </p:pic>
      <p:sp>
        <p:nvSpPr>
          <p:cNvPr id="8" name="Rectangle 7" hidden="1">
            <a:extLst>
              <a:ext uri="{FF2B5EF4-FFF2-40B4-BE49-F238E27FC236}">
                <a16:creationId xmlns:a16="http://schemas.microsoft.com/office/drawing/2014/main" id="{A72E925C-1605-4FB1-97DB-771DB9C26CDE}"/>
              </a:ext>
            </a:extLst>
          </p:cNvPr>
          <p:cNvSpPr/>
          <p:nvPr/>
        </p:nvSpPr>
        <p:spPr>
          <a:xfrm>
            <a:off x="39968" y="22484"/>
            <a:ext cx="12112065" cy="6813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83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2F497AC-22B6-4039-92EB-9966C69E859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645" y="22485"/>
            <a:ext cx="712148" cy="750300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B15247EE-66DE-4CE7-968C-CAB10881F4E9}"/>
              </a:ext>
            </a:extLst>
          </p:cNvPr>
          <p:cNvGrpSpPr/>
          <p:nvPr/>
        </p:nvGrpSpPr>
        <p:grpSpPr>
          <a:xfrm>
            <a:off x="7535058" y="4468897"/>
            <a:ext cx="2142596" cy="690935"/>
            <a:chOff x="7518765" y="3147911"/>
            <a:chExt cx="2142596" cy="690935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5E7E6284-FD7E-4855-9801-B053561F252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211195"/>
              <a:ext cx="2070206" cy="603281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FAFEE052-EF74-4E17-9B5C-9883D855C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147911"/>
              <a:ext cx="763336" cy="690935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D7B8943-C2B2-466E-9CD4-480AD8C8059C}"/>
              </a:ext>
            </a:extLst>
          </p:cNvPr>
          <p:cNvGrpSpPr/>
          <p:nvPr/>
        </p:nvGrpSpPr>
        <p:grpSpPr>
          <a:xfrm>
            <a:off x="7535058" y="4464140"/>
            <a:ext cx="2142596" cy="705041"/>
            <a:chOff x="7518765" y="3090603"/>
            <a:chExt cx="2142596" cy="705041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1B3D0CEE-27A7-462B-B413-B04F4072537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147911"/>
              <a:ext cx="2070206" cy="647733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221F6452-9942-4C8C-8D7B-267708C7112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090603"/>
              <a:ext cx="763336" cy="690936"/>
            </a:xfrm>
            <a:prstGeom prst="rect">
              <a:avLst/>
            </a:prstGeom>
          </p:spPr>
        </p:pic>
      </p:grpSp>
      <p:grpSp>
        <p:nvGrpSpPr>
          <p:cNvPr id="40" name="guide">
            <a:extLst>
              <a:ext uri="{FF2B5EF4-FFF2-40B4-BE49-F238E27FC236}">
                <a16:creationId xmlns:a16="http://schemas.microsoft.com/office/drawing/2014/main" id="{9AF58D81-50FD-4E44-BC0A-7E447E600A1F}"/>
              </a:ext>
            </a:extLst>
          </p:cNvPr>
          <p:cNvGrpSpPr/>
          <p:nvPr/>
        </p:nvGrpSpPr>
        <p:grpSpPr>
          <a:xfrm>
            <a:off x="1068191" y="7524365"/>
            <a:ext cx="9961123" cy="1290994"/>
            <a:chOff x="1296860" y="4187299"/>
            <a:chExt cx="9961123" cy="129099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7FA40D57-11C0-41E2-9FE0-71A09102CD19}"/>
                </a:ext>
              </a:extLst>
            </p:cNvPr>
            <p:cNvSpPr/>
            <p:nvPr/>
          </p:nvSpPr>
          <p:spPr>
            <a:xfrm>
              <a:off x="1296860" y="4187299"/>
              <a:ext cx="9961123" cy="1290994"/>
            </a:xfrm>
            <a:prstGeom prst="roundRect">
              <a:avLst>
                <a:gd name="adj" fmla="val 25201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28B7768-C8CC-48C9-89C9-384A0ECA12D1}"/>
                </a:ext>
              </a:extLst>
            </p:cNvPr>
            <p:cNvSpPr/>
            <p:nvPr/>
          </p:nvSpPr>
          <p:spPr>
            <a:xfrm>
              <a:off x="1542902" y="4443853"/>
              <a:ext cx="922206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13822" indent="-313822">
                <a:buFont typeface="Arial" charset="0"/>
                <a:buChar char="•"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 4.2 ม.1/1 ออกแบบอัลกอริทึมที่ใช้แนวคิดเชิงนามธรรมเพื่อแก้ปัญหาหรืออธิบายการทำงานที่พบในชีวิตจริง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 4.2 ม.1/2 ออกแบบและเขียนโปรแกรมอย่างง่ายเพื่อแก้ปัญหาทางคณิตศาสตร์หรือวิทยาศาสตร์</a:t>
              </a:r>
            </a:p>
          </p:txBody>
        </p:sp>
      </p:grpSp>
      <p:pic>
        <p:nvPicPr>
          <p:cNvPr id="43" name="close">
            <a:extLst>
              <a:ext uri="{FF2B5EF4-FFF2-40B4-BE49-F238E27FC236}">
                <a16:creationId xmlns:a16="http://schemas.microsoft.com/office/drawing/2014/main" id="{1651780A-6680-4F11-941A-538F434B956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278" y="7380515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1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0.73611 L -4.375E-6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30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0.71944 L -3.75E-6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47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.03149 L -3.75E-6 -0.6879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97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0.04282 L -0.00091 -0.69329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80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: Rounded Corners 15">
            <a:extLst>
              <a:ext uri="{FF2B5EF4-FFF2-40B4-BE49-F238E27FC236}">
                <a16:creationId xmlns:a16="http://schemas.microsoft.com/office/drawing/2014/main" id="{03636ECF-94B0-4C83-AAA3-F75C43A7FE3B}"/>
              </a:ext>
            </a:extLst>
          </p:cNvPr>
          <p:cNvSpPr/>
          <p:nvPr/>
        </p:nvSpPr>
        <p:spPr>
          <a:xfrm>
            <a:off x="5694963" y="1889621"/>
            <a:ext cx="5568744" cy="4530421"/>
          </a:xfrm>
          <a:prstGeom prst="roundRect">
            <a:avLst>
              <a:gd name="adj" fmla="val 465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: Rounded Corners 294">
            <a:extLst>
              <a:ext uri="{FF2B5EF4-FFF2-40B4-BE49-F238E27FC236}">
                <a16:creationId xmlns:a16="http://schemas.microsoft.com/office/drawing/2014/main" id="{E969E851-2294-495D-965C-B0256F64B0F1}"/>
              </a:ext>
            </a:extLst>
          </p:cNvPr>
          <p:cNvSpPr/>
          <p:nvPr/>
        </p:nvSpPr>
        <p:spPr>
          <a:xfrm>
            <a:off x="6982634" y="4065405"/>
            <a:ext cx="4044406" cy="4237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AED1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: Rounded Corners 295">
            <a:extLst>
              <a:ext uri="{FF2B5EF4-FFF2-40B4-BE49-F238E27FC236}">
                <a16:creationId xmlns:a16="http://schemas.microsoft.com/office/drawing/2014/main" id="{F0851D06-7B8F-4C44-8A07-16ED642DD090}"/>
              </a:ext>
            </a:extLst>
          </p:cNvPr>
          <p:cNvSpPr/>
          <p:nvPr/>
        </p:nvSpPr>
        <p:spPr>
          <a:xfrm>
            <a:off x="6982634" y="4615153"/>
            <a:ext cx="4044406" cy="4237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AED1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: Rounded Corners 296">
            <a:extLst>
              <a:ext uri="{FF2B5EF4-FFF2-40B4-BE49-F238E27FC236}">
                <a16:creationId xmlns:a16="http://schemas.microsoft.com/office/drawing/2014/main" id="{B805B15A-CC58-46EA-A930-2770AEDC6BE9}"/>
              </a:ext>
            </a:extLst>
          </p:cNvPr>
          <p:cNvSpPr/>
          <p:nvPr/>
        </p:nvSpPr>
        <p:spPr>
          <a:xfrm>
            <a:off x="6990314" y="5164901"/>
            <a:ext cx="4044406" cy="4237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AED1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: Rounded Corners 297">
            <a:extLst>
              <a:ext uri="{FF2B5EF4-FFF2-40B4-BE49-F238E27FC236}">
                <a16:creationId xmlns:a16="http://schemas.microsoft.com/office/drawing/2014/main" id="{B46728DD-021E-4777-8DB5-391819674154}"/>
              </a:ext>
            </a:extLst>
          </p:cNvPr>
          <p:cNvSpPr/>
          <p:nvPr/>
        </p:nvSpPr>
        <p:spPr>
          <a:xfrm>
            <a:off x="6990314" y="5714651"/>
            <a:ext cx="4044406" cy="4237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AED1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: Rounded Corners 293">
            <a:extLst>
              <a:ext uri="{FF2B5EF4-FFF2-40B4-BE49-F238E27FC236}">
                <a16:creationId xmlns:a16="http://schemas.microsoft.com/office/drawing/2014/main" id="{2721D0AA-3E09-4A5B-AE44-B02CAF378F11}"/>
              </a:ext>
            </a:extLst>
          </p:cNvPr>
          <p:cNvSpPr/>
          <p:nvPr/>
        </p:nvSpPr>
        <p:spPr>
          <a:xfrm>
            <a:off x="6982634" y="3515657"/>
            <a:ext cx="4044406" cy="4237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AED1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292">
            <a:extLst>
              <a:ext uri="{FF2B5EF4-FFF2-40B4-BE49-F238E27FC236}">
                <a16:creationId xmlns:a16="http://schemas.microsoft.com/office/drawing/2014/main" id="{041882C3-5C98-4FE3-A531-2E43A6F67116}"/>
              </a:ext>
            </a:extLst>
          </p:cNvPr>
          <p:cNvSpPr/>
          <p:nvPr/>
        </p:nvSpPr>
        <p:spPr>
          <a:xfrm>
            <a:off x="6982634" y="2965909"/>
            <a:ext cx="4044406" cy="4237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AED1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: Rounded Corners 4">
            <a:extLst>
              <a:ext uri="{FF2B5EF4-FFF2-40B4-BE49-F238E27FC236}">
                <a16:creationId xmlns:a16="http://schemas.microsoft.com/office/drawing/2014/main" id="{E022794B-3C82-4D76-91B5-48B4D5C89081}"/>
              </a:ext>
            </a:extLst>
          </p:cNvPr>
          <p:cNvSpPr/>
          <p:nvPr/>
        </p:nvSpPr>
        <p:spPr>
          <a:xfrm>
            <a:off x="6982635" y="2416161"/>
            <a:ext cx="4044406" cy="4237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AED1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6">
            <a:extLst>
              <a:ext uri="{FF2B5EF4-FFF2-40B4-BE49-F238E27FC236}">
                <a16:creationId xmlns:a16="http://schemas.microsoft.com/office/drawing/2014/main" id="{F3EC716C-C871-4271-A3B0-7C87A454A1B9}"/>
              </a:ext>
            </a:extLst>
          </p:cNvPr>
          <p:cNvSpPr txBox="1"/>
          <p:nvPr/>
        </p:nvSpPr>
        <p:spPr>
          <a:xfrm>
            <a:off x="5857955" y="1889621"/>
            <a:ext cx="4975999" cy="486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56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สามารถแสดงอัลกอริทึมโดยใช้รหัสลำลองได้ ดังนี้</a:t>
            </a:r>
            <a:r>
              <a:rPr lang="th-TH" sz="2563" b="1" dirty="0"/>
              <a:t>	</a:t>
            </a:r>
            <a:endParaRPr lang="en-US" sz="2563" b="1" dirty="0"/>
          </a:p>
        </p:txBody>
      </p:sp>
      <p:sp>
        <p:nvSpPr>
          <p:cNvPr id="65" name="Rectangle 5">
            <a:extLst>
              <a:ext uri="{FF2B5EF4-FFF2-40B4-BE49-F238E27FC236}">
                <a16:creationId xmlns:a16="http://schemas.microsoft.com/office/drawing/2014/main" id="{2DD60440-56C4-4649-92CC-04DACA0EC1B8}"/>
              </a:ext>
            </a:extLst>
          </p:cNvPr>
          <p:cNvSpPr/>
          <p:nvPr/>
        </p:nvSpPr>
        <p:spPr>
          <a:xfrm>
            <a:off x="7087211" y="2391546"/>
            <a:ext cx="20511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OUTPUT average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Rectangle 6">
                <a:extLst>
                  <a:ext uri="{FF2B5EF4-FFF2-40B4-BE49-F238E27FC236}">
                    <a16:creationId xmlns:a16="http://schemas.microsoft.com/office/drawing/2014/main" id="{E50014C9-C92D-4680-9B5D-123ED8BC26C1}"/>
                  </a:ext>
                </a:extLst>
              </p:cNvPr>
              <p:cNvSpPr/>
              <p:nvPr/>
            </p:nvSpPr>
            <p:spPr>
              <a:xfrm>
                <a:off x="7033330" y="2932487"/>
                <a:ext cx="4044407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sz="2800" dirty="0">
                    <a:solidFill>
                      <a:prstClr val="black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COMPUTE average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th-TH" sz="1600" dirty="0">
                            <a:solidFill>
                              <a:prstClr val="black"/>
                            </a:solidFill>
                            <a:latin typeface="TH Sarabun New" panose="020B0500040200020003" pitchFamily="34" charset="-34"/>
                            <a:cs typeface="TH Sarabun New" panose="020B0500040200020003" pitchFamily="34" charset="-34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sz="1600" dirty="0">
                            <a:solidFill>
                              <a:prstClr val="black"/>
                            </a:solidFill>
                            <a:latin typeface="TH Sarabun New" panose="020B0500040200020003" pitchFamily="34" charset="-34"/>
                            <a:cs typeface="TH Sarabun New" panose="020B0500040200020003" pitchFamily="34" charset="-34"/>
                          </a:rPr>
                          <m:t>high</m:t>
                        </m:r>
                        <m:r>
                          <m:rPr>
                            <m:nor/>
                          </m:rPr>
                          <a:rPr lang="en-US" sz="1600" dirty="0">
                            <a:solidFill>
                              <a:prstClr val="black"/>
                            </a:solidFill>
                            <a:latin typeface="TH Sarabun New" panose="020B0500040200020003" pitchFamily="34" charset="-34"/>
                            <a:cs typeface="TH Sarabun New" panose="020B0500040200020003" pitchFamily="34" charset="-34"/>
                          </a:rPr>
                          <m:t>1 </m:t>
                        </m:r>
                        <m:r>
                          <m:rPr>
                            <m:nor/>
                          </m:rPr>
                          <a:rPr lang="en-US" sz="1600" dirty="0">
                            <a:solidFill>
                              <a:prstClr val="black"/>
                            </a:solidFill>
                            <a:latin typeface="TH Sarabun New" panose="020B0500040200020003" pitchFamily="34" charset="-34"/>
                            <a:cs typeface="TH Sarabun New" panose="020B0500040200020003" pitchFamily="34" charset="-34"/>
                          </a:rPr>
                          <m:t>+ </m:t>
                        </m:r>
                        <m:r>
                          <m:rPr>
                            <m:nor/>
                          </m:rPr>
                          <a:rPr lang="en-US" sz="1600" dirty="0">
                            <a:solidFill>
                              <a:prstClr val="black"/>
                            </a:solidFill>
                            <a:latin typeface="TH Sarabun New" panose="020B0500040200020003" pitchFamily="34" charset="-34"/>
                            <a:cs typeface="TH Sarabun New" panose="020B0500040200020003" pitchFamily="34" charset="-34"/>
                          </a:rPr>
                          <m:t>high</m:t>
                        </m:r>
                        <m:r>
                          <m:rPr>
                            <m:nor/>
                          </m:rPr>
                          <a:rPr lang="en-US" sz="1600" dirty="0">
                            <a:solidFill>
                              <a:prstClr val="black"/>
                            </a:solidFill>
                            <a:latin typeface="TH Sarabun New" panose="020B0500040200020003" pitchFamily="34" charset="-34"/>
                            <a:cs typeface="TH Sarabun New" panose="020B0500040200020003" pitchFamily="34" charset="-34"/>
                          </a:rPr>
                          <m:t>2 </m:t>
                        </m:r>
                        <m:r>
                          <m:rPr>
                            <m:nor/>
                          </m:rPr>
                          <a:rPr lang="en-US" sz="1600" dirty="0">
                            <a:solidFill>
                              <a:prstClr val="black"/>
                            </a:solidFill>
                            <a:latin typeface="TH Sarabun New" panose="020B0500040200020003" pitchFamily="34" charset="-34"/>
                            <a:cs typeface="TH Sarabun New" panose="020B0500040200020003" pitchFamily="34" charset="-34"/>
                          </a:rPr>
                          <m:t>+ </m:t>
                        </m:r>
                        <m:r>
                          <m:rPr>
                            <m:nor/>
                          </m:rPr>
                          <a:rPr lang="en-US" sz="1600" dirty="0">
                            <a:solidFill>
                              <a:prstClr val="black"/>
                            </a:solidFill>
                            <a:latin typeface="TH Sarabun New" panose="020B0500040200020003" pitchFamily="34" charset="-34"/>
                            <a:cs typeface="TH Sarabun New" panose="020B0500040200020003" pitchFamily="34" charset="-34"/>
                          </a:rPr>
                          <m:t>high</m:t>
                        </m:r>
                        <m:r>
                          <m:rPr>
                            <m:nor/>
                          </m:rPr>
                          <a:rPr lang="en-US" sz="1600" dirty="0">
                            <a:solidFill>
                              <a:prstClr val="black"/>
                            </a:solidFill>
                            <a:latin typeface="TH Sarabun New" panose="020B0500040200020003" pitchFamily="34" charset="-34"/>
                            <a:cs typeface="TH Sarabun New" panose="020B0500040200020003" pitchFamily="34" charset="-34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th-TH" sz="1600" dirty="0">
                            <a:solidFill>
                              <a:prstClr val="black"/>
                            </a:solidFill>
                            <a:latin typeface="TH Sarabun New" panose="020B0500040200020003" pitchFamily="34" charset="-34"/>
                            <a:cs typeface="TH Sarabun New" panose="020B0500040200020003" pitchFamily="34" charset="-34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1600" dirty="0">
                            <a:solidFill>
                              <a:prstClr val="black"/>
                            </a:solidFill>
                            <a:latin typeface="TH Sarabun New" panose="020B0500040200020003" pitchFamily="34" charset="-34"/>
                            <a:cs typeface="TH Sarabun New" panose="020B0500040200020003" pitchFamily="34" charset="-34"/>
                          </a:rPr>
                          <m:t>3</m:t>
                        </m:r>
                      </m:den>
                    </m:f>
                  </m:oMath>
                </a14:m>
                <a:endPara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mc:Choice>
        <mc:Fallback xmlns="">
          <p:sp>
            <p:nvSpPr>
              <p:cNvPr id="66" name="Rectangle 6">
                <a:extLst>
                  <a:ext uri="{FF2B5EF4-FFF2-40B4-BE49-F238E27FC236}">
                    <a16:creationId xmlns:a16="http://schemas.microsoft.com/office/drawing/2014/main" id="{E50014C9-C92D-4680-9B5D-123ED8BC26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3330" y="2932487"/>
                <a:ext cx="4044407" cy="523220"/>
              </a:xfrm>
              <a:prstGeom prst="rect">
                <a:avLst/>
              </a:prstGeom>
              <a:blipFill>
                <a:blip r:embed="rId3"/>
                <a:stretch>
                  <a:fillRect l="-3167" t="-11628" b="-31395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Rectangle 7">
            <a:extLst>
              <a:ext uri="{FF2B5EF4-FFF2-40B4-BE49-F238E27FC236}">
                <a16:creationId xmlns:a16="http://schemas.microsoft.com/office/drawing/2014/main" id="{A1B1F1C2-2A52-4B42-A773-B9BAC988B2C2}"/>
              </a:ext>
            </a:extLst>
          </p:cNvPr>
          <p:cNvSpPr/>
          <p:nvPr/>
        </p:nvSpPr>
        <p:spPr>
          <a:xfrm>
            <a:off x="7081275" y="3493276"/>
            <a:ext cx="8795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STOP</a:t>
            </a:r>
          </a:p>
        </p:txBody>
      </p:sp>
      <p:sp>
        <p:nvSpPr>
          <p:cNvPr id="71" name="Rectangle 8">
            <a:extLst>
              <a:ext uri="{FF2B5EF4-FFF2-40B4-BE49-F238E27FC236}">
                <a16:creationId xmlns:a16="http://schemas.microsoft.com/office/drawing/2014/main" id="{51ADD0CD-D1FB-44F4-83A4-C4572141F100}"/>
              </a:ext>
            </a:extLst>
          </p:cNvPr>
          <p:cNvSpPr/>
          <p:nvPr/>
        </p:nvSpPr>
        <p:spPr>
          <a:xfrm>
            <a:off x="7055247" y="4033589"/>
            <a:ext cx="15203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INPUT high3</a:t>
            </a:r>
          </a:p>
        </p:txBody>
      </p:sp>
      <p:sp>
        <p:nvSpPr>
          <p:cNvPr id="72" name="Rectangle 9">
            <a:extLst>
              <a:ext uri="{FF2B5EF4-FFF2-40B4-BE49-F238E27FC236}">
                <a16:creationId xmlns:a16="http://schemas.microsoft.com/office/drawing/2014/main" id="{189A7E37-33E7-4F12-B50A-8ABA338C5A87}"/>
              </a:ext>
            </a:extLst>
          </p:cNvPr>
          <p:cNvSpPr/>
          <p:nvPr/>
        </p:nvSpPr>
        <p:spPr>
          <a:xfrm>
            <a:off x="7051766" y="4601625"/>
            <a:ext cx="1875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INPUT high1</a:t>
            </a:r>
          </a:p>
        </p:txBody>
      </p:sp>
      <p:sp>
        <p:nvSpPr>
          <p:cNvPr id="73" name="Rectangle 11">
            <a:extLst>
              <a:ext uri="{FF2B5EF4-FFF2-40B4-BE49-F238E27FC236}">
                <a16:creationId xmlns:a16="http://schemas.microsoft.com/office/drawing/2014/main" id="{DA9662B0-659D-4CEB-95DE-FE44D00F0525}"/>
              </a:ext>
            </a:extLst>
          </p:cNvPr>
          <p:cNvSpPr/>
          <p:nvPr/>
        </p:nvSpPr>
        <p:spPr>
          <a:xfrm>
            <a:off x="7051766" y="5131278"/>
            <a:ext cx="1057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START</a:t>
            </a:r>
          </a:p>
        </p:txBody>
      </p:sp>
      <p:sp>
        <p:nvSpPr>
          <p:cNvPr id="75" name="Rectangle 14">
            <a:extLst>
              <a:ext uri="{FF2B5EF4-FFF2-40B4-BE49-F238E27FC236}">
                <a16:creationId xmlns:a16="http://schemas.microsoft.com/office/drawing/2014/main" id="{251CFAFE-78E4-4FF5-8EB0-84C51238DFC1}"/>
              </a:ext>
            </a:extLst>
          </p:cNvPr>
          <p:cNvSpPr/>
          <p:nvPr/>
        </p:nvSpPr>
        <p:spPr>
          <a:xfrm>
            <a:off x="7087436" y="5674374"/>
            <a:ext cx="14847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INPUT high2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7" name="Rectangle: Rounded Corners 320">
            <a:extLst>
              <a:ext uri="{FF2B5EF4-FFF2-40B4-BE49-F238E27FC236}">
                <a16:creationId xmlns:a16="http://schemas.microsoft.com/office/drawing/2014/main" id="{3628E6BD-17AC-46B7-8D58-707B824D8D72}"/>
              </a:ext>
            </a:extLst>
          </p:cNvPr>
          <p:cNvSpPr/>
          <p:nvPr/>
        </p:nvSpPr>
        <p:spPr>
          <a:xfrm>
            <a:off x="5969779" y="2392873"/>
            <a:ext cx="913136" cy="423730"/>
          </a:xfrm>
          <a:prstGeom prst="roundRect">
            <a:avLst>
              <a:gd name="adj" fmla="val 50000"/>
            </a:avLst>
          </a:prstGeom>
          <a:solidFill>
            <a:srgbClr val="00A65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endParaRPr lang="en-US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8" name="Rectangle: Rounded Corners 321">
            <a:extLst>
              <a:ext uri="{FF2B5EF4-FFF2-40B4-BE49-F238E27FC236}">
                <a16:creationId xmlns:a16="http://schemas.microsoft.com/office/drawing/2014/main" id="{C8C504E3-0866-47E0-9465-E62CDB533522}"/>
              </a:ext>
            </a:extLst>
          </p:cNvPr>
          <p:cNvSpPr/>
          <p:nvPr/>
        </p:nvSpPr>
        <p:spPr>
          <a:xfrm>
            <a:off x="5969779" y="2946549"/>
            <a:ext cx="913136" cy="423730"/>
          </a:xfrm>
          <a:prstGeom prst="roundRect">
            <a:avLst>
              <a:gd name="adj" fmla="val 50000"/>
            </a:avLst>
          </a:prstGeom>
          <a:solidFill>
            <a:srgbClr val="00A65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  <a:endParaRPr lang="en-US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9" name="Rectangle: Rounded Corners 322">
            <a:extLst>
              <a:ext uri="{FF2B5EF4-FFF2-40B4-BE49-F238E27FC236}">
                <a16:creationId xmlns:a16="http://schemas.microsoft.com/office/drawing/2014/main" id="{0B88B3F3-1E3E-4917-B955-38096CDFD643}"/>
              </a:ext>
            </a:extLst>
          </p:cNvPr>
          <p:cNvSpPr/>
          <p:nvPr/>
        </p:nvSpPr>
        <p:spPr>
          <a:xfrm>
            <a:off x="5969779" y="3500225"/>
            <a:ext cx="913136" cy="423730"/>
          </a:xfrm>
          <a:prstGeom prst="roundRect">
            <a:avLst>
              <a:gd name="adj" fmla="val 50000"/>
            </a:avLst>
          </a:prstGeom>
          <a:solidFill>
            <a:srgbClr val="00A65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</a:t>
            </a:r>
            <a:endParaRPr lang="en-US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0" name="Rectangle: Rounded Corners 323">
            <a:extLst>
              <a:ext uri="{FF2B5EF4-FFF2-40B4-BE49-F238E27FC236}">
                <a16:creationId xmlns:a16="http://schemas.microsoft.com/office/drawing/2014/main" id="{C31A381B-3445-4C31-B9CB-6ED323DF1B97}"/>
              </a:ext>
            </a:extLst>
          </p:cNvPr>
          <p:cNvSpPr/>
          <p:nvPr/>
        </p:nvSpPr>
        <p:spPr>
          <a:xfrm>
            <a:off x="5969779" y="4053901"/>
            <a:ext cx="913136" cy="423730"/>
          </a:xfrm>
          <a:prstGeom prst="roundRect">
            <a:avLst>
              <a:gd name="adj" fmla="val 50000"/>
            </a:avLst>
          </a:prstGeom>
          <a:solidFill>
            <a:srgbClr val="00A65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endParaRPr lang="en-US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6" name="Rectangle: Rounded Corners 324">
            <a:extLst>
              <a:ext uri="{FF2B5EF4-FFF2-40B4-BE49-F238E27FC236}">
                <a16:creationId xmlns:a16="http://schemas.microsoft.com/office/drawing/2014/main" id="{020A2363-DDD6-4682-A170-44169DAB5129}"/>
              </a:ext>
            </a:extLst>
          </p:cNvPr>
          <p:cNvSpPr/>
          <p:nvPr/>
        </p:nvSpPr>
        <p:spPr>
          <a:xfrm>
            <a:off x="5969779" y="4607577"/>
            <a:ext cx="913136" cy="423730"/>
          </a:xfrm>
          <a:prstGeom prst="roundRect">
            <a:avLst>
              <a:gd name="adj" fmla="val 50000"/>
            </a:avLst>
          </a:prstGeom>
          <a:solidFill>
            <a:srgbClr val="00A65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endParaRPr lang="en-US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6" name="Rectangle: Rounded Corners 325">
            <a:extLst>
              <a:ext uri="{FF2B5EF4-FFF2-40B4-BE49-F238E27FC236}">
                <a16:creationId xmlns:a16="http://schemas.microsoft.com/office/drawing/2014/main" id="{9953BFBF-C218-4B63-9BCC-8672CA760F3B}"/>
              </a:ext>
            </a:extLst>
          </p:cNvPr>
          <p:cNvSpPr/>
          <p:nvPr/>
        </p:nvSpPr>
        <p:spPr>
          <a:xfrm>
            <a:off x="5969779" y="5161253"/>
            <a:ext cx="913136" cy="423730"/>
          </a:xfrm>
          <a:prstGeom prst="roundRect">
            <a:avLst>
              <a:gd name="adj" fmla="val 50000"/>
            </a:avLst>
          </a:prstGeom>
          <a:solidFill>
            <a:srgbClr val="00A65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endParaRPr lang="en-US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7" name="Rectangle: Rounded Corners 326">
            <a:extLst>
              <a:ext uri="{FF2B5EF4-FFF2-40B4-BE49-F238E27FC236}">
                <a16:creationId xmlns:a16="http://schemas.microsoft.com/office/drawing/2014/main" id="{04C0F534-3CD0-465C-B96E-5F2E92ABC986}"/>
              </a:ext>
            </a:extLst>
          </p:cNvPr>
          <p:cNvSpPr/>
          <p:nvPr/>
        </p:nvSpPr>
        <p:spPr>
          <a:xfrm>
            <a:off x="5969779" y="5714929"/>
            <a:ext cx="913136" cy="423730"/>
          </a:xfrm>
          <a:prstGeom prst="roundRect">
            <a:avLst>
              <a:gd name="adj" fmla="val 50000"/>
            </a:avLst>
          </a:prstGeom>
          <a:solidFill>
            <a:srgbClr val="00A65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</a:t>
            </a:r>
            <a:endParaRPr lang="en-US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0CF7708-0A09-4E85-9CDA-26A6C3216B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AE1A022-9F06-4E7D-8AB8-D28AEFBEF9C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A40A7BE8-5C28-4144-83CC-306AE03C4787}"/>
              </a:ext>
            </a:extLst>
          </p:cNvPr>
          <p:cNvSpPr txBox="1"/>
          <p:nvPr/>
        </p:nvSpPr>
        <p:spPr>
          <a:xfrm>
            <a:off x="885643" y="1096912"/>
            <a:ext cx="11016713" cy="543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92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ให้นักเรียนเรียงลำดับรหัสลำลองเพื่อแสดงอัลกอริทึมการคำนวณหาความสูงเฉลี่ยของคนจำนวน 3 คน</a:t>
            </a:r>
            <a:endParaRPr lang="en-US" sz="292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45724B12-2230-464C-A4F2-68F4BE89E3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61" y="113927"/>
            <a:ext cx="6419644" cy="804742"/>
          </a:xfrm>
          <a:prstGeom prst="rect">
            <a:avLst/>
          </a:prstGeom>
        </p:spPr>
      </p:pic>
      <p:pic>
        <p:nvPicPr>
          <p:cNvPr id="95" name="7.1">
            <a:extLst>
              <a:ext uri="{FF2B5EF4-FFF2-40B4-BE49-F238E27FC236}">
                <a16:creationId xmlns:a16="http://schemas.microsoft.com/office/drawing/2014/main" id="{F3A57279-E06C-4417-B302-643D4FEADED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7231" y="3390604"/>
            <a:ext cx="1050025" cy="543808"/>
          </a:xfrm>
          <a:prstGeom prst="rect">
            <a:avLst/>
          </a:prstGeom>
        </p:spPr>
      </p:pic>
      <p:pic>
        <p:nvPicPr>
          <p:cNvPr id="74" name="6.1">
            <a:extLst>
              <a:ext uri="{FF2B5EF4-FFF2-40B4-BE49-F238E27FC236}">
                <a16:creationId xmlns:a16="http://schemas.microsoft.com/office/drawing/2014/main" id="{9E0F2956-B742-4110-BCD6-063D89D98F1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3768" y="2296024"/>
            <a:ext cx="1050025" cy="543808"/>
          </a:xfrm>
          <a:prstGeom prst="rect">
            <a:avLst/>
          </a:prstGeom>
        </p:spPr>
      </p:pic>
      <p:pic>
        <p:nvPicPr>
          <p:cNvPr id="76" name="6.3">
            <a:extLst>
              <a:ext uri="{FF2B5EF4-FFF2-40B4-BE49-F238E27FC236}">
                <a16:creationId xmlns:a16="http://schemas.microsoft.com/office/drawing/2014/main" id="{E71BE72F-5DA4-42C5-B558-1D8A178B0B0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7231" y="3390604"/>
            <a:ext cx="1050025" cy="543808"/>
          </a:xfrm>
          <a:prstGeom prst="rect">
            <a:avLst/>
          </a:prstGeom>
        </p:spPr>
      </p:pic>
      <p:pic>
        <p:nvPicPr>
          <p:cNvPr id="59" name="5.1">
            <a:extLst>
              <a:ext uri="{FF2B5EF4-FFF2-40B4-BE49-F238E27FC236}">
                <a16:creationId xmlns:a16="http://schemas.microsoft.com/office/drawing/2014/main" id="{627BF8E4-4C8F-4CBB-9FC3-C522D2522FF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3768" y="2296024"/>
            <a:ext cx="1050025" cy="543808"/>
          </a:xfrm>
          <a:prstGeom prst="rect">
            <a:avLst/>
          </a:prstGeom>
        </p:spPr>
      </p:pic>
      <p:pic>
        <p:nvPicPr>
          <p:cNvPr id="68" name="5.2">
            <a:extLst>
              <a:ext uri="{FF2B5EF4-FFF2-40B4-BE49-F238E27FC236}">
                <a16:creationId xmlns:a16="http://schemas.microsoft.com/office/drawing/2014/main" id="{FCCB62D1-D8E4-4742-8B42-29090FCB11F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9285" y="2839832"/>
            <a:ext cx="1050025" cy="543808"/>
          </a:xfrm>
          <a:prstGeom prst="rect">
            <a:avLst/>
          </a:prstGeom>
        </p:spPr>
      </p:pic>
      <p:pic>
        <p:nvPicPr>
          <p:cNvPr id="69" name="5.3">
            <a:extLst>
              <a:ext uri="{FF2B5EF4-FFF2-40B4-BE49-F238E27FC236}">
                <a16:creationId xmlns:a16="http://schemas.microsoft.com/office/drawing/2014/main" id="{D90FD3B8-228B-4111-A435-85375E2EF1D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7231" y="3390604"/>
            <a:ext cx="1050025" cy="543808"/>
          </a:xfrm>
          <a:prstGeom prst="rect">
            <a:avLst/>
          </a:prstGeom>
        </p:spPr>
      </p:pic>
      <p:pic>
        <p:nvPicPr>
          <p:cNvPr id="52" name="4.1">
            <a:extLst>
              <a:ext uri="{FF2B5EF4-FFF2-40B4-BE49-F238E27FC236}">
                <a16:creationId xmlns:a16="http://schemas.microsoft.com/office/drawing/2014/main" id="{D811DB9F-38A0-4A09-99C2-6C9CF174E46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3768" y="2296024"/>
            <a:ext cx="1050025" cy="543808"/>
          </a:xfrm>
          <a:prstGeom prst="rect">
            <a:avLst/>
          </a:prstGeom>
        </p:spPr>
      </p:pic>
      <p:pic>
        <p:nvPicPr>
          <p:cNvPr id="53" name="4.2">
            <a:extLst>
              <a:ext uri="{FF2B5EF4-FFF2-40B4-BE49-F238E27FC236}">
                <a16:creationId xmlns:a16="http://schemas.microsoft.com/office/drawing/2014/main" id="{7A1E77C4-F822-480F-87F4-717F5CEED88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9285" y="2839832"/>
            <a:ext cx="1050025" cy="543808"/>
          </a:xfrm>
          <a:prstGeom prst="rect">
            <a:avLst/>
          </a:prstGeom>
        </p:spPr>
      </p:pic>
      <p:pic>
        <p:nvPicPr>
          <p:cNvPr id="54" name="4.3">
            <a:extLst>
              <a:ext uri="{FF2B5EF4-FFF2-40B4-BE49-F238E27FC236}">
                <a16:creationId xmlns:a16="http://schemas.microsoft.com/office/drawing/2014/main" id="{5142FFAB-92E5-4FD4-9B03-66396E0F67B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7231" y="3390604"/>
            <a:ext cx="1050025" cy="543808"/>
          </a:xfrm>
          <a:prstGeom prst="rect">
            <a:avLst/>
          </a:prstGeom>
        </p:spPr>
      </p:pic>
      <p:pic>
        <p:nvPicPr>
          <p:cNvPr id="55" name="4.4">
            <a:extLst>
              <a:ext uri="{FF2B5EF4-FFF2-40B4-BE49-F238E27FC236}">
                <a16:creationId xmlns:a16="http://schemas.microsoft.com/office/drawing/2014/main" id="{477DB6AA-7CE4-4AB7-B841-86086E64899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9320" y="3962220"/>
            <a:ext cx="1050025" cy="543808"/>
          </a:xfrm>
          <a:prstGeom prst="rect">
            <a:avLst/>
          </a:prstGeom>
        </p:spPr>
      </p:pic>
      <p:pic>
        <p:nvPicPr>
          <p:cNvPr id="45" name="3.1">
            <a:extLst>
              <a:ext uri="{FF2B5EF4-FFF2-40B4-BE49-F238E27FC236}">
                <a16:creationId xmlns:a16="http://schemas.microsoft.com/office/drawing/2014/main" id="{2BF77926-2EEC-483E-88CE-E243D3E7778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3768" y="2296024"/>
            <a:ext cx="1050025" cy="543808"/>
          </a:xfrm>
          <a:prstGeom prst="rect">
            <a:avLst/>
          </a:prstGeom>
        </p:spPr>
      </p:pic>
      <p:pic>
        <p:nvPicPr>
          <p:cNvPr id="46" name="3.2">
            <a:extLst>
              <a:ext uri="{FF2B5EF4-FFF2-40B4-BE49-F238E27FC236}">
                <a16:creationId xmlns:a16="http://schemas.microsoft.com/office/drawing/2014/main" id="{27064C90-1CE6-462D-AECA-7778D61F66E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9285" y="2839832"/>
            <a:ext cx="1050025" cy="543808"/>
          </a:xfrm>
          <a:prstGeom prst="rect">
            <a:avLst/>
          </a:prstGeom>
        </p:spPr>
      </p:pic>
      <p:pic>
        <p:nvPicPr>
          <p:cNvPr id="47" name="3.3">
            <a:extLst>
              <a:ext uri="{FF2B5EF4-FFF2-40B4-BE49-F238E27FC236}">
                <a16:creationId xmlns:a16="http://schemas.microsoft.com/office/drawing/2014/main" id="{B55D8C59-2F8C-4214-8D31-97DB3501530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7231" y="3390604"/>
            <a:ext cx="1050025" cy="543808"/>
          </a:xfrm>
          <a:prstGeom prst="rect">
            <a:avLst/>
          </a:prstGeom>
        </p:spPr>
      </p:pic>
      <p:pic>
        <p:nvPicPr>
          <p:cNvPr id="48" name="3.4">
            <a:extLst>
              <a:ext uri="{FF2B5EF4-FFF2-40B4-BE49-F238E27FC236}">
                <a16:creationId xmlns:a16="http://schemas.microsoft.com/office/drawing/2014/main" id="{EAC16F66-37B8-46DB-89A3-1264942C578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9320" y="3962220"/>
            <a:ext cx="1050025" cy="543808"/>
          </a:xfrm>
          <a:prstGeom prst="rect">
            <a:avLst/>
          </a:prstGeom>
        </p:spPr>
      </p:pic>
      <p:pic>
        <p:nvPicPr>
          <p:cNvPr id="51" name="3.6">
            <a:extLst>
              <a:ext uri="{FF2B5EF4-FFF2-40B4-BE49-F238E27FC236}">
                <a16:creationId xmlns:a16="http://schemas.microsoft.com/office/drawing/2014/main" id="{AD85130A-AF1B-4535-989E-44832F18D7F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04004" y="5621693"/>
            <a:ext cx="1050025" cy="543808"/>
          </a:xfrm>
          <a:prstGeom prst="rect">
            <a:avLst/>
          </a:prstGeom>
        </p:spPr>
      </p:pic>
      <p:pic>
        <p:nvPicPr>
          <p:cNvPr id="81" name="2.1">
            <a:extLst>
              <a:ext uri="{FF2B5EF4-FFF2-40B4-BE49-F238E27FC236}">
                <a16:creationId xmlns:a16="http://schemas.microsoft.com/office/drawing/2014/main" id="{9A61DAE0-F8A5-490C-99EF-8585015FD77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3768" y="2296024"/>
            <a:ext cx="1050025" cy="543808"/>
          </a:xfrm>
          <a:prstGeom prst="rect">
            <a:avLst/>
          </a:prstGeom>
        </p:spPr>
      </p:pic>
      <p:pic>
        <p:nvPicPr>
          <p:cNvPr id="82" name="2.2">
            <a:extLst>
              <a:ext uri="{FF2B5EF4-FFF2-40B4-BE49-F238E27FC236}">
                <a16:creationId xmlns:a16="http://schemas.microsoft.com/office/drawing/2014/main" id="{3DFC0284-F185-4AB9-8ED6-3058789DCCF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9285" y="2839832"/>
            <a:ext cx="1050025" cy="543808"/>
          </a:xfrm>
          <a:prstGeom prst="rect">
            <a:avLst/>
          </a:prstGeom>
        </p:spPr>
      </p:pic>
      <p:pic>
        <p:nvPicPr>
          <p:cNvPr id="83" name="2.3">
            <a:extLst>
              <a:ext uri="{FF2B5EF4-FFF2-40B4-BE49-F238E27FC236}">
                <a16:creationId xmlns:a16="http://schemas.microsoft.com/office/drawing/2014/main" id="{5237C48A-D056-405F-B763-DAB71B1E8DA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7231" y="3390604"/>
            <a:ext cx="1050025" cy="543808"/>
          </a:xfrm>
          <a:prstGeom prst="rect">
            <a:avLst/>
          </a:prstGeom>
        </p:spPr>
      </p:pic>
      <p:pic>
        <p:nvPicPr>
          <p:cNvPr id="84" name="2.4">
            <a:extLst>
              <a:ext uri="{FF2B5EF4-FFF2-40B4-BE49-F238E27FC236}">
                <a16:creationId xmlns:a16="http://schemas.microsoft.com/office/drawing/2014/main" id="{1FC0E356-67AF-4CB4-B26A-7EE1BD98BCE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9320" y="3962220"/>
            <a:ext cx="1050025" cy="543808"/>
          </a:xfrm>
          <a:prstGeom prst="rect">
            <a:avLst/>
          </a:prstGeom>
        </p:spPr>
      </p:pic>
      <p:pic>
        <p:nvPicPr>
          <p:cNvPr id="85" name="2.5">
            <a:extLst>
              <a:ext uri="{FF2B5EF4-FFF2-40B4-BE49-F238E27FC236}">
                <a16:creationId xmlns:a16="http://schemas.microsoft.com/office/drawing/2014/main" id="{DE0192FC-863B-4D52-BFE7-1F0A46359D4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15964" y="4510924"/>
            <a:ext cx="1050025" cy="543808"/>
          </a:xfrm>
          <a:prstGeom prst="rect">
            <a:avLst/>
          </a:prstGeom>
        </p:spPr>
      </p:pic>
      <p:pic>
        <p:nvPicPr>
          <p:cNvPr id="87" name="2.6">
            <a:extLst>
              <a:ext uri="{FF2B5EF4-FFF2-40B4-BE49-F238E27FC236}">
                <a16:creationId xmlns:a16="http://schemas.microsoft.com/office/drawing/2014/main" id="{7F795604-E7AF-4060-AE75-D7C6E13CE26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04004" y="5621693"/>
            <a:ext cx="1050025" cy="543808"/>
          </a:xfrm>
          <a:prstGeom prst="rect">
            <a:avLst/>
          </a:prstGeom>
        </p:spPr>
      </p:pic>
      <p:pic>
        <p:nvPicPr>
          <p:cNvPr id="88" name="1.1">
            <a:extLst>
              <a:ext uri="{FF2B5EF4-FFF2-40B4-BE49-F238E27FC236}">
                <a16:creationId xmlns:a16="http://schemas.microsoft.com/office/drawing/2014/main" id="{3A1E510F-9CAC-446B-897D-6249C70459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3768" y="2296024"/>
            <a:ext cx="1050025" cy="543808"/>
          </a:xfrm>
          <a:prstGeom prst="rect">
            <a:avLst/>
          </a:prstGeom>
        </p:spPr>
      </p:pic>
      <p:pic>
        <p:nvPicPr>
          <p:cNvPr id="89" name="1.2">
            <a:extLst>
              <a:ext uri="{FF2B5EF4-FFF2-40B4-BE49-F238E27FC236}">
                <a16:creationId xmlns:a16="http://schemas.microsoft.com/office/drawing/2014/main" id="{BC3FB155-CD48-46EA-8177-D27AF40D167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9285" y="2839832"/>
            <a:ext cx="1050025" cy="543808"/>
          </a:xfrm>
          <a:prstGeom prst="rect">
            <a:avLst/>
          </a:prstGeom>
        </p:spPr>
      </p:pic>
      <p:pic>
        <p:nvPicPr>
          <p:cNvPr id="90" name="1.3">
            <a:extLst>
              <a:ext uri="{FF2B5EF4-FFF2-40B4-BE49-F238E27FC236}">
                <a16:creationId xmlns:a16="http://schemas.microsoft.com/office/drawing/2014/main" id="{8AC3E942-43D0-4A2C-8BD8-BF70854A342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7231" y="3390604"/>
            <a:ext cx="1050025" cy="543808"/>
          </a:xfrm>
          <a:prstGeom prst="rect">
            <a:avLst/>
          </a:prstGeom>
        </p:spPr>
      </p:pic>
      <p:pic>
        <p:nvPicPr>
          <p:cNvPr id="91" name="1.4">
            <a:extLst>
              <a:ext uri="{FF2B5EF4-FFF2-40B4-BE49-F238E27FC236}">
                <a16:creationId xmlns:a16="http://schemas.microsoft.com/office/drawing/2014/main" id="{13ACD6C5-DA56-48A0-ACE7-B57889D30AD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9320" y="3962220"/>
            <a:ext cx="1050025" cy="543808"/>
          </a:xfrm>
          <a:prstGeom prst="rect">
            <a:avLst/>
          </a:prstGeom>
        </p:spPr>
      </p:pic>
      <p:pic>
        <p:nvPicPr>
          <p:cNvPr id="92" name="1.5">
            <a:extLst>
              <a:ext uri="{FF2B5EF4-FFF2-40B4-BE49-F238E27FC236}">
                <a16:creationId xmlns:a16="http://schemas.microsoft.com/office/drawing/2014/main" id="{C5D76271-0112-43FA-8D6F-811C9A2461E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15964" y="4510924"/>
            <a:ext cx="1050025" cy="543808"/>
          </a:xfrm>
          <a:prstGeom prst="rect">
            <a:avLst/>
          </a:prstGeom>
        </p:spPr>
      </p:pic>
      <p:pic>
        <p:nvPicPr>
          <p:cNvPr id="93" name="1.6">
            <a:extLst>
              <a:ext uri="{FF2B5EF4-FFF2-40B4-BE49-F238E27FC236}">
                <a16:creationId xmlns:a16="http://schemas.microsoft.com/office/drawing/2014/main" id="{87B40922-944E-4870-A406-585268AB1F0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09563" y="5085143"/>
            <a:ext cx="1050025" cy="543808"/>
          </a:xfrm>
          <a:prstGeom prst="rect">
            <a:avLst/>
          </a:prstGeom>
        </p:spPr>
      </p:pic>
      <p:pic>
        <p:nvPicPr>
          <p:cNvPr id="94" name="1.7">
            <a:extLst>
              <a:ext uri="{FF2B5EF4-FFF2-40B4-BE49-F238E27FC236}">
                <a16:creationId xmlns:a16="http://schemas.microsoft.com/office/drawing/2014/main" id="{EAE8DFF1-1B30-46EA-B42C-B4C98E6DD6C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04004" y="5621693"/>
            <a:ext cx="1050025" cy="543808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2DC8EEE7-FFC8-4D04-AE4D-F701FC43038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b="28134"/>
          <a:stretch/>
        </p:blipFill>
        <p:spPr>
          <a:xfrm>
            <a:off x="2031688" y="3745071"/>
            <a:ext cx="1884739" cy="313367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D1C77CF2-34CD-420F-9004-48B6E2F10AD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969" y="2075678"/>
            <a:ext cx="4949515" cy="163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79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4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0" fill="hold">
                      <p:stCondLst>
                        <p:cond delay="0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65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6" fill="hold">
                      <p:stCondLst>
                        <p:cond delay="0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9F16CA9-0678-4699-910C-7AA5DA81F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992" y="116236"/>
            <a:ext cx="6151397" cy="81083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E210685-CDE2-497C-B991-D1714AD573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7268" y="1573672"/>
            <a:ext cx="1499746" cy="60965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E1F82A9-07DB-4CC9-AF73-A52876D8A1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7268" y="2071627"/>
            <a:ext cx="1499746" cy="61574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19B195D-BB9F-4C6E-9D16-E2047E8EE7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7268" y="2575678"/>
            <a:ext cx="1499746" cy="60965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CD3D96B-F96B-4531-B038-68A4890B1B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67268" y="3073633"/>
            <a:ext cx="1499746" cy="60965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8EDC56D-8F2D-471F-9268-0A190C6884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67268" y="3571588"/>
            <a:ext cx="1499746" cy="60965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18D64F1-1B0B-4CA1-86FD-E5BCE2F82C5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67268" y="4069543"/>
            <a:ext cx="1499746" cy="61574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BD5439A7-CEF0-418D-8160-2AB1001A005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67268" y="4573594"/>
            <a:ext cx="1499746" cy="60965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A37EC63-848B-4E1D-8FA9-9C018A7075A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67268" y="5071549"/>
            <a:ext cx="1499746" cy="61574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9C86CD67-5015-4C79-A774-B05F2353180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67268" y="5575600"/>
            <a:ext cx="1499746" cy="60965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C32F681-51A6-4FC7-B99E-D703AED8B94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67268" y="6073552"/>
            <a:ext cx="1499746" cy="61574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C32E7B1-4367-4B0F-B111-89CB4A2E354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86794" y="1062850"/>
            <a:ext cx="1877731" cy="55478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E00E82C-06D2-4AD8-BDD7-F38ADFBBD89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561266" y="1067783"/>
            <a:ext cx="4682134" cy="52430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6177B36-2A0E-4EC4-8312-F1CE329323B5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7695"/>
          <a:stretch/>
        </p:blipFill>
        <p:spPr>
          <a:xfrm>
            <a:off x="6546190" y="6077523"/>
            <a:ext cx="4682134" cy="46725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84961A5-4787-4952-AB9C-2C977ADCA84A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7695"/>
          <a:stretch/>
        </p:blipFill>
        <p:spPr>
          <a:xfrm>
            <a:off x="6546190" y="5555796"/>
            <a:ext cx="4682134" cy="46725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DEB7E03-86C9-4A93-AC76-14405D29588F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322"/>
          <a:stretch/>
        </p:blipFill>
        <p:spPr>
          <a:xfrm>
            <a:off x="6553096" y="5020375"/>
            <a:ext cx="4682134" cy="50844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A59F6B3-9304-4768-A7C5-E26866AC8CE8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9406"/>
          <a:stretch/>
        </p:blipFill>
        <p:spPr>
          <a:xfrm>
            <a:off x="6592418" y="1577747"/>
            <a:ext cx="4682134" cy="4561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671264-BB67-4354-BB1F-F72D83B8C145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623" b="29406"/>
          <a:stretch/>
        </p:blipFill>
        <p:spPr>
          <a:xfrm>
            <a:off x="6566991" y="2096446"/>
            <a:ext cx="4682134" cy="4133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C4A8CF5-953F-43C9-B44F-672DD78FF785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337" b="30913"/>
          <a:stretch/>
        </p:blipFill>
        <p:spPr>
          <a:xfrm>
            <a:off x="6566245" y="2571787"/>
            <a:ext cx="4682134" cy="4055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56636FD-08D3-423D-A3F8-6FCF124A3A6B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018" b="29109"/>
          <a:stretch/>
        </p:blipFill>
        <p:spPr>
          <a:xfrm>
            <a:off x="6561266" y="3046951"/>
            <a:ext cx="4682134" cy="4292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C466DA1-0BA6-48FF-BDDC-E77E6ACEAB86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569" b="25808"/>
          <a:stretch/>
        </p:blipFill>
        <p:spPr>
          <a:xfrm>
            <a:off x="6556865" y="4054790"/>
            <a:ext cx="4682134" cy="42407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1FA0816-0267-4005-83C9-76418FFA7019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847" b="27538"/>
          <a:stretch/>
        </p:blipFill>
        <p:spPr>
          <a:xfrm>
            <a:off x="6556865" y="4571041"/>
            <a:ext cx="4682134" cy="3981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3677D89-94A9-4625-A399-CC56EEE6CDE0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51" b="28924"/>
          <a:stretch/>
        </p:blipFill>
        <p:spPr>
          <a:xfrm>
            <a:off x="6577297" y="3545719"/>
            <a:ext cx="4682134" cy="446714"/>
          </a:xfrm>
          <a:prstGeom prst="rect">
            <a:avLst/>
          </a:prstGeom>
        </p:spPr>
      </p:pic>
      <p:pic>
        <p:nvPicPr>
          <p:cNvPr id="21" name="Picture 2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1CD9282-6DD2-4BF1-96A8-05F16FA973BD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332E659-7E4F-404D-AAE5-C785AA64A020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4C637370-7744-4E11-9211-94906F53B23E}"/>
              </a:ext>
            </a:extLst>
          </p:cNvPr>
          <p:cNvSpPr/>
          <p:nvPr/>
        </p:nvSpPr>
        <p:spPr>
          <a:xfrm>
            <a:off x="-4526" y="1180245"/>
            <a:ext cx="2734046" cy="589284"/>
          </a:xfrm>
          <a:custGeom>
            <a:avLst/>
            <a:gdLst>
              <a:gd name="connsiteX0" fmla="*/ 0 w 3121004"/>
              <a:gd name="connsiteY0" fmla="*/ 294642 h 589284"/>
              <a:gd name="connsiteX1" fmla="*/ 294642 w 3121004"/>
              <a:gd name="connsiteY1" fmla="*/ 0 h 589284"/>
              <a:gd name="connsiteX2" fmla="*/ 2826362 w 3121004"/>
              <a:gd name="connsiteY2" fmla="*/ 0 h 589284"/>
              <a:gd name="connsiteX3" fmla="*/ 3121004 w 3121004"/>
              <a:gd name="connsiteY3" fmla="*/ 294642 h 589284"/>
              <a:gd name="connsiteX4" fmla="*/ 3121004 w 3121004"/>
              <a:gd name="connsiteY4" fmla="*/ 294642 h 589284"/>
              <a:gd name="connsiteX5" fmla="*/ 2826362 w 3121004"/>
              <a:gd name="connsiteY5" fmla="*/ 589284 h 589284"/>
              <a:gd name="connsiteX6" fmla="*/ 294642 w 3121004"/>
              <a:gd name="connsiteY6" fmla="*/ 589284 h 589284"/>
              <a:gd name="connsiteX7" fmla="*/ 0 w 3121004"/>
              <a:gd name="connsiteY7" fmla="*/ 294642 h 589284"/>
              <a:gd name="connsiteX0" fmla="*/ 316464 w 3142826"/>
              <a:gd name="connsiteY0" fmla="*/ 589284 h 589284"/>
              <a:gd name="connsiteX1" fmla="*/ 316464 w 3142826"/>
              <a:gd name="connsiteY1" fmla="*/ 0 h 589284"/>
              <a:gd name="connsiteX2" fmla="*/ 2848184 w 3142826"/>
              <a:gd name="connsiteY2" fmla="*/ 0 h 589284"/>
              <a:gd name="connsiteX3" fmla="*/ 3142826 w 3142826"/>
              <a:gd name="connsiteY3" fmla="*/ 294642 h 589284"/>
              <a:gd name="connsiteX4" fmla="*/ 3142826 w 3142826"/>
              <a:gd name="connsiteY4" fmla="*/ 294642 h 589284"/>
              <a:gd name="connsiteX5" fmla="*/ 2848184 w 3142826"/>
              <a:gd name="connsiteY5" fmla="*/ 589284 h 589284"/>
              <a:gd name="connsiteX6" fmla="*/ 316464 w 3142826"/>
              <a:gd name="connsiteY6" fmla="*/ 589284 h 589284"/>
              <a:gd name="connsiteX0" fmla="*/ 308780 w 3135142"/>
              <a:gd name="connsiteY0" fmla="*/ 589284 h 589284"/>
              <a:gd name="connsiteX1" fmla="*/ 324366 w 3135142"/>
              <a:gd name="connsiteY1" fmla="*/ 0 h 589284"/>
              <a:gd name="connsiteX2" fmla="*/ 2840500 w 3135142"/>
              <a:gd name="connsiteY2" fmla="*/ 0 h 589284"/>
              <a:gd name="connsiteX3" fmla="*/ 3135142 w 3135142"/>
              <a:gd name="connsiteY3" fmla="*/ 294642 h 589284"/>
              <a:gd name="connsiteX4" fmla="*/ 3135142 w 3135142"/>
              <a:gd name="connsiteY4" fmla="*/ 294642 h 589284"/>
              <a:gd name="connsiteX5" fmla="*/ 2840500 w 3135142"/>
              <a:gd name="connsiteY5" fmla="*/ 589284 h 589284"/>
              <a:gd name="connsiteX6" fmla="*/ 308780 w 3135142"/>
              <a:gd name="connsiteY6" fmla="*/ 589284 h 589284"/>
              <a:gd name="connsiteX0" fmla="*/ 187210 w 3013572"/>
              <a:gd name="connsiteY0" fmla="*/ 589284 h 589284"/>
              <a:gd name="connsiteX1" fmla="*/ 202796 w 3013572"/>
              <a:gd name="connsiteY1" fmla="*/ 0 h 589284"/>
              <a:gd name="connsiteX2" fmla="*/ 2718930 w 3013572"/>
              <a:gd name="connsiteY2" fmla="*/ 0 h 589284"/>
              <a:gd name="connsiteX3" fmla="*/ 3013572 w 3013572"/>
              <a:gd name="connsiteY3" fmla="*/ 294642 h 589284"/>
              <a:gd name="connsiteX4" fmla="*/ 3013572 w 3013572"/>
              <a:gd name="connsiteY4" fmla="*/ 294642 h 589284"/>
              <a:gd name="connsiteX5" fmla="*/ 2718930 w 3013572"/>
              <a:gd name="connsiteY5" fmla="*/ 589284 h 589284"/>
              <a:gd name="connsiteX6" fmla="*/ 187210 w 3013572"/>
              <a:gd name="connsiteY6" fmla="*/ 589284 h 589284"/>
              <a:gd name="connsiteX0" fmla="*/ 8 w 2826370"/>
              <a:gd name="connsiteY0" fmla="*/ 589284 h 686044"/>
              <a:gd name="connsiteX1" fmla="*/ 15594 w 2826370"/>
              <a:gd name="connsiteY1" fmla="*/ 0 h 686044"/>
              <a:gd name="connsiteX2" fmla="*/ 2531728 w 2826370"/>
              <a:gd name="connsiteY2" fmla="*/ 0 h 686044"/>
              <a:gd name="connsiteX3" fmla="*/ 2826370 w 2826370"/>
              <a:gd name="connsiteY3" fmla="*/ 294642 h 686044"/>
              <a:gd name="connsiteX4" fmla="*/ 2826370 w 2826370"/>
              <a:gd name="connsiteY4" fmla="*/ 294642 h 686044"/>
              <a:gd name="connsiteX5" fmla="*/ 2531728 w 2826370"/>
              <a:gd name="connsiteY5" fmla="*/ 589284 h 686044"/>
              <a:gd name="connsiteX6" fmla="*/ 8 w 2826370"/>
              <a:gd name="connsiteY6" fmla="*/ 589284 h 686044"/>
              <a:gd name="connsiteX0" fmla="*/ 0 w 2826362"/>
              <a:gd name="connsiteY0" fmla="*/ 589284 h 589284"/>
              <a:gd name="connsiteX1" fmla="*/ 15586 w 2826362"/>
              <a:gd name="connsiteY1" fmla="*/ 0 h 589284"/>
              <a:gd name="connsiteX2" fmla="*/ 2531720 w 2826362"/>
              <a:gd name="connsiteY2" fmla="*/ 0 h 589284"/>
              <a:gd name="connsiteX3" fmla="*/ 2826362 w 2826362"/>
              <a:gd name="connsiteY3" fmla="*/ 294642 h 589284"/>
              <a:gd name="connsiteX4" fmla="*/ 2826362 w 2826362"/>
              <a:gd name="connsiteY4" fmla="*/ 294642 h 589284"/>
              <a:gd name="connsiteX5" fmla="*/ 2531720 w 2826362"/>
              <a:gd name="connsiteY5" fmla="*/ 589284 h 589284"/>
              <a:gd name="connsiteX6" fmla="*/ 0 w 2826362"/>
              <a:gd name="connsiteY6" fmla="*/ 589284 h 589284"/>
              <a:gd name="connsiteX0" fmla="*/ 59503 w 2813128"/>
              <a:gd name="connsiteY0" fmla="*/ 589284 h 589284"/>
              <a:gd name="connsiteX1" fmla="*/ 2352 w 2813128"/>
              <a:gd name="connsiteY1" fmla="*/ 0 h 589284"/>
              <a:gd name="connsiteX2" fmla="*/ 2518486 w 2813128"/>
              <a:gd name="connsiteY2" fmla="*/ 0 h 589284"/>
              <a:gd name="connsiteX3" fmla="*/ 2813128 w 2813128"/>
              <a:gd name="connsiteY3" fmla="*/ 294642 h 589284"/>
              <a:gd name="connsiteX4" fmla="*/ 2813128 w 2813128"/>
              <a:gd name="connsiteY4" fmla="*/ 294642 h 589284"/>
              <a:gd name="connsiteX5" fmla="*/ 2518486 w 2813128"/>
              <a:gd name="connsiteY5" fmla="*/ 589284 h 589284"/>
              <a:gd name="connsiteX6" fmla="*/ 59503 w 2813128"/>
              <a:gd name="connsiteY6" fmla="*/ 589284 h 589284"/>
              <a:gd name="connsiteX0" fmla="*/ 2720 w 2756345"/>
              <a:gd name="connsiteY0" fmla="*/ 589284 h 589284"/>
              <a:gd name="connsiteX1" fmla="*/ 7914 w 2756345"/>
              <a:gd name="connsiteY1" fmla="*/ 0 h 589284"/>
              <a:gd name="connsiteX2" fmla="*/ 2461703 w 2756345"/>
              <a:gd name="connsiteY2" fmla="*/ 0 h 589284"/>
              <a:gd name="connsiteX3" fmla="*/ 2756345 w 2756345"/>
              <a:gd name="connsiteY3" fmla="*/ 294642 h 589284"/>
              <a:gd name="connsiteX4" fmla="*/ 2756345 w 2756345"/>
              <a:gd name="connsiteY4" fmla="*/ 294642 h 589284"/>
              <a:gd name="connsiteX5" fmla="*/ 2461703 w 2756345"/>
              <a:gd name="connsiteY5" fmla="*/ 589284 h 589284"/>
              <a:gd name="connsiteX6" fmla="*/ 2720 w 2756345"/>
              <a:gd name="connsiteY6" fmla="*/ 589284 h 589284"/>
              <a:gd name="connsiteX0" fmla="*/ 20005 w 2752848"/>
              <a:gd name="connsiteY0" fmla="*/ 584088 h 589284"/>
              <a:gd name="connsiteX1" fmla="*/ 4417 w 2752848"/>
              <a:gd name="connsiteY1" fmla="*/ 0 h 589284"/>
              <a:gd name="connsiteX2" fmla="*/ 2458206 w 2752848"/>
              <a:gd name="connsiteY2" fmla="*/ 0 h 589284"/>
              <a:gd name="connsiteX3" fmla="*/ 2752848 w 2752848"/>
              <a:gd name="connsiteY3" fmla="*/ 294642 h 589284"/>
              <a:gd name="connsiteX4" fmla="*/ 2752848 w 2752848"/>
              <a:gd name="connsiteY4" fmla="*/ 294642 h 589284"/>
              <a:gd name="connsiteX5" fmla="*/ 2458206 w 2752848"/>
              <a:gd name="connsiteY5" fmla="*/ 589284 h 589284"/>
              <a:gd name="connsiteX6" fmla="*/ 20005 w 2752848"/>
              <a:gd name="connsiteY6" fmla="*/ 584088 h 589284"/>
              <a:gd name="connsiteX0" fmla="*/ 21103 w 2753946"/>
              <a:gd name="connsiteY0" fmla="*/ 584088 h 691056"/>
              <a:gd name="connsiteX1" fmla="*/ 5515 w 2753946"/>
              <a:gd name="connsiteY1" fmla="*/ 0 h 691056"/>
              <a:gd name="connsiteX2" fmla="*/ 2459304 w 2753946"/>
              <a:gd name="connsiteY2" fmla="*/ 0 h 691056"/>
              <a:gd name="connsiteX3" fmla="*/ 2753946 w 2753946"/>
              <a:gd name="connsiteY3" fmla="*/ 294642 h 691056"/>
              <a:gd name="connsiteX4" fmla="*/ 2753946 w 2753946"/>
              <a:gd name="connsiteY4" fmla="*/ 294642 h 691056"/>
              <a:gd name="connsiteX5" fmla="*/ 2459304 w 2753946"/>
              <a:gd name="connsiteY5" fmla="*/ 589284 h 691056"/>
              <a:gd name="connsiteX6" fmla="*/ 21103 w 2753946"/>
              <a:gd name="connsiteY6" fmla="*/ 584088 h 691056"/>
              <a:gd name="connsiteX0" fmla="*/ 21103 w 2753946"/>
              <a:gd name="connsiteY0" fmla="*/ 584088 h 589284"/>
              <a:gd name="connsiteX1" fmla="*/ 5515 w 2753946"/>
              <a:gd name="connsiteY1" fmla="*/ 0 h 589284"/>
              <a:gd name="connsiteX2" fmla="*/ 2459304 w 2753946"/>
              <a:gd name="connsiteY2" fmla="*/ 0 h 589284"/>
              <a:gd name="connsiteX3" fmla="*/ 2753946 w 2753946"/>
              <a:gd name="connsiteY3" fmla="*/ 294642 h 589284"/>
              <a:gd name="connsiteX4" fmla="*/ 2753946 w 2753946"/>
              <a:gd name="connsiteY4" fmla="*/ 294642 h 589284"/>
              <a:gd name="connsiteX5" fmla="*/ 2459304 w 2753946"/>
              <a:gd name="connsiteY5" fmla="*/ 589284 h 589284"/>
              <a:gd name="connsiteX6" fmla="*/ 21103 w 2753946"/>
              <a:gd name="connsiteY6" fmla="*/ 584088 h 589284"/>
              <a:gd name="connsiteX0" fmla="*/ 12478 w 2745321"/>
              <a:gd name="connsiteY0" fmla="*/ 584088 h 589284"/>
              <a:gd name="connsiteX1" fmla="*/ 7553 w 2745321"/>
              <a:gd name="connsiteY1" fmla="*/ 0 h 589284"/>
              <a:gd name="connsiteX2" fmla="*/ 2450679 w 2745321"/>
              <a:gd name="connsiteY2" fmla="*/ 0 h 589284"/>
              <a:gd name="connsiteX3" fmla="*/ 2745321 w 2745321"/>
              <a:gd name="connsiteY3" fmla="*/ 294642 h 589284"/>
              <a:gd name="connsiteX4" fmla="*/ 2745321 w 2745321"/>
              <a:gd name="connsiteY4" fmla="*/ 294642 h 589284"/>
              <a:gd name="connsiteX5" fmla="*/ 2450679 w 2745321"/>
              <a:gd name="connsiteY5" fmla="*/ 589284 h 589284"/>
              <a:gd name="connsiteX6" fmla="*/ 12478 w 2745321"/>
              <a:gd name="connsiteY6" fmla="*/ 584088 h 589284"/>
              <a:gd name="connsiteX0" fmla="*/ 4925 w 2737768"/>
              <a:gd name="connsiteY0" fmla="*/ 584088 h 589284"/>
              <a:gd name="connsiteX1" fmla="*/ 0 w 2737768"/>
              <a:gd name="connsiteY1" fmla="*/ 0 h 589284"/>
              <a:gd name="connsiteX2" fmla="*/ 2443126 w 2737768"/>
              <a:gd name="connsiteY2" fmla="*/ 0 h 589284"/>
              <a:gd name="connsiteX3" fmla="*/ 2737768 w 2737768"/>
              <a:gd name="connsiteY3" fmla="*/ 294642 h 589284"/>
              <a:gd name="connsiteX4" fmla="*/ 2737768 w 2737768"/>
              <a:gd name="connsiteY4" fmla="*/ 294642 h 589284"/>
              <a:gd name="connsiteX5" fmla="*/ 2443126 w 2737768"/>
              <a:gd name="connsiteY5" fmla="*/ 589284 h 589284"/>
              <a:gd name="connsiteX6" fmla="*/ 4925 w 2737768"/>
              <a:gd name="connsiteY6" fmla="*/ 584088 h 589284"/>
              <a:gd name="connsiteX0" fmla="*/ 2343 w 2735186"/>
              <a:gd name="connsiteY0" fmla="*/ 584088 h 589284"/>
              <a:gd name="connsiteX1" fmla="*/ 2749 w 2735186"/>
              <a:gd name="connsiteY1" fmla="*/ 0 h 589284"/>
              <a:gd name="connsiteX2" fmla="*/ 2440544 w 2735186"/>
              <a:gd name="connsiteY2" fmla="*/ 0 h 589284"/>
              <a:gd name="connsiteX3" fmla="*/ 2735186 w 2735186"/>
              <a:gd name="connsiteY3" fmla="*/ 294642 h 589284"/>
              <a:gd name="connsiteX4" fmla="*/ 2735186 w 2735186"/>
              <a:gd name="connsiteY4" fmla="*/ 294642 h 589284"/>
              <a:gd name="connsiteX5" fmla="*/ 2440544 w 2735186"/>
              <a:gd name="connsiteY5" fmla="*/ 589284 h 589284"/>
              <a:gd name="connsiteX6" fmla="*/ 2343 w 2735186"/>
              <a:gd name="connsiteY6" fmla="*/ 584088 h 589284"/>
              <a:gd name="connsiteX0" fmla="*/ 7592 w 2732437"/>
              <a:gd name="connsiteY0" fmla="*/ 584088 h 589284"/>
              <a:gd name="connsiteX1" fmla="*/ 0 w 2732437"/>
              <a:gd name="connsiteY1" fmla="*/ 0 h 589284"/>
              <a:gd name="connsiteX2" fmla="*/ 2437795 w 2732437"/>
              <a:gd name="connsiteY2" fmla="*/ 0 h 589284"/>
              <a:gd name="connsiteX3" fmla="*/ 2732437 w 2732437"/>
              <a:gd name="connsiteY3" fmla="*/ 294642 h 589284"/>
              <a:gd name="connsiteX4" fmla="*/ 2732437 w 2732437"/>
              <a:gd name="connsiteY4" fmla="*/ 294642 h 589284"/>
              <a:gd name="connsiteX5" fmla="*/ 2437795 w 2732437"/>
              <a:gd name="connsiteY5" fmla="*/ 589284 h 589284"/>
              <a:gd name="connsiteX6" fmla="*/ 7592 w 2732437"/>
              <a:gd name="connsiteY6" fmla="*/ 584088 h 589284"/>
              <a:gd name="connsiteX0" fmla="*/ 2342 w 2735185"/>
              <a:gd name="connsiteY0" fmla="*/ 576090 h 589284"/>
              <a:gd name="connsiteX1" fmla="*/ 2748 w 2735185"/>
              <a:gd name="connsiteY1" fmla="*/ 0 h 589284"/>
              <a:gd name="connsiteX2" fmla="*/ 2440543 w 2735185"/>
              <a:gd name="connsiteY2" fmla="*/ 0 h 589284"/>
              <a:gd name="connsiteX3" fmla="*/ 2735185 w 2735185"/>
              <a:gd name="connsiteY3" fmla="*/ 294642 h 589284"/>
              <a:gd name="connsiteX4" fmla="*/ 2735185 w 2735185"/>
              <a:gd name="connsiteY4" fmla="*/ 294642 h 589284"/>
              <a:gd name="connsiteX5" fmla="*/ 2440543 w 2735185"/>
              <a:gd name="connsiteY5" fmla="*/ 589284 h 589284"/>
              <a:gd name="connsiteX6" fmla="*/ 2342 w 2735185"/>
              <a:gd name="connsiteY6" fmla="*/ 576090 h 589284"/>
              <a:gd name="connsiteX0" fmla="*/ 1203 w 2734046"/>
              <a:gd name="connsiteY0" fmla="*/ 576090 h 683408"/>
              <a:gd name="connsiteX1" fmla="*/ 1609 w 2734046"/>
              <a:gd name="connsiteY1" fmla="*/ 0 h 683408"/>
              <a:gd name="connsiteX2" fmla="*/ 2439404 w 2734046"/>
              <a:gd name="connsiteY2" fmla="*/ 0 h 683408"/>
              <a:gd name="connsiteX3" fmla="*/ 2734046 w 2734046"/>
              <a:gd name="connsiteY3" fmla="*/ 294642 h 683408"/>
              <a:gd name="connsiteX4" fmla="*/ 2734046 w 2734046"/>
              <a:gd name="connsiteY4" fmla="*/ 294642 h 683408"/>
              <a:gd name="connsiteX5" fmla="*/ 2439404 w 2734046"/>
              <a:gd name="connsiteY5" fmla="*/ 589284 h 683408"/>
              <a:gd name="connsiteX6" fmla="*/ 1203 w 2734046"/>
              <a:gd name="connsiteY6" fmla="*/ 576090 h 683408"/>
              <a:gd name="connsiteX0" fmla="*/ 1203 w 2734046"/>
              <a:gd name="connsiteY0" fmla="*/ 576090 h 589284"/>
              <a:gd name="connsiteX1" fmla="*/ 1609 w 2734046"/>
              <a:gd name="connsiteY1" fmla="*/ 0 h 589284"/>
              <a:gd name="connsiteX2" fmla="*/ 2439404 w 2734046"/>
              <a:gd name="connsiteY2" fmla="*/ 0 h 589284"/>
              <a:gd name="connsiteX3" fmla="*/ 2734046 w 2734046"/>
              <a:gd name="connsiteY3" fmla="*/ 294642 h 589284"/>
              <a:gd name="connsiteX4" fmla="*/ 2734046 w 2734046"/>
              <a:gd name="connsiteY4" fmla="*/ 294642 h 589284"/>
              <a:gd name="connsiteX5" fmla="*/ 2439404 w 2734046"/>
              <a:gd name="connsiteY5" fmla="*/ 589284 h 589284"/>
              <a:gd name="connsiteX6" fmla="*/ 1203 w 2734046"/>
              <a:gd name="connsiteY6" fmla="*/ 576090 h 589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4046" h="589284">
                <a:moveTo>
                  <a:pt x="1203" y="576090"/>
                </a:moveTo>
                <a:cubicBezTo>
                  <a:pt x="-2448" y="340263"/>
                  <a:pt x="3563" y="264469"/>
                  <a:pt x="1609" y="0"/>
                </a:cubicBezTo>
                <a:lnTo>
                  <a:pt x="2439404" y="0"/>
                </a:lnTo>
                <a:cubicBezTo>
                  <a:pt x="2602130" y="0"/>
                  <a:pt x="2734046" y="131916"/>
                  <a:pt x="2734046" y="294642"/>
                </a:cubicBezTo>
                <a:lnTo>
                  <a:pt x="2734046" y="294642"/>
                </a:lnTo>
                <a:cubicBezTo>
                  <a:pt x="2734046" y="457368"/>
                  <a:pt x="2602130" y="589284"/>
                  <a:pt x="2439404" y="589284"/>
                </a:cubicBezTo>
                <a:lnTo>
                  <a:pt x="1203" y="576090"/>
                </a:lnTo>
                <a:close/>
              </a:path>
            </a:pathLst>
          </a:custGeom>
          <a:solidFill>
            <a:srgbClr val="E46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66"/>
              </a:solidFill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BE3F28C2-50F5-48DE-AD41-44574A366F68}"/>
              </a:ext>
            </a:extLst>
          </p:cNvPr>
          <p:cNvSpPr txBox="1"/>
          <p:nvPr/>
        </p:nvSpPr>
        <p:spPr>
          <a:xfrm>
            <a:off x="1" y="1208269"/>
            <a:ext cx="2729516" cy="602222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ผังงาน (</a:t>
            </a:r>
            <a:r>
              <a: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Flowchart)</a:t>
            </a:r>
          </a:p>
        </p:txBody>
      </p:sp>
      <p:pic>
        <p:nvPicPr>
          <p:cNvPr id="133" name="Picture 132">
            <a:extLst>
              <a:ext uri="{FF2B5EF4-FFF2-40B4-BE49-F238E27FC236}">
                <a16:creationId xmlns:a16="http://schemas.microsoft.com/office/drawing/2014/main" id="{CEB03B39-EAF1-456F-B65E-CDF7E2ED7C70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157" y="3519093"/>
            <a:ext cx="2307503" cy="3358524"/>
          </a:xfrm>
          <a:prstGeom prst="rect">
            <a:avLst/>
          </a:prstGeom>
        </p:spPr>
      </p:pic>
      <p:sp>
        <p:nvSpPr>
          <p:cNvPr id="134" name="Rectangle 133">
            <a:extLst>
              <a:ext uri="{FF2B5EF4-FFF2-40B4-BE49-F238E27FC236}">
                <a16:creationId xmlns:a16="http://schemas.microsoft.com/office/drawing/2014/main" id="{1E937AFE-0E58-49EB-8FBB-BA99D3684899}"/>
              </a:ext>
            </a:extLst>
          </p:cNvPr>
          <p:cNvSpPr/>
          <p:nvPr/>
        </p:nvSpPr>
        <p:spPr>
          <a:xfrm>
            <a:off x="148853" y="1923119"/>
            <a:ext cx="405149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solidFill>
                  <a:schemeClr val="accent6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คือ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>
                <a:solidFill>
                  <a:schemeClr val="accent6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รูปแบบภาษาที่มีการใช้ภาพสัญลักษณ์เพื่อช่วยลำดับแนวความคิด ทำให้เข้าใจการทำงานของโปรแกรม ดังนี้ 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2" name="Graphic 71">
            <a:extLst>
              <a:ext uri="{FF2B5EF4-FFF2-40B4-BE49-F238E27FC236}">
                <a16:creationId xmlns:a16="http://schemas.microsoft.com/office/drawing/2014/main" id="{940FA171-DCDC-411C-B988-5FFD589216F0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 rot="1093814">
            <a:off x="4755613" y="1785159"/>
            <a:ext cx="276208" cy="349864"/>
          </a:xfrm>
          <a:prstGeom prst="rect">
            <a:avLst/>
          </a:prstGeom>
        </p:spPr>
      </p:pic>
      <p:sp>
        <p:nvSpPr>
          <p:cNvPr id="76" name="Rectangle: Top Corners Rounded 75">
            <a:extLst>
              <a:ext uri="{FF2B5EF4-FFF2-40B4-BE49-F238E27FC236}">
                <a16:creationId xmlns:a16="http://schemas.microsoft.com/office/drawing/2014/main" id="{FBBF05AD-FA06-4ABD-9EED-9EBBE1DC4326}"/>
              </a:ext>
            </a:extLst>
          </p:cNvPr>
          <p:cNvSpPr/>
          <p:nvPr/>
        </p:nvSpPr>
        <p:spPr>
          <a:xfrm rot="5400000">
            <a:off x="8726906" y="-526179"/>
            <a:ext cx="379769" cy="4682639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: Top Corners Rounded 76">
            <a:extLst>
              <a:ext uri="{FF2B5EF4-FFF2-40B4-BE49-F238E27FC236}">
                <a16:creationId xmlns:a16="http://schemas.microsoft.com/office/drawing/2014/main" id="{4372A55F-DEE8-43ED-8776-37567AD03D78}"/>
              </a:ext>
            </a:extLst>
          </p:cNvPr>
          <p:cNvSpPr/>
          <p:nvPr/>
        </p:nvSpPr>
        <p:spPr>
          <a:xfrm rot="5400000">
            <a:off x="8726472" y="-48151"/>
            <a:ext cx="379769" cy="4682639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ADD9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: Top Corners Rounded 77">
            <a:extLst>
              <a:ext uri="{FF2B5EF4-FFF2-40B4-BE49-F238E27FC236}">
                <a16:creationId xmlns:a16="http://schemas.microsoft.com/office/drawing/2014/main" id="{D90FED14-CF7C-4955-BF27-B4BBD30DC322}"/>
              </a:ext>
            </a:extLst>
          </p:cNvPr>
          <p:cNvSpPr/>
          <p:nvPr/>
        </p:nvSpPr>
        <p:spPr>
          <a:xfrm rot="5400000">
            <a:off x="8726472" y="446095"/>
            <a:ext cx="379769" cy="4682639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: Top Corners Rounded 78">
            <a:extLst>
              <a:ext uri="{FF2B5EF4-FFF2-40B4-BE49-F238E27FC236}">
                <a16:creationId xmlns:a16="http://schemas.microsoft.com/office/drawing/2014/main" id="{6894F4C5-F28F-43A6-A39C-956AE8BE90C3}"/>
              </a:ext>
            </a:extLst>
          </p:cNvPr>
          <p:cNvSpPr/>
          <p:nvPr/>
        </p:nvSpPr>
        <p:spPr>
          <a:xfrm rot="5400000">
            <a:off x="8726038" y="924123"/>
            <a:ext cx="379769" cy="4682639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ADD9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: Top Corners Rounded 79">
            <a:extLst>
              <a:ext uri="{FF2B5EF4-FFF2-40B4-BE49-F238E27FC236}">
                <a16:creationId xmlns:a16="http://schemas.microsoft.com/office/drawing/2014/main" id="{5C345FE6-5219-4809-8FAC-4990FF3B9B83}"/>
              </a:ext>
            </a:extLst>
          </p:cNvPr>
          <p:cNvSpPr/>
          <p:nvPr/>
        </p:nvSpPr>
        <p:spPr>
          <a:xfrm rot="5400000">
            <a:off x="8726038" y="1424697"/>
            <a:ext cx="379769" cy="4682639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: Top Corners Rounded 80">
            <a:extLst>
              <a:ext uri="{FF2B5EF4-FFF2-40B4-BE49-F238E27FC236}">
                <a16:creationId xmlns:a16="http://schemas.microsoft.com/office/drawing/2014/main" id="{F5F0312D-E1CD-45C5-BE9C-DBF92DC9EBD1}"/>
              </a:ext>
            </a:extLst>
          </p:cNvPr>
          <p:cNvSpPr/>
          <p:nvPr/>
        </p:nvSpPr>
        <p:spPr>
          <a:xfrm rot="5400000">
            <a:off x="8697120" y="1917200"/>
            <a:ext cx="379769" cy="4682639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ADD9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: Top Corners Rounded 81">
            <a:extLst>
              <a:ext uri="{FF2B5EF4-FFF2-40B4-BE49-F238E27FC236}">
                <a16:creationId xmlns:a16="http://schemas.microsoft.com/office/drawing/2014/main" id="{09DE3962-B1DF-478A-92C7-633ED13F9D2B}"/>
              </a:ext>
            </a:extLst>
          </p:cNvPr>
          <p:cNvSpPr/>
          <p:nvPr/>
        </p:nvSpPr>
        <p:spPr>
          <a:xfrm rot="5400000">
            <a:off x="8697119" y="2419606"/>
            <a:ext cx="379769" cy="4682639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: Top Corners Rounded 82">
            <a:extLst>
              <a:ext uri="{FF2B5EF4-FFF2-40B4-BE49-F238E27FC236}">
                <a16:creationId xmlns:a16="http://schemas.microsoft.com/office/drawing/2014/main" id="{0AF880FC-B161-45EA-BA42-3E4B3DE45B0A}"/>
              </a:ext>
            </a:extLst>
          </p:cNvPr>
          <p:cNvSpPr/>
          <p:nvPr/>
        </p:nvSpPr>
        <p:spPr>
          <a:xfrm rot="5400000">
            <a:off x="8712701" y="2947916"/>
            <a:ext cx="379769" cy="4682639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ADD9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: Top Corners Rounded 83">
            <a:extLst>
              <a:ext uri="{FF2B5EF4-FFF2-40B4-BE49-F238E27FC236}">
                <a16:creationId xmlns:a16="http://schemas.microsoft.com/office/drawing/2014/main" id="{8BAFEA3D-97C9-4470-96E0-49F7DBBD603F}"/>
              </a:ext>
            </a:extLst>
          </p:cNvPr>
          <p:cNvSpPr/>
          <p:nvPr/>
        </p:nvSpPr>
        <p:spPr>
          <a:xfrm rot="5400000">
            <a:off x="8681537" y="3460122"/>
            <a:ext cx="379769" cy="4682639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: Top Corners Rounded 85">
            <a:extLst>
              <a:ext uri="{FF2B5EF4-FFF2-40B4-BE49-F238E27FC236}">
                <a16:creationId xmlns:a16="http://schemas.microsoft.com/office/drawing/2014/main" id="{708A6311-EEFE-4930-AA6A-FBCA430DC5A6}"/>
              </a:ext>
            </a:extLst>
          </p:cNvPr>
          <p:cNvSpPr/>
          <p:nvPr/>
        </p:nvSpPr>
        <p:spPr>
          <a:xfrm rot="5400000">
            <a:off x="8697119" y="3988432"/>
            <a:ext cx="379769" cy="4682639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ADD9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>
            <a:hlinkClick r:id="rId31" action="ppaction://hlinksldjump"/>
            <a:extLst>
              <a:ext uri="{FF2B5EF4-FFF2-40B4-BE49-F238E27FC236}">
                <a16:creationId xmlns:a16="http://schemas.microsoft.com/office/drawing/2014/main" id="{DCF39A63-35A2-4974-8076-1356F49D1C80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130298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18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5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375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/>
      <p:bldP spid="134" grpId="0"/>
      <p:bldP spid="76" grpId="1" animBg="1"/>
      <p:bldP spid="77" grpId="1" animBg="1"/>
      <p:bldP spid="78" grpId="1" animBg="1"/>
      <p:bldP spid="79" grpId="1" animBg="1"/>
      <p:bldP spid="80" grpId="1" animBg="1"/>
      <p:bldP spid="81" grpId="1" animBg="1"/>
      <p:bldP spid="82" grpId="1" animBg="1"/>
      <p:bldP spid="83" grpId="1" animBg="1"/>
      <p:bldP spid="84" grpId="1" animBg="1"/>
      <p:bldP spid="8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3" action="ppaction://hlinksldjump"/>
            <a:extLst>
              <a:ext uri="{FF2B5EF4-FFF2-40B4-BE49-F238E27FC236}">
                <a16:creationId xmlns:a16="http://schemas.microsoft.com/office/drawing/2014/main" id="{A68A8514-78E7-40B9-A67A-7700FBED34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736" y="4736752"/>
            <a:ext cx="4527421" cy="898077"/>
          </a:xfrm>
          <a:prstGeom prst="rect">
            <a:avLst/>
          </a:prstGeom>
        </p:spPr>
      </p:pic>
      <p:pic>
        <p:nvPicPr>
          <p:cNvPr id="18" name="Picture 17">
            <a:hlinkClick r:id="rId5" action="ppaction://hlinksldjump"/>
            <a:extLst>
              <a:ext uri="{FF2B5EF4-FFF2-40B4-BE49-F238E27FC236}">
                <a16:creationId xmlns:a16="http://schemas.microsoft.com/office/drawing/2014/main" id="{80D6ED5B-4116-44E1-AE7C-D1726F9DFA5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470" y="3965712"/>
            <a:ext cx="4576443" cy="905077"/>
          </a:xfrm>
          <a:prstGeom prst="rect">
            <a:avLst/>
          </a:prstGeom>
        </p:spPr>
      </p:pic>
      <p:pic>
        <p:nvPicPr>
          <p:cNvPr id="7" name="Picture 6">
            <a:hlinkClick r:id="rId7" action="ppaction://hlinksldjump"/>
            <a:extLst>
              <a:ext uri="{FF2B5EF4-FFF2-40B4-BE49-F238E27FC236}">
                <a16:creationId xmlns:a16="http://schemas.microsoft.com/office/drawing/2014/main" id="{F38D6516-82EA-41DB-8BF2-F0B790FD0F8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308" y="3187700"/>
            <a:ext cx="4549770" cy="90251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2D3B4397-B341-4DD5-845A-7981433A7B1E}"/>
              </a:ext>
            </a:extLst>
          </p:cNvPr>
          <p:cNvGrpSpPr/>
          <p:nvPr/>
        </p:nvGrpSpPr>
        <p:grpSpPr>
          <a:xfrm>
            <a:off x="5735418" y="1579179"/>
            <a:ext cx="6230456" cy="4857863"/>
            <a:chOff x="-1500554" y="656492"/>
            <a:chExt cx="5791200" cy="5668221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0741F740-E3F1-427E-94C2-2AA59A353CE7}"/>
                </a:ext>
              </a:extLst>
            </p:cNvPr>
            <p:cNvSpPr/>
            <p:nvPr/>
          </p:nvSpPr>
          <p:spPr>
            <a:xfrm>
              <a:off x="-1500554" y="656492"/>
              <a:ext cx="5791200" cy="5668221"/>
            </a:xfrm>
            <a:prstGeom prst="roundRect">
              <a:avLst>
                <a:gd name="adj" fmla="val 8114"/>
              </a:avLst>
            </a:prstGeom>
            <a:solidFill>
              <a:srgbClr val="C6C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D9C30489-BB07-413D-AB94-68A702C625DF}"/>
                </a:ext>
              </a:extLst>
            </p:cNvPr>
            <p:cNvSpPr/>
            <p:nvPr/>
          </p:nvSpPr>
          <p:spPr>
            <a:xfrm>
              <a:off x="-1500554" y="656492"/>
              <a:ext cx="5791200" cy="5612867"/>
            </a:xfrm>
            <a:prstGeom prst="roundRect">
              <a:avLst>
                <a:gd name="adj" fmla="val 8091"/>
              </a:avLst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3DC2818C-8BA9-4A09-A649-4979578E22FA}"/>
                </a:ext>
              </a:extLst>
            </p:cNvPr>
            <p:cNvSpPr/>
            <p:nvPr/>
          </p:nvSpPr>
          <p:spPr>
            <a:xfrm>
              <a:off x="-1401889" y="771147"/>
              <a:ext cx="5553830" cy="5353528"/>
            </a:xfrm>
            <a:prstGeom prst="roundRect">
              <a:avLst>
                <a:gd name="adj" fmla="val 7513"/>
              </a:avLst>
            </a:prstGeom>
            <a:solidFill>
              <a:srgbClr val="C6C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2C7F9FBB-DD82-45A2-9F65-1A6F8A56799A}"/>
                </a:ext>
              </a:extLst>
            </p:cNvPr>
            <p:cNvSpPr/>
            <p:nvPr/>
          </p:nvSpPr>
          <p:spPr>
            <a:xfrm>
              <a:off x="-1299155" y="832710"/>
              <a:ext cx="5361383" cy="5215864"/>
            </a:xfrm>
            <a:prstGeom prst="roundRect">
              <a:avLst>
                <a:gd name="adj" fmla="val 7147"/>
              </a:avLst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9BB5D83-7516-4585-A814-38072B61225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795F591-55F8-4E3B-8C08-C128489F996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7C25E2DA-CBF1-43C3-8032-B4B436BEAA9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093814">
            <a:off x="660518" y="3465980"/>
            <a:ext cx="367638" cy="465676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139CBF8C-4ACD-434E-B594-9990952B827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093814">
            <a:off x="654092" y="4263145"/>
            <a:ext cx="367638" cy="465676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B6F3D3C7-CEE4-4994-BA2F-9CFB1EFD93E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093814">
            <a:off x="645689" y="5030081"/>
            <a:ext cx="367638" cy="46567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8248BBD-E42B-4EF4-B3DF-1F98E7A4D63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2992" y="116236"/>
            <a:ext cx="6151397" cy="810838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4FB7885B-AABE-4067-9470-7D3F7ABB825A}"/>
              </a:ext>
            </a:extLst>
          </p:cNvPr>
          <p:cNvGrpSpPr/>
          <p:nvPr/>
        </p:nvGrpSpPr>
        <p:grpSpPr>
          <a:xfrm>
            <a:off x="-3269" y="1043170"/>
            <a:ext cx="5589462" cy="2125683"/>
            <a:chOff x="-3269" y="1043170"/>
            <a:chExt cx="5589462" cy="2125683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FC24F33-F57A-49D9-9CC3-89FF8466BB30}"/>
                </a:ext>
              </a:extLst>
            </p:cNvPr>
            <p:cNvSpPr txBox="1"/>
            <p:nvPr/>
          </p:nvSpPr>
          <p:spPr>
            <a:xfrm>
              <a:off x="271355" y="1766412"/>
              <a:ext cx="5314838" cy="1402441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การเขียนผังงานจะเขียนในลักษณะของบนลงล่าง หรือ ซ้ายไปขวาโดยมี</a:t>
              </a:r>
              <a:r>
                <a:rPr lang="th-TH" sz="2800" b="1" dirty="0">
                  <a:solidFill>
                    <a:srgbClr val="E46C0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รูปแบบการเขียนผังงาน 3 ลักษณะ </a:t>
              </a:r>
            </a:p>
            <a:p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3" name="Rectangle: Rounded Corners 77">
              <a:extLst>
                <a:ext uri="{FF2B5EF4-FFF2-40B4-BE49-F238E27FC236}">
                  <a16:creationId xmlns:a16="http://schemas.microsoft.com/office/drawing/2014/main" id="{9CFA1270-0669-4382-8A1E-F124E2B1840F}"/>
                </a:ext>
              </a:extLst>
            </p:cNvPr>
            <p:cNvSpPr/>
            <p:nvPr/>
          </p:nvSpPr>
          <p:spPr>
            <a:xfrm>
              <a:off x="-3269" y="1043170"/>
              <a:ext cx="3030796" cy="604995"/>
            </a:xfrm>
            <a:custGeom>
              <a:avLst/>
              <a:gdLst>
                <a:gd name="connsiteX0" fmla="*/ 0 w 3400247"/>
                <a:gd name="connsiteY0" fmla="*/ 294642 h 589284"/>
                <a:gd name="connsiteX1" fmla="*/ 294642 w 3400247"/>
                <a:gd name="connsiteY1" fmla="*/ 0 h 589284"/>
                <a:gd name="connsiteX2" fmla="*/ 3105605 w 3400247"/>
                <a:gd name="connsiteY2" fmla="*/ 0 h 589284"/>
                <a:gd name="connsiteX3" fmla="*/ 3400247 w 3400247"/>
                <a:gd name="connsiteY3" fmla="*/ 294642 h 589284"/>
                <a:gd name="connsiteX4" fmla="*/ 3400247 w 3400247"/>
                <a:gd name="connsiteY4" fmla="*/ 294642 h 589284"/>
                <a:gd name="connsiteX5" fmla="*/ 3105605 w 3400247"/>
                <a:gd name="connsiteY5" fmla="*/ 589284 h 589284"/>
                <a:gd name="connsiteX6" fmla="*/ 294642 w 3400247"/>
                <a:gd name="connsiteY6" fmla="*/ 589284 h 589284"/>
                <a:gd name="connsiteX7" fmla="*/ 0 w 3400247"/>
                <a:gd name="connsiteY7" fmla="*/ 294642 h 589284"/>
                <a:gd name="connsiteX0" fmla="*/ 351370 w 3456975"/>
                <a:gd name="connsiteY0" fmla="*/ 589284 h 589284"/>
                <a:gd name="connsiteX1" fmla="*/ 351370 w 3456975"/>
                <a:gd name="connsiteY1" fmla="*/ 0 h 589284"/>
                <a:gd name="connsiteX2" fmla="*/ 3162333 w 3456975"/>
                <a:gd name="connsiteY2" fmla="*/ 0 h 589284"/>
                <a:gd name="connsiteX3" fmla="*/ 3456975 w 3456975"/>
                <a:gd name="connsiteY3" fmla="*/ 294642 h 589284"/>
                <a:gd name="connsiteX4" fmla="*/ 3456975 w 3456975"/>
                <a:gd name="connsiteY4" fmla="*/ 294642 h 589284"/>
                <a:gd name="connsiteX5" fmla="*/ 3162333 w 3456975"/>
                <a:gd name="connsiteY5" fmla="*/ 589284 h 589284"/>
                <a:gd name="connsiteX6" fmla="*/ 351370 w 3456975"/>
                <a:gd name="connsiteY6" fmla="*/ 589284 h 589284"/>
                <a:gd name="connsiteX0" fmla="*/ 355199 w 3460804"/>
                <a:gd name="connsiteY0" fmla="*/ 589284 h 589284"/>
                <a:gd name="connsiteX1" fmla="*/ 355199 w 3460804"/>
                <a:gd name="connsiteY1" fmla="*/ 0 h 589284"/>
                <a:gd name="connsiteX2" fmla="*/ 3166162 w 3460804"/>
                <a:gd name="connsiteY2" fmla="*/ 0 h 589284"/>
                <a:gd name="connsiteX3" fmla="*/ 3460804 w 3460804"/>
                <a:gd name="connsiteY3" fmla="*/ 294642 h 589284"/>
                <a:gd name="connsiteX4" fmla="*/ 3460804 w 3460804"/>
                <a:gd name="connsiteY4" fmla="*/ 294642 h 589284"/>
                <a:gd name="connsiteX5" fmla="*/ 3166162 w 3460804"/>
                <a:gd name="connsiteY5" fmla="*/ 589284 h 589284"/>
                <a:gd name="connsiteX6" fmla="*/ 355199 w 3460804"/>
                <a:gd name="connsiteY6" fmla="*/ 589284 h 589284"/>
                <a:gd name="connsiteX0" fmla="*/ 209860 w 3315465"/>
                <a:gd name="connsiteY0" fmla="*/ 1005656 h 1005656"/>
                <a:gd name="connsiteX1" fmla="*/ 209860 w 3315465"/>
                <a:gd name="connsiteY1" fmla="*/ 416372 h 1005656"/>
                <a:gd name="connsiteX2" fmla="*/ 3020823 w 3315465"/>
                <a:gd name="connsiteY2" fmla="*/ 416372 h 1005656"/>
                <a:gd name="connsiteX3" fmla="*/ 3315465 w 3315465"/>
                <a:gd name="connsiteY3" fmla="*/ 711014 h 1005656"/>
                <a:gd name="connsiteX4" fmla="*/ 3315465 w 3315465"/>
                <a:gd name="connsiteY4" fmla="*/ 711014 h 1005656"/>
                <a:gd name="connsiteX5" fmla="*/ 3020823 w 3315465"/>
                <a:gd name="connsiteY5" fmla="*/ 1005656 h 1005656"/>
                <a:gd name="connsiteX6" fmla="*/ 209860 w 3315465"/>
                <a:gd name="connsiteY6" fmla="*/ 1005656 h 1005656"/>
                <a:gd name="connsiteX0" fmla="*/ 208220 w 3313825"/>
                <a:gd name="connsiteY0" fmla="*/ 1005656 h 1005656"/>
                <a:gd name="connsiteX1" fmla="*/ 208220 w 3313825"/>
                <a:gd name="connsiteY1" fmla="*/ 416372 h 1005656"/>
                <a:gd name="connsiteX2" fmla="*/ 3019183 w 3313825"/>
                <a:gd name="connsiteY2" fmla="*/ 416372 h 1005656"/>
                <a:gd name="connsiteX3" fmla="*/ 3313825 w 3313825"/>
                <a:gd name="connsiteY3" fmla="*/ 711014 h 1005656"/>
                <a:gd name="connsiteX4" fmla="*/ 3313825 w 3313825"/>
                <a:gd name="connsiteY4" fmla="*/ 711014 h 1005656"/>
                <a:gd name="connsiteX5" fmla="*/ 3019183 w 3313825"/>
                <a:gd name="connsiteY5" fmla="*/ 1005656 h 1005656"/>
                <a:gd name="connsiteX6" fmla="*/ 208220 w 3313825"/>
                <a:gd name="connsiteY6" fmla="*/ 1005656 h 1005656"/>
                <a:gd name="connsiteX0" fmla="*/ 208220 w 3313825"/>
                <a:gd name="connsiteY0" fmla="*/ 589284 h 589284"/>
                <a:gd name="connsiteX1" fmla="*/ 208220 w 3313825"/>
                <a:gd name="connsiteY1" fmla="*/ 0 h 589284"/>
                <a:gd name="connsiteX2" fmla="*/ 3019183 w 3313825"/>
                <a:gd name="connsiteY2" fmla="*/ 0 h 589284"/>
                <a:gd name="connsiteX3" fmla="*/ 3313825 w 3313825"/>
                <a:gd name="connsiteY3" fmla="*/ 294642 h 589284"/>
                <a:gd name="connsiteX4" fmla="*/ 3313825 w 3313825"/>
                <a:gd name="connsiteY4" fmla="*/ 294642 h 589284"/>
                <a:gd name="connsiteX5" fmla="*/ 3019183 w 3313825"/>
                <a:gd name="connsiteY5" fmla="*/ 589284 h 589284"/>
                <a:gd name="connsiteX6" fmla="*/ 208220 w 3313825"/>
                <a:gd name="connsiteY6" fmla="*/ 589284 h 589284"/>
                <a:gd name="connsiteX0" fmla="*/ 0 w 3105605"/>
                <a:gd name="connsiteY0" fmla="*/ 589284 h 589284"/>
                <a:gd name="connsiteX1" fmla="*/ 0 w 3105605"/>
                <a:gd name="connsiteY1" fmla="*/ 0 h 589284"/>
                <a:gd name="connsiteX2" fmla="*/ 2810963 w 3105605"/>
                <a:gd name="connsiteY2" fmla="*/ 0 h 589284"/>
                <a:gd name="connsiteX3" fmla="*/ 3105605 w 3105605"/>
                <a:gd name="connsiteY3" fmla="*/ 294642 h 589284"/>
                <a:gd name="connsiteX4" fmla="*/ 3105605 w 3105605"/>
                <a:gd name="connsiteY4" fmla="*/ 294642 h 589284"/>
                <a:gd name="connsiteX5" fmla="*/ 2810963 w 3105605"/>
                <a:gd name="connsiteY5" fmla="*/ 589284 h 589284"/>
                <a:gd name="connsiteX6" fmla="*/ 0 w 3105605"/>
                <a:gd name="connsiteY6" fmla="*/ 589284 h 589284"/>
                <a:gd name="connsiteX0" fmla="*/ 0 w 3105605"/>
                <a:gd name="connsiteY0" fmla="*/ 598711 h 598711"/>
                <a:gd name="connsiteX1" fmla="*/ 69130 w 3105605"/>
                <a:gd name="connsiteY1" fmla="*/ 0 h 598711"/>
                <a:gd name="connsiteX2" fmla="*/ 2810963 w 3105605"/>
                <a:gd name="connsiteY2" fmla="*/ 9427 h 598711"/>
                <a:gd name="connsiteX3" fmla="*/ 3105605 w 3105605"/>
                <a:gd name="connsiteY3" fmla="*/ 304069 h 598711"/>
                <a:gd name="connsiteX4" fmla="*/ 3105605 w 3105605"/>
                <a:gd name="connsiteY4" fmla="*/ 304069 h 598711"/>
                <a:gd name="connsiteX5" fmla="*/ 2810963 w 3105605"/>
                <a:gd name="connsiteY5" fmla="*/ 598711 h 598711"/>
                <a:gd name="connsiteX6" fmla="*/ 0 w 3105605"/>
                <a:gd name="connsiteY6" fmla="*/ 598711 h 598711"/>
                <a:gd name="connsiteX0" fmla="*/ 6284 w 3036475"/>
                <a:gd name="connsiteY0" fmla="*/ 604995 h 604995"/>
                <a:gd name="connsiteX1" fmla="*/ 0 w 3036475"/>
                <a:gd name="connsiteY1" fmla="*/ 0 h 604995"/>
                <a:gd name="connsiteX2" fmla="*/ 2741833 w 3036475"/>
                <a:gd name="connsiteY2" fmla="*/ 9427 h 604995"/>
                <a:gd name="connsiteX3" fmla="*/ 3036475 w 3036475"/>
                <a:gd name="connsiteY3" fmla="*/ 304069 h 604995"/>
                <a:gd name="connsiteX4" fmla="*/ 3036475 w 3036475"/>
                <a:gd name="connsiteY4" fmla="*/ 304069 h 604995"/>
                <a:gd name="connsiteX5" fmla="*/ 2741833 w 3036475"/>
                <a:gd name="connsiteY5" fmla="*/ 598711 h 604995"/>
                <a:gd name="connsiteX6" fmla="*/ 6284 w 3036475"/>
                <a:gd name="connsiteY6" fmla="*/ 604995 h 604995"/>
                <a:gd name="connsiteX0" fmla="*/ 605 w 3030796"/>
                <a:gd name="connsiteY0" fmla="*/ 604995 h 604995"/>
                <a:gd name="connsiteX1" fmla="*/ 605 w 3030796"/>
                <a:gd name="connsiteY1" fmla="*/ 0 h 604995"/>
                <a:gd name="connsiteX2" fmla="*/ 2736154 w 3030796"/>
                <a:gd name="connsiteY2" fmla="*/ 9427 h 604995"/>
                <a:gd name="connsiteX3" fmla="*/ 3030796 w 3030796"/>
                <a:gd name="connsiteY3" fmla="*/ 304069 h 604995"/>
                <a:gd name="connsiteX4" fmla="*/ 3030796 w 3030796"/>
                <a:gd name="connsiteY4" fmla="*/ 304069 h 604995"/>
                <a:gd name="connsiteX5" fmla="*/ 2736154 w 3030796"/>
                <a:gd name="connsiteY5" fmla="*/ 598711 h 604995"/>
                <a:gd name="connsiteX6" fmla="*/ 605 w 3030796"/>
                <a:gd name="connsiteY6" fmla="*/ 604995 h 60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0796" h="604995">
                  <a:moveTo>
                    <a:pt x="605" y="604995"/>
                  </a:moveTo>
                  <a:cubicBezTo>
                    <a:pt x="-1490" y="403330"/>
                    <a:pt x="2700" y="201665"/>
                    <a:pt x="605" y="0"/>
                  </a:cubicBezTo>
                  <a:lnTo>
                    <a:pt x="2736154" y="9427"/>
                  </a:lnTo>
                  <a:cubicBezTo>
                    <a:pt x="2898880" y="9427"/>
                    <a:pt x="3030796" y="141343"/>
                    <a:pt x="3030796" y="304069"/>
                  </a:cubicBezTo>
                  <a:lnTo>
                    <a:pt x="3030796" y="304069"/>
                  </a:lnTo>
                  <a:cubicBezTo>
                    <a:pt x="3030796" y="466795"/>
                    <a:pt x="2898880" y="598711"/>
                    <a:pt x="2736154" y="598711"/>
                  </a:cubicBezTo>
                  <a:lnTo>
                    <a:pt x="605" y="604995"/>
                  </a:lnTo>
                  <a:close/>
                </a:path>
              </a:pathLst>
            </a:custGeom>
            <a:solidFill>
              <a:srgbClr val="E46C0A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66"/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8AF2220-7009-446E-B9DA-B8DE615CC680}"/>
                </a:ext>
              </a:extLst>
            </p:cNvPr>
            <p:cNvSpPr txBox="1"/>
            <p:nvPr/>
          </p:nvSpPr>
          <p:spPr>
            <a:xfrm>
              <a:off x="18768" y="1080622"/>
              <a:ext cx="3153786" cy="602222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รูปแบบการเขียนผังงาน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600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75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hlinkClick r:id="rId3" action="ppaction://hlinksldjump"/>
            <a:extLst>
              <a:ext uri="{FF2B5EF4-FFF2-40B4-BE49-F238E27FC236}">
                <a16:creationId xmlns:a16="http://schemas.microsoft.com/office/drawing/2014/main" id="{572603E6-CD30-44A7-A897-FA7199EDCF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470" y="3977596"/>
            <a:ext cx="4612867" cy="912281"/>
          </a:xfrm>
          <a:prstGeom prst="rect">
            <a:avLst/>
          </a:prstGeom>
        </p:spPr>
      </p:pic>
      <p:pic>
        <p:nvPicPr>
          <p:cNvPr id="59" name="Picture 58">
            <a:hlinkClick r:id="rId5" action="ppaction://hlinksldjump"/>
            <a:extLst>
              <a:ext uri="{FF2B5EF4-FFF2-40B4-BE49-F238E27FC236}">
                <a16:creationId xmlns:a16="http://schemas.microsoft.com/office/drawing/2014/main" id="{D1D457CE-EF8A-4A49-8BDB-681ED90A7D4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888" y="4749452"/>
            <a:ext cx="4549771" cy="90251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7F05E69D-97D8-4882-BA82-98ABC0066227}"/>
              </a:ext>
            </a:extLst>
          </p:cNvPr>
          <p:cNvGrpSpPr/>
          <p:nvPr/>
        </p:nvGrpSpPr>
        <p:grpSpPr>
          <a:xfrm>
            <a:off x="5735418" y="1579179"/>
            <a:ext cx="6230456" cy="4857863"/>
            <a:chOff x="-1500554" y="656492"/>
            <a:chExt cx="5791200" cy="5668221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F3B76839-3C79-4D01-9C95-C23FA8B8DCAD}"/>
                </a:ext>
              </a:extLst>
            </p:cNvPr>
            <p:cNvSpPr/>
            <p:nvPr/>
          </p:nvSpPr>
          <p:spPr>
            <a:xfrm>
              <a:off x="-1500554" y="656492"/>
              <a:ext cx="5791200" cy="5668221"/>
            </a:xfrm>
            <a:prstGeom prst="roundRect">
              <a:avLst>
                <a:gd name="adj" fmla="val 8114"/>
              </a:avLst>
            </a:prstGeom>
            <a:solidFill>
              <a:srgbClr val="C6C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17771D63-1A50-4A2F-BC54-6C8EFDFB17F9}"/>
                </a:ext>
              </a:extLst>
            </p:cNvPr>
            <p:cNvSpPr/>
            <p:nvPr/>
          </p:nvSpPr>
          <p:spPr>
            <a:xfrm>
              <a:off x="-1500554" y="656492"/>
              <a:ext cx="5791200" cy="5612867"/>
            </a:xfrm>
            <a:prstGeom prst="roundRect">
              <a:avLst>
                <a:gd name="adj" fmla="val 8091"/>
              </a:avLst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9AE6C043-4427-4D46-8A75-B60D4FF4B98D}"/>
                </a:ext>
              </a:extLst>
            </p:cNvPr>
            <p:cNvSpPr/>
            <p:nvPr/>
          </p:nvSpPr>
          <p:spPr>
            <a:xfrm>
              <a:off x="-1401889" y="771147"/>
              <a:ext cx="5553830" cy="5353528"/>
            </a:xfrm>
            <a:prstGeom prst="roundRect">
              <a:avLst>
                <a:gd name="adj" fmla="val 7513"/>
              </a:avLst>
            </a:prstGeom>
            <a:solidFill>
              <a:srgbClr val="C6C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80091658-B6E4-4961-A142-A7CCA6A6C831}"/>
                </a:ext>
              </a:extLst>
            </p:cNvPr>
            <p:cNvSpPr/>
            <p:nvPr/>
          </p:nvSpPr>
          <p:spPr>
            <a:xfrm>
              <a:off x="-1299155" y="832710"/>
              <a:ext cx="5361383" cy="5215864"/>
            </a:xfrm>
            <a:prstGeom prst="roundRect">
              <a:avLst>
                <a:gd name="adj" fmla="val 7147"/>
              </a:avLst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4" name="Picture 2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092F4DE-F989-4966-AC31-387E3F8044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3A51285-706C-4AD6-B526-42608642D39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AC5C3FC-82B4-45E5-8214-2272B67AC6D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093814">
            <a:off x="654092" y="4275845"/>
            <a:ext cx="367638" cy="465676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127A7737-A372-48D3-9957-FB56BAEFA22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093814">
            <a:off x="645689" y="5042781"/>
            <a:ext cx="367638" cy="465676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ABD4E8CD-4ED2-4BB9-940C-A4DF55029CE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308" y="3200400"/>
            <a:ext cx="4549770" cy="90251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3A86DFD-0052-44A9-95C5-EFBAF6557F7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78131" y="2018332"/>
            <a:ext cx="1255885" cy="410296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CA1C69C-A88D-4530-8B9E-F137A2CC39C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2992" y="116236"/>
            <a:ext cx="6151397" cy="810838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9FDC33F1-5DD7-4489-9CA2-535A13C87ECF}"/>
              </a:ext>
            </a:extLst>
          </p:cNvPr>
          <p:cNvGrpSpPr/>
          <p:nvPr/>
        </p:nvGrpSpPr>
        <p:grpSpPr>
          <a:xfrm>
            <a:off x="-3269" y="1043170"/>
            <a:ext cx="5589462" cy="2125683"/>
            <a:chOff x="-3269" y="1043170"/>
            <a:chExt cx="5589462" cy="2125683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FA6D768-AA01-4A91-8981-739D5C5361E4}"/>
                </a:ext>
              </a:extLst>
            </p:cNvPr>
            <p:cNvSpPr txBox="1"/>
            <p:nvPr/>
          </p:nvSpPr>
          <p:spPr>
            <a:xfrm>
              <a:off x="271355" y="1766412"/>
              <a:ext cx="5314838" cy="1402441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การเขียนผังงานจะเขียนในลักษณะของบนลงล่าง หรือ ซ้ายไปขวาโดยมี</a:t>
              </a:r>
              <a:r>
                <a:rPr lang="th-TH" sz="2800" b="1" dirty="0">
                  <a:solidFill>
                    <a:srgbClr val="E46C0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รูปแบบการเขียนผังงาน 3 ลักษณะ </a:t>
              </a:r>
            </a:p>
            <a:p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: Rounded Corners 77">
              <a:extLst>
                <a:ext uri="{FF2B5EF4-FFF2-40B4-BE49-F238E27FC236}">
                  <a16:creationId xmlns:a16="http://schemas.microsoft.com/office/drawing/2014/main" id="{666C85F6-536D-4A80-8384-FC1676910CC7}"/>
                </a:ext>
              </a:extLst>
            </p:cNvPr>
            <p:cNvSpPr/>
            <p:nvPr/>
          </p:nvSpPr>
          <p:spPr>
            <a:xfrm>
              <a:off x="-3269" y="1043170"/>
              <a:ext cx="3030796" cy="604995"/>
            </a:xfrm>
            <a:custGeom>
              <a:avLst/>
              <a:gdLst>
                <a:gd name="connsiteX0" fmla="*/ 0 w 3400247"/>
                <a:gd name="connsiteY0" fmla="*/ 294642 h 589284"/>
                <a:gd name="connsiteX1" fmla="*/ 294642 w 3400247"/>
                <a:gd name="connsiteY1" fmla="*/ 0 h 589284"/>
                <a:gd name="connsiteX2" fmla="*/ 3105605 w 3400247"/>
                <a:gd name="connsiteY2" fmla="*/ 0 h 589284"/>
                <a:gd name="connsiteX3" fmla="*/ 3400247 w 3400247"/>
                <a:gd name="connsiteY3" fmla="*/ 294642 h 589284"/>
                <a:gd name="connsiteX4" fmla="*/ 3400247 w 3400247"/>
                <a:gd name="connsiteY4" fmla="*/ 294642 h 589284"/>
                <a:gd name="connsiteX5" fmla="*/ 3105605 w 3400247"/>
                <a:gd name="connsiteY5" fmla="*/ 589284 h 589284"/>
                <a:gd name="connsiteX6" fmla="*/ 294642 w 3400247"/>
                <a:gd name="connsiteY6" fmla="*/ 589284 h 589284"/>
                <a:gd name="connsiteX7" fmla="*/ 0 w 3400247"/>
                <a:gd name="connsiteY7" fmla="*/ 294642 h 589284"/>
                <a:gd name="connsiteX0" fmla="*/ 351370 w 3456975"/>
                <a:gd name="connsiteY0" fmla="*/ 589284 h 589284"/>
                <a:gd name="connsiteX1" fmla="*/ 351370 w 3456975"/>
                <a:gd name="connsiteY1" fmla="*/ 0 h 589284"/>
                <a:gd name="connsiteX2" fmla="*/ 3162333 w 3456975"/>
                <a:gd name="connsiteY2" fmla="*/ 0 h 589284"/>
                <a:gd name="connsiteX3" fmla="*/ 3456975 w 3456975"/>
                <a:gd name="connsiteY3" fmla="*/ 294642 h 589284"/>
                <a:gd name="connsiteX4" fmla="*/ 3456975 w 3456975"/>
                <a:gd name="connsiteY4" fmla="*/ 294642 h 589284"/>
                <a:gd name="connsiteX5" fmla="*/ 3162333 w 3456975"/>
                <a:gd name="connsiteY5" fmla="*/ 589284 h 589284"/>
                <a:gd name="connsiteX6" fmla="*/ 351370 w 3456975"/>
                <a:gd name="connsiteY6" fmla="*/ 589284 h 589284"/>
                <a:gd name="connsiteX0" fmla="*/ 355199 w 3460804"/>
                <a:gd name="connsiteY0" fmla="*/ 589284 h 589284"/>
                <a:gd name="connsiteX1" fmla="*/ 355199 w 3460804"/>
                <a:gd name="connsiteY1" fmla="*/ 0 h 589284"/>
                <a:gd name="connsiteX2" fmla="*/ 3166162 w 3460804"/>
                <a:gd name="connsiteY2" fmla="*/ 0 h 589284"/>
                <a:gd name="connsiteX3" fmla="*/ 3460804 w 3460804"/>
                <a:gd name="connsiteY3" fmla="*/ 294642 h 589284"/>
                <a:gd name="connsiteX4" fmla="*/ 3460804 w 3460804"/>
                <a:gd name="connsiteY4" fmla="*/ 294642 h 589284"/>
                <a:gd name="connsiteX5" fmla="*/ 3166162 w 3460804"/>
                <a:gd name="connsiteY5" fmla="*/ 589284 h 589284"/>
                <a:gd name="connsiteX6" fmla="*/ 355199 w 3460804"/>
                <a:gd name="connsiteY6" fmla="*/ 589284 h 589284"/>
                <a:gd name="connsiteX0" fmla="*/ 209860 w 3315465"/>
                <a:gd name="connsiteY0" fmla="*/ 1005656 h 1005656"/>
                <a:gd name="connsiteX1" fmla="*/ 209860 w 3315465"/>
                <a:gd name="connsiteY1" fmla="*/ 416372 h 1005656"/>
                <a:gd name="connsiteX2" fmla="*/ 3020823 w 3315465"/>
                <a:gd name="connsiteY2" fmla="*/ 416372 h 1005656"/>
                <a:gd name="connsiteX3" fmla="*/ 3315465 w 3315465"/>
                <a:gd name="connsiteY3" fmla="*/ 711014 h 1005656"/>
                <a:gd name="connsiteX4" fmla="*/ 3315465 w 3315465"/>
                <a:gd name="connsiteY4" fmla="*/ 711014 h 1005656"/>
                <a:gd name="connsiteX5" fmla="*/ 3020823 w 3315465"/>
                <a:gd name="connsiteY5" fmla="*/ 1005656 h 1005656"/>
                <a:gd name="connsiteX6" fmla="*/ 209860 w 3315465"/>
                <a:gd name="connsiteY6" fmla="*/ 1005656 h 1005656"/>
                <a:gd name="connsiteX0" fmla="*/ 208220 w 3313825"/>
                <a:gd name="connsiteY0" fmla="*/ 1005656 h 1005656"/>
                <a:gd name="connsiteX1" fmla="*/ 208220 w 3313825"/>
                <a:gd name="connsiteY1" fmla="*/ 416372 h 1005656"/>
                <a:gd name="connsiteX2" fmla="*/ 3019183 w 3313825"/>
                <a:gd name="connsiteY2" fmla="*/ 416372 h 1005656"/>
                <a:gd name="connsiteX3" fmla="*/ 3313825 w 3313825"/>
                <a:gd name="connsiteY3" fmla="*/ 711014 h 1005656"/>
                <a:gd name="connsiteX4" fmla="*/ 3313825 w 3313825"/>
                <a:gd name="connsiteY4" fmla="*/ 711014 h 1005656"/>
                <a:gd name="connsiteX5" fmla="*/ 3019183 w 3313825"/>
                <a:gd name="connsiteY5" fmla="*/ 1005656 h 1005656"/>
                <a:gd name="connsiteX6" fmla="*/ 208220 w 3313825"/>
                <a:gd name="connsiteY6" fmla="*/ 1005656 h 1005656"/>
                <a:gd name="connsiteX0" fmla="*/ 208220 w 3313825"/>
                <a:gd name="connsiteY0" fmla="*/ 589284 h 589284"/>
                <a:gd name="connsiteX1" fmla="*/ 208220 w 3313825"/>
                <a:gd name="connsiteY1" fmla="*/ 0 h 589284"/>
                <a:gd name="connsiteX2" fmla="*/ 3019183 w 3313825"/>
                <a:gd name="connsiteY2" fmla="*/ 0 h 589284"/>
                <a:gd name="connsiteX3" fmla="*/ 3313825 w 3313825"/>
                <a:gd name="connsiteY3" fmla="*/ 294642 h 589284"/>
                <a:gd name="connsiteX4" fmla="*/ 3313825 w 3313825"/>
                <a:gd name="connsiteY4" fmla="*/ 294642 h 589284"/>
                <a:gd name="connsiteX5" fmla="*/ 3019183 w 3313825"/>
                <a:gd name="connsiteY5" fmla="*/ 589284 h 589284"/>
                <a:gd name="connsiteX6" fmla="*/ 208220 w 3313825"/>
                <a:gd name="connsiteY6" fmla="*/ 589284 h 589284"/>
                <a:gd name="connsiteX0" fmla="*/ 0 w 3105605"/>
                <a:gd name="connsiteY0" fmla="*/ 589284 h 589284"/>
                <a:gd name="connsiteX1" fmla="*/ 0 w 3105605"/>
                <a:gd name="connsiteY1" fmla="*/ 0 h 589284"/>
                <a:gd name="connsiteX2" fmla="*/ 2810963 w 3105605"/>
                <a:gd name="connsiteY2" fmla="*/ 0 h 589284"/>
                <a:gd name="connsiteX3" fmla="*/ 3105605 w 3105605"/>
                <a:gd name="connsiteY3" fmla="*/ 294642 h 589284"/>
                <a:gd name="connsiteX4" fmla="*/ 3105605 w 3105605"/>
                <a:gd name="connsiteY4" fmla="*/ 294642 h 589284"/>
                <a:gd name="connsiteX5" fmla="*/ 2810963 w 3105605"/>
                <a:gd name="connsiteY5" fmla="*/ 589284 h 589284"/>
                <a:gd name="connsiteX6" fmla="*/ 0 w 3105605"/>
                <a:gd name="connsiteY6" fmla="*/ 589284 h 589284"/>
                <a:gd name="connsiteX0" fmla="*/ 0 w 3105605"/>
                <a:gd name="connsiteY0" fmla="*/ 598711 h 598711"/>
                <a:gd name="connsiteX1" fmla="*/ 69130 w 3105605"/>
                <a:gd name="connsiteY1" fmla="*/ 0 h 598711"/>
                <a:gd name="connsiteX2" fmla="*/ 2810963 w 3105605"/>
                <a:gd name="connsiteY2" fmla="*/ 9427 h 598711"/>
                <a:gd name="connsiteX3" fmla="*/ 3105605 w 3105605"/>
                <a:gd name="connsiteY3" fmla="*/ 304069 h 598711"/>
                <a:gd name="connsiteX4" fmla="*/ 3105605 w 3105605"/>
                <a:gd name="connsiteY4" fmla="*/ 304069 h 598711"/>
                <a:gd name="connsiteX5" fmla="*/ 2810963 w 3105605"/>
                <a:gd name="connsiteY5" fmla="*/ 598711 h 598711"/>
                <a:gd name="connsiteX6" fmla="*/ 0 w 3105605"/>
                <a:gd name="connsiteY6" fmla="*/ 598711 h 598711"/>
                <a:gd name="connsiteX0" fmla="*/ 6284 w 3036475"/>
                <a:gd name="connsiteY0" fmla="*/ 604995 h 604995"/>
                <a:gd name="connsiteX1" fmla="*/ 0 w 3036475"/>
                <a:gd name="connsiteY1" fmla="*/ 0 h 604995"/>
                <a:gd name="connsiteX2" fmla="*/ 2741833 w 3036475"/>
                <a:gd name="connsiteY2" fmla="*/ 9427 h 604995"/>
                <a:gd name="connsiteX3" fmla="*/ 3036475 w 3036475"/>
                <a:gd name="connsiteY3" fmla="*/ 304069 h 604995"/>
                <a:gd name="connsiteX4" fmla="*/ 3036475 w 3036475"/>
                <a:gd name="connsiteY4" fmla="*/ 304069 h 604995"/>
                <a:gd name="connsiteX5" fmla="*/ 2741833 w 3036475"/>
                <a:gd name="connsiteY5" fmla="*/ 598711 h 604995"/>
                <a:gd name="connsiteX6" fmla="*/ 6284 w 3036475"/>
                <a:gd name="connsiteY6" fmla="*/ 604995 h 604995"/>
                <a:gd name="connsiteX0" fmla="*/ 605 w 3030796"/>
                <a:gd name="connsiteY0" fmla="*/ 604995 h 604995"/>
                <a:gd name="connsiteX1" fmla="*/ 605 w 3030796"/>
                <a:gd name="connsiteY1" fmla="*/ 0 h 604995"/>
                <a:gd name="connsiteX2" fmla="*/ 2736154 w 3030796"/>
                <a:gd name="connsiteY2" fmla="*/ 9427 h 604995"/>
                <a:gd name="connsiteX3" fmla="*/ 3030796 w 3030796"/>
                <a:gd name="connsiteY3" fmla="*/ 304069 h 604995"/>
                <a:gd name="connsiteX4" fmla="*/ 3030796 w 3030796"/>
                <a:gd name="connsiteY4" fmla="*/ 304069 h 604995"/>
                <a:gd name="connsiteX5" fmla="*/ 2736154 w 3030796"/>
                <a:gd name="connsiteY5" fmla="*/ 598711 h 604995"/>
                <a:gd name="connsiteX6" fmla="*/ 605 w 3030796"/>
                <a:gd name="connsiteY6" fmla="*/ 604995 h 60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0796" h="604995">
                  <a:moveTo>
                    <a:pt x="605" y="604995"/>
                  </a:moveTo>
                  <a:cubicBezTo>
                    <a:pt x="-1490" y="403330"/>
                    <a:pt x="2700" y="201665"/>
                    <a:pt x="605" y="0"/>
                  </a:cubicBezTo>
                  <a:lnTo>
                    <a:pt x="2736154" y="9427"/>
                  </a:lnTo>
                  <a:cubicBezTo>
                    <a:pt x="2898880" y="9427"/>
                    <a:pt x="3030796" y="141343"/>
                    <a:pt x="3030796" y="304069"/>
                  </a:cubicBezTo>
                  <a:lnTo>
                    <a:pt x="3030796" y="304069"/>
                  </a:lnTo>
                  <a:cubicBezTo>
                    <a:pt x="3030796" y="466795"/>
                    <a:pt x="2898880" y="598711"/>
                    <a:pt x="2736154" y="598711"/>
                  </a:cubicBezTo>
                  <a:lnTo>
                    <a:pt x="605" y="604995"/>
                  </a:lnTo>
                  <a:close/>
                </a:path>
              </a:pathLst>
            </a:custGeom>
            <a:solidFill>
              <a:srgbClr val="E46C0A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66"/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5185EF5-735B-4EF8-9F5C-0366F0EC1346}"/>
                </a:ext>
              </a:extLst>
            </p:cNvPr>
            <p:cNvSpPr txBox="1"/>
            <p:nvPr/>
          </p:nvSpPr>
          <p:spPr>
            <a:xfrm>
              <a:off x="18768" y="1080622"/>
              <a:ext cx="3153786" cy="602222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รูปแบบการเขียนผังงาน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631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7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0">
            <a:hlinkClick r:id="rId3" action="ppaction://hlinksldjump"/>
            <a:extLst>
              <a:ext uri="{FF2B5EF4-FFF2-40B4-BE49-F238E27FC236}">
                <a16:creationId xmlns:a16="http://schemas.microsoft.com/office/drawing/2014/main" id="{FE13DF88-300D-4371-8E4F-9BA9C2C3B8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91" y="3181697"/>
            <a:ext cx="4556022" cy="903750"/>
          </a:xfrm>
          <a:prstGeom prst="rect">
            <a:avLst/>
          </a:prstGeom>
        </p:spPr>
      </p:pic>
      <p:pic>
        <p:nvPicPr>
          <p:cNvPr id="63" name="Picture 62">
            <a:hlinkClick r:id="rId5" action="ppaction://hlinksldjump"/>
            <a:extLst>
              <a:ext uri="{FF2B5EF4-FFF2-40B4-BE49-F238E27FC236}">
                <a16:creationId xmlns:a16="http://schemas.microsoft.com/office/drawing/2014/main" id="{54FDC444-0B4B-4423-ABBA-38D3AE4511C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888" y="4736752"/>
            <a:ext cx="4549771" cy="902510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9F24EF2B-64C8-4B71-8C32-64EAD727DADD}"/>
              </a:ext>
            </a:extLst>
          </p:cNvPr>
          <p:cNvGrpSpPr/>
          <p:nvPr/>
        </p:nvGrpSpPr>
        <p:grpSpPr>
          <a:xfrm>
            <a:off x="5735418" y="1579179"/>
            <a:ext cx="6230456" cy="4857863"/>
            <a:chOff x="-1500554" y="656492"/>
            <a:chExt cx="5791200" cy="5668221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F45152AB-137A-463B-B99F-766345DA9E60}"/>
                </a:ext>
              </a:extLst>
            </p:cNvPr>
            <p:cNvSpPr/>
            <p:nvPr/>
          </p:nvSpPr>
          <p:spPr>
            <a:xfrm>
              <a:off x="-1500554" y="656492"/>
              <a:ext cx="5791200" cy="5668221"/>
            </a:xfrm>
            <a:prstGeom prst="roundRect">
              <a:avLst>
                <a:gd name="adj" fmla="val 8114"/>
              </a:avLst>
            </a:prstGeom>
            <a:solidFill>
              <a:srgbClr val="C6C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7262F464-A2C2-4AF6-B4B5-7B2D970FBA20}"/>
                </a:ext>
              </a:extLst>
            </p:cNvPr>
            <p:cNvSpPr/>
            <p:nvPr/>
          </p:nvSpPr>
          <p:spPr>
            <a:xfrm>
              <a:off x="-1500554" y="656492"/>
              <a:ext cx="5791200" cy="5612867"/>
            </a:xfrm>
            <a:prstGeom prst="roundRect">
              <a:avLst>
                <a:gd name="adj" fmla="val 8091"/>
              </a:avLst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0A517B49-C22E-4D70-B312-CCCF35F8A5AE}"/>
                </a:ext>
              </a:extLst>
            </p:cNvPr>
            <p:cNvSpPr/>
            <p:nvPr/>
          </p:nvSpPr>
          <p:spPr>
            <a:xfrm>
              <a:off x="-1401889" y="771147"/>
              <a:ext cx="5553830" cy="5353528"/>
            </a:xfrm>
            <a:prstGeom prst="roundRect">
              <a:avLst>
                <a:gd name="adj" fmla="val 7513"/>
              </a:avLst>
            </a:prstGeom>
            <a:solidFill>
              <a:srgbClr val="C6C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592A066C-2C6A-409B-8C7D-5C79D3F52C46}"/>
                </a:ext>
              </a:extLst>
            </p:cNvPr>
            <p:cNvSpPr/>
            <p:nvPr/>
          </p:nvSpPr>
          <p:spPr>
            <a:xfrm>
              <a:off x="-1299155" y="832710"/>
              <a:ext cx="5361383" cy="5215864"/>
            </a:xfrm>
            <a:prstGeom prst="roundRect">
              <a:avLst>
                <a:gd name="adj" fmla="val 7147"/>
              </a:avLst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F8B1796-34A6-4AE3-AAFE-8BE48451CD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2B9D080-3D3C-4DFC-A313-14AE6A0D191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1317394E-E81C-419B-9883-4F3B3CFA2A50}"/>
              </a:ext>
            </a:extLst>
          </p:cNvPr>
          <p:cNvGrpSpPr/>
          <p:nvPr/>
        </p:nvGrpSpPr>
        <p:grpSpPr>
          <a:xfrm>
            <a:off x="-3269" y="1043170"/>
            <a:ext cx="5589462" cy="2125683"/>
            <a:chOff x="-3269" y="1043170"/>
            <a:chExt cx="5589462" cy="2125683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38511A93-D392-463F-877D-ED992811B7F9}"/>
                </a:ext>
              </a:extLst>
            </p:cNvPr>
            <p:cNvSpPr txBox="1"/>
            <p:nvPr/>
          </p:nvSpPr>
          <p:spPr>
            <a:xfrm>
              <a:off x="271355" y="1766412"/>
              <a:ext cx="5314838" cy="1402441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การเขียนผังงานจะเขียนในลักษณะของบนลงล่าง หรือ ซ้ายไปขวาโดยมี</a:t>
              </a:r>
              <a:r>
                <a:rPr lang="th-TH" sz="2800" b="1" dirty="0">
                  <a:solidFill>
                    <a:srgbClr val="E46C0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รูปแบบการเขียนผังงาน 3 ลักษณะ </a:t>
              </a:r>
            </a:p>
            <a:p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B34E7D52-C994-45CE-AB70-223B7DB72BCB}"/>
                </a:ext>
              </a:extLst>
            </p:cNvPr>
            <p:cNvSpPr/>
            <p:nvPr/>
          </p:nvSpPr>
          <p:spPr>
            <a:xfrm>
              <a:off x="-3269" y="1043170"/>
              <a:ext cx="3030796" cy="604995"/>
            </a:xfrm>
            <a:custGeom>
              <a:avLst/>
              <a:gdLst>
                <a:gd name="connsiteX0" fmla="*/ 0 w 3400247"/>
                <a:gd name="connsiteY0" fmla="*/ 294642 h 589284"/>
                <a:gd name="connsiteX1" fmla="*/ 294642 w 3400247"/>
                <a:gd name="connsiteY1" fmla="*/ 0 h 589284"/>
                <a:gd name="connsiteX2" fmla="*/ 3105605 w 3400247"/>
                <a:gd name="connsiteY2" fmla="*/ 0 h 589284"/>
                <a:gd name="connsiteX3" fmla="*/ 3400247 w 3400247"/>
                <a:gd name="connsiteY3" fmla="*/ 294642 h 589284"/>
                <a:gd name="connsiteX4" fmla="*/ 3400247 w 3400247"/>
                <a:gd name="connsiteY4" fmla="*/ 294642 h 589284"/>
                <a:gd name="connsiteX5" fmla="*/ 3105605 w 3400247"/>
                <a:gd name="connsiteY5" fmla="*/ 589284 h 589284"/>
                <a:gd name="connsiteX6" fmla="*/ 294642 w 3400247"/>
                <a:gd name="connsiteY6" fmla="*/ 589284 h 589284"/>
                <a:gd name="connsiteX7" fmla="*/ 0 w 3400247"/>
                <a:gd name="connsiteY7" fmla="*/ 294642 h 589284"/>
                <a:gd name="connsiteX0" fmla="*/ 351370 w 3456975"/>
                <a:gd name="connsiteY0" fmla="*/ 589284 h 589284"/>
                <a:gd name="connsiteX1" fmla="*/ 351370 w 3456975"/>
                <a:gd name="connsiteY1" fmla="*/ 0 h 589284"/>
                <a:gd name="connsiteX2" fmla="*/ 3162333 w 3456975"/>
                <a:gd name="connsiteY2" fmla="*/ 0 h 589284"/>
                <a:gd name="connsiteX3" fmla="*/ 3456975 w 3456975"/>
                <a:gd name="connsiteY3" fmla="*/ 294642 h 589284"/>
                <a:gd name="connsiteX4" fmla="*/ 3456975 w 3456975"/>
                <a:gd name="connsiteY4" fmla="*/ 294642 h 589284"/>
                <a:gd name="connsiteX5" fmla="*/ 3162333 w 3456975"/>
                <a:gd name="connsiteY5" fmla="*/ 589284 h 589284"/>
                <a:gd name="connsiteX6" fmla="*/ 351370 w 3456975"/>
                <a:gd name="connsiteY6" fmla="*/ 589284 h 589284"/>
                <a:gd name="connsiteX0" fmla="*/ 355199 w 3460804"/>
                <a:gd name="connsiteY0" fmla="*/ 589284 h 589284"/>
                <a:gd name="connsiteX1" fmla="*/ 355199 w 3460804"/>
                <a:gd name="connsiteY1" fmla="*/ 0 h 589284"/>
                <a:gd name="connsiteX2" fmla="*/ 3166162 w 3460804"/>
                <a:gd name="connsiteY2" fmla="*/ 0 h 589284"/>
                <a:gd name="connsiteX3" fmla="*/ 3460804 w 3460804"/>
                <a:gd name="connsiteY3" fmla="*/ 294642 h 589284"/>
                <a:gd name="connsiteX4" fmla="*/ 3460804 w 3460804"/>
                <a:gd name="connsiteY4" fmla="*/ 294642 h 589284"/>
                <a:gd name="connsiteX5" fmla="*/ 3166162 w 3460804"/>
                <a:gd name="connsiteY5" fmla="*/ 589284 h 589284"/>
                <a:gd name="connsiteX6" fmla="*/ 355199 w 3460804"/>
                <a:gd name="connsiteY6" fmla="*/ 589284 h 589284"/>
                <a:gd name="connsiteX0" fmla="*/ 209860 w 3315465"/>
                <a:gd name="connsiteY0" fmla="*/ 1005656 h 1005656"/>
                <a:gd name="connsiteX1" fmla="*/ 209860 w 3315465"/>
                <a:gd name="connsiteY1" fmla="*/ 416372 h 1005656"/>
                <a:gd name="connsiteX2" fmla="*/ 3020823 w 3315465"/>
                <a:gd name="connsiteY2" fmla="*/ 416372 h 1005656"/>
                <a:gd name="connsiteX3" fmla="*/ 3315465 w 3315465"/>
                <a:gd name="connsiteY3" fmla="*/ 711014 h 1005656"/>
                <a:gd name="connsiteX4" fmla="*/ 3315465 w 3315465"/>
                <a:gd name="connsiteY4" fmla="*/ 711014 h 1005656"/>
                <a:gd name="connsiteX5" fmla="*/ 3020823 w 3315465"/>
                <a:gd name="connsiteY5" fmla="*/ 1005656 h 1005656"/>
                <a:gd name="connsiteX6" fmla="*/ 209860 w 3315465"/>
                <a:gd name="connsiteY6" fmla="*/ 1005656 h 1005656"/>
                <a:gd name="connsiteX0" fmla="*/ 208220 w 3313825"/>
                <a:gd name="connsiteY0" fmla="*/ 1005656 h 1005656"/>
                <a:gd name="connsiteX1" fmla="*/ 208220 w 3313825"/>
                <a:gd name="connsiteY1" fmla="*/ 416372 h 1005656"/>
                <a:gd name="connsiteX2" fmla="*/ 3019183 w 3313825"/>
                <a:gd name="connsiteY2" fmla="*/ 416372 h 1005656"/>
                <a:gd name="connsiteX3" fmla="*/ 3313825 w 3313825"/>
                <a:gd name="connsiteY3" fmla="*/ 711014 h 1005656"/>
                <a:gd name="connsiteX4" fmla="*/ 3313825 w 3313825"/>
                <a:gd name="connsiteY4" fmla="*/ 711014 h 1005656"/>
                <a:gd name="connsiteX5" fmla="*/ 3019183 w 3313825"/>
                <a:gd name="connsiteY5" fmla="*/ 1005656 h 1005656"/>
                <a:gd name="connsiteX6" fmla="*/ 208220 w 3313825"/>
                <a:gd name="connsiteY6" fmla="*/ 1005656 h 1005656"/>
                <a:gd name="connsiteX0" fmla="*/ 208220 w 3313825"/>
                <a:gd name="connsiteY0" fmla="*/ 589284 h 589284"/>
                <a:gd name="connsiteX1" fmla="*/ 208220 w 3313825"/>
                <a:gd name="connsiteY1" fmla="*/ 0 h 589284"/>
                <a:gd name="connsiteX2" fmla="*/ 3019183 w 3313825"/>
                <a:gd name="connsiteY2" fmla="*/ 0 h 589284"/>
                <a:gd name="connsiteX3" fmla="*/ 3313825 w 3313825"/>
                <a:gd name="connsiteY3" fmla="*/ 294642 h 589284"/>
                <a:gd name="connsiteX4" fmla="*/ 3313825 w 3313825"/>
                <a:gd name="connsiteY4" fmla="*/ 294642 h 589284"/>
                <a:gd name="connsiteX5" fmla="*/ 3019183 w 3313825"/>
                <a:gd name="connsiteY5" fmla="*/ 589284 h 589284"/>
                <a:gd name="connsiteX6" fmla="*/ 208220 w 3313825"/>
                <a:gd name="connsiteY6" fmla="*/ 589284 h 589284"/>
                <a:gd name="connsiteX0" fmla="*/ 0 w 3105605"/>
                <a:gd name="connsiteY0" fmla="*/ 589284 h 589284"/>
                <a:gd name="connsiteX1" fmla="*/ 0 w 3105605"/>
                <a:gd name="connsiteY1" fmla="*/ 0 h 589284"/>
                <a:gd name="connsiteX2" fmla="*/ 2810963 w 3105605"/>
                <a:gd name="connsiteY2" fmla="*/ 0 h 589284"/>
                <a:gd name="connsiteX3" fmla="*/ 3105605 w 3105605"/>
                <a:gd name="connsiteY3" fmla="*/ 294642 h 589284"/>
                <a:gd name="connsiteX4" fmla="*/ 3105605 w 3105605"/>
                <a:gd name="connsiteY4" fmla="*/ 294642 h 589284"/>
                <a:gd name="connsiteX5" fmla="*/ 2810963 w 3105605"/>
                <a:gd name="connsiteY5" fmla="*/ 589284 h 589284"/>
                <a:gd name="connsiteX6" fmla="*/ 0 w 3105605"/>
                <a:gd name="connsiteY6" fmla="*/ 589284 h 589284"/>
                <a:gd name="connsiteX0" fmla="*/ 0 w 3105605"/>
                <a:gd name="connsiteY0" fmla="*/ 598711 h 598711"/>
                <a:gd name="connsiteX1" fmla="*/ 69130 w 3105605"/>
                <a:gd name="connsiteY1" fmla="*/ 0 h 598711"/>
                <a:gd name="connsiteX2" fmla="*/ 2810963 w 3105605"/>
                <a:gd name="connsiteY2" fmla="*/ 9427 h 598711"/>
                <a:gd name="connsiteX3" fmla="*/ 3105605 w 3105605"/>
                <a:gd name="connsiteY3" fmla="*/ 304069 h 598711"/>
                <a:gd name="connsiteX4" fmla="*/ 3105605 w 3105605"/>
                <a:gd name="connsiteY4" fmla="*/ 304069 h 598711"/>
                <a:gd name="connsiteX5" fmla="*/ 2810963 w 3105605"/>
                <a:gd name="connsiteY5" fmla="*/ 598711 h 598711"/>
                <a:gd name="connsiteX6" fmla="*/ 0 w 3105605"/>
                <a:gd name="connsiteY6" fmla="*/ 598711 h 598711"/>
                <a:gd name="connsiteX0" fmla="*/ 6284 w 3036475"/>
                <a:gd name="connsiteY0" fmla="*/ 604995 h 604995"/>
                <a:gd name="connsiteX1" fmla="*/ 0 w 3036475"/>
                <a:gd name="connsiteY1" fmla="*/ 0 h 604995"/>
                <a:gd name="connsiteX2" fmla="*/ 2741833 w 3036475"/>
                <a:gd name="connsiteY2" fmla="*/ 9427 h 604995"/>
                <a:gd name="connsiteX3" fmla="*/ 3036475 w 3036475"/>
                <a:gd name="connsiteY3" fmla="*/ 304069 h 604995"/>
                <a:gd name="connsiteX4" fmla="*/ 3036475 w 3036475"/>
                <a:gd name="connsiteY4" fmla="*/ 304069 h 604995"/>
                <a:gd name="connsiteX5" fmla="*/ 2741833 w 3036475"/>
                <a:gd name="connsiteY5" fmla="*/ 598711 h 604995"/>
                <a:gd name="connsiteX6" fmla="*/ 6284 w 3036475"/>
                <a:gd name="connsiteY6" fmla="*/ 604995 h 604995"/>
                <a:gd name="connsiteX0" fmla="*/ 605 w 3030796"/>
                <a:gd name="connsiteY0" fmla="*/ 604995 h 604995"/>
                <a:gd name="connsiteX1" fmla="*/ 605 w 3030796"/>
                <a:gd name="connsiteY1" fmla="*/ 0 h 604995"/>
                <a:gd name="connsiteX2" fmla="*/ 2736154 w 3030796"/>
                <a:gd name="connsiteY2" fmla="*/ 9427 h 604995"/>
                <a:gd name="connsiteX3" fmla="*/ 3030796 w 3030796"/>
                <a:gd name="connsiteY3" fmla="*/ 304069 h 604995"/>
                <a:gd name="connsiteX4" fmla="*/ 3030796 w 3030796"/>
                <a:gd name="connsiteY4" fmla="*/ 304069 h 604995"/>
                <a:gd name="connsiteX5" fmla="*/ 2736154 w 3030796"/>
                <a:gd name="connsiteY5" fmla="*/ 598711 h 604995"/>
                <a:gd name="connsiteX6" fmla="*/ 605 w 3030796"/>
                <a:gd name="connsiteY6" fmla="*/ 604995 h 60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0796" h="604995">
                  <a:moveTo>
                    <a:pt x="605" y="604995"/>
                  </a:moveTo>
                  <a:cubicBezTo>
                    <a:pt x="-1490" y="403330"/>
                    <a:pt x="2700" y="201665"/>
                    <a:pt x="605" y="0"/>
                  </a:cubicBezTo>
                  <a:lnTo>
                    <a:pt x="2736154" y="9427"/>
                  </a:lnTo>
                  <a:cubicBezTo>
                    <a:pt x="2898880" y="9427"/>
                    <a:pt x="3030796" y="141343"/>
                    <a:pt x="3030796" y="304069"/>
                  </a:cubicBezTo>
                  <a:lnTo>
                    <a:pt x="3030796" y="304069"/>
                  </a:lnTo>
                  <a:cubicBezTo>
                    <a:pt x="3030796" y="466795"/>
                    <a:pt x="2898880" y="598711"/>
                    <a:pt x="2736154" y="598711"/>
                  </a:cubicBezTo>
                  <a:lnTo>
                    <a:pt x="605" y="604995"/>
                  </a:lnTo>
                  <a:close/>
                </a:path>
              </a:pathLst>
            </a:custGeom>
            <a:solidFill>
              <a:srgbClr val="E46C0A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66"/>
                </a:solidFill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4ADDAFEB-3F5E-43E8-89C1-AD356E4B5834}"/>
                </a:ext>
              </a:extLst>
            </p:cNvPr>
            <p:cNvSpPr txBox="1"/>
            <p:nvPr/>
          </p:nvSpPr>
          <p:spPr>
            <a:xfrm>
              <a:off x="18768" y="1080622"/>
              <a:ext cx="3153786" cy="602222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รูปแบบการเขียนผังงาน</a:t>
              </a:r>
            </a:p>
          </p:txBody>
        </p:sp>
      </p:grpSp>
      <p:pic>
        <p:nvPicPr>
          <p:cNvPr id="55" name="Graphic 54">
            <a:extLst>
              <a:ext uri="{FF2B5EF4-FFF2-40B4-BE49-F238E27FC236}">
                <a16:creationId xmlns:a16="http://schemas.microsoft.com/office/drawing/2014/main" id="{CE9305DC-B84E-43C8-94C0-BC072A66D24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093814">
            <a:off x="660518" y="3465980"/>
            <a:ext cx="367638" cy="465676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56CE63F8-604B-4414-AC0D-9D99058BE75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093814">
            <a:off x="645689" y="5030081"/>
            <a:ext cx="367638" cy="465676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A75A1D8D-36D3-4B6F-AB1C-61780B5C215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470" y="3965712"/>
            <a:ext cx="4576443" cy="90507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062BE72-2AFF-4B75-AF32-55A42A82A35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4588" y="1783588"/>
            <a:ext cx="4015580" cy="451752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0E33E08-185F-4115-9300-8D2708BB213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2992" y="116236"/>
            <a:ext cx="6151397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9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75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6333B6EE-4F34-47B7-BD41-5FC928257C60}"/>
              </a:ext>
            </a:extLst>
          </p:cNvPr>
          <p:cNvSpPr/>
          <p:nvPr/>
        </p:nvSpPr>
        <p:spPr>
          <a:xfrm>
            <a:off x="862" y="1033398"/>
            <a:ext cx="3018668" cy="618944"/>
          </a:xfrm>
          <a:custGeom>
            <a:avLst/>
            <a:gdLst>
              <a:gd name="connsiteX0" fmla="*/ 0 w 3672758"/>
              <a:gd name="connsiteY0" fmla="*/ 0 h 589284"/>
              <a:gd name="connsiteX1" fmla="*/ 3378116 w 3672758"/>
              <a:gd name="connsiteY1" fmla="*/ 0 h 589284"/>
              <a:gd name="connsiteX2" fmla="*/ 3672758 w 3672758"/>
              <a:gd name="connsiteY2" fmla="*/ 294642 h 589284"/>
              <a:gd name="connsiteX3" fmla="*/ 3378116 w 3672758"/>
              <a:gd name="connsiteY3" fmla="*/ 589284 h 589284"/>
              <a:gd name="connsiteX4" fmla="*/ 0 w 3672758"/>
              <a:gd name="connsiteY4" fmla="*/ 589284 h 589284"/>
              <a:gd name="connsiteX5" fmla="*/ 0 w 3672758"/>
              <a:gd name="connsiteY5" fmla="*/ 0 h 589284"/>
              <a:gd name="connsiteX0" fmla="*/ 0 w 3672758"/>
              <a:gd name="connsiteY0" fmla="*/ 0 h 606375"/>
              <a:gd name="connsiteX1" fmla="*/ 3378116 w 3672758"/>
              <a:gd name="connsiteY1" fmla="*/ 0 h 606375"/>
              <a:gd name="connsiteX2" fmla="*/ 3672758 w 3672758"/>
              <a:gd name="connsiteY2" fmla="*/ 294642 h 606375"/>
              <a:gd name="connsiteX3" fmla="*/ 3378116 w 3672758"/>
              <a:gd name="connsiteY3" fmla="*/ 589284 h 606375"/>
              <a:gd name="connsiteX4" fmla="*/ 624712 w 3672758"/>
              <a:gd name="connsiteY4" fmla="*/ 606375 h 606375"/>
              <a:gd name="connsiteX5" fmla="*/ 0 w 3672758"/>
              <a:gd name="connsiteY5" fmla="*/ 0 h 606375"/>
              <a:gd name="connsiteX0" fmla="*/ 8557 w 3048046"/>
              <a:gd name="connsiteY0" fmla="*/ 0 h 606375"/>
              <a:gd name="connsiteX1" fmla="*/ 2753404 w 3048046"/>
              <a:gd name="connsiteY1" fmla="*/ 0 h 606375"/>
              <a:gd name="connsiteX2" fmla="*/ 3048046 w 3048046"/>
              <a:gd name="connsiteY2" fmla="*/ 294642 h 606375"/>
              <a:gd name="connsiteX3" fmla="*/ 2753404 w 3048046"/>
              <a:gd name="connsiteY3" fmla="*/ 589284 h 606375"/>
              <a:gd name="connsiteX4" fmla="*/ 0 w 3048046"/>
              <a:gd name="connsiteY4" fmla="*/ 606375 h 606375"/>
              <a:gd name="connsiteX5" fmla="*/ 8557 w 3048046"/>
              <a:gd name="connsiteY5" fmla="*/ 0 h 606375"/>
              <a:gd name="connsiteX0" fmla="*/ 0 w 3039489"/>
              <a:gd name="connsiteY0" fmla="*/ 0 h 615801"/>
              <a:gd name="connsiteX1" fmla="*/ 2744847 w 3039489"/>
              <a:gd name="connsiteY1" fmla="*/ 0 h 615801"/>
              <a:gd name="connsiteX2" fmla="*/ 3039489 w 3039489"/>
              <a:gd name="connsiteY2" fmla="*/ 294642 h 615801"/>
              <a:gd name="connsiteX3" fmla="*/ 2744847 w 3039489"/>
              <a:gd name="connsiteY3" fmla="*/ 589284 h 615801"/>
              <a:gd name="connsiteX4" fmla="*/ 10322 w 3039489"/>
              <a:gd name="connsiteY4" fmla="*/ 615801 h 615801"/>
              <a:gd name="connsiteX5" fmla="*/ 0 w 3039489"/>
              <a:gd name="connsiteY5" fmla="*/ 0 h 615801"/>
              <a:gd name="connsiteX0" fmla="*/ 8557 w 3029167"/>
              <a:gd name="connsiteY0" fmla="*/ 0 h 625228"/>
              <a:gd name="connsiteX1" fmla="*/ 2734525 w 3029167"/>
              <a:gd name="connsiteY1" fmla="*/ 9427 h 625228"/>
              <a:gd name="connsiteX2" fmla="*/ 3029167 w 3029167"/>
              <a:gd name="connsiteY2" fmla="*/ 304069 h 625228"/>
              <a:gd name="connsiteX3" fmla="*/ 2734525 w 3029167"/>
              <a:gd name="connsiteY3" fmla="*/ 598711 h 625228"/>
              <a:gd name="connsiteX4" fmla="*/ 0 w 3029167"/>
              <a:gd name="connsiteY4" fmla="*/ 625228 h 625228"/>
              <a:gd name="connsiteX5" fmla="*/ 8557 w 3029167"/>
              <a:gd name="connsiteY5" fmla="*/ 0 h 625228"/>
              <a:gd name="connsiteX0" fmla="*/ 2264 w 3022874"/>
              <a:gd name="connsiteY0" fmla="*/ 0 h 618944"/>
              <a:gd name="connsiteX1" fmla="*/ 2728232 w 3022874"/>
              <a:gd name="connsiteY1" fmla="*/ 9427 h 618944"/>
              <a:gd name="connsiteX2" fmla="*/ 3022874 w 3022874"/>
              <a:gd name="connsiteY2" fmla="*/ 304069 h 618944"/>
              <a:gd name="connsiteX3" fmla="*/ 2728232 w 3022874"/>
              <a:gd name="connsiteY3" fmla="*/ 598711 h 618944"/>
              <a:gd name="connsiteX4" fmla="*/ 0 w 3022874"/>
              <a:gd name="connsiteY4" fmla="*/ 618944 h 618944"/>
              <a:gd name="connsiteX5" fmla="*/ 2264 w 3022874"/>
              <a:gd name="connsiteY5" fmla="*/ 0 h 618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22874" h="618944">
                <a:moveTo>
                  <a:pt x="2264" y="0"/>
                </a:moveTo>
                <a:lnTo>
                  <a:pt x="2728232" y="9427"/>
                </a:lnTo>
                <a:cubicBezTo>
                  <a:pt x="2890958" y="9427"/>
                  <a:pt x="3022874" y="141343"/>
                  <a:pt x="3022874" y="304069"/>
                </a:cubicBezTo>
                <a:cubicBezTo>
                  <a:pt x="3022874" y="466795"/>
                  <a:pt x="2890958" y="598711"/>
                  <a:pt x="2728232" y="598711"/>
                </a:cubicBezTo>
                <a:lnTo>
                  <a:pt x="0" y="618944"/>
                </a:lnTo>
                <a:cubicBezTo>
                  <a:pt x="755" y="412629"/>
                  <a:pt x="1509" y="206315"/>
                  <a:pt x="2264" y="0"/>
                </a:cubicBezTo>
                <a:close/>
              </a:path>
            </a:pathLst>
          </a:custGeom>
          <a:solidFill>
            <a:srgbClr val="E46C0A"/>
          </a:solidFill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Picture 67">
            <a:hlinkClick r:id="rId3" action="ppaction://hlinksldjump"/>
            <a:extLst>
              <a:ext uri="{FF2B5EF4-FFF2-40B4-BE49-F238E27FC236}">
                <a16:creationId xmlns:a16="http://schemas.microsoft.com/office/drawing/2014/main" id="{3572E9E5-3573-4A95-9447-C3F6448FF2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470" y="3977596"/>
            <a:ext cx="4612867" cy="912281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387FA7AB-06E9-429E-99F4-4B24810FAA1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91" y="3194397"/>
            <a:ext cx="4556022" cy="903750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9B2DAEBA-B540-48A1-9A2E-F71ED2569BD8}"/>
              </a:ext>
            </a:extLst>
          </p:cNvPr>
          <p:cNvGrpSpPr/>
          <p:nvPr/>
        </p:nvGrpSpPr>
        <p:grpSpPr>
          <a:xfrm>
            <a:off x="5735418" y="1579179"/>
            <a:ext cx="6230456" cy="4857863"/>
            <a:chOff x="-1500554" y="656492"/>
            <a:chExt cx="5791200" cy="5668221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ECE89B5-2C01-4544-B0D5-3935B25497CD}"/>
                </a:ext>
              </a:extLst>
            </p:cNvPr>
            <p:cNvSpPr/>
            <p:nvPr/>
          </p:nvSpPr>
          <p:spPr>
            <a:xfrm>
              <a:off x="-1500554" y="656492"/>
              <a:ext cx="5791200" cy="5668221"/>
            </a:xfrm>
            <a:prstGeom prst="roundRect">
              <a:avLst>
                <a:gd name="adj" fmla="val 8114"/>
              </a:avLst>
            </a:prstGeom>
            <a:solidFill>
              <a:srgbClr val="C6C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3C8625C-88DE-4AE3-AC4B-5221A3F8CBA6}"/>
                </a:ext>
              </a:extLst>
            </p:cNvPr>
            <p:cNvSpPr/>
            <p:nvPr/>
          </p:nvSpPr>
          <p:spPr>
            <a:xfrm>
              <a:off x="-1500554" y="656492"/>
              <a:ext cx="5791200" cy="5612867"/>
            </a:xfrm>
            <a:prstGeom prst="roundRect">
              <a:avLst>
                <a:gd name="adj" fmla="val 8091"/>
              </a:avLst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572000CB-86D8-4A6F-8099-98D6CF45ECD4}"/>
                </a:ext>
              </a:extLst>
            </p:cNvPr>
            <p:cNvSpPr/>
            <p:nvPr/>
          </p:nvSpPr>
          <p:spPr>
            <a:xfrm>
              <a:off x="-1401889" y="771147"/>
              <a:ext cx="5553830" cy="5353528"/>
            </a:xfrm>
            <a:prstGeom prst="roundRect">
              <a:avLst>
                <a:gd name="adj" fmla="val 7513"/>
              </a:avLst>
            </a:prstGeom>
            <a:solidFill>
              <a:srgbClr val="C6C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4935D7FC-06DE-4FEA-A81E-A92DFA818328}"/>
                </a:ext>
              </a:extLst>
            </p:cNvPr>
            <p:cNvSpPr/>
            <p:nvPr/>
          </p:nvSpPr>
          <p:spPr>
            <a:xfrm>
              <a:off x="-1299155" y="832710"/>
              <a:ext cx="5361383" cy="5215864"/>
            </a:xfrm>
            <a:prstGeom prst="roundRect">
              <a:avLst>
                <a:gd name="adj" fmla="val 7147"/>
              </a:avLst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AE86BD8-E0B6-4519-9F88-5083E548C20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5779258-1529-4A87-B409-A9C170F459A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74" name="Group 73">
            <a:extLst>
              <a:ext uri="{FF2B5EF4-FFF2-40B4-BE49-F238E27FC236}">
                <a16:creationId xmlns:a16="http://schemas.microsoft.com/office/drawing/2014/main" id="{3DED65BD-F3C8-45FE-AB76-D118A812C77E}"/>
              </a:ext>
            </a:extLst>
          </p:cNvPr>
          <p:cNvGrpSpPr/>
          <p:nvPr/>
        </p:nvGrpSpPr>
        <p:grpSpPr>
          <a:xfrm>
            <a:off x="18768" y="1080622"/>
            <a:ext cx="5567425" cy="2088231"/>
            <a:chOff x="18768" y="1080622"/>
            <a:chExt cx="5567425" cy="2088231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5B7E1535-C0B5-40E3-8B96-8F38C1E9C8B3}"/>
                </a:ext>
              </a:extLst>
            </p:cNvPr>
            <p:cNvSpPr txBox="1"/>
            <p:nvPr/>
          </p:nvSpPr>
          <p:spPr>
            <a:xfrm>
              <a:off x="271355" y="1766412"/>
              <a:ext cx="5314838" cy="1402441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การเขียนผังงานจะเขียนในลักษณะของบนลงล่าง หรือ ซ้ายไปขวาโดยมี</a:t>
              </a:r>
              <a:r>
                <a:rPr lang="th-TH" sz="2800" b="1" dirty="0">
                  <a:solidFill>
                    <a:srgbClr val="E46C0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รูปแบบการเขียนผังงาน 3 ลักษณะ </a:t>
              </a:r>
            </a:p>
            <a:p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DBB5D863-55B7-4783-AC34-C60B55D68622}"/>
                </a:ext>
              </a:extLst>
            </p:cNvPr>
            <p:cNvSpPr txBox="1"/>
            <p:nvPr/>
          </p:nvSpPr>
          <p:spPr>
            <a:xfrm>
              <a:off x="18768" y="1080622"/>
              <a:ext cx="3153786" cy="602222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รูปแบบการเขียนผังงาน</a:t>
              </a:r>
            </a:p>
          </p:txBody>
        </p:sp>
      </p:grpSp>
      <p:pic>
        <p:nvPicPr>
          <p:cNvPr id="60" name="Graphic 59">
            <a:extLst>
              <a:ext uri="{FF2B5EF4-FFF2-40B4-BE49-F238E27FC236}">
                <a16:creationId xmlns:a16="http://schemas.microsoft.com/office/drawing/2014/main" id="{95254B2D-E96C-4957-9057-EF1DA24690F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093814">
            <a:off x="660518" y="3478680"/>
            <a:ext cx="367638" cy="465676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6ADF2E49-FF6E-4936-9BFD-6A573656602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093814">
            <a:off x="654092" y="4275845"/>
            <a:ext cx="367638" cy="465676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4FDEE4F4-87FA-46E9-BEB8-B7C0B7AAB85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736" y="4749452"/>
            <a:ext cx="4527421" cy="89807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B3D7555-EA97-438F-BA16-83E21DE70C0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8473" y="1814775"/>
            <a:ext cx="1566808" cy="447745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9AA8E57-014E-4243-AE5F-5FA2BC3B700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2992" y="116236"/>
            <a:ext cx="6151397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9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75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F9F01487-FBAE-42A5-BFFD-4156D656E6D5}"/>
              </a:ext>
            </a:extLst>
          </p:cNvPr>
          <p:cNvSpPr/>
          <p:nvPr/>
        </p:nvSpPr>
        <p:spPr>
          <a:xfrm>
            <a:off x="0" y="1052598"/>
            <a:ext cx="3672758" cy="589284"/>
          </a:xfrm>
          <a:custGeom>
            <a:avLst/>
            <a:gdLst>
              <a:gd name="connsiteX0" fmla="*/ 0 w 3672758"/>
              <a:gd name="connsiteY0" fmla="*/ 0 h 589284"/>
              <a:gd name="connsiteX1" fmla="*/ 3378116 w 3672758"/>
              <a:gd name="connsiteY1" fmla="*/ 0 h 589284"/>
              <a:gd name="connsiteX2" fmla="*/ 3672758 w 3672758"/>
              <a:gd name="connsiteY2" fmla="*/ 294642 h 589284"/>
              <a:gd name="connsiteX3" fmla="*/ 3378116 w 3672758"/>
              <a:gd name="connsiteY3" fmla="*/ 589284 h 589284"/>
              <a:gd name="connsiteX4" fmla="*/ 0 w 3672758"/>
              <a:gd name="connsiteY4" fmla="*/ 589284 h 589284"/>
              <a:gd name="connsiteX5" fmla="*/ 0 w 3672758"/>
              <a:gd name="connsiteY5" fmla="*/ 0 h 589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72758" h="589284">
                <a:moveTo>
                  <a:pt x="0" y="0"/>
                </a:moveTo>
                <a:lnTo>
                  <a:pt x="3378116" y="0"/>
                </a:lnTo>
                <a:cubicBezTo>
                  <a:pt x="3540842" y="0"/>
                  <a:pt x="3672758" y="131916"/>
                  <a:pt x="3672758" y="294642"/>
                </a:cubicBezTo>
                <a:cubicBezTo>
                  <a:pt x="3672758" y="457368"/>
                  <a:pt x="3540842" y="589284"/>
                  <a:pt x="3378116" y="589284"/>
                </a:cubicBezTo>
                <a:lnTo>
                  <a:pt x="0" y="589284"/>
                </a:lnTo>
                <a:lnTo>
                  <a:pt x="0" y="0"/>
                </a:lnTo>
                <a:close/>
              </a:path>
            </a:pathLst>
          </a:custGeom>
          <a:solidFill>
            <a:srgbClr val="E46C0A"/>
          </a:solidFill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DFA2EF-EE5D-4C56-9E5E-BBC45FAAFC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8634" y="2802597"/>
            <a:ext cx="3292125" cy="38286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90C989B-3B4E-4699-819C-DB77DFCFDE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5583" y="2814790"/>
            <a:ext cx="3298222" cy="38164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29931F2-2EC5-4C89-B910-F7D845ACC2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0139" y="2802597"/>
            <a:ext cx="2999492" cy="3834716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B78EE9D7-60F0-4C2D-8E2D-6FAF573B88C8}"/>
              </a:ext>
            </a:extLst>
          </p:cNvPr>
          <p:cNvSpPr txBox="1"/>
          <p:nvPr/>
        </p:nvSpPr>
        <p:spPr>
          <a:xfrm>
            <a:off x="3766562" y="1149821"/>
            <a:ext cx="8518091" cy="971554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คือ การเขียนภาพสัญลักษณ์เพื่อแสดงลำดับขั้นตอนการทำงานของอัลกอริทึมก่อนหลัง ตาม</a:t>
            </a:r>
            <a:r>
              <a:rPr lang="th-TH" sz="2800" b="1" dirty="0">
                <a:solidFill>
                  <a:srgbClr val="E46C0A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กระบวนการทางคอมพิวเตอร์ 3 กระบวนการ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5406D37-20D4-4577-ACEF-85A3752512A7}"/>
              </a:ext>
            </a:extLst>
          </p:cNvPr>
          <p:cNvSpPr txBox="1"/>
          <p:nvPr/>
        </p:nvSpPr>
        <p:spPr>
          <a:xfrm>
            <a:off x="18768" y="1080622"/>
            <a:ext cx="3653990" cy="602222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การเขียนอัลกอริทึมด้วยผังงาน</a:t>
            </a:r>
          </a:p>
        </p:txBody>
      </p:sp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715EF78-1C5A-4291-B3BF-F6F6A25CB1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A2C120A-8C81-4267-8C55-30CB88DAFAB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168A95F-B61A-489F-BEB5-0ED72377623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854" y="3041572"/>
            <a:ext cx="2537455" cy="381642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2DBFE82-578A-4EC0-9392-005B346A1FF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2992" y="116236"/>
            <a:ext cx="6151397" cy="8108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3BBE3BB-F731-4CB3-AE01-75B004C44CD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18690" y="2194317"/>
            <a:ext cx="8425402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54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9" grpId="0"/>
      <p:bldP spid="5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7B40E87-581B-4931-B24E-23C2ACD43B0F}"/>
              </a:ext>
            </a:extLst>
          </p:cNvPr>
          <p:cNvGrpSpPr/>
          <p:nvPr/>
        </p:nvGrpSpPr>
        <p:grpSpPr>
          <a:xfrm>
            <a:off x="299557" y="3918116"/>
            <a:ext cx="3721722" cy="2492967"/>
            <a:chOff x="299557" y="3918116"/>
            <a:chExt cx="3721722" cy="2492967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18056145-D115-4133-99FE-AD136960B4A1}"/>
                </a:ext>
              </a:extLst>
            </p:cNvPr>
            <p:cNvSpPr/>
            <p:nvPr/>
          </p:nvSpPr>
          <p:spPr>
            <a:xfrm>
              <a:off x="299557" y="3918116"/>
              <a:ext cx="3721722" cy="2492840"/>
            </a:xfrm>
            <a:prstGeom prst="roundRect">
              <a:avLst>
                <a:gd name="adj" fmla="val 952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C240EBA5-1365-43C3-9331-61A023631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2221" y="4441337"/>
              <a:ext cx="3424482" cy="1969746"/>
            </a:xfrm>
            <a:prstGeom prst="rect">
              <a:avLst/>
            </a:prstGeom>
          </p:spPr>
        </p:pic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3CD2271A-8F41-4812-8439-B37DE0EBF78C}"/>
                </a:ext>
              </a:extLst>
            </p:cNvPr>
            <p:cNvGrpSpPr/>
            <p:nvPr/>
          </p:nvGrpSpPr>
          <p:grpSpPr>
            <a:xfrm>
              <a:off x="434602" y="3977859"/>
              <a:ext cx="3416958" cy="491820"/>
              <a:chOff x="431567" y="1778972"/>
              <a:chExt cx="3332304" cy="523220"/>
            </a:xfrm>
          </p:grpSpPr>
          <p:sp>
            <p:nvSpPr>
              <p:cNvPr id="114" name="Rectangle: Rounded Corners 113">
                <a:extLst>
                  <a:ext uri="{FF2B5EF4-FFF2-40B4-BE49-F238E27FC236}">
                    <a16:creationId xmlns:a16="http://schemas.microsoft.com/office/drawing/2014/main" id="{0746A9BC-3960-48F4-98D2-214F43B1482A}"/>
                  </a:ext>
                </a:extLst>
              </p:cNvPr>
              <p:cNvSpPr/>
              <p:nvPr/>
            </p:nvSpPr>
            <p:spPr>
              <a:xfrm>
                <a:off x="431567" y="1798689"/>
                <a:ext cx="3332304" cy="407675"/>
              </a:xfrm>
              <a:prstGeom prst="roundRect">
                <a:avLst>
                  <a:gd name="adj" fmla="val 50000"/>
                </a:avLst>
              </a:prstGeom>
              <a:solidFill>
                <a:srgbClr val="0090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4E4EB212-7D65-4E46-A49C-01AFD9E71B85}"/>
                  </a:ext>
                </a:extLst>
              </p:cNvPr>
              <p:cNvSpPr/>
              <p:nvPr/>
            </p:nvSpPr>
            <p:spPr>
              <a:xfrm>
                <a:off x="437423" y="1778972"/>
                <a:ext cx="3326447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th-TH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ภาษาธรรมชาติ</a:t>
                </a: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5E4177F-0B3E-4B09-A336-862F4F7B324E}"/>
              </a:ext>
            </a:extLst>
          </p:cNvPr>
          <p:cNvGrpSpPr/>
          <p:nvPr/>
        </p:nvGrpSpPr>
        <p:grpSpPr>
          <a:xfrm>
            <a:off x="4137661" y="3927562"/>
            <a:ext cx="3721722" cy="2499407"/>
            <a:chOff x="4137661" y="3927562"/>
            <a:chExt cx="3721722" cy="2499407"/>
          </a:xfrm>
        </p:grpSpPr>
        <p:sp>
          <p:nvSpPr>
            <p:cNvPr id="120" name="Rectangle: Rounded Corners 119">
              <a:extLst>
                <a:ext uri="{FF2B5EF4-FFF2-40B4-BE49-F238E27FC236}">
                  <a16:creationId xmlns:a16="http://schemas.microsoft.com/office/drawing/2014/main" id="{0948A965-50E5-4D62-8C44-5087BEE143A1}"/>
                </a:ext>
              </a:extLst>
            </p:cNvPr>
            <p:cNvSpPr/>
            <p:nvPr/>
          </p:nvSpPr>
          <p:spPr>
            <a:xfrm>
              <a:off x="4137661" y="3927562"/>
              <a:ext cx="3721722" cy="2499407"/>
            </a:xfrm>
            <a:prstGeom prst="roundRect">
              <a:avLst>
                <a:gd name="adj" fmla="val 952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50A89B1-5310-4C37-BF39-28D073B8DCF9}"/>
                </a:ext>
              </a:extLst>
            </p:cNvPr>
            <p:cNvGrpSpPr/>
            <p:nvPr/>
          </p:nvGrpSpPr>
          <p:grpSpPr>
            <a:xfrm>
              <a:off x="4254452" y="3974462"/>
              <a:ext cx="3422731" cy="491821"/>
              <a:chOff x="437423" y="4103035"/>
              <a:chExt cx="2523479" cy="523220"/>
            </a:xfrm>
          </p:grpSpPr>
          <p:sp>
            <p:nvSpPr>
              <p:cNvPr id="116" name="Rectangle: Rounded Corners 115">
                <a:extLst>
                  <a:ext uri="{FF2B5EF4-FFF2-40B4-BE49-F238E27FC236}">
                    <a16:creationId xmlns:a16="http://schemas.microsoft.com/office/drawing/2014/main" id="{C2E828C7-B551-41B6-A42E-1EA6BB7D30A2}"/>
                  </a:ext>
                </a:extLst>
              </p:cNvPr>
              <p:cNvSpPr/>
              <p:nvPr/>
            </p:nvSpPr>
            <p:spPr>
              <a:xfrm>
                <a:off x="437423" y="4124254"/>
                <a:ext cx="2523479" cy="407675"/>
              </a:xfrm>
              <a:prstGeom prst="roundRect">
                <a:avLst>
                  <a:gd name="adj" fmla="val 50000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878E9AA4-366D-449D-8D52-C8FF22439908}"/>
                  </a:ext>
                </a:extLst>
              </p:cNvPr>
              <p:cNvSpPr/>
              <p:nvPr/>
            </p:nvSpPr>
            <p:spPr>
              <a:xfrm>
                <a:off x="488638" y="4103035"/>
                <a:ext cx="244161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th-TH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รหัสลำลอง</a:t>
                </a:r>
              </a:p>
            </p:txBody>
          </p:sp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CECD62C-AE8B-4333-BF48-5CBEF80856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66173" y="4429950"/>
              <a:ext cx="3185800" cy="1979363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75B61EA3-75E5-44C6-BDBF-07D6D210159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6303C049-D074-4C0C-9F09-ED4BEB85698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1478" y="1963054"/>
            <a:ext cx="5115705" cy="1701766"/>
          </a:xfrm>
          <a:prstGeom prst="rect">
            <a:avLst/>
          </a:prstGeom>
        </p:spPr>
      </p:pic>
      <p:sp>
        <p:nvSpPr>
          <p:cNvPr id="154" name="Oval 153">
            <a:extLst>
              <a:ext uri="{FF2B5EF4-FFF2-40B4-BE49-F238E27FC236}">
                <a16:creationId xmlns:a16="http://schemas.microsoft.com/office/drawing/2014/main" id="{CE59C73F-CB00-4794-A8C0-094E8D3FFF23}"/>
              </a:ext>
            </a:extLst>
          </p:cNvPr>
          <p:cNvSpPr/>
          <p:nvPr/>
        </p:nvSpPr>
        <p:spPr>
          <a:xfrm>
            <a:off x="793829" y="2171526"/>
            <a:ext cx="1476401" cy="137067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46330A3-BB7D-4C2C-8473-AFAF802AE5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461" y="1012748"/>
            <a:ext cx="8212024" cy="7493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8223802-931A-4914-98A8-B69A6560A7B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5318" y="1724913"/>
            <a:ext cx="3724979" cy="4680570"/>
          </a:xfrm>
          <a:prstGeom prst="rect">
            <a:avLst/>
          </a:prstGeom>
        </p:spPr>
      </p:pic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A0D6498-BA55-4BAF-AC71-B7317642FA0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740445C-FE7D-4221-92EF-5A03899F86E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2992" y="116236"/>
            <a:ext cx="6151397" cy="8108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9D071E4-0AC1-4C31-9318-0C2C853D338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095"/>
          <a:stretch/>
        </p:blipFill>
        <p:spPr>
          <a:xfrm>
            <a:off x="732410" y="1840438"/>
            <a:ext cx="1625601" cy="170176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7335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!!!Picture 3">
            <a:extLst>
              <a:ext uri="{FF2B5EF4-FFF2-40B4-BE49-F238E27FC236}">
                <a16:creationId xmlns:a16="http://schemas.microsoft.com/office/drawing/2014/main" id="{2BD88FA8-3310-4879-98E2-E4338D19B8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348" y="4044214"/>
            <a:ext cx="591363" cy="74987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75D308E-1B2E-431D-B55D-EFF596F711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200" y="3972720"/>
            <a:ext cx="1961722" cy="288528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DBA68A4-9ECE-4F23-916A-BA5FB81A9F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2D65F63-B3DC-4EAC-9E40-77C64520807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31B182C-E3F4-4A0E-8E99-EE7C0C5CED3C}"/>
              </a:ext>
            </a:extLst>
          </p:cNvPr>
          <p:cNvSpPr/>
          <p:nvPr/>
        </p:nvSpPr>
        <p:spPr>
          <a:xfrm>
            <a:off x="1587266" y="3187164"/>
            <a:ext cx="87169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เนื่องจากแนวคิดเชิงนามธรรมเป็นองค์ประกอบหนึ่งของแนวคิดเชิงคำนวณ ดังนั้น จำเป็นต้องดำเนินการตามขั้นตอน ดังนี้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3B0D24B-B6E2-481C-A37E-5669B4B2550A}"/>
              </a:ext>
            </a:extLst>
          </p:cNvPr>
          <p:cNvSpPr/>
          <p:nvPr/>
        </p:nvSpPr>
        <p:spPr>
          <a:xfrm>
            <a:off x="3322246" y="4621647"/>
            <a:ext cx="82718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4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แยกปัญหาใหญ่ให้เป็นปัญหาย่อย โดยในกรณีศึกษานี้ สามารถแยกปัญหาออกเป็นปัญหาย่อยได้ ดังนี้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FC1F223-3250-4CF7-A45D-B2363042A387}"/>
              </a:ext>
            </a:extLst>
          </p:cNvPr>
          <p:cNvGrpSpPr/>
          <p:nvPr/>
        </p:nvGrpSpPr>
        <p:grpSpPr>
          <a:xfrm>
            <a:off x="1444274" y="1327676"/>
            <a:ext cx="9771015" cy="1675426"/>
            <a:chOff x="843004" y="403159"/>
            <a:chExt cx="6305728" cy="1675426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5BEBEC39-BFAA-44C7-8966-8D8E994E04C5}"/>
                </a:ext>
              </a:extLst>
            </p:cNvPr>
            <p:cNvSpPr/>
            <p:nvPr/>
          </p:nvSpPr>
          <p:spPr>
            <a:xfrm>
              <a:off x="843004" y="403159"/>
              <a:ext cx="6305728" cy="1675426"/>
            </a:xfrm>
            <a:prstGeom prst="roundRect">
              <a:avLst/>
            </a:prstGeom>
            <a:noFill/>
            <a:ln w="28575" cap="rnd">
              <a:solidFill>
                <a:srgbClr val="BEDEAA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1588F30-7B1A-4E9C-8E93-4E73E876B41E}"/>
                </a:ext>
              </a:extLst>
            </p:cNvPr>
            <p:cNvSpPr/>
            <p:nvPr/>
          </p:nvSpPr>
          <p:spPr>
            <a:xfrm>
              <a:off x="1008374" y="785923"/>
              <a:ext cx="6140358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ออกแบบอัลกอริทีมโดยใช้แนวคิดเชิงนามธรรม เพื่อแก้ปัญหาการปูหญ้าในสนามรูปสี่เหลี่ยมมุมฉากตามพื้นที่</a:t>
              </a:r>
            </a:p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ที่กำหนด โดยหญ้าหนึ่งผืนกว้าง 0.50 เมตร ยาว 0.50 เมตร และหญ้าแต่ละผืนเป็นสี่เหลี่ยมมุมฉาก </a:t>
              </a:r>
            </a:p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จงระบุว่าจะต้องใช้หญ้าทั้งหมดกี่ผืน</a:t>
              </a:r>
            </a:p>
          </p:txBody>
        </p:sp>
      </p:grp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DC6E28D-CDCF-4E31-9CE3-5A8C955EC7D7}"/>
              </a:ext>
            </a:extLst>
          </p:cNvPr>
          <p:cNvSpPr/>
          <p:nvPr/>
        </p:nvSpPr>
        <p:spPr>
          <a:xfrm>
            <a:off x="1145636" y="926959"/>
            <a:ext cx="5584099" cy="740302"/>
          </a:xfrm>
          <a:prstGeom prst="roundRect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1444271" y="1038800"/>
            <a:ext cx="5339988" cy="602222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กรณีศึกษาการออกแบบและเขียนอัลกอริทึม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F7E1046-E302-47F4-B3F5-6261BC52F0DC}"/>
              </a:ext>
            </a:extLst>
          </p:cNvPr>
          <p:cNvSpPr/>
          <p:nvPr/>
        </p:nvSpPr>
        <p:spPr>
          <a:xfrm>
            <a:off x="3322246" y="5094197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th-TH" sz="24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1)  ปัญหาย่อยที่ 1 หาพื้นที่ต่าง ๆ ดังนี้</a:t>
            </a:r>
          </a:p>
          <a:p>
            <a:pPr lvl="0"/>
            <a:r>
              <a:rPr lang="th-TH" sz="24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- หาพื้นที่สนาม</a:t>
            </a:r>
          </a:p>
          <a:p>
            <a:pPr lvl="0"/>
            <a:r>
              <a:rPr lang="th-TH" sz="24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- หาพื้นที่ของหญ้า 1 ผืน</a:t>
            </a:r>
          </a:p>
          <a:p>
            <a:pPr lvl="0"/>
            <a:r>
              <a:rPr lang="th-TH" sz="24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2)  ปัญหาย่อยที่ 2 หาจำนวนผืนหญ้าที่ใช้ปูพื้นสนาม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6AD219-2142-4973-B71F-99FA1D5C59ED}"/>
              </a:ext>
            </a:extLst>
          </p:cNvPr>
          <p:cNvSpPr/>
          <p:nvPr/>
        </p:nvSpPr>
        <p:spPr>
          <a:xfrm>
            <a:off x="3354836" y="4100305"/>
            <a:ext cx="19928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Decomposition 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6D459F63-C368-446C-8AC7-B042D8F4E9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992" y="116236"/>
            <a:ext cx="6151397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78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615067-3402-43A2-8E83-0DD759643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57" y="1059577"/>
            <a:ext cx="627942" cy="755970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710725E-7F8C-4EF6-8136-993DF9EB41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7D9B054-02AE-40C6-8D97-EAA0F10733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49CFC76-6A65-4C85-84D1-428C89A6EA7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781" y="4187281"/>
            <a:ext cx="1822525" cy="268055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08D36EE-B5B8-4AB0-AA54-D7F4B52E107F}"/>
              </a:ext>
            </a:extLst>
          </p:cNvPr>
          <p:cNvSpPr/>
          <p:nvPr/>
        </p:nvSpPr>
        <p:spPr>
          <a:xfrm>
            <a:off x="694122" y="1836112"/>
            <a:ext cx="111077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กำหนดแบบแผนจากปัญหาย่อยต่าง ๆ จากข้อ 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โดยในกรณีศึกษานี้ สามารถกำหนดแบบแผนเป็นขั้นตอนได้ ดังนี้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5ABCEE6-0EDC-4C21-9B02-2CD26211CDE2}"/>
              </a:ext>
            </a:extLst>
          </p:cNvPr>
          <p:cNvSpPr/>
          <p:nvPr/>
        </p:nvSpPr>
        <p:spPr>
          <a:xfrm>
            <a:off x="1287115" y="1174904"/>
            <a:ext cx="25234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Pattern Recognition 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C80FAE-BB6D-4745-80D9-46929EDB6689}"/>
              </a:ext>
            </a:extLst>
          </p:cNvPr>
          <p:cNvSpPr/>
          <p:nvPr/>
        </p:nvSpPr>
        <p:spPr>
          <a:xfrm>
            <a:off x="1227314" y="2479468"/>
            <a:ext cx="10667011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</a:pPr>
            <a:r>
              <a:rPr lang="th-TH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1) คำนวณหาพื้นที่ต่าง ๆ คือ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พื้นที่สนาม และพื้นที่ของหญ้า 1 ผืน โดยในที่นี้สามารถคำนวณพื้นที่ใดก่อนก็ได้</a:t>
            </a:r>
          </a:p>
          <a:p>
            <a:pPr lvl="0">
              <a:spcBef>
                <a:spcPts val="600"/>
              </a:spcBef>
            </a:pPr>
            <a:r>
              <a:rPr lang="th-TH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2) คำนวณหาจำนวนผืนหญ้า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ซึ่งจำเป็นต้องได้ผลลัพธ์การคำนวณหาพื้นที่ต่าง ๆ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FE121D-293C-4244-9D65-A7E3645085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2457" y="4713740"/>
            <a:ext cx="7968163" cy="66452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689238F-224E-4034-B71F-F889D56DB1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2992" y="116236"/>
            <a:ext cx="6151397" cy="8108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CDD193-1BF7-4D2F-963A-B0D24F1D6F0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86076" y="1702553"/>
            <a:ext cx="591363" cy="74987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61AB4C3-BC9E-4FA0-B723-E650F19F51C8}"/>
              </a:ext>
            </a:extLst>
          </p:cNvPr>
          <p:cNvSpPr/>
          <p:nvPr/>
        </p:nvSpPr>
        <p:spPr>
          <a:xfrm>
            <a:off x="1233819" y="359891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จากขั้นตอนที่ 1) ก่อน จึงจะดำเนินการในขั้นตอนนี้ได้ โดยการคำนวณหาจำนวนผืนหญ้า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1CF9785-C97A-49DE-92FC-708909F953FE}"/>
              </a:ext>
            </a:extLst>
          </p:cNvPr>
          <p:cNvSpPr/>
          <p:nvPr/>
        </p:nvSpPr>
        <p:spPr>
          <a:xfrm>
            <a:off x="2548839" y="4037905"/>
            <a:ext cx="24721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สามารถคำนวณได้ ดังนี้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994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7CE9137-E508-4D3E-B231-2010D11BD1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171" t="11382"/>
          <a:stretch/>
        </p:blipFill>
        <p:spPr>
          <a:xfrm>
            <a:off x="0" y="0"/>
            <a:ext cx="12188739" cy="6858000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10AC3CA-309A-40DE-8081-14BD88D28C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2A3BF2B-AD91-40BF-BE23-1BAB9C8FA2F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3D0FA2-69C5-430F-A3C0-1DB82006FC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2992" y="1068003"/>
            <a:ext cx="2936788" cy="55386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041B451-8683-4E24-AFF3-188E94AA3D5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994" y="2566219"/>
            <a:ext cx="7371006" cy="420820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46CE5D6-652B-4AD5-91B2-EB77C88480A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22289" y="246342"/>
            <a:ext cx="8333954" cy="18228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C2EAB8-4400-4670-A0FC-7D6FAE4A93C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0735693">
            <a:off x="1548929" y="1632131"/>
            <a:ext cx="1902117" cy="21398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9DFF419-5271-496E-83CF-0CC80535BC7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45684" y="1429167"/>
            <a:ext cx="1902117" cy="213988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1A4FFC2-672B-4D67-9ADD-D4E51A90399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468427">
            <a:off x="6759365" y="1518461"/>
            <a:ext cx="1572904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5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0F83D81-FC99-42EF-A2CC-E79A502D62E5}"/>
              </a:ext>
            </a:extLst>
          </p:cNvPr>
          <p:cNvSpPr/>
          <p:nvPr/>
        </p:nvSpPr>
        <p:spPr>
          <a:xfrm>
            <a:off x="4755970" y="3697094"/>
            <a:ext cx="4205150" cy="38957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A60847C-D2AA-4F56-AF08-23246D9774A0}"/>
              </a:ext>
            </a:extLst>
          </p:cNvPr>
          <p:cNvSpPr/>
          <p:nvPr/>
        </p:nvSpPr>
        <p:spPr>
          <a:xfrm>
            <a:off x="2021668" y="3266514"/>
            <a:ext cx="89863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- หญ้าแต่ละผืนเป็นรูปสี่เหลี่ยมมุมฉาก ดังนั้น คำนึงเฉพาะสาระสำคัญของการคำนวณหาพื้นที่</a:t>
            </a:r>
          </a:p>
          <a:p>
            <a:pPr lvl="0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ของรูปสี่เหลี่ยมมุมฉาก คือ </a:t>
            </a:r>
            <a:r>
              <a:rPr lang="th-TH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พื้นที่หญ้า 1 ผืน = ความกว้าง </a:t>
            </a:r>
            <a:r>
              <a: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 </a:t>
            </a:r>
            <a:r>
              <a:rPr lang="th-TH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ความยาว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3A6FE80-6F2B-4791-BDB2-3FD897D7EBFC}"/>
              </a:ext>
            </a:extLst>
          </p:cNvPr>
          <p:cNvSpPr/>
          <p:nvPr/>
        </p:nvSpPr>
        <p:spPr>
          <a:xfrm>
            <a:off x="7520940" y="4661929"/>
            <a:ext cx="3783330" cy="38957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FD5D76-E85C-43BB-8F3C-482DAEE36DCC}"/>
              </a:ext>
            </a:extLst>
          </p:cNvPr>
          <p:cNvSpPr/>
          <p:nvPr/>
        </p:nvSpPr>
        <p:spPr>
          <a:xfrm>
            <a:off x="1417671" y="4231601"/>
            <a:ext cx="100542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โดยปกติ ความกว้างและความยาวของสนามจะวัดเป็นเมตร ดังนั้น ขนาดของหญ้าควรเป็นเมตร </a:t>
            </a:r>
          </a:p>
          <a:p>
            <a:pPr lvl="0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เพื่อให้เป็นหน่วยเดียวกัน และแนวคิดเชิงนามธรรมของปัญหา คือ </a:t>
            </a:r>
            <a:r>
              <a:rPr lang="th-TH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พื้นที่ต่าง</a:t>
            </a:r>
            <a:r>
              <a: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ๆ </a:t>
            </a:r>
            <a:r>
              <a: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=</a:t>
            </a:r>
            <a:r>
              <a:rPr lang="th-TH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ความกว้าง </a:t>
            </a:r>
            <a:r>
              <a: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 </a:t>
            </a:r>
            <a:r>
              <a:rPr lang="th-TH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ความยาว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9495D98-3B36-4AC0-BD0B-C730D98F6049}"/>
              </a:ext>
            </a:extLst>
          </p:cNvPr>
          <p:cNvSpPr/>
          <p:nvPr/>
        </p:nvSpPr>
        <p:spPr>
          <a:xfrm>
            <a:off x="4740817" y="2848283"/>
            <a:ext cx="3733800" cy="38957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1D7A9BD-BE52-4F4F-8330-F55234B2A98A}"/>
              </a:ext>
            </a:extLst>
          </p:cNvPr>
          <p:cNvSpPr/>
          <p:nvPr/>
        </p:nvSpPr>
        <p:spPr>
          <a:xfrm>
            <a:off x="2021669" y="2435517"/>
            <a:ext cx="80149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- สนามเป็นสี่เหลี่ยมมุมฉาก ดังนั้น คำนึงเฉพาะสาระสำคัญของการคำนวณหาพื้นที่  </a:t>
            </a:r>
          </a:p>
          <a:p>
            <a:pPr lvl="0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ของรูปสี่เหลี่ยมมุมฉาก คือ </a:t>
            </a:r>
            <a:r>
              <a:rPr lang="th-TH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พื้นที่สนาม = ความกว้าง </a:t>
            </a:r>
            <a:r>
              <a: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x </a:t>
            </a:r>
            <a:r>
              <a:rPr lang="th-TH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ความยาว</a:t>
            </a:r>
          </a:p>
        </p:txBody>
      </p:sp>
      <p:pic>
        <p:nvPicPr>
          <p:cNvPr id="15" name="Picture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00A0AF3-7294-4D06-9D20-0FD1C8A58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2124972-26B1-4F12-A9E9-016720D5C4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1C4CB07-89F0-4ED3-A80B-132858A93BB9}"/>
              </a:ext>
            </a:extLst>
          </p:cNvPr>
          <p:cNvSpPr/>
          <p:nvPr/>
        </p:nvSpPr>
        <p:spPr>
          <a:xfrm>
            <a:off x="1366298" y="1592787"/>
            <a:ext cx="86703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หาแนวคิดเชิงนามธรรม เพื่อหาแนวคิดรวบยอดของแต่ละปัญหาย่อย</a:t>
            </a:r>
          </a:p>
          <a:p>
            <a:r>
              <a:rPr lang="th-TH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1) หาแนวคิดเชิงนามธรรมของปัญหาย่อยที่ 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211B195-2A91-4219-B0CE-84DCA2EE1CF4}"/>
              </a:ext>
            </a:extLst>
          </p:cNvPr>
          <p:cNvSpPr/>
          <p:nvPr/>
        </p:nvSpPr>
        <p:spPr>
          <a:xfrm>
            <a:off x="1287115" y="1174904"/>
            <a:ext cx="1579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Abstraction 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79DF7D-6C2F-4A08-8D91-CA6FBE26BDAB}"/>
              </a:ext>
            </a:extLst>
          </p:cNvPr>
          <p:cNvSpPr/>
          <p:nvPr/>
        </p:nvSpPr>
        <p:spPr>
          <a:xfrm>
            <a:off x="1369571" y="5146410"/>
            <a:ext cx="46057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2) หาแนวคิดเชิงนามธรรมของปัญหาย่อยที่ 2</a:t>
            </a:r>
            <a:endParaRPr lang="en-US" sz="2800" b="1" dirty="0">
              <a:solidFill>
                <a:srgbClr val="0070C0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D8CB19C-0E60-47EE-B446-A6A93FC936CC}"/>
              </a:ext>
            </a:extLst>
          </p:cNvPr>
          <p:cNvGrpSpPr/>
          <p:nvPr/>
        </p:nvGrpSpPr>
        <p:grpSpPr>
          <a:xfrm>
            <a:off x="775927" y="1126187"/>
            <a:ext cx="443273" cy="523220"/>
            <a:chOff x="6096876" y="2135906"/>
            <a:chExt cx="443273" cy="523220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AD9DABA-90E5-4EBD-ACC7-E02C12CA039F}"/>
                </a:ext>
              </a:extLst>
            </p:cNvPr>
            <p:cNvSpPr/>
            <p:nvPr/>
          </p:nvSpPr>
          <p:spPr>
            <a:xfrm>
              <a:off x="6096876" y="2212008"/>
              <a:ext cx="443273" cy="443273"/>
            </a:xfrm>
            <a:prstGeom prst="ellipse">
              <a:avLst/>
            </a:prstGeom>
            <a:solidFill>
              <a:srgbClr val="2DB5D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4ED1513-61CD-4DD6-AE1A-D1E75ED90520}"/>
                </a:ext>
              </a:extLst>
            </p:cNvPr>
            <p:cNvSpPr/>
            <p:nvPr/>
          </p:nvSpPr>
          <p:spPr>
            <a:xfrm>
              <a:off x="6105382" y="2194795"/>
              <a:ext cx="425857" cy="42585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855C2F9-DB04-4BB0-A783-5C0096A6BCF5}"/>
                </a:ext>
              </a:extLst>
            </p:cNvPr>
            <p:cNvSpPr txBox="1"/>
            <p:nvPr/>
          </p:nvSpPr>
          <p:spPr>
            <a:xfrm>
              <a:off x="6118716" y="2135906"/>
              <a:ext cx="2648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b="1" dirty="0">
                  <a:solidFill>
                    <a:srgbClr val="0070C0"/>
                  </a:solidFill>
                  <a:latin typeface="Mali" panose="00000500000000000000" pitchFamily="2" charset="-34"/>
                  <a:cs typeface="Mali" panose="00000500000000000000" pitchFamily="2" charset="-34"/>
                </a:rPr>
                <a:t>3</a:t>
              </a:r>
              <a:endParaRPr lang="en-US" sz="2800" b="1" dirty="0">
                <a:solidFill>
                  <a:srgbClr val="0070C0"/>
                </a:solidFill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67388E37-F025-45F8-AE1E-5C1CF69358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7671" y="5694751"/>
            <a:ext cx="10528705" cy="59102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51C0DC7-C772-4BE1-B1CF-FDACDA7F63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992" y="116236"/>
            <a:ext cx="6151397" cy="81083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E5602EC-F548-4516-8748-0C0A9325FC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871" y="1058529"/>
            <a:ext cx="646232" cy="755970"/>
          </a:xfrm>
          <a:prstGeom prst="rect">
            <a:avLst/>
          </a:prstGeom>
        </p:spPr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id="{9D4B2C77-FFF7-4560-A913-23D77706B4EA}"/>
              </a:ext>
            </a:extLst>
          </p:cNvPr>
          <p:cNvSpPr/>
          <p:nvPr/>
        </p:nvSpPr>
        <p:spPr>
          <a:xfrm>
            <a:off x="133826" y="5478274"/>
            <a:ext cx="1191485" cy="110616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57EB0204-1410-4650-8FDC-4B8AE5E30F3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095"/>
          <a:stretch/>
        </p:blipFill>
        <p:spPr>
          <a:xfrm>
            <a:off x="72408" y="5211080"/>
            <a:ext cx="1311892" cy="137335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4488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3" action="ppaction://hlinksldjump"/>
            <a:extLst>
              <a:ext uri="{FF2B5EF4-FFF2-40B4-BE49-F238E27FC236}">
                <a16:creationId xmlns:a16="http://schemas.microsoft.com/office/drawing/2014/main" id="{9A5549C8-34B7-416D-95AC-8D9EDFA6F64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8862" y="3613372"/>
            <a:ext cx="3061588" cy="710386"/>
          </a:xfrm>
          <a:prstGeom prst="rect">
            <a:avLst/>
          </a:prstGeom>
        </p:spPr>
      </p:pic>
      <p:pic>
        <p:nvPicPr>
          <p:cNvPr id="21" name="Picture 20">
            <a:hlinkClick r:id="rId5" action="ppaction://hlinksldjump"/>
            <a:extLst>
              <a:ext uri="{FF2B5EF4-FFF2-40B4-BE49-F238E27FC236}">
                <a16:creationId xmlns:a16="http://schemas.microsoft.com/office/drawing/2014/main" id="{6CB86567-5712-4370-8027-C00A2A1540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8417" y="4417897"/>
            <a:ext cx="3112033" cy="751821"/>
          </a:xfrm>
          <a:prstGeom prst="rect">
            <a:avLst/>
          </a:prstGeom>
        </p:spPr>
      </p:pic>
      <p:pic>
        <p:nvPicPr>
          <p:cNvPr id="17" name="Picture 16">
            <a:hlinkClick r:id="rId7" action="ppaction://hlinksldjump"/>
            <a:extLst>
              <a:ext uri="{FF2B5EF4-FFF2-40B4-BE49-F238E27FC236}">
                <a16:creationId xmlns:a16="http://schemas.microsoft.com/office/drawing/2014/main" id="{32E5F4FC-15F8-4382-9AA5-F5F46D69754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4973" y="5297023"/>
            <a:ext cx="2981919" cy="691355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3D1744F-0E7A-414D-80CD-D70838AD2E72}"/>
              </a:ext>
            </a:extLst>
          </p:cNvPr>
          <p:cNvGrpSpPr/>
          <p:nvPr/>
        </p:nvGrpSpPr>
        <p:grpSpPr>
          <a:xfrm>
            <a:off x="5336192" y="1047963"/>
            <a:ext cx="6746291" cy="5260057"/>
            <a:chOff x="-1500554" y="656492"/>
            <a:chExt cx="5791200" cy="5668221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A12B4C7B-A5A4-4C4A-AE8E-389ADB5A2D49}"/>
                </a:ext>
              </a:extLst>
            </p:cNvPr>
            <p:cNvSpPr/>
            <p:nvPr/>
          </p:nvSpPr>
          <p:spPr>
            <a:xfrm>
              <a:off x="-1500554" y="656492"/>
              <a:ext cx="5791200" cy="5668221"/>
            </a:xfrm>
            <a:prstGeom prst="roundRect">
              <a:avLst>
                <a:gd name="adj" fmla="val 8114"/>
              </a:avLst>
            </a:prstGeom>
            <a:solidFill>
              <a:srgbClr val="C6C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0DF5F0BD-05F0-41DA-9AE6-9FB1F06B0C3B}"/>
                </a:ext>
              </a:extLst>
            </p:cNvPr>
            <p:cNvSpPr/>
            <p:nvPr/>
          </p:nvSpPr>
          <p:spPr>
            <a:xfrm>
              <a:off x="-1500554" y="656492"/>
              <a:ext cx="5791200" cy="5612867"/>
            </a:xfrm>
            <a:prstGeom prst="roundRect">
              <a:avLst>
                <a:gd name="adj" fmla="val 8091"/>
              </a:avLst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34BD84E2-4A04-4BCA-9F2B-A252DA8132C6}"/>
                </a:ext>
              </a:extLst>
            </p:cNvPr>
            <p:cNvSpPr/>
            <p:nvPr/>
          </p:nvSpPr>
          <p:spPr>
            <a:xfrm>
              <a:off x="-1401889" y="771147"/>
              <a:ext cx="5553830" cy="5353528"/>
            </a:xfrm>
            <a:prstGeom prst="roundRect">
              <a:avLst>
                <a:gd name="adj" fmla="val 7513"/>
              </a:avLst>
            </a:prstGeom>
            <a:solidFill>
              <a:srgbClr val="C6C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1C40909B-AECB-4673-A891-6BBB3792794D}"/>
                </a:ext>
              </a:extLst>
            </p:cNvPr>
            <p:cNvSpPr/>
            <p:nvPr/>
          </p:nvSpPr>
          <p:spPr>
            <a:xfrm>
              <a:off x="-1299155" y="832710"/>
              <a:ext cx="5361383" cy="5215864"/>
            </a:xfrm>
            <a:prstGeom prst="roundRect">
              <a:avLst>
                <a:gd name="adj" fmla="val 7147"/>
              </a:avLst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9" name="Picture 2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FE613B4-9C54-41E7-A9F2-487D5ECF9F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4B0C861-E49C-4DE7-85EB-83DC0F1ABD8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9B4C8A89-20F0-4D55-A3BA-11843041D00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103830">
            <a:off x="3862927" y="4743837"/>
            <a:ext cx="367638" cy="46567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CFFAEB8-B4F6-4CD4-9960-EB02A5BF0D3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2992" y="116236"/>
            <a:ext cx="6151397" cy="810838"/>
          </a:xfrm>
          <a:prstGeom prst="rect">
            <a:avLst/>
          </a:prstGeom>
        </p:spPr>
      </p:pic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C2C1C69A-CB5B-49CE-830B-5CC84724554C}"/>
              </a:ext>
            </a:extLst>
          </p:cNvPr>
          <p:cNvSpPr/>
          <p:nvPr/>
        </p:nvSpPr>
        <p:spPr>
          <a:xfrm>
            <a:off x="-2474" y="1052598"/>
            <a:ext cx="2573594" cy="589284"/>
          </a:xfrm>
          <a:custGeom>
            <a:avLst/>
            <a:gdLst>
              <a:gd name="connsiteX0" fmla="*/ 0 w 2573594"/>
              <a:gd name="connsiteY0" fmla="*/ 0 h 589284"/>
              <a:gd name="connsiteX1" fmla="*/ 2278952 w 2573594"/>
              <a:gd name="connsiteY1" fmla="*/ 0 h 589284"/>
              <a:gd name="connsiteX2" fmla="*/ 2573594 w 2573594"/>
              <a:gd name="connsiteY2" fmla="*/ 294642 h 589284"/>
              <a:gd name="connsiteX3" fmla="*/ 2278952 w 2573594"/>
              <a:gd name="connsiteY3" fmla="*/ 589284 h 589284"/>
              <a:gd name="connsiteX4" fmla="*/ 0 w 2573594"/>
              <a:gd name="connsiteY4" fmla="*/ 589284 h 589284"/>
              <a:gd name="connsiteX5" fmla="*/ 0 w 2573594"/>
              <a:gd name="connsiteY5" fmla="*/ 0 h 589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73594" h="589284">
                <a:moveTo>
                  <a:pt x="0" y="0"/>
                </a:moveTo>
                <a:lnTo>
                  <a:pt x="2278952" y="0"/>
                </a:lnTo>
                <a:cubicBezTo>
                  <a:pt x="2441678" y="0"/>
                  <a:pt x="2573594" y="131916"/>
                  <a:pt x="2573594" y="294642"/>
                </a:cubicBezTo>
                <a:cubicBezTo>
                  <a:pt x="2573594" y="457368"/>
                  <a:pt x="2441678" y="589284"/>
                  <a:pt x="2278952" y="589284"/>
                </a:cubicBezTo>
                <a:lnTo>
                  <a:pt x="0" y="589284"/>
                </a:lnTo>
                <a:lnTo>
                  <a:pt x="0" y="0"/>
                </a:lnTo>
                <a:close/>
              </a:path>
            </a:pathLst>
          </a:custGeom>
          <a:solidFill>
            <a:srgbClr val="E46C0A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21EBDF-CFA2-4EE0-B975-036116932422}"/>
              </a:ext>
            </a:extLst>
          </p:cNvPr>
          <p:cNvSpPr txBox="1"/>
          <p:nvPr/>
        </p:nvSpPr>
        <p:spPr>
          <a:xfrm>
            <a:off x="18768" y="1080622"/>
            <a:ext cx="2552351" cy="602222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Algorithm Design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2E13AC2-E938-4035-A70B-BBBA65DCE7F0}"/>
              </a:ext>
            </a:extLst>
          </p:cNvPr>
          <p:cNvSpPr/>
          <p:nvPr/>
        </p:nvSpPr>
        <p:spPr>
          <a:xfrm>
            <a:off x="104509" y="1751659"/>
            <a:ext cx="53466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ออกแบบลำดับขั้นตอนการแก้ปัญหา</a:t>
            </a:r>
          </a:p>
          <a:p>
            <a:pPr lvl="0" algn="ctr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โดยในกรณีศึกษานี้จะออกแบบเป็นอัลกอริทึม </a:t>
            </a:r>
          </a:p>
          <a:p>
            <a:pPr lvl="0" algn="ctr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 รูปแบบ</a:t>
            </a:r>
            <a:endParaRPr lang="en-US" sz="28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C1171B67-14A9-4D2D-9618-59DF4FF1183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103830">
            <a:off x="3862927" y="5564831"/>
            <a:ext cx="367638" cy="465676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3E87C89D-1B44-4B71-A64F-3C06CDC1FB5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103830">
            <a:off x="3862927" y="3922843"/>
            <a:ext cx="367638" cy="46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56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75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D4E6C75-C928-4D00-B17F-D93C4A8B15F7}"/>
              </a:ext>
            </a:extLst>
          </p:cNvPr>
          <p:cNvGrpSpPr/>
          <p:nvPr/>
        </p:nvGrpSpPr>
        <p:grpSpPr>
          <a:xfrm>
            <a:off x="4709557" y="1076655"/>
            <a:ext cx="1692452" cy="542064"/>
            <a:chOff x="4709557" y="1076655"/>
            <a:chExt cx="1692452" cy="542064"/>
          </a:xfrm>
        </p:grpSpPr>
        <p:sp>
          <p:nvSpPr>
            <p:cNvPr id="11292" name="Rectangle: Rounded Corners 11291">
              <a:extLst>
                <a:ext uri="{FF2B5EF4-FFF2-40B4-BE49-F238E27FC236}">
                  <a16:creationId xmlns:a16="http://schemas.microsoft.com/office/drawing/2014/main" id="{9279B763-9A62-4ED7-8C84-658DA5BD3E4D}"/>
                </a:ext>
              </a:extLst>
            </p:cNvPr>
            <p:cNvSpPr/>
            <p:nvPr/>
          </p:nvSpPr>
          <p:spPr>
            <a:xfrm>
              <a:off x="4709557" y="1076655"/>
              <a:ext cx="1692452" cy="466178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805702" y="1131983"/>
              <a:ext cx="1265076" cy="48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563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ดังนี้</a:t>
              </a:r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0" name="Picture 79">
            <a:extLst>
              <a:ext uri="{FF2B5EF4-FFF2-40B4-BE49-F238E27FC236}">
                <a16:creationId xmlns:a16="http://schemas.microsoft.com/office/drawing/2014/main" id="{0357779F-08EB-482D-BC43-347D7403AE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8862" y="3613372"/>
            <a:ext cx="3061588" cy="710386"/>
          </a:xfrm>
          <a:prstGeom prst="rect">
            <a:avLst/>
          </a:prstGeom>
        </p:spPr>
      </p:pic>
      <p:grpSp>
        <p:nvGrpSpPr>
          <p:cNvPr id="121" name="Group 120">
            <a:extLst>
              <a:ext uri="{FF2B5EF4-FFF2-40B4-BE49-F238E27FC236}">
                <a16:creationId xmlns:a16="http://schemas.microsoft.com/office/drawing/2014/main" id="{EFA4813E-E09D-49DD-BE12-0C420C42BE7F}"/>
              </a:ext>
            </a:extLst>
          </p:cNvPr>
          <p:cNvGrpSpPr/>
          <p:nvPr/>
        </p:nvGrpSpPr>
        <p:grpSpPr>
          <a:xfrm>
            <a:off x="5442449" y="987843"/>
            <a:ext cx="6596606" cy="5751630"/>
            <a:chOff x="-1500554" y="656492"/>
            <a:chExt cx="5791200" cy="5668221"/>
          </a:xfrm>
        </p:grpSpPr>
        <p:sp>
          <p:nvSpPr>
            <p:cNvPr id="122" name="Rectangle: Rounded Corners 121">
              <a:extLst>
                <a:ext uri="{FF2B5EF4-FFF2-40B4-BE49-F238E27FC236}">
                  <a16:creationId xmlns:a16="http://schemas.microsoft.com/office/drawing/2014/main" id="{0D063936-5EF8-4F98-BB84-591691708BA5}"/>
                </a:ext>
              </a:extLst>
            </p:cNvPr>
            <p:cNvSpPr/>
            <p:nvPr/>
          </p:nvSpPr>
          <p:spPr>
            <a:xfrm>
              <a:off x="-1500554" y="656492"/>
              <a:ext cx="5791200" cy="5668221"/>
            </a:xfrm>
            <a:prstGeom prst="roundRect">
              <a:avLst>
                <a:gd name="adj" fmla="val 8114"/>
              </a:avLst>
            </a:prstGeom>
            <a:solidFill>
              <a:srgbClr val="C6C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Rectangle: Rounded Corners 122">
              <a:extLst>
                <a:ext uri="{FF2B5EF4-FFF2-40B4-BE49-F238E27FC236}">
                  <a16:creationId xmlns:a16="http://schemas.microsoft.com/office/drawing/2014/main" id="{1F1A57BC-3F47-498A-B7E4-5A35FA6B30BA}"/>
                </a:ext>
              </a:extLst>
            </p:cNvPr>
            <p:cNvSpPr/>
            <p:nvPr/>
          </p:nvSpPr>
          <p:spPr>
            <a:xfrm>
              <a:off x="-1500554" y="656492"/>
              <a:ext cx="5791200" cy="5612867"/>
            </a:xfrm>
            <a:prstGeom prst="roundRect">
              <a:avLst>
                <a:gd name="adj" fmla="val 8091"/>
              </a:avLst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5DD85974-FD00-4628-9D69-13809B8140C2}"/>
                </a:ext>
              </a:extLst>
            </p:cNvPr>
            <p:cNvSpPr/>
            <p:nvPr/>
          </p:nvSpPr>
          <p:spPr>
            <a:xfrm>
              <a:off x="-1416608" y="724420"/>
              <a:ext cx="5619612" cy="5400255"/>
            </a:xfrm>
            <a:prstGeom prst="roundRect">
              <a:avLst>
                <a:gd name="adj" fmla="val 7513"/>
              </a:avLst>
            </a:prstGeom>
            <a:solidFill>
              <a:srgbClr val="C6C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5" name="Rectangle: Rounded Corners 124">
              <a:extLst>
                <a:ext uri="{FF2B5EF4-FFF2-40B4-BE49-F238E27FC236}">
                  <a16:creationId xmlns:a16="http://schemas.microsoft.com/office/drawing/2014/main" id="{D75B9BE2-8454-4E5B-8B71-B93313B95FCC}"/>
                </a:ext>
              </a:extLst>
            </p:cNvPr>
            <p:cNvSpPr/>
            <p:nvPr/>
          </p:nvSpPr>
          <p:spPr>
            <a:xfrm>
              <a:off x="-1397207" y="745190"/>
              <a:ext cx="5581563" cy="5350768"/>
            </a:xfrm>
            <a:prstGeom prst="roundRect">
              <a:avLst>
                <a:gd name="adj" fmla="val 7147"/>
              </a:avLst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A2D16A3-5A8F-4AB3-BB54-55DB0A72C3C7}"/>
              </a:ext>
            </a:extLst>
          </p:cNvPr>
          <p:cNvSpPr/>
          <p:nvPr/>
        </p:nvSpPr>
        <p:spPr>
          <a:xfrm>
            <a:off x="5793381" y="1355521"/>
            <a:ext cx="5927576" cy="463293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BD0A7D3-2970-4442-B475-93EBD7C3BC10}"/>
              </a:ext>
            </a:extLst>
          </p:cNvPr>
          <p:cNvSpPr/>
          <p:nvPr/>
        </p:nvSpPr>
        <p:spPr>
          <a:xfrm>
            <a:off x="5855550" y="1401301"/>
            <a:ext cx="384169" cy="3697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2DB5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7FE7E0A-FE49-43E6-80AB-4BAEE5E75963}"/>
              </a:ext>
            </a:extLst>
          </p:cNvPr>
          <p:cNvSpPr txBox="1"/>
          <p:nvPr/>
        </p:nvSpPr>
        <p:spPr>
          <a:xfrm>
            <a:off x="5889823" y="1337062"/>
            <a:ext cx="168517" cy="543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2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FA79AEA-9E63-4E74-B07E-DA83F9BED800}"/>
              </a:ext>
            </a:extLst>
          </p:cNvPr>
          <p:cNvSpPr txBox="1"/>
          <p:nvPr/>
        </p:nvSpPr>
        <p:spPr>
          <a:xfrm>
            <a:off x="6192773" y="1352574"/>
            <a:ext cx="3417059" cy="50418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เริ่มต้นการทำงาน</a:t>
            </a:r>
            <a:endParaRPr lang="en-US" sz="2563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A3DBB2D-8327-4212-BCC9-32BD1479DD82}"/>
              </a:ext>
            </a:extLst>
          </p:cNvPr>
          <p:cNvSpPr/>
          <p:nvPr/>
        </p:nvSpPr>
        <p:spPr>
          <a:xfrm>
            <a:off x="5793379" y="1913159"/>
            <a:ext cx="5927575" cy="463293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1613BFE6-F098-47EE-8FF4-0C02782E3629}"/>
              </a:ext>
            </a:extLst>
          </p:cNvPr>
          <p:cNvSpPr/>
          <p:nvPr/>
        </p:nvSpPr>
        <p:spPr>
          <a:xfrm>
            <a:off x="5855549" y="1958939"/>
            <a:ext cx="384169" cy="3697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2DB5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41FB816-AD95-44B1-8A2D-01F5F97BF449}"/>
              </a:ext>
            </a:extLst>
          </p:cNvPr>
          <p:cNvSpPr txBox="1"/>
          <p:nvPr/>
        </p:nvSpPr>
        <p:spPr>
          <a:xfrm>
            <a:off x="5889822" y="1894700"/>
            <a:ext cx="168517" cy="543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2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CA0AF75-0491-4453-A8BC-E2675A24F783}"/>
              </a:ext>
            </a:extLst>
          </p:cNvPr>
          <p:cNvSpPr txBox="1"/>
          <p:nvPr/>
        </p:nvSpPr>
        <p:spPr>
          <a:xfrm>
            <a:off x="6192773" y="1910212"/>
            <a:ext cx="3447008" cy="50418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นำเข้าข้อมูล ความกว้างของสนาม</a:t>
            </a:r>
            <a:endParaRPr lang="en-US" sz="2563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64A304C1-622B-4488-94AF-681F1D2B64E8}"/>
              </a:ext>
            </a:extLst>
          </p:cNvPr>
          <p:cNvSpPr/>
          <p:nvPr/>
        </p:nvSpPr>
        <p:spPr>
          <a:xfrm>
            <a:off x="5793380" y="2485251"/>
            <a:ext cx="5927574" cy="463293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F914B65C-ED12-474C-B16C-F930D2D52F7F}"/>
              </a:ext>
            </a:extLst>
          </p:cNvPr>
          <p:cNvSpPr/>
          <p:nvPr/>
        </p:nvSpPr>
        <p:spPr>
          <a:xfrm>
            <a:off x="5855549" y="2531031"/>
            <a:ext cx="384169" cy="3697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2DB5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C40E81B-94D3-4B5E-9159-2719C1B78904}"/>
              </a:ext>
            </a:extLst>
          </p:cNvPr>
          <p:cNvSpPr txBox="1"/>
          <p:nvPr/>
        </p:nvSpPr>
        <p:spPr>
          <a:xfrm>
            <a:off x="5889822" y="2466792"/>
            <a:ext cx="168517" cy="543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2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9FB079E-9505-4BA4-80B8-A5C290A2583C}"/>
              </a:ext>
            </a:extLst>
          </p:cNvPr>
          <p:cNvSpPr txBox="1"/>
          <p:nvPr/>
        </p:nvSpPr>
        <p:spPr>
          <a:xfrm>
            <a:off x="6192773" y="2482304"/>
            <a:ext cx="3486530" cy="50418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นำเข้าข้อมูล ความยาวของสนาม</a:t>
            </a:r>
            <a:endParaRPr lang="en-US" sz="2563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552D6807-7DD6-4A6B-B158-91C85B242968}"/>
              </a:ext>
            </a:extLst>
          </p:cNvPr>
          <p:cNvSpPr/>
          <p:nvPr/>
        </p:nvSpPr>
        <p:spPr>
          <a:xfrm>
            <a:off x="5793379" y="3042889"/>
            <a:ext cx="5927574" cy="463293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57D04CE8-1F06-4DDC-B563-260A75B3F26E}"/>
              </a:ext>
            </a:extLst>
          </p:cNvPr>
          <p:cNvSpPr/>
          <p:nvPr/>
        </p:nvSpPr>
        <p:spPr>
          <a:xfrm>
            <a:off x="5855548" y="3088669"/>
            <a:ext cx="384169" cy="3697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2DB5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1F7AA8C-BEEB-44D2-8439-18CDF0598E6A}"/>
              </a:ext>
            </a:extLst>
          </p:cNvPr>
          <p:cNvSpPr txBox="1"/>
          <p:nvPr/>
        </p:nvSpPr>
        <p:spPr>
          <a:xfrm>
            <a:off x="5889821" y="3024430"/>
            <a:ext cx="168517" cy="543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2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583E344-3288-4033-96B8-7B486AAEAD26}"/>
              </a:ext>
            </a:extLst>
          </p:cNvPr>
          <p:cNvSpPr txBox="1"/>
          <p:nvPr/>
        </p:nvSpPr>
        <p:spPr>
          <a:xfrm>
            <a:off x="6192773" y="3039942"/>
            <a:ext cx="5010596" cy="50418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คำนวณ พื้นที่ของสนาม </a:t>
            </a:r>
            <a:r>
              <a:rPr lang="en-US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=</a:t>
            </a:r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ความกว้าง</a:t>
            </a:r>
            <a:r>
              <a:rPr lang="en-US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x </a:t>
            </a:r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ความยาว</a:t>
            </a:r>
            <a:endParaRPr lang="en-US" sz="2563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E815B140-656F-41D6-8C4B-43AE1D207442}"/>
              </a:ext>
            </a:extLst>
          </p:cNvPr>
          <p:cNvSpPr/>
          <p:nvPr/>
        </p:nvSpPr>
        <p:spPr>
          <a:xfrm>
            <a:off x="5793378" y="3604229"/>
            <a:ext cx="5927579" cy="463293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51151D8A-F12D-40B2-B0FE-1193CFB85EEE}"/>
              </a:ext>
            </a:extLst>
          </p:cNvPr>
          <p:cNvSpPr/>
          <p:nvPr/>
        </p:nvSpPr>
        <p:spPr>
          <a:xfrm>
            <a:off x="5855548" y="3650009"/>
            <a:ext cx="384169" cy="3697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2DB5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229FD7A-C648-433D-85BF-D2A66ABA43EE}"/>
              </a:ext>
            </a:extLst>
          </p:cNvPr>
          <p:cNvSpPr txBox="1"/>
          <p:nvPr/>
        </p:nvSpPr>
        <p:spPr>
          <a:xfrm>
            <a:off x="5889821" y="3585770"/>
            <a:ext cx="168517" cy="543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2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A4EE27E-CCFE-4A7E-9463-079A8AA0EA5C}"/>
              </a:ext>
            </a:extLst>
          </p:cNvPr>
          <p:cNvSpPr txBox="1"/>
          <p:nvPr/>
        </p:nvSpPr>
        <p:spPr>
          <a:xfrm>
            <a:off x="6192773" y="3613005"/>
            <a:ext cx="4761827" cy="50418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คำนวณ พื้นที่หญ้า 1 ผืน </a:t>
            </a:r>
            <a:r>
              <a:rPr lang="en-US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= 0.50 x 0.50</a:t>
            </a:r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ตร.ม.</a:t>
            </a:r>
            <a:endParaRPr lang="en-US" sz="2563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14DAFEE-2E8D-46E9-B809-2E44A5D7D24F}"/>
              </a:ext>
            </a:extLst>
          </p:cNvPr>
          <p:cNvSpPr/>
          <p:nvPr/>
        </p:nvSpPr>
        <p:spPr>
          <a:xfrm>
            <a:off x="5793378" y="4161867"/>
            <a:ext cx="5927576" cy="463293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0016D77F-CCB9-4082-AE9B-A227C32E4DD0}"/>
              </a:ext>
            </a:extLst>
          </p:cNvPr>
          <p:cNvSpPr/>
          <p:nvPr/>
        </p:nvSpPr>
        <p:spPr>
          <a:xfrm>
            <a:off x="5855547" y="4207647"/>
            <a:ext cx="384169" cy="3697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2DB5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B399CE2-C120-4AD0-AFA2-74D1FCD07D43}"/>
              </a:ext>
            </a:extLst>
          </p:cNvPr>
          <p:cNvSpPr txBox="1"/>
          <p:nvPr/>
        </p:nvSpPr>
        <p:spPr>
          <a:xfrm>
            <a:off x="5889820" y="4143408"/>
            <a:ext cx="168517" cy="543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2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20DCD59-94C7-4F2A-9D05-0FEA373F3BF0}"/>
              </a:ext>
            </a:extLst>
          </p:cNvPr>
          <p:cNvSpPr txBox="1"/>
          <p:nvPr/>
        </p:nvSpPr>
        <p:spPr>
          <a:xfrm>
            <a:off x="6192773" y="4190739"/>
            <a:ext cx="5243924" cy="50418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คำนวณ จำนวนผืนหญ้า </a:t>
            </a:r>
            <a:r>
              <a:rPr lang="en-US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= </a:t>
            </a:r>
            <a:r>
              <a:rPr lang="th-TH" sz="2563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พท</a:t>
            </a:r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.สนาม + </a:t>
            </a:r>
            <a:r>
              <a:rPr lang="th-TH" sz="2563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พท</a:t>
            </a:r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.หญ้า 1 ผืน</a:t>
            </a:r>
            <a:endParaRPr lang="en-US" sz="2563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0C4562BF-2115-46BE-9DC4-F698B7AA2316}"/>
              </a:ext>
            </a:extLst>
          </p:cNvPr>
          <p:cNvSpPr/>
          <p:nvPr/>
        </p:nvSpPr>
        <p:spPr>
          <a:xfrm>
            <a:off x="5793377" y="4733959"/>
            <a:ext cx="5927573" cy="463293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E9405A58-6AA8-4372-908E-5324EC96555A}"/>
              </a:ext>
            </a:extLst>
          </p:cNvPr>
          <p:cNvSpPr/>
          <p:nvPr/>
        </p:nvSpPr>
        <p:spPr>
          <a:xfrm>
            <a:off x="5855547" y="4779739"/>
            <a:ext cx="384169" cy="3697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2DB5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37C8827-B829-45C6-8B9A-E8AC4AF63D54}"/>
              </a:ext>
            </a:extLst>
          </p:cNvPr>
          <p:cNvSpPr txBox="1"/>
          <p:nvPr/>
        </p:nvSpPr>
        <p:spPr>
          <a:xfrm>
            <a:off x="5889820" y="4715500"/>
            <a:ext cx="168517" cy="543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2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7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15F6144-5148-4C74-8F73-354A2414A183}"/>
              </a:ext>
            </a:extLst>
          </p:cNvPr>
          <p:cNvSpPr txBox="1"/>
          <p:nvPr/>
        </p:nvSpPr>
        <p:spPr>
          <a:xfrm>
            <a:off x="6192773" y="4731012"/>
            <a:ext cx="3831177" cy="50418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คำนวณ เพิ่มจำนวนหญ้าเสีย 10</a:t>
            </a:r>
            <a:r>
              <a:rPr lang="en-US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%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33A1525C-5D0A-4AE1-8118-8CF3A0BD90B5}"/>
              </a:ext>
            </a:extLst>
          </p:cNvPr>
          <p:cNvSpPr/>
          <p:nvPr/>
        </p:nvSpPr>
        <p:spPr>
          <a:xfrm>
            <a:off x="5793376" y="5291597"/>
            <a:ext cx="5927573" cy="463293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440488B9-AE05-4C6B-A9E4-B80B83D285A0}"/>
              </a:ext>
            </a:extLst>
          </p:cNvPr>
          <p:cNvSpPr/>
          <p:nvPr/>
        </p:nvSpPr>
        <p:spPr>
          <a:xfrm>
            <a:off x="5855546" y="5337377"/>
            <a:ext cx="384169" cy="3697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2DB5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04BBC1A-ECE2-4909-ABE3-301F8E19B914}"/>
              </a:ext>
            </a:extLst>
          </p:cNvPr>
          <p:cNvSpPr txBox="1"/>
          <p:nvPr/>
        </p:nvSpPr>
        <p:spPr>
          <a:xfrm>
            <a:off x="5889819" y="5273138"/>
            <a:ext cx="168517" cy="543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2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8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2D7FE6E-8D2A-4E46-9523-4AB4C010B0F2}"/>
              </a:ext>
            </a:extLst>
          </p:cNvPr>
          <p:cNvSpPr txBox="1"/>
          <p:nvPr/>
        </p:nvSpPr>
        <p:spPr>
          <a:xfrm>
            <a:off x="6192773" y="5288650"/>
            <a:ext cx="3546924" cy="50418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แสดงผล จำนวนผืนหญ้า</a:t>
            </a:r>
            <a:endParaRPr lang="en-US" sz="2563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F23444FB-2B9F-43E3-BE51-CB2A82AA4BAB}"/>
              </a:ext>
            </a:extLst>
          </p:cNvPr>
          <p:cNvSpPr/>
          <p:nvPr/>
        </p:nvSpPr>
        <p:spPr>
          <a:xfrm>
            <a:off x="5793377" y="5866952"/>
            <a:ext cx="5927572" cy="463293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BA9A290D-371C-4FAC-8350-0BEECF513745}"/>
              </a:ext>
            </a:extLst>
          </p:cNvPr>
          <p:cNvSpPr/>
          <p:nvPr/>
        </p:nvSpPr>
        <p:spPr>
          <a:xfrm>
            <a:off x="5855546" y="5912732"/>
            <a:ext cx="384169" cy="3697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2DB5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19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ABAC932-181B-4CA2-A691-45F91689303F}"/>
              </a:ext>
            </a:extLst>
          </p:cNvPr>
          <p:cNvSpPr txBox="1"/>
          <p:nvPr/>
        </p:nvSpPr>
        <p:spPr>
          <a:xfrm>
            <a:off x="5889819" y="5848493"/>
            <a:ext cx="168517" cy="543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92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9</a:t>
            </a:r>
            <a:endParaRPr lang="en-US" sz="292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0E6CD63-FE2C-43A1-AF6E-A08112AAFF62}"/>
              </a:ext>
            </a:extLst>
          </p:cNvPr>
          <p:cNvSpPr txBox="1"/>
          <p:nvPr/>
        </p:nvSpPr>
        <p:spPr>
          <a:xfrm>
            <a:off x="6192773" y="5864005"/>
            <a:ext cx="3546924" cy="504183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จบการทำงาน</a:t>
            </a:r>
            <a:endParaRPr lang="en-US" sz="2563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6" name="Picture 10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BFEC6C-4352-476A-9E85-10BB2A0BA3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CFC5571F-0B01-474D-B5B7-54923B96180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9" name="Picture 78">
            <a:hlinkClick r:id="rId6" action="ppaction://hlinksldjump"/>
            <a:extLst>
              <a:ext uri="{FF2B5EF4-FFF2-40B4-BE49-F238E27FC236}">
                <a16:creationId xmlns:a16="http://schemas.microsoft.com/office/drawing/2014/main" id="{E7507136-EF65-4609-8A12-937ECACF452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4849" y="4451166"/>
            <a:ext cx="3012043" cy="717836"/>
          </a:xfrm>
          <a:prstGeom prst="rect">
            <a:avLst/>
          </a:prstGeom>
        </p:spPr>
      </p:pic>
      <p:pic>
        <p:nvPicPr>
          <p:cNvPr id="81" name="Picture 80">
            <a:hlinkClick r:id="rId8" action="ppaction://hlinksldjump"/>
            <a:extLst>
              <a:ext uri="{FF2B5EF4-FFF2-40B4-BE49-F238E27FC236}">
                <a16:creationId xmlns:a16="http://schemas.microsoft.com/office/drawing/2014/main" id="{B7128E72-5315-461A-BD58-5AF36BCB2FF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2790" y="5277722"/>
            <a:ext cx="3028030" cy="701888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68F509E9-40C6-4E7C-A8F3-53FD177DE7F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2992" y="116236"/>
            <a:ext cx="6151397" cy="810838"/>
          </a:xfrm>
          <a:prstGeom prst="rect">
            <a:avLst/>
          </a:prstGeom>
        </p:spPr>
      </p:pic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3D2F4E35-4094-45EE-A6C7-85A0FF002EE1}"/>
              </a:ext>
            </a:extLst>
          </p:cNvPr>
          <p:cNvSpPr/>
          <p:nvPr/>
        </p:nvSpPr>
        <p:spPr>
          <a:xfrm>
            <a:off x="-2474" y="1052598"/>
            <a:ext cx="2573594" cy="589284"/>
          </a:xfrm>
          <a:custGeom>
            <a:avLst/>
            <a:gdLst>
              <a:gd name="connsiteX0" fmla="*/ 0 w 2573594"/>
              <a:gd name="connsiteY0" fmla="*/ 0 h 589284"/>
              <a:gd name="connsiteX1" fmla="*/ 2278952 w 2573594"/>
              <a:gd name="connsiteY1" fmla="*/ 0 h 589284"/>
              <a:gd name="connsiteX2" fmla="*/ 2573594 w 2573594"/>
              <a:gd name="connsiteY2" fmla="*/ 294642 h 589284"/>
              <a:gd name="connsiteX3" fmla="*/ 2278952 w 2573594"/>
              <a:gd name="connsiteY3" fmla="*/ 589284 h 589284"/>
              <a:gd name="connsiteX4" fmla="*/ 0 w 2573594"/>
              <a:gd name="connsiteY4" fmla="*/ 589284 h 589284"/>
              <a:gd name="connsiteX5" fmla="*/ 0 w 2573594"/>
              <a:gd name="connsiteY5" fmla="*/ 0 h 589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73594" h="589284">
                <a:moveTo>
                  <a:pt x="0" y="0"/>
                </a:moveTo>
                <a:lnTo>
                  <a:pt x="2278952" y="0"/>
                </a:lnTo>
                <a:cubicBezTo>
                  <a:pt x="2441678" y="0"/>
                  <a:pt x="2573594" y="131916"/>
                  <a:pt x="2573594" y="294642"/>
                </a:cubicBezTo>
                <a:cubicBezTo>
                  <a:pt x="2573594" y="457368"/>
                  <a:pt x="2441678" y="589284"/>
                  <a:pt x="2278952" y="589284"/>
                </a:cubicBezTo>
                <a:lnTo>
                  <a:pt x="0" y="589284"/>
                </a:lnTo>
                <a:lnTo>
                  <a:pt x="0" y="0"/>
                </a:lnTo>
                <a:close/>
              </a:path>
            </a:pathLst>
          </a:custGeom>
          <a:solidFill>
            <a:srgbClr val="E46C0A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F8616451-FAF0-4829-87BA-7A466D78A9DD}"/>
              </a:ext>
            </a:extLst>
          </p:cNvPr>
          <p:cNvSpPr txBox="1"/>
          <p:nvPr/>
        </p:nvSpPr>
        <p:spPr>
          <a:xfrm>
            <a:off x="18768" y="1080622"/>
            <a:ext cx="2552351" cy="602222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Algorithm Design 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758C0F2C-07BF-4D4C-B57B-5054B35BA6AA}"/>
              </a:ext>
            </a:extLst>
          </p:cNvPr>
          <p:cNvSpPr/>
          <p:nvPr/>
        </p:nvSpPr>
        <p:spPr>
          <a:xfrm>
            <a:off x="104509" y="1751659"/>
            <a:ext cx="53466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ออกแบบลำดับขั้นตอนการแก้ปัญหา</a:t>
            </a:r>
          </a:p>
          <a:p>
            <a:pPr lvl="0" algn="ctr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โดยในกรณีศึกษานี้จะออกแบบเป็นอัลกอริทึม </a:t>
            </a:r>
          </a:p>
          <a:p>
            <a:pPr lvl="0" algn="ctr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 รูปแบบ</a:t>
            </a:r>
            <a:endParaRPr lang="en-US" sz="28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22DD4E1A-ED8E-4DD6-8F16-1EA5FE9B1CA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103830">
            <a:off x="3862927" y="4743837"/>
            <a:ext cx="367638" cy="465676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200BBC3D-CCDE-4848-BD8F-D11CA85FC19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103830">
            <a:off x="3862927" y="5564831"/>
            <a:ext cx="367638" cy="46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05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Group 108">
            <a:extLst>
              <a:ext uri="{FF2B5EF4-FFF2-40B4-BE49-F238E27FC236}">
                <a16:creationId xmlns:a16="http://schemas.microsoft.com/office/drawing/2014/main" id="{E14E9F16-5CE2-4BE0-967E-6D3680F786DE}"/>
              </a:ext>
            </a:extLst>
          </p:cNvPr>
          <p:cNvGrpSpPr/>
          <p:nvPr/>
        </p:nvGrpSpPr>
        <p:grpSpPr>
          <a:xfrm>
            <a:off x="4709557" y="1076655"/>
            <a:ext cx="1692452" cy="542064"/>
            <a:chOff x="4709557" y="1076655"/>
            <a:chExt cx="1692452" cy="542064"/>
          </a:xfrm>
        </p:grpSpPr>
        <p:sp>
          <p:nvSpPr>
            <p:cNvPr id="110" name="Rectangle: Rounded Corners 109">
              <a:extLst>
                <a:ext uri="{FF2B5EF4-FFF2-40B4-BE49-F238E27FC236}">
                  <a16:creationId xmlns:a16="http://schemas.microsoft.com/office/drawing/2014/main" id="{2544AD11-DF4F-45C8-9885-48ACAD2C85E0}"/>
                </a:ext>
              </a:extLst>
            </p:cNvPr>
            <p:cNvSpPr/>
            <p:nvPr/>
          </p:nvSpPr>
          <p:spPr>
            <a:xfrm>
              <a:off x="4709557" y="1076655"/>
              <a:ext cx="1692452" cy="466178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0A735950-3515-4C51-9CFB-CDCA5B8C2965}"/>
                </a:ext>
              </a:extLst>
            </p:cNvPr>
            <p:cNvSpPr txBox="1"/>
            <p:nvPr/>
          </p:nvSpPr>
          <p:spPr>
            <a:xfrm>
              <a:off x="4805702" y="1131983"/>
              <a:ext cx="1265076" cy="48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563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ดังนี้</a:t>
              </a:r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F06CCBDF-C245-411B-9BC2-B9E4C0DDA6CC}"/>
              </a:ext>
            </a:extLst>
          </p:cNvPr>
          <p:cNvGrpSpPr/>
          <p:nvPr/>
        </p:nvGrpSpPr>
        <p:grpSpPr>
          <a:xfrm>
            <a:off x="5442449" y="987843"/>
            <a:ext cx="6596606" cy="5751630"/>
            <a:chOff x="-1500554" y="656492"/>
            <a:chExt cx="5791200" cy="5668221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805A93C1-1286-4562-8B12-3D80DC6EDBA9}"/>
                </a:ext>
              </a:extLst>
            </p:cNvPr>
            <p:cNvSpPr/>
            <p:nvPr/>
          </p:nvSpPr>
          <p:spPr>
            <a:xfrm>
              <a:off x="-1500554" y="656492"/>
              <a:ext cx="5791200" cy="5668221"/>
            </a:xfrm>
            <a:prstGeom prst="roundRect">
              <a:avLst>
                <a:gd name="adj" fmla="val 8114"/>
              </a:avLst>
            </a:prstGeom>
            <a:solidFill>
              <a:srgbClr val="C6C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7F946A44-9CD5-405E-AB17-2C77C7FF64BF}"/>
                </a:ext>
              </a:extLst>
            </p:cNvPr>
            <p:cNvSpPr/>
            <p:nvPr/>
          </p:nvSpPr>
          <p:spPr>
            <a:xfrm>
              <a:off x="-1500554" y="656492"/>
              <a:ext cx="5791200" cy="5612867"/>
            </a:xfrm>
            <a:prstGeom prst="roundRect">
              <a:avLst>
                <a:gd name="adj" fmla="val 8091"/>
              </a:avLst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F5DE5CC0-98F4-441B-8DBD-2C7AB3BD7D95}"/>
                </a:ext>
              </a:extLst>
            </p:cNvPr>
            <p:cNvSpPr/>
            <p:nvPr/>
          </p:nvSpPr>
          <p:spPr>
            <a:xfrm>
              <a:off x="-1416608" y="724420"/>
              <a:ext cx="5619612" cy="5400255"/>
            </a:xfrm>
            <a:prstGeom prst="roundRect">
              <a:avLst>
                <a:gd name="adj" fmla="val 7513"/>
              </a:avLst>
            </a:prstGeom>
            <a:solidFill>
              <a:srgbClr val="C6C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B203C620-F3EE-4F30-87B4-1F59010C4E3A}"/>
                </a:ext>
              </a:extLst>
            </p:cNvPr>
            <p:cNvSpPr/>
            <p:nvPr/>
          </p:nvSpPr>
          <p:spPr>
            <a:xfrm>
              <a:off x="-1397207" y="745190"/>
              <a:ext cx="5581563" cy="5350768"/>
            </a:xfrm>
            <a:prstGeom prst="roundRect">
              <a:avLst>
                <a:gd name="adj" fmla="val 7147"/>
              </a:avLst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7" name="Picture 116">
            <a:extLst>
              <a:ext uri="{FF2B5EF4-FFF2-40B4-BE49-F238E27FC236}">
                <a16:creationId xmlns:a16="http://schemas.microsoft.com/office/drawing/2014/main" id="{3E15BBC3-CD6D-47CC-96A9-3BACB3C882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8417" y="4417897"/>
            <a:ext cx="3112033" cy="75182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A75D9F2-A4AC-4DB3-A30B-CF3E8D8B24F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63" name="Group 62">
            <a:extLst>
              <a:ext uri="{FF2B5EF4-FFF2-40B4-BE49-F238E27FC236}">
                <a16:creationId xmlns:a16="http://schemas.microsoft.com/office/drawing/2014/main" id="{36AEE7CB-33C0-414B-AA06-E02C0894D4E3}"/>
              </a:ext>
            </a:extLst>
          </p:cNvPr>
          <p:cNvGrpSpPr/>
          <p:nvPr/>
        </p:nvGrpSpPr>
        <p:grpSpPr>
          <a:xfrm>
            <a:off x="5793381" y="1092128"/>
            <a:ext cx="5927576" cy="543097"/>
            <a:chOff x="5819554" y="2031453"/>
            <a:chExt cx="5927576" cy="543097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D1112AE3-C3B0-4B5B-BBE0-25761E801351}"/>
                </a:ext>
              </a:extLst>
            </p:cNvPr>
            <p:cNvSpPr/>
            <p:nvPr/>
          </p:nvSpPr>
          <p:spPr>
            <a:xfrm>
              <a:off x="5819554" y="2049912"/>
              <a:ext cx="5927576" cy="463293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C151C1D4-61BC-41F7-A82B-0C08EBCF1F9D}"/>
                </a:ext>
              </a:extLst>
            </p:cNvPr>
            <p:cNvSpPr/>
            <p:nvPr/>
          </p:nvSpPr>
          <p:spPr>
            <a:xfrm>
              <a:off x="5881723" y="2095692"/>
              <a:ext cx="384169" cy="3697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2DB5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2295A7E7-2198-451C-8854-DDC31CE0F506}"/>
                </a:ext>
              </a:extLst>
            </p:cNvPr>
            <p:cNvSpPr txBox="1"/>
            <p:nvPr/>
          </p:nvSpPr>
          <p:spPr>
            <a:xfrm>
              <a:off x="5915996" y="2031453"/>
              <a:ext cx="168517" cy="543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92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67929934-F8DC-4426-8885-C995A8971701}"/>
                </a:ext>
              </a:extLst>
            </p:cNvPr>
            <p:cNvSpPr txBox="1"/>
            <p:nvPr/>
          </p:nvSpPr>
          <p:spPr>
            <a:xfrm>
              <a:off x="6633067" y="2046965"/>
              <a:ext cx="3417059" cy="504183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en-US" sz="2563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START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374BEA3A-0101-42F8-A777-E7A5A47166F2}"/>
              </a:ext>
            </a:extLst>
          </p:cNvPr>
          <p:cNvGrpSpPr/>
          <p:nvPr/>
        </p:nvGrpSpPr>
        <p:grpSpPr>
          <a:xfrm>
            <a:off x="5793379" y="1649766"/>
            <a:ext cx="5927575" cy="543097"/>
            <a:chOff x="5819553" y="2031453"/>
            <a:chExt cx="5927575" cy="543097"/>
          </a:xfrm>
        </p:grpSpPr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D86F368E-FCDD-4A52-92B6-6F464390D796}"/>
                </a:ext>
              </a:extLst>
            </p:cNvPr>
            <p:cNvSpPr/>
            <p:nvPr/>
          </p:nvSpPr>
          <p:spPr>
            <a:xfrm>
              <a:off x="5819553" y="2049912"/>
              <a:ext cx="5927575" cy="463293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7B8566D6-1753-42CE-A018-A62A1B2A432C}"/>
                </a:ext>
              </a:extLst>
            </p:cNvPr>
            <p:cNvSpPr/>
            <p:nvPr/>
          </p:nvSpPr>
          <p:spPr>
            <a:xfrm>
              <a:off x="5881723" y="2095692"/>
              <a:ext cx="384169" cy="3697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2DB5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D927413-B8BD-45DE-9D02-D50F9B44CB66}"/>
                </a:ext>
              </a:extLst>
            </p:cNvPr>
            <p:cNvSpPr txBox="1"/>
            <p:nvPr/>
          </p:nvSpPr>
          <p:spPr>
            <a:xfrm>
              <a:off x="5915996" y="2031453"/>
              <a:ext cx="168517" cy="543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92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75DB54DF-B8D0-47B5-9242-EECB6763D237}"/>
                </a:ext>
              </a:extLst>
            </p:cNvPr>
            <p:cNvSpPr txBox="1"/>
            <p:nvPr/>
          </p:nvSpPr>
          <p:spPr>
            <a:xfrm>
              <a:off x="6603118" y="2046965"/>
              <a:ext cx="3447008" cy="504183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en-US" sz="2563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INPUT </a:t>
              </a:r>
              <a:r>
                <a:rPr lang="en-US" sz="2563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Nwidth</a:t>
              </a:r>
              <a:endParaRPr lang="en-US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3F06F18-CD62-4FF8-BEA7-8A5502744AFC}"/>
              </a:ext>
            </a:extLst>
          </p:cNvPr>
          <p:cNvGrpSpPr/>
          <p:nvPr/>
        </p:nvGrpSpPr>
        <p:grpSpPr>
          <a:xfrm>
            <a:off x="5793380" y="2221858"/>
            <a:ext cx="5927574" cy="543097"/>
            <a:chOff x="5819554" y="2031453"/>
            <a:chExt cx="5927574" cy="543097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A4A9838D-E728-4346-BAD2-8B7A28287C3F}"/>
                </a:ext>
              </a:extLst>
            </p:cNvPr>
            <p:cNvSpPr/>
            <p:nvPr/>
          </p:nvSpPr>
          <p:spPr>
            <a:xfrm>
              <a:off x="5819554" y="2049912"/>
              <a:ext cx="5927574" cy="463293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B47C51F2-84DD-4ED0-A40E-56D9F23737B5}"/>
                </a:ext>
              </a:extLst>
            </p:cNvPr>
            <p:cNvSpPr/>
            <p:nvPr/>
          </p:nvSpPr>
          <p:spPr>
            <a:xfrm>
              <a:off x="5881723" y="2095692"/>
              <a:ext cx="384169" cy="3697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2DB5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C95810A9-D1DF-41F0-8CE8-959D1BA23BFB}"/>
                </a:ext>
              </a:extLst>
            </p:cNvPr>
            <p:cNvSpPr txBox="1"/>
            <p:nvPr/>
          </p:nvSpPr>
          <p:spPr>
            <a:xfrm>
              <a:off x="5915996" y="2031453"/>
              <a:ext cx="168517" cy="543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92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79AF23E8-D868-46F1-A164-791997848CE9}"/>
                </a:ext>
              </a:extLst>
            </p:cNvPr>
            <p:cNvSpPr txBox="1"/>
            <p:nvPr/>
          </p:nvSpPr>
          <p:spPr>
            <a:xfrm>
              <a:off x="6563596" y="2046965"/>
              <a:ext cx="3486530" cy="504183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en-US" sz="2563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INPUT </a:t>
              </a:r>
              <a:r>
                <a:rPr lang="en-US" sz="2563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Nlength</a:t>
              </a:r>
              <a:endParaRPr lang="en-US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24E2FF9C-A105-42CC-BCA8-CABA8669FCA8}"/>
              </a:ext>
            </a:extLst>
          </p:cNvPr>
          <p:cNvGrpSpPr/>
          <p:nvPr/>
        </p:nvGrpSpPr>
        <p:grpSpPr>
          <a:xfrm>
            <a:off x="5793379" y="2779496"/>
            <a:ext cx="5927574" cy="543097"/>
            <a:chOff x="5819554" y="2031453"/>
            <a:chExt cx="5927574" cy="543097"/>
          </a:xfrm>
        </p:grpSpPr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6880DEC4-915B-4717-B927-1B5D98A2830F}"/>
                </a:ext>
              </a:extLst>
            </p:cNvPr>
            <p:cNvSpPr/>
            <p:nvPr/>
          </p:nvSpPr>
          <p:spPr>
            <a:xfrm>
              <a:off x="5819554" y="2049912"/>
              <a:ext cx="5927574" cy="463293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ACDACE4F-DE44-4D59-859B-B6F9D9DE020C}"/>
                </a:ext>
              </a:extLst>
            </p:cNvPr>
            <p:cNvSpPr/>
            <p:nvPr/>
          </p:nvSpPr>
          <p:spPr>
            <a:xfrm>
              <a:off x="5881723" y="2095692"/>
              <a:ext cx="384169" cy="3697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2DB5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EB8EBAF-1972-4142-9DB2-E4F6EEDEE451}"/>
                </a:ext>
              </a:extLst>
            </p:cNvPr>
            <p:cNvSpPr txBox="1"/>
            <p:nvPr/>
          </p:nvSpPr>
          <p:spPr>
            <a:xfrm>
              <a:off x="5915996" y="2031453"/>
              <a:ext cx="168517" cy="543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92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D90B940B-421F-45DB-8B7A-FEBACB7B87C9}"/>
                </a:ext>
              </a:extLst>
            </p:cNvPr>
            <p:cNvSpPr txBox="1"/>
            <p:nvPr/>
          </p:nvSpPr>
          <p:spPr>
            <a:xfrm>
              <a:off x="6563597" y="2046965"/>
              <a:ext cx="5010596" cy="504183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en-US" sz="2563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COMPUTE </a:t>
              </a:r>
              <a:r>
                <a:rPr lang="en-US" sz="2563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Narea</a:t>
              </a:r>
              <a:r>
                <a:rPr lang="en-US" sz="2563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= </a:t>
              </a:r>
              <a:r>
                <a:rPr lang="en-US" sz="2563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Nwidth</a:t>
              </a:r>
              <a:r>
                <a:rPr lang="en-US" sz="2563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x </a:t>
              </a:r>
              <a:r>
                <a:rPr lang="en-US" sz="2563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Nlength</a:t>
              </a:r>
              <a:r>
                <a:rPr lang="en-US" sz="2563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D1EC028F-A72F-43DA-8A07-FE66781CFC01}"/>
              </a:ext>
            </a:extLst>
          </p:cNvPr>
          <p:cNvGrpSpPr/>
          <p:nvPr/>
        </p:nvGrpSpPr>
        <p:grpSpPr>
          <a:xfrm>
            <a:off x="5793378" y="3340836"/>
            <a:ext cx="5927579" cy="543097"/>
            <a:chOff x="5819553" y="2031453"/>
            <a:chExt cx="5927579" cy="543097"/>
          </a:xfrm>
        </p:grpSpPr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01A6E80D-97D4-4DEA-808F-A3109EC9A822}"/>
                </a:ext>
              </a:extLst>
            </p:cNvPr>
            <p:cNvSpPr/>
            <p:nvPr/>
          </p:nvSpPr>
          <p:spPr>
            <a:xfrm>
              <a:off x="5819553" y="2049912"/>
              <a:ext cx="5927579" cy="463293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6E749FC5-CC18-4DD5-A433-3A89753FF9F5}"/>
                </a:ext>
              </a:extLst>
            </p:cNvPr>
            <p:cNvSpPr/>
            <p:nvPr/>
          </p:nvSpPr>
          <p:spPr>
            <a:xfrm>
              <a:off x="5881723" y="2095692"/>
              <a:ext cx="384169" cy="3697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2DB5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078D0ED1-2645-4690-BF2E-4BAE20750BCF}"/>
                </a:ext>
              </a:extLst>
            </p:cNvPr>
            <p:cNvSpPr txBox="1"/>
            <p:nvPr/>
          </p:nvSpPr>
          <p:spPr>
            <a:xfrm>
              <a:off x="5915996" y="2031453"/>
              <a:ext cx="168517" cy="543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92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A1B35FF2-4BDC-456A-8A3C-7839BC8EBCF1}"/>
                </a:ext>
              </a:extLst>
            </p:cNvPr>
            <p:cNvSpPr txBox="1"/>
            <p:nvPr/>
          </p:nvSpPr>
          <p:spPr>
            <a:xfrm>
              <a:off x="6563597" y="2046965"/>
              <a:ext cx="4761827" cy="504183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en-US" sz="2563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COMPUTE </a:t>
              </a:r>
              <a:r>
                <a:rPr lang="en-US" sz="2563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Ngrass</a:t>
              </a:r>
              <a:r>
                <a:rPr lang="en-US" sz="2563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= 0.50 x 0.50 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7C9C6B4F-DB3B-4605-9B96-8C29D917F2B6}"/>
              </a:ext>
            </a:extLst>
          </p:cNvPr>
          <p:cNvGrpSpPr/>
          <p:nvPr/>
        </p:nvGrpSpPr>
        <p:grpSpPr>
          <a:xfrm>
            <a:off x="5793378" y="3898474"/>
            <a:ext cx="5927576" cy="563237"/>
            <a:chOff x="5819554" y="2031453"/>
            <a:chExt cx="5927576" cy="563237"/>
          </a:xfrm>
        </p:grpSpPr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66237A1C-66DE-46C7-B8BA-B19E041A43FC}"/>
                </a:ext>
              </a:extLst>
            </p:cNvPr>
            <p:cNvSpPr/>
            <p:nvPr/>
          </p:nvSpPr>
          <p:spPr>
            <a:xfrm>
              <a:off x="5819554" y="2049912"/>
              <a:ext cx="5927576" cy="463293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F89A2496-6C75-4E1B-9E50-8CE1A0E3F225}"/>
                </a:ext>
              </a:extLst>
            </p:cNvPr>
            <p:cNvSpPr/>
            <p:nvPr/>
          </p:nvSpPr>
          <p:spPr>
            <a:xfrm>
              <a:off x="5881723" y="2095692"/>
              <a:ext cx="384169" cy="3697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2DB5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515DD52F-DF0F-47DA-8C72-8FB461CF1EBB}"/>
                </a:ext>
              </a:extLst>
            </p:cNvPr>
            <p:cNvSpPr txBox="1"/>
            <p:nvPr/>
          </p:nvSpPr>
          <p:spPr>
            <a:xfrm>
              <a:off x="5915996" y="2031453"/>
              <a:ext cx="168517" cy="543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92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D3BC535A-6F5C-464E-8756-A2B8E2A564C9}"/>
                </a:ext>
              </a:extLst>
            </p:cNvPr>
            <p:cNvSpPr txBox="1"/>
            <p:nvPr/>
          </p:nvSpPr>
          <p:spPr>
            <a:xfrm>
              <a:off x="6503200" y="2090507"/>
              <a:ext cx="4822225" cy="504183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en-US" sz="2563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COMPUTE </a:t>
              </a:r>
              <a:r>
                <a:rPr lang="en-US" sz="2563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Nnumbersofgrass</a:t>
              </a:r>
              <a:r>
                <a:rPr lang="en-US" sz="2563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= </a:t>
              </a:r>
              <a:r>
                <a:rPr lang="en-US" sz="2563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Narea</a:t>
              </a:r>
              <a:r>
                <a:rPr lang="en-US" sz="2563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/</a:t>
              </a:r>
              <a:r>
                <a:rPr lang="en-US" sz="2563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Ngrass</a:t>
              </a:r>
              <a:r>
                <a:rPr lang="en-US" sz="2563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19E87176-1576-4959-A255-30F40EF6207A}"/>
              </a:ext>
            </a:extLst>
          </p:cNvPr>
          <p:cNvGrpSpPr/>
          <p:nvPr/>
        </p:nvGrpSpPr>
        <p:grpSpPr>
          <a:xfrm>
            <a:off x="5793377" y="4486078"/>
            <a:ext cx="6115023" cy="898585"/>
            <a:chOff x="5819553" y="2046965"/>
            <a:chExt cx="6115023" cy="898585"/>
          </a:xfrm>
        </p:grpSpPr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D998617A-AEF5-4E32-8D0C-9E67D4555440}"/>
                </a:ext>
              </a:extLst>
            </p:cNvPr>
            <p:cNvSpPr/>
            <p:nvPr/>
          </p:nvSpPr>
          <p:spPr>
            <a:xfrm>
              <a:off x="5819553" y="2049912"/>
              <a:ext cx="5927573" cy="834515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84722833-ED45-4C62-B0E9-1D2D06BDEB11}"/>
                </a:ext>
              </a:extLst>
            </p:cNvPr>
            <p:cNvSpPr/>
            <p:nvPr/>
          </p:nvSpPr>
          <p:spPr>
            <a:xfrm>
              <a:off x="5881722" y="2285580"/>
              <a:ext cx="384169" cy="3697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2DB5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781BF0E6-E1DD-4011-BD35-603CFFA73519}"/>
                </a:ext>
              </a:extLst>
            </p:cNvPr>
            <p:cNvSpPr txBox="1"/>
            <p:nvPr/>
          </p:nvSpPr>
          <p:spPr>
            <a:xfrm>
              <a:off x="5915995" y="2221341"/>
              <a:ext cx="168517" cy="543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92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36DD6CE-AD33-4BF5-814F-65D8C88BEC51}"/>
                </a:ext>
              </a:extLst>
            </p:cNvPr>
            <p:cNvSpPr txBox="1"/>
            <p:nvPr/>
          </p:nvSpPr>
          <p:spPr>
            <a:xfrm>
              <a:off x="6503199" y="2046965"/>
              <a:ext cx="5431377" cy="898585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en-US" sz="2563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COMPUTE </a:t>
              </a:r>
              <a:endParaRPr lang="th-TH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en-US" sz="2563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Nnumbersofgrass</a:t>
              </a:r>
              <a:r>
                <a:rPr lang="th-TH" sz="2563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563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= </a:t>
              </a:r>
              <a:r>
                <a:rPr lang="en-US" sz="2563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Nnumbersofgrass</a:t>
              </a:r>
              <a:r>
                <a:rPr lang="en-US" sz="2563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x 1.1</a:t>
              </a: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0CAD738B-E951-47E7-9ACA-3E3B4093C237}"/>
              </a:ext>
            </a:extLst>
          </p:cNvPr>
          <p:cNvGrpSpPr/>
          <p:nvPr/>
        </p:nvGrpSpPr>
        <p:grpSpPr>
          <a:xfrm>
            <a:off x="5793376" y="5420090"/>
            <a:ext cx="5927573" cy="543097"/>
            <a:chOff x="5819553" y="2031453"/>
            <a:chExt cx="5927573" cy="543097"/>
          </a:xfrm>
        </p:grpSpPr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749A033C-AE20-45CA-8B6B-12CD2825D670}"/>
                </a:ext>
              </a:extLst>
            </p:cNvPr>
            <p:cNvSpPr/>
            <p:nvPr/>
          </p:nvSpPr>
          <p:spPr>
            <a:xfrm>
              <a:off x="5819553" y="2049912"/>
              <a:ext cx="5927573" cy="463293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574AF290-CD4A-4965-BFFB-8F737F7F2F4D}"/>
                </a:ext>
              </a:extLst>
            </p:cNvPr>
            <p:cNvSpPr/>
            <p:nvPr/>
          </p:nvSpPr>
          <p:spPr>
            <a:xfrm>
              <a:off x="5881723" y="2095692"/>
              <a:ext cx="384169" cy="3697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2DB5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1B8BCD9F-CFC8-40A6-A626-C22B39687D59}"/>
                </a:ext>
              </a:extLst>
            </p:cNvPr>
            <p:cNvSpPr txBox="1"/>
            <p:nvPr/>
          </p:nvSpPr>
          <p:spPr>
            <a:xfrm>
              <a:off x="5915996" y="2031453"/>
              <a:ext cx="168517" cy="543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92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8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E55E1882-E078-4074-BFE8-06F77A275359}"/>
                </a:ext>
              </a:extLst>
            </p:cNvPr>
            <p:cNvSpPr txBox="1"/>
            <p:nvPr/>
          </p:nvSpPr>
          <p:spPr>
            <a:xfrm>
              <a:off x="6503202" y="2046965"/>
              <a:ext cx="3546924" cy="504183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en-US" sz="2563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OUTPUT </a:t>
              </a:r>
              <a:r>
                <a:rPr lang="en-US" sz="2563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Nnumbersofgrass</a:t>
              </a:r>
              <a:endParaRPr lang="en-US" sz="2563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3D61FE6F-8055-4DC9-88A8-53A8B7777BF8}"/>
              </a:ext>
            </a:extLst>
          </p:cNvPr>
          <p:cNvGrpSpPr/>
          <p:nvPr/>
        </p:nvGrpSpPr>
        <p:grpSpPr>
          <a:xfrm>
            <a:off x="5793377" y="5995445"/>
            <a:ext cx="5927572" cy="543097"/>
            <a:chOff x="5819554" y="2031453"/>
            <a:chExt cx="5927572" cy="543097"/>
          </a:xfrm>
        </p:grpSpPr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672FDFF4-D9FB-406A-80B7-540D21B2773F}"/>
                </a:ext>
              </a:extLst>
            </p:cNvPr>
            <p:cNvSpPr/>
            <p:nvPr/>
          </p:nvSpPr>
          <p:spPr>
            <a:xfrm>
              <a:off x="5819554" y="2049912"/>
              <a:ext cx="5927572" cy="463293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824659E4-5B50-47A7-A6B4-811B2E46D358}"/>
                </a:ext>
              </a:extLst>
            </p:cNvPr>
            <p:cNvSpPr/>
            <p:nvPr/>
          </p:nvSpPr>
          <p:spPr>
            <a:xfrm>
              <a:off x="5881723" y="2095692"/>
              <a:ext cx="384169" cy="3697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2DB5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BEF20265-B255-4930-83FA-4EF7111D838B}"/>
                </a:ext>
              </a:extLst>
            </p:cNvPr>
            <p:cNvSpPr txBox="1"/>
            <p:nvPr/>
          </p:nvSpPr>
          <p:spPr>
            <a:xfrm>
              <a:off x="5915996" y="2031453"/>
              <a:ext cx="168517" cy="543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92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  <a:endParaRPr lang="en-US" sz="2929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388EFE8C-6ED5-4DC9-AA7F-88A23D39DF4D}"/>
                </a:ext>
              </a:extLst>
            </p:cNvPr>
            <p:cNvSpPr txBox="1"/>
            <p:nvPr/>
          </p:nvSpPr>
          <p:spPr>
            <a:xfrm>
              <a:off x="6503202" y="2046965"/>
              <a:ext cx="3546924" cy="504183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en-US" sz="2563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STOP</a:t>
              </a:r>
            </a:p>
          </p:txBody>
        </p:sp>
      </p:grpSp>
      <p:pic>
        <p:nvPicPr>
          <p:cNvPr id="113" name="Picture 112">
            <a:hlinkClick r:id="rId5" action="ppaction://hlinksldjump"/>
            <a:extLst>
              <a:ext uri="{FF2B5EF4-FFF2-40B4-BE49-F238E27FC236}">
                <a16:creationId xmlns:a16="http://schemas.microsoft.com/office/drawing/2014/main" id="{38091F3A-58C7-4ED9-A170-5A4D44801A4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2790" y="3574880"/>
            <a:ext cx="3061588" cy="756361"/>
          </a:xfrm>
          <a:prstGeom prst="rect">
            <a:avLst/>
          </a:prstGeom>
        </p:spPr>
      </p:pic>
      <p:pic>
        <p:nvPicPr>
          <p:cNvPr id="116" name="Picture 115">
            <a:hlinkClick r:id="rId7" action="ppaction://hlinksldjump"/>
            <a:extLst>
              <a:ext uri="{FF2B5EF4-FFF2-40B4-BE49-F238E27FC236}">
                <a16:creationId xmlns:a16="http://schemas.microsoft.com/office/drawing/2014/main" id="{D38D6F65-2998-4253-A5AB-CD74219CA9E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2790" y="5277722"/>
            <a:ext cx="3028030" cy="701888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882440BD-45C8-45DB-81AB-4B3A6FFEE10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2992" y="116236"/>
            <a:ext cx="6151397" cy="810838"/>
          </a:xfrm>
          <a:prstGeom prst="rect">
            <a:avLst/>
          </a:prstGeom>
        </p:spPr>
      </p:pic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E4B91F19-31A4-4E38-800B-3849EB7AF851}"/>
              </a:ext>
            </a:extLst>
          </p:cNvPr>
          <p:cNvSpPr/>
          <p:nvPr/>
        </p:nvSpPr>
        <p:spPr>
          <a:xfrm>
            <a:off x="-2474" y="1052598"/>
            <a:ext cx="2573594" cy="589284"/>
          </a:xfrm>
          <a:custGeom>
            <a:avLst/>
            <a:gdLst>
              <a:gd name="connsiteX0" fmla="*/ 0 w 2573594"/>
              <a:gd name="connsiteY0" fmla="*/ 0 h 589284"/>
              <a:gd name="connsiteX1" fmla="*/ 2278952 w 2573594"/>
              <a:gd name="connsiteY1" fmla="*/ 0 h 589284"/>
              <a:gd name="connsiteX2" fmla="*/ 2573594 w 2573594"/>
              <a:gd name="connsiteY2" fmla="*/ 294642 h 589284"/>
              <a:gd name="connsiteX3" fmla="*/ 2278952 w 2573594"/>
              <a:gd name="connsiteY3" fmla="*/ 589284 h 589284"/>
              <a:gd name="connsiteX4" fmla="*/ 0 w 2573594"/>
              <a:gd name="connsiteY4" fmla="*/ 589284 h 589284"/>
              <a:gd name="connsiteX5" fmla="*/ 0 w 2573594"/>
              <a:gd name="connsiteY5" fmla="*/ 0 h 589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73594" h="589284">
                <a:moveTo>
                  <a:pt x="0" y="0"/>
                </a:moveTo>
                <a:lnTo>
                  <a:pt x="2278952" y="0"/>
                </a:lnTo>
                <a:cubicBezTo>
                  <a:pt x="2441678" y="0"/>
                  <a:pt x="2573594" y="131916"/>
                  <a:pt x="2573594" y="294642"/>
                </a:cubicBezTo>
                <a:cubicBezTo>
                  <a:pt x="2573594" y="457368"/>
                  <a:pt x="2441678" y="589284"/>
                  <a:pt x="2278952" y="589284"/>
                </a:cubicBezTo>
                <a:lnTo>
                  <a:pt x="0" y="589284"/>
                </a:lnTo>
                <a:lnTo>
                  <a:pt x="0" y="0"/>
                </a:lnTo>
                <a:close/>
              </a:path>
            </a:pathLst>
          </a:custGeom>
          <a:solidFill>
            <a:srgbClr val="E46C0A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A29D7D0E-F2B1-4CF1-99E1-630AA7706845}"/>
              </a:ext>
            </a:extLst>
          </p:cNvPr>
          <p:cNvSpPr txBox="1"/>
          <p:nvPr/>
        </p:nvSpPr>
        <p:spPr>
          <a:xfrm>
            <a:off x="18768" y="1080622"/>
            <a:ext cx="2552351" cy="602222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Algorithm Design 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BB7F09CB-38D2-4D22-ACC2-83BC2C03763D}"/>
              </a:ext>
            </a:extLst>
          </p:cNvPr>
          <p:cNvSpPr/>
          <p:nvPr/>
        </p:nvSpPr>
        <p:spPr>
          <a:xfrm>
            <a:off x="104509" y="1751659"/>
            <a:ext cx="53466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ออกแบบลำดับขั้นตอนการแก้ปัญหา</a:t>
            </a:r>
          </a:p>
          <a:p>
            <a:pPr lvl="0" algn="ctr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โดยในกรณีศึกษานี้จะออกแบบเป็นอัลกอริทึม </a:t>
            </a:r>
          </a:p>
          <a:p>
            <a:pPr lvl="0" algn="ctr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 รูปแบบ</a:t>
            </a:r>
            <a:endParaRPr lang="en-US" sz="28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1" name="Picture 3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CB2EF34-59D7-4214-9272-AB5FFD8A3E7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8E05C09C-5B9D-4E4A-9602-4D786A9FC2C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103830">
            <a:off x="3862927" y="5564831"/>
            <a:ext cx="367638" cy="465676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460C31A8-B54B-4EDE-B7A3-CFDEED668F4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103830">
            <a:off x="3862927" y="3922843"/>
            <a:ext cx="367638" cy="46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05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>
            <a:extLst>
              <a:ext uri="{FF2B5EF4-FFF2-40B4-BE49-F238E27FC236}">
                <a16:creationId xmlns:a16="http://schemas.microsoft.com/office/drawing/2014/main" id="{D85CB51C-B0D5-4A84-849C-9252827473FB}"/>
              </a:ext>
            </a:extLst>
          </p:cNvPr>
          <p:cNvGrpSpPr/>
          <p:nvPr/>
        </p:nvGrpSpPr>
        <p:grpSpPr>
          <a:xfrm>
            <a:off x="4709557" y="1076655"/>
            <a:ext cx="1692452" cy="542064"/>
            <a:chOff x="4709557" y="1076655"/>
            <a:chExt cx="1692452" cy="542064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294EE2DC-09C7-489A-8F08-DFDD7A76602B}"/>
                </a:ext>
              </a:extLst>
            </p:cNvPr>
            <p:cNvSpPr/>
            <p:nvPr/>
          </p:nvSpPr>
          <p:spPr>
            <a:xfrm>
              <a:off x="4709557" y="1076655"/>
              <a:ext cx="1692452" cy="466178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2220B40-4697-4B19-A230-AEDF567647E9}"/>
                </a:ext>
              </a:extLst>
            </p:cNvPr>
            <p:cNvSpPr txBox="1"/>
            <p:nvPr/>
          </p:nvSpPr>
          <p:spPr>
            <a:xfrm>
              <a:off x="4805702" y="1131983"/>
              <a:ext cx="1265076" cy="48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563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ดังนี้</a:t>
              </a:r>
              <a:endParaRPr lang="en-US" sz="256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7" name="Picture 86">
            <a:extLst>
              <a:ext uri="{FF2B5EF4-FFF2-40B4-BE49-F238E27FC236}">
                <a16:creationId xmlns:a16="http://schemas.microsoft.com/office/drawing/2014/main" id="{CF281775-5CD9-4281-9AA8-021B2A77B2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4973" y="5297023"/>
            <a:ext cx="2981919" cy="69135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BBE4A40-8678-49BE-B76D-AD46AE33E1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1A675BFB-E3A0-4B72-8B6D-554CC2406FDB}"/>
              </a:ext>
            </a:extLst>
          </p:cNvPr>
          <p:cNvGrpSpPr/>
          <p:nvPr/>
        </p:nvGrpSpPr>
        <p:grpSpPr>
          <a:xfrm>
            <a:off x="5442449" y="987843"/>
            <a:ext cx="6596606" cy="5751630"/>
            <a:chOff x="-1500554" y="656492"/>
            <a:chExt cx="5791200" cy="5668221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FC6AED18-33EF-4BF0-98E8-337648A6A164}"/>
                </a:ext>
              </a:extLst>
            </p:cNvPr>
            <p:cNvSpPr/>
            <p:nvPr/>
          </p:nvSpPr>
          <p:spPr>
            <a:xfrm>
              <a:off x="-1500554" y="656492"/>
              <a:ext cx="5791200" cy="5668221"/>
            </a:xfrm>
            <a:prstGeom prst="roundRect">
              <a:avLst>
                <a:gd name="adj" fmla="val 8114"/>
              </a:avLst>
            </a:prstGeom>
            <a:solidFill>
              <a:srgbClr val="C6C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41D0A3D4-FF2C-408A-86D3-935B7FDC3D3B}"/>
                </a:ext>
              </a:extLst>
            </p:cNvPr>
            <p:cNvSpPr/>
            <p:nvPr/>
          </p:nvSpPr>
          <p:spPr>
            <a:xfrm>
              <a:off x="-1500554" y="656492"/>
              <a:ext cx="5791200" cy="5612867"/>
            </a:xfrm>
            <a:prstGeom prst="roundRect">
              <a:avLst>
                <a:gd name="adj" fmla="val 8091"/>
              </a:avLst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88CB2198-7D42-4D77-939B-21B406A2430F}"/>
                </a:ext>
              </a:extLst>
            </p:cNvPr>
            <p:cNvSpPr/>
            <p:nvPr/>
          </p:nvSpPr>
          <p:spPr>
            <a:xfrm>
              <a:off x="-1416608" y="724420"/>
              <a:ext cx="5619612" cy="5400255"/>
            </a:xfrm>
            <a:prstGeom prst="roundRect">
              <a:avLst>
                <a:gd name="adj" fmla="val 7513"/>
              </a:avLst>
            </a:prstGeom>
            <a:solidFill>
              <a:srgbClr val="C6C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F39862B0-7121-4E9C-94C4-F2256F7AC0CD}"/>
                </a:ext>
              </a:extLst>
            </p:cNvPr>
            <p:cNvSpPr/>
            <p:nvPr/>
          </p:nvSpPr>
          <p:spPr>
            <a:xfrm>
              <a:off x="-1397207" y="745190"/>
              <a:ext cx="5581563" cy="5350768"/>
            </a:xfrm>
            <a:prstGeom prst="roundRect">
              <a:avLst>
                <a:gd name="adj" fmla="val 7147"/>
              </a:avLst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3B1641A-1C13-4F1C-B1ED-8BD6589457BD}"/>
              </a:ext>
            </a:extLst>
          </p:cNvPr>
          <p:cNvSpPr/>
          <p:nvPr/>
        </p:nvSpPr>
        <p:spPr>
          <a:xfrm>
            <a:off x="8169073" y="1243525"/>
            <a:ext cx="1143358" cy="359349"/>
          </a:xfrm>
          <a:prstGeom prst="roundRect">
            <a:avLst>
              <a:gd name="adj" fmla="val 50000"/>
            </a:avLst>
          </a:prstGeom>
          <a:solidFill>
            <a:srgbClr val="DDEDAF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Flowchart: Manual Input 14">
            <a:extLst>
              <a:ext uri="{FF2B5EF4-FFF2-40B4-BE49-F238E27FC236}">
                <a16:creationId xmlns:a16="http://schemas.microsoft.com/office/drawing/2014/main" id="{980E1D90-4CE0-4532-944C-38102544F995}"/>
              </a:ext>
            </a:extLst>
          </p:cNvPr>
          <p:cNvSpPr/>
          <p:nvPr/>
        </p:nvSpPr>
        <p:spPr>
          <a:xfrm>
            <a:off x="8207968" y="1744652"/>
            <a:ext cx="1065568" cy="433983"/>
          </a:xfrm>
          <a:prstGeom prst="flowChartManualInput">
            <a:avLst/>
          </a:prstGeom>
          <a:solidFill>
            <a:srgbClr val="A3DCB5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2" name="Flowchart: Manual Input 61">
            <a:extLst>
              <a:ext uri="{FF2B5EF4-FFF2-40B4-BE49-F238E27FC236}">
                <a16:creationId xmlns:a16="http://schemas.microsoft.com/office/drawing/2014/main" id="{782D2683-12EC-4717-A041-419CD51D498F}"/>
              </a:ext>
            </a:extLst>
          </p:cNvPr>
          <p:cNvSpPr/>
          <p:nvPr/>
        </p:nvSpPr>
        <p:spPr>
          <a:xfrm>
            <a:off x="8207968" y="2318768"/>
            <a:ext cx="1065568" cy="433983"/>
          </a:xfrm>
          <a:prstGeom prst="flowChartManualInput">
            <a:avLst/>
          </a:prstGeom>
          <a:solidFill>
            <a:srgbClr val="A3DCB5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1" name="Flowchart: Process 60">
            <a:extLst>
              <a:ext uri="{FF2B5EF4-FFF2-40B4-BE49-F238E27FC236}">
                <a16:creationId xmlns:a16="http://schemas.microsoft.com/office/drawing/2014/main" id="{95D696AE-DF6D-406A-AA21-EFB4B7D1EB43}"/>
              </a:ext>
            </a:extLst>
          </p:cNvPr>
          <p:cNvSpPr/>
          <p:nvPr/>
        </p:nvSpPr>
        <p:spPr>
          <a:xfrm>
            <a:off x="7175723" y="3021173"/>
            <a:ext cx="3130059" cy="344172"/>
          </a:xfrm>
          <a:prstGeom prst="flowChartProcess">
            <a:avLst/>
          </a:prstGeom>
          <a:solidFill>
            <a:srgbClr val="FCB6D8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4" name="Flowchart: Process 63">
            <a:extLst>
              <a:ext uri="{FF2B5EF4-FFF2-40B4-BE49-F238E27FC236}">
                <a16:creationId xmlns:a16="http://schemas.microsoft.com/office/drawing/2014/main" id="{E96A6D44-196E-450E-8EA2-CD55129F7C47}"/>
              </a:ext>
            </a:extLst>
          </p:cNvPr>
          <p:cNvSpPr/>
          <p:nvPr/>
        </p:nvSpPr>
        <p:spPr>
          <a:xfrm>
            <a:off x="7175723" y="3613054"/>
            <a:ext cx="3130059" cy="344172"/>
          </a:xfrm>
          <a:prstGeom prst="flowChartProcess">
            <a:avLst/>
          </a:prstGeom>
          <a:solidFill>
            <a:srgbClr val="FCB6D8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5" name="Flowchart: Process 64">
            <a:extLst>
              <a:ext uri="{FF2B5EF4-FFF2-40B4-BE49-F238E27FC236}">
                <a16:creationId xmlns:a16="http://schemas.microsoft.com/office/drawing/2014/main" id="{719940F4-F3D4-46C1-A901-A67922C88EA3}"/>
              </a:ext>
            </a:extLst>
          </p:cNvPr>
          <p:cNvSpPr/>
          <p:nvPr/>
        </p:nvSpPr>
        <p:spPr>
          <a:xfrm>
            <a:off x="6920459" y="4214628"/>
            <a:ext cx="3640586" cy="344172"/>
          </a:xfrm>
          <a:prstGeom prst="flowChartProcess">
            <a:avLst/>
          </a:prstGeom>
          <a:solidFill>
            <a:srgbClr val="FCB6D8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11265" name="Straight Arrow Connector 11264">
            <a:extLst>
              <a:ext uri="{FF2B5EF4-FFF2-40B4-BE49-F238E27FC236}">
                <a16:creationId xmlns:a16="http://schemas.microsoft.com/office/drawing/2014/main" id="{CB8C92FE-D7A6-491A-8B5B-DF085165CDA3}"/>
              </a:ext>
            </a:extLst>
          </p:cNvPr>
          <p:cNvCxnSpPr/>
          <p:nvPr/>
        </p:nvCxnSpPr>
        <p:spPr>
          <a:xfrm>
            <a:off x="8740752" y="1602874"/>
            <a:ext cx="0" cy="1851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5A32032B-6C40-4006-B57D-3E3AD27AC052}"/>
              </a:ext>
            </a:extLst>
          </p:cNvPr>
          <p:cNvCxnSpPr>
            <a:cxnSpLocks/>
          </p:cNvCxnSpPr>
          <p:nvPr/>
        </p:nvCxnSpPr>
        <p:spPr>
          <a:xfrm>
            <a:off x="8740752" y="2178635"/>
            <a:ext cx="0" cy="1851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D1B1B178-478A-4585-9EA0-7C29C3090D06}"/>
              </a:ext>
            </a:extLst>
          </p:cNvPr>
          <p:cNvCxnSpPr>
            <a:cxnSpLocks/>
          </p:cNvCxnSpPr>
          <p:nvPr/>
        </p:nvCxnSpPr>
        <p:spPr>
          <a:xfrm>
            <a:off x="8740752" y="2764138"/>
            <a:ext cx="0" cy="25427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Flowchart: Process 75">
            <a:extLst>
              <a:ext uri="{FF2B5EF4-FFF2-40B4-BE49-F238E27FC236}">
                <a16:creationId xmlns:a16="http://schemas.microsoft.com/office/drawing/2014/main" id="{9DA9EA92-ACE1-4C97-9037-66020FC38A82}"/>
              </a:ext>
            </a:extLst>
          </p:cNvPr>
          <p:cNvSpPr/>
          <p:nvPr/>
        </p:nvSpPr>
        <p:spPr>
          <a:xfrm>
            <a:off x="6492640" y="4812705"/>
            <a:ext cx="4496225" cy="344172"/>
          </a:xfrm>
          <a:prstGeom prst="flowChartProcess">
            <a:avLst/>
          </a:prstGeom>
          <a:solidFill>
            <a:srgbClr val="FCB6D8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269" name="Rectangle 11268">
            <a:extLst>
              <a:ext uri="{FF2B5EF4-FFF2-40B4-BE49-F238E27FC236}">
                <a16:creationId xmlns:a16="http://schemas.microsoft.com/office/drawing/2014/main" id="{E04FD020-6E36-454E-86AB-358DEB7637A4}"/>
              </a:ext>
            </a:extLst>
          </p:cNvPr>
          <p:cNvSpPr/>
          <p:nvPr/>
        </p:nvSpPr>
        <p:spPr>
          <a:xfrm>
            <a:off x="8337981" y="1212289"/>
            <a:ext cx="8055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START</a:t>
            </a:r>
          </a:p>
        </p:txBody>
      </p:sp>
      <p:sp>
        <p:nvSpPr>
          <p:cNvPr id="11270" name="Rectangle 11269">
            <a:extLst>
              <a:ext uri="{FF2B5EF4-FFF2-40B4-BE49-F238E27FC236}">
                <a16:creationId xmlns:a16="http://schemas.microsoft.com/office/drawing/2014/main" id="{FCEFE604-FD1C-4882-88BC-DE0C9B9F442C}"/>
              </a:ext>
            </a:extLst>
          </p:cNvPr>
          <p:cNvSpPr/>
          <p:nvPr/>
        </p:nvSpPr>
        <p:spPr>
          <a:xfrm>
            <a:off x="8304575" y="1774487"/>
            <a:ext cx="8723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Nwidth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271" name="Rectangle 11270">
            <a:extLst>
              <a:ext uri="{FF2B5EF4-FFF2-40B4-BE49-F238E27FC236}">
                <a16:creationId xmlns:a16="http://schemas.microsoft.com/office/drawing/2014/main" id="{E1D53703-D60A-4DCD-9A12-3E43D28BB128}"/>
              </a:ext>
            </a:extLst>
          </p:cNvPr>
          <p:cNvSpPr/>
          <p:nvPr/>
        </p:nvSpPr>
        <p:spPr>
          <a:xfrm>
            <a:off x="8261294" y="2386524"/>
            <a:ext cx="958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Nlength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272" name="Rectangle 11271">
            <a:extLst>
              <a:ext uri="{FF2B5EF4-FFF2-40B4-BE49-F238E27FC236}">
                <a16:creationId xmlns:a16="http://schemas.microsoft.com/office/drawing/2014/main" id="{4A5619CF-0128-4001-8CC0-204DE32B49E7}"/>
              </a:ext>
            </a:extLst>
          </p:cNvPr>
          <p:cNvSpPr/>
          <p:nvPr/>
        </p:nvSpPr>
        <p:spPr>
          <a:xfrm>
            <a:off x="7422122" y="2989337"/>
            <a:ext cx="26372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Narea</a:t>
            </a:r>
            <a:r>
              <a:rPr lang="en-US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= </a:t>
            </a:r>
            <a:r>
              <a:rPr lang="en-US" sz="24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Nwidth</a:t>
            </a:r>
            <a:r>
              <a:rPr lang="en-US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*</a:t>
            </a:r>
            <a:r>
              <a:rPr lang="en-US" sz="24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Nlength</a:t>
            </a:r>
            <a:r>
              <a:rPr lang="en-US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273" name="Rectangle 11272">
            <a:extLst>
              <a:ext uri="{FF2B5EF4-FFF2-40B4-BE49-F238E27FC236}">
                <a16:creationId xmlns:a16="http://schemas.microsoft.com/office/drawing/2014/main" id="{A86BDB00-DF2B-4596-B46C-6FA3DC4E38FB}"/>
              </a:ext>
            </a:extLst>
          </p:cNvPr>
          <p:cNvSpPr/>
          <p:nvPr/>
        </p:nvSpPr>
        <p:spPr>
          <a:xfrm>
            <a:off x="7714670" y="3581947"/>
            <a:ext cx="20521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Ngrass</a:t>
            </a:r>
            <a:r>
              <a:rPr lang="en-US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= 0.5</a:t>
            </a:r>
            <a:r>
              <a:rPr lang="th-TH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0</a:t>
            </a:r>
            <a:r>
              <a:rPr lang="en-US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*0.5</a:t>
            </a:r>
            <a:r>
              <a:rPr lang="th-TH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0</a:t>
            </a:r>
            <a:r>
              <a:rPr lang="en-US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274" name="Rectangle 11273">
            <a:extLst>
              <a:ext uri="{FF2B5EF4-FFF2-40B4-BE49-F238E27FC236}">
                <a16:creationId xmlns:a16="http://schemas.microsoft.com/office/drawing/2014/main" id="{23C41262-6F59-4370-9735-85255403552A}"/>
              </a:ext>
            </a:extLst>
          </p:cNvPr>
          <p:cNvSpPr/>
          <p:nvPr/>
        </p:nvSpPr>
        <p:spPr>
          <a:xfrm>
            <a:off x="7038000" y="4182060"/>
            <a:ext cx="3472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Nnumbersofgrass</a:t>
            </a:r>
            <a:r>
              <a:rPr lang="en-US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= </a:t>
            </a:r>
            <a:r>
              <a:rPr lang="en-US" sz="24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Narea</a:t>
            </a:r>
            <a:r>
              <a:rPr lang="en-US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en-US" sz="24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Ngrass</a:t>
            </a:r>
            <a:r>
              <a:rPr lang="en-US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275" name="Rectangle 11274">
            <a:extLst>
              <a:ext uri="{FF2B5EF4-FFF2-40B4-BE49-F238E27FC236}">
                <a16:creationId xmlns:a16="http://schemas.microsoft.com/office/drawing/2014/main" id="{3BD1B02B-A121-4DD8-AD47-3E570C65D20D}"/>
              </a:ext>
            </a:extLst>
          </p:cNvPr>
          <p:cNvSpPr/>
          <p:nvPr/>
        </p:nvSpPr>
        <p:spPr>
          <a:xfrm>
            <a:off x="6478619" y="4792140"/>
            <a:ext cx="45242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Nnumbersofgrass</a:t>
            </a:r>
            <a:r>
              <a:rPr lang="en-US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= </a:t>
            </a:r>
            <a:r>
              <a:rPr lang="en-US" sz="24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Nnumbersofgrass</a:t>
            </a:r>
            <a:r>
              <a:rPr lang="en-US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*1.1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52965E4-6CAA-4D1F-BED3-188A23A74CC4}"/>
              </a:ext>
            </a:extLst>
          </p:cNvPr>
          <p:cNvGrpSpPr/>
          <p:nvPr/>
        </p:nvGrpSpPr>
        <p:grpSpPr>
          <a:xfrm>
            <a:off x="7371344" y="5381453"/>
            <a:ext cx="2688038" cy="461665"/>
            <a:chOff x="7371344" y="5391217"/>
            <a:chExt cx="2688038" cy="461665"/>
          </a:xfrm>
        </p:grpSpPr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2DE594DB-A054-4B38-AC95-9640B6EE336F}"/>
                </a:ext>
              </a:extLst>
            </p:cNvPr>
            <p:cNvSpPr/>
            <p:nvPr/>
          </p:nvSpPr>
          <p:spPr>
            <a:xfrm rot="5400000">
              <a:off x="8542948" y="4264940"/>
              <a:ext cx="344830" cy="2688038"/>
            </a:xfrm>
            <a:custGeom>
              <a:avLst/>
              <a:gdLst>
                <a:gd name="connsiteX0" fmla="*/ 0 w 344830"/>
                <a:gd name="connsiteY0" fmla="*/ 1592356 h 2688038"/>
                <a:gd name="connsiteX1" fmla="*/ 0 w 344830"/>
                <a:gd name="connsiteY1" fmla="*/ 1288885 h 2688038"/>
                <a:gd name="connsiteX2" fmla="*/ 658 w 344830"/>
                <a:gd name="connsiteY2" fmla="*/ 1284895 h 2688038"/>
                <a:gd name="connsiteX3" fmla="*/ 658 w 344830"/>
                <a:gd name="connsiteY3" fmla="*/ 421328 h 2688038"/>
                <a:gd name="connsiteX4" fmla="*/ 655 w 344830"/>
                <a:gd name="connsiteY4" fmla="*/ 421328 h 2688038"/>
                <a:gd name="connsiteX5" fmla="*/ 655 w 344830"/>
                <a:gd name="connsiteY5" fmla="*/ 117858 h 2688038"/>
                <a:gd name="connsiteX6" fmla="*/ 96929 w 344830"/>
                <a:gd name="connsiteY6" fmla="*/ 0 h 2688038"/>
                <a:gd name="connsiteX7" fmla="*/ 248554 w 344830"/>
                <a:gd name="connsiteY7" fmla="*/ 0 h 2688038"/>
                <a:gd name="connsiteX8" fmla="*/ 344828 w 344830"/>
                <a:gd name="connsiteY8" fmla="*/ 117858 h 2688038"/>
                <a:gd name="connsiteX9" fmla="*/ 344828 w 344830"/>
                <a:gd name="connsiteY9" fmla="*/ 409023 h 2688038"/>
                <a:gd name="connsiteX10" fmla="*/ 344830 w 344830"/>
                <a:gd name="connsiteY10" fmla="*/ 409023 h 2688038"/>
                <a:gd name="connsiteX11" fmla="*/ 344830 w 344830"/>
                <a:gd name="connsiteY11" fmla="*/ 1306345 h 2688038"/>
                <a:gd name="connsiteX12" fmla="*/ 344173 w 344830"/>
                <a:gd name="connsiteY12" fmla="*/ 1307149 h 2688038"/>
                <a:gd name="connsiteX13" fmla="*/ 344173 w 344830"/>
                <a:gd name="connsiteY13" fmla="*/ 1580050 h 2688038"/>
                <a:gd name="connsiteX14" fmla="*/ 344175 w 344830"/>
                <a:gd name="connsiteY14" fmla="*/ 1580050 h 2688038"/>
                <a:gd name="connsiteX15" fmla="*/ 344175 w 344830"/>
                <a:gd name="connsiteY15" fmla="*/ 2477372 h 2688038"/>
                <a:gd name="connsiteX16" fmla="*/ 172089 w 344830"/>
                <a:gd name="connsiteY16" fmla="*/ 2688038 h 2688038"/>
                <a:gd name="connsiteX17" fmla="*/ 3 w 344830"/>
                <a:gd name="connsiteY17" fmla="*/ 2477372 h 2688038"/>
                <a:gd name="connsiteX18" fmla="*/ 3 w 344830"/>
                <a:gd name="connsiteY18" fmla="*/ 1592356 h 268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4830" h="2688038">
                  <a:moveTo>
                    <a:pt x="0" y="1592356"/>
                  </a:moveTo>
                  <a:lnTo>
                    <a:pt x="0" y="1288885"/>
                  </a:lnTo>
                  <a:lnTo>
                    <a:pt x="658" y="1284895"/>
                  </a:lnTo>
                  <a:lnTo>
                    <a:pt x="658" y="421328"/>
                  </a:lnTo>
                  <a:lnTo>
                    <a:pt x="655" y="421328"/>
                  </a:lnTo>
                  <a:lnTo>
                    <a:pt x="655" y="117858"/>
                  </a:lnTo>
                  <a:cubicBezTo>
                    <a:pt x="655" y="52766"/>
                    <a:pt x="43758" y="0"/>
                    <a:pt x="96929" y="0"/>
                  </a:cubicBezTo>
                  <a:lnTo>
                    <a:pt x="248554" y="0"/>
                  </a:lnTo>
                  <a:cubicBezTo>
                    <a:pt x="301725" y="0"/>
                    <a:pt x="344828" y="52766"/>
                    <a:pt x="344828" y="117858"/>
                  </a:cubicBezTo>
                  <a:lnTo>
                    <a:pt x="344828" y="409023"/>
                  </a:lnTo>
                  <a:lnTo>
                    <a:pt x="344830" y="409023"/>
                  </a:lnTo>
                  <a:lnTo>
                    <a:pt x="344830" y="1306345"/>
                  </a:lnTo>
                  <a:lnTo>
                    <a:pt x="344173" y="1307149"/>
                  </a:lnTo>
                  <a:lnTo>
                    <a:pt x="344173" y="1580050"/>
                  </a:lnTo>
                  <a:lnTo>
                    <a:pt x="344175" y="1580050"/>
                  </a:lnTo>
                  <a:lnTo>
                    <a:pt x="344175" y="2477372"/>
                  </a:lnTo>
                  <a:lnTo>
                    <a:pt x="172089" y="2688038"/>
                  </a:lnTo>
                  <a:lnTo>
                    <a:pt x="3" y="2477372"/>
                  </a:lnTo>
                  <a:lnTo>
                    <a:pt x="3" y="1592356"/>
                  </a:lnTo>
                  <a:close/>
                </a:path>
              </a:pathLst>
            </a:custGeom>
            <a:solidFill>
              <a:srgbClr val="A7B4DE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276" name="Rectangle 11275">
              <a:extLst>
                <a:ext uri="{FF2B5EF4-FFF2-40B4-BE49-F238E27FC236}">
                  <a16:creationId xmlns:a16="http://schemas.microsoft.com/office/drawing/2014/main" id="{3B630C9D-780B-4980-AFD2-E1447D9E7E32}"/>
                </a:ext>
              </a:extLst>
            </p:cNvPr>
            <p:cNvSpPr/>
            <p:nvPr/>
          </p:nvSpPr>
          <p:spPr>
            <a:xfrm>
              <a:off x="7876104" y="5391217"/>
              <a:ext cx="18838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err="1">
                  <a:solidFill>
                    <a:prstClr val="black">
                      <a:lumMod val="95000"/>
                      <a:lumOff val="5000"/>
                    </a:prst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Nnumbersofgrass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282" name="Group 11281">
            <a:extLst>
              <a:ext uri="{FF2B5EF4-FFF2-40B4-BE49-F238E27FC236}">
                <a16:creationId xmlns:a16="http://schemas.microsoft.com/office/drawing/2014/main" id="{0FAB46C4-1BCD-4EDE-8BF3-5F4A987659DC}"/>
              </a:ext>
            </a:extLst>
          </p:cNvPr>
          <p:cNvGrpSpPr/>
          <p:nvPr/>
        </p:nvGrpSpPr>
        <p:grpSpPr>
          <a:xfrm>
            <a:off x="8169073" y="5974232"/>
            <a:ext cx="1143358" cy="461665"/>
            <a:chOff x="8169073" y="5926486"/>
            <a:chExt cx="1143358" cy="461665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DDBB8BFC-08F2-4566-97D3-A5B390E70F59}"/>
                </a:ext>
              </a:extLst>
            </p:cNvPr>
            <p:cNvSpPr/>
            <p:nvPr/>
          </p:nvSpPr>
          <p:spPr>
            <a:xfrm>
              <a:off x="8169073" y="5966081"/>
              <a:ext cx="1143358" cy="359349"/>
            </a:xfrm>
            <a:prstGeom prst="roundRect">
              <a:avLst>
                <a:gd name="adj" fmla="val 50000"/>
              </a:avLst>
            </a:prstGeom>
            <a:solidFill>
              <a:srgbClr val="DDEDA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2E6AECBC-F4A6-45AB-92E6-1B021F5DD828}"/>
                </a:ext>
              </a:extLst>
            </p:cNvPr>
            <p:cNvSpPr/>
            <p:nvPr/>
          </p:nvSpPr>
          <p:spPr>
            <a:xfrm>
              <a:off x="8387931" y="5926486"/>
              <a:ext cx="7056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sz="2400" b="1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STOP</a:t>
              </a:r>
            </a:p>
          </p:txBody>
        </p:sp>
      </p:grp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98ED9BF4-487F-431F-B0E7-A70F197563D3}"/>
              </a:ext>
            </a:extLst>
          </p:cNvPr>
          <p:cNvCxnSpPr>
            <a:cxnSpLocks/>
          </p:cNvCxnSpPr>
          <p:nvPr/>
        </p:nvCxnSpPr>
        <p:spPr>
          <a:xfrm>
            <a:off x="8740752" y="5759549"/>
            <a:ext cx="0" cy="25427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C1F37977-71AE-49A4-BCB8-AAC6EFFBACEA}"/>
              </a:ext>
            </a:extLst>
          </p:cNvPr>
          <p:cNvCxnSpPr>
            <a:cxnSpLocks/>
          </p:cNvCxnSpPr>
          <p:nvPr/>
        </p:nvCxnSpPr>
        <p:spPr>
          <a:xfrm>
            <a:off x="8740752" y="3357517"/>
            <a:ext cx="0" cy="25427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253962A9-57DF-4EB6-AEFF-D903C5172ACD}"/>
              </a:ext>
            </a:extLst>
          </p:cNvPr>
          <p:cNvCxnSpPr>
            <a:cxnSpLocks/>
          </p:cNvCxnSpPr>
          <p:nvPr/>
        </p:nvCxnSpPr>
        <p:spPr>
          <a:xfrm>
            <a:off x="8740752" y="3960565"/>
            <a:ext cx="0" cy="25427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D49F8E4E-A7AD-4B06-B84D-FFF2DE50E23E}"/>
              </a:ext>
            </a:extLst>
          </p:cNvPr>
          <p:cNvCxnSpPr>
            <a:cxnSpLocks/>
          </p:cNvCxnSpPr>
          <p:nvPr/>
        </p:nvCxnSpPr>
        <p:spPr>
          <a:xfrm>
            <a:off x="8740752" y="4558800"/>
            <a:ext cx="0" cy="25427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C6A6B191-9F4D-4262-8AAE-C5B40422EE59}"/>
              </a:ext>
            </a:extLst>
          </p:cNvPr>
          <p:cNvCxnSpPr>
            <a:cxnSpLocks/>
          </p:cNvCxnSpPr>
          <p:nvPr/>
        </p:nvCxnSpPr>
        <p:spPr>
          <a:xfrm>
            <a:off x="8740752" y="5165243"/>
            <a:ext cx="0" cy="25427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85FA635-0D73-4C03-94A1-C0FF5B062F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6791D96E-F2A8-4543-BFEC-DB5FB36A78D0}"/>
              </a:ext>
            </a:extLst>
          </p:cNvPr>
          <p:cNvSpPr/>
          <p:nvPr/>
        </p:nvSpPr>
        <p:spPr>
          <a:xfrm>
            <a:off x="-2474" y="1052598"/>
            <a:ext cx="2573594" cy="589284"/>
          </a:xfrm>
          <a:custGeom>
            <a:avLst/>
            <a:gdLst>
              <a:gd name="connsiteX0" fmla="*/ 0 w 2573594"/>
              <a:gd name="connsiteY0" fmla="*/ 0 h 589284"/>
              <a:gd name="connsiteX1" fmla="*/ 2278952 w 2573594"/>
              <a:gd name="connsiteY1" fmla="*/ 0 h 589284"/>
              <a:gd name="connsiteX2" fmla="*/ 2573594 w 2573594"/>
              <a:gd name="connsiteY2" fmla="*/ 294642 h 589284"/>
              <a:gd name="connsiteX3" fmla="*/ 2278952 w 2573594"/>
              <a:gd name="connsiteY3" fmla="*/ 589284 h 589284"/>
              <a:gd name="connsiteX4" fmla="*/ 0 w 2573594"/>
              <a:gd name="connsiteY4" fmla="*/ 589284 h 589284"/>
              <a:gd name="connsiteX5" fmla="*/ 0 w 2573594"/>
              <a:gd name="connsiteY5" fmla="*/ 0 h 589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73594" h="589284">
                <a:moveTo>
                  <a:pt x="0" y="0"/>
                </a:moveTo>
                <a:lnTo>
                  <a:pt x="2278952" y="0"/>
                </a:lnTo>
                <a:cubicBezTo>
                  <a:pt x="2441678" y="0"/>
                  <a:pt x="2573594" y="131916"/>
                  <a:pt x="2573594" y="294642"/>
                </a:cubicBezTo>
                <a:cubicBezTo>
                  <a:pt x="2573594" y="457368"/>
                  <a:pt x="2441678" y="589284"/>
                  <a:pt x="2278952" y="589284"/>
                </a:cubicBezTo>
                <a:lnTo>
                  <a:pt x="0" y="589284"/>
                </a:lnTo>
                <a:lnTo>
                  <a:pt x="0" y="0"/>
                </a:lnTo>
                <a:close/>
              </a:path>
            </a:pathLst>
          </a:custGeom>
          <a:solidFill>
            <a:srgbClr val="E46C0A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EB24C1F-8EDF-469C-9922-AB78A83D336E}"/>
              </a:ext>
            </a:extLst>
          </p:cNvPr>
          <p:cNvSpPr txBox="1"/>
          <p:nvPr/>
        </p:nvSpPr>
        <p:spPr>
          <a:xfrm>
            <a:off x="18768" y="1080622"/>
            <a:ext cx="2552351" cy="602222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Algorithm Design 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8AAAFE65-C7BE-4894-92D4-3FA2A3EB0855}"/>
              </a:ext>
            </a:extLst>
          </p:cNvPr>
          <p:cNvSpPr/>
          <p:nvPr/>
        </p:nvSpPr>
        <p:spPr>
          <a:xfrm>
            <a:off x="104509" y="1751659"/>
            <a:ext cx="53466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ออกแบบลำดับขั้นตอนการแก้ปัญหา</a:t>
            </a:r>
          </a:p>
          <a:p>
            <a:pPr lvl="0" algn="ctr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โดยในกรณีศึกษานี้จะออกแบบเป็นอัลกอริทึม </a:t>
            </a:r>
          </a:p>
          <a:p>
            <a:pPr lvl="0" algn="ctr"/>
            <a:r>
              <a:rPr lang="th-TH" sz="28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 รูปแบบ</a:t>
            </a:r>
            <a:endParaRPr lang="en-US" sz="28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8" name="Picture 57">
            <a:hlinkClick r:id="rId6" action="ppaction://hlinksldjump"/>
            <a:extLst>
              <a:ext uri="{FF2B5EF4-FFF2-40B4-BE49-F238E27FC236}">
                <a16:creationId xmlns:a16="http://schemas.microsoft.com/office/drawing/2014/main" id="{26B84CC1-B912-4309-814E-A4B451F7151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2790" y="3574880"/>
            <a:ext cx="3061588" cy="756361"/>
          </a:xfrm>
          <a:prstGeom prst="rect">
            <a:avLst/>
          </a:prstGeom>
        </p:spPr>
      </p:pic>
      <p:pic>
        <p:nvPicPr>
          <p:cNvPr id="59" name="Picture 58">
            <a:hlinkClick r:id="rId8" action="ppaction://hlinksldjump"/>
            <a:extLst>
              <a:ext uri="{FF2B5EF4-FFF2-40B4-BE49-F238E27FC236}">
                <a16:creationId xmlns:a16="http://schemas.microsoft.com/office/drawing/2014/main" id="{F5DE78A1-4F70-432F-B34D-DF74EB86D86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4849" y="4451166"/>
            <a:ext cx="3012043" cy="71783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9EBED93-B460-4D3A-824D-2F273285D58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2992" y="116236"/>
            <a:ext cx="6151397" cy="810838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21F8A2AA-DB77-47B0-A546-943F038053C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103830">
            <a:off x="3862927" y="4743837"/>
            <a:ext cx="367638" cy="465676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FE9DD5D1-2867-4D3C-ACA2-F019670AC4C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103830">
            <a:off x="3862927" y="3922843"/>
            <a:ext cx="367638" cy="46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05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>
            <a:extLst>
              <a:ext uri="{FF2B5EF4-FFF2-40B4-BE49-F238E27FC236}">
                <a16:creationId xmlns:a16="http://schemas.microsoft.com/office/drawing/2014/main" id="{703F3856-D5FA-45C6-A1DA-5AE86037CF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171" t="11382"/>
          <a:stretch/>
        </p:blipFill>
        <p:spPr>
          <a:xfrm>
            <a:off x="0" y="0"/>
            <a:ext cx="12188739" cy="68580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65978182-D2C7-4069-B916-59A2F11C3E5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198907" y="1347959"/>
            <a:ext cx="2777714" cy="5243168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B6AB461-789B-4734-B7D9-1DEF7586C82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994" y="2566219"/>
            <a:ext cx="7371006" cy="4208207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10AC3CA-309A-40DE-8081-14BD88D28C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2A3BF2B-AD91-40BF-BE23-1BAB9C8FA2F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8C4ED39-B82B-45C2-AA84-60081FF4B03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3768" y="4418963"/>
            <a:ext cx="10181202" cy="22679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2C1CDD-292F-4DA2-AAC5-CC7022E1E75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14087" y="401688"/>
            <a:ext cx="8333954" cy="18228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1B43D07-5C42-4B05-A6D8-5627EE85988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735693">
            <a:off x="1548929" y="1632131"/>
            <a:ext cx="1902117" cy="21398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3A4EA4-1EFF-498B-A266-8A62B2C89A0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45684" y="1429167"/>
            <a:ext cx="1902117" cy="21398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DCC18CB-66E1-421D-8279-6611BEBCC94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468427">
            <a:off x="6759365" y="1518461"/>
            <a:ext cx="1572904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11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D600C41-05F7-428F-99CB-5156C6FC0D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0938" y="1436573"/>
            <a:ext cx="4974767" cy="1646063"/>
          </a:xfrm>
          <a:prstGeom prst="rect">
            <a:avLst/>
          </a:prstGeom>
        </p:spPr>
      </p:pic>
      <p:sp>
        <p:nvSpPr>
          <p:cNvPr id="7" name="Rectangle: Top Corners Rounded 6">
            <a:extLst>
              <a:ext uri="{FF2B5EF4-FFF2-40B4-BE49-F238E27FC236}">
                <a16:creationId xmlns:a16="http://schemas.microsoft.com/office/drawing/2014/main" id="{B2AB3FD2-E950-4B56-B4F9-BFEED48CB614}"/>
              </a:ext>
            </a:extLst>
          </p:cNvPr>
          <p:cNvSpPr/>
          <p:nvPr/>
        </p:nvSpPr>
        <p:spPr>
          <a:xfrm flipV="1">
            <a:off x="139490" y="-1"/>
            <a:ext cx="2475891" cy="59246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D7F453E-90A5-4613-89B3-9D689CE2AB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CFB04D7-04DA-4A26-A50F-47F4DD7F23C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42F245C-D714-4F0F-94FA-4387E32E893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6211" y="707517"/>
            <a:ext cx="1639331" cy="18463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57A98C3-7032-4E4D-9DB5-A1F0958E9AF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365" y="2712822"/>
            <a:ext cx="6171692" cy="33631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5E9D20-3B7E-4CA6-8AFF-78653EF94F0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1692" y="2793699"/>
            <a:ext cx="5512035" cy="32822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1F63AF8-B449-4848-84CE-7206CE49B3D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8459" y="-5617"/>
            <a:ext cx="235326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222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7AE36DC-AB01-4378-AB8F-C97B3BE3A6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AE40E7-C242-4176-BD00-C5A53A93B56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54820CD9-4ABA-41FF-B3BA-8187F70AC55F}"/>
              </a:ext>
            </a:extLst>
          </p:cNvPr>
          <p:cNvGrpSpPr/>
          <p:nvPr/>
        </p:nvGrpSpPr>
        <p:grpSpPr>
          <a:xfrm>
            <a:off x="658415" y="1439939"/>
            <a:ext cx="9564836" cy="729974"/>
            <a:chOff x="5684542" y="1948589"/>
            <a:chExt cx="9564836" cy="72997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3B6F3DD-AAF0-45E5-B43D-9E2378A34530}"/>
                </a:ext>
              </a:extLst>
            </p:cNvPr>
            <p:cNvSpPr/>
            <p:nvPr/>
          </p:nvSpPr>
          <p:spPr>
            <a:xfrm>
              <a:off x="5684542" y="1948589"/>
              <a:ext cx="8051078" cy="712525"/>
            </a:xfrm>
            <a:prstGeom prst="roundRect">
              <a:avLst>
                <a:gd name="adj" fmla="val 50000"/>
              </a:avLst>
            </a:prstGeom>
            <a:solidFill>
              <a:srgbClr val="009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FA15E4B-1FD1-452E-82C5-B17994870C00}"/>
                </a:ext>
              </a:extLst>
            </p:cNvPr>
            <p:cNvSpPr/>
            <p:nvPr/>
          </p:nvSpPr>
          <p:spPr>
            <a:xfrm>
              <a:off x="5759544" y="2018172"/>
              <a:ext cx="590836" cy="5687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B2DE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9AF001D-58C9-4929-A3C8-DCDDE2D78BEB}"/>
                </a:ext>
              </a:extLst>
            </p:cNvPr>
            <p:cNvSpPr txBox="1"/>
            <p:nvPr/>
          </p:nvSpPr>
          <p:spPr>
            <a:xfrm>
              <a:off x="5879523" y="1970677"/>
              <a:ext cx="1685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EAD5AB8-A630-40DC-BFCD-BA5C3BF04AFD}"/>
                </a:ext>
              </a:extLst>
            </p:cNvPr>
            <p:cNvSpPr txBox="1"/>
            <p:nvPr/>
          </p:nvSpPr>
          <p:spPr>
            <a:xfrm>
              <a:off x="6505593" y="2054641"/>
              <a:ext cx="8743785" cy="602222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การเขียนอัลกอริทึมด้วยภาษาธรรมชาติ </a:t>
              </a:r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(Natural Language)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3D1E374-D338-4A68-B6CC-6C2388FA11F4}"/>
              </a:ext>
            </a:extLst>
          </p:cNvPr>
          <p:cNvGrpSpPr/>
          <p:nvPr/>
        </p:nvGrpSpPr>
        <p:grpSpPr>
          <a:xfrm flipH="1">
            <a:off x="4040128" y="4550627"/>
            <a:ext cx="1763818" cy="954107"/>
            <a:chOff x="5951237" y="4180114"/>
            <a:chExt cx="1508962" cy="816247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F59FB284-82E0-41AF-BE46-490CE1A154CF}"/>
                </a:ext>
              </a:extLst>
            </p:cNvPr>
            <p:cNvSpPr/>
            <p:nvPr/>
          </p:nvSpPr>
          <p:spPr>
            <a:xfrm>
              <a:off x="5951237" y="4180114"/>
              <a:ext cx="1508962" cy="816247"/>
            </a:xfrm>
            <a:prstGeom prst="roundRect">
              <a:avLst/>
            </a:prstGeom>
            <a:solidFill>
              <a:srgbClr val="77CC99"/>
            </a:solidFill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A9C6A1AE-FE05-41A6-9370-E6DB58C7EFE9}"/>
                </a:ext>
              </a:extLst>
            </p:cNvPr>
            <p:cNvCxnSpPr/>
            <p:nvPr/>
          </p:nvCxnSpPr>
          <p:spPr>
            <a:xfrm>
              <a:off x="6134096" y="4505540"/>
              <a:ext cx="1199746" cy="0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E12DBB84-DDE4-4CF5-BE9E-796C0F4384E9}"/>
                </a:ext>
              </a:extLst>
            </p:cNvPr>
            <p:cNvCxnSpPr>
              <a:cxnSpLocks/>
            </p:cNvCxnSpPr>
            <p:nvPr/>
          </p:nvCxnSpPr>
          <p:spPr>
            <a:xfrm>
              <a:off x="6134100" y="4691446"/>
              <a:ext cx="658586" cy="0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B7159C8-081F-411B-A77F-1F516057AA84}"/>
              </a:ext>
            </a:extLst>
          </p:cNvPr>
          <p:cNvGrpSpPr/>
          <p:nvPr/>
        </p:nvGrpSpPr>
        <p:grpSpPr>
          <a:xfrm flipH="1">
            <a:off x="1640810" y="4519731"/>
            <a:ext cx="1763818" cy="954107"/>
            <a:chOff x="5951237" y="4180114"/>
            <a:chExt cx="1508962" cy="816247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7F839449-CD34-4CDC-A596-A864319FF308}"/>
                </a:ext>
              </a:extLst>
            </p:cNvPr>
            <p:cNvSpPr/>
            <p:nvPr/>
          </p:nvSpPr>
          <p:spPr>
            <a:xfrm>
              <a:off x="5951237" y="4180114"/>
              <a:ext cx="1508962" cy="816247"/>
            </a:xfrm>
            <a:prstGeom prst="roundRect">
              <a:avLst/>
            </a:prstGeom>
            <a:solidFill>
              <a:srgbClr val="AFEDFF"/>
            </a:solidFill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F8ABF93-FB4E-4CF6-89A9-1BA983C9FC5D}"/>
                </a:ext>
              </a:extLst>
            </p:cNvPr>
            <p:cNvCxnSpPr/>
            <p:nvPr/>
          </p:nvCxnSpPr>
          <p:spPr>
            <a:xfrm>
              <a:off x="6134096" y="4505540"/>
              <a:ext cx="1199746" cy="0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A86AE39-2E87-4AC6-9F31-5DB2F2CA88CE}"/>
                </a:ext>
              </a:extLst>
            </p:cNvPr>
            <p:cNvCxnSpPr>
              <a:cxnSpLocks/>
            </p:cNvCxnSpPr>
            <p:nvPr/>
          </p:nvCxnSpPr>
          <p:spPr>
            <a:xfrm>
              <a:off x="6134100" y="4691446"/>
              <a:ext cx="658586" cy="0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C91FA1E-D85F-4F68-BBE9-9F47CE84B5ED}"/>
              </a:ext>
            </a:extLst>
          </p:cNvPr>
          <p:cNvGrpSpPr/>
          <p:nvPr/>
        </p:nvGrpSpPr>
        <p:grpSpPr>
          <a:xfrm flipH="1">
            <a:off x="6528888" y="4577286"/>
            <a:ext cx="1763818" cy="954107"/>
            <a:chOff x="5951237" y="4180114"/>
            <a:chExt cx="1508962" cy="816247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6056B78-4A81-4270-B447-745ECBCD5BE7}"/>
                </a:ext>
              </a:extLst>
            </p:cNvPr>
            <p:cNvSpPr/>
            <p:nvPr/>
          </p:nvSpPr>
          <p:spPr>
            <a:xfrm>
              <a:off x="5951237" y="4180114"/>
              <a:ext cx="1508962" cy="816247"/>
            </a:xfrm>
            <a:prstGeom prst="roundRect">
              <a:avLst/>
            </a:prstGeom>
            <a:solidFill>
              <a:srgbClr val="00B050"/>
            </a:solidFill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66AD775B-B06D-4A5B-B50F-967F4470D8EF}"/>
                </a:ext>
              </a:extLst>
            </p:cNvPr>
            <p:cNvCxnSpPr/>
            <p:nvPr/>
          </p:nvCxnSpPr>
          <p:spPr>
            <a:xfrm>
              <a:off x="6134096" y="4505540"/>
              <a:ext cx="1199746" cy="0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0D56DE59-312B-4A79-95BA-863F9971C022}"/>
                </a:ext>
              </a:extLst>
            </p:cNvPr>
            <p:cNvCxnSpPr>
              <a:cxnSpLocks/>
            </p:cNvCxnSpPr>
            <p:nvPr/>
          </p:nvCxnSpPr>
          <p:spPr>
            <a:xfrm>
              <a:off x="6134100" y="4691446"/>
              <a:ext cx="658586" cy="0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7E9C38D7-0897-44B6-B1B2-0A28D7CFA3D3}"/>
              </a:ext>
            </a:extLst>
          </p:cNvPr>
          <p:cNvGrpSpPr/>
          <p:nvPr/>
        </p:nvGrpSpPr>
        <p:grpSpPr>
          <a:xfrm flipH="1">
            <a:off x="8928206" y="4550626"/>
            <a:ext cx="1763818" cy="954107"/>
            <a:chOff x="5951237" y="4180114"/>
            <a:chExt cx="1508962" cy="816247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E20C269F-3850-4E37-84D1-C687C5D64019}"/>
                </a:ext>
              </a:extLst>
            </p:cNvPr>
            <p:cNvSpPr/>
            <p:nvPr/>
          </p:nvSpPr>
          <p:spPr>
            <a:xfrm>
              <a:off x="5951237" y="4180114"/>
              <a:ext cx="1508962" cy="816247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E4F2F7E3-E866-4A59-9F80-87FAC934F2D4}"/>
                </a:ext>
              </a:extLst>
            </p:cNvPr>
            <p:cNvCxnSpPr/>
            <p:nvPr/>
          </p:nvCxnSpPr>
          <p:spPr>
            <a:xfrm>
              <a:off x="6134096" y="4505540"/>
              <a:ext cx="1199746" cy="0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5CA5A3A6-F74C-45C2-A6C7-5F0A7779235F}"/>
                </a:ext>
              </a:extLst>
            </p:cNvPr>
            <p:cNvCxnSpPr>
              <a:cxnSpLocks/>
            </p:cNvCxnSpPr>
            <p:nvPr/>
          </p:nvCxnSpPr>
          <p:spPr>
            <a:xfrm>
              <a:off x="6134100" y="4691446"/>
              <a:ext cx="658586" cy="0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336" name="Arc 14335">
            <a:extLst>
              <a:ext uri="{FF2B5EF4-FFF2-40B4-BE49-F238E27FC236}">
                <a16:creationId xmlns:a16="http://schemas.microsoft.com/office/drawing/2014/main" id="{2993698C-1807-4AED-AF8A-373BCEE703EF}"/>
              </a:ext>
            </a:extLst>
          </p:cNvPr>
          <p:cNvSpPr/>
          <p:nvPr/>
        </p:nvSpPr>
        <p:spPr>
          <a:xfrm>
            <a:off x="2093913" y="4067546"/>
            <a:ext cx="3416484" cy="1780257"/>
          </a:xfrm>
          <a:prstGeom prst="arc">
            <a:avLst>
              <a:gd name="adj1" fmla="val 12105951"/>
              <a:gd name="adj2" fmla="val 20425693"/>
            </a:avLst>
          </a:prstGeom>
          <a:ln w="38100" cap="rnd">
            <a:solidFill>
              <a:srgbClr val="00907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Arc 71">
            <a:extLst>
              <a:ext uri="{FF2B5EF4-FFF2-40B4-BE49-F238E27FC236}">
                <a16:creationId xmlns:a16="http://schemas.microsoft.com/office/drawing/2014/main" id="{C3934D08-18BA-4D25-8396-2EE2048A5C1B}"/>
              </a:ext>
            </a:extLst>
          </p:cNvPr>
          <p:cNvSpPr/>
          <p:nvPr/>
        </p:nvSpPr>
        <p:spPr>
          <a:xfrm flipV="1">
            <a:off x="4390840" y="4258190"/>
            <a:ext cx="3416484" cy="1780257"/>
          </a:xfrm>
          <a:prstGeom prst="arc">
            <a:avLst>
              <a:gd name="adj1" fmla="val 12105951"/>
              <a:gd name="adj2" fmla="val 20425693"/>
            </a:avLst>
          </a:prstGeom>
          <a:ln w="38100" cap="rnd">
            <a:solidFill>
              <a:srgbClr val="00907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Arc 72">
            <a:extLst>
              <a:ext uri="{FF2B5EF4-FFF2-40B4-BE49-F238E27FC236}">
                <a16:creationId xmlns:a16="http://schemas.microsoft.com/office/drawing/2014/main" id="{7CB1E373-2EE2-4F7C-A1F4-E661C0DD962A}"/>
              </a:ext>
            </a:extLst>
          </p:cNvPr>
          <p:cNvSpPr/>
          <p:nvPr/>
        </p:nvSpPr>
        <p:spPr>
          <a:xfrm>
            <a:off x="6958955" y="4106655"/>
            <a:ext cx="3416484" cy="1780257"/>
          </a:xfrm>
          <a:prstGeom prst="arc">
            <a:avLst>
              <a:gd name="adj1" fmla="val 12105951"/>
              <a:gd name="adj2" fmla="val 20425693"/>
            </a:avLst>
          </a:prstGeom>
          <a:ln w="38100" cap="rnd">
            <a:solidFill>
              <a:srgbClr val="00907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9" name="Rectangle 14338">
            <a:extLst>
              <a:ext uri="{FF2B5EF4-FFF2-40B4-BE49-F238E27FC236}">
                <a16:creationId xmlns:a16="http://schemas.microsoft.com/office/drawing/2014/main" id="{0778EBBA-FAB7-422D-BB2C-949250E90008}"/>
              </a:ext>
            </a:extLst>
          </p:cNvPr>
          <p:cNvSpPr/>
          <p:nvPr/>
        </p:nvSpPr>
        <p:spPr>
          <a:xfrm>
            <a:off x="733417" y="2365516"/>
            <a:ext cx="109408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solidFill>
                  <a:srgbClr val="00907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การบรรยายขั้นตอนการทำงานของอัลกอริทึมโดยใช้ภาษามนุษย์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เพื่ออธิบายถึงลำดับขั้นตอน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การทำงานของอัลกอริทึมตามลำดับการทำงานก่อนหลัง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1" name="Rectangle: Top Corners Rounded 30">
            <a:extLst>
              <a:ext uri="{FF2B5EF4-FFF2-40B4-BE49-F238E27FC236}">
                <a16:creationId xmlns:a16="http://schemas.microsoft.com/office/drawing/2014/main" id="{C3AC678E-A3D4-4EE7-B91D-60EA427EEEF8}"/>
              </a:ext>
            </a:extLst>
          </p:cNvPr>
          <p:cNvSpPr/>
          <p:nvPr/>
        </p:nvSpPr>
        <p:spPr>
          <a:xfrm flipV="1">
            <a:off x="139490" y="-1"/>
            <a:ext cx="2475891" cy="59246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40DEA874-6A76-4709-A8C3-8CA651A976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459" y="-5617"/>
            <a:ext cx="235326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8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" grpId="0" animBg="1"/>
      <p:bldP spid="72" grpId="0" animBg="1"/>
      <p:bldP spid="7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0AB16085-E510-4EE0-A489-0953E95AC1D6}"/>
              </a:ext>
            </a:extLst>
          </p:cNvPr>
          <p:cNvGrpSpPr/>
          <p:nvPr/>
        </p:nvGrpSpPr>
        <p:grpSpPr>
          <a:xfrm>
            <a:off x="517739" y="1770657"/>
            <a:ext cx="6924071" cy="729974"/>
            <a:chOff x="5684542" y="1948589"/>
            <a:chExt cx="6924071" cy="729974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DCDA3FE5-70F3-4393-A14D-0E2F8E8317F9}"/>
                </a:ext>
              </a:extLst>
            </p:cNvPr>
            <p:cNvSpPr/>
            <p:nvPr/>
          </p:nvSpPr>
          <p:spPr>
            <a:xfrm>
              <a:off x="5684542" y="1948589"/>
              <a:ext cx="6924071" cy="712525"/>
            </a:xfrm>
            <a:prstGeom prst="roundRect">
              <a:avLst>
                <a:gd name="adj" fmla="val 50000"/>
              </a:avLst>
            </a:prstGeom>
            <a:solidFill>
              <a:srgbClr val="A26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57486B2C-302A-48E6-9CD9-D517421820F7}"/>
                </a:ext>
              </a:extLst>
            </p:cNvPr>
            <p:cNvSpPr/>
            <p:nvPr/>
          </p:nvSpPr>
          <p:spPr>
            <a:xfrm>
              <a:off x="5759544" y="2018172"/>
              <a:ext cx="590836" cy="5687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A20E750-F70C-41A2-8B69-A0262DE9D7C0}"/>
                </a:ext>
              </a:extLst>
            </p:cNvPr>
            <p:cNvSpPr txBox="1"/>
            <p:nvPr/>
          </p:nvSpPr>
          <p:spPr>
            <a:xfrm>
              <a:off x="5879523" y="1970677"/>
              <a:ext cx="1685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9F31E177-56CA-4C1C-AC1C-88A8EDF06DC0}"/>
                </a:ext>
              </a:extLst>
            </p:cNvPr>
            <p:cNvSpPr txBox="1"/>
            <p:nvPr/>
          </p:nvSpPr>
          <p:spPr>
            <a:xfrm>
              <a:off x="6505593" y="2054641"/>
              <a:ext cx="5986747" cy="602222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การเขียนอัลกอริทึมด้วยรหัสลำลอง (</a:t>
              </a:r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Pseudocode)</a:t>
              </a:r>
            </a:p>
          </p:txBody>
        </p:sp>
      </p:grpSp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7AE36DC-AB01-4378-AB8F-C97B3BE3A6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AE40E7-C242-4176-BD00-C5A53A93B56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D1D03A7-3AFE-4BF7-B876-8F833B8DDB68}"/>
              </a:ext>
            </a:extLst>
          </p:cNvPr>
          <p:cNvSpPr/>
          <p:nvPr/>
        </p:nvSpPr>
        <p:spPr>
          <a:xfrm>
            <a:off x="502579" y="2956703"/>
            <a:ext cx="759054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3200" b="1" dirty="0">
                <a:solidFill>
                  <a:srgbClr val="873E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เขียนคำสั่งที่ลำลองความคิดเป็นลำดับขั้นตอน</a:t>
            </a:r>
            <a:r>
              <a:rPr lang="th-TH" sz="32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โดยใช้สัญลักษณ์เป็น</a:t>
            </a:r>
          </a:p>
          <a:p>
            <a:pPr lvl="0"/>
            <a:r>
              <a:rPr lang="th-TH" sz="32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ประโยคภาษาอังกฤษ รหัสลำลองไม่สามารถนำไปประมวลผล และ</a:t>
            </a:r>
          </a:p>
          <a:p>
            <a:pPr lvl="0"/>
            <a:r>
              <a:rPr lang="th-TH" sz="32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สั่งให้คอมพิวเตอร์ทำงานตามคำสั่งได้ แต่</a:t>
            </a:r>
            <a:r>
              <a:rPr lang="th-TH" sz="3200" b="1" dirty="0">
                <a:solidFill>
                  <a:srgbClr val="873E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เป็นการเขียนลำลองคำสั่ง</a:t>
            </a:r>
          </a:p>
          <a:p>
            <a:pPr lvl="0"/>
            <a:r>
              <a:rPr lang="th-TH" sz="3200" b="1" dirty="0">
                <a:solidFill>
                  <a:srgbClr val="873E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เพื่อนำไปพัฒนาเป็นการเขียนโปรแกรม</a:t>
            </a:r>
            <a:r>
              <a:rPr lang="th-TH" sz="3200" dirty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ภาษาคอมพิวเตอร์ได้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630A26-1149-4A70-83D3-0FF66E42A8E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9363" y="755253"/>
            <a:ext cx="3747157" cy="247390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233AC6D-0AD0-4F7F-B848-659647F601C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01308" y="3370428"/>
            <a:ext cx="3107449" cy="3499875"/>
          </a:xfrm>
          <a:prstGeom prst="rect">
            <a:avLst/>
          </a:prstGeom>
        </p:spPr>
      </p:pic>
      <p:sp>
        <p:nvSpPr>
          <p:cNvPr id="14" name="Rectangle: Top Corners Rounded 13">
            <a:extLst>
              <a:ext uri="{FF2B5EF4-FFF2-40B4-BE49-F238E27FC236}">
                <a16:creationId xmlns:a16="http://schemas.microsoft.com/office/drawing/2014/main" id="{C46EB6B0-5EF5-47E1-85F4-F7FF8A07E448}"/>
              </a:ext>
            </a:extLst>
          </p:cNvPr>
          <p:cNvSpPr/>
          <p:nvPr/>
        </p:nvSpPr>
        <p:spPr>
          <a:xfrm flipV="1">
            <a:off x="139490" y="-1"/>
            <a:ext cx="2475891" cy="59246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AF38ABB-A247-4D44-9504-FB8241346F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8459" y="-5617"/>
            <a:ext cx="235326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88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8151804D-0270-40CE-8DC2-F093E83CAA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9432" y="1128621"/>
            <a:ext cx="3306185" cy="5598745"/>
          </a:xfrm>
          <a:prstGeom prst="rect">
            <a:avLst/>
          </a:prstGeom>
        </p:spPr>
      </p:pic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7AE36DC-AB01-4378-AB8F-C97B3BE3A6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AE40E7-C242-4176-BD00-C5A53A93B56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C6890B1-2B6B-4CFB-914D-DCD82817C081}"/>
              </a:ext>
            </a:extLst>
          </p:cNvPr>
          <p:cNvSpPr/>
          <p:nvPr/>
        </p:nvSpPr>
        <p:spPr>
          <a:xfrm>
            <a:off x="658416" y="2521957"/>
            <a:ext cx="70134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อ้างอิงจากกระบวนการทางคอมพิวเตอร์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 กระบวนการ 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48F6DB93-7DC0-49D3-8BF3-76C048685447}"/>
              </a:ext>
            </a:extLst>
          </p:cNvPr>
          <p:cNvGrpSpPr/>
          <p:nvPr/>
        </p:nvGrpSpPr>
        <p:grpSpPr>
          <a:xfrm>
            <a:off x="658416" y="1439939"/>
            <a:ext cx="6009672" cy="729974"/>
            <a:chOff x="5684543" y="1948589"/>
            <a:chExt cx="6009672" cy="729974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6654A372-27CF-48E0-8395-4C43CA453BC4}"/>
                </a:ext>
              </a:extLst>
            </p:cNvPr>
            <p:cNvSpPr/>
            <p:nvPr/>
          </p:nvSpPr>
          <p:spPr>
            <a:xfrm>
              <a:off x="5684543" y="1948589"/>
              <a:ext cx="6009672" cy="712525"/>
            </a:xfrm>
            <a:prstGeom prst="roundRect">
              <a:avLst>
                <a:gd name="adj" fmla="val 50000"/>
              </a:avLst>
            </a:prstGeom>
            <a:solidFill>
              <a:srgbClr val="B97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936EC367-7D1D-4EAD-B5DB-DBE76F3CECBE}"/>
                </a:ext>
              </a:extLst>
            </p:cNvPr>
            <p:cNvSpPr/>
            <p:nvPr/>
          </p:nvSpPr>
          <p:spPr>
            <a:xfrm>
              <a:off x="5759544" y="2018172"/>
              <a:ext cx="590836" cy="5687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8379C8D4-35CD-4065-AD8F-8374BADE3509}"/>
                </a:ext>
              </a:extLst>
            </p:cNvPr>
            <p:cNvSpPr txBox="1"/>
            <p:nvPr/>
          </p:nvSpPr>
          <p:spPr>
            <a:xfrm>
              <a:off x="5879523" y="1970677"/>
              <a:ext cx="1685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19E91B0-DA45-46B5-AE84-FDE31940A810}"/>
                </a:ext>
              </a:extLst>
            </p:cNvPr>
            <p:cNvSpPr txBox="1"/>
            <p:nvPr/>
          </p:nvSpPr>
          <p:spPr>
            <a:xfrm>
              <a:off x="6505594" y="2054641"/>
              <a:ext cx="5188620" cy="602222"/>
            </a:xfrm>
            <a:prstGeom prst="rect">
              <a:avLst/>
            </a:prstGeom>
            <a:noFill/>
          </p:spPr>
          <p:txBody>
            <a:bodyPr wrap="square" lIns="108720" tIns="54359" rIns="108720" bIns="54359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การเขียนอัลกอริทึมด้วยผังงาน (</a:t>
              </a:r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Flowchart)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14233698-62D0-479F-BA53-5E0027AB91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416" y="3458776"/>
            <a:ext cx="8410933" cy="1410967"/>
          </a:xfrm>
          <a:prstGeom prst="rect">
            <a:avLst/>
          </a:prstGeom>
        </p:spPr>
      </p:pic>
      <p:sp>
        <p:nvSpPr>
          <p:cNvPr id="15" name="Rectangle: Top Corners Rounded 14">
            <a:extLst>
              <a:ext uri="{FF2B5EF4-FFF2-40B4-BE49-F238E27FC236}">
                <a16:creationId xmlns:a16="http://schemas.microsoft.com/office/drawing/2014/main" id="{1F18495A-70E3-4824-98F4-07D6613E20E5}"/>
              </a:ext>
            </a:extLst>
          </p:cNvPr>
          <p:cNvSpPr/>
          <p:nvPr/>
        </p:nvSpPr>
        <p:spPr>
          <a:xfrm flipV="1">
            <a:off x="139490" y="-1"/>
            <a:ext cx="2475891" cy="59246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0186487-985F-4634-B3F8-359B2D23F1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8459" y="-5617"/>
            <a:ext cx="235326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9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>
            <a:extLst>
              <a:ext uri="{FF2B5EF4-FFF2-40B4-BE49-F238E27FC236}">
                <a16:creationId xmlns:a16="http://schemas.microsoft.com/office/drawing/2014/main" id="{BDC864D6-293D-47E0-B29C-A4072872260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hlinkClick r:id="rId3" action="ppaction://hlinksldjump"/>
            <a:extLst>
              <a:ext uri="{FF2B5EF4-FFF2-40B4-BE49-F238E27FC236}">
                <a16:creationId xmlns:a16="http://schemas.microsoft.com/office/drawing/2014/main" id="{8FFC3718-9102-486B-9721-615C3D1713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9582" y="1952361"/>
            <a:ext cx="6120914" cy="755970"/>
          </a:xfrm>
          <a:prstGeom prst="rect">
            <a:avLst/>
          </a:prstGeom>
        </p:spPr>
      </p:pic>
      <p:pic>
        <p:nvPicPr>
          <p:cNvPr id="10" name="Picture 9">
            <a:hlinkClick r:id="rId5" action="ppaction://hlinksldjump"/>
            <a:extLst>
              <a:ext uri="{FF2B5EF4-FFF2-40B4-BE49-F238E27FC236}">
                <a16:creationId xmlns:a16="http://schemas.microsoft.com/office/drawing/2014/main" id="{660BE13C-2BA7-4AB2-9D5E-BB497B5D67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59582" y="880079"/>
            <a:ext cx="6102625" cy="749873"/>
          </a:xfrm>
          <a:prstGeom prst="rect">
            <a:avLst/>
          </a:prstGeom>
        </p:spPr>
      </p:pic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9971DB01-D1D9-4279-8325-EB0A94A237B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59582" y="2975826"/>
            <a:ext cx="6127011" cy="957155"/>
          </a:xfrm>
          <a:prstGeom prst="rect">
            <a:avLst/>
          </a:prstGeom>
        </p:spPr>
      </p:pic>
      <p:pic>
        <p:nvPicPr>
          <p:cNvPr id="14" name="Picture 13">
            <a:hlinkClick r:id="rId9" action="ppaction://hlinksldjump"/>
            <a:extLst>
              <a:ext uri="{FF2B5EF4-FFF2-40B4-BE49-F238E27FC236}">
                <a16:creationId xmlns:a16="http://schemas.microsoft.com/office/drawing/2014/main" id="{66794BF4-922F-4698-B764-1E55F9B389E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71775" y="3978220"/>
            <a:ext cx="6108721" cy="749873"/>
          </a:xfrm>
          <a:prstGeom prst="rect">
            <a:avLst/>
          </a:prstGeom>
        </p:spPr>
      </p:pic>
      <p:pic>
        <p:nvPicPr>
          <p:cNvPr id="15" name="Picture 14">
            <a:hlinkClick r:id="rId11" action="ppaction://hlinksldjump"/>
            <a:extLst>
              <a:ext uri="{FF2B5EF4-FFF2-40B4-BE49-F238E27FC236}">
                <a16:creationId xmlns:a16="http://schemas.microsoft.com/office/drawing/2014/main" id="{FE18724B-B06F-47F7-ADB9-D28E91ADA71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71775" y="5012554"/>
            <a:ext cx="6273328" cy="74377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269B03A-FB96-44AB-8E93-793021141FD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3021752" y="1129770"/>
            <a:ext cx="396958" cy="56364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AB63F3D-0EB9-412F-9DD9-40C4A2314D7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3021752" y="2218371"/>
            <a:ext cx="396958" cy="56364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98FEF67-474A-47C1-B26A-549A3F86451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2982785" y="3225759"/>
            <a:ext cx="396958" cy="56364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77D7D5C-2D6F-43C5-AE3B-B587ABE3C7A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3021752" y="4201279"/>
            <a:ext cx="396958" cy="56364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B35505AC-2669-4B0C-B16D-04505C7B262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488">
            <a:off x="3021752" y="5246429"/>
            <a:ext cx="396958" cy="56364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0C1C9DE-AAF4-4F65-8788-69A79BD76B88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645" y="22485"/>
            <a:ext cx="712148" cy="750300"/>
          </a:xfrm>
          <a:prstGeom prst="rect">
            <a:avLst/>
          </a:prstGeom>
        </p:spPr>
      </p:pic>
      <p:pic>
        <p:nvPicPr>
          <p:cNvPr id="39" name="Picture 3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89E6C4D-7E94-4D10-A4C1-2B43D926A49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08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92B7FBE-0B94-4A3C-B9ED-66F5C7B3D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710" y="1569559"/>
            <a:ext cx="7236579" cy="185944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CB9C708-D254-4A80-AE6C-33AA578C9B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8775" y="21125"/>
            <a:ext cx="712433" cy="750599"/>
          </a:xfrm>
          <a:prstGeom prst="rect">
            <a:avLst/>
          </a:prstGeom>
        </p:spPr>
      </p:pic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773C4EA-36BE-4AC1-97B9-DD5786612A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2D59383-28A6-4D49-A539-9F49F518D9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8459" y="3222762"/>
            <a:ext cx="6529382" cy="247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5716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8D245B2B-0CDD-47DC-B7A2-CD44849796B6}"/>
              </a:ext>
            </a:extLst>
          </p:cNvPr>
          <p:cNvGrpSpPr/>
          <p:nvPr/>
        </p:nvGrpSpPr>
        <p:grpSpPr>
          <a:xfrm>
            <a:off x="1376516" y="2481301"/>
            <a:ext cx="9509939" cy="707886"/>
            <a:chOff x="2035676" y="2481301"/>
            <a:chExt cx="9509939" cy="707886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53C33B5F-08D7-493F-A70A-CA65A8F2BC57}"/>
                </a:ext>
              </a:extLst>
            </p:cNvPr>
            <p:cNvSpPr/>
            <p:nvPr/>
          </p:nvSpPr>
          <p:spPr>
            <a:xfrm>
              <a:off x="2035676" y="2523617"/>
              <a:ext cx="950993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76577EF3-FC63-4F2B-9DB1-ABBC529F9A36}"/>
                </a:ext>
              </a:extLst>
            </p:cNvPr>
            <p:cNvSpPr/>
            <p:nvPr/>
          </p:nvSpPr>
          <p:spPr>
            <a:xfrm>
              <a:off x="2100753" y="25675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01865FD7-E148-4221-9399-F24FEDA55FB7}"/>
                </a:ext>
              </a:extLst>
            </p:cNvPr>
            <p:cNvSpPr/>
            <p:nvPr/>
          </p:nvSpPr>
          <p:spPr>
            <a:xfrm>
              <a:off x="2142452" y="2481301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481353-0308-49EC-A37E-4479BDE3F722}"/>
                </a:ext>
              </a:extLst>
            </p:cNvPr>
            <p:cNvSpPr/>
            <p:nvPr/>
          </p:nvSpPr>
          <p:spPr>
            <a:xfrm>
              <a:off x="2691132" y="2481301"/>
              <a:ext cx="67092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เป็นการหาแนวคิดรวบยอดเพื่อใช้ในการแก้ปัญหา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3F19480-5591-4C15-B6FB-13E074FBF08A}"/>
              </a:ext>
            </a:extLst>
          </p:cNvPr>
          <p:cNvGrpSpPr/>
          <p:nvPr/>
        </p:nvGrpSpPr>
        <p:grpSpPr>
          <a:xfrm>
            <a:off x="1376516" y="3275145"/>
            <a:ext cx="9509939" cy="725442"/>
            <a:chOff x="2035676" y="3275145"/>
            <a:chExt cx="9509939" cy="725442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7505CDF1-82B4-4B3D-B53C-3F5B2DB6BE29}"/>
                </a:ext>
              </a:extLst>
            </p:cNvPr>
            <p:cNvSpPr/>
            <p:nvPr/>
          </p:nvSpPr>
          <p:spPr>
            <a:xfrm>
              <a:off x="2035677" y="3298435"/>
              <a:ext cx="6723298" cy="59290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61699D08-7547-4014-A99A-CB9C35E972ED}"/>
                </a:ext>
              </a:extLst>
            </p:cNvPr>
            <p:cNvSpPr/>
            <p:nvPr/>
          </p:nvSpPr>
          <p:spPr>
            <a:xfrm>
              <a:off x="2035676" y="3319630"/>
              <a:ext cx="950993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8298132D-CA5D-473B-B9D3-A929226BE578}"/>
                </a:ext>
              </a:extLst>
            </p:cNvPr>
            <p:cNvSpPr/>
            <p:nvPr/>
          </p:nvSpPr>
          <p:spPr>
            <a:xfrm>
              <a:off x="2100753" y="336142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DD9E97D-93DD-47E0-9DBE-472011E714BF}"/>
                </a:ext>
              </a:extLst>
            </p:cNvPr>
            <p:cNvSpPr/>
            <p:nvPr/>
          </p:nvSpPr>
          <p:spPr>
            <a:xfrm>
              <a:off x="2142452" y="327514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F2F777CC-0C28-4825-89B7-7A07F4F0969D}"/>
                </a:ext>
              </a:extLst>
            </p:cNvPr>
            <p:cNvSpPr/>
            <p:nvPr/>
          </p:nvSpPr>
          <p:spPr>
            <a:xfrm>
              <a:off x="2691132" y="3292701"/>
              <a:ext cx="810866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เป็นการแก้ปัญหาทางด้านคณิตศาสตร์และวิทยาศาสตร์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16E57E60-3225-4886-BFFE-F3EBADDAD29C}"/>
              </a:ext>
            </a:extLst>
          </p:cNvPr>
          <p:cNvGrpSpPr/>
          <p:nvPr/>
        </p:nvGrpSpPr>
        <p:grpSpPr>
          <a:xfrm>
            <a:off x="1376516" y="4072619"/>
            <a:ext cx="9509940" cy="717616"/>
            <a:chOff x="2035676" y="4072619"/>
            <a:chExt cx="9591159" cy="717616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4463F227-3FDF-4622-B5C2-E3D9AC7B5F92}"/>
                </a:ext>
              </a:extLst>
            </p:cNvPr>
            <p:cNvSpPr/>
            <p:nvPr/>
          </p:nvSpPr>
          <p:spPr>
            <a:xfrm>
              <a:off x="2035676" y="4115643"/>
              <a:ext cx="959115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E2EB63F8-AC80-4FA5-B4F9-60BD45EA49AE}"/>
                </a:ext>
              </a:extLst>
            </p:cNvPr>
            <p:cNvSpPr/>
            <p:nvPr/>
          </p:nvSpPr>
          <p:spPr>
            <a:xfrm>
              <a:off x="2100753" y="415889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A0E15A2-238D-40E2-A051-EDCC78F7BCAE}"/>
                </a:ext>
              </a:extLst>
            </p:cNvPr>
            <p:cNvSpPr/>
            <p:nvPr/>
          </p:nvSpPr>
          <p:spPr>
            <a:xfrm>
              <a:off x="2142452" y="4072619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FD1EDA5-46B3-4D9B-9CB6-737F759A3B49}"/>
                </a:ext>
              </a:extLst>
            </p:cNvPr>
            <p:cNvSpPr/>
            <p:nvPr/>
          </p:nvSpPr>
          <p:spPr>
            <a:xfrm>
              <a:off x="2691132" y="4082349"/>
              <a:ext cx="832133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เป็นการแก้ปัญหาที่มองไม่เห็นเป็นรูปธรรม จับต้องไม่ได้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87494D89-5F80-4533-ACE9-7C28F9C70181}"/>
              </a:ext>
            </a:extLst>
          </p:cNvPr>
          <p:cNvGrpSpPr/>
          <p:nvPr/>
        </p:nvGrpSpPr>
        <p:grpSpPr>
          <a:xfrm>
            <a:off x="1376516" y="4866407"/>
            <a:ext cx="9509940" cy="731178"/>
            <a:chOff x="2035676" y="4866407"/>
            <a:chExt cx="9509940" cy="731178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3E8B3ED3-3A65-4A68-A933-91A12C74A9BC}"/>
                </a:ext>
              </a:extLst>
            </p:cNvPr>
            <p:cNvSpPr/>
            <p:nvPr/>
          </p:nvSpPr>
          <p:spPr>
            <a:xfrm>
              <a:off x="2035676" y="4911655"/>
              <a:ext cx="9509940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43D3A15A-C7F4-47F2-BB5A-173D2827CC3D}"/>
                </a:ext>
              </a:extLst>
            </p:cNvPr>
            <p:cNvSpPr/>
            <p:nvPr/>
          </p:nvSpPr>
          <p:spPr>
            <a:xfrm>
              <a:off x="2100753" y="495268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FAF01539-CC5D-4B31-8839-CE896B34C7D9}"/>
                </a:ext>
              </a:extLst>
            </p:cNvPr>
            <p:cNvSpPr/>
            <p:nvPr/>
          </p:nvSpPr>
          <p:spPr>
            <a:xfrm>
              <a:off x="2142452" y="4866407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757EC3F5-3EB4-40F2-A5D8-0996E35101AF}"/>
                </a:ext>
              </a:extLst>
            </p:cNvPr>
            <p:cNvSpPr/>
            <p:nvPr/>
          </p:nvSpPr>
          <p:spPr>
            <a:xfrm>
              <a:off x="2691131" y="4889699"/>
              <a:ext cx="877137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เป็นการแยกแยะส่วนสาระสำคัญออกจากส่วนที่ไม่ใช่สาระสำคัญ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A0F1077-4D60-41F8-A1BF-51D58C15DA54}"/>
              </a:ext>
            </a:extLst>
          </p:cNvPr>
          <p:cNvGrpSpPr/>
          <p:nvPr/>
        </p:nvGrpSpPr>
        <p:grpSpPr>
          <a:xfrm>
            <a:off x="1376516" y="2481301"/>
            <a:ext cx="9509941" cy="707886"/>
            <a:chOff x="2035676" y="2481301"/>
            <a:chExt cx="9509941" cy="707886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8858323E-CD63-4818-8494-935233F79529}"/>
                </a:ext>
              </a:extLst>
            </p:cNvPr>
            <p:cNvSpPr/>
            <p:nvPr/>
          </p:nvSpPr>
          <p:spPr>
            <a:xfrm>
              <a:off x="2035676" y="2523617"/>
              <a:ext cx="950994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8AEBFFAC-B666-4E98-8333-21E40C6917B6}"/>
                </a:ext>
              </a:extLst>
            </p:cNvPr>
            <p:cNvSpPr/>
            <p:nvPr/>
          </p:nvSpPr>
          <p:spPr>
            <a:xfrm>
              <a:off x="2100753" y="25675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25120C8-F7DB-4F2D-9247-1C3E81CC8970}"/>
                </a:ext>
              </a:extLst>
            </p:cNvPr>
            <p:cNvSpPr/>
            <p:nvPr/>
          </p:nvSpPr>
          <p:spPr>
            <a:xfrm>
              <a:off x="2142452" y="2481301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5FE90DA-0DEA-4DD2-BCD4-B2B2C5727CB7}"/>
                </a:ext>
              </a:extLst>
            </p:cNvPr>
            <p:cNvSpPr/>
            <p:nvPr/>
          </p:nvSpPr>
          <p:spPr>
            <a:xfrm>
              <a:off x="2691131" y="2481301"/>
              <a:ext cx="810866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เป็นการหาแนวคิดรวบยอดเพื่อใช้ในการแก้ปัญหา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24840DF-7927-4F57-8D2F-1037339AD474}"/>
              </a:ext>
            </a:extLst>
          </p:cNvPr>
          <p:cNvGrpSpPr/>
          <p:nvPr/>
        </p:nvGrpSpPr>
        <p:grpSpPr>
          <a:xfrm>
            <a:off x="1376516" y="3275145"/>
            <a:ext cx="9509941" cy="725442"/>
            <a:chOff x="2035676" y="3275145"/>
            <a:chExt cx="9509941" cy="725442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4C9D5A20-EA5B-446B-965A-C99A331809C5}"/>
                </a:ext>
              </a:extLst>
            </p:cNvPr>
            <p:cNvSpPr/>
            <p:nvPr/>
          </p:nvSpPr>
          <p:spPr>
            <a:xfrm>
              <a:off x="2035677" y="3298435"/>
              <a:ext cx="6723298" cy="59290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FEA104E3-2762-41E9-B9EB-DD6E7A04779A}"/>
                </a:ext>
              </a:extLst>
            </p:cNvPr>
            <p:cNvSpPr/>
            <p:nvPr/>
          </p:nvSpPr>
          <p:spPr>
            <a:xfrm>
              <a:off x="2035676" y="3319630"/>
              <a:ext cx="950994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8E386D2A-6954-46D2-8196-ADD536CACDE4}"/>
                </a:ext>
              </a:extLst>
            </p:cNvPr>
            <p:cNvSpPr/>
            <p:nvPr/>
          </p:nvSpPr>
          <p:spPr>
            <a:xfrm>
              <a:off x="2100753" y="336142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92025E5-83A7-4269-94A6-722E23DCF686}"/>
                </a:ext>
              </a:extLst>
            </p:cNvPr>
            <p:cNvSpPr/>
            <p:nvPr/>
          </p:nvSpPr>
          <p:spPr>
            <a:xfrm>
              <a:off x="2142452" y="327514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84F67D1-0DFC-4A82-A0CD-AA967940F9E4}"/>
                </a:ext>
              </a:extLst>
            </p:cNvPr>
            <p:cNvSpPr/>
            <p:nvPr/>
          </p:nvSpPr>
          <p:spPr>
            <a:xfrm>
              <a:off x="2691132" y="3292701"/>
              <a:ext cx="810866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เป็นการแก้ปัญหาทางด้านคณิตศาสตร์และวิทยาศาสตร์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C3E3238-BD2F-4662-A9A0-CFE35C7394DF}"/>
              </a:ext>
            </a:extLst>
          </p:cNvPr>
          <p:cNvGrpSpPr/>
          <p:nvPr/>
        </p:nvGrpSpPr>
        <p:grpSpPr>
          <a:xfrm>
            <a:off x="1376516" y="4072619"/>
            <a:ext cx="9667149" cy="717616"/>
            <a:chOff x="2035677" y="4072619"/>
            <a:chExt cx="9667149" cy="717616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0BEFB7F6-E899-4929-B3E9-3EEADD2E68EB}"/>
                </a:ext>
              </a:extLst>
            </p:cNvPr>
            <p:cNvSpPr/>
            <p:nvPr/>
          </p:nvSpPr>
          <p:spPr>
            <a:xfrm>
              <a:off x="2035677" y="4115643"/>
              <a:ext cx="9509940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CDAD758E-8FD1-4A09-88FE-B3C0FA092C59}"/>
                </a:ext>
              </a:extLst>
            </p:cNvPr>
            <p:cNvSpPr/>
            <p:nvPr/>
          </p:nvSpPr>
          <p:spPr>
            <a:xfrm>
              <a:off x="2100753" y="415889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71564FF-6034-4392-AFC8-27B3470337F4}"/>
                </a:ext>
              </a:extLst>
            </p:cNvPr>
            <p:cNvSpPr/>
            <p:nvPr/>
          </p:nvSpPr>
          <p:spPr>
            <a:xfrm>
              <a:off x="2142452" y="4072619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EB29C31-62DE-4685-A991-23FC1CC34DFF}"/>
                </a:ext>
              </a:extLst>
            </p:cNvPr>
            <p:cNvSpPr/>
            <p:nvPr/>
          </p:nvSpPr>
          <p:spPr>
            <a:xfrm>
              <a:off x="2686370" y="4082349"/>
              <a:ext cx="901645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เป็นการแก้ปัญหาที่มองไม่เห็นเป็นรูปธรรม จับต้องไม่ได้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6BA64A1-42BB-4808-A2B8-698063664640}"/>
              </a:ext>
            </a:extLst>
          </p:cNvPr>
          <p:cNvGrpSpPr/>
          <p:nvPr/>
        </p:nvGrpSpPr>
        <p:grpSpPr>
          <a:xfrm>
            <a:off x="1376516" y="4866407"/>
            <a:ext cx="9616715" cy="731178"/>
            <a:chOff x="2035676" y="4866407"/>
            <a:chExt cx="9616715" cy="731178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5281E2D3-196F-4EAB-BA2C-7DC41A117466}"/>
                </a:ext>
              </a:extLst>
            </p:cNvPr>
            <p:cNvSpPr/>
            <p:nvPr/>
          </p:nvSpPr>
          <p:spPr>
            <a:xfrm>
              <a:off x="2035676" y="4911655"/>
              <a:ext cx="950994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807790F1-C5E3-4954-8A6F-9770A6F20D52}"/>
                </a:ext>
              </a:extLst>
            </p:cNvPr>
            <p:cNvSpPr/>
            <p:nvPr/>
          </p:nvSpPr>
          <p:spPr>
            <a:xfrm>
              <a:off x="2100753" y="495268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FAE7E85-28C6-4BAF-9A00-1F24DFB4A4F2}"/>
                </a:ext>
              </a:extLst>
            </p:cNvPr>
            <p:cNvSpPr/>
            <p:nvPr/>
          </p:nvSpPr>
          <p:spPr>
            <a:xfrm>
              <a:off x="2142452" y="4866407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8861BE6-4F6F-47B9-AA28-A5024C40B7FF}"/>
                </a:ext>
              </a:extLst>
            </p:cNvPr>
            <p:cNvSpPr/>
            <p:nvPr/>
          </p:nvSpPr>
          <p:spPr>
            <a:xfrm>
              <a:off x="2691131" y="4889699"/>
              <a:ext cx="896126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เป็นการแยกแยะส่วนสาระสำคัญออกจากส่วนที่ไม่ใช่สาระสำคัญ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BD30A7C5-C585-43E5-B50C-A22CB63CC49F}"/>
              </a:ext>
            </a:extLst>
          </p:cNvPr>
          <p:cNvSpPr/>
          <p:nvPr/>
        </p:nvSpPr>
        <p:spPr>
          <a:xfrm>
            <a:off x="881653" y="1590125"/>
            <a:ext cx="105067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1.  ลักษณะสำคัญของการใช้แนวคิดเชิงนามธรรมในการแก้ปัญหาคือข้อใด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11" name="teacher guide">
            <a:extLst>
              <a:ext uri="{FF2B5EF4-FFF2-40B4-BE49-F238E27FC236}">
                <a16:creationId xmlns:a16="http://schemas.microsoft.com/office/drawing/2014/main" id="{C850FDEA-4AC4-4E6C-BA54-9D4B608D3D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185858"/>
            <a:ext cx="1160408" cy="534154"/>
          </a:xfrm>
          <a:prstGeom prst="rect">
            <a:avLst/>
          </a:prstGeom>
        </p:spPr>
      </p:pic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F3C99B21-1FD8-47A5-A83F-17C1C63811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1099015-CC83-4AC8-ACA5-90D4FE7A671F}"/>
              </a:ext>
            </a:extLst>
          </p:cNvPr>
          <p:cNvSpPr/>
          <p:nvPr/>
        </p:nvSpPr>
        <p:spPr>
          <a:xfrm>
            <a:off x="863986" y="969161"/>
            <a:ext cx="7765406" cy="467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50"/>
              </a:lnSpc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38" name="Picture 3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58A4FA4-3703-45D0-A226-07A85F712C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3E84DF0-AD4B-48F4-B28C-2C19ACC0139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59" name="Group 58">
            <a:extLst>
              <a:ext uri="{FF2B5EF4-FFF2-40B4-BE49-F238E27FC236}">
                <a16:creationId xmlns:a16="http://schemas.microsoft.com/office/drawing/2014/main" id="{81EFB1DE-2A09-446C-BEA9-EC23DD12B57A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6CEDCBF1-0C93-48BA-B2F7-F12648F57F8C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83D4CBA-1B47-49DA-BFE8-8174404F2A80}"/>
                </a:ext>
              </a:extLst>
            </p:cNvPr>
            <p:cNvSpPr/>
            <p:nvPr/>
          </p:nvSpPr>
          <p:spPr>
            <a:xfrm>
              <a:off x="1879484" y="4600189"/>
              <a:ext cx="832133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38" algn="l"/>
                </a:tabLst>
              </a:pPr>
              <a:r>
                <a:rPr lang="th-TH" sz="2400" b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เป็นการแยกแยะส่วนสาระสำคัญออกจากส่วนที่ไม่ใช่สาระสำคัญ</a:t>
              </a:r>
              <a:endPara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3538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แนวคิดเชิงนามธรรมเป็นแนวคิดที่ฝึกกระบวนการคิดอย่างเป็นระบบ โดยการประเมินความสำคัญ รายละเอียดของปัญหา แยกแยะส่วนที่เป็นสาระสำคัญออกจากส่วนที่ไม่ใช่สาระสำคัญ</a:t>
              </a:r>
            </a:p>
          </p:txBody>
        </p:sp>
      </p:grpSp>
      <p:pic>
        <p:nvPicPr>
          <p:cNvPr id="37" name="close">
            <a:extLst>
              <a:ext uri="{FF2B5EF4-FFF2-40B4-BE49-F238E27FC236}">
                <a16:creationId xmlns:a16="http://schemas.microsoft.com/office/drawing/2014/main" id="{11671BED-EF12-4135-A502-A0F4EC449CA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03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>
            <a:extLst>
              <a:ext uri="{FF2B5EF4-FFF2-40B4-BE49-F238E27FC236}">
                <a16:creationId xmlns:a16="http://schemas.microsoft.com/office/drawing/2014/main" id="{7883DDA8-B368-432C-961D-9FD670D305E6}"/>
              </a:ext>
            </a:extLst>
          </p:cNvPr>
          <p:cNvGrpSpPr/>
          <p:nvPr/>
        </p:nvGrpSpPr>
        <p:grpSpPr>
          <a:xfrm>
            <a:off x="2095500" y="2481301"/>
            <a:ext cx="7670022" cy="707886"/>
            <a:chOff x="2035677" y="2481301"/>
            <a:chExt cx="7670022" cy="707886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60AA124D-4D25-4CFA-9CB2-180CB38D1EEC}"/>
                </a:ext>
              </a:extLst>
            </p:cNvPr>
            <p:cNvSpPr/>
            <p:nvPr/>
          </p:nvSpPr>
          <p:spPr>
            <a:xfrm>
              <a:off x="2035677" y="2523617"/>
              <a:ext cx="7670022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2DC51425-A6D2-4E5A-8401-8F2E633A4AC7}"/>
                </a:ext>
              </a:extLst>
            </p:cNvPr>
            <p:cNvSpPr/>
            <p:nvPr/>
          </p:nvSpPr>
          <p:spPr>
            <a:xfrm>
              <a:off x="2100753" y="25675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A7B7884-7182-4F88-8DC1-534969A93FB1}"/>
                </a:ext>
              </a:extLst>
            </p:cNvPr>
            <p:cNvSpPr/>
            <p:nvPr/>
          </p:nvSpPr>
          <p:spPr>
            <a:xfrm>
              <a:off x="2142452" y="2481301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C8C1479B-15E1-4A03-9B80-B13AB3A05B44}"/>
                </a:ext>
              </a:extLst>
            </p:cNvPr>
            <p:cNvSpPr/>
            <p:nvPr/>
          </p:nvSpPr>
          <p:spPr>
            <a:xfrm>
              <a:off x="2691132" y="2481301"/>
              <a:ext cx="424307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สีของผ้า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B39C6EB-8E44-480A-89A1-FC4151AA4600}"/>
              </a:ext>
            </a:extLst>
          </p:cNvPr>
          <p:cNvGrpSpPr/>
          <p:nvPr/>
        </p:nvGrpSpPr>
        <p:grpSpPr>
          <a:xfrm>
            <a:off x="2095500" y="3275145"/>
            <a:ext cx="7670021" cy="725442"/>
            <a:chOff x="2035676" y="3275145"/>
            <a:chExt cx="7670021" cy="725442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CF01874D-30B7-4A10-8B5B-44474CED0CA4}"/>
                </a:ext>
              </a:extLst>
            </p:cNvPr>
            <p:cNvSpPr/>
            <p:nvPr/>
          </p:nvSpPr>
          <p:spPr>
            <a:xfrm>
              <a:off x="2035677" y="3298435"/>
              <a:ext cx="6723298" cy="59290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22FE1877-1EDB-4732-96DE-547486C9498B}"/>
                </a:ext>
              </a:extLst>
            </p:cNvPr>
            <p:cNvSpPr/>
            <p:nvPr/>
          </p:nvSpPr>
          <p:spPr>
            <a:xfrm>
              <a:off x="2035676" y="3319630"/>
              <a:ext cx="7670021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784F764E-3B10-45C5-ADF4-DE7B0532C14A}"/>
                </a:ext>
              </a:extLst>
            </p:cNvPr>
            <p:cNvSpPr/>
            <p:nvPr/>
          </p:nvSpPr>
          <p:spPr>
            <a:xfrm>
              <a:off x="2100753" y="336142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C434B5E6-1CA8-488A-8D81-BF47C1FC6C3A}"/>
                </a:ext>
              </a:extLst>
            </p:cNvPr>
            <p:cNvSpPr/>
            <p:nvPr/>
          </p:nvSpPr>
          <p:spPr>
            <a:xfrm>
              <a:off x="2142452" y="327514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9E422E5E-AD0B-4024-9E62-9B9CF920992F}"/>
                </a:ext>
              </a:extLst>
            </p:cNvPr>
            <p:cNvSpPr/>
            <p:nvPr/>
          </p:nvSpPr>
          <p:spPr>
            <a:xfrm>
              <a:off x="2691132" y="3292701"/>
              <a:ext cx="295855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1000"/>
                </a:spcAf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ชนิดของผ้า 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E2B165F6-50B0-45B3-8DF6-1640D9DAE6FF}"/>
              </a:ext>
            </a:extLst>
          </p:cNvPr>
          <p:cNvGrpSpPr/>
          <p:nvPr/>
        </p:nvGrpSpPr>
        <p:grpSpPr>
          <a:xfrm>
            <a:off x="2095500" y="4072619"/>
            <a:ext cx="7670020" cy="717616"/>
            <a:chOff x="2035677" y="4072619"/>
            <a:chExt cx="7670020" cy="717616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09DDCD08-1EFA-4A38-AE93-EBE56D3C108A}"/>
                </a:ext>
              </a:extLst>
            </p:cNvPr>
            <p:cNvSpPr/>
            <p:nvPr/>
          </p:nvSpPr>
          <p:spPr>
            <a:xfrm>
              <a:off x="2035677" y="4115643"/>
              <a:ext cx="767002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A6A2BB01-5A7D-4833-ABB9-46896552D241}"/>
                </a:ext>
              </a:extLst>
            </p:cNvPr>
            <p:cNvSpPr/>
            <p:nvPr/>
          </p:nvSpPr>
          <p:spPr>
            <a:xfrm>
              <a:off x="2100753" y="415889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F61C59E0-97CD-44CF-B393-DAF32E953ADE}"/>
                </a:ext>
              </a:extLst>
            </p:cNvPr>
            <p:cNvSpPr/>
            <p:nvPr/>
          </p:nvSpPr>
          <p:spPr>
            <a:xfrm>
              <a:off x="2142452" y="4072619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7D829A6B-1572-4169-ACED-2ACAD88720D1}"/>
                </a:ext>
              </a:extLst>
            </p:cNvPr>
            <p:cNvSpPr/>
            <p:nvPr/>
          </p:nvSpPr>
          <p:spPr>
            <a:xfrm>
              <a:off x="2691132" y="4082349"/>
              <a:ext cx="43708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ชนิดของอุปกรณ์ในการรีดผ้า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E88BA336-E24F-4B6E-AC3C-10F59D43534C}"/>
              </a:ext>
            </a:extLst>
          </p:cNvPr>
          <p:cNvGrpSpPr/>
          <p:nvPr/>
        </p:nvGrpSpPr>
        <p:grpSpPr>
          <a:xfrm>
            <a:off x="2095500" y="4866407"/>
            <a:ext cx="7670019" cy="731178"/>
            <a:chOff x="2035676" y="4866407"/>
            <a:chExt cx="7670019" cy="731178"/>
          </a:xfrm>
        </p:grpSpPr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CA0D83DE-33D1-48DE-BBC7-2180A12CE32A}"/>
                </a:ext>
              </a:extLst>
            </p:cNvPr>
            <p:cNvSpPr/>
            <p:nvPr/>
          </p:nvSpPr>
          <p:spPr>
            <a:xfrm>
              <a:off x="2035676" y="4911655"/>
              <a:ext cx="767001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1D5A45F6-A9FB-4276-A829-69C848F74951}"/>
                </a:ext>
              </a:extLst>
            </p:cNvPr>
            <p:cNvSpPr/>
            <p:nvPr/>
          </p:nvSpPr>
          <p:spPr>
            <a:xfrm>
              <a:off x="2100753" y="495268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141A4110-B4BB-4820-8310-FD655D870F83}"/>
                </a:ext>
              </a:extLst>
            </p:cNvPr>
            <p:cNvSpPr/>
            <p:nvPr/>
          </p:nvSpPr>
          <p:spPr>
            <a:xfrm>
              <a:off x="2142452" y="4866407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BFA7BB45-19AF-4FB6-BCEB-9DBA6C71F2AC}"/>
                </a:ext>
              </a:extLst>
            </p:cNvPr>
            <p:cNvSpPr/>
            <p:nvPr/>
          </p:nvSpPr>
          <p:spPr>
            <a:xfrm>
              <a:off x="2691132" y="4889699"/>
              <a:ext cx="464946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spcAft>
                  <a:spcPts val="1000"/>
                </a:spcAf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อุณหภูมิที่เหมาะสมสำหรับเนื้อผ้า </a:t>
              </a: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499AB47B-669B-4B24-A50F-5E97680F7078}"/>
              </a:ext>
            </a:extLst>
          </p:cNvPr>
          <p:cNvSpPr/>
          <p:nvPr/>
        </p:nvSpPr>
        <p:spPr>
          <a:xfrm>
            <a:off x="1532290" y="1094825"/>
            <a:ext cx="97072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2.  ข้อมูลใดไม่ใช่สาระสำคัญของการฝึกรีดผ้า เมื่อพิจารณาโดยใช้  </a:t>
            </a:r>
          </a:p>
          <a:p>
            <a:pPr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  แนวคิดเชิงนามธรรม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26" name="teacher guide">
            <a:extLst>
              <a:ext uri="{FF2B5EF4-FFF2-40B4-BE49-F238E27FC236}">
                <a16:creationId xmlns:a16="http://schemas.microsoft.com/office/drawing/2014/main" id="{419C4E40-E1A8-4B08-BB30-000368134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181947"/>
            <a:ext cx="1160409" cy="534155"/>
          </a:xfrm>
          <a:prstGeom prst="rect">
            <a:avLst/>
          </a:prstGeom>
        </p:spPr>
      </p:pic>
      <p:pic>
        <p:nvPicPr>
          <p:cNvPr id="27" name="Picture 26">
            <a:hlinkClick r:id="rId3" action="ppaction://hlinksldjump"/>
            <a:extLst>
              <a:ext uri="{FF2B5EF4-FFF2-40B4-BE49-F238E27FC236}">
                <a16:creationId xmlns:a16="http://schemas.microsoft.com/office/drawing/2014/main" id="{6A20E1DB-6142-46CD-A5F6-6E461B4CAE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33" name="Picture 3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C348E2-FCD5-49CE-A32F-BEF83EA155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1277F68-1E89-42F8-AC95-9AFEC9C9637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65" name="Group 64">
            <a:extLst>
              <a:ext uri="{FF2B5EF4-FFF2-40B4-BE49-F238E27FC236}">
                <a16:creationId xmlns:a16="http://schemas.microsoft.com/office/drawing/2014/main" id="{072062EA-6DC7-4D78-8F2D-958E9321902A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CC8269ED-DC8C-4AE5-8A85-5681C53AD31D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15B90F52-0F61-4BDD-AA2D-34848A78997E}"/>
                </a:ext>
              </a:extLst>
            </p:cNvPr>
            <p:cNvSpPr/>
            <p:nvPr/>
          </p:nvSpPr>
          <p:spPr>
            <a:xfrm>
              <a:off x="1879484" y="4600189"/>
              <a:ext cx="832133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38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สีของผ้า</a:t>
              </a:r>
            </a:p>
            <a:p>
              <a:pPr>
                <a:tabLst>
                  <a:tab pos="363538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สาระสำคัญของการฝึกรีดผ้า คือ การพิจารณาชนิดของผ้า ชนิดของอุปกรณ์ในการรีดผ้า และอุณหภูมิที่เหมาะสมสำหรับเนื้อผ้า ซึ่งข้อมูลสีของผ้าถือว่าไม่ใช่สาระสำคัญที่จำเป็นสำหรับการฝึกรีดผ้า</a:t>
              </a:r>
            </a:p>
          </p:txBody>
        </p:sp>
      </p:grpSp>
      <p:pic>
        <p:nvPicPr>
          <p:cNvPr id="32" name="close">
            <a:extLst>
              <a:ext uri="{FF2B5EF4-FFF2-40B4-BE49-F238E27FC236}">
                <a16:creationId xmlns:a16="http://schemas.microsoft.com/office/drawing/2014/main" id="{661C302D-5104-4CA0-8DC5-03C3CAB970D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EF7439CF-B3F6-4450-9B31-7246C0B570E6}"/>
              </a:ext>
            </a:extLst>
          </p:cNvPr>
          <p:cNvGrpSpPr/>
          <p:nvPr/>
        </p:nvGrpSpPr>
        <p:grpSpPr>
          <a:xfrm>
            <a:off x="2095500" y="4866407"/>
            <a:ext cx="7670025" cy="731178"/>
            <a:chOff x="2035676" y="4866407"/>
            <a:chExt cx="7670025" cy="731178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49DC5D06-FCBB-4F8A-BEBF-F0FE1A4A684D}"/>
                </a:ext>
              </a:extLst>
            </p:cNvPr>
            <p:cNvSpPr/>
            <p:nvPr/>
          </p:nvSpPr>
          <p:spPr>
            <a:xfrm>
              <a:off x="2035676" y="4911655"/>
              <a:ext cx="7670025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737901E0-819C-41DD-A8FA-6F3D25CD32C1}"/>
                </a:ext>
              </a:extLst>
            </p:cNvPr>
            <p:cNvSpPr/>
            <p:nvPr/>
          </p:nvSpPr>
          <p:spPr>
            <a:xfrm>
              <a:off x="2100753" y="495268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F3350AC-41F1-43A7-A555-A5F5D5F2BAFC}"/>
                </a:ext>
              </a:extLst>
            </p:cNvPr>
            <p:cNvSpPr/>
            <p:nvPr/>
          </p:nvSpPr>
          <p:spPr>
            <a:xfrm>
              <a:off x="2142452" y="4866407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1A86208-56A1-455F-B042-6DBC552BA871}"/>
                </a:ext>
              </a:extLst>
            </p:cNvPr>
            <p:cNvSpPr/>
            <p:nvPr/>
          </p:nvSpPr>
          <p:spPr>
            <a:xfrm>
              <a:off x="2691132" y="4889699"/>
              <a:ext cx="483996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spcAft>
                  <a:spcPts val="1000"/>
                </a:spcAf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อุณหภูมิที่เหมาะสมสำหรับเนื้อผ้า 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268A83F-4676-4213-AA52-A5BCD6754B22}"/>
              </a:ext>
            </a:extLst>
          </p:cNvPr>
          <p:cNvGrpSpPr/>
          <p:nvPr/>
        </p:nvGrpSpPr>
        <p:grpSpPr>
          <a:xfrm>
            <a:off x="2095500" y="4072619"/>
            <a:ext cx="7670024" cy="717616"/>
            <a:chOff x="2035677" y="4072619"/>
            <a:chExt cx="7670024" cy="717616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502D5772-400C-4BD1-9B3C-235C01E8E2F4}"/>
                </a:ext>
              </a:extLst>
            </p:cNvPr>
            <p:cNvSpPr/>
            <p:nvPr/>
          </p:nvSpPr>
          <p:spPr>
            <a:xfrm>
              <a:off x="2035677" y="4115643"/>
              <a:ext cx="767002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D7B0B442-8EBE-4AE1-A763-D3D8119061A6}"/>
                </a:ext>
              </a:extLst>
            </p:cNvPr>
            <p:cNvSpPr/>
            <p:nvPr/>
          </p:nvSpPr>
          <p:spPr>
            <a:xfrm>
              <a:off x="2100753" y="415889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AD5C037-36D9-40E2-8C28-6D59B81C6EA9}"/>
                </a:ext>
              </a:extLst>
            </p:cNvPr>
            <p:cNvSpPr/>
            <p:nvPr/>
          </p:nvSpPr>
          <p:spPr>
            <a:xfrm>
              <a:off x="2142452" y="4072619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E4A09B4-D688-4073-B31D-C2C71161C8CF}"/>
                </a:ext>
              </a:extLst>
            </p:cNvPr>
            <p:cNvSpPr/>
            <p:nvPr/>
          </p:nvSpPr>
          <p:spPr>
            <a:xfrm>
              <a:off x="2691131" y="4082349"/>
              <a:ext cx="464946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ชนิดของอุปกรณ์ในการรีดผ้า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44DBA67-3EAF-47F6-A86F-D6BCDDF88B41}"/>
              </a:ext>
            </a:extLst>
          </p:cNvPr>
          <p:cNvGrpSpPr/>
          <p:nvPr/>
        </p:nvGrpSpPr>
        <p:grpSpPr>
          <a:xfrm>
            <a:off x="2095500" y="3275145"/>
            <a:ext cx="7670024" cy="725442"/>
            <a:chOff x="2035677" y="3275145"/>
            <a:chExt cx="7670024" cy="725442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8A4CAFA8-13CF-4BF3-8D1A-E1823861E7C7}"/>
                </a:ext>
              </a:extLst>
            </p:cNvPr>
            <p:cNvSpPr/>
            <p:nvPr/>
          </p:nvSpPr>
          <p:spPr>
            <a:xfrm>
              <a:off x="2035677" y="3298435"/>
              <a:ext cx="6723298" cy="59290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8DB8D5A7-19DA-416D-BEC4-1504EA3AB01D}"/>
                </a:ext>
              </a:extLst>
            </p:cNvPr>
            <p:cNvSpPr/>
            <p:nvPr/>
          </p:nvSpPr>
          <p:spPr>
            <a:xfrm>
              <a:off x="2035677" y="3319630"/>
              <a:ext cx="767002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29BF8E0F-D24C-4393-8703-66CF749EFF24}"/>
                </a:ext>
              </a:extLst>
            </p:cNvPr>
            <p:cNvSpPr/>
            <p:nvPr/>
          </p:nvSpPr>
          <p:spPr>
            <a:xfrm>
              <a:off x="2100753" y="336142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FDCC95FA-007D-442D-B3CB-83C51D681826}"/>
                </a:ext>
              </a:extLst>
            </p:cNvPr>
            <p:cNvSpPr/>
            <p:nvPr/>
          </p:nvSpPr>
          <p:spPr>
            <a:xfrm>
              <a:off x="2142452" y="327514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D94B06F-8840-4EC4-92A4-AE32EF58D5AE}"/>
                </a:ext>
              </a:extLst>
            </p:cNvPr>
            <p:cNvSpPr/>
            <p:nvPr/>
          </p:nvSpPr>
          <p:spPr>
            <a:xfrm>
              <a:off x="2691132" y="3292701"/>
              <a:ext cx="256666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ชนิดของผ้า 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87C1336F-D745-47B1-B0BC-A6FA1E84E11B}"/>
              </a:ext>
            </a:extLst>
          </p:cNvPr>
          <p:cNvGrpSpPr/>
          <p:nvPr/>
        </p:nvGrpSpPr>
        <p:grpSpPr>
          <a:xfrm>
            <a:off x="2095500" y="2481301"/>
            <a:ext cx="7670023" cy="707886"/>
            <a:chOff x="2035676" y="2481301"/>
            <a:chExt cx="7670023" cy="707886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955A18E2-C044-48AA-BB72-43F7F105EB5B}"/>
                </a:ext>
              </a:extLst>
            </p:cNvPr>
            <p:cNvSpPr/>
            <p:nvPr/>
          </p:nvSpPr>
          <p:spPr>
            <a:xfrm>
              <a:off x="2035676" y="2523617"/>
              <a:ext cx="767002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3D9A7781-62F1-4DFD-9D6B-AFB4582A354B}"/>
                </a:ext>
              </a:extLst>
            </p:cNvPr>
            <p:cNvSpPr/>
            <p:nvPr/>
          </p:nvSpPr>
          <p:spPr>
            <a:xfrm>
              <a:off x="2100753" y="25675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A0E7AB1-CF92-4BF4-A5F5-DF3A87979F11}"/>
                </a:ext>
              </a:extLst>
            </p:cNvPr>
            <p:cNvSpPr/>
            <p:nvPr/>
          </p:nvSpPr>
          <p:spPr>
            <a:xfrm>
              <a:off x="2142452" y="2481301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C316A46-6365-4232-B270-6340CAA816F8}"/>
                </a:ext>
              </a:extLst>
            </p:cNvPr>
            <p:cNvSpPr/>
            <p:nvPr/>
          </p:nvSpPr>
          <p:spPr>
            <a:xfrm>
              <a:off x="2691132" y="2481301"/>
              <a:ext cx="295855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สีของผ้า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565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96">
            <a:extLst>
              <a:ext uri="{FF2B5EF4-FFF2-40B4-BE49-F238E27FC236}">
                <a16:creationId xmlns:a16="http://schemas.microsoft.com/office/drawing/2014/main" id="{D475D60A-4BE1-410B-9DB6-287B83B46DBB}"/>
              </a:ext>
            </a:extLst>
          </p:cNvPr>
          <p:cNvGrpSpPr/>
          <p:nvPr/>
        </p:nvGrpSpPr>
        <p:grpSpPr>
          <a:xfrm>
            <a:off x="2035676" y="2481301"/>
            <a:ext cx="7670022" cy="707886"/>
            <a:chOff x="2035677" y="2481301"/>
            <a:chExt cx="7670022" cy="707886"/>
          </a:xfrm>
        </p:grpSpPr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CF3F67E9-6238-4D78-940B-B4BD403D0C6E}"/>
                </a:ext>
              </a:extLst>
            </p:cNvPr>
            <p:cNvSpPr/>
            <p:nvPr/>
          </p:nvSpPr>
          <p:spPr>
            <a:xfrm>
              <a:off x="2035677" y="2523617"/>
              <a:ext cx="767002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0C6655D2-C189-4AFB-9343-FE29CB6FB96B}"/>
                </a:ext>
              </a:extLst>
            </p:cNvPr>
            <p:cNvSpPr/>
            <p:nvPr/>
          </p:nvSpPr>
          <p:spPr>
            <a:xfrm>
              <a:off x="2100753" y="25675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766476AA-585C-48D7-B651-F0129C3177E0}"/>
                </a:ext>
              </a:extLst>
            </p:cNvPr>
            <p:cNvSpPr/>
            <p:nvPr/>
          </p:nvSpPr>
          <p:spPr>
            <a:xfrm>
              <a:off x="2142452" y="2481301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1BA11C8C-3907-4639-B997-D22D4B24FDCA}"/>
                </a:ext>
              </a:extLst>
            </p:cNvPr>
            <p:cNvSpPr/>
            <p:nvPr/>
          </p:nvSpPr>
          <p:spPr>
            <a:xfrm>
              <a:off x="2691132" y="2481301"/>
              <a:ext cx="424307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ผังงาน</a:t>
              </a: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D30DD9C8-0F2D-482F-9A56-86C964925847}"/>
              </a:ext>
            </a:extLst>
          </p:cNvPr>
          <p:cNvGrpSpPr/>
          <p:nvPr/>
        </p:nvGrpSpPr>
        <p:grpSpPr>
          <a:xfrm>
            <a:off x="2035676" y="3275145"/>
            <a:ext cx="7670021" cy="725442"/>
            <a:chOff x="2035676" y="3275145"/>
            <a:chExt cx="7670021" cy="725442"/>
          </a:xfrm>
        </p:grpSpPr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A99D793F-520D-4875-B7D2-26959C0BD5EE}"/>
                </a:ext>
              </a:extLst>
            </p:cNvPr>
            <p:cNvSpPr/>
            <p:nvPr/>
          </p:nvSpPr>
          <p:spPr>
            <a:xfrm>
              <a:off x="2035677" y="3298435"/>
              <a:ext cx="6723298" cy="59290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CF37B683-876F-4318-9CFE-EE9DED013CED}"/>
                </a:ext>
              </a:extLst>
            </p:cNvPr>
            <p:cNvSpPr/>
            <p:nvPr/>
          </p:nvSpPr>
          <p:spPr>
            <a:xfrm>
              <a:off x="2035676" y="3319630"/>
              <a:ext cx="7670021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A84E57B4-3C85-4315-B043-BB4AAA119B8D}"/>
                </a:ext>
              </a:extLst>
            </p:cNvPr>
            <p:cNvSpPr/>
            <p:nvPr/>
          </p:nvSpPr>
          <p:spPr>
            <a:xfrm>
              <a:off x="2100753" y="336142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0A440AB2-B664-429F-9F27-EACC429BA034}"/>
                </a:ext>
              </a:extLst>
            </p:cNvPr>
            <p:cNvSpPr/>
            <p:nvPr/>
          </p:nvSpPr>
          <p:spPr>
            <a:xfrm>
              <a:off x="2142452" y="327514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5C168B64-FAD5-4C68-A01E-DCDC4A4A0D96}"/>
                </a:ext>
              </a:extLst>
            </p:cNvPr>
            <p:cNvSpPr/>
            <p:nvPr/>
          </p:nvSpPr>
          <p:spPr>
            <a:xfrm>
              <a:off x="2691132" y="3292701"/>
              <a:ext cx="295855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1000"/>
                </a:spcAf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ภาษาสื่อสาร</a:t>
              </a: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1D20A5D1-C3A4-4F10-8648-3AAE64BF0CDC}"/>
              </a:ext>
            </a:extLst>
          </p:cNvPr>
          <p:cNvGrpSpPr/>
          <p:nvPr/>
        </p:nvGrpSpPr>
        <p:grpSpPr>
          <a:xfrm>
            <a:off x="2035676" y="4072619"/>
            <a:ext cx="7670020" cy="717616"/>
            <a:chOff x="2035677" y="4072619"/>
            <a:chExt cx="7670020" cy="717616"/>
          </a:xfrm>
        </p:grpSpPr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E1040E38-C3EE-4BC0-9BEE-708AE4245757}"/>
                </a:ext>
              </a:extLst>
            </p:cNvPr>
            <p:cNvSpPr/>
            <p:nvPr/>
          </p:nvSpPr>
          <p:spPr>
            <a:xfrm>
              <a:off x="2035677" y="4115643"/>
              <a:ext cx="7670020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Rectangle: Rounded Corners 109">
              <a:extLst>
                <a:ext uri="{FF2B5EF4-FFF2-40B4-BE49-F238E27FC236}">
                  <a16:creationId xmlns:a16="http://schemas.microsoft.com/office/drawing/2014/main" id="{1178BEA3-32C1-4334-BA48-8688E820B61E}"/>
                </a:ext>
              </a:extLst>
            </p:cNvPr>
            <p:cNvSpPr/>
            <p:nvPr/>
          </p:nvSpPr>
          <p:spPr>
            <a:xfrm>
              <a:off x="2100753" y="415889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901163D9-7C4A-440F-955C-8F290FFD0311}"/>
                </a:ext>
              </a:extLst>
            </p:cNvPr>
            <p:cNvSpPr/>
            <p:nvPr/>
          </p:nvSpPr>
          <p:spPr>
            <a:xfrm>
              <a:off x="2142452" y="4072619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8B8FCC84-DB50-47AE-BAB8-1B3A76C6AB0E}"/>
                </a:ext>
              </a:extLst>
            </p:cNvPr>
            <p:cNvSpPr/>
            <p:nvPr/>
          </p:nvSpPr>
          <p:spPr>
            <a:xfrm>
              <a:off x="2691132" y="4082349"/>
              <a:ext cx="295855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ภาษาธรรมชาติ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81A3736A-9FA6-4445-8BB5-F8CBB790E6A6}"/>
              </a:ext>
            </a:extLst>
          </p:cNvPr>
          <p:cNvGrpSpPr/>
          <p:nvPr/>
        </p:nvGrpSpPr>
        <p:grpSpPr>
          <a:xfrm>
            <a:off x="2035676" y="4866407"/>
            <a:ext cx="7670019" cy="731178"/>
            <a:chOff x="2035676" y="4866407"/>
            <a:chExt cx="7670019" cy="731178"/>
          </a:xfrm>
        </p:grpSpPr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FC6323E7-13FD-4ACD-8610-FF9234BF1C46}"/>
                </a:ext>
              </a:extLst>
            </p:cNvPr>
            <p:cNvSpPr/>
            <p:nvPr/>
          </p:nvSpPr>
          <p:spPr>
            <a:xfrm>
              <a:off x="2035676" y="4911655"/>
              <a:ext cx="767001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: Rounded Corners 114">
              <a:extLst>
                <a:ext uri="{FF2B5EF4-FFF2-40B4-BE49-F238E27FC236}">
                  <a16:creationId xmlns:a16="http://schemas.microsoft.com/office/drawing/2014/main" id="{5C0DC771-55D3-4CC7-9BD2-2FF852B272B3}"/>
                </a:ext>
              </a:extLst>
            </p:cNvPr>
            <p:cNvSpPr/>
            <p:nvPr/>
          </p:nvSpPr>
          <p:spPr>
            <a:xfrm>
              <a:off x="2100753" y="495268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0F491A7C-1A37-495C-9D8B-6840A783F1A4}"/>
                </a:ext>
              </a:extLst>
            </p:cNvPr>
            <p:cNvSpPr/>
            <p:nvPr/>
          </p:nvSpPr>
          <p:spPr>
            <a:xfrm>
              <a:off x="2142452" y="4866407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867C9496-A3EA-4572-9956-B5B64149DC2D}"/>
                </a:ext>
              </a:extLst>
            </p:cNvPr>
            <p:cNvSpPr/>
            <p:nvPr/>
          </p:nvSpPr>
          <p:spPr>
            <a:xfrm>
              <a:off x="2691132" y="4889699"/>
              <a:ext cx="295855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spcAft>
                  <a:spcPts val="1000"/>
                </a:spcAf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ภาษาคอมพิวเตอร์</a:t>
              </a: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499AB47B-669B-4B24-A50F-5E97680F7078}"/>
              </a:ext>
            </a:extLst>
          </p:cNvPr>
          <p:cNvSpPr/>
          <p:nvPr/>
        </p:nvSpPr>
        <p:spPr>
          <a:xfrm>
            <a:off x="1532290" y="1094825"/>
            <a:ext cx="97072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3.  คำสั่ง “คำนวณพื้นที่สี่เหลี่ยมผืนผ้า = กว้าง × ยาว”  </a:t>
            </a:r>
            <a:b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</a:b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 เป็นการเขียนอัลกอริทึมแสดงขั้นตอนในรูปแบบใด</a:t>
            </a:r>
          </a:p>
        </p:txBody>
      </p:sp>
      <p:pic>
        <p:nvPicPr>
          <p:cNvPr id="26" name="teacher guide">
            <a:extLst>
              <a:ext uri="{FF2B5EF4-FFF2-40B4-BE49-F238E27FC236}">
                <a16:creationId xmlns:a16="http://schemas.microsoft.com/office/drawing/2014/main" id="{419C4E40-E1A8-4B08-BB30-000368134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20" y="6180046"/>
            <a:ext cx="1161288" cy="534560"/>
          </a:xfrm>
          <a:prstGeom prst="rect">
            <a:avLst/>
          </a:prstGeom>
        </p:spPr>
      </p:pic>
      <p:pic>
        <p:nvPicPr>
          <p:cNvPr id="27" name="Picture 26">
            <a:hlinkClick r:id="rId3" action="ppaction://hlinksldjump"/>
            <a:extLst>
              <a:ext uri="{FF2B5EF4-FFF2-40B4-BE49-F238E27FC236}">
                <a16:creationId xmlns:a16="http://schemas.microsoft.com/office/drawing/2014/main" id="{6A20E1DB-6142-46CD-A5F6-6E461B4CAE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1277F68-1E89-42F8-AC95-9AFEC9C963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65" name="Group 64">
            <a:extLst>
              <a:ext uri="{FF2B5EF4-FFF2-40B4-BE49-F238E27FC236}">
                <a16:creationId xmlns:a16="http://schemas.microsoft.com/office/drawing/2014/main" id="{072062EA-6DC7-4D78-8F2D-958E9321902A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CC8269ED-DC8C-4AE5-8A85-5681C53AD31D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15B90F52-0F61-4BDD-AA2D-34848A78997E}"/>
                </a:ext>
              </a:extLst>
            </p:cNvPr>
            <p:cNvSpPr/>
            <p:nvPr/>
          </p:nvSpPr>
          <p:spPr>
            <a:xfrm>
              <a:off x="1879484" y="4600189"/>
              <a:ext cx="832133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38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ภาษาธรรมชาติ </a:t>
              </a:r>
            </a:p>
            <a:p>
              <a:pPr>
                <a:tabLst>
                  <a:tab pos="363538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คำสั่ง “คำนวณพื้นที่สี่เหลี่ยมผืนผ้า = กว้าง × ยาว”  ถือว่าเป็นการเขียนอัลกอริทึมแสดงขั้นตอนในรูปแบบของภาษาธรรมชาติ</a:t>
              </a:r>
            </a:p>
          </p:txBody>
        </p:sp>
      </p:grpSp>
      <p:pic>
        <p:nvPicPr>
          <p:cNvPr id="32" name="close">
            <a:extLst>
              <a:ext uri="{FF2B5EF4-FFF2-40B4-BE49-F238E27FC236}">
                <a16:creationId xmlns:a16="http://schemas.microsoft.com/office/drawing/2014/main" id="{661C302D-5104-4CA0-8DC5-03C3CAB970D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C582E04-FE97-4981-AC97-7CEEEAF7D3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ADE7D70E-4169-40AC-9A2C-5CFA477F51F4}"/>
              </a:ext>
            </a:extLst>
          </p:cNvPr>
          <p:cNvGrpSpPr/>
          <p:nvPr/>
        </p:nvGrpSpPr>
        <p:grpSpPr>
          <a:xfrm>
            <a:off x="2035676" y="4866407"/>
            <a:ext cx="7670025" cy="731178"/>
            <a:chOff x="2035676" y="4866407"/>
            <a:chExt cx="7670025" cy="731178"/>
          </a:xfrm>
        </p:grpSpPr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6BD32502-A112-41C0-AED3-F9CAE251CF15}"/>
                </a:ext>
              </a:extLst>
            </p:cNvPr>
            <p:cNvSpPr/>
            <p:nvPr/>
          </p:nvSpPr>
          <p:spPr>
            <a:xfrm>
              <a:off x="2035676" y="4911655"/>
              <a:ext cx="7670025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BF505394-7A29-4066-A68F-E0919AB014B0}"/>
                </a:ext>
              </a:extLst>
            </p:cNvPr>
            <p:cNvSpPr/>
            <p:nvPr/>
          </p:nvSpPr>
          <p:spPr>
            <a:xfrm>
              <a:off x="2100753" y="495268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8FC558C8-FB24-4A67-B0EF-F20F36BA06E1}"/>
                </a:ext>
              </a:extLst>
            </p:cNvPr>
            <p:cNvSpPr/>
            <p:nvPr/>
          </p:nvSpPr>
          <p:spPr>
            <a:xfrm>
              <a:off x="2142452" y="4866407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6A895134-C88F-4AD5-8C14-8A42CEAF6FA8}"/>
                </a:ext>
              </a:extLst>
            </p:cNvPr>
            <p:cNvSpPr/>
            <p:nvPr/>
          </p:nvSpPr>
          <p:spPr>
            <a:xfrm>
              <a:off x="2691132" y="4889699"/>
              <a:ext cx="483996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spcAft>
                  <a:spcPts val="1000"/>
                </a:spcAf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ภาษาคอมพิวเตอร์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9BAD057F-92DD-489B-98EF-3D283C81E82E}"/>
              </a:ext>
            </a:extLst>
          </p:cNvPr>
          <p:cNvGrpSpPr/>
          <p:nvPr/>
        </p:nvGrpSpPr>
        <p:grpSpPr>
          <a:xfrm>
            <a:off x="2035676" y="2481301"/>
            <a:ext cx="7670023" cy="707886"/>
            <a:chOff x="2035676" y="2481301"/>
            <a:chExt cx="7670023" cy="707886"/>
          </a:xfrm>
        </p:grpSpPr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8A7AA015-FAF7-4907-A09E-70EA4B9393C6}"/>
                </a:ext>
              </a:extLst>
            </p:cNvPr>
            <p:cNvSpPr/>
            <p:nvPr/>
          </p:nvSpPr>
          <p:spPr>
            <a:xfrm>
              <a:off x="2035676" y="2523617"/>
              <a:ext cx="767002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FF0681EA-C901-480A-9BE9-CEFC9A8D3F99}"/>
                </a:ext>
              </a:extLst>
            </p:cNvPr>
            <p:cNvSpPr/>
            <p:nvPr/>
          </p:nvSpPr>
          <p:spPr>
            <a:xfrm>
              <a:off x="2100753" y="25675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688E83A3-5623-4EEB-9F1C-695735B0BA9C}"/>
                </a:ext>
              </a:extLst>
            </p:cNvPr>
            <p:cNvSpPr/>
            <p:nvPr/>
          </p:nvSpPr>
          <p:spPr>
            <a:xfrm>
              <a:off x="2142452" y="2481301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C68D845A-46AD-4857-97CA-97809CBF4248}"/>
                </a:ext>
              </a:extLst>
            </p:cNvPr>
            <p:cNvSpPr/>
            <p:nvPr/>
          </p:nvSpPr>
          <p:spPr>
            <a:xfrm>
              <a:off x="2691132" y="2481301"/>
              <a:ext cx="295855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ผังงาน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2F3BC004-2B66-4F9F-9B13-CC1D6BAD1BE5}"/>
              </a:ext>
            </a:extLst>
          </p:cNvPr>
          <p:cNvGrpSpPr/>
          <p:nvPr/>
        </p:nvGrpSpPr>
        <p:grpSpPr>
          <a:xfrm>
            <a:off x="2035676" y="3275145"/>
            <a:ext cx="7670024" cy="725442"/>
            <a:chOff x="2035677" y="3275145"/>
            <a:chExt cx="7670024" cy="725442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5D84E320-5989-4E5B-93EA-DCFBCA516633}"/>
                </a:ext>
              </a:extLst>
            </p:cNvPr>
            <p:cNvSpPr/>
            <p:nvPr/>
          </p:nvSpPr>
          <p:spPr>
            <a:xfrm>
              <a:off x="2035677" y="3298435"/>
              <a:ext cx="6723298" cy="59290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AEB571F4-7C94-4925-8F0B-FDD947B1BA0D}"/>
                </a:ext>
              </a:extLst>
            </p:cNvPr>
            <p:cNvSpPr/>
            <p:nvPr/>
          </p:nvSpPr>
          <p:spPr>
            <a:xfrm>
              <a:off x="2035677" y="3319630"/>
              <a:ext cx="767002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9732B47F-B12C-4549-9CF7-BF72781E3EBB}"/>
                </a:ext>
              </a:extLst>
            </p:cNvPr>
            <p:cNvSpPr/>
            <p:nvPr/>
          </p:nvSpPr>
          <p:spPr>
            <a:xfrm>
              <a:off x="2100753" y="336142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32C28B58-ECB5-437D-B506-F7BD1F26FE36}"/>
                </a:ext>
              </a:extLst>
            </p:cNvPr>
            <p:cNvSpPr/>
            <p:nvPr/>
          </p:nvSpPr>
          <p:spPr>
            <a:xfrm>
              <a:off x="2142452" y="327514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D94D6A1E-5EF4-4EA6-8000-F20889D66662}"/>
                </a:ext>
              </a:extLst>
            </p:cNvPr>
            <p:cNvSpPr/>
            <p:nvPr/>
          </p:nvSpPr>
          <p:spPr>
            <a:xfrm>
              <a:off x="2691132" y="3292701"/>
              <a:ext cx="284606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ภาษาสื่อสาร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86406AF4-82BE-40DC-908B-4B4AD0ECA6B5}"/>
              </a:ext>
            </a:extLst>
          </p:cNvPr>
          <p:cNvGrpSpPr/>
          <p:nvPr/>
        </p:nvGrpSpPr>
        <p:grpSpPr>
          <a:xfrm>
            <a:off x="2035676" y="4072619"/>
            <a:ext cx="7670024" cy="717616"/>
            <a:chOff x="2035677" y="4072619"/>
            <a:chExt cx="7670024" cy="717616"/>
          </a:xfrm>
        </p:grpSpPr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C5B39F14-58D1-4D28-8A76-1DC5D0E302F2}"/>
                </a:ext>
              </a:extLst>
            </p:cNvPr>
            <p:cNvSpPr/>
            <p:nvPr/>
          </p:nvSpPr>
          <p:spPr>
            <a:xfrm>
              <a:off x="2035677" y="4115643"/>
              <a:ext cx="767002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5F07DF57-7A4E-45D4-B619-49F6BFD57D0D}"/>
                </a:ext>
              </a:extLst>
            </p:cNvPr>
            <p:cNvSpPr/>
            <p:nvPr/>
          </p:nvSpPr>
          <p:spPr>
            <a:xfrm>
              <a:off x="2100753" y="415889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023D186B-2B7A-4DA5-BA58-E0BEC70E9D75}"/>
                </a:ext>
              </a:extLst>
            </p:cNvPr>
            <p:cNvSpPr/>
            <p:nvPr/>
          </p:nvSpPr>
          <p:spPr>
            <a:xfrm>
              <a:off x="2142452" y="4072619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B48FA6FB-4FD7-493B-9CAD-8A0C5A6C8468}"/>
                </a:ext>
              </a:extLst>
            </p:cNvPr>
            <p:cNvSpPr/>
            <p:nvPr/>
          </p:nvSpPr>
          <p:spPr>
            <a:xfrm>
              <a:off x="2691131" y="4082349"/>
              <a:ext cx="464946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ภาษาธรรมชาติ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1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กลุ่ม 107ผิด">
            <a:extLst>
              <a:ext uri="{FF2B5EF4-FFF2-40B4-BE49-F238E27FC236}">
                <a16:creationId xmlns:a16="http://schemas.microsoft.com/office/drawing/2014/main" id="{2BBAB3D6-F6FC-4971-BDAC-A12E338170B7}"/>
              </a:ext>
            </a:extLst>
          </p:cNvPr>
          <p:cNvGrpSpPr/>
          <p:nvPr/>
        </p:nvGrpSpPr>
        <p:grpSpPr>
          <a:xfrm>
            <a:off x="5345961" y="4342017"/>
            <a:ext cx="6715421" cy="674527"/>
            <a:chOff x="2110200" y="4663949"/>
            <a:chExt cx="7337995" cy="737060"/>
          </a:xfrm>
        </p:grpSpPr>
        <p:sp>
          <p:nvSpPr>
            <p:cNvPr id="57" name="Rectangle: Rounded Corners 25">
              <a:extLst>
                <a:ext uri="{FF2B5EF4-FFF2-40B4-BE49-F238E27FC236}">
                  <a16:creationId xmlns:a16="http://schemas.microsoft.com/office/drawing/2014/main" id="{4C4728F0-5E01-4243-B1D8-BD21B52CB737}"/>
                </a:ext>
              </a:extLst>
            </p:cNvPr>
            <p:cNvSpPr/>
            <p:nvPr/>
          </p:nvSpPr>
          <p:spPr>
            <a:xfrm>
              <a:off x="2110200" y="4716550"/>
              <a:ext cx="723121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58" name="Rectangle: Rounded Corners 104">
              <a:extLst>
                <a:ext uri="{FF2B5EF4-FFF2-40B4-BE49-F238E27FC236}">
                  <a16:creationId xmlns:a16="http://schemas.microsoft.com/office/drawing/2014/main" id="{4B958058-D6E7-4D08-B497-EC439CDF0231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chemeClr val="bg1"/>
                </a:solidFill>
              </a:endParaRPr>
            </a:p>
          </p:txBody>
        </p:sp>
        <p:sp>
          <p:nvSpPr>
            <p:cNvPr id="59" name="Rectangle 107">
              <a:extLst>
                <a:ext uri="{FF2B5EF4-FFF2-40B4-BE49-F238E27FC236}">
                  <a16:creationId xmlns:a16="http://schemas.microsoft.com/office/drawing/2014/main" id="{1BF3EFE1-406A-4DA2-ADCF-2AF2BE5CB03A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31">
              <a:extLst>
                <a:ext uri="{FF2B5EF4-FFF2-40B4-BE49-F238E27FC236}">
                  <a16:creationId xmlns:a16="http://schemas.microsoft.com/office/drawing/2014/main" id="{2DB13C56-1D44-4585-9D88-E87CC403FF4F}"/>
                </a:ext>
              </a:extLst>
            </p:cNvPr>
            <p:cNvSpPr/>
            <p:nvPr/>
          </p:nvSpPr>
          <p:spPr>
            <a:xfrm>
              <a:off x="2861453" y="4684530"/>
              <a:ext cx="6586742" cy="7164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 -&gt; 6. -&gt; 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7</a:t>
              </a: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 -&gt; 3. -&gt; 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 -&gt; 5. -&gt; 8. -&gt; 1.	</a:t>
              </a:r>
            </a:p>
          </p:txBody>
        </p:sp>
      </p:grpSp>
      <p:grpSp>
        <p:nvGrpSpPr>
          <p:cNvPr id="67" name="กลุ่ม 11ผิด">
            <a:extLst>
              <a:ext uri="{FF2B5EF4-FFF2-40B4-BE49-F238E27FC236}">
                <a16:creationId xmlns:a16="http://schemas.microsoft.com/office/drawing/2014/main" id="{1C1F526F-07DB-4A21-B097-FA59A9E4494D}"/>
              </a:ext>
            </a:extLst>
          </p:cNvPr>
          <p:cNvGrpSpPr/>
          <p:nvPr/>
        </p:nvGrpSpPr>
        <p:grpSpPr>
          <a:xfrm>
            <a:off x="5345961" y="3629360"/>
            <a:ext cx="7263269" cy="696907"/>
            <a:chOff x="2114614" y="4663949"/>
            <a:chExt cx="7936634" cy="761516"/>
          </a:xfrm>
        </p:grpSpPr>
        <p:sp>
          <p:nvSpPr>
            <p:cNvPr id="68" name="Rectangle: Rounded Corners 25">
              <a:extLst>
                <a:ext uri="{FF2B5EF4-FFF2-40B4-BE49-F238E27FC236}">
                  <a16:creationId xmlns:a16="http://schemas.microsoft.com/office/drawing/2014/main" id="{80E66FB6-6881-4014-AB37-7E930DB931C1}"/>
                </a:ext>
              </a:extLst>
            </p:cNvPr>
            <p:cNvSpPr/>
            <p:nvPr/>
          </p:nvSpPr>
          <p:spPr>
            <a:xfrm>
              <a:off x="2114614" y="4727583"/>
              <a:ext cx="721066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69" name="Rectangle: Rounded Corners 104">
              <a:extLst>
                <a:ext uri="{FF2B5EF4-FFF2-40B4-BE49-F238E27FC236}">
                  <a16:creationId xmlns:a16="http://schemas.microsoft.com/office/drawing/2014/main" id="{814E2205-E741-48B4-BE50-9A3D1FE98ACF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0" name="Rectangle 107">
              <a:extLst>
                <a:ext uri="{FF2B5EF4-FFF2-40B4-BE49-F238E27FC236}">
                  <a16:creationId xmlns:a16="http://schemas.microsoft.com/office/drawing/2014/main" id="{5E70121F-6388-466C-9B06-A2D54CC670FB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1" name="Rectangle 31">
              <a:extLst>
                <a:ext uri="{FF2B5EF4-FFF2-40B4-BE49-F238E27FC236}">
                  <a16:creationId xmlns:a16="http://schemas.microsoft.com/office/drawing/2014/main" id="{06EB821D-65BD-4C39-8C35-0FF7606660FB}"/>
                </a:ext>
              </a:extLst>
            </p:cNvPr>
            <p:cNvSpPr/>
            <p:nvPr/>
          </p:nvSpPr>
          <p:spPr>
            <a:xfrm>
              <a:off x="2849084" y="4708985"/>
              <a:ext cx="7202164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 -&gt; 6. -&gt; 4. -&gt; 3. -&gt; 7. -&gt; 5. -&gt; 8. -&gt; 1.	</a:t>
              </a:r>
            </a:p>
          </p:txBody>
        </p:sp>
      </p:grpSp>
      <p:grpSp>
        <p:nvGrpSpPr>
          <p:cNvPr id="72" name="กลุ่ม 2ผิด">
            <a:extLst>
              <a:ext uri="{FF2B5EF4-FFF2-40B4-BE49-F238E27FC236}">
                <a16:creationId xmlns:a16="http://schemas.microsoft.com/office/drawing/2014/main" id="{276E3059-687F-44EE-A42F-43EB0C3C5823}"/>
              </a:ext>
            </a:extLst>
          </p:cNvPr>
          <p:cNvGrpSpPr/>
          <p:nvPr/>
        </p:nvGrpSpPr>
        <p:grpSpPr>
          <a:xfrm>
            <a:off x="5345961" y="2923066"/>
            <a:ext cx="7112362" cy="686710"/>
            <a:chOff x="2110200" y="3860611"/>
            <a:chExt cx="7771736" cy="750374"/>
          </a:xfrm>
        </p:grpSpPr>
        <p:sp>
          <p:nvSpPr>
            <p:cNvPr id="73" name="Rectangle: Rounded Corners 24">
              <a:extLst>
                <a:ext uri="{FF2B5EF4-FFF2-40B4-BE49-F238E27FC236}">
                  <a16:creationId xmlns:a16="http://schemas.microsoft.com/office/drawing/2014/main" id="{2072F49B-E88D-4637-9357-0E7AE4E8F366}"/>
                </a:ext>
              </a:extLst>
            </p:cNvPr>
            <p:cNvSpPr/>
            <p:nvPr/>
          </p:nvSpPr>
          <p:spPr>
            <a:xfrm>
              <a:off x="2110200" y="3908027"/>
              <a:ext cx="7221033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74" name="Rectangle: Rounded Corners 93">
              <a:extLst>
                <a:ext uri="{FF2B5EF4-FFF2-40B4-BE49-F238E27FC236}">
                  <a16:creationId xmlns:a16="http://schemas.microsoft.com/office/drawing/2014/main" id="{93BE0E5B-5BE2-43E8-A617-904DD017753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80" name="Rectangle 94">
              <a:extLst>
                <a:ext uri="{FF2B5EF4-FFF2-40B4-BE49-F238E27FC236}">
                  <a16:creationId xmlns:a16="http://schemas.microsoft.com/office/drawing/2014/main" id="{2D765674-7B4F-4BC7-9A74-E7F20DE65A36}"/>
                </a:ext>
              </a:extLst>
            </p:cNvPr>
            <p:cNvSpPr/>
            <p:nvPr/>
          </p:nvSpPr>
          <p:spPr>
            <a:xfrm>
              <a:off x="2216976" y="3860611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1" name="Rectangle 30">
              <a:extLst>
                <a:ext uri="{FF2B5EF4-FFF2-40B4-BE49-F238E27FC236}">
                  <a16:creationId xmlns:a16="http://schemas.microsoft.com/office/drawing/2014/main" id="{E25D5CFB-A5DB-4FBE-AC64-FD10684DDAFA}"/>
                </a:ext>
              </a:extLst>
            </p:cNvPr>
            <p:cNvSpPr/>
            <p:nvPr/>
          </p:nvSpPr>
          <p:spPr>
            <a:xfrm>
              <a:off x="2841191" y="3894505"/>
              <a:ext cx="70407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 -&gt; 5. -&gt; 4. -&gt; 3. -&gt; 7. -&gt; 6. -&gt; 8. -&gt; 1. </a:t>
              </a:r>
            </a:p>
          </p:txBody>
        </p:sp>
      </p:grpSp>
      <p:grpSp>
        <p:nvGrpSpPr>
          <p:cNvPr id="83" name="กลุ่ม 4ผิด">
            <a:extLst>
              <a:ext uri="{FF2B5EF4-FFF2-40B4-BE49-F238E27FC236}">
                <a16:creationId xmlns:a16="http://schemas.microsoft.com/office/drawing/2014/main" id="{C21C7FE8-2E33-4407-B31E-771F81D5E398}"/>
              </a:ext>
            </a:extLst>
          </p:cNvPr>
          <p:cNvGrpSpPr/>
          <p:nvPr/>
        </p:nvGrpSpPr>
        <p:grpSpPr>
          <a:xfrm>
            <a:off x="5345961" y="2153522"/>
            <a:ext cx="7267454" cy="722660"/>
            <a:chOff x="2115663" y="3043316"/>
            <a:chExt cx="7278266" cy="789658"/>
          </a:xfrm>
        </p:grpSpPr>
        <p:sp>
          <p:nvSpPr>
            <p:cNvPr id="84" name="Rectangle: Rounded Corners 23">
              <a:extLst>
                <a:ext uri="{FF2B5EF4-FFF2-40B4-BE49-F238E27FC236}">
                  <a16:creationId xmlns:a16="http://schemas.microsoft.com/office/drawing/2014/main" id="{CC929128-85EA-490D-9EA8-80919AFA3C8B}"/>
                </a:ext>
              </a:extLst>
            </p:cNvPr>
            <p:cNvSpPr/>
            <p:nvPr/>
          </p:nvSpPr>
          <p:spPr>
            <a:xfrm>
              <a:off x="2115663" y="3104341"/>
              <a:ext cx="6618214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85" name="Rectangle: Rounded Corners 83">
              <a:extLst>
                <a:ext uri="{FF2B5EF4-FFF2-40B4-BE49-F238E27FC236}">
                  <a16:creationId xmlns:a16="http://schemas.microsoft.com/office/drawing/2014/main" id="{C27C5D39-C47A-4DAB-8817-4D89CAE5D049}"/>
                </a:ext>
              </a:extLst>
            </p:cNvPr>
            <p:cNvSpPr/>
            <p:nvPr/>
          </p:nvSpPr>
          <p:spPr>
            <a:xfrm>
              <a:off x="2166504" y="3139590"/>
              <a:ext cx="456872" cy="503639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86" name="Rectangle 88">
              <a:extLst>
                <a:ext uri="{FF2B5EF4-FFF2-40B4-BE49-F238E27FC236}">
                  <a16:creationId xmlns:a16="http://schemas.microsoft.com/office/drawing/2014/main" id="{3D78368E-6C09-4612-B647-EC18172E5493}"/>
                </a:ext>
              </a:extLst>
            </p:cNvPr>
            <p:cNvSpPr/>
            <p:nvPr/>
          </p:nvSpPr>
          <p:spPr>
            <a:xfrm>
              <a:off x="2194440" y="3043316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7" name="Rectangle 29">
              <a:extLst>
                <a:ext uri="{FF2B5EF4-FFF2-40B4-BE49-F238E27FC236}">
                  <a16:creationId xmlns:a16="http://schemas.microsoft.com/office/drawing/2014/main" id="{47DAC909-B69D-4C63-9D73-3582667D448F}"/>
                </a:ext>
              </a:extLst>
            </p:cNvPr>
            <p:cNvSpPr/>
            <p:nvPr/>
          </p:nvSpPr>
          <p:spPr>
            <a:xfrm>
              <a:off x="2775715" y="3116493"/>
              <a:ext cx="6618214" cy="7164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 -&gt; 5. -&gt; 6. -&gt; 4. -&gt; 3. -&gt; 7. -&gt; 8. -&gt; 1. </a:t>
              </a:r>
            </a:p>
          </p:txBody>
        </p:sp>
      </p:grpSp>
      <p:grpSp>
        <p:nvGrpSpPr>
          <p:cNvPr id="103" name="กลุ่ม 107ผิด">
            <a:extLst>
              <a:ext uri="{FF2B5EF4-FFF2-40B4-BE49-F238E27FC236}">
                <a16:creationId xmlns:a16="http://schemas.microsoft.com/office/drawing/2014/main" id="{DBEE67EC-1162-4F8D-88D0-EA7F41435E02}"/>
              </a:ext>
            </a:extLst>
          </p:cNvPr>
          <p:cNvGrpSpPr/>
          <p:nvPr/>
        </p:nvGrpSpPr>
        <p:grpSpPr>
          <a:xfrm>
            <a:off x="5345961" y="4344214"/>
            <a:ext cx="6715421" cy="674527"/>
            <a:chOff x="2110200" y="4663949"/>
            <a:chExt cx="7337995" cy="737060"/>
          </a:xfrm>
        </p:grpSpPr>
        <p:sp>
          <p:nvSpPr>
            <p:cNvPr id="104" name="Rectangle: Rounded Corners 25">
              <a:extLst>
                <a:ext uri="{FF2B5EF4-FFF2-40B4-BE49-F238E27FC236}">
                  <a16:creationId xmlns:a16="http://schemas.microsoft.com/office/drawing/2014/main" id="{CFDFA157-32F8-44DE-AAEE-EFD914BF9A6B}"/>
                </a:ext>
              </a:extLst>
            </p:cNvPr>
            <p:cNvSpPr/>
            <p:nvPr/>
          </p:nvSpPr>
          <p:spPr>
            <a:xfrm>
              <a:off x="2110200" y="4716550"/>
              <a:ext cx="7231219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A1F3455E-99DA-4F96-9C49-AAE0D41279D6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chemeClr val="bg1"/>
                </a:solidFill>
              </a:endParaRPr>
            </a:p>
          </p:txBody>
        </p:sp>
        <p:sp>
          <p:nvSpPr>
            <p:cNvPr id="106" name="Rectangle 107">
              <a:extLst>
                <a:ext uri="{FF2B5EF4-FFF2-40B4-BE49-F238E27FC236}">
                  <a16:creationId xmlns:a16="http://schemas.microsoft.com/office/drawing/2014/main" id="{81E71598-8135-4CAE-9E1B-59F63FB570EF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3D5A245E-8F4D-4984-AA47-AF6464E11C15}"/>
                </a:ext>
              </a:extLst>
            </p:cNvPr>
            <p:cNvSpPr/>
            <p:nvPr/>
          </p:nvSpPr>
          <p:spPr>
            <a:xfrm>
              <a:off x="2861453" y="4684530"/>
              <a:ext cx="6586742" cy="7164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 -&gt; 6. -&gt; 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7</a:t>
              </a: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 -&gt; 3. -&gt; 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 -&gt; 5. -&gt; 8. -&gt; 1.	</a:t>
              </a:r>
            </a:p>
          </p:txBody>
        </p:sp>
      </p:grpSp>
      <p:grpSp>
        <p:nvGrpSpPr>
          <p:cNvPr id="108" name="กลุ่ม 11ผิด">
            <a:extLst>
              <a:ext uri="{FF2B5EF4-FFF2-40B4-BE49-F238E27FC236}">
                <a16:creationId xmlns:a16="http://schemas.microsoft.com/office/drawing/2014/main" id="{EB9C16F4-B349-434A-911C-916C674FBD8D}"/>
              </a:ext>
            </a:extLst>
          </p:cNvPr>
          <p:cNvGrpSpPr/>
          <p:nvPr/>
        </p:nvGrpSpPr>
        <p:grpSpPr>
          <a:xfrm>
            <a:off x="5345961" y="3629360"/>
            <a:ext cx="7263269" cy="696907"/>
            <a:chOff x="2114614" y="4663949"/>
            <a:chExt cx="7936634" cy="761516"/>
          </a:xfrm>
        </p:grpSpPr>
        <p:sp>
          <p:nvSpPr>
            <p:cNvPr id="109" name="Rectangle: Rounded Corners 25">
              <a:extLst>
                <a:ext uri="{FF2B5EF4-FFF2-40B4-BE49-F238E27FC236}">
                  <a16:creationId xmlns:a16="http://schemas.microsoft.com/office/drawing/2014/main" id="{0EE1AA91-7F35-4823-A133-CC14C51B91A4}"/>
                </a:ext>
              </a:extLst>
            </p:cNvPr>
            <p:cNvSpPr/>
            <p:nvPr/>
          </p:nvSpPr>
          <p:spPr>
            <a:xfrm>
              <a:off x="2114614" y="4727583"/>
              <a:ext cx="7210663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110" name="Rectangle: Rounded Corners 104">
              <a:extLst>
                <a:ext uri="{FF2B5EF4-FFF2-40B4-BE49-F238E27FC236}">
                  <a16:creationId xmlns:a16="http://schemas.microsoft.com/office/drawing/2014/main" id="{318CBABE-1EC1-449A-AF1F-389288234BD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111" name="Rectangle 107">
              <a:extLst>
                <a:ext uri="{FF2B5EF4-FFF2-40B4-BE49-F238E27FC236}">
                  <a16:creationId xmlns:a16="http://schemas.microsoft.com/office/drawing/2014/main" id="{A67961E4-6379-4709-8DE5-05F4B9587910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2" name="Rectangle 31">
              <a:extLst>
                <a:ext uri="{FF2B5EF4-FFF2-40B4-BE49-F238E27FC236}">
                  <a16:creationId xmlns:a16="http://schemas.microsoft.com/office/drawing/2014/main" id="{3E366E63-8109-434A-9432-3E80A9813237}"/>
                </a:ext>
              </a:extLst>
            </p:cNvPr>
            <p:cNvSpPr/>
            <p:nvPr/>
          </p:nvSpPr>
          <p:spPr>
            <a:xfrm>
              <a:off x="2849084" y="4708985"/>
              <a:ext cx="7202164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 -&gt; 6. -&gt; 4. -&gt; 3. -&gt; 7. -&gt; 5. -&gt; 8. -&gt; 1.	</a:t>
              </a:r>
            </a:p>
          </p:txBody>
        </p:sp>
      </p:grpSp>
      <p:grpSp>
        <p:nvGrpSpPr>
          <p:cNvPr id="113" name="กลุ่ม 4ผิด">
            <a:extLst>
              <a:ext uri="{FF2B5EF4-FFF2-40B4-BE49-F238E27FC236}">
                <a16:creationId xmlns:a16="http://schemas.microsoft.com/office/drawing/2014/main" id="{1DCA8A4E-067E-4215-BA0F-5C20F28DDEBC}"/>
              </a:ext>
            </a:extLst>
          </p:cNvPr>
          <p:cNvGrpSpPr/>
          <p:nvPr/>
        </p:nvGrpSpPr>
        <p:grpSpPr>
          <a:xfrm>
            <a:off x="5345961" y="2155719"/>
            <a:ext cx="7267454" cy="722660"/>
            <a:chOff x="2115663" y="3043316"/>
            <a:chExt cx="7278266" cy="789658"/>
          </a:xfrm>
        </p:grpSpPr>
        <p:sp>
          <p:nvSpPr>
            <p:cNvPr id="114" name="Rectangle: Rounded Corners 23">
              <a:extLst>
                <a:ext uri="{FF2B5EF4-FFF2-40B4-BE49-F238E27FC236}">
                  <a16:creationId xmlns:a16="http://schemas.microsoft.com/office/drawing/2014/main" id="{AA0FA03F-9B12-4D1B-A72B-5935BD0B07A2}"/>
                </a:ext>
              </a:extLst>
            </p:cNvPr>
            <p:cNvSpPr/>
            <p:nvPr/>
          </p:nvSpPr>
          <p:spPr>
            <a:xfrm>
              <a:off x="2115663" y="3104341"/>
              <a:ext cx="6618214" cy="59670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115" name="Rectangle: Rounded Corners 83">
              <a:extLst>
                <a:ext uri="{FF2B5EF4-FFF2-40B4-BE49-F238E27FC236}">
                  <a16:creationId xmlns:a16="http://schemas.microsoft.com/office/drawing/2014/main" id="{FB03A91A-4A60-49B7-834D-DB28AC5CC000}"/>
                </a:ext>
              </a:extLst>
            </p:cNvPr>
            <p:cNvSpPr/>
            <p:nvPr/>
          </p:nvSpPr>
          <p:spPr>
            <a:xfrm>
              <a:off x="2166504" y="3139590"/>
              <a:ext cx="456872" cy="503639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116" name="Rectangle 88">
              <a:extLst>
                <a:ext uri="{FF2B5EF4-FFF2-40B4-BE49-F238E27FC236}">
                  <a16:creationId xmlns:a16="http://schemas.microsoft.com/office/drawing/2014/main" id="{73A9C803-5E81-4C14-AA3F-B6C2F9686CB5}"/>
                </a:ext>
              </a:extLst>
            </p:cNvPr>
            <p:cNvSpPr/>
            <p:nvPr/>
          </p:nvSpPr>
          <p:spPr>
            <a:xfrm>
              <a:off x="2194440" y="3043316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7" name="Rectangle 29">
              <a:extLst>
                <a:ext uri="{FF2B5EF4-FFF2-40B4-BE49-F238E27FC236}">
                  <a16:creationId xmlns:a16="http://schemas.microsoft.com/office/drawing/2014/main" id="{2CB2563E-CBF3-44BE-836F-E20AD9B9AAE2}"/>
                </a:ext>
              </a:extLst>
            </p:cNvPr>
            <p:cNvSpPr/>
            <p:nvPr/>
          </p:nvSpPr>
          <p:spPr>
            <a:xfrm>
              <a:off x="2775715" y="3116493"/>
              <a:ext cx="6618214" cy="7164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 -&gt; 5. -&gt; 6. -&gt; 4. -&gt; 3. -&gt; 7. -&gt; 8. -&gt; 1. </a:t>
              </a:r>
            </a:p>
          </p:txBody>
        </p:sp>
      </p:grp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97FA668E-6E18-4580-B037-D9E1FD47620F}"/>
              </a:ext>
            </a:extLst>
          </p:cNvPr>
          <p:cNvSpPr/>
          <p:nvPr/>
        </p:nvSpPr>
        <p:spPr>
          <a:xfrm>
            <a:off x="353730" y="846277"/>
            <a:ext cx="4666264" cy="539693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5FA5E9A-8479-4252-B3CA-6EA151BDED5A}"/>
              </a:ext>
            </a:extLst>
          </p:cNvPr>
          <p:cNvSpPr/>
          <p:nvPr/>
        </p:nvSpPr>
        <p:spPr>
          <a:xfrm>
            <a:off x="352063" y="1444955"/>
            <a:ext cx="4674788" cy="3577301"/>
          </a:xfrm>
          <a:prstGeom prst="roundRect">
            <a:avLst>
              <a:gd name="adj" fmla="val 681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5335627" y="735250"/>
            <a:ext cx="6176420" cy="121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850" algn="dec"/>
                <a:tab pos="340814" algn="l"/>
                <a:tab pos="568024" algn="l"/>
                <a:tab pos="795235" algn="l"/>
                <a:tab pos="3521752" algn="l"/>
                <a:tab pos="3748962" algn="l"/>
                <a:tab pos="3976172" algn="l"/>
              </a:tabLst>
            </a:pPr>
            <a:r>
              <a:rPr lang="en-US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4</a:t>
            </a:r>
            <a:r>
              <a:rPr lang="th-TH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  ข้อใดเรียงลำดับอัลกอริทึมแสดงขั้นตอน   </a:t>
            </a:r>
            <a:br>
              <a:rPr lang="th-TH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</a:br>
            <a:r>
              <a:rPr lang="th-TH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  การทำงานโดยใช้ภาษาธรรมชาติได้ถูกต้อง </a:t>
            </a:r>
          </a:p>
        </p:txBody>
      </p:sp>
      <p:pic>
        <p:nvPicPr>
          <p:cNvPr id="20" name="teacher guide">
            <a:extLst>
              <a:ext uri="{FF2B5EF4-FFF2-40B4-BE49-F238E27FC236}">
                <a16:creationId xmlns:a16="http://schemas.microsoft.com/office/drawing/2014/main" id="{F255D751-AC77-45C0-9EAE-BE806830D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379" y="6183435"/>
            <a:ext cx="1152148" cy="530352"/>
          </a:xfrm>
          <a:prstGeom prst="rect">
            <a:avLst/>
          </a:prstGeom>
        </p:spPr>
      </p:pic>
      <p:pic>
        <p:nvPicPr>
          <p:cNvPr id="21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7358" y="6203149"/>
            <a:ext cx="932095" cy="48189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8775" y="21125"/>
            <a:ext cx="712433" cy="750599"/>
          </a:xfrm>
          <a:prstGeom prst="rect">
            <a:avLst/>
          </a:prstGeom>
        </p:spPr>
      </p:pic>
      <p:grpSp>
        <p:nvGrpSpPr>
          <p:cNvPr id="75" name="กลุ่ม 107ผิด" hidden="1">
            <a:extLst>
              <a:ext uri="{FF2B5EF4-FFF2-40B4-BE49-F238E27FC236}">
                <a16:creationId xmlns:a16="http://schemas.microsoft.com/office/drawing/2014/main" id="{671D7740-3B83-4871-81AC-59DF5CB3ACF1}"/>
              </a:ext>
            </a:extLst>
          </p:cNvPr>
          <p:cNvGrpSpPr/>
          <p:nvPr/>
        </p:nvGrpSpPr>
        <p:grpSpPr>
          <a:xfrm>
            <a:off x="1443286" y="5651938"/>
            <a:ext cx="9995489" cy="674528"/>
            <a:chOff x="2110200" y="4663949"/>
            <a:chExt cx="10922153" cy="737061"/>
          </a:xfrm>
        </p:grpSpPr>
        <p:sp>
          <p:nvSpPr>
            <p:cNvPr id="76" name="Rectangle: Rounded Corners 25">
              <a:extLst>
                <a:ext uri="{FF2B5EF4-FFF2-40B4-BE49-F238E27FC236}">
                  <a16:creationId xmlns:a16="http://schemas.microsoft.com/office/drawing/2014/main" id="{50884935-EFEF-4AAE-A40E-5BD39B10C16C}"/>
                </a:ext>
              </a:extLst>
            </p:cNvPr>
            <p:cNvSpPr/>
            <p:nvPr/>
          </p:nvSpPr>
          <p:spPr>
            <a:xfrm>
              <a:off x="2110200" y="4716550"/>
              <a:ext cx="709836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77" name="Rectangle: Rounded Corners 104">
              <a:extLst>
                <a:ext uri="{FF2B5EF4-FFF2-40B4-BE49-F238E27FC236}">
                  <a16:creationId xmlns:a16="http://schemas.microsoft.com/office/drawing/2014/main" id="{8985712D-56D7-40A7-B6C9-30C968511AA2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chemeClr val="bg1"/>
                </a:solidFill>
              </a:endParaRPr>
            </a:p>
          </p:txBody>
        </p:sp>
        <p:sp>
          <p:nvSpPr>
            <p:cNvPr id="78" name="Rectangle 107">
              <a:extLst>
                <a:ext uri="{FF2B5EF4-FFF2-40B4-BE49-F238E27FC236}">
                  <a16:creationId xmlns:a16="http://schemas.microsoft.com/office/drawing/2014/main" id="{ABBB0072-BCD4-46BA-8C43-23030CF5E272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 31">
              <a:extLst>
                <a:ext uri="{FF2B5EF4-FFF2-40B4-BE49-F238E27FC236}">
                  <a16:creationId xmlns:a16="http://schemas.microsoft.com/office/drawing/2014/main" id="{63CB1EBD-4360-4152-A5CC-50BB5776095F}"/>
                </a:ext>
              </a:extLst>
            </p:cNvPr>
            <p:cNvSpPr/>
            <p:nvPr/>
          </p:nvSpPr>
          <p:spPr>
            <a:xfrm>
              <a:off x="2861453" y="4684530"/>
              <a:ext cx="10170900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 ข้อความ</a:t>
              </a: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8F5B6F74-469B-4582-9673-472CDC0FC502}"/>
              </a:ext>
            </a:extLst>
          </p:cNvPr>
          <p:cNvSpPr/>
          <p:nvPr/>
        </p:nvSpPr>
        <p:spPr>
          <a:xfrm>
            <a:off x="603153" y="1482826"/>
            <a:ext cx="454345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tabLst>
                <a:tab pos="215850" algn="dec"/>
                <a:tab pos="340814" algn="l"/>
                <a:tab pos="568024" algn="l"/>
                <a:tab pos="795235" algn="l"/>
                <a:tab pos="3521752" algn="l"/>
                <a:tab pos="3748962" algn="l"/>
                <a:tab pos="3976172" algn="l"/>
              </a:tabLst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1. จบการทำงาน</a:t>
            </a:r>
          </a:p>
          <a:p>
            <a:pPr algn="thaiDist">
              <a:tabLst>
                <a:tab pos="215850" algn="dec"/>
                <a:tab pos="340814" algn="l"/>
                <a:tab pos="568024" algn="l"/>
                <a:tab pos="795235" algn="l"/>
                <a:tab pos="3521752" algn="l"/>
                <a:tab pos="3748962" algn="l"/>
                <a:tab pos="3976172" algn="l"/>
              </a:tabLst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2. เริ่มต้นการทำงาน</a:t>
            </a:r>
          </a:p>
          <a:p>
            <a:pPr algn="thaiDist">
              <a:tabLst>
                <a:tab pos="215850" algn="dec"/>
                <a:tab pos="340814" algn="l"/>
                <a:tab pos="568024" algn="l"/>
                <a:tab pos="795235" algn="l"/>
                <a:tab pos="3521752" algn="l"/>
                <a:tab pos="3748962" algn="l"/>
                <a:tab pos="3976172" algn="l"/>
              </a:tabLst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3. รอคุณพ่อมารับที่โรงเรียน</a:t>
            </a:r>
          </a:p>
          <a:p>
            <a:pPr algn="thaiDist">
              <a:tabLst>
                <a:tab pos="215850" algn="dec"/>
                <a:tab pos="340814" algn="l"/>
                <a:tab pos="568024" algn="l"/>
                <a:tab pos="795235" algn="l"/>
                <a:tab pos="3521752" algn="l"/>
                <a:tab pos="3748962" algn="l"/>
                <a:tab pos="3976172" algn="l"/>
              </a:tabLst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4. ถ้าเลิกเรียนหลังคุณพ่อเลิกงาน</a:t>
            </a:r>
          </a:p>
          <a:p>
            <a:pPr algn="thaiDist">
              <a:tabLst>
                <a:tab pos="215850" algn="dec"/>
                <a:tab pos="340814" algn="l"/>
                <a:tab pos="568024" algn="l"/>
                <a:tab pos="795235" algn="l"/>
                <a:tab pos="3521752" algn="l"/>
                <a:tab pos="3748962" algn="l"/>
                <a:tab pos="3976172" algn="l"/>
              </a:tabLst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5. ดูนาฬิกา</a:t>
            </a:r>
          </a:p>
          <a:p>
            <a:pPr algn="thaiDist">
              <a:tabLst>
                <a:tab pos="215850" algn="dec"/>
                <a:tab pos="340814" algn="l"/>
                <a:tab pos="568024" algn="l"/>
                <a:tab pos="795235" algn="l"/>
                <a:tab pos="3521752" algn="l"/>
                <a:tab pos="3748962" algn="l"/>
                <a:tab pos="3976172" algn="l"/>
              </a:tabLst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6. โทรศัพท์บอกคุณพ่อให้ทราบ</a:t>
            </a:r>
          </a:p>
          <a:p>
            <a:pPr algn="thaiDist">
              <a:tabLst>
                <a:tab pos="215850" algn="dec"/>
                <a:tab pos="340814" algn="l"/>
                <a:tab pos="568024" algn="l"/>
                <a:tab pos="795235" algn="l"/>
                <a:tab pos="3521752" algn="l"/>
                <a:tab pos="3748962" algn="l"/>
                <a:tab pos="3976172" algn="l"/>
              </a:tabLst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7. ถ้าเลิกเรียนก่อนคุณพ่อเลิกงาน</a:t>
            </a:r>
          </a:p>
          <a:p>
            <a:pPr algn="thaiDist">
              <a:tabLst>
                <a:tab pos="215850" algn="dec"/>
                <a:tab pos="340814" algn="l"/>
                <a:tab pos="568024" algn="l"/>
                <a:tab pos="795235" algn="l"/>
                <a:tab pos="3521752" algn="l"/>
                <a:tab pos="3748962" algn="l"/>
                <a:tab pos="3976172" algn="l"/>
              </a:tabLst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8. เดินทางกลับเอง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463A419-E4FC-4A05-870B-A678828F8881}"/>
              </a:ext>
            </a:extLst>
          </p:cNvPr>
          <p:cNvSpPr/>
          <p:nvPr/>
        </p:nvSpPr>
        <p:spPr>
          <a:xfrm>
            <a:off x="430721" y="846277"/>
            <a:ext cx="4596130" cy="6000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ภาษาธรรมชาติ (</a:t>
            </a:r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Natural Language)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615546" y="7055095"/>
            <a:ext cx="8960912" cy="4410074"/>
            <a:chOff x="1542902" y="4187299"/>
            <a:chExt cx="9016457" cy="443741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437410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2061351" y="4673683"/>
              <a:ext cx="8321334" cy="3787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</a:t>
              </a:r>
              <a:r>
                <a:rPr lang="en-US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2. -&gt; 5. -&gt; 4. -&gt; 3. -&gt; 7. -&gt; 6. -&gt; 8. -&gt; 1. 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จากข้อมูลดังกล่าว สามารถเรียงลำดับอัลกอริทึมแสดงขั้นตอนการทำงานโดยใช้ภาษาธรรมชาติได้ ดังนี้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1.</a:t>
              </a:r>
              <a:r>
                <a:rPr lang="en-US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เริ่มต้นการทำงาน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2.</a:t>
              </a:r>
              <a:r>
                <a:rPr lang="en-US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ดูนาฬิกา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3.</a:t>
              </a:r>
              <a:r>
                <a:rPr lang="en-US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ถ้าเลิกเรียนหลังคุณพ่อเลิกงาน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4.</a:t>
              </a:r>
              <a:r>
                <a:rPr lang="en-US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รอคุณพ่อมารับที่โรงเรียน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5.</a:t>
              </a:r>
              <a:r>
                <a:rPr lang="en-US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ถ้าเลิกเรียนก่อนคุณพ่อเลิกงาน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6.</a:t>
              </a:r>
              <a:r>
                <a:rPr lang="en-US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โทรศัพท์บอกคุณพ่อให้ทราบ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7.</a:t>
              </a:r>
              <a:r>
                <a:rPr lang="en-US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เดินทางกลับเอง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8.</a:t>
              </a:r>
              <a:r>
                <a:rPr lang="en-US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จบการทำงาน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874846"/>
            <a:ext cx="553311" cy="553311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67C775-B448-4DF7-9CD0-45297FE65A1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62" name="กลุ่ม 2">
            <a:extLst>
              <a:ext uri="{FF2B5EF4-FFF2-40B4-BE49-F238E27FC236}">
                <a16:creationId xmlns:a16="http://schemas.microsoft.com/office/drawing/2014/main" id="{5A0EB17E-84E5-459C-92C6-00C7A10C0D40}"/>
              </a:ext>
            </a:extLst>
          </p:cNvPr>
          <p:cNvGrpSpPr/>
          <p:nvPr/>
        </p:nvGrpSpPr>
        <p:grpSpPr>
          <a:xfrm>
            <a:off x="5345961" y="2923066"/>
            <a:ext cx="7112361" cy="686710"/>
            <a:chOff x="2110201" y="3860611"/>
            <a:chExt cx="7771735" cy="750374"/>
          </a:xfrm>
        </p:grpSpPr>
        <p:sp>
          <p:nvSpPr>
            <p:cNvPr id="63" name="Rectangle: Rounded Corners 24">
              <a:extLst>
                <a:ext uri="{FF2B5EF4-FFF2-40B4-BE49-F238E27FC236}">
                  <a16:creationId xmlns:a16="http://schemas.microsoft.com/office/drawing/2014/main" id="{B23660D0-F227-4355-A33E-DA2B68A564E1}"/>
                </a:ext>
              </a:extLst>
            </p:cNvPr>
            <p:cNvSpPr/>
            <p:nvPr/>
          </p:nvSpPr>
          <p:spPr>
            <a:xfrm>
              <a:off x="2110201" y="3908027"/>
              <a:ext cx="7221031" cy="60325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64" name="Rectangle: Rounded Corners 93">
              <a:extLst>
                <a:ext uri="{FF2B5EF4-FFF2-40B4-BE49-F238E27FC236}">
                  <a16:creationId xmlns:a16="http://schemas.microsoft.com/office/drawing/2014/main" id="{2C13D2B8-783B-44C4-AEAD-C126E54C7D57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chemeClr val="tx1"/>
                </a:solidFill>
              </a:endParaRPr>
            </a:p>
          </p:txBody>
        </p:sp>
        <p:sp>
          <p:nvSpPr>
            <p:cNvPr id="65" name="Rectangle 94">
              <a:extLst>
                <a:ext uri="{FF2B5EF4-FFF2-40B4-BE49-F238E27FC236}">
                  <a16:creationId xmlns:a16="http://schemas.microsoft.com/office/drawing/2014/main" id="{F549638D-9AAB-41AE-9D3C-8EE33C1A03C7}"/>
                </a:ext>
              </a:extLst>
            </p:cNvPr>
            <p:cNvSpPr/>
            <p:nvPr/>
          </p:nvSpPr>
          <p:spPr>
            <a:xfrm>
              <a:off x="2216976" y="3860611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30">
              <a:extLst>
                <a:ext uri="{FF2B5EF4-FFF2-40B4-BE49-F238E27FC236}">
                  <a16:creationId xmlns:a16="http://schemas.microsoft.com/office/drawing/2014/main" id="{524C7C65-3CE7-4BD2-887F-0EB9DD87B39D}"/>
                </a:ext>
              </a:extLst>
            </p:cNvPr>
            <p:cNvSpPr/>
            <p:nvPr/>
          </p:nvSpPr>
          <p:spPr>
            <a:xfrm>
              <a:off x="2841191" y="3894505"/>
              <a:ext cx="70407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 -&gt; 5. -&gt; 4. -&gt; 3. -&gt; 7. -&gt; 6. -&gt; 8. -&gt; 1.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280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83356 L 2.91667E-6 0.25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83356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07407E-6 L 2.91667E-6 -0.83356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กลุ่ม 107ผิด">
            <a:extLst>
              <a:ext uri="{FF2B5EF4-FFF2-40B4-BE49-F238E27FC236}">
                <a16:creationId xmlns:a16="http://schemas.microsoft.com/office/drawing/2014/main" id="{16A7E88B-BC86-437C-A6A5-A1B29DF54DCC}"/>
              </a:ext>
            </a:extLst>
          </p:cNvPr>
          <p:cNvGrpSpPr/>
          <p:nvPr/>
        </p:nvGrpSpPr>
        <p:grpSpPr>
          <a:xfrm>
            <a:off x="1428949" y="4680146"/>
            <a:ext cx="6664373" cy="674528"/>
            <a:chOff x="2110199" y="4663949"/>
            <a:chExt cx="7282215" cy="737061"/>
          </a:xfrm>
        </p:grpSpPr>
        <p:sp>
          <p:nvSpPr>
            <p:cNvPr id="66" name="Rectangle: Rounded Corners 25">
              <a:extLst>
                <a:ext uri="{FF2B5EF4-FFF2-40B4-BE49-F238E27FC236}">
                  <a16:creationId xmlns:a16="http://schemas.microsoft.com/office/drawing/2014/main" id="{155C449E-CD97-4331-BCCB-6184E6C6E5E6}"/>
                </a:ext>
              </a:extLst>
            </p:cNvPr>
            <p:cNvSpPr/>
            <p:nvPr/>
          </p:nvSpPr>
          <p:spPr>
            <a:xfrm>
              <a:off x="2110199" y="4716550"/>
              <a:ext cx="7282215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67" name="Rectangle: Rounded Corners 104">
              <a:extLst>
                <a:ext uri="{FF2B5EF4-FFF2-40B4-BE49-F238E27FC236}">
                  <a16:creationId xmlns:a16="http://schemas.microsoft.com/office/drawing/2014/main" id="{3AF35B58-5115-4CF5-A2E3-E11AE8E12E4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chemeClr val="bg1"/>
                </a:solidFill>
              </a:endParaRPr>
            </a:p>
          </p:txBody>
        </p:sp>
        <p:sp>
          <p:nvSpPr>
            <p:cNvPr id="68" name="Rectangle 107">
              <a:extLst>
                <a:ext uri="{FF2B5EF4-FFF2-40B4-BE49-F238E27FC236}">
                  <a16:creationId xmlns:a16="http://schemas.microsoft.com/office/drawing/2014/main" id="{39F57527-0EC5-4E59-A291-7ED5B89B76CE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9" name="Rectangle 31">
              <a:extLst>
                <a:ext uri="{FF2B5EF4-FFF2-40B4-BE49-F238E27FC236}">
                  <a16:creationId xmlns:a16="http://schemas.microsoft.com/office/drawing/2014/main" id="{FE8BAF44-7003-4E5B-A8DD-7834A3870F3B}"/>
                </a:ext>
              </a:extLst>
            </p:cNvPr>
            <p:cNvSpPr/>
            <p:nvPr/>
          </p:nvSpPr>
          <p:spPr>
            <a:xfrm>
              <a:off x="2855498" y="4684530"/>
              <a:ext cx="3841983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OUTPUT, END, DISPLAY</a:t>
              </a:r>
              <a:endParaRPr lang="th-TH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0" name="กลุ่ม 11ผิด">
            <a:extLst>
              <a:ext uri="{FF2B5EF4-FFF2-40B4-BE49-F238E27FC236}">
                <a16:creationId xmlns:a16="http://schemas.microsoft.com/office/drawing/2014/main" id="{D6B1882F-D99A-465E-823A-CA5BBDADEC93}"/>
              </a:ext>
            </a:extLst>
          </p:cNvPr>
          <p:cNvGrpSpPr/>
          <p:nvPr/>
        </p:nvGrpSpPr>
        <p:grpSpPr>
          <a:xfrm>
            <a:off x="1428949" y="3964211"/>
            <a:ext cx="6645391" cy="680863"/>
            <a:chOff x="2114614" y="4681481"/>
            <a:chExt cx="7261474" cy="743984"/>
          </a:xfrm>
        </p:grpSpPr>
        <p:sp>
          <p:nvSpPr>
            <p:cNvPr id="71" name="Rectangle: Rounded Corners 25">
              <a:extLst>
                <a:ext uri="{FF2B5EF4-FFF2-40B4-BE49-F238E27FC236}">
                  <a16:creationId xmlns:a16="http://schemas.microsoft.com/office/drawing/2014/main" id="{18F1026E-7ED9-43C6-8827-D74FF0198525}"/>
                </a:ext>
              </a:extLst>
            </p:cNvPr>
            <p:cNvSpPr/>
            <p:nvPr/>
          </p:nvSpPr>
          <p:spPr>
            <a:xfrm>
              <a:off x="2114614" y="4727583"/>
              <a:ext cx="726147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72" name="Rectangle: Rounded Corners 104">
              <a:extLst>
                <a:ext uri="{FF2B5EF4-FFF2-40B4-BE49-F238E27FC236}">
                  <a16:creationId xmlns:a16="http://schemas.microsoft.com/office/drawing/2014/main" id="{C9FEDCF4-9625-4AB2-94CB-B3975E02A57B}"/>
                </a:ext>
              </a:extLst>
            </p:cNvPr>
            <p:cNvSpPr/>
            <p:nvPr/>
          </p:nvSpPr>
          <p:spPr>
            <a:xfrm>
              <a:off x="2175277" y="476775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73" name="Rectangle 107">
              <a:extLst>
                <a:ext uri="{FF2B5EF4-FFF2-40B4-BE49-F238E27FC236}">
                  <a16:creationId xmlns:a16="http://schemas.microsoft.com/office/drawing/2014/main" id="{D84C2E4B-606C-4A19-AB66-366CFECC7892}"/>
                </a:ext>
              </a:extLst>
            </p:cNvPr>
            <p:cNvSpPr/>
            <p:nvPr/>
          </p:nvSpPr>
          <p:spPr>
            <a:xfrm>
              <a:off x="2216976" y="4681481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4" name="Rectangle 31">
              <a:extLst>
                <a:ext uri="{FF2B5EF4-FFF2-40B4-BE49-F238E27FC236}">
                  <a16:creationId xmlns:a16="http://schemas.microsoft.com/office/drawing/2014/main" id="{38CDE9DC-CA0C-4231-9C82-59CC8624B7C9}"/>
                </a:ext>
              </a:extLst>
            </p:cNvPr>
            <p:cNvSpPr/>
            <p:nvPr/>
          </p:nvSpPr>
          <p:spPr>
            <a:xfrm>
              <a:off x="2843129" y="4708986"/>
              <a:ext cx="3432898" cy="7164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GET, WRITE, OUTPUT</a:t>
              </a:r>
              <a:endParaRPr lang="th-TH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5" name="กลุ่ม 2ผิด">
            <a:extLst>
              <a:ext uri="{FF2B5EF4-FFF2-40B4-BE49-F238E27FC236}">
                <a16:creationId xmlns:a16="http://schemas.microsoft.com/office/drawing/2014/main" id="{1C71FEB7-ADE1-482F-8CF4-BACA9FE6D482}"/>
              </a:ext>
            </a:extLst>
          </p:cNvPr>
          <p:cNvGrpSpPr/>
          <p:nvPr/>
        </p:nvGrpSpPr>
        <p:grpSpPr>
          <a:xfrm>
            <a:off x="1428949" y="3241869"/>
            <a:ext cx="7102315" cy="686710"/>
            <a:chOff x="2110199" y="3860611"/>
            <a:chExt cx="7760758" cy="750374"/>
          </a:xfrm>
        </p:grpSpPr>
        <p:sp>
          <p:nvSpPr>
            <p:cNvPr id="76" name="Rectangle: Rounded Corners 24">
              <a:extLst>
                <a:ext uri="{FF2B5EF4-FFF2-40B4-BE49-F238E27FC236}">
                  <a16:creationId xmlns:a16="http://schemas.microsoft.com/office/drawing/2014/main" id="{F5EC8850-F6D3-4690-97E0-583936321851}"/>
                </a:ext>
              </a:extLst>
            </p:cNvPr>
            <p:cNvSpPr/>
            <p:nvPr/>
          </p:nvSpPr>
          <p:spPr>
            <a:xfrm>
              <a:off x="2110199" y="3908027"/>
              <a:ext cx="7271845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77" name="Rectangle: Rounded Corners 93">
              <a:extLst>
                <a:ext uri="{FF2B5EF4-FFF2-40B4-BE49-F238E27FC236}">
                  <a16:creationId xmlns:a16="http://schemas.microsoft.com/office/drawing/2014/main" id="{94CF6C26-27D4-4E19-A76C-DB8959BCB93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78" name="Rectangle 94">
              <a:extLst>
                <a:ext uri="{FF2B5EF4-FFF2-40B4-BE49-F238E27FC236}">
                  <a16:creationId xmlns:a16="http://schemas.microsoft.com/office/drawing/2014/main" id="{260437F4-A5E8-4524-9A33-AC97A4904624}"/>
                </a:ext>
              </a:extLst>
            </p:cNvPr>
            <p:cNvSpPr/>
            <p:nvPr/>
          </p:nvSpPr>
          <p:spPr>
            <a:xfrm>
              <a:off x="2216976" y="3860611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 30">
              <a:extLst>
                <a:ext uri="{FF2B5EF4-FFF2-40B4-BE49-F238E27FC236}">
                  <a16:creationId xmlns:a16="http://schemas.microsoft.com/office/drawing/2014/main" id="{0EA6DFAA-4E38-4131-BB7A-5A18E85BF08C}"/>
                </a:ext>
              </a:extLst>
            </p:cNvPr>
            <p:cNvSpPr/>
            <p:nvPr/>
          </p:nvSpPr>
          <p:spPr>
            <a:xfrm>
              <a:off x="2830212" y="3894505"/>
              <a:ext cx="70407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START , STOP , BEGIN</a:t>
              </a:r>
              <a:endParaRPr lang="th-TH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0" name="กลุ่ม 4ผิด">
            <a:extLst>
              <a:ext uri="{FF2B5EF4-FFF2-40B4-BE49-F238E27FC236}">
                <a16:creationId xmlns:a16="http://schemas.microsoft.com/office/drawing/2014/main" id="{80DF3AC0-CAEB-4BC3-BEF1-5F7A74D9735E}"/>
              </a:ext>
            </a:extLst>
          </p:cNvPr>
          <p:cNvGrpSpPr/>
          <p:nvPr/>
        </p:nvGrpSpPr>
        <p:grpSpPr>
          <a:xfrm>
            <a:off x="1428949" y="2472325"/>
            <a:ext cx="6659067" cy="722659"/>
            <a:chOff x="2115663" y="3043316"/>
            <a:chExt cx="6668974" cy="789657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28C8C50F-602B-4C38-8822-4F1D58B850A4}"/>
                </a:ext>
              </a:extLst>
            </p:cNvPr>
            <p:cNvSpPr/>
            <p:nvPr/>
          </p:nvSpPr>
          <p:spPr>
            <a:xfrm>
              <a:off x="2115663" y="3104341"/>
              <a:ext cx="6668974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84B411BD-25B5-4981-AE93-4783201D9029}"/>
                </a:ext>
              </a:extLst>
            </p:cNvPr>
            <p:cNvSpPr/>
            <p:nvPr/>
          </p:nvSpPr>
          <p:spPr>
            <a:xfrm>
              <a:off x="2166504" y="3139590"/>
              <a:ext cx="456872" cy="503639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E2EA5425-B39D-4FBB-A0D6-9B8198CCA7B6}"/>
                </a:ext>
              </a:extLst>
            </p:cNvPr>
            <p:cNvSpPr/>
            <p:nvPr/>
          </p:nvSpPr>
          <p:spPr>
            <a:xfrm>
              <a:off x="2194440" y="3043316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0207951F-DD48-48DC-9F21-B3B92A0A7A9F}"/>
                </a:ext>
              </a:extLst>
            </p:cNvPr>
            <p:cNvSpPr/>
            <p:nvPr/>
          </p:nvSpPr>
          <p:spPr>
            <a:xfrm>
              <a:off x="2775715" y="3116493"/>
              <a:ext cx="2994948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END , SHOW , PRINT</a:t>
              </a:r>
              <a:endParaRPr lang="th-TH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6" name="กลุ่ม 4">
            <a:extLst>
              <a:ext uri="{FF2B5EF4-FFF2-40B4-BE49-F238E27FC236}">
                <a16:creationId xmlns:a16="http://schemas.microsoft.com/office/drawing/2014/main" id="{165BE520-B2E6-4A3B-803A-77236E3594FC}"/>
              </a:ext>
            </a:extLst>
          </p:cNvPr>
          <p:cNvGrpSpPr/>
          <p:nvPr/>
        </p:nvGrpSpPr>
        <p:grpSpPr>
          <a:xfrm>
            <a:off x="1428949" y="2472325"/>
            <a:ext cx="8374138" cy="722659"/>
            <a:chOff x="2115663" y="3043316"/>
            <a:chExt cx="8386597" cy="789657"/>
          </a:xfrm>
        </p:grpSpPr>
        <p:sp>
          <p:nvSpPr>
            <p:cNvPr id="87" name="Rectangle: Rounded Corners 23">
              <a:extLst>
                <a:ext uri="{FF2B5EF4-FFF2-40B4-BE49-F238E27FC236}">
                  <a16:creationId xmlns:a16="http://schemas.microsoft.com/office/drawing/2014/main" id="{FCDAFB3A-E70D-4D63-B356-BF7C49068C79}"/>
                </a:ext>
              </a:extLst>
            </p:cNvPr>
            <p:cNvSpPr/>
            <p:nvPr/>
          </p:nvSpPr>
          <p:spPr>
            <a:xfrm>
              <a:off x="2115663" y="3104341"/>
              <a:ext cx="6674288" cy="59670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88" name="Rectangle: Rounded Corners 83">
              <a:extLst>
                <a:ext uri="{FF2B5EF4-FFF2-40B4-BE49-F238E27FC236}">
                  <a16:creationId xmlns:a16="http://schemas.microsoft.com/office/drawing/2014/main" id="{D4E556C8-1C48-4428-AA2A-5015318AF111}"/>
                </a:ext>
              </a:extLst>
            </p:cNvPr>
            <p:cNvSpPr/>
            <p:nvPr/>
          </p:nvSpPr>
          <p:spPr>
            <a:xfrm>
              <a:off x="2166504" y="3139590"/>
              <a:ext cx="456872" cy="503639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92A69594-478A-423A-BC84-5B83AE2A7F9F}"/>
                </a:ext>
              </a:extLst>
            </p:cNvPr>
            <p:cNvSpPr/>
            <p:nvPr/>
          </p:nvSpPr>
          <p:spPr>
            <a:xfrm>
              <a:off x="2194440" y="3043316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0" name="Rectangle 29">
              <a:extLst>
                <a:ext uri="{FF2B5EF4-FFF2-40B4-BE49-F238E27FC236}">
                  <a16:creationId xmlns:a16="http://schemas.microsoft.com/office/drawing/2014/main" id="{75974920-C976-4211-951E-949377CFE28C}"/>
                </a:ext>
              </a:extLst>
            </p:cNvPr>
            <p:cNvSpPr/>
            <p:nvPr/>
          </p:nvSpPr>
          <p:spPr>
            <a:xfrm>
              <a:off x="2775715" y="3116493"/>
              <a:ext cx="77265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END , SHOW , PRINT</a:t>
              </a:r>
            </a:p>
          </p:txBody>
        </p:sp>
      </p:grpSp>
      <p:grpSp>
        <p:nvGrpSpPr>
          <p:cNvPr id="91" name="กลุ่ม 2">
            <a:extLst>
              <a:ext uri="{FF2B5EF4-FFF2-40B4-BE49-F238E27FC236}">
                <a16:creationId xmlns:a16="http://schemas.microsoft.com/office/drawing/2014/main" id="{E71052BB-792B-4025-BDD8-9D111CF82386}"/>
              </a:ext>
            </a:extLst>
          </p:cNvPr>
          <p:cNvGrpSpPr/>
          <p:nvPr/>
        </p:nvGrpSpPr>
        <p:grpSpPr>
          <a:xfrm>
            <a:off x="1428949" y="3241869"/>
            <a:ext cx="6664373" cy="686710"/>
            <a:chOff x="2110201" y="3860611"/>
            <a:chExt cx="7282215" cy="750374"/>
          </a:xfrm>
        </p:grpSpPr>
        <p:sp>
          <p:nvSpPr>
            <p:cNvPr id="92" name="Rectangle: Rounded Corners 24">
              <a:extLst>
                <a:ext uri="{FF2B5EF4-FFF2-40B4-BE49-F238E27FC236}">
                  <a16:creationId xmlns:a16="http://schemas.microsoft.com/office/drawing/2014/main" id="{8B330F42-64BC-47C8-9FF1-4A36993A388E}"/>
                </a:ext>
              </a:extLst>
            </p:cNvPr>
            <p:cNvSpPr/>
            <p:nvPr/>
          </p:nvSpPr>
          <p:spPr>
            <a:xfrm>
              <a:off x="2110201" y="3908027"/>
              <a:ext cx="7282215" cy="60325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93" name="Rectangle: Rounded Corners 93">
              <a:extLst>
                <a:ext uri="{FF2B5EF4-FFF2-40B4-BE49-F238E27FC236}">
                  <a16:creationId xmlns:a16="http://schemas.microsoft.com/office/drawing/2014/main" id="{B745C8FA-1164-461C-A1D7-09FDE0BCFA7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chemeClr val="tx1"/>
                </a:solidFill>
              </a:endParaRPr>
            </a:p>
          </p:txBody>
        </p:sp>
        <p:sp>
          <p:nvSpPr>
            <p:cNvPr id="94" name="Rectangle 94">
              <a:extLst>
                <a:ext uri="{FF2B5EF4-FFF2-40B4-BE49-F238E27FC236}">
                  <a16:creationId xmlns:a16="http://schemas.microsoft.com/office/drawing/2014/main" id="{E56B8548-B688-49E0-A64F-7E2843297489}"/>
                </a:ext>
              </a:extLst>
            </p:cNvPr>
            <p:cNvSpPr/>
            <p:nvPr/>
          </p:nvSpPr>
          <p:spPr>
            <a:xfrm>
              <a:off x="2216976" y="3860611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5" name="Rectangle 30">
              <a:extLst>
                <a:ext uri="{FF2B5EF4-FFF2-40B4-BE49-F238E27FC236}">
                  <a16:creationId xmlns:a16="http://schemas.microsoft.com/office/drawing/2014/main" id="{AA2E08DC-7E74-4FD4-9128-698C4CB63888}"/>
                </a:ext>
              </a:extLst>
            </p:cNvPr>
            <p:cNvSpPr/>
            <p:nvPr/>
          </p:nvSpPr>
          <p:spPr>
            <a:xfrm>
              <a:off x="2830212" y="3894505"/>
              <a:ext cx="3521021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START , STOP , BEGIN</a:t>
              </a:r>
            </a:p>
          </p:txBody>
        </p:sp>
      </p:grpSp>
      <p:grpSp>
        <p:nvGrpSpPr>
          <p:cNvPr id="96" name="กลุ่ม 107">
            <a:extLst>
              <a:ext uri="{FF2B5EF4-FFF2-40B4-BE49-F238E27FC236}">
                <a16:creationId xmlns:a16="http://schemas.microsoft.com/office/drawing/2014/main" id="{E9A2DB9F-DE4D-405C-B898-A3BF61C7C95B}"/>
              </a:ext>
            </a:extLst>
          </p:cNvPr>
          <p:cNvGrpSpPr/>
          <p:nvPr/>
        </p:nvGrpSpPr>
        <p:grpSpPr>
          <a:xfrm>
            <a:off x="1428949" y="4680146"/>
            <a:ext cx="6654883" cy="674528"/>
            <a:chOff x="2110200" y="4663949"/>
            <a:chExt cx="7271846" cy="737061"/>
          </a:xfrm>
        </p:grpSpPr>
        <p:sp>
          <p:nvSpPr>
            <p:cNvPr id="97" name="Rectangle: Rounded Corners 25">
              <a:extLst>
                <a:ext uri="{FF2B5EF4-FFF2-40B4-BE49-F238E27FC236}">
                  <a16:creationId xmlns:a16="http://schemas.microsoft.com/office/drawing/2014/main" id="{6F3DBE65-FDF4-4107-BF3D-ADE6C3B4C4EB}"/>
                </a:ext>
              </a:extLst>
            </p:cNvPr>
            <p:cNvSpPr/>
            <p:nvPr/>
          </p:nvSpPr>
          <p:spPr>
            <a:xfrm>
              <a:off x="2110200" y="4716550"/>
              <a:ext cx="7271846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98" name="Rectangle: Rounded Corners 104">
              <a:extLst>
                <a:ext uri="{FF2B5EF4-FFF2-40B4-BE49-F238E27FC236}">
                  <a16:creationId xmlns:a16="http://schemas.microsoft.com/office/drawing/2014/main" id="{4E2E50EE-B492-4E56-9B3D-D4FB912630A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chemeClr val="tx1"/>
                </a:solidFill>
              </a:endParaRPr>
            </a:p>
          </p:txBody>
        </p:sp>
        <p:sp>
          <p:nvSpPr>
            <p:cNvPr id="99" name="Rectangle 107">
              <a:extLst>
                <a:ext uri="{FF2B5EF4-FFF2-40B4-BE49-F238E27FC236}">
                  <a16:creationId xmlns:a16="http://schemas.microsoft.com/office/drawing/2014/main" id="{4DA24012-37B5-47DC-8BB2-1D3700842EF3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0" name="Rectangle 31">
              <a:extLst>
                <a:ext uri="{FF2B5EF4-FFF2-40B4-BE49-F238E27FC236}">
                  <a16:creationId xmlns:a16="http://schemas.microsoft.com/office/drawing/2014/main" id="{A6A3DF3F-2F5C-44F0-A470-B575E12E2BF1}"/>
                </a:ext>
              </a:extLst>
            </p:cNvPr>
            <p:cNvSpPr/>
            <p:nvPr/>
          </p:nvSpPr>
          <p:spPr>
            <a:xfrm>
              <a:off x="2855498" y="4684530"/>
              <a:ext cx="4264397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OUTPUT, END, DISPLAY</a:t>
              </a:r>
            </a:p>
          </p:txBody>
        </p:sp>
      </p:grpSp>
      <p:grpSp>
        <p:nvGrpSpPr>
          <p:cNvPr id="101" name="กลุ่ม 11">
            <a:extLst>
              <a:ext uri="{FF2B5EF4-FFF2-40B4-BE49-F238E27FC236}">
                <a16:creationId xmlns:a16="http://schemas.microsoft.com/office/drawing/2014/main" id="{8AA093B2-3BF2-47B8-BF01-5C180FA04A11}"/>
              </a:ext>
            </a:extLst>
          </p:cNvPr>
          <p:cNvGrpSpPr/>
          <p:nvPr/>
        </p:nvGrpSpPr>
        <p:grpSpPr>
          <a:xfrm>
            <a:off x="1428949" y="3948163"/>
            <a:ext cx="6654883" cy="696907"/>
            <a:chOff x="2114614" y="4663949"/>
            <a:chExt cx="7271846" cy="761516"/>
          </a:xfrm>
        </p:grpSpPr>
        <p:sp>
          <p:nvSpPr>
            <p:cNvPr id="102" name="Rectangle: Rounded Corners 25">
              <a:extLst>
                <a:ext uri="{FF2B5EF4-FFF2-40B4-BE49-F238E27FC236}">
                  <a16:creationId xmlns:a16="http://schemas.microsoft.com/office/drawing/2014/main" id="{A63887F3-DB77-4B22-92B4-DD47D014F342}"/>
                </a:ext>
              </a:extLst>
            </p:cNvPr>
            <p:cNvSpPr/>
            <p:nvPr/>
          </p:nvSpPr>
          <p:spPr>
            <a:xfrm>
              <a:off x="2114614" y="4727583"/>
              <a:ext cx="7271846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6BB341A3-86CD-4C62-B203-4BC0B188A86E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7756F05C-CE02-4EE1-96EF-9496F0D5331F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31">
              <a:extLst>
                <a:ext uri="{FF2B5EF4-FFF2-40B4-BE49-F238E27FC236}">
                  <a16:creationId xmlns:a16="http://schemas.microsoft.com/office/drawing/2014/main" id="{E5C3C99E-4A09-4295-A927-5D63C54CDDB5}"/>
                </a:ext>
              </a:extLst>
            </p:cNvPr>
            <p:cNvSpPr/>
            <p:nvPr/>
          </p:nvSpPr>
          <p:spPr>
            <a:xfrm>
              <a:off x="2843129" y="4708985"/>
              <a:ext cx="4281181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GET, WRITE, OUTPUT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5347" y="1624399"/>
            <a:ext cx="10739188" cy="655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850" algn="dec"/>
                <a:tab pos="340814" algn="l"/>
                <a:tab pos="568024" algn="l"/>
                <a:tab pos="795235" algn="l"/>
                <a:tab pos="3521752" algn="l"/>
                <a:tab pos="3748962" algn="l"/>
                <a:tab pos="3976172" algn="l"/>
              </a:tabLst>
            </a:pPr>
            <a:r>
              <a:rPr lang="th-TH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5.  รหัสลำลองในข้อใดถือว่าเป็นประเภทเดียวกันทั้งหมด</a:t>
            </a:r>
          </a:p>
        </p:txBody>
      </p:sp>
      <p:pic>
        <p:nvPicPr>
          <p:cNvPr id="20" name="teacher guide">
            <a:extLst>
              <a:ext uri="{FF2B5EF4-FFF2-40B4-BE49-F238E27FC236}">
                <a16:creationId xmlns:a16="http://schemas.microsoft.com/office/drawing/2014/main" id="{F255D751-AC77-45C0-9EAE-BE806830D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216" y="6185382"/>
            <a:ext cx="1160408" cy="534154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2047" y="6198805"/>
            <a:ext cx="490398" cy="484029"/>
          </a:xfrm>
          <a:prstGeom prst="rect">
            <a:avLst/>
          </a:prstGeom>
        </p:spPr>
      </p:pic>
      <p:pic>
        <p:nvPicPr>
          <p:cNvPr id="21" name="ถัดไป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7358" y="6203149"/>
            <a:ext cx="932095" cy="48189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8775" y="21125"/>
            <a:ext cx="712433" cy="75059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615546" y="7055095"/>
            <a:ext cx="8960912" cy="4307176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2167698" y="4637361"/>
              <a:ext cx="8321334" cy="833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2. </a:t>
              </a:r>
              <a:r>
                <a:rPr lang="en-US" sz="2400" b="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START , STOP , BEGIN</a:t>
              </a:r>
              <a:endParaRPr lang="th-TH" sz="2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en-US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START , STOP , BEGIN </a:t>
              </a: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เป็นรหัสลำลองในกลุ่มประเภทการเริ่มต้นโปรแกรม (</a:t>
              </a:r>
              <a:r>
                <a:rPr lang="en-US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Terminate) 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874846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24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83356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8335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07407E-6 L 2.91667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กลุ่ม 107ผิด">
            <a:extLst>
              <a:ext uri="{FF2B5EF4-FFF2-40B4-BE49-F238E27FC236}">
                <a16:creationId xmlns:a16="http://schemas.microsoft.com/office/drawing/2014/main" id="{B16D57CD-66B5-4B69-891E-FF8EB319B936}"/>
              </a:ext>
            </a:extLst>
          </p:cNvPr>
          <p:cNvGrpSpPr/>
          <p:nvPr/>
        </p:nvGrpSpPr>
        <p:grpSpPr>
          <a:xfrm>
            <a:off x="1477496" y="4680146"/>
            <a:ext cx="9990039" cy="674528"/>
            <a:chOff x="2110200" y="4663949"/>
            <a:chExt cx="10916198" cy="737061"/>
          </a:xfrm>
        </p:grpSpPr>
        <p:sp>
          <p:nvSpPr>
            <p:cNvPr id="44" name="Rectangle: Rounded Corners 25">
              <a:extLst>
                <a:ext uri="{FF2B5EF4-FFF2-40B4-BE49-F238E27FC236}">
                  <a16:creationId xmlns:a16="http://schemas.microsoft.com/office/drawing/2014/main" id="{1C0CF3DD-12DE-4FC9-92DD-89A4DEF3C1C5}"/>
                </a:ext>
              </a:extLst>
            </p:cNvPr>
            <p:cNvSpPr/>
            <p:nvPr/>
          </p:nvSpPr>
          <p:spPr>
            <a:xfrm>
              <a:off x="2110200" y="4716550"/>
              <a:ext cx="861298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45" name="Rectangle: Rounded Corners 104">
              <a:extLst>
                <a:ext uri="{FF2B5EF4-FFF2-40B4-BE49-F238E27FC236}">
                  <a16:creationId xmlns:a16="http://schemas.microsoft.com/office/drawing/2014/main" id="{38AB2AC5-6D12-4010-9672-2130A26691B6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chemeClr val="bg1"/>
                </a:solidFill>
              </a:endParaRPr>
            </a:p>
          </p:txBody>
        </p:sp>
        <p:sp>
          <p:nvSpPr>
            <p:cNvPr id="46" name="Rectangle 107">
              <a:extLst>
                <a:ext uri="{FF2B5EF4-FFF2-40B4-BE49-F238E27FC236}">
                  <a16:creationId xmlns:a16="http://schemas.microsoft.com/office/drawing/2014/main" id="{82C22465-B668-4B84-8DF6-F4B8A7D9B51E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31">
              <a:extLst>
                <a:ext uri="{FF2B5EF4-FFF2-40B4-BE49-F238E27FC236}">
                  <a16:creationId xmlns:a16="http://schemas.microsoft.com/office/drawing/2014/main" id="{76893621-D8D0-418A-A50C-0A46D663F616}"/>
                </a:ext>
              </a:extLst>
            </p:cNvPr>
            <p:cNvSpPr/>
            <p:nvPr/>
          </p:nvSpPr>
          <p:spPr>
            <a:xfrm>
              <a:off x="2855498" y="4684530"/>
              <a:ext cx="10170900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COMPUTE sum = number 1 + number 2</a:t>
              </a:r>
            </a:p>
          </p:txBody>
        </p:sp>
      </p:grpSp>
      <p:grpSp>
        <p:nvGrpSpPr>
          <p:cNvPr id="48" name="กลุ่ม 11ผิด">
            <a:extLst>
              <a:ext uri="{FF2B5EF4-FFF2-40B4-BE49-F238E27FC236}">
                <a16:creationId xmlns:a16="http://schemas.microsoft.com/office/drawing/2014/main" id="{80E762F1-9FB0-4B98-8203-4B1BE7F3A6F1}"/>
              </a:ext>
            </a:extLst>
          </p:cNvPr>
          <p:cNvGrpSpPr/>
          <p:nvPr/>
        </p:nvGrpSpPr>
        <p:grpSpPr>
          <a:xfrm>
            <a:off x="1477496" y="3964211"/>
            <a:ext cx="9386156" cy="680863"/>
            <a:chOff x="2114614" y="4681481"/>
            <a:chExt cx="10256330" cy="743984"/>
          </a:xfrm>
        </p:grpSpPr>
        <p:sp>
          <p:nvSpPr>
            <p:cNvPr id="49" name="Rectangle: Rounded Corners 25">
              <a:extLst>
                <a:ext uri="{FF2B5EF4-FFF2-40B4-BE49-F238E27FC236}">
                  <a16:creationId xmlns:a16="http://schemas.microsoft.com/office/drawing/2014/main" id="{40A7CD2E-8DE7-4B21-BEFF-C1276D59B057}"/>
                </a:ext>
              </a:extLst>
            </p:cNvPr>
            <p:cNvSpPr/>
            <p:nvPr/>
          </p:nvSpPr>
          <p:spPr>
            <a:xfrm>
              <a:off x="2114614" y="4727583"/>
              <a:ext cx="861298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52" name="Rectangle: Rounded Corners 104">
              <a:extLst>
                <a:ext uri="{FF2B5EF4-FFF2-40B4-BE49-F238E27FC236}">
                  <a16:creationId xmlns:a16="http://schemas.microsoft.com/office/drawing/2014/main" id="{99A287D9-B3D5-47BE-9EC2-28A508C56CAB}"/>
                </a:ext>
              </a:extLst>
            </p:cNvPr>
            <p:cNvSpPr/>
            <p:nvPr/>
          </p:nvSpPr>
          <p:spPr>
            <a:xfrm>
              <a:off x="2175277" y="476775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53" name="Rectangle 107">
              <a:extLst>
                <a:ext uri="{FF2B5EF4-FFF2-40B4-BE49-F238E27FC236}">
                  <a16:creationId xmlns:a16="http://schemas.microsoft.com/office/drawing/2014/main" id="{866E6726-BD0E-42A0-A729-2904AFCF7327}"/>
                </a:ext>
              </a:extLst>
            </p:cNvPr>
            <p:cNvSpPr/>
            <p:nvPr/>
          </p:nvSpPr>
          <p:spPr>
            <a:xfrm>
              <a:off x="2216976" y="4681481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 31">
              <a:extLst>
                <a:ext uri="{FF2B5EF4-FFF2-40B4-BE49-F238E27FC236}">
                  <a16:creationId xmlns:a16="http://schemas.microsoft.com/office/drawing/2014/main" id="{9225A51B-631D-44BC-859B-C9B8AA78424D}"/>
                </a:ext>
              </a:extLst>
            </p:cNvPr>
            <p:cNvSpPr/>
            <p:nvPr/>
          </p:nvSpPr>
          <p:spPr>
            <a:xfrm>
              <a:off x="2843128" y="4708985"/>
              <a:ext cx="9527816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COMPUTE number 1 and number 2</a:t>
              </a:r>
            </a:p>
          </p:txBody>
        </p:sp>
      </p:grpSp>
      <p:grpSp>
        <p:nvGrpSpPr>
          <p:cNvPr id="55" name="กลุ่ม 2ผิด">
            <a:extLst>
              <a:ext uri="{FF2B5EF4-FFF2-40B4-BE49-F238E27FC236}">
                <a16:creationId xmlns:a16="http://schemas.microsoft.com/office/drawing/2014/main" id="{FE78F349-4AAA-4A08-A475-98945E1F1DAC}"/>
              </a:ext>
            </a:extLst>
          </p:cNvPr>
          <p:cNvGrpSpPr/>
          <p:nvPr/>
        </p:nvGrpSpPr>
        <p:grpSpPr>
          <a:xfrm>
            <a:off x="1477496" y="3241869"/>
            <a:ext cx="7891723" cy="686710"/>
            <a:chOff x="2110200" y="3860611"/>
            <a:chExt cx="8623351" cy="750374"/>
          </a:xfrm>
        </p:grpSpPr>
        <p:sp>
          <p:nvSpPr>
            <p:cNvPr id="56" name="Rectangle: Rounded Corners 24">
              <a:extLst>
                <a:ext uri="{FF2B5EF4-FFF2-40B4-BE49-F238E27FC236}">
                  <a16:creationId xmlns:a16="http://schemas.microsoft.com/office/drawing/2014/main" id="{A09BBAA5-5B4D-4EA4-B9F7-593D6AD1D0CC}"/>
                </a:ext>
              </a:extLst>
            </p:cNvPr>
            <p:cNvSpPr/>
            <p:nvPr/>
          </p:nvSpPr>
          <p:spPr>
            <a:xfrm>
              <a:off x="2110200" y="3908027"/>
              <a:ext cx="8623351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57" name="Rectangle: Rounded Corners 93">
              <a:extLst>
                <a:ext uri="{FF2B5EF4-FFF2-40B4-BE49-F238E27FC236}">
                  <a16:creationId xmlns:a16="http://schemas.microsoft.com/office/drawing/2014/main" id="{3F93FF97-8247-4E73-98AC-00BB146290D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58" name="Rectangle 94">
              <a:extLst>
                <a:ext uri="{FF2B5EF4-FFF2-40B4-BE49-F238E27FC236}">
                  <a16:creationId xmlns:a16="http://schemas.microsoft.com/office/drawing/2014/main" id="{96650EAF-C86C-4C79-B47B-13CE383CA16F}"/>
                </a:ext>
              </a:extLst>
            </p:cNvPr>
            <p:cNvSpPr/>
            <p:nvPr/>
          </p:nvSpPr>
          <p:spPr>
            <a:xfrm>
              <a:off x="2216976" y="3860611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30">
              <a:extLst>
                <a:ext uri="{FF2B5EF4-FFF2-40B4-BE49-F238E27FC236}">
                  <a16:creationId xmlns:a16="http://schemas.microsoft.com/office/drawing/2014/main" id="{CDFD2E1D-380E-4BC8-A982-B20B8B8943EA}"/>
                </a:ext>
              </a:extLst>
            </p:cNvPr>
            <p:cNvSpPr/>
            <p:nvPr/>
          </p:nvSpPr>
          <p:spPr>
            <a:xfrm>
              <a:off x="2830212" y="3894505"/>
              <a:ext cx="70407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COUNT number 1 = number 2</a:t>
              </a:r>
            </a:p>
          </p:txBody>
        </p:sp>
      </p:grpSp>
      <p:grpSp>
        <p:nvGrpSpPr>
          <p:cNvPr id="60" name="กลุ่ม 4ผิด">
            <a:extLst>
              <a:ext uri="{FF2B5EF4-FFF2-40B4-BE49-F238E27FC236}">
                <a16:creationId xmlns:a16="http://schemas.microsoft.com/office/drawing/2014/main" id="{3A6796CC-5021-4E48-92FB-8D689BA0A8D4}"/>
              </a:ext>
            </a:extLst>
          </p:cNvPr>
          <p:cNvGrpSpPr/>
          <p:nvPr/>
        </p:nvGrpSpPr>
        <p:grpSpPr>
          <a:xfrm>
            <a:off x="1477496" y="2472325"/>
            <a:ext cx="8374138" cy="722659"/>
            <a:chOff x="2115663" y="3043316"/>
            <a:chExt cx="8386597" cy="789657"/>
          </a:xfrm>
        </p:grpSpPr>
        <p:sp>
          <p:nvSpPr>
            <p:cNvPr id="61" name="Rectangle: Rounded Corners 23">
              <a:extLst>
                <a:ext uri="{FF2B5EF4-FFF2-40B4-BE49-F238E27FC236}">
                  <a16:creationId xmlns:a16="http://schemas.microsoft.com/office/drawing/2014/main" id="{D14D72D6-4AFB-4DAA-8341-68862A7601B9}"/>
                </a:ext>
              </a:extLst>
            </p:cNvPr>
            <p:cNvSpPr/>
            <p:nvPr/>
          </p:nvSpPr>
          <p:spPr>
            <a:xfrm>
              <a:off x="2115663" y="3104341"/>
              <a:ext cx="7898152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62" name="Rectangle: Rounded Corners 83">
              <a:extLst>
                <a:ext uri="{FF2B5EF4-FFF2-40B4-BE49-F238E27FC236}">
                  <a16:creationId xmlns:a16="http://schemas.microsoft.com/office/drawing/2014/main" id="{423EEDA8-0BDB-4C58-BFC9-59D45C63AF50}"/>
                </a:ext>
              </a:extLst>
            </p:cNvPr>
            <p:cNvSpPr/>
            <p:nvPr/>
          </p:nvSpPr>
          <p:spPr>
            <a:xfrm>
              <a:off x="2166504" y="3139590"/>
              <a:ext cx="456872" cy="503639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63" name="Rectangle 88">
              <a:extLst>
                <a:ext uri="{FF2B5EF4-FFF2-40B4-BE49-F238E27FC236}">
                  <a16:creationId xmlns:a16="http://schemas.microsoft.com/office/drawing/2014/main" id="{EF21A5E8-818D-4001-BCAB-1B3774860284}"/>
                </a:ext>
              </a:extLst>
            </p:cNvPr>
            <p:cNvSpPr/>
            <p:nvPr/>
          </p:nvSpPr>
          <p:spPr>
            <a:xfrm>
              <a:off x="2194440" y="3043316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29">
              <a:extLst>
                <a:ext uri="{FF2B5EF4-FFF2-40B4-BE49-F238E27FC236}">
                  <a16:creationId xmlns:a16="http://schemas.microsoft.com/office/drawing/2014/main" id="{D37E900F-B9FA-418F-ACC9-710096CD3EFB}"/>
                </a:ext>
              </a:extLst>
            </p:cNvPr>
            <p:cNvSpPr/>
            <p:nvPr/>
          </p:nvSpPr>
          <p:spPr>
            <a:xfrm>
              <a:off x="2775715" y="3116493"/>
              <a:ext cx="77265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COUNT = number 1 and 2</a:t>
              </a:r>
              <a:endParaRPr lang="th-TH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5347" y="1624399"/>
            <a:ext cx="10739188" cy="655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850" algn="dec"/>
                <a:tab pos="340814" algn="l"/>
                <a:tab pos="568024" algn="l"/>
                <a:tab pos="795235" algn="l"/>
                <a:tab pos="3521752" algn="l"/>
                <a:tab pos="3748962" algn="l"/>
                <a:tab pos="3976172" algn="l"/>
              </a:tabLst>
            </a:pPr>
            <a:r>
              <a:rPr lang="th-TH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6.  รหัสลำลองของการคำนวณหาผลรวมของเลข 2 จำนวน คือข้อใด</a:t>
            </a:r>
          </a:p>
        </p:txBody>
      </p:sp>
      <p:pic>
        <p:nvPicPr>
          <p:cNvPr id="20" name="teacher guide">
            <a:extLst>
              <a:ext uri="{FF2B5EF4-FFF2-40B4-BE49-F238E27FC236}">
                <a16:creationId xmlns:a16="http://schemas.microsoft.com/office/drawing/2014/main" id="{F255D751-AC77-45C0-9EAE-BE806830D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14" y="6185020"/>
            <a:ext cx="1160408" cy="534154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2047" y="6198805"/>
            <a:ext cx="490398" cy="484029"/>
          </a:xfrm>
          <a:prstGeom prst="rect">
            <a:avLst/>
          </a:prstGeom>
        </p:spPr>
      </p:pic>
      <p:pic>
        <p:nvPicPr>
          <p:cNvPr id="21" name="ถัดไป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7358" y="6203149"/>
            <a:ext cx="932095" cy="48189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8775" y="21125"/>
            <a:ext cx="712433" cy="75059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615546" y="7055095"/>
            <a:ext cx="8960912" cy="4307176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2167698" y="4637361"/>
              <a:ext cx="8321334" cy="12011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4. COMPUTE sum = number 1 + number 2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คำสั่ง </a:t>
              </a:r>
              <a:r>
                <a:rPr lang="en-US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COMPUTE sum = number 1 + number 2 </a:t>
              </a: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คือการคำนวณหาผลรวมเมื่อนำจำนวน</a:t>
              </a:r>
              <a:endParaRPr lang="en-US" sz="238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 1 + จำนวนที่ 2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874846"/>
            <a:ext cx="553311" cy="553311"/>
          </a:xfrm>
          <a:prstGeom prst="rect">
            <a:avLst/>
          </a:prstGeom>
        </p:spPr>
      </p:pic>
      <p:grpSp>
        <p:nvGrpSpPr>
          <p:cNvPr id="22" name="กลุ่ม 4">
            <a:extLst>
              <a:ext uri="{FF2B5EF4-FFF2-40B4-BE49-F238E27FC236}">
                <a16:creationId xmlns:a16="http://schemas.microsoft.com/office/drawing/2014/main" id="{BC498052-4DEC-4B4D-87EA-1564118608F5}"/>
              </a:ext>
            </a:extLst>
          </p:cNvPr>
          <p:cNvGrpSpPr/>
          <p:nvPr/>
        </p:nvGrpSpPr>
        <p:grpSpPr>
          <a:xfrm>
            <a:off x="1477496" y="2472325"/>
            <a:ext cx="8374138" cy="722659"/>
            <a:chOff x="2115663" y="3043316"/>
            <a:chExt cx="8386597" cy="789657"/>
          </a:xfrm>
        </p:grpSpPr>
        <p:sp>
          <p:nvSpPr>
            <p:cNvPr id="23" name="Rectangle: Rounded Corners 23">
              <a:extLst>
                <a:ext uri="{FF2B5EF4-FFF2-40B4-BE49-F238E27FC236}">
                  <a16:creationId xmlns:a16="http://schemas.microsoft.com/office/drawing/2014/main" id="{16822143-275A-49D2-9888-AA094A525E19}"/>
                </a:ext>
              </a:extLst>
            </p:cNvPr>
            <p:cNvSpPr/>
            <p:nvPr/>
          </p:nvSpPr>
          <p:spPr>
            <a:xfrm>
              <a:off x="2115663" y="3104341"/>
              <a:ext cx="7898152" cy="59670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24" name="Rectangle: Rounded Corners 83">
              <a:extLst>
                <a:ext uri="{FF2B5EF4-FFF2-40B4-BE49-F238E27FC236}">
                  <a16:creationId xmlns:a16="http://schemas.microsoft.com/office/drawing/2014/main" id="{679A5919-2264-4121-8E8F-29BF6C71F63C}"/>
                </a:ext>
              </a:extLst>
            </p:cNvPr>
            <p:cNvSpPr/>
            <p:nvPr/>
          </p:nvSpPr>
          <p:spPr>
            <a:xfrm>
              <a:off x="2166504" y="3139590"/>
              <a:ext cx="456872" cy="503639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25" name="Rectangle 88">
              <a:extLst>
                <a:ext uri="{FF2B5EF4-FFF2-40B4-BE49-F238E27FC236}">
                  <a16:creationId xmlns:a16="http://schemas.microsoft.com/office/drawing/2014/main" id="{3D71D3D2-7310-4038-BCB7-231115ED51AB}"/>
                </a:ext>
              </a:extLst>
            </p:cNvPr>
            <p:cNvSpPr/>
            <p:nvPr/>
          </p:nvSpPr>
          <p:spPr>
            <a:xfrm>
              <a:off x="2194440" y="3043316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6" name="Rectangle 29">
              <a:extLst>
                <a:ext uri="{FF2B5EF4-FFF2-40B4-BE49-F238E27FC236}">
                  <a16:creationId xmlns:a16="http://schemas.microsoft.com/office/drawing/2014/main" id="{99DF3D36-F672-4526-94E0-580D1A0DF826}"/>
                </a:ext>
              </a:extLst>
            </p:cNvPr>
            <p:cNvSpPr/>
            <p:nvPr/>
          </p:nvSpPr>
          <p:spPr>
            <a:xfrm>
              <a:off x="2775715" y="3116493"/>
              <a:ext cx="77265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COUNT = number 1 and 2</a:t>
              </a:r>
            </a:p>
          </p:txBody>
        </p:sp>
      </p:grpSp>
      <p:grpSp>
        <p:nvGrpSpPr>
          <p:cNvPr id="28" name="กลุ่ม 2">
            <a:extLst>
              <a:ext uri="{FF2B5EF4-FFF2-40B4-BE49-F238E27FC236}">
                <a16:creationId xmlns:a16="http://schemas.microsoft.com/office/drawing/2014/main" id="{887E96B8-DE1F-4756-90D4-AED0DA7AD40D}"/>
              </a:ext>
            </a:extLst>
          </p:cNvPr>
          <p:cNvGrpSpPr/>
          <p:nvPr/>
        </p:nvGrpSpPr>
        <p:grpSpPr>
          <a:xfrm>
            <a:off x="1477496" y="3241869"/>
            <a:ext cx="7891723" cy="686710"/>
            <a:chOff x="2110200" y="3860611"/>
            <a:chExt cx="8623351" cy="750374"/>
          </a:xfrm>
        </p:grpSpPr>
        <p:sp>
          <p:nvSpPr>
            <p:cNvPr id="29" name="Rectangle: Rounded Corners 24">
              <a:extLst>
                <a:ext uri="{FF2B5EF4-FFF2-40B4-BE49-F238E27FC236}">
                  <a16:creationId xmlns:a16="http://schemas.microsoft.com/office/drawing/2014/main" id="{24EF1960-8916-41AE-B0AB-72C721293DF0}"/>
                </a:ext>
              </a:extLst>
            </p:cNvPr>
            <p:cNvSpPr/>
            <p:nvPr/>
          </p:nvSpPr>
          <p:spPr>
            <a:xfrm>
              <a:off x="2110200" y="3908027"/>
              <a:ext cx="8623351" cy="60325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30" name="Rectangle: Rounded Corners 93">
              <a:extLst>
                <a:ext uri="{FF2B5EF4-FFF2-40B4-BE49-F238E27FC236}">
                  <a16:creationId xmlns:a16="http://schemas.microsoft.com/office/drawing/2014/main" id="{6D3E14DD-CAF8-49C2-AC5D-74B5D12268D0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chemeClr val="tx1"/>
                </a:solidFill>
              </a:endParaRPr>
            </a:p>
          </p:txBody>
        </p:sp>
        <p:sp>
          <p:nvSpPr>
            <p:cNvPr id="31" name="Rectangle 94">
              <a:extLst>
                <a:ext uri="{FF2B5EF4-FFF2-40B4-BE49-F238E27FC236}">
                  <a16:creationId xmlns:a16="http://schemas.microsoft.com/office/drawing/2014/main" id="{E6B51439-A323-4A48-AE78-479A9E888DA3}"/>
                </a:ext>
              </a:extLst>
            </p:cNvPr>
            <p:cNvSpPr/>
            <p:nvPr/>
          </p:nvSpPr>
          <p:spPr>
            <a:xfrm>
              <a:off x="2216976" y="3860611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0">
              <a:extLst>
                <a:ext uri="{FF2B5EF4-FFF2-40B4-BE49-F238E27FC236}">
                  <a16:creationId xmlns:a16="http://schemas.microsoft.com/office/drawing/2014/main" id="{E6819011-B9F0-4664-8E22-463D5CDAEC27}"/>
                </a:ext>
              </a:extLst>
            </p:cNvPr>
            <p:cNvSpPr/>
            <p:nvPr/>
          </p:nvSpPr>
          <p:spPr>
            <a:xfrm>
              <a:off x="2830212" y="3894505"/>
              <a:ext cx="70407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COUNT number 1 = number 2</a:t>
              </a:r>
            </a:p>
          </p:txBody>
        </p:sp>
      </p:grpSp>
      <p:grpSp>
        <p:nvGrpSpPr>
          <p:cNvPr id="33" name="กลุ่ม 107">
            <a:extLst>
              <a:ext uri="{FF2B5EF4-FFF2-40B4-BE49-F238E27FC236}">
                <a16:creationId xmlns:a16="http://schemas.microsoft.com/office/drawing/2014/main" id="{C0485632-9D52-46A7-9347-11EB1A3B749A}"/>
              </a:ext>
            </a:extLst>
          </p:cNvPr>
          <p:cNvGrpSpPr/>
          <p:nvPr/>
        </p:nvGrpSpPr>
        <p:grpSpPr>
          <a:xfrm>
            <a:off x="1477496" y="4680146"/>
            <a:ext cx="9990039" cy="674528"/>
            <a:chOff x="2110200" y="4663949"/>
            <a:chExt cx="10916198" cy="737061"/>
          </a:xfrm>
        </p:grpSpPr>
        <p:sp>
          <p:nvSpPr>
            <p:cNvPr id="34" name="Rectangle: Rounded Corners 25">
              <a:extLst>
                <a:ext uri="{FF2B5EF4-FFF2-40B4-BE49-F238E27FC236}">
                  <a16:creationId xmlns:a16="http://schemas.microsoft.com/office/drawing/2014/main" id="{383CB00D-B53C-489E-BD94-8174DC130EBF}"/>
                </a:ext>
              </a:extLst>
            </p:cNvPr>
            <p:cNvSpPr/>
            <p:nvPr/>
          </p:nvSpPr>
          <p:spPr>
            <a:xfrm>
              <a:off x="2110200" y="4716550"/>
              <a:ext cx="8612980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35" name="Rectangle: Rounded Corners 104">
              <a:extLst>
                <a:ext uri="{FF2B5EF4-FFF2-40B4-BE49-F238E27FC236}">
                  <a16:creationId xmlns:a16="http://schemas.microsoft.com/office/drawing/2014/main" id="{A1D3E29C-ABFF-4DC6-A377-A394BD0EEB2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chemeClr val="tx1"/>
                </a:solidFill>
              </a:endParaRPr>
            </a:p>
          </p:txBody>
        </p:sp>
        <p:sp>
          <p:nvSpPr>
            <p:cNvPr id="36" name="Rectangle 107">
              <a:extLst>
                <a:ext uri="{FF2B5EF4-FFF2-40B4-BE49-F238E27FC236}">
                  <a16:creationId xmlns:a16="http://schemas.microsoft.com/office/drawing/2014/main" id="{13F43E68-30FD-435B-BC8D-78C83355EA5C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7" name="Rectangle 31">
              <a:extLst>
                <a:ext uri="{FF2B5EF4-FFF2-40B4-BE49-F238E27FC236}">
                  <a16:creationId xmlns:a16="http://schemas.microsoft.com/office/drawing/2014/main" id="{E40EB720-8779-4B56-9BA7-7B063D9521DD}"/>
                </a:ext>
              </a:extLst>
            </p:cNvPr>
            <p:cNvSpPr/>
            <p:nvPr/>
          </p:nvSpPr>
          <p:spPr>
            <a:xfrm>
              <a:off x="2855498" y="4684530"/>
              <a:ext cx="10170900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COMPUTE sum = number 1 + number 2</a:t>
              </a:r>
            </a:p>
          </p:txBody>
        </p:sp>
      </p:grpSp>
      <p:grpSp>
        <p:nvGrpSpPr>
          <p:cNvPr id="38" name="กลุ่ม 11">
            <a:extLst>
              <a:ext uri="{FF2B5EF4-FFF2-40B4-BE49-F238E27FC236}">
                <a16:creationId xmlns:a16="http://schemas.microsoft.com/office/drawing/2014/main" id="{12BF0007-3F80-429E-B2B5-B9F56B2B8ADD}"/>
              </a:ext>
            </a:extLst>
          </p:cNvPr>
          <p:cNvGrpSpPr/>
          <p:nvPr/>
        </p:nvGrpSpPr>
        <p:grpSpPr>
          <a:xfrm>
            <a:off x="1477496" y="3948163"/>
            <a:ext cx="9386156" cy="696907"/>
            <a:chOff x="2114614" y="4663949"/>
            <a:chExt cx="10256330" cy="761516"/>
          </a:xfrm>
        </p:grpSpPr>
        <p:sp>
          <p:nvSpPr>
            <p:cNvPr id="39" name="Rectangle: Rounded Corners 25">
              <a:extLst>
                <a:ext uri="{FF2B5EF4-FFF2-40B4-BE49-F238E27FC236}">
                  <a16:creationId xmlns:a16="http://schemas.microsoft.com/office/drawing/2014/main" id="{E3AE12C9-1885-408C-B550-E54B34D10104}"/>
                </a:ext>
              </a:extLst>
            </p:cNvPr>
            <p:cNvSpPr/>
            <p:nvPr/>
          </p:nvSpPr>
          <p:spPr>
            <a:xfrm>
              <a:off x="2114614" y="4727583"/>
              <a:ext cx="8612980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40" name="Rectangle: Rounded Corners 104">
              <a:extLst>
                <a:ext uri="{FF2B5EF4-FFF2-40B4-BE49-F238E27FC236}">
                  <a16:creationId xmlns:a16="http://schemas.microsoft.com/office/drawing/2014/main" id="{A9D5207A-989D-4761-967D-EC86EC870F2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41" name="Rectangle 107">
              <a:extLst>
                <a:ext uri="{FF2B5EF4-FFF2-40B4-BE49-F238E27FC236}">
                  <a16:creationId xmlns:a16="http://schemas.microsoft.com/office/drawing/2014/main" id="{21982BA7-4B71-4D35-986C-008F6C03089A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2" name="Rectangle 31">
              <a:extLst>
                <a:ext uri="{FF2B5EF4-FFF2-40B4-BE49-F238E27FC236}">
                  <a16:creationId xmlns:a16="http://schemas.microsoft.com/office/drawing/2014/main" id="{3EC07D09-371B-4375-92CE-6736E027B334}"/>
                </a:ext>
              </a:extLst>
            </p:cNvPr>
            <p:cNvSpPr/>
            <p:nvPr/>
          </p:nvSpPr>
          <p:spPr>
            <a:xfrm>
              <a:off x="2843128" y="4708985"/>
              <a:ext cx="9527816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COMPUTE number 1 and number 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275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83356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8335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07407E-6 L 2.91667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กลุ่ม 107ผิด">
            <a:extLst>
              <a:ext uri="{FF2B5EF4-FFF2-40B4-BE49-F238E27FC236}">
                <a16:creationId xmlns:a16="http://schemas.microsoft.com/office/drawing/2014/main" id="{90D242ED-3C0D-4DB3-95F4-BD825A727C91}"/>
              </a:ext>
            </a:extLst>
          </p:cNvPr>
          <p:cNvGrpSpPr/>
          <p:nvPr/>
        </p:nvGrpSpPr>
        <p:grpSpPr>
          <a:xfrm>
            <a:off x="1553696" y="4680146"/>
            <a:ext cx="9990039" cy="674528"/>
            <a:chOff x="2110200" y="4663949"/>
            <a:chExt cx="10916198" cy="737061"/>
          </a:xfrm>
        </p:grpSpPr>
        <p:sp>
          <p:nvSpPr>
            <p:cNvPr id="44" name="Rectangle: Rounded Corners 25">
              <a:extLst>
                <a:ext uri="{FF2B5EF4-FFF2-40B4-BE49-F238E27FC236}">
                  <a16:creationId xmlns:a16="http://schemas.microsoft.com/office/drawing/2014/main" id="{6134A6A8-D2DD-49A1-BC6C-6C5B89A58D1C}"/>
                </a:ext>
              </a:extLst>
            </p:cNvPr>
            <p:cNvSpPr/>
            <p:nvPr/>
          </p:nvSpPr>
          <p:spPr>
            <a:xfrm>
              <a:off x="2110200" y="4716550"/>
              <a:ext cx="861298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45" name="Rectangle: Rounded Corners 104">
              <a:extLst>
                <a:ext uri="{FF2B5EF4-FFF2-40B4-BE49-F238E27FC236}">
                  <a16:creationId xmlns:a16="http://schemas.microsoft.com/office/drawing/2014/main" id="{415B1F21-AE3C-4692-9514-4D89C13480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chemeClr val="bg1"/>
                </a:solidFill>
              </a:endParaRPr>
            </a:p>
          </p:txBody>
        </p:sp>
        <p:sp>
          <p:nvSpPr>
            <p:cNvPr id="46" name="Rectangle 107">
              <a:extLst>
                <a:ext uri="{FF2B5EF4-FFF2-40B4-BE49-F238E27FC236}">
                  <a16:creationId xmlns:a16="http://schemas.microsoft.com/office/drawing/2014/main" id="{FE970EA1-D618-4610-B57B-21550D92D3CC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31">
              <a:extLst>
                <a:ext uri="{FF2B5EF4-FFF2-40B4-BE49-F238E27FC236}">
                  <a16:creationId xmlns:a16="http://schemas.microsoft.com/office/drawing/2014/main" id="{A0AEF2B4-D039-4721-857F-76D511239125}"/>
                </a:ext>
              </a:extLst>
            </p:cNvPr>
            <p:cNvSpPr/>
            <p:nvPr/>
          </p:nvSpPr>
          <p:spPr>
            <a:xfrm>
              <a:off x="2855498" y="4684530"/>
              <a:ext cx="10170900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การบรรยาย (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Narrative Description)</a:t>
              </a:r>
            </a:p>
          </p:txBody>
        </p:sp>
      </p:grpSp>
      <p:grpSp>
        <p:nvGrpSpPr>
          <p:cNvPr id="48" name="กลุ่ม 11ผิด">
            <a:extLst>
              <a:ext uri="{FF2B5EF4-FFF2-40B4-BE49-F238E27FC236}">
                <a16:creationId xmlns:a16="http://schemas.microsoft.com/office/drawing/2014/main" id="{6A78B0B4-5B9D-4AE9-89D0-3316651C262D}"/>
              </a:ext>
            </a:extLst>
          </p:cNvPr>
          <p:cNvGrpSpPr/>
          <p:nvPr/>
        </p:nvGrpSpPr>
        <p:grpSpPr>
          <a:xfrm>
            <a:off x="1553696" y="3964211"/>
            <a:ext cx="9386156" cy="680863"/>
            <a:chOff x="2114614" y="4681481"/>
            <a:chExt cx="10256330" cy="743984"/>
          </a:xfrm>
        </p:grpSpPr>
        <p:sp>
          <p:nvSpPr>
            <p:cNvPr id="49" name="Rectangle: Rounded Corners 25">
              <a:extLst>
                <a:ext uri="{FF2B5EF4-FFF2-40B4-BE49-F238E27FC236}">
                  <a16:creationId xmlns:a16="http://schemas.microsoft.com/office/drawing/2014/main" id="{E02A043D-11D8-4C2B-9ED4-66EA53BE6D2D}"/>
                </a:ext>
              </a:extLst>
            </p:cNvPr>
            <p:cNvSpPr/>
            <p:nvPr/>
          </p:nvSpPr>
          <p:spPr>
            <a:xfrm>
              <a:off x="2114614" y="4727583"/>
              <a:ext cx="861298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52" name="Rectangle: Rounded Corners 104">
              <a:extLst>
                <a:ext uri="{FF2B5EF4-FFF2-40B4-BE49-F238E27FC236}">
                  <a16:creationId xmlns:a16="http://schemas.microsoft.com/office/drawing/2014/main" id="{D8A57F2C-66DE-49CB-9200-1AECD9670B5E}"/>
                </a:ext>
              </a:extLst>
            </p:cNvPr>
            <p:cNvSpPr/>
            <p:nvPr/>
          </p:nvSpPr>
          <p:spPr>
            <a:xfrm>
              <a:off x="2175277" y="476775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53" name="Rectangle 107">
              <a:extLst>
                <a:ext uri="{FF2B5EF4-FFF2-40B4-BE49-F238E27FC236}">
                  <a16:creationId xmlns:a16="http://schemas.microsoft.com/office/drawing/2014/main" id="{72FA45B1-41F5-438B-ADDD-BA7A67D9506B}"/>
                </a:ext>
              </a:extLst>
            </p:cNvPr>
            <p:cNvSpPr/>
            <p:nvPr/>
          </p:nvSpPr>
          <p:spPr>
            <a:xfrm>
              <a:off x="2216976" y="4681481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 31">
              <a:extLst>
                <a:ext uri="{FF2B5EF4-FFF2-40B4-BE49-F238E27FC236}">
                  <a16:creationId xmlns:a16="http://schemas.microsoft.com/office/drawing/2014/main" id="{D3B73175-908C-4426-9D27-8F20A144AD92}"/>
                </a:ext>
              </a:extLst>
            </p:cNvPr>
            <p:cNvSpPr/>
            <p:nvPr/>
          </p:nvSpPr>
          <p:spPr>
            <a:xfrm>
              <a:off x="2843128" y="4708985"/>
              <a:ext cx="9527816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รหัสลำลอง (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Pseudocode)</a:t>
              </a:r>
            </a:p>
          </p:txBody>
        </p:sp>
      </p:grpSp>
      <p:grpSp>
        <p:nvGrpSpPr>
          <p:cNvPr id="55" name="กลุ่ม 2ผิด">
            <a:extLst>
              <a:ext uri="{FF2B5EF4-FFF2-40B4-BE49-F238E27FC236}">
                <a16:creationId xmlns:a16="http://schemas.microsoft.com/office/drawing/2014/main" id="{CF6ADD06-C7D6-48FB-ADAA-66248B1F7447}"/>
              </a:ext>
            </a:extLst>
          </p:cNvPr>
          <p:cNvGrpSpPr/>
          <p:nvPr/>
        </p:nvGrpSpPr>
        <p:grpSpPr>
          <a:xfrm>
            <a:off x="1553696" y="3241869"/>
            <a:ext cx="7891723" cy="686710"/>
            <a:chOff x="2110200" y="3860611"/>
            <a:chExt cx="8623351" cy="750374"/>
          </a:xfrm>
        </p:grpSpPr>
        <p:sp>
          <p:nvSpPr>
            <p:cNvPr id="56" name="Rectangle: Rounded Corners 24">
              <a:extLst>
                <a:ext uri="{FF2B5EF4-FFF2-40B4-BE49-F238E27FC236}">
                  <a16:creationId xmlns:a16="http://schemas.microsoft.com/office/drawing/2014/main" id="{C4A822C9-F4A8-4C74-A898-FEB685610FDC}"/>
                </a:ext>
              </a:extLst>
            </p:cNvPr>
            <p:cNvSpPr/>
            <p:nvPr/>
          </p:nvSpPr>
          <p:spPr>
            <a:xfrm>
              <a:off x="2110200" y="3908027"/>
              <a:ext cx="8623351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57" name="Rectangle: Rounded Corners 93">
              <a:extLst>
                <a:ext uri="{FF2B5EF4-FFF2-40B4-BE49-F238E27FC236}">
                  <a16:creationId xmlns:a16="http://schemas.microsoft.com/office/drawing/2014/main" id="{6683B17D-E92D-471E-B3AD-64BC6B46620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58" name="Rectangle 94">
              <a:extLst>
                <a:ext uri="{FF2B5EF4-FFF2-40B4-BE49-F238E27FC236}">
                  <a16:creationId xmlns:a16="http://schemas.microsoft.com/office/drawing/2014/main" id="{A7043F0D-D107-4879-8552-154B8B6AE788}"/>
                </a:ext>
              </a:extLst>
            </p:cNvPr>
            <p:cNvSpPr/>
            <p:nvPr/>
          </p:nvSpPr>
          <p:spPr>
            <a:xfrm>
              <a:off x="2216976" y="3860611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30">
              <a:extLst>
                <a:ext uri="{FF2B5EF4-FFF2-40B4-BE49-F238E27FC236}">
                  <a16:creationId xmlns:a16="http://schemas.microsoft.com/office/drawing/2014/main" id="{ABBC39EA-C8D5-444F-99A6-A9F349917EFE}"/>
                </a:ext>
              </a:extLst>
            </p:cNvPr>
            <p:cNvSpPr/>
            <p:nvPr/>
          </p:nvSpPr>
          <p:spPr>
            <a:xfrm>
              <a:off x="2830212" y="3894505"/>
              <a:ext cx="70407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ผังงาน (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Flowchart)</a:t>
              </a:r>
            </a:p>
          </p:txBody>
        </p:sp>
      </p:grpSp>
      <p:grpSp>
        <p:nvGrpSpPr>
          <p:cNvPr id="60" name="กลุ่ม 4ผิด">
            <a:extLst>
              <a:ext uri="{FF2B5EF4-FFF2-40B4-BE49-F238E27FC236}">
                <a16:creationId xmlns:a16="http://schemas.microsoft.com/office/drawing/2014/main" id="{57CD5FC7-4771-4870-AE85-75DC8D42F3E3}"/>
              </a:ext>
            </a:extLst>
          </p:cNvPr>
          <p:cNvGrpSpPr/>
          <p:nvPr/>
        </p:nvGrpSpPr>
        <p:grpSpPr>
          <a:xfrm>
            <a:off x="1553696" y="2472325"/>
            <a:ext cx="8374138" cy="722659"/>
            <a:chOff x="2115663" y="3043316"/>
            <a:chExt cx="8386597" cy="789657"/>
          </a:xfrm>
        </p:grpSpPr>
        <p:sp>
          <p:nvSpPr>
            <p:cNvPr id="61" name="Rectangle: Rounded Corners 23">
              <a:extLst>
                <a:ext uri="{FF2B5EF4-FFF2-40B4-BE49-F238E27FC236}">
                  <a16:creationId xmlns:a16="http://schemas.microsoft.com/office/drawing/2014/main" id="{D5CD90E9-B304-4793-B137-D3A9186E2E79}"/>
                </a:ext>
              </a:extLst>
            </p:cNvPr>
            <p:cNvSpPr/>
            <p:nvPr/>
          </p:nvSpPr>
          <p:spPr>
            <a:xfrm>
              <a:off x="2115663" y="3104341"/>
              <a:ext cx="7898152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62" name="Rectangle: Rounded Corners 83">
              <a:extLst>
                <a:ext uri="{FF2B5EF4-FFF2-40B4-BE49-F238E27FC236}">
                  <a16:creationId xmlns:a16="http://schemas.microsoft.com/office/drawing/2014/main" id="{68C21369-8CA0-4F49-87CD-7C35855D666B}"/>
                </a:ext>
              </a:extLst>
            </p:cNvPr>
            <p:cNvSpPr/>
            <p:nvPr/>
          </p:nvSpPr>
          <p:spPr>
            <a:xfrm>
              <a:off x="2166504" y="3139590"/>
              <a:ext cx="456872" cy="503639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63" name="Rectangle 88">
              <a:extLst>
                <a:ext uri="{FF2B5EF4-FFF2-40B4-BE49-F238E27FC236}">
                  <a16:creationId xmlns:a16="http://schemas.microsoft.com/office/drawing/2014/main" id="{47626F5F-F4B1-4E89-A829-D622F5ED4653}"/>
                </a:ext>
              </a:extLst>
            </p:cNvPr>
            <p:cNvSpPr/>
            <p:nvPr/>
          </p:nvSpPr>
          <p:spPr>
            <a:xfrm>
              <a:off x="2194440" y="3043316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29">
              <a:extLst>
                <a:ext uri="{FF2B5EF4-FFF2-40B4-BE49-F238E27FC236}">
                  <a16:creationId xmlns:a16="http://schemas.microsoft.com/office/drawing/2014/main" id="{AA067235-0C6C-42B5-9D31-9C55B42396B9}"/>
                </a:ext>
              </a:extLst>
            </p:cNvPr>
            <p:cNvSpPr/>
            <p:nvPr/>
          </p:nvSpPr>
          <p:spPr>
            <a:xfrm>
              <a:off x="2775715" y="3116493"/>
              <a:ext cx="77265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ฟังก์ชัน (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Function)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5347" y="1624399"/>
            <a:ext cx="10739188" cy="655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850" algn="dec"/>
                <a:tab pos="340814" algn="l"/>
                <a:tab pos="568024" algn="l"/>
                <a:tab pos="795235" algn="l"/>
                <a:tab pos="3521752" algn="l"/>
                <a:tab pos="3748962" algn="l"/>
                <a:tab pos="3976172" algn="l"/>
              </a:tabLst>
            </a:pPr>
            <a:r>
              <a:rPr lang="th-TH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7.  ข้อใดเป็นลักษณะของการใช้รูปภาพสัญลักษณ์แทนขั้นตอนการเขียนโปรแกรม </a:t>
            </a:r>
          </a:p>
        </p:txBody>
      </p:sp>
      <p:pic>
        <p:nvPicPr>
          <p:cNvPr id="20" name="teacher guide">
            <a:extLst>
              <a:ext uri="{FF2B5EF4-FFF2-40B4-BE49-F238E27FC236}">
                <a16:creationId xmlns:a16="http://schemas.microsoft.com/office/drawing/2014/main" id="{F255D751-AC77-45C0-9EAE-BE806830D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028" y="6185020"/>
            <a:ext cx="1152148" cy="5303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2047" y="6198805"/>
            <a:ext cx="490398" cy="484029"/>
          </a:xfrm>
          <a:prstGeom prst="rect">
            <a:avLst/>
          </a:prstGeom>
        </p:spPr>
      </p:pic>
      <p:pic>
        <p:nvPicPr>
          <p:cNvPr id="21" name="ถัดไป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7358" y="6203149"/>
            <a:ext cx="932095" cy="48189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8775" y="21125"/>
            <a:ext cx="712433" cy="75059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615546" y="7055095"/>
            <a:ext cx="8960912" cy="4307176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2167698" y="4637361"/>
              <a:ext cx="8321334" cy="15728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b="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ผังงาน (</a:t>
              </a:r>
              <a:r>
                <a:rPr lang="en-US" sz="2400" b="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Flowchart)</a:t>
              </a:r>
              <a:endParaRPr lang="th-TH" sz="2386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การเขียนผังงาน คือ การเขียนแผนภาพที่มีการใช้สัญลักษณ์ รูปภาพ และลูกศร แสดงขั้นตอนการทำงานของโปรแกรมหรือระบบทีละขั้นตอน รวมไปถึงทิศทางการไหลของข้อมูลตั้งแต่แรกจนได้ผลลัพธ์ตามที่ต้องการ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874846"/>
            <a:ext cx="553311" cy="553311"/>
          </a:xfrm>
          <a:prstGeom prst="rect">
            <a:avLst/>
          </a:prstGeom>
        </p:spPr>
      </p:pic>
      <p:grpSp>
        <p:nvGrpSpPr>
          <p:cNvPr id="22" name="กลุ่ม 4">
            <a:extLst>
              <a:ext uri="{FF2B5EF4-FFF2-40B4-BE49-F238E27FC236}">
                <a16:creationId xmlns:a16="http://schemas.microsoft.com/office/drawing/2014/main" id="{A92ACB04-9DB8-447D-BC6B-69222C2F86C8}"/>
              </a:ext>
            </a:extLst>
          </p:cNvPr>
          <p:cNvGrpSpPr/>
          <p:nvPr/>
        </p:nvGrpSpPr>
        <p:grpSpPr>
          <a:xfrm>
            <a:off x="1553696" y="2472325"/>
            <a:ext cx="8374138" cy="722659"/>
            <a:chOff x="2115663" y="3043316"/>
            <a:chExt cx="8386597" cy="789657"/>
          </a:xfrm>
        </p:grpSpPr>
        <p:sp>
          <p:nvSpPr>
            <p:cNvPr id="23" name="Rectangle: Rounded Corners 23">
              <a:extLst>
                <a:ext uri="{FF2B5EF4-FFF2-40B4-BE49-F238E27FC236}">
                  <a16:creationId xmlns:a16="http://schemas.microsoft.com/office/drawing/2014/main" id="{9DD6EE0D-9FD3-43ED-A606-338D8366B739}"/>
                </a:ext>
              </a:extLst>
            </p:cNvPr>
            <p:cNvSpPr/>
            <p:nvPr/>
          </p:nvSpPr>
          <p:spPr>
            <a:xfrm>
              <a:off x="2115663" y="3104341"/>
              <a:ext cx="7898152" cy="59670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24" name="Rectangle: Rounded Corners 83">
              <a:extLst>
                <a:ext uri="{FF2B5EF4-FFF2-40B4-BE49-F238E27FC236}">
                  <a16:creationId xmlns:a16="http://schemas.microsoft.com/office/drawing/2014/main" id="{DEE53AE2-CB9A-49F4-8D8D-2CE5F1A87E37}"/>
                </a:ext>
              </a:extLst>
            </p:cNvPr>
            <p:cNvSpPr/>
            <p:nvPr/>
          </p:nvSpPr>
          <p:spPr>
            <a:xfrm>
              <a:off x="2166504" y="3139590"/>
              <a:ext cx="456872" cy="503639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25" name="Rectangle 88">
              <a:extLst>
                <a:ext uri="{FF2B5EF4-FFF2-40B4-BE49-F238E27FC236}">
                  <a16:creationId xmlns:a16="http://schemas.microsoft.com/office/drawing/2014/main" id="{BA569FAB-D292-4F90-9B6F-E731C6D20694}"/>
                </a:ext>
              </a:extLst>
            </p:cNvPr>
            <p:cNvSpPr/>
            <p:nvPr/>
          </p:nvSpPr>
          <p:spPr>
            <a:xfrm>
              <a:off x="2194440" y="3043316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6" name="Rectangle 29">
              <a:extLst>
                <a:ext uri="{FF2B5EF4-FFF2-40B4-BE49-F238E27FC236}">
                  <a16:creationId xmlns:a16="http://schemas.microsoft.com/office/drawing/2014/main" id="{7881140B-DEBA-4B7A-9BBC-CF10FC6EBF0C}"/>
                </a:ext>
              </a:extLst>
            </p:cNvPr>
            <p:cNvSpPr/>
            <p:nvPr/>
          </p:nvSpPr>
          <p:spPr>
            <a:xfrm>
              <a:off x="2775715" y="3116493"/>
              <a:ext cx="77265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ฟังก์ชัน (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Function)</a:t>
              </a:r>
            </a:p>
          </p:txBody>
        </p:sp>
      </p:grpSp>
      <p:grpSp>
        <p:nvGrpSpPr>
          <p:cNvPr id="28" name="กลุ่ม 107">
            <a:extLst>
              <a:ext uri="{FF2B5EF4-FFF2-40B4-BE49-F238E27FC236}">
                <a16:creationId xmlns:a16="http://schemas.microsoft.com/office/drawing/2014/main" id="{E32AB447-5AE7-43F8-B542-6C0B1A5D8F1F}"/>
              </a:ext>
            </a:extLst>
          </p:cNvPr>
          <p:cNvGrpSpPr/>
          <p:nvPr/>
        </p:nvGrpSpPr>
        <p:grpSpPr>
          <a:xfrm>
            <a:off x="1553696" y="4680146"/>
            <a:ext cx="9990039" cy="674528"/>
            <a:chOff x="2110200" y="4663949"/>
            <a:chExt cx="10916198" cy="737061"/>
          </a:xfrm>
        </p:grpSpPr>
        <p:sp>
          <p:nvSpPr>
            <p:cNvPr id="29" name="Rectangle: Rounded Corners 25">
              <a:extLst>
                <a:ext uri="{FF2B5EF4-FFF2-40B4-BE49-F238E27FC236}">
                  <a16:creationId xmlns:a16="http://schemas.microsoft.com/office/drawing/2014/main" id="{16BA93A5-322B-48BC-8E9C-8D96E1224E1E}"/>
                </a:ext>
              </a:extLst>
            </p:cNvPr>
            <p:cNvSpPr/>
            <p:nvPr/>
          </p:nvSpPr>
          <p:spPr>
            <a:xfrm>
              <a:off x="2110200" y="4716550"/>
              <a:ext cx="8612980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30" name="Rectangle: Rounded Corners 104">
              <a:extLst>
                <a:ext uri="{FF2B5EF4-FFF2-40B4-BE49-F238E27FC236}">
                  <a16:creationId xmlns:a16="http://schemas.microsoft.com/office/drawing/2014/main" id="{9C344B61-1DE1-400F-822B-229457FA6D69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chemeClr val="tx1"/>
                </a:solidFill>
              </a:endParaRPr>
            </a:p>
          </p:txBody>
        </p:sp>
        <p:sp>
          <p:nvSpPr>
            <p:cNvPr id="31" name="Rectangle 107">
              <a:extLst>
                <a:ext uri="{FF2B5EF4-FFF2-40B4-BE49-F238E27FC236}">
                  <a16:creationId xmlns:a16="http://schemas.microsoft.com/office/drawing/2014/main" id="{3410AEA7-297A-48DD-A005-8A0B63A65F9A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FF32ADF-B213-46F0-9932-3EABE1E3C712}"/>
                </a:ext>
              </a:extLst>
            </p:cNvPr>
            <p:cNvSpPr/>
            <p:nvPr/>
          </p:nvSpPr>
          <p:spPr>
            <a:xfrm>
              <a:off x="2855498" y="4684530"/>
              <a:ext cx="10170900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การบรรยาย (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Narrative Description)</a:t>
              </a:r>
            </a:p>
          </p:txBody>
        </p:sp>
      </p:grpSp>
      <p:grpSp>
        <p:nvGrpSpPr>
          <p:cNvPr id="33" name="กลุ่ม 11">
            <a:extLst>
              <a:ext uri="{FF2B5EF4-FFF2-40B4-BE49-F238E27FC236}">
                <a16:creationId xmlns:a16="http://schemas.microsoft.com/office/drawing/2014/main" id="{BC4B5571-AFB4-4001-AD61-BE6E7D89D0E9}"/>
              </a:ext>
            </a:extLst>
          </p:cNvPr>
          <p:cNvGrpSpPr/>
          <p:nvPr/>
        </p:nvGrpSpPr>
        <p:grpSpPr>
          <a:xfrm>
            <a:off x="1553696" y="3948163"/>
            <a:ext cx="9386156" cy="696907"/>
            <a:chOff x="2114614" y="4663949"/>
            <a:chExt cx="10256330" cy="761516"/>
          </a:xfrm>
        </p:grpSpPr>
        <p:sp>
          <p:nvSpPr>
            <p:cNvPr id="34" name="Rectangle: Rounded Corners 25">
              <a:extLst>
                <a:ext uri="{FF2B5EF4-FFF2-40B4-BE49-F238E27FC236}">
                  <a16:creationId xmlns:a16="http://schemas.microsoft.com/office/drawing/2014/main" id="{E962706B-D3B8-42FF-90CD-947703C7F396}"/>
                </a:ext>
              </a:extLst>
            </p:cNvPr>
            <p:cNvSpPr/>
            <p:nvPr/>
          </p:nvSpPr>
          <p:spPr>
            <a:xfrm>
              <a:off x="2114614" y="4727583"/>
              <a:ext cx="8612980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35" name="Rectangle: Rounded Corners 104">
              <a:extLst>
                <a:ext uri="{FF2B5EF4-FFF2-40B4-BE49-F238E27FC236}">
                  <a16:creationId xmlns:a16="http://schemas.microsoft.com/office/drawing/2014/main" id="{FD3A606B-53A4-481B-84F7-BB622C30EAA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36" name="Rectangle 107">
              <a:extLst>
                <a:ext uri="{FF2B5EF4-FFF2-40B4-BE49-F238E27FC236}">
                  <a16:creationId xmlns:a16="http://schemas.microsoft.com/office/drawing/2014/main" id="{03C614D7-C600-410A-A52C-6552A1C03D5C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7" name="Rectangle 31">
              <a:extLst>
                <a:ext uri="{FF2B5EF4-FFF2-40B4-BE49-F238E27FC236}">
                  <a16:creationId xmlns:a16="http://schemas.microsoft.com/office/drawing/2014/main" id="{ECA57317-DD6A-4939-BC44-5D9C777DA566}"/>
                </a:ext>
              </a:extLst>
            </p:cNvPr>
            <p:cNvSpPr/>
            <p:nvPr/>
          </p:nvSpPr>
          <p:spPr>
            <a:xfrm>
              <a:off x="2843128" y="4708985"/>
              <a:ext cx="9527816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รหัสลำลอง (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Pseudocode)</a:t>
              </a:r>
            </a:p>
          </p:txBody>
        </p:sp>
      </p:grpSp>
      <p:grpSp>
        <p:nvGrpSpPr>
          <p:cNvPr id="38" name="กลุ่ม 2">
            <a:extLst>
              <a:ext uri="{FF2B5EF4-FFF2-40B4-BE49-F238E27FC236}">
                <a16:creationId xmlns:a16="http://schemas.microsoft.com/office/drawing/2014/main" id="{AC7A15DB-6E9B-4311-9C51-6CB12E8C9B90}"/>
              </a:ext>
            </a:extLst>
          </p:cNvPr>
          <p:cNvGrpSpPr/>
          <p:nvPr/>
        </p:nvGrpSpPr>
        <p:grpSpPr>
          <a:xfrm>
            <a:off x="1553696" y="3241869"/>
            <a:ext cx="7891723" cy="686710"/>
            <a:chOff x="2110200" y="3860611"/>
            <a:chExt cx="8623351" cy="750374"/>
          </a:xfrm>
        </p:grpSpPr>
        <p:sp>
          <p:nvSpPr>
            <p:cNvPr id="39" name="Rectangle: Rounded Corners 24">
              <a:extLst>
                <a:ext uri="{FF2B5EF4-FFF2-40B4-BE49-F238E27FC236}">
                  <a16:creationId xmlns:a16="http://schemas.microsoft.com/office/drawing/2014/main" id="{D0EF24D6-840F-41DC-8A04-ACD5B92C15E3}"/>
                </a:ext>
              </a:extLst>
            </p:cNvPr>
            <p:cNvSpPr/>
            <p:nvPr/>
          </p:nvSpPr>
          <p:spPr>
            <a:xfrm>
              <a:off x="2110200" y="3908027"/>
              <a:ext cx="8623351" cy="60325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40" name="Rectangle: Rounded Corners 93">
              <a:extLst>
                <a:ext uri="{FF2B5EF4-FFF2-40B4-BE49-F238E27FC236}">
                  <a16:creationId xmlns:a16="http://schemas.microsoft.com/office/drawing/2014/main" id="{527E166A-F12A-43A3-B6BF-8DC3F216960C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chemeClr val="tx1"/>
                </a:solidFill>
              </a:endParaRPr>
            </a:p>
          </p:txBody>
        </p:sp>
        <p:sp>
          <p:nvSpPr>
            <p:cNvPr id="41" name="Rectangle 94">
              <a:extLst>
                <a:ext uri="{FF2B5EF4-FFF2-40B4-BE49-F238E27FC236}">
                  <a16:creationId xmlns:a16="http://schemas.microsoft.com/office/drawing/2014/main" id="{895227A3-13CA-4AFD-AEFA-E8871BE9A314}"/>
                </a:ext>
              </a:extLst>
            </p:cNvPr>
            <p:cNvSpPr/>
            <p:nvPr/>
          </p:nvSpPr>
          <p:spPr>
            <a:xfrm>
              <a:off x="2216976" y="3860611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2" name="Rectangle 30">
              <a:extLst>
                <a:ext uri="{FF2B5EF4-FFF2-40B4-BE49-F238E27FC236}">
                  <a16:creationId xmlns:a16="http://schemas.microsoft.com/office/drawing/2014/main" id="{78F84B11-9EA0-4927-8AF4-A284D6DECF6D}"/>
                </a:ext>
              </a:extLst>
            </p:cNvPr>
            <p:cNvSpPr/>
            <p:nvPr/>
          </p:nvSpPr>
          <p:spPr>
            <a:xfrm>
              <a:off x="2830212" y="3894505"/>
              <a:ext cx="70407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ผังงาน (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Flowchart)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389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83356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8335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07407E-6 L 2.91667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>
            <a:extLst>
              <a:ext uri="{FF2B5EF4-FFF2-40B4-BE49-F238E27FC236}">
                <a16:creationId xmlns:a16="http://schemas.microsoft.com/office/drawing/2014/main" id="{58F9124C-6991-44B5-9A77-575DED589C21}"/>
              </a:ext>
            </a:extLst>
          </p:cNvPr>
          <p:cNvGrpSpPr/>
          <p:nvPr/>
        </p:nvGrpSpPr>
        <p:grpSpPr>
          <a:xfrm>
            <a:off x="1496547" y="2472326"/>
            <a:ext cx="4594147" cy="758107"/>
            <a:chOff x="1501852" y="2472326"/>
            <a:chExt cx="4594147" cy="758107"/>
          </a:xfrm>
        </p:grpSpPr>
        <p:grpSp>
          <p:nvGrpSpPr>
            <p:cNvPr id="60" name="กลุ่ม 4ผิด">
              <a:extLst>
                <a:ext uri="{FF2B5EF4-FFF2-40B4-BE49-F238E27FC236}">
                  <a16:creationId xmlns:a16="http://schemas.microsoft.com/office/drawing/2014/main" id="{2DB2479F-3ADB-4736-AE3A-14B42006CBE3}"/>
                </a:ext>
              </a:extLst>
            </p:cNvPr>
            <p:cNvGrpSpPr/>
            <p:nvPr/>
          </p:nvGrpSpPr>
          <p:grpSpPr>
            <a:xfrm>
              <a:off x="1501852" y="2472326"/>
              <a:ext cx="4594147" cy="655691"/>
              <a:chOff x="2115663" y="3043316"/>
              <a:chExt cx="4600982" cy="716480"/>
            </a:xfrm>
          </p:grpSpPr>
          <p:sp>
            <p:nvSpPr>
              <p:cNvPr id="64" name="Rectangle: Rounded Corners 23">
                <a:extLst>
                  <a:ext uri="{FF2B5EF4-FFF2-40B4-BE49-F238E27FC236}">
                    <a16:creationId xmlns:a16="http://schemas.microsoft.com/office/drawing/2014/main" id="{AF392CBD-4361-4D54-A050-301559E10262}"/>
                  </a:ext>
                </a:extLst>
              </p:cNvPr>
              <p:cNvSpPr/>
              <p:nvPr/>
            </p:nvSpPr>
            <p:spPr>
              <a:xfrm>
                <a:off x="2115663" y="3104341"/>
                <a:ext cx="4600982" cy="596704"/>
              </a:xfrm>
              <a:prstGeom prst="roundRect">
                <a:avLst>
                  <a:gd name="adj" fmla="val 50000"/>
                </a:avLst>
              </a:prstGeom>
              <a:solidFill>
                <a:srgbClr val="FCD8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47" dirty="0"/>
              </a:p>
            </p:txBody>
          </p:sp>
          <p:sp>
            <p:nvSpPr>
              <p:cNvPr id="65" name="Rectangle: Rounded Corners 83">
                <a:extLst>
                  <a:ext uri="{FF2B5EF4-FFF2-40B4-BE49-F238E27FC236}">
                    <a16:creationId xmlns:a16="http://schemas.microsoft.com/office/drawing/2014/main" id="{FB47CFBB-2D42-4BFE-B0FB-1098C8BE47A4}"/>
                  </a:ext>
                </a:extLst>
              </p:cNvPr>
              <p:cNvSpPr/>
              <p:nvPr/>
            </p:nvSpPr>
            <p:spPr>
              <a:xfrm>
                <a:off x="2166504" y="3139590"/>
                <a:ext cx="456872" cy="503639"/>
              </a:xfrm>
              <a:prstGeom prst="roundRect">
                <a:avLst>
                  <a:gd name="adj" fmla="val 50000"/>
                </a:avLst>
              </a:prstGeom>
              <a:solidFill>
                <a:srgbClr val="ED1B2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47"/>
              </a:p>
            </p:txBody>
          </p:sp>
          <p:sp>
            <p:nvSpPr>
              <p:cNvPr id="66" name="Rectangle 88">
                <a:extLst>
                  <a:ext uri="{FF2B5EF4-FFF2-40B4-BE49-F238E27FC236}">
                    <a16:creationId xmlns:a16="http://schemas.microsoft.com/office/drawing/2014/main" id="{31153D3B-5A26-444F-9F90-C449DD0D6673}"/>
                  </a:ext>
                </a:extLst>
              </p:cNvPr>
              <p:cNvSpPr/>
              <p:nvPr/>
            </p:nvSpPr>
            <p:spPr>
              <a:xfrm>
                <a:off x="2194440" y="3043316"/>
                <a:ext cx="786062" cy="7164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661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1.</a:t>
                </a:r>
                <a:endParaRPr lang="en-US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61" name="แผนผังลำดับงาน: สิ้นสุด 11">
              <a:extLst>
                <a:ext uri="{FF2B5EF4-FFF2-40B4-BE49-F238E27FC236}">
                  <a16:creationId xmlns:a16="http://schemas.microsoft.com/office/drawing/2014/main" id="{57CBA179-D83C-48B8-B9FB-C8DFD44891A1}"/>
                </a:ext>
              </a:extLst>
            </p:cNvPr>
            <p:cNvSpPr/>
            <p:nvPr/>
          </p:nvSpPr>
          <p:spPr>
            <a:xfrm>
              <a:off x="2341883" y="2576780"/>
              <a:ext cx="1009226" cy="457793"/>
            </a:xfrm>
            <a:prstGeom prst="flowChartTermina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/>
            </a:p>
          </p:txBody>
        </p:sp>
        <p:sp>
          <p:nvSpPr>
            <p:cNvPr id="62" name="สี่เหลี่ยมผืนผ้า 5">
              <a:extLst>
                <a:ext uri="{FF2B5EF4-FFF2-40B4-BE49-F238E27FC236}">
                  <a16:creationId xmlns:a16="http://schemas.microsoft.com/office/drawing/2014/main" id="{D54EF9DB-77A8-45BE-BB46-63D5EC273057}"/>
                </a:ext>
              </a:extLst>
            </p:cNvPr>
            <p:cNvSpPr/>
            <p:nvPr/>
          </p:nvSpPr>
          <p:spPr>
            <a:xfrm>
              <a:off x="3702970" y="2559132"/>
              <a:ext cx="1009227" cy="45779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BA03831-A875-4BDC-B851-381A822D28CC}"/>
                </a:ext>
              </a:extLst>
            </p:cNvPr>
            <p:cNvSpPr txBox="1"/>
            <p:nvPr/>
          </p:nvSpPr>
          <p:spPr>
            <a:xfrm>
              <a:off x="3400620" y="2630397"/>
              <a:ext cx="252839" cy="60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3AC67E1C-A8DD-4BCC-BD36-09240EA0F316}"/>
              </a:ext>
            </a:extLst>
          </p:cNvPr>
          <p:cNvGrpSpPr/>
          <p:nvPr/>
        </p:nvGrpSpPr>
        <p:grpSpPr>
          <a:xfrm>
            <a:off x="1496547" y="3241871"/>
            <a:ext cx="4599453" cy="747505"/>
            <a:chOff x="1496546" y="3241871"/>
            <a:chExt cx="4599453" cy="747505"/>
          </a:xfrm>
        </p:grpSpPr>
        <p:grpSp>
          <p:nvGrpSpPr>
            <p:cNvPr id="68" name="กลุ่ม 2ผิด">
              <a:extLst>
                <a:ext uri="{FF2B5EF4-FFF2-40B4-BE49-F238E27FC236}">
                  <a16:creationId xmlns:a16="http://schemas.microsoft.com/office/drawing/2014/main" id="{4887B405-D1F0-4908-98F0-FCC610DED03C}"/>
                </a:ext>
              </a:extLst>
            </p:cNvPr>
            <p:cNvGrpSpPr/>
            <p:nvPr/>
          </p:nvGrpSpPr>
          <p:grpSpPr>
            <a:xfrm>
              <a:off x="1496546" y="3241871"/>
              <a:ext cx="4599453" cy="655692"/>
              <a:chOff x="2110200" y="3860611"/>
              <a:chExt cx="5025860" cy="716480"/>
            </a:xfrm>
          </p:grpSpPr>
          <p:sp>
            <p:nvSpPr>
              <p:cNvPr id="72" name="Rectangle: Rounded Corners 24">
                <a:extLst>
                  <a:ext uri="{FF2B5EF4-FFF2-40B4-BE49-F238E27FC236}">
                    <a16:creationId xmlns:a16="http://schemas.microsoft.com/office/drawing/2014/main" id="{9212A7F2-1FBB-41BD-BC3E-762723C3FCF1}"/>
                  </a:ext>
                </a:extLst>
              </p:cNvPr>
              <p:cNvSpPr/>
              <p:nvPr/>
            </p:nvSpPr>
            <p:spPr>
              <a:xfrm>
                <a:off x="2110200" y="3908027"/>
                <a:ext cx="5025860" cy="603255"/>
              </a:xfrm>
              <a:prstGeom prst="roundRect">
                <a:avLst>
                  <a:gd name="adj" fmla="val 50000"/>
                </a:avLst>
              </a:prstGeom>
              <a:solidFill>
                <a:srgbClr val="D5FF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47" dirty="0"/>
              </a:p>
            </p:txBody>
          </p:sp>
          <p:sp>
            <p:nvSpPr>
              <p:cNvPr id="73" name="Rectangle: Rounded Corners 93">
                <a:extLst>
                  <a:ext uri="{FF2B5EF4-FFF2-40B4-BE49-F238E27FC236}">
                    <a16:creationId xmlns:a16="http://schemas.microsoft.com/office/drawing/2014/main" id="{9E07C82C-F89D-453C-88C1-2FEDDB3169EC}"/>
                  </a:ext>
                </a:extLst>
              </p:cNvPr>
              <p:cNvSpPr/>
              <p:nvPr/>
            </p:nvSpPr>
            <p:spPr>
              <a:xfrm>
                <a:off x="2175277" y="3946888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00A65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47"/>
              </a:p>
            </p:txBody>
          </p:sp>
          <p:sp>
            <p:nvSpPr>
              <p:cNvPr id="74" name="Rectangle 94">
                <a:extLst>
                  <a:ext uri="{FF2B5EF4-FFF2-40B4-BE49-F238E27FC236}">
                    <a16:creationId xmlns:a16="http://schemas.microsoft.com/office/drawing/2014/main" id="{A3EA9966-555A-4BCC-AA08-AEDBA3E5F193}"/>
                  </a:ext>
                </a:extLst>
              </p:cNvPr>
              <p:cNvSpPr/>
              <p:nvPr/>
            </p:nvSpPr>
            <p:spPr>
              <a:xfrm>
                <a:off x="2216976" y="3860611"/>
                <a:ext cx="786062" cy="7164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661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2.</a:t>
                </a:r>
                <a:endParaRPr lang="en-US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69" name="แผนผังลำดับงาน: สิ้นสุด 11">
              <a:extLst>
                <a:ext uri="{FF2B5EF4-FFF2-40B4-BE49-F238E27FC236}">
                  <a16:creationId xmlns:a16="http://schemas.microsoft.com/office/drawing/2014/main" id="{81FDE677-78D2-446B-AAD6-4AB6556F4952}"/>
                </a:ext>
              </a:extLst>
            </p:cNvPr>
            <p:cNvSpPr/>
            <p:nvPr/>
          </p:nvSpPr>
          <p:spPr>
            <a:xfrm>
              <a:off x="2341883" y="3340818"/>
              <a:ext cx="1009226" cy="457793"/>
            </a:xfrm>
            <a:prstGeom prst="flowChartTermina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/>
            </a:p>
          </p:txBody>
        </p:sp>
        <p:sp>
          <p:nvSpPr>
            <p:cNvPr id="70" name="แผนผังลำดับงาน: สิ้นสุด 11">
              <a:extLst>
                <a:ext uri="{FF2B5EF4-FFF2-40B4-BE49-F238E27FC236}">
                  <a16:creationId xmlns:a16="http://schemas.microsoft.com/office/drawing/2014/main" id="{E5E9316A-5781-4F26-9C34-1AAE47BAC7E0}"/>
                </a:ext>
              </a:extLst>
            </p:cNvPr>
            <p:cNvSpPr/>
            <p:nvPr/>
          </p:nvSpPr>
          <p:spPr>
            <a:xfrm>
              <a:off x="3702970" y="3340817"/>
              <a:ext cx="1009226" cy="457793"/>
            </a:xfrm>
            <a:prstGeom prst="flowChartTermina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/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B757553-9FE1-499D-9903-77E3411A84B4}"/>
                </a:ext>
              </a:extLst>
            </p:cNvPr>
            <p:cNvSpPr txBox="1"/>
            <p:nvPr/>
          </p:nvSpPr>
          <p:spPr>
            <a:xfrm>
              <a:off x="3400619" y="3389340"/>
              <a:ext cx="252839" cy="60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6B88ABEE-0406-485B-A61B-8B44F85A0458}"/>
              </a:ext>
            </a:extLst>
          </p:cNvPr>
          <p:cNvGrpSpPr/>
          <p:nvPr/>
        </p:nvGrpSpPr>
        <p:grpSpPr>
          <a:xfrm>
            <a:off x="1496547" y="3964208"/>
            <a:ext cx="4599453" cy="733113"/>
            <a:chOff x="1506036" y="3964208"/>
            <a:chExt cx="4599453" cy="733113"/>
          </a:xfrm>
        </p:grpSpPr>
        <p:grpSp>
          <p:nvGrpSpPr>
            <p:cNvPr id="76" name="กลุ่ม 11ผิด">
              <a:extLst>
                <a:ext uri="{FF2B5EF4-FFF2-40B4-BE49-F238E27FC236}">
                  <a16:creationId xmlns:a16="http://schemas.microsoft.com/office/drawing/2014/main" id="{DEA6B4F0-CD9A-42C8-96CC-58318C9FD78A}"/>
                </a:ext>
              </a:extLst>
            </p:cNvPr>
            <p:cNvGrpSpPr/>
            <p:nvPr/>
          </p:nvGrpSpPr>
          <p:grpSpPr>
            <a:xfrm>
              <a:off x="1506036" y="3964208"/>
              <a:ext cx="4599453" cy="655692"/>
              <a:chOff x="2114613" y="4681481"/>
              <a:chExt cx="5025860" cy="716480"/>
            </a:xfrm>
          </p:grpSpPr>
          <p:sp>
            <p:nvSpPr>
              <p:cNvPr id="80" name="Rectangle: Rounded Corners 25">
                <a:extLst>
                  <a:ext uri="{FF2B5EF4-FFF2-40B4-BE49-F238E27FC236}">
                    <a16:creationId xmlns:a16="http://schemas.microsoft.com/office/drawing/2014/main" id="{258BAB9C-B0D6-42EC-A35B-377E02F96452}"/>
                  </a:ext>
                </a:extLst>
              </p:cNvPr>
              <p:cNvSpPr/>
              <p:nvPr/>
            </p:nvSpPr>
            <p:spPr>
              <a:xfrm>
                <a:off x="2114613" y="4727583"/>
                <a:ext cx="5025860" cy="592908"/>
              </a:xfrm>
              <a:prstGeom prst="roundRect">
                <a:avLst>
                  <a:gd name="adj" fmla="val 50000"/>
                </a:avLst>
              </a:prstGeom>
              <a:solidFill>
                <a:srgbClr val="FCD8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47" dirty="0"/>
              </a:p>
            </p:txBody>
          </p:sp>
          <p:sp>
            <p:nvSpPr>
              <p:cNvPr id="81" name="Rectangle: Rounded Corners 104">
                <a:extLst>
                  <a:ext uri="{FF2B5EF4-FFF2-40B4-BE49-F238E27FC236}">
                    <a16:creationId xmlns:a16="http://schemas.microsoft.com/office/drawing/2014/main" id="{50D4D84D-180E-4017-B073-5AAA8FE12F5B}"/>
                  </a:ext>
                </a:extLst>
              </p:cNvPr>
              <p:cNvSpPr/>
              <p:nvPr/>
            </p:nvSpPr>
            <p:spPr>
              <a:xfrm>
                <a:off x="2175277" y="4767754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ED1B2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47" dirty="0"/>
              </a:p>
            </p:txBody>
          </p:sp>
          <p:sp>
            <p:nvSpPr>
              <p:cNvPr id="83" name="Rectangle 107">
                <a:extLst>
                  <a:ext uri="{FF2B5EF4-FFF2-40B4-BE49-F238E27FC236}">
                    <a16:creationId xmlns:a16="http://schemas.microsoft.com/office/drawing/2014/main" id="{FCE1F019-4DB7-4F22-BEBD-A4DD715DE364}"/>
                  </a:ext>
                </a:extLst>
              </p:cNvPr>
              <p:cNvSpPr/>
              <p:nvPr/>
            </p:nvSpPr>
            <p:spPr>
              <a:xfrm>
                <a:off x="2216976" y="4681481"/>
                <a:ext cx="786062" cy="7164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661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3.</a:t>
                </a:r>
                <a:endParaRPr lang="en-US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77" name="สี่เหลี่ยมผืนผ้า 5">
              <a:extLst>
                <a:ext uri="{FF2B5EF4-FFF2-40B4-BE49-F238E27FC236}">
                  <a16:creationId xmlns:a16="http://schemas.microsoft.com/office/drawing/2014/main" id="{443EAAE0-6518-439C-8BE7-2232A771A40C}"/>
                </a:ext>
              </a:extLst>
            </p:cNvPr>
            <p:cNvSpPr/>
            <p:nvPr/>
          </p:nvSpPr>
          <p:spPr>
            <a:xfrm>
              <a:off x="2341882" y="4055727"/>
              <a:ext cx="1009227" cy="45779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/>
            </a:p>
          </p:txBody>
        </p:sp>
        <p:sp>
          <p:nvSpPr>
            <p:cNvPr id="78" name="แผนผังลำดับงาน: ตัวเชื่อมต่อ 9">
              <a:extLst>
                <a:ext uri="{FF2B5EF4-FFF2-40B4-BE49-F238E27FC236}">
                  <a16:creationId xmlns:a16="http://schemas.microsoft.com/office/drawing/2014/main" id="{F166CDA5-2261-460D-ADB3-B1A1C9906396}"/>
                </a:ext>
              </a:extLst>
            </p:cNvPr>
            <p:cNvSpPr/>
            <p:nvPr/>
          </p:nvSpPr>
          <p:spPr>
            <a:xfrm>
              <a:off x="3746566" y="4048138"/>
              <a:ext cx="452387" cy="452387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8013E11-89B3-4F8B-9843-5694AD58B667}"/>
                </a:ext>
              </a:extLst>
            </p:cNvPr>
            <p:cNvSpPr txBox="1"/>
            <p:nvPr/>
          </p:nvSpPr>
          <p:spPr>
            <a:xfrm>
              <a:off x="3422418" y="4097285"/>
              <a:ext cx="252839" cy="60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6C434B9F-2AC0-44BD-A7B1-9C0E93990459}"/>
              </a:ext>
            </a:extLst>
          </p:cNvPr>
          <p:cNvGrpSpPr/>
          <p:nvPr/>
        </p:nvGrpSpPr>
        <p:grpSpPr>
          <a:xfrm>
            <a:off x="1496547" y="4680145"/>
            <a:ext cx="4599454" cy="725011"/>
            <a:chOff x="1496546" y="4680145"/>
            <a:chExt cx="4599454" cy="725011"/>
          </a:xfrm>
        </p:grpSpPr>
        <p:grpSp>
          <p:nvGrpSpPr>
            <p:cNvPr id="85" name="กลุ่ม 107ผิด">
              <a:extLst>
                <a:ext uri="{FF2B5EF4-FFF2-40B4-BE49-F238E27FC236}">
                  <a16:creationId xmlns:a16="http://schemas.microsoft.com/office/drawing/2014/main" id="{2C8EF90D-F7F6-4842-941F-68DA25646E90}"/>
                </a:ext>
              </a:extLst>
            </p:cNvPr>
            <p:cNvGrpSpPr/>
            <p:nvPr/>
          </p:nvGrpSpPr>
          <p:grpSpPr>
            <a:xfrm>
              <a:off x="1496546" y="4680145"/>
              <a:ext cx="4599454" cy="655693"/>
              <a:chOff x="2110200" y="4663949"/>
              <a:chExt cx="5025861" cy="716480"/>
            </a:xfrm>
          </p:grpSpPr>
          <p:sp>
            <p:nvSpPr>
              <p:cNvPr id="89" name="Rectangle: Rounded Corners 25">
                <a:extLst>
                  <a:ext uri="{FF2B5EF4-FFF2-40B4-BE49-F238E27FC236}">
                    <a16:creationId xmlns:a16="http://schemas.microsoft.com/office/drawing/2014/main" id="{884D1B50-9E40-4F04-92B5-24AFA808B9D4}"/>
                  </a:ext>
                </a:extLst>
              </p:cNvPr>
              <p:cNvSpPr/>
              <p:nvPr/>
            </p:nvSpPr>
            <p:spPr>
              <a:xfrm>
                <a:off x="2110200" y="4716550"/>
                <a:ext cx="5025861" cy="592908"/>
              </a:xfrm>
              <a:prstGeom prst="roundRect">
                <a:avLst>
                  <a:gd name="adj" fmla="val 50000"/>
                </a:avLst>
              </a:prstGeom>
              <a:solidFill>
                <a:srgbClr val="FCD8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47" dirty="0"/>
              </a:p>
            </p:txBody>
          </p:sp>
          <p:sp>
            <p:nvSpPr>
              <p:cNvPr id="90" name="Rectangle: Rounded Corners 104">
                <a:extLst>
                  <a:ext uri="{FF2B5EF4-FFF2-40B4-BE49-F238E27FC236}">
                    <a16:creationId xmlns:a16="http://schemas.microsoft.com/office/drawing/2014/main" id="{5A6A29D4-1E52-41B9-BA50-80D7F2733638}"/>
                  </a:ext>
                </a:extLst>
              </p:cNvPr>
              <p:cNvSpPr/>
              <p:nvPr/>
            </p:nvSpPr>
            <p:spPr>
              <a:xfrm>
                <a:off x="2175277" y="4750226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ED1B2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47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Rectangle 107">
                <a:extLst>
                  <a:ext uri="{FF2B5EF4-FFF2-40B4-BE49-F238E27FC236}">
                    <a16:creationId xmlns:a16="http://schemas.microsoft.com/office/drawing/2014/main" id="{A7C9C941-4449-43CB-9FBC-6805B6C99F66}"/>
                  </a:ext>
                </a:extLst>
              </p:cNvPr>
              <p:cNvSpPr/>
              <p:nvPr/>
            </p:nvSpPr>
            <p:spPr>
              <a:xfrm>
                <a:off x="2216976" y="4663949"/>
                <a:ext cx="786062" cy="7164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661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4.</a:t>
                </a:r>
                <a:endParaRPr lang="en-US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86" name="แผนผังลำดับงาน: สิ้นสุด 11">
              <a:extLst>
                <a:ext uri="{FF2B5EF4-FFF2-40B4-BE49-F238E27FC236}">
                  <a16:creationId xmlns:a16="http://schemas.microsoft.com/office/drawing/2014/main" id="{E85D0DD8-BA0C-41D9-886F-07756CC19EA3}"/>
                </a:ext>
              </a:extLst>
            </p:cNvPr>
            <p:cNvSpPr/>
            <p:nvPr/>
          </p:nvSpPr>
          <p:spPr>
            <a:xfrm>
              <a:off x="3702970" y="4763832"/>
              <a:ext cx="1009226" cy="457793"/>
            </a:xfrm>
            <a:prstGeom prst="flowChartTermina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/>
            </a:p>
          </p:txBody>
        </p:sp>
        <p:sp>
          <p:nvSpPr>
            <p:cNvPr id="87" name="แผนผังลำดับงาน: ตัวเชื่อมต่อ 9">
              <a:extLst>
                <a:ext uri="{FF2B5EF4-FFF2-40B4-BE49-F238E27FC236}">
                  <a16:creationId xmlns:a16="http://schemas.microsoft.com/office/drawing/2014/main" id="{6705C66B-9609-4F48-B720-3AA10856386D}"/>
                </a:ext>
              </a:extLst>
            </p:cNvPr>
            <p:cNvSpPr/>
            <p:nvPr/>
          </p:nvSpPr>
          <p:spPr>
            <a:xfrm>
              <a:off x="2620301" y="4774670"/>
              <a:ext cx="452387" cy="452387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/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7E930C0C-7479-488C-9CBD-FDF33D2DB2CD}"/>
                </a:ext>
              </a:extLst>
            </p:cNvPr>
            <p:cNvSpPr txBox="1"/>
            <p:nvPr/>
          </p:nvSpPr>
          <p:spPr>
            <a:xfrm>
              <a:off x="3381331" y="4805120"/>
              <a:ext cx="252839" cy="60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5347" y="1624399"/>
            <a:ext cx="10739188" cy="655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850" algn="dec"/>
                <a:tab pos="340814" algn="l"/>
                <a:tab pos="568024" algn="l"/>
                <a:tab pos="795235" algn="l"/>
                <a:tab pos="3521752" algn="l"/>
                <a:tab pos="3748962" algn="l"/>
                <a:tab pos="3976172" algn="l"/>
              </a:tabLst>
            </a:pPr>
            <a:r>
              <a:rPr lang="en-US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8</a:t>
            </a:r>
            <a:r>
              <a:rPr lang="th-TH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  อัลกอริทึมแบบผังงานควรเริ่มต้นและสิ้นสุดด้วยสัญลักษณ์ใดตามลำดับ</a:t>
            </a:r>
          </a:p>
        </p:txBody>
      </p:sp>
      <p:pic>
        <p:nvPicPr>
          <p:cNvPr id="20" name="teacher guide">
            <a:extLst>
              <a:ext uri="{FF2B5EF4-FFF2-40B4-BE49-F238E27FC236}">
                <a16:creationId xmlns:a16="http://schemas.microsoft.com/office/drawing/2014/main" id="{F255D751-AC77-45C0-9EAE-BE806830D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998" y="6185020"/>
            <a:ext cx="1152149" cy="5303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2047" y="6198805"/>
            <a:ext cx="490398" cy="484029"/>
          </a:xfrm>
          <a:prstGeom prst="rect">
            <a:avLst/>
          </a:prstGeom>
        </p:spPr>
      </p:pic>
      <p:pic>
        <p:nvPicPr>
          <p:cNvPr id="21" name="ถัดไป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7358" y="6203149"/>
            <a:ext cx="932095" cy="48189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8775" y="21125"/>
            <a:ext cx="712433" cy="75059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DD460C0D-0BA4-43AA-89F1-76F39D69A530}"/>
              </a:ext>
            </a:extLst>
          </p:cNvPr>
          <p:cNvGrpSpPr/>
          <p:nvPr/>
        </p:nvGrpSpPr>
        <p:grpSpPr>
          <a:xfrm>
            <a:off x="1615546" y="7055095"/>
            <a:ext cx="8960912" cy="4307176"/>
            <a:chOff x="1615546" y="7055095"/>
            <a:chExt cx="8960912" cy="4307176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CF1239BF-E255-4FCD-A184-8D710502D784}"/>
                </a:ext>
              </a:extLst>
            </p:cNvPr>
            <p:cNvGrpSpPr/>
            <p:nvPr/>
          </p:nvGrpSpPr>
          <p:grpSpPr>
            <a:xfrm>
              <a:off x="1615546" y="7055095"/>
              <a:ext cx="8960912" cy="4307176"/>
              <a:chOff x="1542902" y="418729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556531B6-D773-4316-B62E-52E17B213C94}"/>
                  </a:ext>
                </a:extLst>
              </p:cNvPr>
              <p:cNvSpPr/>
              <p:nvPr/>
            </p:nvSpPr>
            <p:spPr>
              <a:xfrm>
                <a:off x="1542902" y="418729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86"/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EC20482D-C413-4407-AB25-5B988ABF83C2}"/>
                  </a:ext>
                </a:extLst>
              </p:cNvPr>
              <p:cNvSpPr/>
              <p:nvPr/>
            </p:nvSpPr>
            <p:spPr>
              <a:xfrm>
                <a:off x="1955373" y="4637361"/>
                <a:ext cx="8321334" cy="8317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361326" algn="l"/>
                    <a:tab pos="711608" algn="l"/>
                  </a:tabLst>
                </a:pPr>
                <a:r>
                  <a:rPr lang="th-TH" sz="2386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เฉลย ข้อ 2. </a:t>
                </a:r>
              </a:p>
              <a:p>
                <a:pPr>
                  <a:tabLst>
                    <a:tab pos="361326" algn="l"/>
                    <a:tab pos="711608" algn="l"/>
                  </a:tabLst>
                </a:pPr>
                <a:r>
                  <a:rPr lang="th-TH" sz="2386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การแสดงอัลกอริทึมโดยใช้ผังงาน ควรใช้สัญลักษณ์</a:t>
                </a:r>
                <a:r>
                  <a:rPr lang="en-US" sz="2386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     </a:t>
                </a:r>
                <a:r>
                  <a:rPr lang="th-TH" sz="2386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 </a:t>
                </a:r>
                <a:r>
                  <a:rPr lang="en-US" sz="2386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   </a:t>
                </a:r>
                <a:r>
                  <a:rPr lang="th-TH" sz="2386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ในการแสดงคำสั่งเริ่มต้นและสิ้นสุด</a:t>
                </a:r>
              </a:p>
            </p:txBody>
          </p:sp>
        </p:grpSp>
        <p:sp>
          <p:nvSpPr>
            <p:cNvPr id="140" name="แผนผังลำดับงาน: สิ้นสุด 11">
              <a:extLst>
                <a:ext uri="{FF2B5EF4-FFF2-40B4-BE49-F238E27FC236}">
                  <a16:creationId xmlns:a16="http://schemas.microsoft.com/office/drawing/2014/main" id="{8741D3F7-5028-4032-8EE7-A3A58E5EF876}"/>
                </a:ext>
              </a:extLst>
            </p:cNvPr>
            <p:cNvSpPr/>
            <p:nvPr/>
          </p:nvSpPr>
          <p:spPr>
            <a:xfrm>
              <a:off x="3318497" y="7534639"/>
              <a:ext cx="914400" cy="334472"/>
            </a:xfrm>
            <a:prstGeom prst="flowChartTermina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019" dirty="0"/>
                <a:t>     </a:t>
              </a:r>
              <a:endParaRPr lang="en-US" sz="3019" dirty="0"/>
            </a:p>
          </p:txBody>
        </p:sp>
        <p:sp>
          <p:nvSpPr>
            <p:cNvPr id="141" name="แผนผังลำดับงาน: สิ้นสุด 11">
              <a:extLst>
                <a:ext uri="{FF2B5EF4-FFF2-40B4-BE49-F238E27FC236}">
                  <a16:creationId xmlns:a16="http://schemas.microsoft.com/office/drawing/2014/main" id="{FD240339-1E94-4327-A749-5267F43A980B}"/>
                </a:ext>
              </a:extLst>
            </p:cNvPr>
            <p:cNvSpPr/>
            <p:nvPr/>
          </p:nvSpPr>
          <p:spPr>
            <a:xfrm>
              <a:off x="4501868" y="7534638"/>
              <a:ext cx="914400" cy="334472"/>
            </a:xfrm>
            <a:prstGeom prst="flowChartTermina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019" dirty="0"/>
                <a:t> </a:t>
              </a:r>
              <a:endParaRPr lang="en-US" sz="3019" dirty="0"/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20100215-2E81-42EA-93E6-6530F88EA80C}"/>
                </a:ext>
              </a:extLst>
            </p:cNvPr>
            <p:cNvSpPr txBox="1"/>
            <p:nvPr/>
          </p:nvSpPr>
          <p:spPr>
            <a:xfrm>
              <a:off x="4240076" y="7476282"/>
              <a:ext cx="252839" cy="60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</a:p>
          </p:txBody>
        </p:sp>
        <p:sp>
          <p:nvSpPr>
            <p:cNvPr id="143" name="แผนผังลำดับงาน: สิ้นสุด 11">
              <a:extLst>
                <a:ext uri="{FF2B5EF4-FFF2-40B4-BE49-F238E27FC236}">
                  <a16:creationId xmlns:a16="http://schemas.microsoft.com/office/drawing/2014/main" id="{57EACF63-7C7B-4D22-9857-C5F74A44E0C7}"/>
                </a:ext>
              </a:extLst>
            </p:cNvPr>
            <p:cNvSpPr/>
            <p:nvPr/>
          </p:nvSpPr>
          <p:spPr>
            <a:xfrm>
              <a:off x="6206177" y="7885187"/>
              <a:ext cx="914400" cy="334472"/>
            </a:xfrm>
            <a:prstGeom prst="flowChartTermina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/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874846"/>
            <a:ext cx="553311" cy="553311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54655B5E-226F-4E3C-856A-C7276B013CDA}"/>
              </a:ext>
            </a:extLst>
          </p:cNvPr>
          <p:cNvGrpSpPr/>
          <p:nvPr/>
        </p:nvGrpSpPr>
        <p:grpSpPr>
          <a:xfrm>
            <a:off x="1496547" y="2473006"/>
            <a:ext cx="4594147" cy="758107"/>
            <a:chOff x="1501852" y="2472326"/>
            <a:chExt cx="4594147" cy="758107"/>
          </a:xfrm>
        </p:grpSpPr>
        <p:grpSp>
          <p:nvGrpSpPr>
            <p:cNvPr id="25" name="กลุ่ม 4ผิด">
              <a:extLst>
                <a:ext uri="{FF2B5EF4-FFF2-40B4-BE49-F238E27FC236}">
                  <a16:creationId xmlns:a16="http://schemas.microsoft.com/office/drawing/2014/main" id="{57BC1785-5D5D-41D8-AAED-9AF4879DCA63}"/>
                </a:ext>
              </a:extLst>
            </p:cNvPr>
            <p:cNvGrpSpPr/>
            <p:nvPr/>
          </p:nvGrpSpPr>
          <p:grpSpPr>
            <a:xfrm>
              <a:off x="1501852" y="2472326"/>
              <a:ext cx="4594147" cy="655691"/>
              <a:chOff x="2115663" y="3043316"/>
              <a:chExt cx="4600982" cy="716480"/>
            </a:xfrm>
          </p:grpSpPr>
          <p:sp>
            <p:nvSpPr>
              <p:cNvPr id="30" name="Rectangle: Rounded Corners 23">
                <a:extLst>
                  <a:ext uri="{FF2B5EF4-FFF2-40B4-BE49-F238E27FC236}">
                    <a16:creationId xmlns:a16="http://schemas.microsoft.com/office/drawing/2014/main" id="{60B0E986-3FA6-42F9-8246-2A6B4E79BD43}"/>
                  </a:ext>
                </a:extLst>
              </p:cNvPr>
              <p:cNvSpPr/>
              <p:nvPr/>
            </p:nvSpPr>
            <p:spPr>
              <a:xfrm>
                <a:off x="2115663" y="3104341"/>
                <a:ext cx="4600982" cy="596704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47" dirty="0"/>
              </a:p>
            </p:txBody>
          </p:sp>
          <p:sp>
            <p:nvSpPr>
              <p:cNvPr id="31" name="Rectangle: Rounded Corners 83">
                <a:extLst>
                  <a:ext uri="{FF2B5EF4-FFF2-40B4-BE49-F238E27FC236}">
                    <a16:creationId xmlns:a16="http://schemas.microsoft.com/office/drawing/2014/main" id="{E5853CD2-E617-402C-A141-FF3F859826AD}"/>
                  </a:ext>
                </a:extLst>
              </p:cNvPr>
              <p:cNvSpPr/>
              <p:nvPr/>
            </p:nvSpPr>
            <p:spPr>
              <a:xfrm>
                <a:off x="2166504" y="3139590"/>
                <a:ext cx="456872" cy="503639"/>
              </a:xfrm>
              <a:prstGeom prst="roundRect">
                <a:avLst>
                  <a:gd name="adj" fmla="val 50000"/>
                </a:avLst>
              </a:prstGeom>
              <a:solidFill>
                <a:srgbClr val="D9D9D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47" dirty="0"/>
              </a:p>
            </p:txBody>
          </p:sp>
          <p:sp>
            <p:nvSpPr>
              <p:cNvPr id="32" name="Rectangle 88">
                <a:extLst>
                  <a:ext uri="{FF2B5EF4-FFF2-40B4-BE49-F238E27FC236}">
                    <a16:creationId xmlns:a16="http://schemas.microsoft.com/office/drawing/2014/main" id="{70A58698-3C78-4D87-9E06-268A328B2436}"/>
                  </a:ext>
                </a:extLst>
              </p:cNvPr>
              <p:cNvSpPr/>
              <p:nvPr/>
            </p:nvSpPr>
            <p:spPr>
              <a:xfrm>
                <a:off x="2194440" y="3043316"/>
                <a:ext cx="786062" cy="7164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661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1.</a:t>
                </a:r>
                <a:endPara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26" name="แผนผังลำดับงาน: สิ้นสุด 11">
              <a:extLst>
                <a:ext uri="{FF2B5EF4-FFF2-40B4-BE49-F238E27FC236}">
                  <a16:creationId xmlns:a16="http://schemas.microsoft.com/office/drawing/2014/main" id="{A064967D-6BAC-48BB-9600-6C6DD7582766}"/>
                </a:ext>
              </a:extLst>
            </p:cNvPr>
            <p:cNvSpPr/>
            <p:nvPr/>
          </p:nvSpPr>
          <p:spPr>
            <a:xfrm>
              <a:off x="2341883" y="2576780"/>
              <a:ext cx="1009226" cy="457793"/>
            </a:xfrm>
            <a:prstGeom prst="flowChartTermina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/>
            </a:p>
          </p:txBody>
        </p:sp>
        <p:sp>
          <p:nvSpPr>
            <p:cNvPr id="28" name="สี่เหลี่ยมผืนผ้า 5">
              <a:extLst>
                <a:ext uri="{FF2B5EF4-FFF2-40B4-BE49-F238E27FC236}">
                  <a16:creationId xmlns:a16="http://schemas.microsoft.com/office/drawing/2014/main" id="{21BA3491-B695-4E08-B9A7-CF097B909096}"/>
                </a:ext>
              </a:extLst>
            </p:cNvPr>
            <p:cNvSpPr/>
            <p:nvPr/>
          </p:nvSpPr>
          <p:spPr>
            <a:xfrm>
              <a:off x="3702970" y="2559132"/>
              <a:ext cx="1009227" cy="45779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8E30BE5-9CFB-4FD8-BC6A-3EF16726797C}"/>
                </a:ext>
              </a:extLst>
            </p:cNvPr>
            <p:cNvSpPr txBox="1"/>
            <p:nvPr/>
          </p:nvSpPr>
          <p:spPr>
            <a:xfrm>
              <a:off x="3400620" y="2630397"/>
              <a:ext cx="252839" cy="60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FD951F2-CB5D-424A-8C9B-5C69CE4177DB}"/>
              </a:ext>
            </a:extLst>
          </p:cNvPr>
          <p:cNvGrpSpPr/>
          <p:nvPr/>
        </p:nvGrpSpPr>
        <p:grpSpPr>
          <a:xfrm>
            <a:off x="1496547" y="3242551"/>
            <a:ext cx="4599453" cy="747505"/>
            <a:chOff x="1496546" y="3241871"/>
            <a:chExt cx="4599453" cy="747505"/>
          </a:xfrm>
        </p:grpSpPr>
        <p:grpSp>
          <p:nvGrpSpPr>
            <p:cNvPr id="34" name="กลุ่ม 2ผิด">
              <a:extLst>
                <a:ext uri="{FF2B5EF4-FFF2-40B4-BE49-F238E27FC236}">
                  <a16:creationId xmlns:a16="http://schemas.microsoft.com/office/drawing/2014/main" id="{242B9F90-8DD5-4EDF-807D-E868C887AB41}"/>
                </a:ext>
              </a:extLst>
            </p:cNvPr>
            <p:cNvGrpSpPr/>
            <p:nvPr/>
          </p:nvGrpSpPr>
          <p:grpSpPr>
            <a:xfrm>
              <a:off x="1496546" y="3241871"/>
              <a:ext cx="4599453" cy="655692"/>
              <a:chOff x="2110200" y="3860611"/>
              <a:chExt cx="5025860" cy="716480"/>
            </a:xfrm>
          </p:grpSpPr>
          <p:sp>
            <p:nvSpPr>
              <p:cNvPr id="38" name="Rectangle: Rounded Corners 24">
                <a:extLst>
                  <a:ext uri="{FF2B5EF4-FFF2-40B4-BE49-F238E27FC236}">
                    <a16:creationId xmlns:a16="http://schemas.microsoft.com/office/drawing/2014/main" id="{5FA6247C-5CF3-47C0-8D7A-96ADEA68950C}"/>
                  </a:ext>
                </a:extLst>
              </p:cNvPr>
              <p:cNvSpPr/>
              <p:nvPr/>
            </p:nvSpPr>
            <p:spPr>
              <a:xfrm>
                <a:off x="2110200" y="3908027"/>
                <a:ext cx="5025860" cy="603255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47" dirty="0"/>
              </a:p>
            </p:txBody>
          </p:sp>
          <p:sp>
            <p:nvSpPr>
              <p:cNvPr id="39" name="Rectangle: Rounded Corners 93">
                <a:extLst>
                  <a:ext uri="{FF2B5EF4-FFF2-40B4-BE49-F238E27FC236}">
                    <a16:creationId xmlns:a16="http://schemas.microsoft.com/office/drawing/2014/main" id="{61540C0E-F458-4754-A4AE-20636183DEE6}"/>
                  </a:ext>
                </a:extLst>
              </p:cNvPr>
              <p:cNvSpPr/>
              <p:nvPr/>
            </p:nvSpPr>
            <p:spPr>
              <a:xfrm>
                <a:off x="2175277" y="3946888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D9D9D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47"/>
              </a:p>
            </p:txBody>
          </p:sp>
          <p:sp>
            <p:nvSpPr>
              <p:cNvPr id="40" name="Rectangle 94">
                <a:extLst>
                  <a:ext uri="{FF2B5EF4-FFF2-40B4-BE49-F238E27FC236}">
                    <a16:creationId xmlns:a16="http://schemas.microsoft.com/office/drawing/2014/main" id="{DCFA417A-7AB5-4504-BFF8-B4C8286C13DE}"/>
                  </a:ext>
                </a:extLst>
              </p:cNvPr>
              <p:cNvSpPr/>
              <p:nvPr/>
            </p:nvSpPr>
            <p:spPr>
              <a:xfrm>
                <a:off x="2216976" y="3860611"/>
                <a:ext cx="786062" cy="7164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661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2.</a:t>
                </a:r>
                <a:endPara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35" name="แผนผังลำดับงาน: สิ้นสุด 11">
              <a:extLst>
                <a:ext uri="{FF2B5EF4-FFF2-40B4-BE49-F238E27FC236}">
                  <a16:creationId xmlns:a16="http://schemas.microsoft.com/office/drawing/2014/main" id="{16DD3EEB-C46F-4839-ACCC-C0DE9C53E302}"/>
                </a:ext>
              </a:extLst>
            </p:cNvPr>
            <p:cNvSpPr/>
            <p:nvPr/>
          </p:nvSpPr>
          <p:spPr>
            <a:xfrm>
              <a:off x="2341883" y="3340818"/>
              <a:ext cx="1009226" cy="457793"/>
            </a:xfrm>
            <a:prstGeom prst="flowChartTermina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/>
            </a:p>
          </p:txBody>
        </p:sp>
        <p:sp>
          <p:nvSpPr>
            <p:cNvPr id="36" name="แผนผังลำดับงาน: สิ้นสุด 11">
              <a:extLst>
                <a:ext uri="{FF2B5EF4-FFF2-40B4-BE49-F238E27FC236}">
                  <a16:creationId xmlns:a16="http://schemas.microsoft.com/office/drawing/2014/main" id="{693EBCAD-3173-445E-8CBF-4532287E21B9}"/>
                </a:ext>
              </a:extLst>
            </p:cNvPr>
            <p:cNvSpPr/>
            <p:nvPr/>
          </p:nvSpPr>
          <p:spPr>
            <a:xfrm>
              <a:off x="3702970" y="3340817"/>
              <a:ext cx="1009226" cy="457793"/>
            </a:xfrm>
            <a:prstGeom prst="flowChartTermina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4585750-5479-4361-A53C-5E3379CB0FB3}"/>
                </a:ext>
              </a:extLst>
            </p:cNvPr>
            <p:cNvSpPr txBox="1"/>
            <p:nvPr/>
          </p:nvSpPr>
          <p:spPr>
            <a:xfrm>
              <a:off x="3400619" y="3389340"/>
              <a:ext cx="252839" cy="60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E987024-1B7A-47CA-9EDD-47069EE12701}"/>
              </a:ext>
            </a:extLst>
          </p:cNvPr>
          <p:cNvGrpSpPr/>
          <p:nvPr/>
        </p:nvGrpSpPr>
        <p:grpSpPr>
          <a:xfrm>
            <a:off x="1496547" y="3964888"/>
            <a:ext cx="4599453" cy="733113"/>
            <a:chOff x="1506036" y="3964208"/>
            <a:chExt cx="4599453" cy="733113"/>
          </a:xfrm>
        </p:grpSpPr>
        <p:grpSp>
          <p:nvGrpSpPr>
            <p:cNvPr id="42" name="กลุ่ม 11ผิด">
              <a:extLst>
                <a:ext uri="{FF2B5EF4-FFF2-40B4-BE49-F238E27FC236}">
                  <a16:creationId xmlns:a16="http://schemas.microsoft.com/office/drawing/2014/main" id="{AB671BE4-A63D-4E97-AB1F-0169C8D869D9}"/>
                </a:ext>
              </a:extLst>
            </p:cNvPr>
            <p:cNvGrpSpPr/>
            <p:nvPr/>
          </p:nvGrpSpPr>
          <p:grpSpPr>
            <a:xfrm>
              <a:off x="1506036" y="3964208"/>
              <a:ext cx="4599453" cy="655692"/>
              <a:chOff x="2114613" y="4681481"/>
              <a:chExt cx="5025860" cy="716480"/>
            </a:xfrm>
          </p:grpSpPr>
          <p:sp>
            <p:nvSpPr>
              <p:cNvPr id="46" name="Rectangle: Rounded Corners 25">
                <a:extLst>
                  <a:ext uri="{FF2B5EF4-FFF2-40B4-BE49-F238E27FC236}">
                    <a16:creationId xmlns:a16="http://schemas.microsoft.com/office/drawing/2014/main" id="{E4589573-A778-47DB-A6DE-0F2689DDEFBB}"/>
                  </a:ext>
                </a:extLst>
              </p:cNvPr>
              <p:cNvSpPr/>
              <p:nvPr/>
            </p:nvSpPr>
            <p:spPr>
              <a:xfrm>
                <a:off x="2114613" y="4727583"/>
                <a:ext cx="5025860" cy="592908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47" dirty="0"/>
              </a:p>
            </p:txBody>
          </p:sp>
          <p:sp>
            <p:nvSpPr>
              <p:cNvPr id="47" name="Rectangle: Rounded Corners 104">
                <a:extLst>
                  <a:ext uri="{FF2B5EF4-FFF2-40B4-BE49-F238E27FC236}">
                    <a16:creationId xmlns:a16="http://schemas.microsoft.com/office/drawing/2014/main" id="{7A955C53-CCDE-4C74-A0F7-39B3D8877BBB}"/>
                  </a:ext>
                </a:extLst>
              </p:cNvPr>
              <p:cNvSpPr/>
              <p:nvPr/>
            </p:nvSpPr>
            <p:spPr>
              <a:xfrm>
                <a:off x="2175277" y="4767754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D9D9D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47" dirty="0"/>
              </a:p>
            </p:txBody>
          </p:sp>
          <p:sp>
            <p:nvSpPr>
              <p:cNvPr id="48" name="Rectangle 107">
                <a:extLst>
                  <a:ext uri="{FF2B5EF4-FFF2-40B4-BE49-F238E27FC236}">
                    <a16:creationId xmlns:a16="http://schemas.microsoft.com/office/drawing/2014/main" id="{7D49AC23-4769-4EC2-9D0A-E0FA2932A3A4}"/>
                  </a:ext>
                </a:extLst>
              </p:cNvPr>
              <p:cNvSpPr/>
              <p:nvPr/>
            </p:nvSpPr>
            <p:spPr>
              <a:xfrm>
                <a:off x="2216976" y="4681481"/>
                <a:ext cx="786062" cy="7164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661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3.</a:t>
                </a:r>
                <a:endPara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43" name="สี่เหลี่ยมผืนผ้า 5">
              <a:extLst>
                <a:ext uri="{FF2B5EF4-FFF2-40B4-BE49-F238E27FC236}">
                  <a16:creationId xmlns:a16="http://schemas.microsoft.com/office/drawing/2014/main" id="{CDDB4068-D081-457A-B1C8-A992FC50A0A7}"/>
                </a:ext>
              </a:extLst>
            </p:cNvPr>
            <p:cNvSpPr/>
            <p:nvPr/>
          </p:nvSpPr>
          <p:spPr>
            <a:xfrm>
              <a:off x="2341882" y="4055727"/>
              <a:ext cx="1009227" cy="45779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/>
            </a:p>
          </p:txBody>
        </p:sp>
        <p:sp>
          <p:nvSpPr>
            <p:cNvPr id="44" name="แผนผังลำดับงาน: ตัวเชื่อมต่อ 9">
              <a:extLst>
                <a:ext uri="{FF2B5EF4-FFF2-40B4-BE49-F238E27FC236}">
                  <a16:creationId xmlns:a16="http://schemas.microsoft.com/office/drawing/2014/main" id="{53A8101B-456C-48D4-BB42-CE7183460C43}"/>
                </a:ext>
              </a:extLst>
            </p:cNvPr>
            <p:cNvSpPr/>
            <p:nvPr/>
          </p:nvSpPr>
          <p:spPr>
            <a:xfrm>
              <a:off x="3746566" y="4048138"/>
              <a:ext cx="452387" cy="452387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2789A91-E847-4994-AAB8-C97359BCD4FC}"/>
                </a:ext>
              </a:extLst>
            </p:cNvPr>
            <p:cNvSpPr txBox="1"/>
            <p:nvPr/>
          </p:nvSpPr>
          <p:spPr>
            <a:xfrm>
              <a:off x="3422418" y="4097285"/>
              <a:ext cx="252839" cy="60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3F516C7D-B606-4104-B62D-2E195A3A160D}"/>
              </a:ext>
            </a:extLst>
          </p:cNvPr>
          <p:cNvGrpSpPr/>
          <p:nvPr/>
        </p:nvGrpSpPr>
        <p:grpSpPr>
          <a:xfrm>
            <a:off x="1496547" y="4680825"/>
            <a:ext cx="4599454" cy="725011"/>
            <a:chOff x="1496546" y="4680145"/>
            <a:chExt cx="4599454" cy="725011"/>
          </a:xfrm>
        </p:grpSpPr>
        <p:grpSp>
          <p:nvGrpSpPr>
            <p:cNvPr id="52" name="กลุ่ม 107ผิด">
              <a:extLst>
                <a:ext uri="{FF2B5EF4-FFF2-40B4-BE49-F238E27FC236}">
                  <a16:creationId xmlns:a16="http://schemas.microsoft.com/office/drawing/2014/main" id="{19FACDA7-E42D-45C8-92F4-0959DAD0D7F5}"/>
                </a:ext>
              </a:extLst>
            </p:cNvPr>
            <p:cNvGrpSpPr/>
            <p:nvPr/>
          </p:nvGrpSpPr>
          <p:grpSpPr>
            <a:xfrm>
              <a:off x="1496546" y="4680145"/>
              <a:ext cx="4599454" cy="655693"/>
              <a:chOff x="2110200" y="4663949"/>
              <a:chExt cx="5025861" cy="716480"/>
            </a:xfrm>
          </p:grpSpPr>
          <p:sp>
            <p:nvSpPr>
              <p:cNvPr id="56" name="Rectangle: Rounded Corners 25">
                <a:extLst>
                  <a:ext uri="{FF2B5EF4-FFF2-40B4-BE49-F238E27FC236}">
                    <a16:creationId xmlns:a16="http://schemas.microsoft.com/office/drawing/2014/main" id="{9711D4AA-8670-4713-A613-27ABD3CAF368}"/>
                  </a:ext>
                </a:extLst>
              </p:cNvPr>
              <p:cNvSpPr/>
              <p:nvPr/>
            </p:nvSpPr>
            <p:spPr>
              <a:xfrm>
                <a:off x="2110200" y="4716550"/>
                <a:ext cx="5025861" cy="592908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47" dirty="0"/>
              </a:p>
            </p:txBody>
          </p:sp>
          <p:sp>
            <p:nvSpPr>
              <p:cNvPr id="57" name="Rectangle: Rounded Corners 104">
                <a:extLst>
                  <a:ext uri="{FF2B5EF4-FFF2-40B4-BE49-F238E27FC236}">
                    <a16:creationId xmlns:a16="http://schemas.microsoft.com/office/drawing/2014/main" id="{6AC5B2EF-C19A-4E12-821E-C9737D6C52DD}"/>
                  </a:ext>
                </a:extLst>
              </p:cNvPr>
              <p:cNvSpPr/>
              <p:nvPr/>
            </p:nvSpPr>
            <p:spPr>
              <a:xfrm>
                <a:off x="2175277" y="4750226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D9D9D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47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" name="Rectangle 107">
                <a:extLst>
                  <a:ext uri="{FF2B5EF4-FFF2-40B4-BE49-F238E27FC236}">
                    <a16:creationId xmlns:a16="http://schemas.microsoft.com/office/drawing/2014/main" id="{159987CE-F389-4937-8BDA-1DBFA1117485}"/>
                  </a:ext>
                </a:extLst>
              </p:cNvPr>
              <p:cNvSpPr/>
              <p:nvPr/>
            </p:nvSpPr>
            <p:spPr>
              <a:xfrm>
                <a:off x="2216976" y="4663949"/>
                <a:ext cx="786062" cy="7164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661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4.</a:t>
                </a:r>
                <a:endPara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53" name="แผนผังลำดับงาน: สิ้นสุด 11">
              <a:extLst>
                <a:ext uri="{FF2B5EF4-FFF2-40B4-BE49-F238E27FC236}">
                  <a16:creationId xmlns:a16="http://schemas.microsoft.com/office/drawing/2014/main" id="{DE4D5A3D-9AA3-4A69-8C5F-69CB114A328A}"/>
                </a:ext>
              </a:extLst>
            </p:cNvPr>
            <p:cNvSpPr/>
            <p:nvPr/>
          </p:nvSpPr>
          <p:spPr>
            <a:xfrm>
              <a:off x="3702970" y="4763832"/>
              <a:ext cx="1009226" cy="457793"/>
            </a:xfrm>
            <a:prstGeom prst="flowChartTermina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/>
            </a:p>
          </p:txBody>
        </p:sp>
        <p:sp>
          <p:nvSpPr>
            <p:cNvPr id="54" name="แผนผังลำดับงาน: ตัวเชื่อมต่อ 9">
              <a:extLst>
                <a:ext uri="{FF2B5EF4-FFF2-40B4-BE49-F238E27FC236}">
                  <a16:creationId xmlns:a16="http://schemas.microsoft.com/office/drawing/2014/main" id="{EFAF6EF7-95DE-4D9A-8582-752BB58CE131}"/>
                </a:ext>
              </a:extLst>
            </p:cNvPr>
            <p:cNvSpPr/>
            <p:nvPr/>
          </p:nvSpPr>
          <p:spPr>
            <a:xfrm>
              <a:off x="2620301" y="4774670"/>
              <a:ext cx="452387" cy="452387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19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C02AF9E-A605-4AC6-94D4-D95C9DE0CCBB}"/>
                </a:ext>
              </a:extLst>
            </p:cNvPr>
            <p:cNvSpPr txBox="1"/>
            <p:nvPr/>
          </p:nvSpPr>
          <p:spPr>
            <a:xfrm>
              <a:off x="3381331" y="4805120"/>
              <a:ext cx="252839" cy="60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115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-0.0013 -0.7756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3879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07407E-6 L -0.00651 -0.7800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-3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 -0.77569 L 2.25514E-17 4.44444E-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3879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51 -0.78009 L 2.91667E-6 -4.07407E-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" y="3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กลุ่ม 107ผิด">
            <a:extLst>
              <a:ext uri="{FF2B5EF4-FFF2-40B4-BE49-F238E27FC236}">
                <a16:creationId xmlns:a16="http://schemas.microsoft.com/office/drawing/2014/main" id="{2029A109-9808-4FC8-9536-5287BA8A4031}"/>
              </a:ext>
            </a:extLst>
          </p:cNvPr>
          <p:cNvGrpSpPr/>
          <p:nvPr/>
        </p:nvGrpSpPr>
        <p:grpSpPr>
          <a:xfrm>
            <a:off x="1521946" y="4680146"/>
            <a:ext cx="9990039" cy="674528"/>
            <a:chOff x="2110200" y="4663949"/>
            <a:chExt cx="10916198" cy="737061"/>
          </a:xfrm>
        </p:grpSpPr>
        <p:sp>
          <p:nvSpPr>
            <p:cNvPr id="44" name="Rectangle: Rounded Corners 25">
              <a:extLst>
                <a:ext uri="{FF2B5EF4-FFF2-40B4-BE49-F238E27FC236}">
                  <a16:creationId xmlns:a16="http://schemas.microsoft.com/office/drawing/2014/main" id="{F34834C6-A34D-418B-B64A-C9284CB2BEB4}"/>
                </a:ext>
              </a:extLst>
            </p:cNvPr>
            <p:cNvSpPr/>
            <p:nvPr/>
          </p:nvSpPr>
          <p:spPr>
            <a:xfrm>
              <a:off x="2110200" y="4716550"/>
              <a:ext cx="8612980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45" name="Rectangle: Rounded Corners 104">
              <a:extLst>
                <a:ext uri="{FF2B5EF4-FFF2-40B4-BE49-F238E27FC236}">
                  <a16:creationId xmlns:a16="http://schemas.microsoft.com/office/drawing/2014/main" id="{1797B798-8F67-4CB7-9870-58531CF04526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chemeClr val="bg1"/>
                </a:solidFill>
              </a:endParaRPr>
            </a:p>
          </p:txBody>
        </p:sp>
        <p:sp>
          <p:nvSpPr>
            <p:cNvPr id="46" name="Rectangle 107">
              <a:extLst>
                <a:ext uri="{FF2B5EF4-FFF2-40B4-BE49-F238E27FC236}">
                  <a16:creationId xmlns:a16="http://schemas.microsoft.com/office/drawing/2014/main" id="{3FA7C965-6483-461D-9E16-4C0F35E9C07C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31">
              <a:extLst>
                <a:ext uri="{FF2B5EF4-FFF2-40B4-BE49-F238E27FC236}">
                  <a16:creationId xmlns:a16="http://schemas.microsoft.com/office/drawing/2014/main" id="{5DDE0733-4BB9-4E15-AC5A-F797AF12AECA}"/>
                </a:ext>
              </a:extLst>
            </p:cNvPr>
            <p:cNvSpPr/>
            <p:nvPr/>
          </p:nvSpPr>
          <p:spPr>
            <a:xfrm>
              <a:off x="2855498" y="4684530"/>
              <a:ext cx="10170900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การออกแบบโปรแกรม	</a:t>
              </a:r>
            </a:p>
          </p:txBody>
        </p:sp>
      </p:grpSp>
      <p:grpSp>
        <p:nvGrpSpPr>
          <p:cNvPr id="48" name="กลุ่ม 11ผิด">
            <a:extLst>
              <a:ext uri="{FF2B5EF4-FFF2-40B4-BE49-F238E27FC236}">
                <a16:creationId xmlns:a16="http://schemas.microsoft.com/office/drawing/2014/main" id="{3465593E-525E-4D2B-9E47-37E1433C3000}"/>
              </a:ext>
            </a:extLst>
          </p:cNvPr>
          <p:cNvGrpSpPr/>
          <p:nvPr/>
        </p:nvGrpSpPr>
        <p:grpSpPr>
          <a:xfrm>
            <a:off x="1521946" y="3964211"/>
            <a:ext cx="9386156" cy="680863"/>
            <a:chOff x="2114614" y="4681481"/>
            <a:chExt cx="10256330" cy="743984"/>
          </a:xfrm>
        </p:grpSpPr>
        <p:sp>
          <p:nvSpPr>
            <p:cNvPr id="49" name="Rectangle: Rounded Corners 25">
              <a:extLst>
                <a:ext uri="{FF2B5EF4-FFF2-40B4-BE49-F238E27FC236}">
                  <a16:creationId xmlns:a16="http://schemas.microsoft.com/office/drawing/2014/main" id="{70A9487F-8EC1-4662-9308-3C5E7A0BA221}"/>
                </a:ext>
              </a:extLst>
            </p:cNvPr>
            <p:cNvSpPr/>
            <p:nvPr/>
          </p:nvSpPr>
          <p:spPr>
            <a:xfrm>
              <a:off x="2114614" y="4727583"/>
              <a:ext cx="861298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52" name="Rectangle: Rounded Corners 104">
              <a:extLst>
                <a:ext uri="{FF2B5EF4-FFF2-40B4-BE49-F238E27FC236}">
                  <a16:creationId xmlns:a16="http://schemas.microsoft.com/office/drawing/2014/main" id="{455AD82F-0B95-4C71-81E5-AC41245C78A9}"/>
                </a:ext>
              </a:extLst>
            </p:cNvPr>
            <p:cNvSpPr/>
            <p:nvPr/>
          </p:nvSpPr>
          <p:spPr>
            <a:xfrm>
              <a:off x="2175277" y="476775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53" name="Rectangle 107">
              <a:extLst>
                <a:ext uri="{FF2B5EF4-FFF2-40B4-BE49-F238E27FC236}">
                  <a16:creationId xmlns:a16="http://schemas.microsoft.com/office/drawing/2014/main" id="{C48EED98-6EBD-4CA1-B9F5-6397E21CCA7C}"/>
                </a:ext>
              </a:extLst>
            </p:cNvPr>
            <p:cNvSpPr/>
            <p:nvPr/>
          </p:nvSpPr>
          <p:spPr>
            <a:xfrm>
              <a:off x="2216976" y="4681481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 31">
              <a:extLst>
                <a:ext uri="{FF2B5EF4-FFF2-40B4-BE49-F238E27FC236}">
                  <a16:creationId xmlns:a16="http://schemas.microsoft.com/office/drawing/2014/main" id="{1FB9C688-7FDB-4975-9B66-F0479F4E1042}"/>
                </a:ext>
              </a:extLst>
            </p:cNvPr>
            <p:cNvSpPr/>
            <p:nvPr/>
          </p:nvSpPr>
          <p:spPr>
            <a:xfrm>
              <a:off x="2843128" y="4708985"/>
              <a:ext cx="9527816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การวิเคราะห์ระบบ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5" name="กลุ่ม 2ผิด">
            <a:extLst>
              <a:ext uri="{FF2B5EF4-FFF2-40B4-BE49-F238E27FC236}">
                <a16:creationId xmlns:a16="http://schemas.microsoft.com/office/drawing/2014/main" id="{E899FE6A-EBC7-4889-8B28-D8C26C1AD2E0}"/>
              </a:ext>
            </a:extLst>
          </p:cNvPr>
          <p:cNvGrpSpPr/>
          <p:nvPr/>
        </p:nvGrpSpPr>
        <p:grpSpPr>
          <a:xfrm>
            <a:off x="1521946" y="3241869"/>
            <a:ext cx="7891723" cy="686710"/>
            <a:chOff x="2110200" y="3860611"/>
            <a:chExt cx="8623351" cy="750374"/>
          </a:xfrm>
        </p:grpSpPr>
        <p:sp>
          <p:nvSpPr>
            <p:cNvPr id="56" name="Rectangle: Rounded Corners 24">
              <a:extLst>
                <a:ext uri="{FF2B5EF4-FFF2-40B4-BE49-F238E27FC236}">
                  <a16:creationId xmlns:a16="http://schemas.microsoft.com/office/drawing/2014/main" id="{0A040656-7003-4334-BBB0-B6C26BD05059}"/>
                </a:ext>
              </a:extLst>
            </p:cNvPr>
            <p:cNvSpPr/>
            <p:nvPr/>
          </p:nvSpPr>
          <p:spPr>
            <a:xfrm>
              <a:off x="2110200" y="3908027"/>
              <a:ext cx="8623351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57" name="Rectangle: Rounded Corners 93">
              <a:extLst>
                <a:ext uri="{FF2B5EF4-FFF2-40B4-BE49-F238E27FC236}">
                  <a16:creationId xmlns:a16="http://schemas.microsoft.com/office/drawing/2014/main" id="{A7302745-4A04-4B5C-A4B4-68E234EB8DDB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58" name="Rectangle 94">
              <a:extLst>
                <a:ext uri="{FF2B5EF4-FFF2-40B4-BE49-F238E27FC236}">
                  <a16:creationId xmlns:a16="http://schemas.microsoft.com/office/drawing/2014/main" id="{E6FAD669-07C0-4290-BB69-9344CB2D1DF6}"/>
                </a:ext>
              </a:extLst>
            </p:cNvPr>
            <p:cNvSpPr/>
            <p:nvPr/>
          </p:nvSpPr>
          <p:spPr>
            <a:xfrm>
              <a:off x="2216976" y="3860611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30">
              <a:extLst>
                <a:ext uri="{FF2B5EF4-FFF2-40B4-BE49-F238E27FC236}">
                  <a16:creationId xmlns:a16="http://schemas.microsoft.com/office/drawing/2014/main" id="{814722BF-918B-4410-87E5-1136B0B2F456}"/>
                </a:ext>
              </a:extLst>
            </p:cNvPr>
            <p:cNvSpPr/>
            <p:nvPr/>
          </p:nvSpPr>
          <p:spPr>
            <a:xfrm>
              <a:off x="2830212" y="3894505"/>
              <a:ext cx="70407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การเขียนโปรแกรม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0" name="กลุ่ม 4ผิด">
            <a:extLst>
              <a:ext uri="{FF2B5EF4-FFF2-40B4-BE49-F238E27FC236}">
                <a16:creationId xmlns:a16="http://schemas.microsoft.com/office/drawing/2014/main" id="{E0C5897B-63C2-43F8-BE1E-79FD3D78186A}"/>
              </a:ext>
            </a:extLst>
          </p:cNvPr>
          <p:cNvGrpSpPr/>
          <p:nvPr/>
        </p:nvGrpSpPr>
        <p:grpSpPr>
          <a:xfrm>
            <a:off x="1521946" y="2472325"/>
            <a:ext cx="8374138" cy="722659"/>
            <a:chOff x="2115663" y="3043316"/>
            <a:chExt cx="8386597" cy="789657"/>
          </a:xfrm>
        </p:grpSpPr>
        <p:sp>
          <p:nvSpPr>
            <p:cNvPr id="61" name="Rectangle: Rounded Corners 23">
              <a:extLst>
                <a:ext uri="{FF2B5EF4-FFF2-40B4-BE49-F238E27FC236}">
                  <a16:creationId xmlns:a16="http://schemas.microsoft.com/office/drawing/2014/main" id="{8DFF200F-4BE0-4F96-A1A3-F404F88DB90B}"/>
                </a:ext>
              </a:extLst>
            </p:cNvPr>
            <p:cNvSpPr/>
            <p:nvPr/>
          </p:nvSpPr>
          <p:spPr>
            <a:xfrm>
              <a:off x="2115663" y="3104341"/>
              <a:ext cx="7898152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62" name="Rectangle: Rounded Corners 83">
              <a:extLst>
                <a:ext uri="{FF2B5EF4-FFF2-40B4-BE49-F238E27FC236}">
                  <a16:creationId xmlns:a16="http://schemas.microsoft.com/office/drawing/2014/main" id="{358FCB8D-0490-4C8C-BA57-24002AD5DA50}"/>
                </a:ext>
              </a:extLst>
            </p:cNvPr>
            <p:cNvSpPr/>
            <p:nvPr/>
          </p:nvSpPr>
          <p:spPr>
            <a:xfrm>
              <a:off x="2166504" y="3139590"/>
              <a:ext cx="456872" cy="503639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63" name="Rectangle 88">
              <a:extLst>
                <a:ext uri="{FF2B5EF4-FFF2-40B4-BE49-F238E27FC236}">
                  <a16:creationId xmlns:a16="http://schemas.microsoft.com/office/drawing/2014/main" id="{B9797B8B-E052-4A71-9B42-0C6C45440FEC}"/>
                </a:ext>
              </a:extLst>
            </p:cNvPr>
            <p:cNvSpPr/>
            <p:nvPr/>
          </p:nvSpPr>
          <p:spPr>
            <a:xfrm>
              <a:off x="2194440" y="3043316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29">
              <a:extLst>
                <a:ext uri="{FF2B5EF4-FFF2-40B4-BE49-F238E27FC236}">
                  <a16:creationId xmlns:a16="http://schemas.microsoft.com/office/drawing/2014/main" id="{1FF0AC56-A3D0-4537-AD96-D648AE2A5A7C}"/>
                </a:ext>
              </a:extLst>
            </p:cNvPr>
            <p:cNvSpPr/>
            <p:nvPr/>
          </p:nvSpPr>
          <p:spPr>
            <a:xfrm>
              <a:off x="2775715" y="3116493"/>
              <a:ext cx="77265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การจัดทำเอกสาร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5347" y="1624399"/>
            <a:ext cx="8373431" cy="655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850" algn="dec"/>
                <a:tab pos="340814" algn="l"/>
                <a:tab pos="568024" algn="l"/>
                <a:tab pos="795235" algn="l"/>
                <a:tab pos="3521752" algn="l"/>
                <a:tab pos="3748962" algn="l"/>
                <a:tab pos="3976172" algn="l"/>
              </a:tabLst>
            </a:pPr>
            <a:r>
              <a:rPr lang="en-US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9</a:t>
            </a:r>
            <a:r>
              <a:rPr lang="th-TH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en-US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การเขียนผังงานควรอยู่ในขั้นตอนใดของการพัฒนาโปรแกรม</a:t>
            </a:r>
          </a:p>
        </p:txBody>
      </p:sp>
      <p:pic>
        <p:nvPicPr>
          <p:cNvPr id="20" name="teacher guide">
            <a:extLst>
              <a:ext uri="{FF2B5EF4-FFF2-40B4-BE49-F238E27FC236}">
                <a16:creationId xmlns:a16="http://schemas.microsoft.com/office/drawing/2014/main" id="{F255D751-AC77-45C0-9EAE-BE806830D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87" y="6185021"/>
            <a:ext cx="1152147" cy="5303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2047" y="6198805"/>
            <a:ext cx="490398" cy="484029"/>
          </a:xfrm>
          <a:prstGeom prst="rect">
            <a:avLst/>
          </a:prstGeom>
        </p:spPr>
      </p:pic>
      <p:pic>
        <p:nvPicPr>
          <p:cNvPr id="21" name="ถัดไป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7358" y="6203149"/>
            <a:ext cx="932095" cy="48189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8775" y="21125"/>
            <a:ext cx="712433" cy="75059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615546" y="7055095"/>
            <a:ext cx="8960912" cy="4307176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2167698" y="4637361"/>
              <a:ext cx="8321334" cy="15706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การออกแบบโปรแกรม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การเขียนผังงานอยู่ในขั้นตอนการออกแบบโปรแกรม เพราะ การเขียนผังงานเป็นการใช้ภาพสัญลักษณ์แสดงขั้นตอนการทำงานตั้งแต่เริ่มต้นจนจบการทำงานเพื่อให้ได้ผลลัพธ์ตามที่ต้องการก่อนที่จะลงมือเขียนโปรแกรมจริง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874846"/>
            <a:ext cx="553311" cy="553311"/>
          </a:xfrm>
          <a:prstGeom prst="rect">
            <a:avLst/>
          </a:prstGeom>
        </p:spPr>
      </p:pic>
      <p:grpSp>
        <p:nvGrpSpPr>
          <p:cNvPr id="22" name="กลุ่ม 4">
            <a:extLst>
              <a:ext uri="{FF2B5EF4-FFF2-40B4-BE49-F238E27FC236}">
                <a16:creationId xmlns:a16="http://schemas.microsoft.com/office/drawing/2014/main" id="{24062D44-1CED-4CCC-AA85-6D16172C5A84}"/>
              </a:ext>
            </a:extLst>
          </p:cNvPr>
          <p:cNvGrpSpPr/>
          <p:nvPr/>
        </p:nvGrpSpPr>
        <p:grpSpPr>
          <a:xfrm>
            <a:off x="1521946" y="2472325"/>
            <a:ext cx="8374138" cy="722659"/>
            <a:chOff x="2115663" y="3043316"/>
            <a:chExt cx="8386597" cy="789657"/>
          </a:xfrm>
        </p:grpSpPr>
        <p:sp>
          <p:nvSpPr>
            <p:cNvPr id="23" name="Rectangle: Rounded Corners 23">
              <a:extLst>
                <a:ext uri="{FF2B5EF4-FFF2-40B4-BE49-F238E27FC236}">
                  <a16:creationId xmlns:a16="http://schemas.microsoft.com/office/drawing/2014/main" id="{353D8AB7-F468-4A37-AC6F-2CC6AE3664C6}"/>
                </a:ext>
              </a:extLst>
            </p:cNvPr>
            <p:cNvSpPr/>
            <p:nvPr/>
          </p:nvSpPr>
          <p:spPr>
            <a:xfrm>
              <a:off x="2115663" y="3104341"/>
              <a:ext cx="7898152" cy="59670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24" name="Rectangle: Rounded Corners 83">
              <a:extLst>
                <a:ext uri="{FF2B5EF4-FFF2-40B4-BE49-F238E27FC236}">
                  <a16:creationId xmlns:a16="http://schemas.microsoft.com/office/drawing/2014/main" id="{6CE0280A-71DA-4043-A4BF-F5D07E4F2BF3}"/>
                </a:ext>
              </a:extLst>
            </p:cNvPr>
            <p:cNvSpPr/>
            <p:nvPr/>
          </p:nvSpPr>
          <p:spPr>
            <a:xfrm>
              <a:off x="2166504" y="3139590"/>
              <a:ext cx="456872" cy="503639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25" name="Rectangle 88">
              <a:extLst>
                <a:ext uri="{FF2B5EF4-FFF2-40B4-BE49-F238E27FC236}">
                  <a16:creationId xmlns:a16="http://schemas.microsoft.com/office/drawing/2014/main" id="{CA177125-7496-41D8-B0EC-488F6DB7EF40}"/>
                </a:ext>
              </a:extLst>
            </p:cNvPr>
            <p:cNvSpPr/>
            <p:nvPr/>
          </p:nvSpPr>
          <p:spPr>
            <a:xfrm>
              <a:off x="2194440" y="3043316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6" name="Rectangle 29">
              <a:extLst>
                <a:ext uri="{FF2B5EF4-FFF2-40B4-BE49-F238E27FC236}">
                  <a16:creationId xmlns:a16="http://schemas.microsoft.com/office/drawing/2014/main" id="{61FB8861-9653-4CC1-B946-487670851F67}"/>
                </a:ext>
              </a:extLst>
            </p:cNvPr>
            <p:cNvSpPr/>
            <p:nvPr/>
          </p:nvSpPr>
          <p:spPr>
            <a:xfrm>
              <a:off x="2775715" y="3116493"/>
              <a:ext cx="77265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การจัดทำเอกสาร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8" name="กลุ่ม 2">
            <a:extLst>
              <a:ext uri="{FF2B5EF4-FFF2-40B4-BE49-F238E27FC236}">
                <a16:creationId xmlns:a16="http://schemas.microsoft.com/office/drawing/2014/main" id="{6A48C6B2-786B-4B1B-8CD3-3448EEEC79E9}"/>
              </a:ext>
            </a:extLst>
          </p:cNvPr>
          <p:cNvGrpSpPr/>
          <p:nvPr/>
        </p:nvGrpSpPr>
        <p:grpSpPr>
          <a:xfrm>
            <a:off x="1521946" y="3241869"/>
            <a:ext cx="7891723" cy="686710"/>
            <a:chOff x="2110200" y="3860611"/>
            <a:chExt cx="8623351" cy="750374"/>
          </a:xfrm>
        </p:grpSpPr>
        <p:sp>
          <p:nvSpPr>
            <p:cNvPr id="29" name="Rectangle: Rounded Corners 24">
              <a:extLst>
                <a:ext uri="{FF2B5EF4-FFF2-40B4-BE49-F238E27FC236}">
                  <a16:creationId xmlns:a16="http://schemas.microsoft.com/office/drawing/2014/main" id="{A28E2536-12F3-4294-90DA-7E2D54F364CE}"/>
                </a:ext>
              </a:extLst>
            </p:cNvPr>
            <p:cNvSpPr/>
            <p:nvPr/>
          </p:nvSpPr>
          <p:spPr>
            <a:xfrm>
              <a:off x="2110200" y="3908027"/>
              <a:ext cx="8623351" cy="60325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30" name="Rectangle: Rounded Corners 93">
              <a:extLst>
                <a:ext uri="{FF2B5EF4-FFF2-40B4-BE49-F238E27FC236}">
                  <a16:creationId xmlns:a16="http://schemas.microsoft.com/office/drawing/2014/main" id="{8668F7C6-B5C7-488D-ACA2-6C518207164C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chemeClr val="tx1"/>
                </a:solidFill>
              </a:endParaRPr>
            </a:p>
          </p:txBody>
        </p:sp>
        <p:sp>
          <p:nvSpPr>
            <p:cNvPr id="31" name="Rectangle 94">
              <a:extLst>
                <a:ext uri="{FF2B5EF4-FFF2-40B4-BE49-F238E27FC236}">
                  <a16:creationId xmlns:a16="http://schemas.microsoft.com/office/drawing/2014/main" id="{9534CE32-C9F4-44F6-95FE-72C65EEC7375}"/>
                </a:ext>
              </a:extLst>
            </p:cNvPr>
            <p:cNvSpPr/>
            <p:nvPr/>
          </p:nvSpPr>
          <p:spPr>
            <a:xfrm>
              <a:off x="2216976" y="3860611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0">
              <a:extLst>
                <a:ext uri="{FF2B5EF4-FFF2-40B4-BE49-F238E27FC236}">
                  <a16:creationId xmlns:a16="http://schemas.microsoft.com/office/drawing/2014/main" id="{DF1D436E-B67A-4937-B0D8-575225CFA6BE}"/>
                </a:ext>
              </a:extLst>
            </p:cNvPr>
            <p:cNvSpPr/>
            <p:nvPr/>
          </p:nvSpPr>
          <p:spPr>
            <a:xfrm>
              <a:off x="2830212" y="3894505"/>
              <a:ext cx="70407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การเขียนโปรแกรม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3" name="กลุ่ม 107">
            <a:extLst>
              <a:ext uri="{FF2B5EF4-FFF2-40B4-BE49-F238E27FC236}">
                <a16:creationId xmlns:a16="http://schemas.microsoft.com/office/drawing/2014/main" id="{9B722189-8200-4C29-8F91-EE8A5292DAA3}"/>
              </a:ext>
            </a:extLst>
          </p:cNvPr>
          <p:cNvGrpSpPr/>
          <p:nvPr/>
        </p:nvGrpSpPr>
        <p:grpSpPr>
          <a:xfrm>
            <a:off x="1521946" y="4680146"/>
            <a:ext cx="9990039" cy="674528"/>
            <a:chOff x="2110200" y="4663949"/>
            <a:chExt cx="10916198" cy="737061"/>
          </a:xfrm>
        </p:grpSpPr>
        <p:sp>
          <p:nvSpPr>
            <p:cNvPr id="34" name="Rectangle: Rounded Corners 25">
              <a:extLst>
                <a:ext uri="{FF2B5EF4-FFF2-40B4-BE49-F238E27FC236}">
                  <a16:creationId xmlns:a16="http://schemas.microsoft.com/office/drawing/2014/main" id="{CB53C849-A398-4864-8D8E-C21F78DE7B0E}"/>
                </a:ext>
              </a:extLst>
            </p:cNvPr>
            <p:cNvSpPr/>
            <p:nvPr/>
          </p:nvSpPr>
          <p:spPr>
            <a:xfrm>
              <a:off x="2110200" y="4716550"/>
              <a:ext cx="8612980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35" name="Rectangle: Rounded Corners 104">
              <a:extLst>
                <a:ext uri="{FF2B5EF4-FFF2-40B4-BE49-F238E27FC236}">
                  <a16:creationId xmlns:a16="http://schemas.microsoft.com/office/drawing/2014/main" id="{90C01DE6-3405-4E24-854A-A24E3E9DC2B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chemeClr val="tx1"/>
                </a:solidFill>
              </a:endParaRPr>
            </a:p>
          </p:txBody>
        </p:sp>
        <p:sp>
          <p:nvSpPr>
            <p:cNvPr id="36" name="Rectangle 107">
              <a:extLst>
                <a:ext uri="{FF2B5EF4-FFF2-40B4-BE49-F238E27FC236}">
                  <a16:creationId xmlns:a16="http://schemas.microsoft.com/office/drawing/2014/main" id="{E2827678-5E93-42D4-858F-7AEB6EA0CBAE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7" name="Rectangle 31">
              <a:extLst>
                <a:ext uri="{FF2B5EF4-FFF2-40B4-BE49-F238E27FC236}">
                  <a16:creationId xmlns:a16="http://schemas.microsoft.com/office/drawing/2014/main" id="{F078DCA0-5D44-4A49-8BD2-DF407AFAFFF3}"/>
                </a:ext>
              </a:extLst>
            </p:cNvPr>
            <p:cNvSpPr/>
            <p:nvPr/>
          </p:nvSpPr>
          <p:spPr>
            <a:xfrm>
              <a:off x="2855498" y="4684530"/>
              <a:ext cx="10170900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การออกแบบโปรแกรม	</a:t>
              </a:r>
            </a:p>
          </p:txBody>
        </p:sp>
      </p:grpSp>
      <p:grpSp>
        <p:nvGrpSpPr>
          <p:cNvPr id="38" name="กลุ่ม 11">
            <a:extLst>
              <a:ext uri="{FF2B5EF4-FFF2-40B4-BE49-F238E27FC236}">
                <a16:creationId xmlns:a16="http://schemas.microsoft.com/office/drawing/2014/main" id="{57069243-7D43-4B35-9F3C-0D3BB9D85743}"/>
              </a:ext>
            </a:extLst>
          </p:cNvPr>
          <p:cNvGrpSpPr/>
          <p:nvPr/>
        </p:nvGrpSpPr>
        <p:grpSpPr>
          <a:xfrm>
            <a:off x="1521946" y="3948163"/>
            <a:ext cx="9386156" cy="696907"/>
            <a:chOff x="2114614" y="4663949"/>
            <a:chExt cx="10256330" cy="761516"/>
          </a:xfrm>
        </p:grpSpPr>
        <p:sp>
          <p:nvSpPr>
            <p:cNvPr id="39" name="Rectangle: Rounded Corners 25">
              <a:extLst>
                <a:ext uri="{FF2B5EF4-FFF2-40B4-BE49-F238E27FC236}">
                  <a16:creationId xmlns:a16="http://schemas.microsoft.com/office/drawing/2014/main" id="{2BD11809-4D1F-4E96-88C9-449443A34915}"/>
                </a:ext>
              </a:extLst>
            </p:cNvPr>
            <p:cNvSpPr/>
            <p:nvPr/>
          </p:nvSpPr>
          <p:spPr>
            <a:xfrm>
              <a:off x="2114614" y="4727583"/>
              <a:ext cx="8612980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40" name="Rectangle: Rounded Corners 104">
              <a:extLst>
                <a:ext uri="{FF2B5EF4-FFF2-40B4-BE49-F238E27FC236}">
                  <a16:creationId xmlns:a16="http://schemas.microsoft.com/office/drawing/2014/main" id="{3619D5BC-0B8F-462E-8F64-A90E2D565C83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41" name="Rectangle 107">
              <a:extLst>
                <a:ext uri="{FF2B5EF4-FFF2-40B4-BE49-F238E27FC236}">
                  <a16:creationId xmlns:a16="http://schemas.microsoft.com/office/drawing/2014/main" id="{473657F2-FEC4-42CA-A014-97043CC033A3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2" name="Rectangle 31">
              <a:extLst>
                <a:ext uri="{FF2B5EF4-FFF2-40B4-BE49-F238E27FC236}">
                  <a16:creationId xmlns:a16="http://schemas.microsoft.com/office/drawing/2014/main" id="{A5FC8285-C62A-4B24-9F6F-033CF84F7DF5}"/>
                </a:ext>
              </a:extLst>
            </p:cNvPr>
            <p:cNvSpPr/>
            <p:nvPr/>
          </p:nvSpPr>
          <p:spPr>
            <a:xfrm>
              <a:off x="2843128" y="4708985"/>
              <a:ext cx="9527816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การวิเคราะห์ระบบ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1162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83356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8335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07407E-6 L 2.91667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5815916-53C6-43BD-B063-9B53AE92F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153" y="2370469"/>
            <a:ext cx="11601694" cy="286536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12332" y="1773065"/>
            <a:ext cx="8042678" cy="540667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เป็นองค์ประกอบหนึ่งของ </a:t>
            </a:r>
            <a:r>
              <a:rPr lang="th-TH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แนวคิดเชิงคำนวณ (</a:t>
            </a:r>
            <a:r>
              <a: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Computational Thinking</a:t>
            </a:r>
            <a:r>
              <a:rPr lang="th-TH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</a:p>
        </p:txBody>
      </p:sp>
      <p:sp>
        <p:nvSpPr>
          <p:cNvPr id="157" name="TextBox 156"/>
          <p:cNvSpPr txBox="1"/>
          <p:nvPr/>
        </p:nvSpPr>
        <p:spPr>
          <a:xfrm>
            <a:off x="812331" y="5249054"/>
            <a:ext cx="11376407" cy="971554"/>
          </a:xfrm>
          <a:prstGeom prst="rect">
            <a:avLst/>
          </a:prstGeom>
          <a:noFill/>
        </p:spPr>
        <p:txBody>
          <a:bodyPr wrap="square" lIns="108720" tIns="54359" rIns="108720" bIns="54359" rtlCol="0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เป็นแนวคิดที่ฝึกกระบวนการคิดอย่างเป็นระบบ สามารถกำหนดขั้นตอนการแก้ปัญหาได้อย่างชัดเจนผ่านกระบวนการพิจารณาส่วนที่เป็นสาระสำคัญ และแยกออกจากส่วนที่ไม่ใช่สาระสำคัญ จะทำให้ได้วิธีการแก้ปัญหาที่รวดเร็วขึ้น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39D1EFD-C793-4E49-BB85-3047959D9D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AF93C3C-382B-4E1C-9783-1A2B658D88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B8F1A7-CA91-4B38-9729-C3A1FDF98F2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180" y="1916577"/>
            <a:ext cx="222376" cy="22237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D62F155-A22B-4875-8AD6-F817CA21C10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956" y="5403432"/>
            <a:ext cx="222376" cy="22237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2D42728-011C-4394-875D-1CEDB08BC7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8850" y="2275632"/>
            <a:ext cx="3145809" cy="301778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3E3D888-3F3B-40B5-91C0-DB2F6F00E2D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8853" y="125730"/>
            <a:ext cx="4578493" cy="80474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1299663-40D1-462C-940F-B2985561E70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224"/>
          <a:stretch/>
        </p:blipFill>
        <p:spPr>
          <a:xfrm>
            <a:off x="0" y="954158"/>
            <a:ext cx="4774408" cy="859611"/>
          </a:xfrm>
          <a:prstGeom prst="rect">
            <a:avLst/>
          </a:prstGeom>
        </p:spPr>
      </p:pic>
      <p:pic>
        <p:nvPicPr>
          <p:cNvPr id="13" name="Picture 12">
            <a:hlinkClick r:id="rId10" action="ppaction://hlinksldjump"/>
            <a:extLst>
              <a:ext uri="{FF2B5EF4-FFF2-40B4-BE49-F238E27FC236}">
                <a16:creationId xmlns:a16="http://schemas.microsoft.com/office/drawing/2014/main" id="{46DA040A-ECD3-4083-B64C-B703A31754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88" y="6130298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94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กลุ่ม 107ผิด">
            <a:extLst>
              <a:ext uri="{FF2B5EF4-FFF2-40B4-BE49-F238E27FC236}">
                <a16:creationId xmlns:a16="http://schemas.microsoft.com/office/drawing/2014/main" id="{4E391546-28D7-4785-BCBC-D1C39CDCA978}"/>
              </a:ext>
            </a:extLst>
          </p:cNvPr>
          <p:cNvGrpSpPr/>
          <p:nvPr/>
        </p:nvGrpSpPr>
        <p:grpSpPr>
          <a:xfrm>
            <a:off x="1727839" y="4680146"/>
            <a:ext cx="9990039" cy="674528"/>
            <a:chOff x="2110200" y="4663949"/>
            <a:chExt cx="10916198" cy="737061"/>
          </a:xfrm>
        </p:grpSpPr>
        <p:sp>
          <p:nvSpPr>
            <p:cNvPr id="42" name="Rectangle: Rounded Corners 25">
              <a:extLst>
                <a:ext uri="{FF2B5EF4-FFF2-40B4-BE49-F238E27FC236}">
                  <a16:creationId xmlns:a16="http://schemas.microsoft.com/office/drawing/2014/main" id="{45EEF7FD-6DE8-48BF-A80C-E2D5C8AC09BD}"/>
                </a:ext>
              </a:extLst>
            </p:cNvPr>
            <p:cNvSpPr/>
            <p:nvPr/>
          </p:nvSpPr>
          <p:spPr>
            <a:xfrm>
              <a:off x="2110200" y="4716550"/>
              <a:ext cx="8612980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43" name="Rectangle: Rounded Corners 104">
              <a:extLst>
                <a:ext uri="{FF2B5EF4-FFF2-40B4-BE49-F238E27FC236}">
                  <a16:creationId xmlns:a16="http://schemas.microsoft.com/office/drawing/2014/main" id="{22B782C4-72A3-41EA-880F-684D90913368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chemeClr val="bg1"/>
                </a:solidFill>
              </a:endParaRPr>
            </a:p>
          </p:txBody>
        </p:sp>
        <p:sp>
          <p:nvSpPr>
            <p:cNvPr id="44" name="Rectangle 107">
              <a:extLst>
                <a:ext uri="{FF2B5EF4-FFF2-40B4-BE49-F238E27FC236}">
                  <a16:creationId xmlns:a16="http://schemas.microsoft.com/office/drawing/2014/main" id="{F148882B-D818-4954-AC8C-F23D5C86A9E0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31">
              <a:extLst>
                <a:ext uri="{FF2B5EF4-FFF2-40B4-BE49-F238E27FC236}">
                  <a16:creationId xmlns:a16="http://schemas.microsoft.com/office/drawing/2014/main" id="{EFEB75E1-D95D-4EAD-9CB4-04DC2EF54BC9}"/>
                </a:ext>
              </a:extLst>
            </p:cNvPr>
            <p:cNvSpPr/>
            <p:nvPr/>
          </p:nvSpPr>
          <p:spPr>
            <a:xfrm>
              <a:off x="2855498" y="4684530"/>
              <a:ext cx="10170900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เลือกกระทำ/เงื่อนไข (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Selection/Condition)	</a:t>
              </a:r>
              <a:endParaRPr lang="th-TH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6" name="กลุ่ม 11ผิด">
            <a:extLst>
              <a:ext uri="{FF2B5EF4-FFF2-40B4-BE49-F238E27FC236}">
                <a16:creationId xmlns:a16="http://schemas.microsoft.com/office/drawing/2014/main" id="{4ADC030C-6B4D-4A38-B5DC-87C4001C3F44}"/>
              </a:ext>
            </a:extLst>
          </p:cNvPr>
          <p:cNvGrpSpPr/>
          <p:nvPr/>
        </p:nvGrpSpPr>
        <p:grpSpPr>
          <a:xfrm>
            <a:off x="1727839" y="3964211"/>
            <a:ext cx="9386156" cy="680863"/>
            <a:chOff x="2114614" y="4681481"/>
            <a:chExt cx="10256330" cy="743984"/>
          </a:xfrm>
        </p:grpSpPr>
        <p:sp>
          <p:nvSpPr>
            <p:cNvPr id="47" name="Rectangle: Rounded Corners 25">
              <a:extLst>
                <a:ext uri="{FF2B5EF4-FFF2-40B4-BE49-F238E27FC236}">
                  <a16:creationId xmlns:a16="http://schemas.microsoft.com/office/drawing/2014/main" id="{1D48D3E5-3ECB-40FC-BD0E-F499BE699955}"/>
                </a:ext>
              </a:extLst>
            </p:cNvPr>
            <p:cNvSpPr/>
            <p:nvPr/>
          </p:nvSpPr>
          <p:spPr>
            <a:xfrm>
              <a:off x="2114614" y="4727583"/>
              <a:ext cx="861298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48" name="Rectangle: Rounded Corners 104">
              <a:extLst>
                <a:ext uri="{FF2B5EF4-FFF2-40B4-BE49-F238E27FC236}">
                  <a16:creationId xmlns:a16="http://schemas.microsoft.com/office/drawing/2014/main" id="{2E57D721-22DC-4320-8349-A695DF5CBEF7}"/>
                </a:ext>
              </a:extLst>
            </p:cNvPr>
            <p:cNvSpPr/>
            <p:nvPr/>
          </p:nvSpPr>
          <p:spPr>
            <a:xfrm>
              <a:off x="2175277" y="476775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49" name="Rectangle 107">
              <a:extLst>
                <a:ext uri="{FF2B5EF4-FFF2-40B4-BE49-F238E27FC236}">
                  <a16:creationId xmlns:a16="http://schemas.microsoft.com/office/drawing/2014/main" id="{12AD818D-984D-432B-8E93-DF1A3A545628}"/>
                </a:ext>
              </a:extLst>
            </p:cNvPr>
            <p:cNvSpPr/>
            <p:nvPr/>
          </p:nvSpPr>
          <p:spPr>
            <a:xfrm>
              <a:off x="2216976" y="4681481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31">
              <a:extLst>
                <a:ext uri="{FF2B5EF4-FFF2-40B4-BE49-F238E27FC236}">
                  <a16:creationId xmlns:a16="http://schemas.microsoft.com/office/drawing/2014/main" id="{3F0DE1D3-28A8-4F03-8BA7-0680E7E4F6FE}"/>
                </a:ext>
              </a:extLst>
            </p:cNvPr>
            <p:cNvSpPr/>
            <p:nvPr/>
          </p:nvSpPr>
          <p:spPr>
            <a:xfrm>
              <a:off x="2843128" y="4708985"/>
              <a:ext cx="9527816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เรียงลำดับ (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Sequence)</a:t>
              </a:r>
            </a:p>
          </p:txBody>
        </p:sp>
      </p:grpSp>
      <p:grpSp>
        <p:nvGrpSpPr>
          <p:cNvPr id="53" name="กลุ่ม 2ผิด">
            <a:extLst>
              <a:ext uri="{FF2B5EF4-FFF2-40B4-BE49-F238E27FC236}">
                <a16:creationId xmlns:a16="http://schemas.microsoft.com/office/drawing/2014/main" id="{78B8E3FF-083A-439A-9051-C8BD2FA1979D}"/>
              </a:ext>
            </a:extLst>
          </p:cNvPr>
          <p:cNvGrpSpPr/>
          <p:nvPr/>
        </p:nvGrpSpPr>
        <p:grpSpPr>
          <a:xfrm>
            <a:off x="1727839" y="3241869"/>
            <a:ext cx="7891723" cy="686710"/>
            <a:chOff x="2110200" y="3860611"/>
            <a:chExt cx="8623351" cy="750374"/>
          </a:xfrm>
        </p:grpSpPr>
        <p:sp>
          <p:nvSpPr>
            <p:cNvPr id="54" name="Rectangle: Rounded Corners 24">
              <a:extLst>
                <a:ext uri="{FF2B5EF4-FFF2-40B4-BE49-F238E27FC236}">
                  <a16:creationId xmlns:a16="http://schemas.microsoft.com/office/drawing/2014/main" id="{49892F44-DE0F-4383-B842-C5F7BD91A7D9}"/>
                </a:ext>
              </a:extLst>
            </p:cNvPr>
            <p:cNvSpPr/>
            <p:nvPr/>
          </p:nvSpPr>
          <p:spPr>
            <a:xfrm>
              <a:off x="2110200" y="3908027"/>
              <a:ext cx="8623351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55" name="Rectangle: Rounded Corners 93">
              <a:extLst>
                <a:ext uri="{FF2B5EF4-FFF2-40B4-BE49-F238E27FC236}">
                  <a16:creationId xmlns:a16="http://schemas.microsoft.com/office/drawing/2014/main" id="{41CDF984-53D2-419B-8BC7-0257F5CBC47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56" name="Rectangle 94">
              <a:extLst>
                <a:ext uri="{FF2B5EF4-FFF2-40B4-BE49-F238E27FC236}">
                  <a16:creationId xmlns:a16="http://schemas.microsoft.com/office/drawing/2014/main" id="{D22FA4DF-3ABE-46D4-907C-41E60F70DF45}"/>
                </a:ext>
              </a:extLst>
            </p:cNvPr>
            <p:cNvSpPr/>
            <p:nvPr/>
          </p:nvSpPr>
          <p:spPr>
            <a:xfrm>
              <a:off x="2216976" y="3860611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7" name="Rectangle 30">
              <a:extLst>
                <a:ext uri="{FF2B5EF4-FFF2-40B4-BE49-F238E27FC236}">
                  <a16:creationId xmlns:a16="http://schemas.microsoft.com/office/drawing/2014/main" id="{C37833DD-7BE8-4AFD-A2D7-0A60FF92C819}"/>
                </a:ext>
              </a:extLst>
            </p:cNvPr>
            <p:cNvSpPr/>
            <p:nvPr/>
          </p:nvSpPr>
          <p:spPr>
            <a:xfrm>
              <a:off x="2830212" y="3894505"/>
              <a:ext cx="70407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โครงสร้าง (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Structure)</a:t>
              </a:r>
            </a:p>
          </p:txBody>
        </p:sp>
      </p:grpSp>
      <p:grpSp>
        <p:nvGrpSpPr>
          <p:cNvPr id="58" name="กลุ่ม 4ผิด">
            <a:extLst>
              <a:ext uri="{FF2B5EF4-FFF2-40B4-BE49-F238E27FC236}">
                <a16:creationId xmlns:a16="http://schemas.microsoft.com/office/drawing/2014/main" id="{78D27161-8857-449A-9561-5473B5905111}"/>
              </a:ext>
            </a:extLst>
          </p:cNvPr>
          <p:cNvGrpSpPr/>
          <p:nvPr/>
        </p:nvGrpSpPr>
        <p:grpSpPr>
          <a:xfrm>
            <a:off x="1727839" y="2472325"/>
            <a:ext cx="8374138" cy="722659"/>
            <a:chOff x="2115663" y="3043316"/>
            <a:chExt cx="8386597" cy="789657"/>
          </a:xfrm>
        </p:grpSpPr>
        <p:sp>
          <p:nvSpPr>
            <p:cNvPr id="59" name="Rectangle: Rounded Corners 23">
              <a:extLst>
                <a:ext uri="{FF2B5EF4-FFF2-40B4-BE49-F238E27FC236}">
                  <a16:creationId xmlns:a16="http://schemas.microsoft.com/office/drawing/2014/main" id="{FF6A31D7-CFCD-4D09-84F3-49C82ACE62CD}"/>
                </a:ext>
              </a:extLst>
            </p:cNvPr>
            <p:cNvSpPr/>
            <p:nvPr/>
          </p:nvSpPr>
          <p:spPr>
            <a:xfrm>
              <a:off x="2115663" y="3104341"/>
              <a:ext cx="7898152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60" name="Rectangle: Rounded Corners 83">
              <a:extLst>
                <a:ext uri="{FF2B5EF4-FFF2-40B4-BE49-F238E27FC236}">
                  <a16:creationId xmlns:a16="http://schemas.microsoft.com/office/drawing/2014/main" id="{82B30C61-F461-4695-A8A5-9FDC4B055EFA}"/>
                </a:ext>
              </a:extLst>
            </p:cNvPr>
            <p:cNvSpPr/>
            <p:nvPr/>
          </p:nvSpPr>
          <p:spPr>
            <a:xfrm>
              <a:off x="2166504" y="3139590"/>
              <a:ext cx="456872" cy="503639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61" name="Rectangle 88">
              <a:extLst>
                <a:ext uri="{FF2B5EF4-FFF2-40B4-BE49-F238E27FC236}">
                  <a16:creationId xmlns:a16="http://schemas.microsoft.com/office/drawing/2014/main" id="{88541A97-94A3-47FF-A325-30279B451948}"/>
                </a:ext>
              </a:extLst>
            </p:cNvPr>
            <p:cNvSpPr/>
            <p:nvPr/>
          </p:nvSpPr>
          <p:spPr>
            <a:xfrm>
              <a:off x="2194440" y="3043316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6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2" name="Rectangle 29">
              <a:extLst>
                <a:ext uri="{FF2B5EF4-FFF2-40B4-BE49-F238E27FC236}">
                  <a16:creationId xmlns:a16="http://schemas.microsoft.com/office/drawing/2014/main" id="{993D3988-6C06-452B-A1C6-5839751DAD41}"/>
                </a:ext>
              </a:extLst>
            </p:cNvPr>
            <p:cNvSpPr/>
            <p:nvPr/>
          </p:nvSpPr>
          <p:spPr>
            <a:xfrm>
              <a:off x="2775715" y="3116493"/>
              <a:ext cx="77265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ทำซ้ำ (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Loop) </a:t>
              </a:r>
            </a:p>
          </p:txBody>
        </p:sp>
      </p:grpSp>
      <p:grpSp>
        <p:nvGrpSpPr>
          <p:cNvPr id="18" name="กลุ่ม 4">
            <a:extLst>
              <a:ext uri="{FF2B5EF4-FFF2-40B4-BE49-F238E27FC236}">
                <a16:creationId xmlns:a16="http://schemas.microsoft.com/office/drawing/2014/main" id="{1A1F6392-0222-40FE-BA70-AFAD18E0359D}"/>
              </a:ext>
            </a:extLst>
          </p:cNvPr>
          <p:cNvGrpSpPr/>
          <p:nvPr/>
        </p:nvGrpSpPr>
        <p:grpSpPr>
          <a:xfrm>
            <a:off x="1727839" y="2472325"/>
            <a:ext cx="8374138" cy="722659"/>
            <a:chOff x="2115663" y="3043316"/>
            <a:chExt cx="8386597" cy="789657"/>
          </a:xfrm>
        </p:grpSpPr>
        <p:sp>
          <p:nvSpPr>
            <p:cNvPr id="21" name="Rectangle: Rounded Corners 23">
              <a:extLst>
                <a:ext uri="{FF2B5EF4-FFF2-40B4-BE49-F238E27FC236}">
                  <a16:creationId xmlns:a16="http://schemas.microsoft.com/office/drawing/2014/main" id="{F7222466-639A-48FB-94F6-83AC3026108A}"/>
                </a:ext>
              </a:extLst>
            </p:cNvPr>
            <p:cNvSpPr/>
            <p:nvPr/>
          </p:nvSpPr>
          <p:spPr>
            <a:xfrm>
              <a:off x="2115663" y="3104341"/>
              <a:ext cx="7898152" cy="59670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22" name="Rectangle: Rounded Corners 83">
              <a:extLst>
                <a:ext uri="{FF2B5EF4-FFF2-40B4-BE49-F238E27FC236}">
                  <a16:creationId xmlns:a16="http://schemas.microsoft.com/office/drawing/2014/main" id="{EE4DF44E-D08F-4ED0-94F3-D9263D74BF90}"/>
                </a:ext>
              </a:extLst>
            </p:cNvPr>
            <p:cNvSpPr/>
            <p:nvPr/>
          </p:nvSpPr>
          <p:spPr>
            <a:xfrm>
              <a:off x="2166504" y="3139590"/>
              <a:ext cx="456872" cy="503639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23" name="Rectangle 88">
              <a:extLst>
                <a:ext uri="{FF2B5EF4-FFF2-40B4-BE49-F238E27FC236}">
                  <a16:creationId xmlns:a16="http://schemas.microsoft.com/office/drawing/2014/main" id="{41956867-0716-4744-A037-81BF369F3891}"/>
                </a:ext>
              </a:extLst>
            </p:cNvPr>
            <p:cNvSpPr/>
            <p:nvPr/>
          </p:nvSpPr>
          <p:spPr>
            <a:xfrm>
              <a:off x="2194440" y="3043316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29">
              <a:extLst>
                <a:ext uri="{FF2B5EF4-FFF2-40B4-BE49-F238E27FC236}">
                  <a16:creationId xmlns:a16="http://schemas.microsoft.com/office/drawing/2014/main" id="{EB28AD95-B707-46E1-8D0D-BA456A64D227}"/>
                </a:ext>
              </a:extLst>
            </p:cNvPr>
            <p:cNvSpPr/>
            <p:nvPr/>
          </p:nvSpPr>
          <p:spPr>
            <a:xfrm>
              <a:off x="2775715" y="3116493"/>
              <a:ext cx="77265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ทำซ้ำ (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Loop) </a:t>
              </a:r>
            </a:p>
          </p:txBody>
        </p:sp>
      </p:grpSp>
      <p:grpSp>
        <p:nvGrpSpPr>
          <p:cNvPr id="25" name="กลุ่ม 2">
            <a:extLst>
              <a:ext uri="{FF2B5EF4-FFF2-40B4-BE49-F238E27FC236}">
                <a16:creationId xmlns:a16="http://schemas.microsoft.com/office/drawing/2014/main" id="{E8657198-AE29-4B8B-A1CB-093DC67A4B5B}"/>
              </a:ext>
            </a:extLst>
          </p:cNvPr>
          <p:cNvGrpSpPr/>
          <p:nvPr/>
        </p:nvGrpSpPr>
        <p:grpSpPr>
          <a:xfrm>
            <a:off x="1727839" y="3241869"/>
            <a:ext cx="7891723" cy="686710"/>
            <a:chOff x="2110200" y="3860611"/>
            <a:chExt cx="8623351" cy="750374"/>
          </a:xfrm>
        </p:grpSpPr>
        <p:sp>
          <p:nvSpPr>
            <p:cNvPr id="26" name="Rectangle: Rounded Corners 24">
              <a:extLst>
                <a:ext uri="{FF2B5EF4-FFF2-40B4-BE49-F238E27FC236}">
                  <a16:creationId xmlns:a16="http://schemas.microsoft.com/office/drawing/2014/main" id="{2FC65CA6-A2FF-4BAD-81AD-6BF08A30259C}"/>
                </a:ext>
              </a:extLst>
            </p:cNvPr>
            <p:cNvSpPr/>
            <p:nvPr/>
          </p:nvSpPr>
          <p:spPr>
            <a:xfrm>
              <a:off x="2110200" y="3908027"/>
              <a:ext cx="8623351" cy="60325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28" name="Rectangle: Rounded Corners 93">
              <a:extLst>
                <a:ext uri="{FF2B5EF4-FFF2-40B4-BE49-F238E27FC236}">
                  <a16:creationId xmlns:a16="http://schemas.microsoft.com/office/drawing/2014/main" id="{42C31593-C25E-4F9E-8163-55CBDF91463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chemeClr val="tx1"/>
                </a:solidFill>
              </a:endParaRPr>
            </a:p>
          </p:txBody>
        </p:sp>
        <p:sp>
          <p:nvSpPr>
            <p:cNvPr id="29" name="Rectangle 94">
              <a:extLst>
                <a:ext uri="{FF2B5EF4-FFF2-40B4-BE49-F238E27FC236}">
                  <a16:creationId xmlns:a16="http://schemas.microsoft.com/office/drawing/2014/main" id="{F6C46619-7C4F-470F-9E44-1BFC3110A61A}"/>
                </a:ext>
              </a:extLst>
            </p:cNvPr>
            <p:cNvSpPr/>
            <p:nvPr/>
          </p:nvSpPr>
          <p:spPr>
            <a:xfrm>
              <a:off x="2216976" y="3860611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0" name="Rectangle 30">
              <a:extLst>
                <a:ext uri="{FF2B5EF4-FFF2-40B4-BE49-F238E27FC236}">
                  <a16:creationId xmlns:a16="http://schemas.microsoft.com/office/drawing/2014/main" id="{0B8003FE-BCF7-4D5F-BE42-56FCA1ED4FC2}"/>
                </a:ext>
              </a:extLst>
            </p:cNvPr>
            <p:cNvSpPr/>
            <p:nvPr/>
          </p:nvSpPr>
          <p:spPr>
            <a:xfrm>
              <a:off x="2830212" y="3894505"/>
              <a:ext cx="7040745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โครงสร้าง (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Structure)</a:t>
              </a:r>
            </a:p>
          </p:txBody>
        </p:sp>
      </p:grpSp>
      <p:grpSp>
        <p:nvGrpSpPr>
          <p:cNvPr id="31" name="กลุ่ม 107">
            <a:extLst>
              <a:ext uri="{FF2B5EF4-FFF2-40B4-BE49-F238E27FC236}">
                <a16:creationId xmlns:a16="http://schemas.microsoft.com/office/drawing/2014/main" id="{A1362F53-274A-480F-86F2-8084B67EBD46}"/>
              </a:ext>
            </a:extLst>
          </p:cNvPr>
          <p:cNvGrpSpPr/>
          <p:nvPr/>
        </p:nvGrpSpPr>
        <p:grpSpPr>
          <a:xfrm>
            <a:off x="1727839" y="4680146"/>
            <a:ext cx="9990039" cy="674528"/>
            <a:chOff x="2110200" y="4663949"/>
            <a:chExt cx="10916198" cy="737061"/>
          </a:xfrm>
        </p:grpSpPr>
        <p:sp>
          <p:nvSpPr>
            <p:cNvPr id="32" name="Rectangle: Rounded Corners 25">
              <a:extLst>
                <a:ext uri="{FF2B5EF4-FFF2-40B4-BE49-F238E27FC236}">
                  <a16:creationId xmlns:a16="http://schemas.microsoft.com/office/drawing/2014/main" id="{458B6015-72E0-4CBE-A8E6-379683DA5834}"/>
                </a:ext>
              </a:extLst>
            </p:cNvPr>
            <p:cNvSpPr/>
            <p:nvPr/>
          </p:nvSpPr>
          <p:spPr>
            <a:xfrm>
              <a:off x="2110200" y="4716550"/>
              <a:ext cx="8612980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33" name="Rectangle: Rounded Corners 104">
              <a:extLst>
                <a:ext uri="{FF2B5EF4-FFF2-40B4-BE49-F238E27FC236}">
                  <a16:creationId xmlns:a16="http://schemas.microsoft.com/office/drawing/2014/main" id="{354AB1AC-857E-4691-8147-10787B7793F9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>
                <a:solidFill>
                  <a:schemeClr val="tx1"/>
                </a:solidFill>
              </a:endParaRPr>
            </a:p>
          </p:txBody>
        </p:sp>
        <p:sp>
          <p:nvSpPr>
            <p:cNvPr id="34" name="Rectangle 107">
              <a:extLst>
                <a:ext uri="{FF2B5EF4-FFF2-40B4-BE49-F238E27FC236}">
                  <a16:creationId xmlns:a16="http://schemas.microsoft.com/office/drawing/2014/main" id="{5336D5EA-EB5B-4966-8715-71F0E4FDFC51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5" name="Rectangle 31">
              <a:extLst>
                <a:ext uri="{FF2B5EF4-FFF2-40B4-BE49-F238E27FC236}">
                  <a16:creationId xmlns:a16="http://schemas.microsoft.com/office/drawing/2014/main" id="{14E38154-FD88-4291-8744-0E8EAC988009}"/>
                </a:ext>
              </a:extLst>
            </p:cNvPr>
            <p:cNvSpPr/>
            <p:nvPr/>
          </p:nvSpPr>
          <p:spPr>
            <a:xfrm>
              <a:off x="2855498" y="4684530"/>
              <a:ext cx="10170900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เลือกกระทำ/เงื่อนไข (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Selection/Condition)	</a:t>
              </a:r>
              <a:endParaRPr lang="th-TH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6" name="กลุ่ม 11">
            <a:extLst>
              <a:ext uri="{FF2B5EF4-FFF2-40B4-BE49-F238E27FC236}">
                <a16:creationId xmlns:a16="http://schemas.microsoft.com/office/drawing/2014/main" id="{DD5C0FD2-D76B-4724-BFB7-450530DA214F}"/>
              </a:ext>
            </a:extLst>
          </p:cNvPr>
          <p:cNvGrpSpPr/>
          <p:nvPr/>
        </p:nvGrpSpPr>
        <p:grpSpPr>
          <a:xfrm>
            <a:off x="1727839" y="3948163"/>
            <a:ext cx="9386156" cy="696907"/>
            <a:chOff x="2114614" y="4663949"/>
            <a:chExt cx="10256330" cy="761516"/>
          </a:xfrm>
        </p:grpSpPr>
        <p:sp>
          <p:nvSpPr>
            <p:cNvPr id="37" name="Rectangle: Rounded Corners 25">
              <a:extLst>
                <a:ext uri="{FF2B5EF4-FFF2-40B4-BE49-F238E27FC236}">
                  <a16:creationId xmlns:a16="http://schemas.microsoft.com/office/drawing/2014/main" id="{DE516861-07DC-453D-BD6A-34ED355B778D}"/>
                </a:ext>
              </a:extLst>
            </p:cNvPr>
            <p:cNvSpPr/>
            <p:nvPr/>
          </p:nvSpPr>
          <p:spPr>
            <a:xfrm>
              <a:off x="2114614" y="4727583"/>
              <a:ext cx="8612980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 dirty="0"/>
            </a:p>
          </p:txBody>
        </p:sp>
        <p:sp>
          <p:nvSpPr>
            <p:cNvPr id="38" name="Rectangle: Rounded Corners 104">
              <a:extLst>
                <a:ext uri="{FF2B5EF4-FFF2-40B4-BE49-F238E27FC236}">
                  <a16:creationId xmlns:a16="http://schemas.microsoft.com/office/drawing/2014/main" id="{FAC23E6E-34A3-470B-B56D-4D6CB80C891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7"/>
            </a:p>
          </p:txBody>
        </p:sp>
        <p:sp>
          <p:nvSpPr>
            <p:cNvPr id="39" name="Rectangle 107">
              <a:extLst>
                <a:ext uri="{FF2B5EF4-FFF2-40B4-BE49-F238E27FC236}">
                  <a16:creationId xmlns:a16="http://schemas.microsoft.com/office/drawing/2014/main" id="{905EB7F8-4081-4800-A8D6-8D76F75F8EC1}"/>
                </a:ext>
              </a:extLst>
            </p:cNvPr>
            <p:cNvSpPr/>
            <p:nvPr/>
          </p:nvSpPr>
          <p:spPr>
            <a:xfrm>
              <a:off x="2216976" y="4663949"/>
              <a:ext cx="786062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6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0" name="Rectangle 31">
              <a:extLst>
                <a:ext uri="{FF2B5EF4-FFF2-40B4-BE49-F238E27FC236}">
                  <a16:creationId xmlns:a16="http://schemas.microsoft.com/office/drawing/2014/main" id="{6C707AED-2412-4C55-BCF4-D0AA0C2C3CAA}"/>
                </a:ext>
              </a:extLst>
            </p:cNvPr>
            <p:cNvSpPr/>
            <p:nvPr/>
          </p:nvSpPr>
          <p:spPr>
            <a:xfrm>
              <a:off x="2843128" y="4708985"/>
              <a:ext cx="9527816" cy="7164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เรียงลำดับ (</a:t>
              </a:r>
              <a:r>
                <a:rPr lang="en-US" sz="366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Sequence)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5347" y="1129545"/>
            <a:ext cx="9988968" cy="121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850" algn="dec"/>
                <a:tab pos="340814" algn="l"/>
                <a:tab pos="568024" algn="l"/>
                <a:tab pos="795235" algn="l"/>
                <a:tab pos="3521752" algn="l"/>
                <a:tab pos="3748962" algn="l"/>
                <a:tab pos="3976172" algn="l"/>
              </a:tabLst>
            </a:pPr>
            <a:r>
              <a:rPr lang="en-US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10</a:t>
            </a:r>
            <a:r>
              <a:rPr lang="th-TH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en-US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“ขั้นตอนการทำงานที่มีการเปรียบเทียบเพื่อเลือกกระทำเพียง 1 ครั้ง”</a:t>
            </a:r>
            <a:br>
              <a:rPr lang="th-TH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</a:br>
            <a:r>
              <a:rPr lang="th-TH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 </a:t>
            </a:r>
            <a:r>
              <a:rPr lang="en-US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6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จากข้อความดังกล่าว ถือว่าเป็นการเขียนผังงานในรูปแบบใด</a:t>
            </a:r>
          </a:p>
        </p:txBody>
      </p:sp>
      <p:pic>
        <p:nvPicPr>
          <p:cNvPr id="20" name="teacher guide">
            <a:extLst>
              <a:ext uri="{FF2B5EF4-FFF2-40B4-BE49-F238E27FC236}">
                <a16:creationId xmlns:a16="http://schemas.microsoft.com/office/drawing/2014/main" id="{F255D751-AC77-45C0-9EAE-BE806830D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617" y="6181761"/>
            <a:ext cx="1152148" cy="5303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2047" y="6198805"/>
            <a:ext cx="490398" cy="48402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8775" y="21125"/>
            <a:ext cx="712433" cy="75059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615546" y="7055095"/>
            <a:ext cx="8960912" cy="4307176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2167698" y="4637361"/>
              <a:ext cx="8030490" cy="12011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เลือกกระทำ/เงื่อนไข (</a:t>
              </a:r>
              <a:r>
                <a:rPr lang="en-US" sz="238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Selection/Condition)</a:t>
              </a:r>
              <a:endParaRPr lang="th-TH" sz="2386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38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การเขียนผังงานแบบเลือกกระทำ/เงื่อนไข เป็นการเขียนผังงานที่มีการเปรียบเทียบเพื่อเลือกกระทำเพียง 1 ครั้งตามเงื่อนไขที่ได้กำหนดไว้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874846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96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83356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8335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07407E-6 L 2.91667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528"/>
          <a:stretch/>
        </p:blipFill>
        <p:spPr>
          <a:xfrm>
            <a:off x="4417458" y="1577671"/>
            <a:ext cx="3357084" cy="34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543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>
            <a:extLst>
              <a:ext uri="{FF2B5EF4-FFF2-40B4-BE49-F238E27FC236}">
                <a16:creationId xmlns:a16="http://schemas.microsoft.com/office/drawing/2014/main" id="{025A4AA9-6831-4232-ACC1-0D13317817DD}"/>
              </a:ext>
            </a:extLst>
          </p:cNvPr>
          <p:cNvGrpSpPr/>
          <p:nvPr/>
        </p:nvGrpSpPr>
        <p:grpSpPr>
          <a:xfrm>
            <a:off x="6225787" y="4263610"/>
            <a:ext cx="2535800" cy="2505241"/>
            <a:chOff x="9087787" y="4070252"/>
            <a:chExt cx="2535800" cy="2505241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76F5CF40-B497-4C98-A481-F1C5B989080B}"/>
                </a:ext>
              </a:extLst>
            </p:cNvPr>
            <p:cNvSpPr/>
            <p:nvPr/>
          </p:nvSpPr>
          <p:spPr>
            <a:xfrm>
              <a:off x="9428975" y="4789291"/>
              <a:ext cx="1895030" cy="1786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A2F5F597-FB57-490E-88AF-3AA48B6A03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7962" t="-16767" r="-1"/>
            <a:stretch/>
          </p:blipFill>
          <p:spPr>
            <a:xfrm>
              <a:off x="9087787" y="4070252"/>
              <a:ext cx="2535800" cy="2495917"/>
            </a:xfrm>
            <a:prstGeom prst="ellipse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8F6B454B-A96A-4181-B738-61A94CA57B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7557" y="4464246"/>
            <a:ext cx="4932091" cy="9077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5756647-D067-4A25-A009-902A6AFD36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8219" y="4361898"/>
            <a:ext cx="3039304" cy="1201016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9B4DC649-920A-4D3D-8980-955602C226B0}"/>
              </a:ext>
            </a:extLst>
          </p:cNvPr>
          <p:cNvGrpSpPr/>
          <p:nvPr/>
        </p:nvGrpSpPr>
        <p:grpSpPr>
          <a:xfrm>
            <a:off x="1207212" y="2103860"/>
            <a:ext cx="4909837" cy="4516079"/>
            <a:chOff x="940166" y="1831230"/>
            <a:chExt cx="4530696" cy="4167344"/>
          </a:xfrm>
        </p:grpSpPr>
        <p:sp>
          <p:nvSpPr>
            <p:cNvPr id="45" name="Flowchart: Process 44">
              <a:extLst>
                <a:ext uri="{FF2B5EF4-FFF2-40B4-BE49-F238E27FC236}">
                  <a16:creationId xmlns:a16="http://schemas.microsoft.com/office/drawing/2014/main" id="{90385786-6AB3-4D71-BD9A-B170B228EF5C}"/>
                </a:ext>
              </a:extLst>
            </p:cNvPr>
            <p:cNvSpPr/>
            <p:nvPr/>
          </p:nvSpPr>
          <p:spPr>
            <a:xfrm>
              <a:off x="940166" y="1831230"/>
              <a:ext cx="4530696" cy="4167344"/>
            </a:xfrm>
            <a:prstGeom prst="flowChartProcess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9B834BEC-E011-448E-9D1C-24B06C6A02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40166" y="4499995"/>
              <a:ext cx="453069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B05E7F89-A1C3-47FB-8D27-66437DEA2E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40166" y="3152565"/>
              <a:ext cx="453069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A747ECEE-94FA-441D-AD86-B93F750F076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40166" y="4486407"/>
              <a:ext cx="1686793" cy="151216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97C2FB88-B3A1-493F-94C6-C71D178F0A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68448" y="4499996"/>
              <a:ext cx="0" cy="149857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93BF2BC-4169-4951-9F15-9E93FF9D7B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0166" y="1834843"/>
              <a:ext cx="2979779" cy="2665153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FCA7256E-763B-4842-A78D-343835354B5F}"/>
                </a:ext>
              </a:extLst>
            </p:cNvPr>
            <p:cNvCxnSpPr>
              <a:cxnSpLocks/>
            </p:cNvCxnSpPr>
            <p:nvPr/>
          </p:nvCxnSpPr>
          <p:spPr>
            <a:xfrm>
              <a:off x="2444041" y="3162521"/>
              <a:ext cx="3026821" cy="13238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1088B901-C93C-4D65-9C6F-1F160990A248}"/>
              </a:ext>
            </a:extLst>
          </p:cNvPr>
          <p:cNvSpPr txBox="1"/>
          <p:nvPr/>
        </p:nvSpPr>
        <p:spPr>
          <a:xfrm>
            <a:off x="2518072" y="985775"/>
            <a:ext cx="95209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จากภาพ มีรูปเรขาคณิตปะปนกันอยู่หลายรูป ถ้าต้องการคัดเลือกรูปสี่เหลี่ยมคางหมูออกจากรูปอื่น ๆ สามารถพิจารณารายละเอียดต่าง ๆ ที่เกี่ยวข้องกับปัญหาได้อย่างไร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F746BB8-C3A3-48A9-99CC-B7232CD3ED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DE6E72C-DACC-4D17-A495-C0BD6005DEB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D2CFED9-D262-42A6-B7C0-4B26832AC9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3716" y="1133652"/>
            <a:ext cx="1463167" cy="6035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7D75D7-7FDC-4EE3-A4E0-181F7F9E21A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27406" y="1880409"/>
            <a:ext cx="3828620" cy="20301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4F9AB7C-C67F-4976-95D8-3CB34FBA50B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4410" y="4325806"/>
            <a:ext cx="3646480" cy="122361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AC15957-13B9-49E8-82E4-80DD52EBB42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8853" y="125730"/>
            <a:ext cx="4578493" cy="80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41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8FE533EB-FF95-4ADD-9EF7-C98D6540FD8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8093" y="4263212"/>
            <a:ext cx="3120238" cy="969617"/>
          </a:xfrm>
          <a:prstGeom prst="rect">
            <a:avLst/>
          </a:prstGeom>
        </p:spPr>
      </p:pic>
      <p:pic>
        <p:nvPicPr>
          <p:cNvPr id="7" name="Picture 6">
            <a:hlinkClick r:id="rId5" action="ppaction://hlinksldjump"/>
            <a:extLst>
              <a:ext uri="{FF2B5EF4-FFF2-40B4-BE49-F238E27FC236}">
                <a16:creationId xmlns:a16="http://schemas.microsoft.com/office/drawing/2014/main" id="{66E0093B-4991-4430-8850-18FFC28729E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84897" y="3134764"/>
            <a:ext cx="3223434" cy="891274"/>
          </a:xfrm>
          <a:prstGeom prst="rect">
            <a:avLst/>
          </a:prstGeom>
        </p:spPr>
      </p:pic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92B73E3C-4041-4A07-AC6C-9C32E354577A}"/>
              </a:ext>
            </a:extLst>
          </p:cNvPr>
          <p:cNvSpPr/>
          <p:nvPr/>
        </p:nvSpPr>
        <p:spPr>
          <a:xfrm>
            <a:off x="609956" y="953916"/>
            <a:ext cx="10861936" cy="102257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E7FBECB-2874-4063-98A2-24486762AD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B780E8A-B816-4926-A81E-9C580413AE0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DC33CAD-6C0D-408D-992A-67C8DADD10AF}"/>
              </a:ext>
            </a:extLst>
          </p:cNvPr>
          <p:cNvSpPr/>
          <p:nvPr/>
        </p:nvSpPr>
        <p:spPr>
          <a:xfrm>
            <a:off x="828756" y="1061195"/>
            <a:ext cx="10534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เมื่อใช้แนวคิดเชิงนามธรรมพิจารณาภาพที่กำหนดและคุณสมบัติของรูปสี่เหลี่ยมคางหมู เพื่อหารูปสี่เหลี่ยมคางหมูที่ซ่อนอยู่ พบว่า </a:t>
            </a:r>
            <a:r>
              <a:rPr lang="th-TH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รูปสี่เหลี่ยมคางหมูซ่อนอยู่จากรูปเรขาคณิตต่าง ๆ ทั้งทางตรงและทางอ้อม จำนวน 7 รูป</a:t>
            </a:r>
            <a:endParaRPr lang="en-US" sz="2800" b="1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7" name="Graphic 36">
            <a:extLst>
              <a:ext uri="{FF2B5EF4-FFF2-40B4-BE49-F238E27FC236}">
                <a16:creationId xmlns:a16="http://schemas.microsoft.com/office/drawing/2014/main" id="{1C57EBF6-B583-45CD-AAB3-6FD6C1BB283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716445">
            <a:off x="10246008" y="3509618"/>
            <a:ext cx="354465" cy="448990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BB903E4C-5AAA-4D7B-94A3-01C9308C4C1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247222">
            <a:off x="10245832" y="4658630"/>
            <a:ext cx="354465" cy="448990"/>
          </a:xfrm>
          <a:prstGeom prst="rect">
            <a:avLst/>
          </a:prstGeom>
        </p:spPr>
      </p:pic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63883FD7-A5AA-4A8A-AC43-7B122B828CCF}"/>
              </a:ext>
            </a:extLst>
          </p:cNvPr>
          <p:cNvSpPr/>
          <p:nvPr/>
        </p:nvSpPr>
        <p:spPr>
          <a:xfrm>
            <a:off x="2664404" y="2284611"/>
            <a:ext cx="3347387" cy="1338097"/>
          </a:xfrm>
          <a:custGeom>
            <a:avLst/>
            <a:gdLst>
              <a:gd name="connsiteX0" fmla="*/ 1281900 w 3268816"/>
              <a:gd name="connsiteY0" fmla="*/ 0 h 1336538"/>
              <a:gd name="connsiteX1" fmla="*/ 3268816 w 3268816"/>
              <a:gd name="connsiteY1" fmla="*/ 0 h 1336538"/>
              <a:gd name="connsiteX2" fmla="*/ 3268816 w 3268816"/>
              <a:gd name="connsiteY2" fmla="*/ 1336538 h 1336538"/>
              <a:gd name="connsiteX3" fmla="*/ 0 w 3268816"/>
              <a:gd name="connsiteY3" fmla="*/ 1333039 h 1336538"/>
              <a:gd name="connsiteX4" fmla="*/ 1281900 w 3268816"/>
              <a:gd name="connsiteY4" fmla="*/ 0 h 1336538"/>
              <a:gd name="connsiteX0" fmla="*/ 1248652 w 3268816"/>
              <a:gd name="connsiteY0" fmla="*/ 4864 h 1336538"/>
              <a:gd name="connsiteX1" fmla="*/ 3268816 w 3268816"/>
              <a:gd name="connsiteY1" fmla="*/ 0 h 1336538"/>
              <a:gd name="connsiteX2" fmla="*/ 3268816 w 3268816"/>
              <a:gd name="connsiteY2" fmla="*/ 1336538 h 1336538"/>
              <a:gd name="connsiteX3" fmla="*/ 0 w 3268816"/>
              <a:gd name="connsiteY3" fmla="*/ 1333039 h 1336538"/>
              <a:gd name="connsiteX4" fmla="*/ 1248652 w 3268816"/>
              <a:gd name="connsiteY4" fmla="*/ 4864 h 1336538"/>
              <a:gd name="connsiteX0" fmla="*/ 1242408 w 3268816"/>
              <a:gd name="connsiteY0" fmla="*/ 1671 h 1336538"/>
              <a:gd name="connsiteX1" fmla="*/ 3268816 w 3268816"/>
              <a:gd name="connsiteY1" fmla="*/ 0 h 1336538"/>
              <a:gd name="connsiteX2" fmla="*/ 3268816 w 3268816"/>
              <a:gd name="connsiteY2" fmla="*/ 1336538 h 1336538"/>
              <a:gd name="connsiteX3" fmla="*/ 0 w 3268816"/>
              <a:gd name="connsiteY3" fmla="*/ 1333039 h 1336538"/>
              <a:gd name="connsiteX4" fmla="*/ 1242408 w 3268816"/>
              <a:gd name="connsiteY4" fmla="*/ 1671 h 1336538"/>
              <a:gd name="connsiteX0" fmla="*/ 1247438 w 3268816"/>
              <a:gd name="connsiteY0" fmla="*/ 4244 h 1336538"/>
              <a:gd name="connsiteX1" fmla="*/ 3268816 w 3268816"/>
              <a:gd name="connsiteY1" fmla="*/ 0 h 1336538"/>
              <a:gd name="connsiteX2" fmla="*/ 3268816 w 3268816"/>
              <a:gd name="connsiteY2" fmla="*/ 1336538 h 1336538"/>
              <a:gd name="connsiteX3" fmla="*/ 0 w 3268816"/>
              <a:gd name="connsiteY3" fmla="*/ 1333039 h 1336538"/>
              <a:gd name="connsiteX4" fmla="*/ 1247438 w 3268816"/>
              <a:gd name="connsiteY4" fmla="*/ 4244 h 1336538"/>
              <a:gd name="connsiteX0" fmla="*/ 1239892 w 3268816"/>
              <a:gd name="connsiteY0" fmla="*/ 1672 h 1336538"/>
              <a:gd name="connsiteX1" fmla="*/ 3268816 w 3268816"/>
              <a:gd name="connsiteY1" fmla="*/ 0 h 1336538"/>
              <a:gd name="connsiteX2" fmla="*/ 3268816 w 3268816"/>
              <a:gd name="connsiteY2" fmla="*/ 1336538 h 1336538"/>
              <a:gd name="connsiteX3" fmla="*/ 0 w 3268816"/>
              <a:gd name="connsiteY3" fmla="*/ 1333039 h 1336538"/>
              <a:gd name="connsiteX4" fmla="*/ 1239892 w 3268816"/>
              <a:gd name="connsiteY4" fmla="*/ 1672 h 1336538"/>
              <a:gd name="connsiteX0" fmla="*/ 1239892 w 3268816"/>
              <a:gd name="connsiteY0" fmla="*/ 9390 h 1336538"/>
              <a:gd name="connsiteX1" fmla="*/ 3268816 w 3268816"/>
              <a:gd name="connsiteY1" fmla="*/ 0 h 1336538"/>
              <a:gd name="connsiteX2" fmla="*/ 3268816 w 3268816"/>
              <a:gd name="connsiteY2" fmla="*/ 1336538 h 1336538"/>
              <a:gd name="connsiteX3" fmla="*/ 0 w 3268816"/>
              <a:gd name="connsiteY3" fmla="*/ 1333039 h 1336538"/>
              <a:gd name="connsiteX4" fmla="*/ 1239892 w 3268816"/>
              <a:gd name="connsiteY4" fmla="*/ 9390 h 1336538"/>
              <a:gd name="connsiteX0" fmla="*/ 1239892 w 3268816"/>
              <a:gd name="connsiteY0" fmla="*/ 4245 h 1336538"/>
              <a:gd name="connsiteX1" fmla="*/ 3268816 w 3268816"/>
              <a:gd name="connsiteY1" fmla="*/ 0 h 1336538"/>
              <a:gd name="connsiteX2" fmla="*/ 3268816 w 3268816"/>
              <a:gd name="connsiteY2" fmla="*/ 1336538 h 1336538"/>
              <a:gd name="connsiteX3" fmla="*/ 0 w 3268816"/>
              <a:gd name="connsiteY3" fmla="*/ 1333039 h 1336538"/>
              <a:gd name="connsiteX4" fmla="*/ 1239892 w 3268816"/>
              <a:gd name="connsiteY4" fmla="*/ 4245 h 1336538"/>
              <a:gd name="connsiteX0" fmla="*/ 1239892 w 3268816"/>
              <a:gd name="connsiteY0" fmla="*/ 6818 h 1336538"/>
              <a:gd name="connsiteX1" fmla="*/ 3268816 w 3268816"/>
              <a:gd name="connsiteY1" fmla="*/ 0 h 1336538"/>
              <a:gd name="connsiteX2" fmla="*/ 3268816 w 3268816"/>
              <a:gd name="connsiteY2" fmla="*/ 1336538 h 1336538"/>
              <a:gd name="connsiteX3" fmla="*/ 0 w 3268816"/>
              <a:gd name="connsiteY3" fmla="*/ 1333039 h 1336538"/>
              <a:gd name="connsiteX4" fmla="*/ 1239892 w 3268816"/>
              <a:gd name="connsiteY4" fmla="*/ 6818 h 1336538"/>
              <a:gd name="connsiteX0" fmla="*/ 1239892 w 3268816"/>
              <a:gd name="connsiteY0" fmla="*/ 9620 h 1336538"/>
              <a:gd name="connsiteX1" fmla="*/ 3268816 w 3268816"/>
              <a:gd name="connsiteY1" fmla="*/ 0 h 1336538"/>
              <a:gd name="connsiteX2" fmla="*/ 3268816 w 3268816"/>
              <a:gd name="connsiteY2" fmla="*/ 1336538 h 1336538"/>
              <a:gd name="connsiteX3" fmla="*/ 0 w 3268816"/>
              <a:gd name="connsiteY3" fmla="*/ 1333039 h 1336538"/>
              <a:gd name="connsiteX4" fmla="*/ 1239892 w 3268816"/>
              <a:gd name="connsiteY4" fmla="*/ 9620 h 1336538"/>
              <a:gd name="connsiteX0" fmla="*/ 1245371 w 3268816"/>
              <a:gd name="connsiteY0" fmla="*/ 6818 h 1336538"/>
              <a:gd name="connsiteX1" fmla="*/ 3268816 w 3268816"/>
              <a:gd name="connsiteY1" fmla="*/ 0 h 1336538"/>
              <a:gd name="connsiteX2" fmla="*/ 3268816 w 3268816"/>
              <a:gd name="connsiteY2" fmla="*/ 1336538 h 1336538"/>
              <a:gd name="connsiteX3" fmla="*/ 0 w 3268816"/>
              <a:gd name="connsiteY3" fmla="*/ 1333039 h 1336538"/>
              <a:gd name="connsiteX4" fmla="*/ 1245371 w 3268816"/>
              <a:gd name="connsiteY4" fmla="*/ 6818 h 13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8816" h="1336538">
                <a:moveTo>
                  <a:pt x="1245371" y="6818"/>
                </a:moveTo>
                <a:lnTo>
                  <a:pt x="3268816" y="0"/>
                </a:lnTo>
                <a:lnTo>
                  <a:pt x="3268816" y="1336538"/>
                </a:lnTo>
                <a:lnTo>
                  <a:pt x="0" y="1333039"/>
                </a:lnTo>
                <a:lnTo>
                  <a:pt x="1245371" y="681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F8A6FD3-6DD2-4770-8CC7-F65FD7242457}"/>
              </a:ext>
            </a:extLst>
          </p:cNvPr>
          <p:cNvSpPr/>
          <p:nvPr/>
        </p:nvSpPr>
        <p:spPr>
          <a:xfrm>
            <a:off x="1267281" y="3609972"/>
            <a:ext cx="1416565" cy="1418826"/>
          </a:xfrm>
          <a:custGeom>
            <a:avLst/>
            <a:gdLst>
              <a:gd name="connsiteX0" fmla="*/ 0 w 1286503"/>
              <a:gd name="connsiteY0" fmla="*/ 0 h 1350819"/>
              <a:gd name="connsiteX1" fmla="*/ 1286502 w 1286503"/>
              <a:gd name="connsiteY1" fmla="*/ 0 h 1350819"/>
              <a:gd name="connsiteX2" fmla="*/ 1286503 w 1286503"/>
              <a:gd name="connsiteY2" fmla="*/ 0 h 1350819"/>
              <a:gd name="connsiteX3" fmla="*/ 0 w 1286503"/>
              <a:gd name="connsiteY3" fmla="*/ 1350819 h 1350819"/>
              <a:gd name="connsiteX4" fmla="*/ 0 w 1286503"/>
              <a:gd name="connsiteY4" fmla="*/ 0 h 1350819"/>
              <a:gd name="connsiteX0" fmla="*/ 0 w 1291151"/>
              <a:gd name="connsiteY0" fmla="*/ 0 h 1350819"/>
              <a:gd name="connsiteX1" fmla="*/ 1286502 w 1291151"/>
              <a:gd name="connsiteY1" fmla="*/ 0 h 1350819"/>
              <a:gd name="connsiteX2" fmla="*/ 1291151 w 1291151"/>
              <a:gd name="connsiteY2" fmla="*/ 14358 h 1350819"/>
              <a:gd name="connsiteX3" fmla="*/ 0 w 1291151"/>
              <a:gd name="connsiteY3" fmla="*/ 1350819 h 1350819"/>
              <a:gd name="connsiteX4" fmla="*/ 0 w 1291151"/>
              <a:gd name="connsiteY4" fmla="*/ 0 h 1350819"/>
              <a:gd name="connsiteX0" fmla="*/ 0 w 1286502"/>
              <a:gd name="connsiteY0" fmla="*/ 0 h 1350819"/>
              <a:gd name="connsiteX1" fmla="*/ 1286502 w 1286502"/>
              <a:gd name="connsiteY1" fmla="*/ 0 h 1350819"/>
              <a:gd name="connsiteX2" fmla="*/ 1261237 w 1286502"/>
              <a:gd name="connsiteY2" fmla="*/ 91900 h 1350819"/>
              <a:gd name="connsiteX3" fmla="*/ 0 w 1286502"/>
              <a:gd name="connsiteY3" fmla="*/ 1350819 h 1350819"/>
              <a:gd name="connsiteX4" fmla="*/ 0 w 1286502"/>
              <a:gd name="connsiteY4" fmla="*/ 0 h 1350819"/>
              <a:gd name="connsiteX0" fmla="*/ 0 w 1313587"/>
              <a:gd name="connsiteY0" fmla="*/ 0 h 1350819"/>
              <a:gd name="connsiteX1" fmla="*/ 1286502 w 1313587"/>
              <a:gd name="connsiteY1" fmla="*/ 0 h 1350819"/>
              <a:gd name="connsiteX2" fmla="*/ 1313587 w 1313587"/>
              <a:gd name="connsiteY2" fmla="*/ 174612 h 1350819"/>
              <a:gd name="connsiteX3" fmla="*/ 0 w 1313587"/>
              <a:gd name="connsiteY3" fmla="*/ 1350819 h 1350819"/>
              <a:gd name="connsiteX4" fmla="*/ 0 w 1313587"/>
              <a:gd name="connsiteY4" fmla="*/ 0 h 1350819"/>
              <a:gd name="connsiteX0" fmla="*/ 0 w 1286502"/>
              <a:gd name="connsiteY0" fmla="*/ 0 h 1350819"/>
              <a:gd name="connsiteX1" fmla="*/ 1286502 w 1286502"/>
              <a:gd name="connsiteY1" fmla="*/ 0 h 1350819"/>
              <a:gd name="connsiteX2" fmla="*/ 0 w 1286502"/>
              <a:gd name="connsiteY2" fmla="*/ 1350819 h 1350819"/>
              <a:gd name="connsiteX3" fmla="*/ 0 w 1286502"/>
              <a:gd name="connsiteY3" fmla="*/ 0 h 1350819"/>
              <a:gd name="connsiteX0" fmla="*/ 0 w 1286502"/>
              <a:gd name="connsiteY0" fmla="*/ 0 h 1350819"/>
              <a:gd name="connsiteX1" fmla="*/ 1286502 w 1286502"/>
              <a:gd name="connsiteY1" fmla="*/ 0 h 1350819"/>
              <a:gd name="connsiteX2" fmla="*/ 0 w 1286502"/>
              <a:gd name="connsiteY2" fmla="*/ 1350819 h 1350819"/>
              <a:gd name="connsiteX3" fmla="*/ 0 w 1286502"/>
              <a:gd name="connsiteY3" fmla="*/ 0 h 1350819"/>
              <a:gd name="connsiteX0" fmla="*/ 0 w 1264066"/>
              <a:gd name="connsiteY0" fmla="*/ 13365 h 1364184"/>
              <a:gd name="connsiteX1" fmla="*/ 1264066 w 1264066"/>
              <a:gd name="connsiteY1" fmla="*/ 0 h 1364184"/>
              <a:gd name="connsiteX2" fmla="*/ 0 w 1264066"/>
              <a:gd name="connsiteY2" fmla="*/ 1364184 h 1364184"/>
              <a:gd name="connsiteX3" fmla="*/ 0 w 1264066"/>
              <a:gd name="connsiteY3" fmla="*/ 13365 h 1364184"/>
              <a:gd name="connsiteX0" fmla="*/ 0 w 1256587"/>
              <a:gd name="connsiteY0" fmla="*/ 5346 h 1356165"/>
              <a:gd name="connsiteX1" fmla="*/ 1256587 w 1256587"/>
              <a:gd name="connsiteY1" fmla="*/ 0 h 1356165"/>
              <a:gd name="connsiteX2" fmla="*/ 0 w 1256587"/>
              <a:gd name="connsiteY2" fmla="*/ 1356165 h 1356165"/>
              <a:gd name="connsiteX3" fmla="*/ 0 w 1256587"/>
              <a:gd name="connsiteY3" fmla="*/ 5346 h 1356165"/>
              <a:gd name="connsiteX0" fmla="*/ 0 w 1256587"/>
              <a:gd name="connsiteY0" fmla="*/ 0 h 1350819"/>
              <a:gd name="connsiteX1" fmla="*/ 1256587 w 1256587"/>
              <a:gd name="connsiteY1" fmla="*/ 2673 h 1350819"/>
              <a:gd name="connsiteX2" fmla="*/ 0 w 1256587"/>
              <a:gd name="connsiteY2" fmla="*/ 1350819 h 1350819"/>
              <a:gd name="connsiteX3" fmla="*/ 0 w 1256587"/>
              <a:gd name="connsiteY3" fmla="*/ 0 h 1350819"/>
              <a:gd name="connsiteX0" fmla="*/ 0 w 1301459"/>
              <a:gd name="connsiteY0" fmla="*/ 0 h 1350819"/>
              <a:gd name="connsiteX1" fmla="*/ 1301459 w 1301459"/>
              <a:gd name="connsiteY1" fmla="*/ 89 h 1350819"/>
              <a:gd name="connsiteX2" fmla="*/ 0 w 1301459"/>
              <a:gd name="connsiteY2" fmla="*/ 1350819 h 1350819"/>
              <a:gd name="connsiteX3" fmla="*/ 0 w 1301459"/>
              <a:gd name="connsiteY3" fmla="*/ 0 h 1350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1459" h="1350819">
                <a:moveTo>
                  <a:pt x="0" y="0"/>
                </a:moveTo>
                <a:lnTo>
                  <a:pt x="1301459" y="89"/>
                </a:lnTo>
                <a:lnTo>
                  <a:pt x="0" y="13508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6C895503-4075-45EB-8F92-2ECEA38D4801}"/>
              </a:ext>
            </a:extLst>
          </p:cNvPr>
          <p:cNvSpPr/>
          <p:nvPr/>
        </p:nvSpPr>
        <p:spPr>
          <a:xfrm>
            <a:off x="2664404" y="3610757"/>
            <a:ext cx="3347387" cy="1404282"/>
          </a:xfrm>
          <a:custGeom>
            <a:avLst/>
            <a:gdLst>
              <a:gd name="connsiteX0" fmla="*/ 0 w 3286970"/>
              <a:gd name="connsiteY0" fmla="*/ 0 h 1357674"/>
              <a:gd name="connsiteX1" fmla="*/ 3286970 w 3286970"/>
              <a:gd name="connsiteY1" fmla="*/ 0 h 1357674"/>
              <a:gd name="connsiteX2" fmla="*/ 3286970 w 3286970"/>
              <a:gd name="connsiteY2" fmla="*/ 1357674 h 1357674"/>
              <a:gd name="connsiteX3" fmla="*/ 0 w 3286970"/>
              <a:gd name="connsiteY3" fmla="*/ 0 h 1357674"/>
              <a:gd name="connsiteX4" fmla="*/ 0 w 3286970"/>
              <a:gd name="connsiteY4" fmla="*/ 0 h 1357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6970" h="1357674">
                <a:moveTo>
                  <a:pt x="0" y="0"/>
                </a:moveTo>
                <a:lnTo>
                  <a:pt x="3286970" y="0"/>
                </a:lnTo>
                <a:lnTo>
                  <a:pt x="3286970" y="135767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CA7B18F1-528F-4885-B4A0-2EC46506FA67}"/>
              </a:ext>
            </a:extLst>
          </p:cNvPr>
          <p:cNvSpPr/>
          <p:nvPr/>
        </p:nvSpPr>
        <p:spPr>
          <a:xfrm>
            <a:off x="1280642" y="3609972"/>
            <a:ext cx="4731150" cy="1415476"/>
          </a:xfrm>
          <a:custGeom>
            <a:avLst/>
            <a:gdLst>
              <a:gd name="connsiteX0" fmla="*/ 1286252 w 4573473"/>
              <a:gd name="connsiteY0" fmla="*/ 0 h 1354009"/>
              <a:gd name="connsiteX1" fmla="*/ 4573473 w 4573473"/>
              <a:gd name="connsiteY1" fmla="*/ 1344857 h 1354009"/>
              <a:gd name="connsiteX2" fmla="*/ 4573473 w 4573473"/>
              <a:gd name="connsiteY2" fmla="*/ 1354009 h 1354009"/>
              <a:gd name="connsiteX3" fmla="*/ 0 w 4573473"/>
              <a:gd name="connsiteY3" fmla="*/ 1352722 h 1354009"/>
              <a:gd name="connsiteX4" fmla="*/ 0 w 4573473"/>
              <a:gd name="connsiteY4" fmla="*/ 1338295 h 1354009"/>
              <a:gd name="connsiteX5" fmla="*/ 1286252 w 4573473"/>
              <a:gd name="connsiteY5" fmla="*/ 0 h 1354009"/>
              <a:gd name="connsiteX0" fmla="*/ 1334819 w 4573473"/>
              <a:gd name="connsiteY0" fmla="*/ 0 h 1354009"/>
              <a:gd name="connsiteX1" fmla="*/ 4573473 w 4573473"/>
              <a:gd name="connsiteY1" fmla="*/ 1344857 h 1354009"/>
              <a:gd name="connsiteX2" fmla="*/ 4573473 w 4573473"/>
              <a:gd name="connsiteY2" fmla="*/ 1354009 h 1354009"/>
              <a:gd name="connsiteX3" fmla="*/ 0 w 4573473"/>
              <a:gd name="connsiteY3" fmla="*/ 1352722 h 1354009"/>
              <a:gd name="connsiteX4" fmla="*/ 0 w 4573473"/>
              <a:gd name="connsiteY4" fmla="*/ 1338295 h 1354009"/>
              <a:gd name="connsiteX5" fmla="*/ 1334819 w 4573473"/>
              <a:gd name="connsiteY5" fmla="*/ 0 h 1354009"/>
              <a:gd name="connsiteX0" fmla="*/ 1334819 w 4573473"/>
              <a:gd name="connsiteY0" fmla="*/ 0 h 1368027"/>
              <a:gd name="connsiteX1" fmla="*/ 4573473 w 4573473"/>
              <a:gd name="connsiteY1" fmla="*/ 1358875 h 1368027"/>
              <a:gd name="connsiteX2" fmla="*/ 4573473 w 4573473"/>
              <a:gd name="connsiteY2" fmla="*/ 1368027 h 1368027"/>
              <a:gd name="connsiteX3" fmla="*/ 0 w 4573473"/>
              <a:gd name="connsiteY3" fmla="*/ 1366740 h 1368027"/>
              <a:gd name="connsiteX4" fmla="*/ 0 w 4573473"/>
              <a:gd name="connsiteY4" fmla="*/ 1352313 h 1368027"/>
              <a:gd name="connsiteX5" fmla="*/ 1334819 w 4573473"/>
              <a:gd name="connsiteY5" fmla="*/ 0 h 1368027"/>
              <a:gd name="connsiteX0" fmla="*/ 1351710 w 4573473"/>
              <a:gd name="connsiteY0" fmla="*/ 0 h 1362420"/>
              <a:gd name="connsiteX1" fmla="*/ 4573473 w 4573473"/>
              <a:gd name="connsiteY1" fmla="*/ 1353268 h 1362420"/>
              <a:gd name="connsiteX2" fmla="*/ 4573473 w 4573473"/>
              <a:gd name="connsiteY2" fmla="*/ 1362420 h 1362420"/>
              <a:gd name="connsiteX3" fmla="*/ 0 w 4573473"/>
              <a:gd name="connsiteY3" fmla="*/ 1361133 h 1362420"/>
              <a:gd name="connsiteX4" fmla="*/ 0 w 4573473"/>
              <a:gd name="connsiteY4" fmla="*/ 1346706 h 1362420"/>
              <a:gd name="connsiteX5" fmla="*/ 1351710 w 4573473"/>
              <a:gd name="connsiteY5" fmla="*/ 0 h 1362420"/>
              <a:gd name="connsiteX0" fmla="*/ 1351710 w 4573473"/>
              <a:gd name="connsiteY0" fmla="*/ 0 h 1370830"/>
              <a:gd name="connsiteX1" fmla="*/ 4573473 w 4573473"/>
              <a:gd name="connsiteY1" fmla="*/ 1361678 h 1370830"/>
              <a:gd name="connsiteX2" fmla="*/ 4573473 w 4573473"/>
              <a:gd name="connsiteY2" fmla="*/ 1370830 h 1370830"/>
              <a:gd name="connsiteX3" fmla="*/ 0 w 4573473"/>
              <a:gd name="connsiteY3" fmla="*/ 1369543 h 1370830"/>
              <a:gd name="connsiteX4" fmla="*/ 0 w 4573473"/>
              <a:gd name="connsiteY4" fmla="*/ 1355116 h 1370830"/>
              <a:gd name="connsiteX5" fmla="*/ 1351710 w 4573473"/>
              <a:gd name="connsiteY5" fmla="*/ 0 h 1370830"/>
              <a:gd name="connsiteX0" fmla="*/ 1340449 w 4573473"/>
              <a:gd name="connsiteY0" fmla="*/ 0 h 1359616"/>
              <a:gd name="connsiteX1" fmla="*/ 4573473 w 4573473"/>
              <a:gd name="connsiteY1" fmla="*/ 1350464 h 1359616"/>
              <a:gd name="connsiteX2" fmla="*/ 4573473 w 4573473"/>
              <a:gd name="connsiteY2" fmla="*/ 1359616 h 1359616"/>
              <a:gd name="connsiteX3" fmla="*/ 0 w 4573473"/>
              <a:gd name="connsiteY3" fmla="*/ 1358329 h 1359616"/>
              <a:gd name="connsiteX4" fmla="*/ 0 w 4573473"/>
              <a:gd name="connsiteY4" fmla="*/ 1343902 h 1359616"/>
              <a:gd name="connsiteX5" fmla="*/ 1340449 w 4573473"/>
              <a:gd name="connsiteY5" fmla="*/ 0 h 1359616"/>
              <a:gd name="connsiteX0" fmla="*/ 1328086 w 4573473"/>
              <a:gd name="connsiteY0" fmla="*/ 0 h 1362694"/>
              <a:gd name="connsiteX1" fmla="*/ 4573473 w 4573473"/>
              <a:gd name="connsiteY1" fmla="*/ 1353542 h 1362694"/>
              <a:gd name="connsiteX2" fmla="*/ 4573473 w 4573473"/>
              <a:gd name="connsiteY2" fmla="*/ 1362694 h 1362694"/>
              <a:gd name="connsiteX3" fmla="*/ 0 w 4573473"/>
              <a:gd name="connsiteY3" fmla="*/ 1361407 h 1362694"/>
              <a:gd name="connsiteX4" fmla="*/ 0 w 4573473"/>
              <a:gd name="connsiteY4" fmla="*/ 1346980 h 1362694"/>
              <a:gd name="connsiteX5" fmla="*/ 1328086 w 4573473"/>
              <a:gd name="connsiteY5" fmla="*/ 0 h 1362694"/>
              <a:gd name="connsiteX0" fmla="*/ 1269364 w 4573473"/>
              <a:gd name="connsiteY0" fmla="*/ 0 h 1384239"/>
              <a:gd name="connsiteX1" fmla="*/ 4573473 w 4573473"/>
              <a:gd name="connsiteY1" fmla="*/ 1375087 h 1384239"/>
              <a:gd name="connsiteX2" fmla="*/ 4573473 w 4573473"/>
              <a:gd name="connsiteY2" fmla="*/ 1384239 h 1384239"/>
              <a:gd name="connsiteX3" fmla="*/ 0 w 4573473"/>
              <a:gd name="connsiteY3" fmla="*/ 1382952 h 1384239"/>
              <a:gd name="connsiteX4" fmla="*/ 0 w 4573473"/>
              <a:gd name="connsiteY4" fmla="*/ 1368525 h 1384239"/>
              <a:gd name="connsiteX5" fmla="*/ 1269364 w 4573473"/>
              <a:gd name="connsiteY5" fmla="*/ 0 h 1384239"/>
              <a:gd name="connsiteX0" fmla="*/ 1426987 w 4573473"/>
              <a:gd name="connsiteY0" fmla="*/ 0 h 1288822"/>
              <a:gd name="connsiteX1" fmla="*/ 4573473 w 4573473"/>
              <a:gd name="connsiteY1" fmla="*/ 1279670 h 1288822"/>
              <a:gd name="connsiteX2" fmla="*/ 4573473 w 4573473"/>
              <a:gd name="connsiteY2" fmla="*/ 1288822 h 1288822"/>
              <a:gd name="connsiteX3" fmla="*/ 0 w 4573473"/>
              <a:gd name="connsiteY3" fmla="*/ 1287535 h 1288822"/>
              <a:gd name="connsiteX4" fmla="*/ 0 w 4573473"/>
              <a:gd name="connsiteY4" fmla="*/ 1273108 h 1288822"/>
              <a:gd name="connsiteX5" fmla="*/ 1426987 w 4573473"/>
              <a:gd name="connsiteY5" fmla="*/ 0 h 1288822"/>
              <a:gd name="connsiteX0" fmla="*/ 1349720 w 4573473"/>
              <a:gd name="connsiteY0" fmla="*/ 0 h 1362694"/>
              <a:gd name="connsiteX1" fmla="*/ 4573473 w 4573473"/>
              <a:gd name="connsiteY1" fmla="*/ 1353542 h 1362694"/>
              <a:gd name="connsiteX2" fmla="*/ 4573473 w 4573473"/>
              <a:gd name="connsiteY2" fmla="*/ 1362694 h 1362694"/>
              <a:gd name="connsiteX3" fmla="*/ 0 w 4573473"/>
              <a:gd name="connsiteY3" fmla="*/ 1361407 h 1362694"/>
              <a:gd name="connsiteX4" fmla="*/ 0 w 4573473"/>
              <a:gd name="connsiteY4" fmla="*/ 1346980 h 1362694"/>
              <a:gd name="connsiteX5" fmla="*/ 1349720 w 4573473"/>
              <a:gd name="connsiteY5" fmla="*/ 0 h 1362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3473" h="1362694">
                <a:moveTo>
                  <a:pt x="1349720" y="0"/>
                </a:moveTo>
                <a:lnTo>
                  <a:pt x="4573473" y="1353542"/>
                </a:lnTo>
                <a:lnTo>
                  <a:pt x="4573473" y="1362694"/>
                </a:lnTo>
                <a:lnTo>
                  <a:pt x="0" y="1361407"/>
                </a:lnTo>
                <a:lnTo>
                  <a:pt x="0" y="1346980"/>
                </a:lnTo>
                <a:lnTo>
                  <a:pt x="134972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9F7D8165-381E-44A7-82AE-272A8C71B1B2}"/>
              </a:ext>
            </a:extLst>
          </p:cNvPr>
          <p:cNvSpPr/>
          <p:nvPr/>
        </p:nvSpPr>
        <p:spPr>
          <a:xfrm>
            <a:off x="1268459" y="5017294"/>
            <a:ext cx="1539180" cy="1480639"/>
          </a:xfrm>
          <a:custGeom>
            <a:avLst/>
            <a:gdLst>
              <a:gd name="connsiteX0" fmla="*/ 0 w 1539180"/>
              <a:gd name="connsiteY0" fmla="*/ 0 h 1480639"/>
              <a:gd name="connsiteX1" fmla="*/ 1539180 w 1539180"/>
              <a:gd name="connsiteY1" fmla="*/ 1480639 h 1480639"/>
              <a:gd name="connsiteX2" fmla="*/ 0 w 1539180"/>
              <a:gd name="connsiteY2" fmla="*/ 1480639 h 1480639"/>
              <a:gd name="connsiteX3" fmla="*/ 0 w 1539180"/>
              <a:gd name="connsiteY3" fmla="*/ 0 h 1480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9180" h="1480639">
                <a:moveTo>
                  <a:pt x="0" y="0"/>
                </a:moveTo>
                <a:lnTo>
                  <a:pt x="1539180" y="1480639"/>
                </a:lnTo>
                <a:lnTo>
                  <a:pt x="0" y="148063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732D18E5-3D61-40E8-B42E-0B0B09B78584}"/>
              </a:ext>
            </a:extLst>
          </p:cNvPr>
          <p:cNvSpPr/>
          <p:nvPr/>
        </p:nvSpPr>
        <p:spPr>
          <a:xfrm>
            <a:off x="4282228" y="5022071"/>
            <a:ext cx="1729563" cy="1482562"/>
          </a:xfrm>
          <a:custGeom>
            <a:avLst/>
            <a:gdLst>
              <a:gd name="connsiteX0" fmla="*/ 0 w 1578286"/>
              <a:gd name="connsiteY0" fmla="*/ 0 h 1471083"/>
              <a:gd name="connsiteX1" fmla="*/ 1578286 w 1578286"/>
              <a:gd name="connsiteY1" fmla="*/ 0 h 1471083"/>
              <a:gd name="connsiteX2" fmla="*/ 1578286 w 1578286"/>
              <a:gd name="connsiteY2" fmla="*/ 1471083 h 1471083"/>
              <a:gd name="connsiteX3" fmla="*/ 0 w 1578286"/>
              <a:gd name="connsiteY3" fmla="*/ 1471083 h 1471083"/>
              <a:gd name="connsiteX4" fmla="*/ 0 w 1578286"/>
              <a:gd name="connsiteY4" fmla="*/ 0 h 1471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8286" h="1471083">
                <a:moveTo>
                  <a:pt x="0" y="0"/>
                </a:moveTo>
                <a:lnTo>
                  <a:pt x="1578286" y="0"/>
                </a:lnTo>
                <a:lnTo>
                  <a:pt x="1578286" y="1471083"/>
                </a:lnTo>
                <a:lnTo>
                  <a:pt x="0" y="147108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0FCCC8E-82AB-4261-B16C-8C4BB34F276B}"/>
              </a:ext>
            </a:extLst>
          </p:cNvPr>
          <p:cNvSpPr/>
          <p:nvPr/>
        </p:nvSpPr>
        <p:spPr>
          <a:xfrm>
            <a:off x="1267816" y="2291561"/>
            <a:ext cx="2672380" cy="1322193"/>
          </a:xfrm>
          <a:custGeom>
            <a:avLst/>
            <a:gdLst>
              <a:gd name="connsiteX0" fmla="*/ 0 w 4573473"/>
              <a:gd name="connsiteY0" fmla="*/ 0 h 1337495"/>
              <a:gd name="connsiteX1" fmla="*/ 2586557 w 4573473"/>
              <a:gd name="connsiteY1" fmla="*/ 0 h 1337495"/>
              <a:gd name="connsiteX2" fmla="*/ 1304657 w 4573473"/>
              <a:gd name="connsiteY2" fmla="*/ 1333039 h 1337495"/>
              <a:gd name="connsiteX3" fmla="*/ 4573473 w 4573473"/>
              <a:gd name="connsiteY3" fmla="*/ 1336538 h 1337495"/>
              <a:gd name="connsiteX4" fmla="*/ 4573473 w 4573473"/>
              <a:gd name="connsiteY4" fmla="*/ 1337495 h 1337495"/>
              <a:gd name="connsiteX5" fmla="*/ 1286503 w 4573473"/>
              <a:gd name="connsiteY5" fmla="*/ 1337495 h 1337495"/>
              <a:gd name="connsiteX6" fmla="*/ 1286503 w 4573473"/>
              <a:gd name="connsiteY6" fmla="*/ 1337495 h 1337495"/>
              <a:gd name="connsiteX7" fmla="*/ 1286502 w 4573473"/>
              <a:gd name="connsiteY7" fmla="*/ 1337495 h 1337495"/>
              <a:gd name="connsiteX8" fmla="*/ 0 w 4573473"/>
              <a:gd name="connsiteY8" fmla="*/ 1337495 h 1337495"/>
              <a:gd name="connsiteX9" fmla="*/ 0 w 4573473"/>
              <a:gd name="connsiteY9" fmla="*/ 0 h 1337495"/>
              <a:gd name="connsiteX0" fmla="*/ 0 w 4573473"/>
              <a:gd name="connsiteY0" fmla="*/ 0 h 1337495"/>
              <a:gd name="connsiteX1" fmla="*/ 2586557 w 4573473"/>
              <a:gd name="connsiteY1" fmla="*/ 0 h 1337495"/>
              <a:gd name="connsiteX2" fmla="*/ 1304657 w 4573473"/>
              <a:gd name="connsiteY2" fmla="*/ 1333039 h 1337495"/>
              <a:gd name="connsiteX3" fmla="*/ 4573473 w 4573473"/>
              <a:gd name="connsiteY3" fmla="*/ 1336538 h 1337495"/>
              <a:gd name="connsiteX4" fmla="*/ 1286503 w 4573473"/>
              <a:gd name="connsiteY4" fmla="*/ 1337495 h 1337495"/>
              <a:gd name="connsiteX5" fmla="*/ 1286503 w 4573473"/>
              <a:gd name="connsiteY5" fmla="*/ 1337495 h 1337495"/>
              <a:gd name="connsiteX6" fmla="*/ 1286502 w 4573473"/>
              <a:gd name="connsiteY6" fmla="*/ 1337495 h 1337495"/>
              <a:gd name="connsiteX7" fmla="*/ 0 w 4573473"/>
              <a:gd name="connsiteY7" fmla="*/ 1337495 h 1337495"/>
              <a:gd name="connsiteX8" fmla="*/ 0 w 4573473"/>
              <a:gd name="connsiteY8" fmla="*/ 0 h 1337495"/>
              <a:gd name="connsiteX0" fmla="*/ 0 w 2586557"/>
              <a:gd name="connsiteY0" fmla="*/ 0 h 1337495"/>
              <a:gd name="connsiteX1" fmla="*/ 2586557 w 2586557"/>
              <a:gd name="connsiteY1" fmla="*/ 0 h 1337495"/>
              <a:gd name="connsiteX2" fmla="*/ 1304657 w 2586557"/>
              <a:gd name="connsiteY2" fmla="*/ 1333039 h 1337495"/>
              <a:gd name="connsiteX3" fmla="*/ 1286503 w 2586557"/>
              <a:gd name="connsiteY3" fmla="*/ 1337495 h 1337495"/>
              <a:gd name="connsiteX4" fmla="*/ 1286503 w 2586557"/>
              <a:gd name="connsiteY4" fmla="*/ 1337495 h 1337495"/>
              <a:gd name="connsiteX5" fmla="*/ 1286502 w 2586557"/>
              <a:gd name="connsiteY5" fmla="*/ 1337495 h 1337495"/>
              <a:gd name="connsiteX6" fmla="*/ 0 w 2586557"/>
              <a:gd name="connsiteY6" fmla="*/ 1337495 h 1337495"/>
              <a:gd name="connsiteX7" fmla="*/ 0 w 2586557"/>
              <a:gd name="connsiteY7" fmla="*/ 0 h 1337495"/>
              <a:gd name="connsiteX0" fmla="*/ 0 w 2586557"/>
              <a:gd name="connsiteY0" fmla="*/ 0 h 1337495"/>
              <a:gd name="connsiteX1" fmla="*/ 2586557 w 2586557"/>
              <a:gd name="connsiteY1" fmla="*/ 0 h 1337495"/>
              <a:gd name="connsiteX2" fmla="*/ 1304657 w 2586557"/>
              <a:gd name="connsiteY2" fmla="*/ 1333039 h 1337495"/>
              <a:gd name="connsiteX3" fmla="*/ 1286503 w 2586557"/>
              <a:gd name="connsiteY3" fmla="*/ 1337495 h 1337495"/>
              <a:gd name="connsiteX4" fmla="*/ 1286503 w 2586557"/>
              <a:gd name="connsiteY4" fmla="*/ 1337495 h 1337495"/>
              <a:gd name="connsiteX5" fmla="*/ 0 w 2586557"/>
              <a:gd name="connsiteY5" fmla="*/ 1337495 h 1337495"/>
              <a:gd name="connsiteX6" fmla="*/ 0 w 2586557"/>
              <a:gd name="connsiteY6" fmla="*/ 0 h 1337495"/>
              <a:gd name="connsiteX0" fmla="*/ 0 w 2586557"/>
              <a:gd name="connsiteY0" fmla="*/ 0 h 1337495"/>
              <a:gd name="connsiteX1" fmla="*/ 2586557 w 2586557"/>
              <a:gd name="connsiteY1" fmla="*/ 0 h 1337495"/>
              <a:gd name="connsiteX2" fmla="*/ 1304657 w 2586557"/>
              <a:gd name="connsiteY2" fmla="*/ 1333039 h 1337495"/>
              <a:gd name="connsiteX3" fmla="*/ 1286503 w 2586557"/>
              <a:gd name="connsiteY3" fmla="*/ 1337495 h 1337495"/>
              <a:gd name="connsiteX4" fmla="*/ 1466464 w 2586557"/>
              <a:gd name="connsiteY4" fmla="*/ 1337495 h 1337495"/>
              <a:gd name="connsiteX5" fmla="*/ 0 w 2586557"/>
              <a:gd name="connsiteY5" fmla="*/ 1337495 h 1337495"/>
              <a:gd name="connsiteX6" fmla="*/ 0 w 2586557"/>
              <a:gd name="connsiteY6" fmla="*/ 0 h 1337495"/>
              <a:gd name="connsiteX0" fmla="*/ 0 w 2586557"/>
              <a:gd name="connsiteY0" fmla="*/ 0 h 1337495"/>
              <a:gd name="connsiteX1" fmla="*/ 2586557 w 2586557"/>
              <a:gd name="connsiteY1" fmla="*/ 0 h 1337495"/>
              <a:gd name="connsiteX2" fmla="*/ 1304657 w 2586557"/>
              <a:gd name="connsiteY2" fmla="*/ 1333039 h 1337495"/>
              <a:gd name="connsiteX3" fmla="*/ 1286503 w 2586557"/>
              <a:gd name="connsiteY3" fmla="*/ 1337495 h 1337495"/>
              <a:gd name="connsiteX4" fmla="*/ 0 w 2586557"/>
              <a:gd name="connsiteY4" fmla="*/ 1337495 h 1337495"/>
              <a:gd name="connsiteX5" fmla="*/ 0 w 2586557"/>
              <a:gd name="connsiteY5" fmla="*/ 0 h 1337495"/>
              <a:gd name="connsiteX0" fmla="*/ 0 w 2586557"/>
              <a:gd name="connsiteY0" fmla="*/ 0 h 1337495"/>
              <a:gd name="connsiteX1" fmla="*/ 2586557 w 2586557"/>
              <a:gd name="connsiteY1" fmla="*/ 0 h 1337495"/>
              <a:gd name="connsiteX2" fmla="*/ 1304657 w 2586557"/>
              <a:gd name="connsiteY2" fmla="*/ 1333039 h 1337495"/>
              <a:gd name="connsiteX3" fmla="*/ 0 w 2586557"/>
              <a:gd name="connsiteY3" fmla="*/ 1337495 h 1337495"/>
              <a:gd name="connsiteX4" fmla="*/ 0 w 2586557"/>
              <a:gd name="connsiteY4" fmla="*/ 0 h 1337495"/>
              <a:gd name="connsiteX0" fmla="*/ 0 w 2586557"/>
              <a:gd name="connsiteY0" fmla="*/ 0 h 1337495"/>
              <a:gd name="connsiteX1" fmla="*/ 2586557 w 2586557"/>
              <a:gd name="connsiteY1" fmla="*/ 0 h 1337495"/>
              <a:gd name="connsiteX2" fmla="*/ 1382479 w 2586557"/>
              <a:gd name="connsiteY2" fmla="*/ 1333039 h 1337495"/>
              <a:gd name="connsiteX3" fmla="*/ 0 w 2586557"/>
              <a:gd name="connsiteY3" fmla="*/ 1337495 h 1337495"/>
              <a:gd name="connsiteX4" fmla="*/ 0 w 2586557"/>
              <a:gd name="connsiteY4" fmla="*/ 0 h 1337495"/>
              <a:gd name="connsiteX0" fmla="*/ 0 w 2703288"/>
              <a:gd name="connsiteY0" fmla="*/ 14592 h 1352087"/>
              <a:gd name="connsiteX1" fmla="*/ 2703288 w 2703288"/>
              <a:gd name="connsiteY1" fmla="*/ 0 h 1352087"/>
              <a:gd name="connsiteX2" fmla="*/ 1382479 w 2703288"/>
              <a:gd name="connsiteY2" fmla="*/ 1347631 h 1352087"/>
              <a:gd name="connsiteX3" fmla="*/ 0 w 2703288"/>
              <a:gd name="connsiteY3" fmla="*/ 1352087 h 1352087"/>
              <a:gd name="connsiteX4" fmla="*/ 0 w 2703288"/>
              <a:gd name="connsiteY4" fmla="*/ 14592 h 1352087"/>
              <a:gd name="connsiteX0" fmla="*/ 0 w 2703288"/>
              <a:gd name="connsiteY0" fmla="*/ 14592 h 1352087"/>
              <a:gd name="connsiteX1" fmla="*/ 2703288 w 2703288"/>
              <a:gd name="connsiteY1" fmla="*/ 0 h 1352087"/>
              <a:gd name="connsiteX2" fmla="*/ 1414093 w 2703288"/>
              <a:gd name="connsiteY2" fmla="*/ 1342336 h 1352087"/>
              <a:gd name="connsiteX3" fmla="*/ 0 w 2703288"/>
              <a:gd name="connsiteY3" fmla="*/ 1352087 h 1352087"/>
              <a:gd name="connsiteX4" fmla="*/ 0 w 2703288"/>
              <a:gd name="connsiteY4" fmla="*/ 14592 h 1352087"/>
              <a:gd name="connsiteX0" fmla="*/ 0 w 2692749"/>
              <a:gd name="connsiteY0" fmla="*/ 6650 h 1344145"/>
              <a:gd name="connsiteX1" fmla="*/ 2692749 w 2692749"/>
              <a:gd name="connsiteY1" fmla="*/ 0 h 1344145"/>
              <a:gd name="connsiteX2" fmla="*/ 1414093 w 2692749"/>
              <a:gd name="connsiteY2" fmla="*/ 1334394 h 1344145"/>
              <a:gd name="connsiteX3" fmla="*/ 0 w 2692749"/>
              <a:gd name="connsiteY3" fmla="*/ 1344145 h 1344145"/>
              <a:gd name="connsiteX4" fmla="*/ 0 w 2692749"/>
              <a:gd name="connsiteY4" fmla="*/ 6650 h 1344145"/>
              <a:gd name="connsiteX0" fmla="*/ 0 w 2692749"/>
              <a:gd name="connsiteY0" fmla="*/ 6650 h 1338850"/>
              <a:gd name="connsiteX1" fmla="*/ 2692749 w 2692749"/>
              <a:gd name="connsiteY1" fmla="*/ 0 h 1338850"/>
              <a:gd name="connsiteX2" fmla="*/ 1414093 w 2692749"/>
              <a:gd name="connsiteY2" fmla="*/ 1334394 h 1338850"/>
              <a:gd name="connsiteX3" fmla="*/ 0 w 2692749"/>
              <a:gd name="connsiteY3" fmla="*/ 1338850 h 1338850"/>
              <a:gd name="connsiteX4" fmla="*/ 0 w 2692749"/>
              <a:gd name="connsiteY4" fmla="*/ 6650 h 1338850"/>
              <a:gd name="connsiteX0" fmla="*/ 0 w 2692749"/>
              <a:gd name="connsiteY0" fmla="*/ 6650 h 1338850"/>
              <a:gd name="connsiteX1" fmla="*/ 2692749 w 2692749"/>
              <a:gd name="connsiteY1" fmla="*/ 0 h 1338850"/>
              <a:gd name="connsiteX2" fmla="*/ 1414093 w 2692749"/>
              <a:gd name="connsiteY2" fmla="*/ 1334394 h 1338850"/>
              <a:gd name="connsiteX3" fmla="*/ 0 w 2692749"/>
              <a:gd name="connsiteY3" fmla="*/ 1338850 h 1338850"/>
              <a:gd name="connsiteX4" fmla="*/ 0 w 2692749"/>
              <a:gd name="connsiteY4" fmla="*/ 6650 h 1338850"/>
              <a:gd name="connsiteX0" fmla="*/ 0 w 2687108"/>
              <a:gd name="connsiteY0" fmla="*/ 0 h 1332200"/>
              <a:gd name="connsiteX1" fmla="*/ 2687108 w 2687108"/>
              <a:gd name="connsiteY1" fmla="*/ 1853 h 1332200"/>
              <a:gd name="connsiteX2" fmla="*/ 1414093 w 2687108"/>
              <a:gd name="connsiteY2" fmla="*/ 1327744 h 1332200"/>
              <a:gd name="connsiteX3" fmla="*/ 0 w 2687108"/>
              <a:gd name="connsiteY3" fmla="*/ 1332200 h 1332200"/>
              <a:gd name="connsiteX4" fmla="*/ 0 w 2687108"/>
              <a:gd name="connsiteY4" fmla="*/ 0 h 1332200"/>
              <a:gd name="connsiteX0" fmla="*/ 0 w 2687108"/>
              <a:gd name="connsiteY0" fmla="*/ 3815 h 1336015"/>
              <a:gd name="connsiteX1" fmla="*/ 2687108 w 2687108"/>
              <a:gd name="connsiteY1" fmla="*/ 0 h 1336015"/>
              <a:gd name="connsiteX2" fmla="*/ 1414093 w 2687108"/>
              <a:gd name="connsiteY2" fmla="*/ 1331559 h 1336015"/>
              <a:gd name="connsiteX3" fmla="*/ 0 w 2687108"/>
              <a:gd name="connsiteY3" fmla="*/ 1336015 h 1336015"/>
              <a:gd name="connsiteX4" fmla="*/ 0 w 2687108"/>
              <a:gd name="connsiteY4" fmla="*/ 3815 h 1336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7108" h="1336015">
                <a:moveTo>
                  <a:pt x="0" y="3815"/>
                </a:moveTo>
                <a:lnTo>
                  <a:pt x="2687108" y="0"/>
                </a:lnTo>
                <a:lnTo>
                  <a:pt x="1414093" y="1331559"/>
                </a:lnTo>
                <a:lnTo>
                  <a:pt x="0" y="1336015"/>
                </a:lnTo>
                <a:lnTo>
                  <a:pt x="0" y="381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A7BDA26F-880E-4073-B6A9-FBD93AD6885E}"/>
              </a:ext>
            </a:extLst>
          </p:cNvPr>
          <p:cNvSpPr/>
          <p:nvPr/>
        </p:nvSpPr>
        <p:spPr>
          <a:xfrm>
            <a:off x="1267816" y="5023993"/>
            <a:ext cx="3016387" cy="1480640"/>
          </a:xfrm>
          <a:custGeom>
            <a:avLst/>
            <a:gdLst>
              <a:gd name="connsiteX0" fmla="*/ 0 w 4573473"/>
              <a:gd name="connsiteY0" fmla="*/ 0 h 1490166"/>
              <a:gd name="connsiteX1" fmla="*/ 4573473 w 4573473"/>
              <a:gd name="connsiteY1" fmla="*/ 1287 h 1490166"/>
              <a:gd name="connsiteX2" fmla="*/ 4573473 w 4573473"/>
              <a:gd name="connsiteY2" fmla="*/ 19083 h 1490166"/>
              <a:gd name="connsiteX3" fmla="*/ 2995187 w 4573473"/>
              <a:gd name="connsiteY3" fmla="*/ 19083 h 1490166"/>
              <a:gd name="connsiteX4" fmla="*/ 2995187 w 4573473"/>
              <a:gd name="connsiteY4" fmla="*/ 1490166 h 1490166"/>
              <a:gd name="connsiteX5" fmla="*/ 0 w 4573473"/>
              <a:gd name="connsiteY5" fmla="*/ 1490166 h 1490166"/>
              <a:gd name="connsiteX6" fmla="*/ 0 w 4573473"/>
              <a:gd name="connsiteY6" fmla="*/ 1481418 h 1490166"/>
              <a:gd name="connsiteX7" fmla="*/ 1539180 w 4573473"/>
              <a:gd name="connsiteY7" fmla="*/ 1481418 h 1490166"/>
              <a:gd name="connsiteX8" fmla="*/ 0 w 4573473"/>
              <a:gd name="connsiteY8" fmla="*/ 779 h 1490166"/>
              <a:gd name="connsiteX9" fmla="*/ 0 w 4573473"/>
              <a:gd name="connsiteY9" fmla="*/ 0 h 1490166"/>
              <a:gd name="connsiteX0" fmla="*/ 0 w 4573473"/>
              <a:gd name="connsiteY0" fmla="*/ 0 h 1490166"/>
              <a:gd name="connsiteX1" fmla="*/ 4573473 w 4573473"/>
              <a:gd name="connsiteY1" fmla="*/ 1287 h 1490166"/>
              <a:gd name="connsiteX2" fmla="*/ 4573473 w 4573473"/>
              <a:gd name="connsiteY2" fmla="*/ 19083 h 1490166"/>
              <a:gd name="connsiteX3" fmla="*/ 2995187 w 4573473"/>
              <a:gd name="connsiteY3" fmla="*/ 19083 h 1490166"/>
              <a:gd name="connsiteX4" fmla="*/ 2995187 w 4573473"/>
              <a:gd name="connsiteY4" fmla="*/ 1490166 h 1490166"/>
              <a:gd name="connsiteX5" fmla="*/ 0 w 4573473"/>
              <a:gd name="connsiteY5" fmla="*/ 1490166 h 1490166"/>
              <a:gd name="connsiteX6" fmla="*/ 1539180 w 4573473"/>
              <a:gd name="connsiteY6" fmla="*/ 1481418 h 1490166"/>
              <a:gd name="connsiteX7" fmla="*/ 0 w 4573473"/>
              <a:gd name="connsiteY7" fmla="*/ 779 h 1490166"/>
              <a:gd name="connsiteX8" fmla="*/ 0 w 4573473"/>
              <a:gd name="connsiteY8" fmla="*/ 0 h 1490166"/>
              <a:gd name="connsiteX0" fmla="*/ 0 w 4573473"/>
              <a:gd name="connsiteY0" fmla="*/ 0 h 1490166"/>
              <a:gd name="connsiteX1" fmla="*/ 4573473 w 4573473"/>
              <a:gd name="connsiteY1" fmla="*/ 1287 h 1490166"/>
              <a:gd name="connsiteX2" fmla="*/ 4573473 w 4573473"/>
              <a:gd name="connsiteY2" fmla="*/ 19083 h 1490166"/>
              <a:gd name="connsiteX3" fmla="*/ 2995187 w 4573473"/>
              <a:gd name="connsiteY3" fmla="*/ 19083 h 1490166"/>
              <a:gd name="connsiteX4" fmla="*/ 2995187 w 4573473"/>
              <a:gd name="connsiteY4" fmla="*/ 1490166 h 1490166"/>
              <a:gd name="connsiteX5" fmla="*/ 1539180 w 4573473"/>
              <a:gd name="connsiteY5" fmla="*/ 1481418 h 1490166"/>
              <a:gd name="connsiteX6" fmla="*/ 0 w 4573473"/>
              <a:gd name="connsiteY6" fmla="*/ 779 h 1490166"/>
              <a:gd name="connsiteX7" fmla="*/ 0 w 4573473"/>
              <a:gd name="connsiteY7" fmla="*/ 0 h 1490166"/>
              <a:gd name="connsiteX0" fmla="*/ 0 w 4573473"/>
              <a:gd name="connsiteY0" fmla="*/ 0 h 1490166"/>
              <a:gd name="connsiteX1" fmla="*/ 4573473 w 4573473"/>
              <a:gd name="connsiteY1" fmla="*/ 1287 h 1490166"/>
              <a:gd name="connsiteX2" fmla="*/ 4573473 w 4573473"/>
              <a:gd name="connsiteY2" fmla="*/ 19083 h 1490166"/>
              <a:gd name="connsiteX3" fmla="*/ 2995187 w 4573473"/>
              <a:gd name="connsiteY3" fmla="*/ 19083 h 1490166"/>
              <a:gd name="connsiteX4" fmla="*/ 2995187 w 4573473"/>
              <a:gd name="connsiteY4" fmla="*/ 1490166 h 1490166"/>
              <a:gd name="connsiteX5" fmla="*/ 1539180 w 4573473"/>
              <a:gd name="connsiteY5" fmla="*/ 1481418 h 1490166"/>
              <a:gd name="connsiteX6" fmla="*/ 0 w 4573473"/>
              <a:gd name="connsiteY6" fmla="*/ 779 h 1490166"/>
              <a:gd name="connsiteX7" fmla="*/ 0 w 4573473"/>
              <a:gd name="connsiteY7" fmla="*/ 0 h 1490166"/>
              <a:gd name="connsiteX0" fmla="*/ 0 w 4573473"/>
              <a:gd name="connsiteY0" fmla="*/ 0 h 1490166"/>
              <a:gd name="connsiteX1" fmla="*/ 4573473 w 4573473"/>
              <a:gd name="connsiteY1" fmla="*/ 1287 h 1490166"/>
              <a:gd name="connsiteX2" fmla="*/ 2995187 w 4573473"/>
              <a:gd name="connsiteY2" fmla="*/ 19083 h 1490166"/>
              <a:gd name="connsiteX3" fmla="*/ 2995187 w 4573473"/>
              <a:gd name="connsiteY3" fmla="*/ 1490166 h 1490166"/>
              <a:gd name="connsiteX4" fmla="*/ 1539180 w 4573473"/>
              <a:gd name="connsiteY4" fmla="*/ 1481418 h 1490166"/>
              <a:gd name="connsiteX5" fmla="*/ 0 w 4573473"/>
              <a:gd name="connsiteY5" fmla="*/ 779 h 1490166"/>
              <a:gd name="connsiteX6" fmla="*/ 0 w 4573473"/>
              <a:gd name="connsiteY6" fmla="*/ 0 h 1490166"/>
              <a:gd name="connsiteX0" fmla="*/ 0 w 4573473"/>
              <a:gd name="connsiteY0" fmla="*/ 0 h 1490166"/>
              <a:gd name="connsiteX1" fmla="*/ 4573473 w 4573473"/>
              <a:gd name="connsiteY1" fmla="*/ 1287 h 1490166"/>
              <a:gd name="connsiteX2" fmla="*/ 2995187 w 4573473"/>
              <a:gd name="connsiteY2" fmla="*/ 19083 h 1490166"/>
              <a:gd name="connsiteX3" fmla="*/ 2995187 w 4573473"/>
              <a:gd name="connsiteY3" fmla="*/ 1490166 h 1490166"/>
              <a:gd name="connsiteX4" fmla="*/ 1539180 w 4573473"/>
              <a:gd name="connsiteY4" fmla="*/ 1481418 h 1490166"/>
              <a:gd name="connsiteX5" fmla="*/ 0 w 4573473"/>
              <a:gd name="connsiteY5" fmla="*/ 779 h 1490166"/>
              <a:gd name="connsiteX6" fmla="*/ 0 w 4573473"/>
              <a:gd name="connsiteY6" fmla="*/ 0 h 1490166"/>
              <a:gd name="connsiteX0" fmla="*/ 0 w 2995187"/>
              <a:gd name="connsiteY0" fmla="*/ 0 h 1490166"/>
              <a:gd name="connsiteX1" fmla="*/ 2995187 w 2995187"/>
              <a:gd name="connsiteY1" fmla="*/ 19083 h 1490166"/>
              <a:gd name="connsiteX2" fmla="*/ 2995187 w 2995187"/>
              <a:gd name="connsiteY2" fmla="*/ 1490166 h 1490166"/>
              <a:gd name="connsiteX3" fmla="*/ 1539180 w 2995187"/>
              <a:gd name="connsiteY3" fmla="*/ 1481418 h 1490166"/>
              <a:gd name="connsiteX4" fmla="*/ 0 w 2995187"/>
              <a:gd name="connsiteY4" fmla="*/ 779 h 1490166"/>
              <a:gd name="connsiteX5" fmla="*/ 0 w 2995187"/>
              <a:gd name="connsiteY5" fmla="*/ 0 h 1490166"/>
              <a:gd name="connsiteX0" fmla="*/ 0 w 2995187"/>
              <a:gd name="connsiteY0" fmla="*/ 970 h 1491136"/>
              <a:gd name="connsiteX1" fmla="*/ 2995187 w 2995187"/>
              <a:gd name="connsiteY1" fmla="*/ 0 h 1491136"/>
              <a:gd name="connsiteX2" fmla="*/ 2995187 w 2995187"/>
              <a:gd name="connsiteY2" fmla="*/ 1491136 h 1491136"/>
              <a:gd name="connsiteX3" fmla="*/ 1539180 w 2995187"/>
              <a:gd name="connsiteY3" fmla="*/ 1482388 h 1491136"/>
              <a:gd name="connsiteX4" fmla="*/ 0 w 2995187"/>
              <a:gd name="connsiteY4" fmla="*/ 1749 h 1491136"/>
              <a:gd name="connsiteX5" fmla="*/ 0 w 2995187"/>
              <a:gd name="connsiteY5" fmla="*/ 970 h 1491136"/>
              <a:gd name="connsiteX0" fmla="*/ 0 w 3003208"/>
              <a:gd name="connsiteY0" fmla="*/ 970 h 1491136"/>
              <a:gd name="connsiteX1" fmla="*/ 3003208 w 3003208"/>
              <a:gd name="connsiteY1" fmla="*/ 0 h 1491136"/>
              <a:gd name="connsiteX2" fmla="*/ 2995187 w 3003208"/>
              <a:gd name="connsiteY2" fmla="*/ 1491136 h 1491136"/>
              <a:gd name="connsiteX3" fmla="*/ 1539180 w 3003208"/>
              <a:gd name="connsiteY3" fmla="*/ 1482388 h 1491136"/>
              <a:gd name="connsiteX4" fmla="*/ 0 w 3003208"/>
              <a:gd name="connsiteY4" fmla="*/ 1749 h 1491136"/>
              <a:gd name="connsiteX5" fmla="*/ 0 w 3003208"/>
              <a:gd name="connsiteY5" fmla="*/ 970 h 1491136"/>
              <a:gd name="connsiteX0" fmla="*/ 0 w 3007218"/>
              <a:gd name="connsiteY0" fmla="*/ 970 h 1491136"/>
              <a:gd name="connsiteX1" fmla="*/ 3007218 w 3007218"/>
              <a:gd name="connsiteY1" fmla="*/ 0 h 1491136"/>
              <a:gd name="connsiteX2" fmla="*/ 2995187 w 3007218"/>
              <a:gd name="connsiteY2" fmla="*/ 1491136 h 1491136"/>
              <a:gd name="connsiteX3" fmla="*/ 1539180 w 3007218"/>
              <a:gd name="connsiteY3" fmla="*/ 1482388 h 1491136"/>
              <a:gd name="connsiteX4" fmla="*/ 0 w 3007218"/>
              <a:gd name="connsiteY4" fmla="*/ 1749 h 1491136"/>
              <a:gd name="connsiteX5" fmla="*/ 0 w 3007218"/>
              <a:gd name="connsiteY5" fmla="*/ 970 h 1491136"/>
              <a:gd name="connsiteX0" fmla="*/ 0 w 3011062"/>
              <a:gd name="connsiteY0" fmla="*/ 970 h 1491136"/>
              <a:gd name="connsiteX1" fmla="*/ 3007218 w 3011062"/>
              <a:gd name="connsiteY1" fmla="*/ 0 h 1491136"/>
              <a:gd name="connsiteX2" fmla="*/ 3010544 w 3011062"/>
              <a:gd name="connsiteY2" fmla="*/ 1491136 h 1491136"/>
              <a:gd name="connsiteX3" fmla="*/ 1539180 w 3011062"/>
              <a:gd name="connsiteY3" fmla="*/ 1482388 h 1491136"/>
              <a:gd name="connsiteX4" fmla="*/ 0 w 3011062"/>
              <a:gd name="connsiteY4" fmla="*/ 1749 h 1491136"/>
              <a:gd name="connsiteX5" fmla="*/ 0 w 3011062"/>
              <a:gd name="connsiteY5" fmla="*/ 970 h 1491136"/>
              <a:gd name="connsiteX0" fmla="*/ 0 w 3011062"/>
              <a:gd name="connsiteY0" fmla="*/ 970 h 1492764"/>
              <a:gd name="connsiteX1" fmla="*/ 3007218 w 3011062"/>
              <a:gd name="connsiteY1" fmla="*/ 0 h 1492764"/>
              <a:gd name="connsiteX2" fmla="*/ 3010544 w 3011062"/>
              <a:gd name="connsiteY2" fmla="*/ 1491136 h 1492764"/>
              <a:gd name="connsiteX3" fmla="*/ 1528901 w 3011062"/>
              <a:gd name="connsiteY3" fmla="*/ 1492764 h 1492764"/>
              <a:gd name="connsiteX4" fmla="*/ 0 w 3011062"/>
              <a:gd name="connsiteY4" fmla="*/ 1749 h 1492764"/>
              <a:gd name="connsiteX5" fmla="*/ 0 w 3011062"/>
              <a:gd name="connsiteY5" fmla="*/ 970 h 1492764"/>
              <a:gd name="connsiteX0" fmla="*/ 0 w 3011062"/>
              <a:gd name="connsiteY0" fmla="*/ 970 h 1491136"/>
              <a:gd name="connsiteX1" fmla="*/ 3007218 w 3011062"/>
              <a:gd name="connsiteY1" fmla="*/ 0 h 1491136"/>
              <a:gd name="connsiteX2" fmla="*/ 3010544 w 3011062"/>
              <a:gd name="connsiteY2" fmla="*/ 1491136 h 1491136"/>
              <a:gd name="connsiteX3" fmla="*/ 1521192 w 3011062"/>
              <a:gd name="connsiteY3" fmla="*/ 1482388 h 1491136"/>
              <a:gd name="connsiteX4" fmla="*/ 0 w 3011062"/>
              <a:gd name="connsiteY4" fmla="*/ 1749 h 1491136"/>
              <a:gd name="connsiteX5" fmla="*/ 0 w 3011062"/>
              <a:gd name="connsiteY5" fmla="*/ 970 h 1491136"/>
              <a:gd name="connsiteX0" fmla="*/ 0 w 3011062"/>
              <a:gd name="connsiteY0" fmla="*/ 970 h 1491136"/>
              <a:gd name="connsiteX1" fmla="*/ 3007218 w 3011062"/>
              <a:gd name="connsiteY1" fmla="*/ 0 h 1491136"/>
              <a:gd name="connsiteX2" fmla="*/ 3010544 w 3011062"/>
              <a:gd name="connsiteY2" fmla="*/ 1491136 h 1491136"/>
              <a:gd name="connsiteX3" fmla="*/ 1526331 w 3011062"/>
              <a:gd name="connsiteY3" fmla="*/ 1482388 h 1491136"/>
              <a:gd name="connsiteX4" fmla="*/ 0 w 3011062"/>
              <a:gd name="connsiteY4" fmla="*/ 1749 h 1491136"/>
              <a:gd name="connsiteX5" fmla="*/ 0 w 3011062"/>
              <a:gd name="connsiteY5" fmla="*/ 970 h 1491136"/>
              <a:gd name="connsiteX0" fmla="*/ 0 w 3011062"/>
              <a:gd name="connsiteY0" fmla="*/ 970 h 1491136"/>
              <a:gd name="connsiteX1" fmla="*/ 3007218 w 3011062"/>
              <a:gd name="connsiteY1" fmla="*/ 0 h 1491136"/>
              <a:gd name="connsiteX2" fmla="*/ 3010544 w 3011062"/>
              <a:gd name="connsiteY2" fmla="*/ 1491136 h 1491136"/>
              <a:gd name="connsiteX3" fmla="*/ 1523761 w 3011062"/>
              <a:gd name="connsiteY3" fmla="*/ 1484983 h 1491136"/>
              <a:gd name="connsiteX4" fmla="*/ 0 w 3011062"/>
              <a:gd name="connsiteY4" fmla="*/ 1749 h 1491136"/>
              <a:gd name="connsiteX5" fmla="*/ 0 w 3011062"/>
              <a:gd name="connsiteY5" fmla="*/ 970 h 1491136"/>
              <a:gd name="connsiteX0" fmla="*/ 0 w 3013036"/>
              <a:gd name="connsiteY0" fmla="*/ 970 h 1491136"/>
              <a:gd name="connsiteX1" fmla="*/ 3013036 w 3013036"/>
              <a:gd name="connsiteY1" fmla="*/ 0 h 1491136"/>
              <a:gd name="connsiteX2" fmla="*/ 3010544 w 3013036"/>
              <a:gd name="connsiteY2" fmla="*/ 1491136 h 1491136"/>
              <a:gd name="connsiteX3" fmla="*/ 1523761 w 3013036"/>
              <a:gd name="connsiteY3" fmla="*/ 1484983 h 1491136"/>
              <a:gd name="connsiteX4" fmla="*/ 0 w 3013036"/>
              <a:gd name="connsiteY4" fmla="*/ 1749 h 1491136"/>
              <a:gd name="connsiteX5" fmla="*/ 0 w 3013036"/>
              <a:gd name="connsiteY5" fmla="*/ 970 h 1491136"/>
              <a:gd name="connsiteX0" fmla="*/ 0 w 3013036"/>
              <a:gd name="connsiteY0" fmla="*/ 970 h 1491136"/>
              <a:gd name="connsiteX1" fmla="*/ 3013036 w 3013036"/>
              <a:gd name="connsiteY1" fmla="*/ 0 h 1491136"/>
              <a:gd name="connsiteX2" fmla="*/ 3010544 w 3013036"/>
              <a:gd name="connsiteY2" fmla="*/ 1491136 h 1491136"/>
              <a:gd name="connsiteX3" fmla="*/ 1523761 w 3013036"/>
              <a:gd name="connsiteY3" fmla="*/ 1484983 h 1491136"/>
              <a:gd name="connsiteX4" fmla="*/ 0 w 3013036"/>
              <a:gd name="connsiteY4" fmla="*/ 1749 h 1491136"/>
              <a:gd name="connsiteX5" fmla="*/ 0 w 3013036"/>
              <a:gd name="connsiteY5" fmla="*/ 970 h 149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3036" h="1491136">
                <a:moveTo>
                  <a:pt x="0" y="970"/>
                </a:moveTo>
                <a:lnTo>
                  <a:pt x="3013036" y="0"/>
                </a:lnTo>
                <a:cubicBezTo>
                  <a:pt x="3010362" y="497045"/>
                  <a:pt x="3013218" y="994091"/>
                  <a:pt x="3010544" y="1491136"/>
                </a:cubicBezTo>
                <a:lnTo>
                  <a:pt x="1523761" y="1484983"/>
                </a:lnTo>
                <a:lnTo>
                  <a:pt x="0" y="1749"/>
                </a:lnTo>
                <a:lnTo>
                  <a:pt x="0" y="97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FEBB02E9-1005-4BE8-A847-C1B3BD65210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8853" y="125730"/>
            <a:ext cx="4578493" cy="80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62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75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375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75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375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hlinkClick r:id="rId3" action="ppaction://hlinksldjump"/>
            <a:extLst>
              <a:ext uri="{FF2B5EF4-FFF2-40B4-BE49-F238E27FC236}">
                <a16:creationId xmlns:a16="http://schemas.microsoft.com/office/drawing/2014/main" id="{5DC9146A-F9BF-4517-8AB9-24B3368A276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8761" y="4317668"/>
            <a:ext cx="3147850" cy="86059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BF0B0A19-6C09-4109-BD64-F3FD412BAE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84897" y="3134764"/>
            <a:ext cx="3223434" cy="891274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6278EE8-1910-4808-ADB9-826B5BE1F0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A182E7F-5799-4742-9B77-2BC0D18D81B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9237CAD-66B0-474C-894D-A6A4037C2001}"/>
              </a:ext>
            </a:extLst>
          </p:cNvPr>
          <p:cNvSpPr/>
          <p:nvPr/>
        </p:nvSpPr>
        <p:spPr>
          <a:xfrm>
            <a:off x="2748613" y="2156091"/>
            <a:ext cx="3347387" cy="1336538"/>
          </a:xfrm>
          <a:custGeom>
            <a:avLst/>
            <a:gdLst>
              <a:gd name="connsiteX0" fmla="*/ 1281900 w 3268816"/>
              <a:gd name="connsiteY0" fmla="*/ 0 h 1336538"/>
              <a:gd name="connsiteX1" fmla="*/ 3268816 w 3268816"/>
              <a:gd name="connsiteY1" fmla="*/ 0 h 1336538"/>
              <a:gd name="connsiteX2" fmla="*/ 3268816 w 3268816"/>
              <a:gd name="connsiteY2" fmla="*/ 1336538 h 1336538"/>
              <a:gd name="connsiteX3" fmla="*/ 0 w 3268816"/>
              <a:gd name="connsiteY3" fmla="*/ 1333039 h 1336538"/>
              <a:gd name="connsiteX4" fmla="*/ 1281900 w 3268816"/>
              <a:gd name="connsiteY4" fmla="*/ 0 h 1336538"/>
              <a:gd name="connsiteX0" fmla="*/ 1248652 w 3268816"/>
              <a:gd name="connsiteY0" fmla="*/ 4864 h 1336538"/>
              <a:gd name="connsiteX1" fmla="*/ 3268816 w 3268816"/>
              <a:gd name="connsiteY1" fmla="*/ 0 h 1336538"/>
              <a:gd name="connsiteX2" fmla="*/ 3268816 w 3268816"/>
              <a:gd name="connsiteY2" fmla="*/ 1336538 h 1336538"/>
              <a:gd name="connsiteX3" fmla="*/ 0 w 3268816"/>
              <a:gd name="connsiteY3" fmla="*/ 1333039 h 1336538"/>
              <a:gd name="connsiteX4" fmla="*/ 1248652 w 3268816"/>
              <a:gd name="connsiteY4" fmla="*/ 4864 h 13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8816" h="1336538">
                <a:moveTo>
                  <a:pt x="1248652" y="4864"/>
                </a:moveTo>
                <a:lnTo>
                  <a:pt x="3268816" y="0"/>
                </a:lnTo>
                <a:lnTo>
                  <a:pt x="3268816" y="1336538"/>
                </a:lnTo>
                <a:lnTo>
                  <a:pt x="0" y="1333039"/>
                </a:lnTo>
                <a:lnTo>
                  <a:pt x="1248652" y="4864"/>
                </a:lnTo>
                <a:close/>
              </a:path>
            </a:pathLst>
          </a:custGeom>
          <a:solidFill>
            <a:srgbClr val="FFE98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BAE76CD0-CCEF-4EF4-B337-C1A8FD6922A6}"/>
              </a:ext>
            </a:extLst>
          </p:cNvPr>
          <p:cNvSpPr/>
          <p:nvPr/>
        </p:nvSpPr>
        <p:spPr>
          <a:xfrm>
            <a:off x="1217355" y="3607290"/>
            <a:ext cx="1286502" cy="1385575"/>
          </a:xfrm>
          <a:custGeom>
            <a:avLst/>
            <a:gdLst>
              <a:gd name="connsiteX0" fmla="*/ 0 w 1286503"/>
              <a:gd name="connsiteY0" fmla="*/ 0 h 1350819"/>
              <a:gd name="connsiteX1" fmla="*/ 1286502 w 1286503"/>
              <a:gd name="connsiteY1" fmla="*/ 0 h 1350819"/>
              <a:gd name="connsiteX2" fmla="*/ 1286503 w 1286503"/>
              <a:gd name="connsiteY2" fmla="*/ 0 h 1350819"/>
              <a:gd name="connsiteX3" fmla="*/ 0 w 1286503"/>
              <a:gd name="connsiteY3" fmla="*/ 1350819 h 1350819"/>
              <a:gd name="connsiteX4" fmla="*/ 0 w 1286503"/>
              <a:gd name="connsiteY4" fmla="*/ 0 h 1350819"/>
              <a:gd name="connsiteX0" fmla="*/ 0 w 1286502"/>
              <a:gd name="connsiteY0" fmla="*/ 0 h 1350819"/>
              <a:gd name="connsiteX1" fmla="*/ 1286502 w 1286502"/>
              <a:gd name="connsiteY1" fmla="*/ 0 h 1350819"/>
              <a:gd name="connsiteX2" fmla="*/ 1256656 w 1286502"/>
              <a:gd name="connsiteY2" fmla="*/ 82004 h 1350819"/>
              <a:gd name="connsiteX3" fmla="*/ 0 w 1286502"/>
              <a:gd name="connsiteY3" fmla="*/ 1350819 h 1350819"/>
              <a:gd name="connsiteX4" fmla="*/ 0 w 1286502"/>
              <a:gd name="connsiteY4" fmla="*/ 0 h 1350819"/>
              <a:gd name="connsiteX0" fmla="*/ 0 w 1286502"/>
              <a:gd name="connsiteY0" fmla="*/ 0 h 1350819"/>
              <a:gd name="connsiteX1" fmla="*/ 1286502 w 1286502"/>
              <a:gd name="connsiteY1" fmla="*/ 0 h 1350819"/>
              <a:gd name="connsiteX2" fmla="*/ 0 w 1286502"/>
              <a:gd name="connsiteY2" fmla="*/ 1350819 h 1350819"/>
              <a:gd name="connsiteX3" fmla="*/ 0 w 1286502"/>
              <a:gd name="connsiteY3" fmla="*/ 0 h 1350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6502" h="1350819">
                <a:moveTo>
                  <a:pt x="0" y="0"/>
                </a:moveTo>
                <a:lnTo>
                  <a:pt x="1286502" y="0"/>
                </a:lnTo>
                <a:lnTo>
                  <a:pt x="0" y="13508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71B518AC-1589-43CC-A743-E75F63768481}"/>
              </a:ext>
            </a:extLst>
          </p:cNvPr>
          <p:cNvSpPr/>
          <p:nvPr/>
        </p:nvSpPr>
        <p:spPr>
          <a:xfrm>
            <a:off x="2809030" y="3607287"/>
            <a:ext cx="3286970" cy="1376049"/>
          </a:xfrm>
          <a:custGeom>
            <a:avLst/>
            <a:gdLst>
              <a:gd name="connsiteX0" fmla="*/ 0 w 3286970"/>
              <a:gd name="connsiteY0" fmla="*/ 0 h 1357674"/>
              <a:gd name="connsiteX1" fmla="*/ 3286970 w 3286970"/>
              <a:gd name="connsiteY1" fmla="*/ 0 h 1357674"/>
              <a:gd name="connsiteX2" fmla="*/ 3286970 w 3286970"/>
              <a:gd name="connsiteY2" fmla="*/ 1357674 h 1357674"/>
              <a:gd name="connsiteX3" fmla="*/ 0 w 3286970"/>
              <a:gd name="connsiteY3" fmla="*/ 0 h 1357674"/>
              <a:gd name="connsiteX4" fmla="*/ 0 w 3286970"/>
              <a:gd name="connsiteY4" fmla="*/ 0 h 1357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6970" h="1357674">
                <a:moveTo>
                  <a:pt x="0" y="0"/>
                </a:moveTo>
                <a:lnTo>
                  <a:pt x="3286970" y="0"/>
                </a:lnTo>
                <a:lnTo>
                  <a:pt x="3286970" y="135767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667CDF5-9252-49EB-A62F-CE9A29483F18}"/>
              </a:ext>
            </a:extLst>
          </p:cNvPr>
          <p:cNvSpPr/>
          <p:nvPr/>
        </p:nvSpPr>
        <p:spPr>
          <a:xfrm>
            <a:off x="1340145" y="3642582"/>
            <a:ext cx="4573473" cy="1376049"/>
          </a:xfrm>
          <a:custGeom>
            <a:avLst/>
            <a:gdLst>
              <a:gd name="connsiteX0" fmla="*/ 1286252 w 4573473"/>
              <a:gd name="connsiteY0" fmla="*/ 0 h 1354009"/>
              <a:gd name="connsiteX1" fmla="*/ 4573473 w 4573473"/>
              <a:gd name="connsiteY1" fmla="*/ 1344857 h 1354009"/>
              <a:gd name="connsiteX2" fmla="*/ 4573473 w 4573473"/>
              <a:gd name="connsiteY2" fmla="*/ 1354009 h 1354009"/>
              <a:gd name="connsiteX3" fmla="*/ 0 w 4573473"/>
              <a:gd name="connsiteY3" fmla="*/ 1352722 h 1354009"/>
              <a:gd name="connsiteX4" fmla="*/ 0 w 4573473"/>
              <a:gd name="connsiteY4" fmla="*/ 1338295 h 1354009"/>
              <a:gd name="connsiteX5" fmla="*/ 1286252 w 4573473"/>
              <a:gd name="connsiteY5" fmla="*/ 0 h 1354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3473" h="1354009">
                <a:moveTo>
                  <a:pt x="1286252" y="0"/>
                </a:moveTo>
                <a:lnTo>
                  <a:pt x="4573473" y="1344857"/>
                </a:lnTo>
                <a:lnTo>
                  <a:pt x="4573473" y="1354009"/>
                </a:lnTo>
                <a:lnTo>
                  <a:pt x="0" y="1352722"/>
                </a:lnTo>
                <a:lnTo>
                  <a:pt x="0" y="1338295"/>
                </a:lnTo>
                <a:lnTo>
                  <a:pt x="1286252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51FB7F79-E0B8-4507-A075-2D054CEC946A}"/>
              </a:ext>
            </a:extLst>
          </p:cNvPr>
          <p:cNvSpPr/>
          <p:nvPr/>
        </p:nvSpPr>
        <p:spPr>
          <a:xfrm>
            <a:off x="1209433" y="5139299"/>
            <a:ext cx="1539180" cy="1480639"/>
          </a:xfrm>
          <a:custGeom>
            <a:avLst/>
            <a:gdLst>
              <a:gd name="connsiteX0" fmla="*/ 0 w 1539180"/>
              <a:gd name="connsiteY0" fmla="*/ 0 h 1480639"/>
              <a:gd name="connsiteX1" fmla="*/ 1539180 w 1539180"/>
              <a:gd name="connsiteY1" fmla="*/ 1480639 h 1480639"/>
              <a:gd name="connsiteX2" fmla="*/ 0 w 1539180"/>
              <a:gd name="connsiteY2" fmla="*/ 1480639 h 1480639"/>
              <a:gd name="connsiteX3" fmla="*/ 0 w 1539180"/>
              <a:gd name="connsiteY3" fmla="*/ 0 h 1480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9180" h="1480639">
                <a:moveTo>
                  <a:pt x="0" y="0"/>
                </a:moveTo>
                <a:lnTo>
                  <a:pt x="1539180" y="1480639"/>
                </a:lnTo>
                <a:lnTo>
                  <a:pt x="0" y="148063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C6439EC-9EFE-4FA8-892F-7541368E93B4}"/>
              </a:ext>
            </a:extLst>
          </p:cNvPr>
          <p:cNvSpPr/>
          <p:nvPr/>
        </p:nvSpPr>
        <p:spPr>
          <a:xfrm>
            <a:off x="4501097" y="5129772"/>
            <a:ext cx="1578286" cy="1471083"/>
          </a:xfrm>
          <a:custGeom>
            <a:avLst/>
            <a:gdLst>
              <a:gd name="connsiteX0" fmla="*/ 0 w 1578286"/>
              <a:gd name="connsiteY0" fmla="*/ 0 h 1471083"/>
              <a:gd name="connsiteX1" fmla="*/ 1578286 w 1578286"/>
              <a:gd name="connsiteY1" fmla="*/ 0 h 1471083"/>
              <a:gd name="connsiteX2" fmla="*/ 1578286 w 1578286"/>
              <a:gd name="connsiteY2" fmla="*/ 1471083 h 1471083"/>
              <a:gd name="connsiteX3" fmla="*/ 0 w 1578286"/>
              <a:gd name="connsiteY3" fmla="*/ 1471083 h 1471083"/>
              <a:gd name="connsiteX4" fmla="*/ 0 w 1578286"/>
              <a:gd name="connsiteY4" fmla="*/ 0 h 1471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8286" h="1471083">
                <a:moveTo>
                  <a:pt x="0" y="0"/>
                </a:moveTo>
                <a:lnTo>
                  <a:pt x="1578286" y="0"/>
                </a:lnTo>
                <a:lnTo>
                  <a:pt x="1578286" y="1471083"/>
                </a:lnTo>
                <a:lnTo>
                  <a:pt x="0" y="147108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022938CE-A44A-4829-AD80-47066DF2D184}"/>
              </a:ext>
            </a:extLst>
          </p:cNvPr>
          <p:cNvSpPr/>
          <p:nvPr/>
        </p:nvSpPr>
        <p:spPr>
          <a:xfrm>
            <a:off x="1224170" y="2150816"/>
            <a:ext cx="2703288" cy="1352087"/>
          </a:xfrm>
          <a:custGeom>
            <a:avLst/>
            <a:gdLst>
              <a:gd name="connsiteX0" fmla="*/ 0 w 4573473"/>
              <a:gd name="connsiteY0" fmla="*/ 0 h 1337495"/>
              <a:gd name="connsiteX1" fmla="*/ 2586557 w 4573473"/>
              <a:gd name="connsiteY1" fmla="*/ 0 h 1337495"/>
              <a:gd name="connsiteX2" fmla="*/ 1304657 w 4573473"/>
              <a:gd name="connsiteY2" fmla="*/ 1333039 h 1337495"/>
              <a:gd name="connsiteX3" fmla="*/ 4573473 w 4573473"/>
              <a:gd name="connsiteY3" fmla="*/ 1336538 h 1337495"/>
              <a:gd name="connsiteX4" fmla="*/ 4573473 w 4573473"/>
              <a:gd name="connsiteY4" fmla="*/ 1337495 h 1337495"/>
              <a:gd name="connsiteX5" fmla="*/ 1286503 w 4573473"/>
              <a:gd name="connsiteY5" fmla="*/ 1337495 h 1337495"/>
              <a:gd name="connsiteX6" fmla="*/ 1286503 w 4573473"/>
              <a:gd name="connsiteY6" fmla="*/ 1337495 h 1337495"/>
              <a:gd name="connsiteX7" fmla="*/ 1286502 w 4573473"/>
              <a:gd name="connsiteY7" fmla="*/ 1337495 h 1337495"/>
              <a:gd name="connsiteX8" fmla="*/ 0 w 4573473"/>
              <a:gd name="connsiteY8" fmla="*/ 1337495 h 1337495"/>
              <a:gd name="connsiteX9" fmla="*/ 0 w 4573473"/>
              <a:gd name="connsiteY9" fmla="*/ 0 h 1337495"/>
              <a:gd name="connsiteX0" fmla="*/ 0 w 4573473"/>
              <a:gd name="connsiteY0" fmla="*/ 0 h 1337495"/>
              <a:gd name="connsiteX1" fmla="*/ 2586557 w 4573473"/>
              <a:gd name="connsiteY1" fmla="*/ 0 h 1337495"/>
              <a:gd name="connsiteX2" fmla="*/ 1304657 w 4573473"/>
              <a:gd name="connsiteY2" fmla="*/ 1333039 h 1337495"/>
              <a:gd name="connsiteX3" fmla="*/ 4573473 w 4573473"/>
              <a:gd name="connsiteY3" fmla="*/ 1336538 h 1337495"/>
              <a:gd name="connsiteX4" fmla="*/ 1286503 w 4573473"/>
              <a:gd name="connsiteY4" fmla="*/ 1337495 h 1337495"/>
              <a:gd name="connsiteX5" fmla="*/ 1286503 w 4573473"/>
              <a:gd name="connsiteY5" fmla="*/ 1337495 h 1337495"/>
              <a:gd name="connsiteX6" fmla="*/ 1286502 w 4573473"/>
              <a:gd name="connsiteY6" fmla="*/ 1337495 h 1337495"/>
              <a:gd name="connsiteX7" fmla="*/ 0 w 4573473"/>
              <a:gd name="connsiteY7" fmla="*/ 1337495 h 1337495"/>
              <a:gd name="connsiteX8" fmla="*/ 0 w 4573473"/>
              <a:gd name="connsiteY8" fmla="*/ 0 h 1337495"/>
              <a:gd name="connsiteX0" fmla="*/ 0 w 2586557"/>
              <a:gd name="connsiteY0" fmla="*/ 0 h 1337495"/>
              <a:gd name="connsiteX1" fmla="*/ 2586557 w 2586557"/>
              <a:gd name="connsiteY1" fmla="*/ 0 h 1337495"/>
              <a:gd name="connsiteX2" fmla="*/ 1304657 w 2586557"/>
              <a:gd name="connsiteY2" fmla="*/ 1333039 h 1337495"/>
              <a:gd name="connsiteX3" fmla="*/ 1286503 w 2586557"/>
              <a:gd name="connsiteY3" fmla="*/ 1337495 h 1337495"/>
              <a:gd name="connsiteX4" fmla="*/ 1286503 w 2586557"/>
              <a:gd name="connsiteY4" fmla="*/ 1337495 h 1337495"/>
              <a:gd name="connsiteX5" fmla="*/ 1286502 w 2586557"/>
              <a:gd name="connsiteY5" fmla="*/ 1337495 h 1337495"/>
              <a:gd name="connsiteX6" fmla="*/ 0 w 2586557"/>
              <a:gd name="connsiteY6" fmla="*/ 1337495 h 1337495"/>
              <a:gd name="connsiteX7" fmla="*/ 0 w 2586557"/>
              <a:gd name="connsiteY7" fmla="*/ 0 h 1337495"/>
              <a:gd name="connsiteX0" fmla="*/ 0 w 2586557"/>
              <a:gd name="connsiteY0" fmla="*/ 0 h 1337495"/>
              <a:gd name="connsiteX1" fmla="*/ 2586557 w 2586557"/>
              <a:gd name="connsiteY1" fmla="*/ 0 h 1337495"/>
              <a:gd name="connsiteX2" fmla="*/ 1304657 w 2586557"/>
              <a:gd name="connsiteY2" fmla="*/ 1333039 h 1337495"/>
              <a:gd name="connsiteX3" fmla="*/ 1286503 w 2586557"/>
              <a:gd name="connsiteY3" fmla="*/ 1337495 h 1337495"/>
              <a:gd name="connsiteX4" fmla="*/ 1286503 w 2586557"/>
              <a:gd name="connsiteY4" fmla="*/ 1337495 h 1337495"/>
              <a:gd name="connsiteX5" fmla="*/ 0 w 2586557"/>
              <a:gd name="connsiteY5" fmla="*/ 1337495 h 1337495"/>
              <a:gd name="connsiteX6" fmla="*/ 0 w 2586557"/>
              <a:gd name="connsiteY6" fmla="*/ 0 h 1337495"/>
              <a:gd name="connsiteX0" fmla="*/ 0 w 2586557"/>
              <a:gd name="connsiteY0" fmla="*/ 0 h 1337495"/>
              <a:gd name="connsiteX1" fmla="*/ 2586557 w 2586557"/>
              <a:gd name="connsiteY1" fmla="*/ 0 h 1337495"/>
              <a:gd name="connsiteX2" fmla="*/ 1304657 w 2586557"/>
              <a:gd name="connsiteY2" fmla="*/ 1333039 h 1337495"/>
              <a:gd name="connsiteX3" fmla="*/ 1286503 w 2586557"/>
              <a:gd name="connsiteY3" fmla="*/ 1337495 h 1337495"/>
              <a:gd name="connsiteX4" fmla="*/ 1466464 w 2586557"/>
              <a:gd name="connsiteY4" fmla="*/ 1337495 h 1337495"/>
              <a:gd name="connsiteX5" fmla="*/ 0 w 2586557"/>
              <a:gd name="connsiteY5" fmla="*/ 1337495 h 1337495"/>
              <a:gd name="connsiteX6" fmla="*/ 0 w 2586557"/>
              <a:gd name="connsiteY6" fmla="*/ 0 h 1337495"/>
              <a:gd name="connsiteX0" fmla="*/ 0 w 2586557"/>
              <a:gd name="connsiteY0" fmla="*/ 0 h 1337495"/>
              <a:gd name="connsiteX1" fmla="*/ 2586557 w 2586557"/>
              <a:gd name="connsiteY1" fmla="*/ 0 h 1337495"/>
              <a:gd name="connsiteX2" fmla="*/ 1304657 w 2586557"/>
              <a:gd name="connsiteY2" fmla="*/ 1333039 h 1337495"/>
              <a:gd name="connsiteX3" fmla="*/ 1286503 w 2586557"/>
              <a:gd name="connsiteY3" fmla="*/ 1337495 h 1337495"/>
              <a:gd name="connsiteX4" fmla="*/ 0 w 2586557"/>
              <a:gd name="connsiteY4" fmla="*/ 1337495 h 1337495"/>
              <a:gd name="connsiteX5" fmla="*/ 0 w 2586557"/>
              <a:gd name="connsiteY5" fmla="*/ 0 h 1337495"/>
              <a:gd name="connsiteX0" fmla="*/ 0 w 2586557"/>
              <a:gd name="connsiteY0" fmla="*/ 0 h 1337495"/>
              <a:gd name="connsiteX1" fmla="*/ 2586557 w 2586557"/>
              <a:gd name="connsiteY1" fmla="*/ 0 h 1337495"/>
              <a:gd name="connsiteX2" fmla="*/ 1304657 w 2586557"/>
              <a:gd name="connsiteY2" fmla="*/ 1333039 h 1337495"/>
              <a:gd name="connsiteX3" fmla="*/ 0 w 2586557"/>
              <a:gd name="connsiteY3" fmla="*/ 1337495 h 1337495"/>
              <a:gd name="connsiteX4" fmla="*/ 0 w 2586557"/>
              <a:gd name="connsiteY4" fmla="*/ 0 h 1337495"/>
              <a:gd name="connsiteX0" fmla="*/ 0 w 2586557"/>
              <a:gd name="connsiteY0" fmla="*/ 0 h 1337495"/>
              <a:gd name="connsiteX1" fmla="*/ 2586557 w 2586557"/>
              <a:gd name="connsiteY1" fmla="*/ 0 h 1337495"/>
              <a:gd name="connsiteX2" fmla="*/ 1382479 w 2586557"/>
              <a:gd name="connsiteY2" fmla="*/ 1333039 h 1337495"/>
              <a:gd name="connsiteX3" fmla="*/ 0 w 2586557"/>
              <a:gd name="connsiteY3" fmla="*/ 1337495 h 1337495"/>
              <a:gd name="connsiteX4" fmla="*/ 0 w 2586557"/>
              <a:gd name="connsiteY4" fmla="*/ 0 h 1337495"/>
              <a:gd name="connsiteX0" fmla="*/ 0 w 2703288"/>
              <a:gd name="connsiteY0" fmla="*/ 14592 h 1352087"/>
              <a:gd name="connsiteX1" fmla="*/ 2703288 w 2703288"/>
              <a:gd name="connsiteY1" fmla="*/ 0 h 1352087"/>
              <a:gd name="connsiteX2" fmla="*/ 1382479 w 2703288"/>
              <a:gd name="connsiteY2" fmla="*/ 1347631 h 1352087"/>
              <a:gd name="connsiteX3" fmla="*/ 0 w 2703288"/>
              <a:gd name="connsiteY3" fmla="*/ 1352087 h 1352087"/>
              <a:gd name="connsiteX4" fmla="*/ 0 w 2703288"/>
              <a:gd name="connsiteY4" fmla="*/ 14592 h 1352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3288" h="1352087">
                <a:moveTo>
                  <a:pt x="0" y="14592"/>
                </a:moveTo>
                <a:lnTo>
                  <a:pt x="2703288" y="0"/>
                </a:lnTo>
                <a:lnTo>
                  <a:pt x="1382479" y="1347631"/>
                </a:lnTo>
                <a:lnTo>
                  <a:pt x="0" y="1352087"/>
                </a:lnTo>
                <a:lnTo>
                  <a:pt x="0" y="14592"/>
                </a:lnTo>
                <a:close/>
              </a:path>
            </a:pathLst>
          </a:custGeom>
          <a:solidFill>
            <a:srgbClr val="FFE98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B33B0E27-F133-438F-8ECA-20EA31CA0595}"/>
              </a:ext>
            </a:extLst>
          </p:cNvPr>
          <p:cNvSpPr/>
          <p:nvPr/>
        </p:nvSpPr>
        <p:spPr>
          <a:xfrm>
            <a:off x="1369942" y="5128802"/>
            <a:ext cx="3007218" cy="1491136"/>
          </a:xfrm>
          <a:custGeom>
            <a:avLst/>
            <a:gdLst>
              <a:gd name="connsiteX0" fmla="*/ 0 w 4573473"/>
              <a:gd name="connsiteY0" fmla="*/ 0 h 1490166"/>
              <a:gd name="connsiteX1" fmla="*/ 4573473 w 4573473"/>
              <a:gd name="connsiteY1" fmla="*/ 1287 h 1490166"/>
              <a:gd name="connsiteX2" fmla="*/ 4573473 w 4573473"/>
              <a:gd name="connsiteY2" fmla="*/ 19083 h 1490166"/>
              <a:gd name="connsiteX3" fmla="*/ 2995187 w 4573473"/>
              <a:gd name="connsiteY3" fmla="*/ 19083 h 1490166"/>
              <a:gd name="connsiteX4" fmla="*/ 2995187 w 4573473"/>
              <a:gd name="connsiteY4" fmla="*/ 1490166 h 1490166"/>
              <a:gd name="connsiteX5" fmla="*/ 0 w 4573473"/>
              <a:gd name="connsiteY5" fmla="*/ 1490166 h 1490166"/>
              <a:gd name="connsiteX6" fmla="*/ 0 w 4573473"/>
              <a:gd name="connsiteY6" fmla="*/ 1481418 h 1490166"/>
              <a:gd name="connsiteX7" fmla="*/ 1539180 w 4573473"/>
              <a:gd name="connsiteY7" fmla="*/ 1481418 h 1490166"/>
              <a:gd name="connsiteX8" fmla="*/ 0 w 4573473"/>
              <a:gd name="connsiteY8" fmla="*/ 779 h 1490166"/>
              <a:gd name="connsiteX9" fmla="*/ 0 w 4573473"/>
              <a:gd name="connsiteY9" fmla="*/ 0 h 1490166"/>
              <a:gd name="connsiteX0" fmla="*/ 0 w 4573473"/>
              <a:gd name="connsiteY0" fmla="*/ 0 h 1490166"/>
              <a:gd name="connsiteX1" fmla="*/ 4573473 w 4573473"/>
              <a:gd name="connsiteY1" fmla="*/ 1287 h 1490166"/>
              <a:gd name="connsiteX2" fmla="*/ 4573473 w 4573473"/>
              <a:gd name="connsiteY2" fmla="*/ 19083 h 1490166"/>
              <a:gd name="connsiteX3" fmla="*/ 2995187 w 4573473"/>
              <a:gd name="connsiteY3" fmla="*/ 19083 h 1490166"/>
              <a:gd name="connsiteX4" fmla="*/ 2995187 w 4573473"/>
              <a:gd name="connsiteY4" fmla="*/ 1490166 h 1490166"/>
              <a:gd name="connsiteX5" fmla="*/ 0 w 4573473"/>
              <a:gd name="connsiteY5" fmla="*/ 1490166 h 1490166"/>
              <a:gd name="connsiteX6" fmla="*/ 1539180 w 4573473"/>
              <a:gd name="connsiteY6" fmla="*/ 1481418 h 1490166"/>
              <a:gd name="connsiteX7" fmla="*/ 0 w 4573473"/>
              <a:gd name="connsiteY7" fmla="*/ 779 h 1490166"/>
              <a:gd name="connsiteX8" fmla="*/ 0 w 4573473"/>
              <a:gd name="connsiteY8" fmla="*/ 0 h 1490166"/>
              <a:gd name="connsiteX0" fmla="*/ 0 w 4573473"/>
              <a:gd name="connsiteY0" fmla="*/ 0 h 1490166"/>
              <a:gd name="connsiteX1" fmla="*/ 4573473 w 4573473"/>
              <a:gd name="connsiteY1" fmla="*/ 1287 h 1490166"/>
              <a:gd name="connsiteX2" fmla="*/ 4573473 w 4573473"/>
              <a:gd name="connsiteY2" fmla="*/ 19083 h 1490166"/>
              <a:gd name="connsiteX3" fmla="*/ 2995187 w 4573473"/>
              <a:gd name="connsiteY3" fmla="*/ 19083 h 1490166"/>
              <a:gd name="connsiteX4" fmla="*/ 2995187 w 4573473"/>
              <a:gd name="connsiteY4" fmla="*/ 1490166 h 1490166"/>
              <a:gd name="connsiteX5" fmla="*/ 1539180 w 4573473"/>
              <a:gd name="connsiteY5" fmla="*/ 1481418 h 1490166"/>
              <a:gd name="connsiteX6" fmla="*/ 0 w 4573473"/>
              <a:gd name="connsiteY6" fmla="*/ 779 h 1490166"/>
              <a:gd name="connsiteX7" fmla="*/ 0 w 4573473"/>
              <a:gd name="connsiteY7" fmla="*/ 0 h 1490166"/>
              <a:gd name="connsiteX0" fmla="*/ 0 w 4573473"/>
              <a:gd name="connsiteY0" fmla="*/ 0 h 1490166"/>
              <a:gd name="connsiteX1" fmla="*/ 4573473 w 4573473"/>
              <a:gd name="connsiteY1" fmla="*/ 1287 h 1490166"/>
              <a:gd name="connsiteX2" fmla="*/ 4573473 w 4573473"/>
              <a:gd name="connsiteY2" fmla="*/ 19083 h 1490166"/>
              <a:gd name="connsiteX3" fmla="*/ 2995187 w 4573473"/>
              <a:gd name="connsiteY3" fmla="*/ 19083 h 1490166"/>
              <a:gd name="connsiteX4" fmla="*/ 2995187 w 4573473"/>
              <a:gd name="connsiteY4" fmla="*/ 1490166 h 1490166"/>
              <a:gd name="connsiteX5" fmla="*/ 1539180 w 4573473"/>
              <a:gd name="connsiteY5" fmla="*/ 1481418 h 1490166"/>
              <a:gd name="connsiteX6" fmla="*/ 0 w 4573473"/>
              <a:gd name="connsiteY6" fmla="*/ 779 h 1490166"/>
              <a:gd name="connsiteX7" fmla="*/ 0 w 4573473"/>
              <a:gd name="connsiteY7" fmla="*/ 0 h 1490166"/>
              <a:gd name="connsiteX0" fmla="*/ 0 w 4573473"/>
              <a:gd name="connsiteY0" fmla="*/ 0 h 1490166"/>
              <a:gd name="connsiteX1" fmla="*/ 4573473 w 4573473"/>
              <a:gd name="connsiteY1" fmla="*/ 1287 h 1490166"/>
              <a:gd name="connsiteX2" fmla="*/ 2995187 w 4573473"/>
              <a:gd name="connsiteY2" fmla="*/ 19083 h 1490166"/>
              <a:gd name="connsiteX3" fmla="*/ 2995187 w 4573473"/>
              <a:gd name="connsiteY3" fmla="*/ 1490166 h 1490166"/>
              <a:gd name="connsiteX4" fmla="*/ 1539180 w 4573473"/>
              <a:gd name="connsiteY4" fmla="*/ 1481418 h 1490166"/>
              <a:gd name="connsiteX5" fmla="*/ 0 w 4573473"/>
              <a:gd name="connsiteY5" fmla="*/ 779 h 1490166"/>
              <a:gd name="connsiteX6" fmla="*/ 0 w 4573473"/>
              <a:gd name="connsiteY6" fmla="*/ 0 h 1490166"/>
              <a:gd name="connsiteX0" fmla="*/ 0 w 4573473"/>
              <a:gd name="connsiteY0" fmla="*/ 0 h 1490166"/>
              <a:gd name="connsiteX1" fmla="*/ 4573473 w 4573473"/>
              <a:gd name="connsiteY1" fmla="*/ 1287 h 1490166"/>
              <a:gd name="connsiteX2" fmla="*/ 2995187 w 4573473"/>
              <a:gd name="connsiteY2" fmla="*/ 19083 h 1490166"/>
              <a:gd name="connsiteX3" fmla="*/ 2995187 w 4573473"/>
              <a:gd name="connsiteY3" fmla="*/ 1490166 h 1490166"/>
              <a:gd name="connsiteX4" fmla="*/ 1539180 w 4573473"/>
              <a:gd name="connsiteY4" fmla="*/ 1481418 h 1490166"/>
              <a:gd name="connsiteX5" fmla="*/ 0 w 4573473"/>
              <a:gd name="connsiteY5" fmla="*/ 779 h 1490166"/>
              <a:gd name="connsiteX6" fmla="*/ 0 w 4573473"/>
              <a:gd name="connsiteY6" fmla="*/ 0 h 1490166"/>
              <a:gd name="connsiteX0" fmla="*/ 0 w 2995187"/>
              <a:gd name="connsiteY0" fmla="*/ 0 h 1490166"/>
              <a:gd name="connsiteX1" fmla="*/ 2995187 w 2995187"/>
              <a:gd name="connsiteY1" fmla="*/ 19083 h 1490166"/>
              <a:gd name="connsiteX2" fmla="*/ 2995187 w 2995187"/>
              <a:gd name="connsiteY2" fmla="*/ 1490166 h 1490166"/>
              <a:gd name="connsiteX3" fmla="*/ 1539180 w 2995187"/>
              <a:gd name="connsiteY3" fmla="*/ 1481418 h 1490166"/>
              <a:gd name="connsiteX4" fmla="*/ 0 w 2995187"/>
              <a:gd name="connsiteY4" fmla="*/ 779 h 1490166"/>
              <a:gd name="connsiteX5" fmla="*/ 0 w 2995187"/>
              <a:gd name="connsiteY5" fmla="*/ 0 h 1490166"/>
              <a:gd name="connsiteX0" fmla="*/ 0 w 2995187"/>
              <a:gd name="connsiteY0" fmla="*/ 970 h 1491136"/>
              <a:gd name="connsiteX1" fmla="*/ 2995187 w 2995187"/>
              <a:gd name="connsiteY1" fmla="*/ 0 h 1491136"/>
              <a:gd name="connsiteX2" fmla="*/ 2995187 w 2995187"/>
              <a:gd name="connsiteY2" fmla="*/ 1491136 h 1491136"/>
              <a:gd name="connsiteX3" fmla="*/ 1539180 w 2995187"/>
              <a:gd name="connsiteY3" fmla="*/ 1482388 h 1491136"/>
              <a:gd name="connsiteX4" fmla="*/ 0 w 2995187"/>
              <a:gd name="connsiteY4" fmla="*/ 1749 h 1491136"/>
              <a:gd name="connsiteX5" fmla="*/ 0 w 2995187"/>
              <a:gd name="connsiteY5" fmla="*/ 970 h 1491136"/>
              <a:gd name="connsiteX0" fmla="*/ 0 w 3003208"/>
              <a:gd name="connsiteY0" fmla="*/ 970 h 1491136"/>
              <a:gd name="connsiteX1" fmla="*/ 3003208 w 3003208"/>
              <a:gd name="connsiteY1" fmla="*/ 0 h 1491136"/>
              <a:gd name="connsiteX2" fmla="*/ 2995187 w 3003208"/>
              <a:gd name="connsiteY2" fmla="*/ 1491136 h 1491136"/>
              <a:gd name="connsiteX3" fmla="*/ 1539180 w 3003208"/>
              <a:gd name="connsiteY3" fmla="*/ 1482388 h 1491136"/>
              <a:gd name="connsiteX4" fmla="*/ 0 w 3003208"/>
              <a:gd name="connsiteY4" fmla="*/ 1749 h 1491136"/>
              <a:gd name="connsiteX5" fmla="*/ 0 w 3003208"/>
              <a:gd name="connsiteY5" fmla="*/ 970 h 1491136"/>
              <a:gd name="connsiteX0" fmla="*/ 0 w 3007218"/>
              <a:gd name="connsiteY0" fmla="*/ 970 h 1491136"/>
              <a:gd name="connsiteX1" fmla="*/ 3007218 w 3007218"/>
              <a:gd name="connsiteY1" fmla="*/ 0 h 1491136"/>
              <a:gd name="connsiteX2" fmla="*/ 2995187 w 3007218"/>
              <a:gd name="connsiteY2" fmla="*/ 1491136 h 1491136"/>
              <a:gd name="connsiteX3" fmla="*/ 1539180 w 3007218"/>
              <a:gd name="connsiteY3" fmla="*/ 1482388 h 1491136"/>
              <a:gd name="connsiteX4" fmla="*/ 0 w 3007218"/>
              <a:gd name="connsiteY4" fmla="*/ 1749 h 1491136"/>
              <a:gd name="connsiteX5" fmla="*/ 0 w 3007218"/>
              <a:gd name="connsiteY5" fmla="*/ 970 h 149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07218" h="1491136">
                <a:moveTo>
                  <a:pt x="0" y="970"/>
                </a:moveTo>
                <a:lnTo>
                  <a:pt x="3007218" y="0"/>
                </a:lnTo>
                <a:cubicBezTo>
                  <a:pt x="3004544" y="497045"/>
                  <a:pt x="2997861" y="994091"/>
                  <a:pt x="2995187" y="1491136"/>
                </a:cubicBezTo>
                <a:lnTo>
                  <a:pt x="1539180" y="1482388"/>
                </a:lnTo>
                <a:lnTo>
                  <a:pt x="0" y="1749"/>
                </a:lnTo>
                <a:lnTo>
                  <a:pt x="0" y="970"/>
                </a:lnTo>
                <a:close/>
              </a:path>
            </a:pathLst>
          </a:custGeom>
          <a:solidFill>
            <a:srgbClr val="FFE98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DE387910-F263-4829-B4BF-32DB9D2966F3}"/>
              </a:ext>
            </a:extLst>
          </p:cNvPr>
          <p:cNvSpPr/>
          <p:nvPr/>
        </p:nvSpPr>
        <p:spPr>
          <a:xfrm>
            <a:off x="609956" y="953916"/>
            <a:ext cx="10861936" cy="102257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E5F4872-7FB4-476F-AA35-2F85278817CE}"/>
              </a:ext>
            </a:extLst>
          </p:cNvPr>
          <p:cNvSpPr/>
          <p:nvPr/>
        </p:nvSpPr>
        <p:spPr>
          <a:xfrm>
            <a:off x="828756" y="1061195"/>
            <a:ext cx="10534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เมื่อใช้แนวคิดเชิงนามธรรมพิจารณาภาพที่กำหนดและคุณสมบัติของรูปสี่เหลี่ยมคางหมู เพื่อหารูปสี่เหลี่ยมคางหมูที่ซ่อนอยู่ พบว่า </a:t>
            </a:r>
            <a:r>
              <a:rPr lang="th-TH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รูปสี่เหลี่ยมคางหมูซ่อนอยู่จากรูปเรขาคณิตต่าง ๆ ทั้งทางตรงและทางอ้อม จำนวน 7 รูป</a:t>
            </a:r>
            <a:endParaRPr lang="en-US" sz="2800" b="1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2" name="Graphic 61">
            <a:extLst>
              <a:ext uri="{FF2B5EF4-FFF2-40B4-BE49-F238E27FC236}">
                <a16:creationId xmlns:a16="http://schemas.microsoft.com/office/drawing/2014/main" id="{1FEB73F6-6EFD-4748-B9DC-ED9ADA56582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247222">
            <a:off x="10245832" y="4658630"/>
            <a:ext cx="354465" cy="44899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A3E8185-A5AB-42D4-8285-176402ED169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33354" y="2452822"/>
            <a:ext cx="701101" cy="8900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3670077-4991-4C7A-B469-84005065316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40367" y="2452822"/>
            <a:ext cx="749873" cy="8961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837264-63CE-41AF-B55F-A7DDAF21340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08328" y="5429323"/>
            <a:ext cx="762066" cy="89009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7EE303C-3EDC-4037-8F64-13D9642BC0F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8853" y="125730"/>
            <a:ext cx="4578493" cy="80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4715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B328A47-FB18-4DB8-8702-7DD08D991D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8276" y="4353570"/>
            <a:ext cx="2377646" cy="12375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A6271F-E09D-4348-90F3-90649468C9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3813" y="3202066"/>
            <a:ext cx="2383743" cy="1231499"/>
          </a:xfrm>
          <a:prstGeom prst="rect">
            <a:avLst/>
          </a:prstGeom>
        </p:spPr>
      </p:pic>
      <p:pic>
        <p:nvPicPr>
          <p:cNvPr id="104" name="Picture 103">
            <a:hlinkClick r:id="rId5" action="ppaction://hlinksldjump"/>
            <a:extLst>
              <a:ext uri="{FF2B5EF4-FFF2-40B4-BE49-F238E27FC236}">
                <a16:creationId xmlns:a16="http://schemas.microsoft.com/office/drawing/2014/main" id="{21BC8D7B-4D6B-48BC-8B3F-973CE20DB20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5723" y="3134764"/>
            <a:ext cx="3068627" cy="876532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2D397A01-C994-40EE-9543-943CE9C799D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87321" y="4263212"/>
            <a:ext cx="3120238" cy="969617"/>
          </a:xfrm>
          <a:prstGeom prst="rect">
            <a:avLst/>
          </a:prstGeom>
        </p:spPr>
      </p:pic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DC84F873-E4BE-4444-ADC3-D71FA5361110}"/>
              </a:ext>
            </a:extLst>
          </p:cNvPr>
          <p:cNvSpPr/>
          <p:nvPr/>
        </p:nvSpPr>
        <p:spPr>
          <a:xfrm>
            <a:off x="2127315" y="2192810"/>
            <a:ext cx="3347387" cy="1336538"/>
          </a:xfrm>
          <a:custGeom>
            <a:avLst/>
            <a:gdLst>
              <a:gd name="connsiteX0" fmla="*/ 1281900 w 3268816"/>
              <a:gd name="connsiteY0" fmla="*/ 0 h 1336538"/>
              <a:gd name="connsiteX1" fmla="*/ 3268816 w 3268816"/>
              <a:gd name="connsiteY1" fmla="*/ 0 h 1336538"/>
              <a:gd name="connsiteX2" fmla="*/ 3268816 w 3268816"/>
              <a:gd name="connsiteY2" fmla="*/ 1336538 h 1336538"/>
              <a:gd name="connsiteX3" fmla="*/ 0 w 3268816"/>
              <a:gd name="connsiteY3" fmla="*/ 1333039 h 1336538"/>
              <a:gd name="connsiteX4" fmla="*/ 1281900 w 3268816"/>
              <a:gd name="connsiteY4" fmla="*/ 0 h 1336538"/>
              <a:gd name="connsiteX0" fmla="*/ 1248652 w 3268816"/>
              <a:gd name="connsiteY0" fmla="*/ 4864 h 1336538"/>
              <a:gd name="connsiteX1" fmla="*/ 3268816 w 3268816"/>
              <a:gd name="connsiteY1" fmla="*/ 0 h 1336538"/>
              <a:gd name="connsiteX2" fmla="*/ 3268816 w 3268816"/>
              <a:gd name="connsiteY2" fmla="*/ 1336538 h 1336538"/>
              <a:gd name="connsiteX3" fmla="*/ 0 w 3268816"/>
              <a:gd name="connsiteY3" fmla="*/ 1333039 h 1336538"/>
              <a:gd name="connsiteX4" fmla="*/ 1248652 w 3268816"/>
              <a:gd name="connsiteY4" fmla="*/ 4864 h 13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8816" h="1336538">
                <a:moveTo>
                  <a:pt x="1248652" y="4864"/>
                </a:moveTo>
                <a:lnTo>
                  <a:pt x="3268816" y="0"/>
                </a:lnTo>
                <a:lnTo>
                  <a:pt x="3268816" y="1336538"/>
                </a:lnTo>
                <a:lnTo>
                  <a:pt x="0" y="1333039"/>
                </a:lnTo>
                <a:lnTo>
                  <a:pt x="1248652" y="4864"/>
                </a:lnTo>
                <a:close/>
              </a:path>
            </a:pathLst>
          </a:custGeom>
          <a:solidFill>
            <a:srgbClr val="FFE98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FFDBEAB5-C3E2-4C5F-B6A9-D131D0901E3D}"/>
              </a:ext>
            </a:extLst>
          </p:cNvPr>
          <p:cNvSpPr/>
          <p:nvPr/>
        </p:nvSpPr>
        <p:spPr>
          <a:xfrm>
            <a:off x="596057" y="3641295"/>
            <a:ext cx="1285661" cy="1376049"/>
          </a:xfrm>
          <a:custGeom>
            <a:avLst/>
            <a:gdLst>
              <a:gd name="connsiteX0" fmla="*/ 0 w 1286503"/>
              <a:gd name="connsiteY0" fmla="*/ 0 h 1350819"/>
              <a:gd name="connsiteX1" fmla="*/ 1286502 w 1286503"/>
              <a:gd name="connsiteY1" fmla="*/ 0 h 1350819"/>
              <a:gd name="connsiteX2" fmla="*/ 1286503 w 1286503"/>
              <a:gd name="connsiteY2" fmla="*/ 0 h 1350819"/>
              <a:gd name="connsiteX3" fmla="*/ 0 w 1286503"/>
              <a:gd name="connsiteY3" fmla="*/ 1350819 h 1350819"/>
              <a:gd name="connsiteX4" fmla="*/ 0 w 1286503"/>
              <a:gd name="connsiteY4" fmla="*/ 0 h 1350819"/>
              <a:gd name="connsiteX0" fmla="*/ 0 w 1286503"/>
              <a:gd name="connsiteY0" fmla="*/ 0 h 1350819"/>
              <a:gd name="connsiteX1" fmla="*/ 1286502 w 1286503"/>
              <a:gd name="connsiteY1" fmla="*/ 0 h 1350819"/>
              <a:gd name="connsiteX2" fmla="*/ 1286503 w 1286503"/>
              <a:gd name="connsiteY2" fmla="*/ 44970 h 1350819"/>
              <a:gd name="connsiteX3" fmla="*/ 0 w 1286503"/>
              <a:gd name="connsiteY3" fmla="*/ 1350819 h 1350819"/>
              <a:gd name="connsiteX4" fmla="*/ 0 w 1286503"/>
              <a:gd name="connsiteY4" fmla="*/ 0 h 1350819"/>
              <a:gd name="connsiteX0" fmla="*/ 0 w 1286502"/>
              <a:gd name="connsiteY0" fmla="*/ 0 h 1350819"/>
              <a:gd name="connsiteX1" fmla="*/ 1286502 w 1286502"/>
              <a:gd name="connsiteY1" fmla="*/ 0 h 1350819"/>
              <a:gd name="connsiteX2" fmla="*/ 0 w 1286502"/>
              <a:gd name="connsiteY2" fmla="*/ 1350819 h 1350819"/>
              <a:gd name="connsiteX3" fmla="*/ 0 w 1286502"/>
              <a:gd name="connsiteY3" fmla="*/ 0 h 1350819"/>
              <a:gd name="connsiteX0" fmla="*/ 0 w 1286502"/>
              <a:gd name="connsiteY0" fmla="*/ 0 h 1350819"/>
              <a:gd name="connsiteX1" fmla="*/ 1286502 w 1286502"/>
              <a:gd name="connsiteY1" fmla="*/ 0 h 1350819"/>
              <a:gd name="connsiteX2" fmla="*/ 0 w 1286502"/>
              <a:gd name="connsiteY2" fmla="*/ 1350819 h 1350819"/>
              <a:gd name="connsiteX3" fmla="*/ 0 w 1286502"/>
              <a:gd name="connsiteY3" fmla="*/ 0 h 1350819"/>
              <a:gd name="connsiteX0" fmla="*/ 0 w 1286502"/>
              <a:gd name="connsiteY0" fmla="*/ 0 h 1350819"/>
              <a:gd name="connsiteX1" fmla="*/ 1286502 w 1286502"/>
              <a:gd name="connsiteY1" fmla="*/ 0 h 1350819"/>
              <a:gd name="connsiteX2" fmla="*/ 0 w 1286502"/>
              <a:gd name="connsiteY2" fmla="*/ 1350819 h 1350819"/>
              <a:gd name="connsiteX3" fmla="*/ 0 w 1286502"/>
              <a:gd name="connsiteY3" fmla="*/ 0 h 1350819"/>
              <a:gd name="connsiteX0" fmla="*/ 0 w 1297016"/>
              <a:gd name="connsiteY0" fmla="*/ 0 h 1350819"/>
              <a:gd name="connsiteX1" fmla="*/ 1297016 w 1297016"/>
              <a:gd name="connsiteY1" fmla="*/ 0 h 1350819"/>
              <a:gd name="connsiteX2" fmla="*/ 0 w 1297016"/>
              <a:gd name="connsiteY2" fmla="*/ 1350819 h 1350819"/>
              <a:gd name="connsiteX3" fmla="*/ 0 w 1297016"/>
              <a:gd name="connsiteY3" fmla="*/ 0 h 1350819"/>
              <a:gd name="connsiteX0" fmla="*/ 0 w 1297016"/>
              <a:gd name="connsiteY0" fmla="*/ 0 h 1350819"/>
              <a:gd name="connsiteX1" fmla="*/ 1297016 w 1297016"/>
              <a:gd name="connsiteY1" fmla="*/ 0 h 1350819"/>
              <a:gd name="connsiteX2" fmla="*/ 0 w 1297016"/>
              <a:gd name="connsiteY2" fmla="*/ 1350819 h 1350819"/>
              <a:gd name="connsiteX3" fmla="*/ 0 w 1297016"/>
              <a:gd name="connsiteY3" fmla="*/ 0 h 1350819"/>
              <a:gd name="connsiteX0" fmla="*/ 0 w 1297016"/>
              <a:gd name="connsiteY0" fmla="*/ 2562 h 1353381"/>
              <a:gd name="connsiteX1" fmla="*/ 1297016 w 1297016"/>
              <a:gd name="connsiteY1" fmla="*/ 0 h 1353381"/>
              <a:gd name="connsiteX2" fmla="*/ 0 w 1297016"/>
              <a:gd name="connsiteY2" fmla="*/ 1353381 h 1353381"/>
              <a:gd name="connsiteX3" fmla="*/ 0 w 1297016"/>
              <a:gd name="connsiteY3" fmla="*/ 2562 h 1353381"/>
              <a:gd name="connsiteX0" fmla="*/ 0 w 1297016"/>
              <a:gd name="connsiteY0" fmla="*/ 2562 h 1353381"/>
              <a:gd name="connsiteX1" fmla="*/ 1297016 w 1297016"/>
              <a:gd name="connsiteY1" fmla="*/ 0 h 1353381"/>
              <a:gd name="connsiteX2" fmla="*/ 0 w 1297016"/>
              <a:gd name="connsiteY2" fmla="*/ 1353381 h 1353381"/>
              <a:gd name="connsiteX3" fmla="*/ 0 w 1297016"/>
              <a:gd name="connsiteY3" fmla="*/ 2562 h 1353381"/>
              <a:gd name="connsiteX0" fmla="*/ 0 w 1297016"/>
              <a:gd name="connsiteY0" fmla="*/ 2562 h 1353381"/>
              <a:gd name="connsiteX1" fmla="*/ 1297016 w 1297016"/>
              <a:gd name="connsiteY1" fmla="*/ 0 h 1353381"/>
              <a:gd name="connsiteX2" fmla="*/ 0 w 1297016"/>
              <a:gd name="connsiteY2" fmla="*/ 1353381 h 1353381"/>
              <a:gd name="connsiteX3" fmla="*/ 0 w 1297016"/>
              <a:gd name="connsiteY3" fmla="*/ 2562 h 135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7016" h="1353381">
                <a:moveTo>
                  <a:pt x="0" y="2562"/>
                </a:moveTo>
                <a:lnTo>
                  <a:pt x="1297016" y="0"/>
                </a:lnTo>
                <a:cubicBezTo>
                  <a:pt x="1115647" y="201743"/>
                  <a:pt x="116991" y="1226491"/>
                  <a:pt x="0" y="1353381"/>
                </a:cubicBezTo>
                <a:lnTo>
                  <a:pt x="0" y="256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9CDDAB97-B1AA-4E49-A347-E6D15EA3C312}"/>
              </a:ext>
            </a:extLst>
          </p:cNvPr>
          <p:cNvSpPr/>
          <p:nvPr/>
        </p:nvSpPr>
        <p:spPr>
          <a:xfrm>
            <a:off x="2187732" y="3644006"/>
            <a:ext cx="3286970" cy="1376049"/>
          </a:xfrm>
          <a:custGeom>
            <a:avLst/>
            <a:gdLst>
              <a:gd name="connsiteX0" fmla="*/ 0 w 3286970"/>
              <a:gd name="connsiteY0" fmla="*/ 0 h 1357674"/>
              <a:gd name="connsiteX1" fmla="*/ 3286970 w 3286970"/>
              <a:gd name="connsiteY1" fmla="*/ 0 h 1357674"/>
              <a:gd name="connsiteX2" fmla="*/ 3286970 w 3286970"/>
              <a:gd name="connsiteY2" fmla="*/ 1357674 h 1357674"/>
              <a:gd name="connsiteX3" fmla="*/ 0 w 3286970"/>
              <a:gd name="connsiteY3" fmla="*/ 0 h 1357674"/>
              <a:gd name="connsiteX4" fmla="*/ 0 w 3286970"/>
              <a:gd name="connsiteY4" fmla="*/ 0 h 1357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6970" h="1357674">
                <a:moveTo>
                  <a:pt x="0" y="0"/>
                </a:moveTo>
                <a:lnTo>
                  <a:pt x="3286970" y="0"/>
                </a:lnTo>
                <a:lnTo>
                  <a:pt x="3286970" y="135767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AF6CDB53-D031-4231-A7E1-AFE7105F85C3}"/>
              </a:ext>
            </a:extLst>
          </p:cNvPr>
          <p:cNvSpPr/>
          <p:nvPr/>
        </p:nvSpPr>
        <p:spPr>
          <a:xfrm>
            <a:off x="718847" y="3679301"/>
            <a:ext cx="4573473" cy="1376049"/>
          </a:xfrm>
          <a:custGeom>
            <a:avLst/>
            <a:gdLst>
              <a:gd name="connsiteX0" fmla="*/ 1286252 w 4573473"/>
              <a:gd name="connsiteY0" fmla="*/ 0 h 1354009"/>
              <a:gd name="connsiteX1" fmla="*/ 4573473 w 4573473"/>
              <a:gd name="connsiteY1" fmla="*/ 1344857 h 1354009"/>
              <a:gd name="connsiteX2" fmla="*/ 4573473 w 4573473"/>
              <a:gd name="connsiteY2" fmla="*/ 1354009 h 1354009"/>
              <a:gd name="connsiteX3" fmla="*/ 0 w 4573473"/>
              <a:gd name="connsiteY3" fmla="*/ 1352722 h 1354009"/>
              <a:gd name="connsiteX4" fmla="*/ 0 w 4573473"/>
              <a:gd name="connsiteY4" fmla="*/ 1338295 h 1354009"/>
              <a:gd name="connsiteX5" fmla="*/ 1286252 w 4573473"/>
              <a:gd name="connsiteY5" fmla="*/ 0 h 1354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3473" h="1354009">
                <a:moveTo>
                  <a:pt x="1286252" y="0"/>
                </a:moveTo>
                <a:lnTo>
                  <a:pt x="4573473" y="1344857"/>
                </a:lnTo>
                <a:lnTo>
                  <a:pt x="4573473" y="1354009"/>
                </a:lnTo>
                <a:lnTo>
                  <a:pt x="0" y="1352722"/>
                </a:lnTo>
                <a:lnTo>
                  <a:pt x="0" y="1338295"/>
                </a:lnTo>
                <a:lnTo>
                  <a:pt x="1286252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1D13913A-63B0-4A7F-A385-FBE3C527A289}"/>
              </a:ext>
            </a:extLst>
          </p:cNvPr>
          <p:cNvSpPr/>
          <p:nvPr/>
        </p:nvSpPr>
        <p:spPr>
          <a:xfrm>
            <a:off x="588135" y="5176018"/>
            <a:ext cx="1539180" cy="1480639"/>
          </a:xfrm>
          <a:custGeom>
            <a:avLst/>
            <a:gdLst>
              <a:gd name="connsiteX0" fmla="*/ 0 w 1539180"/>
              <a:gd name="connsiteY0" fmla="*/ 0 h 1480639"/>
              <a:gd name="connsiteX1" fmla="*/ 1539180 w 1539180"/>
              <a:gd name="connsiteY1" fmla="*/ 1480639 h 1480639"/>
              <a:gd name="connsiteX2" fmla="*/ 0 w 1539180"/>
              <a:gd name="connsiteY2" fmla="*/ 1480639 h 1480639"/>
              <a:gd name="connsiteX3" fmla="*/ 0 w 1539180"/>
              <a:gd name="connsiteY3" fmla="*/ 0 h 1480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9180" h="1480639">
                <a:moveTo>
                  <a:pt x="0" y="0"/>
                </a:moveTo>
                <a:lnTo>
                  <a:pt x="1539180" y="1480639"/>
                </a:lnTo>
                <a:lnTo>
                  <a:pt x="0" y="148063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FCB4B105-EFF6-4E00-91EB-AFCDE1D7AD56}"/>
              </a:ext>
            </a:extLst>
          </p:cNvPr>
          <p:cNvSpPr/>
          <p:nvPr/>
        </p:nvSpPr>
        <p:spPr>
          <a:xfrm>
            <a:off x="3879799" y="5166491"/>
            <a:ext cx="1578286" cy="1471083"/>
          </a:xfrm>
          <a:custGeom>
            <a:avLst/>
            <a:gdLst>
              <a:gd name="connsiteX0" fmla="*/ 0 w 1578286"/>
              <a:gd name="connsiteY0" fmla="*/ 0 h 1471083"/>
              <a:gd name="connsiteX1" fmla="*/ 1578286 w 1578286"/>
              <a:gd name="connsiteY1" fmla="*/ 0 h 1471083"/>
              <a:gd name="connsiteX2" fmla="*/ 1578286 w 1578286"/>
              <a:gd name="connsiteY2" fmla="*/ 1471083 h 1471083"/>
              <a:gd name="connsiteX3" fmla="*/ 0 w 1578286"/>
              <a:gd name="connsiteY3" fmla="*/ 1471083 h 1471083"/>
              <a:gd name="connsiteX4" fmla="*/ 0 w 1578286"/>
              <a:gd name="connsiteY4" fmla="*/ 0 h 1471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8286" h="1471083">
                <a:moveTo>
                  <a:pt x="0" y="0"/>
                </a:moveTo>
                <a:lnTo>
                  <a:pt x="1578286" y="0"/>
                </a:lnTo>
                <a:lnTo>
                  <a:pt x="1578286" y="1471083"/>
                </a:lnTo>
                <a:lnTo>
                  <a:pt x="0" y="147108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AC9537F8-003C-4BB1-8A51-DB46AE9D2246}"/>
              </a:ext>
            </a:extLst>
          </p:cNvPr>
          <p:cNvSpPr/>
          <p:nvPr/>
        </p:nvSpPr>
        <p:spPr>
          <a:xfrm>
            <a:off x="602872" y="2187535"/>
            <a:ext cx="2703288" cy="1352087"/>
          </a:xfrm>
          <a:custGeom>
            <a:avLst/>
            <a:gdLst>
              <a:gd name="connsiteX0" fmla="*/ 0 w 4573473"/>
              <a:gd name="connsiteY0" fmla="*/ 0 h 1337495"/>
              <a:gd name="connsiteX1" fmla="*/ 2586557 w 4573473"/>
              <a:gd name="connsiteY1" fmla="*/ 0 h 1337495"/>
              <a:gd name="connsiteX2" fmla="*/ 1304657 w 4573473"/>
              <a:gd name="connsiteY2" fmla="*/ 1333039 h 1337495"/>
              <a:gd name="connsiteX3" fmla="*/ 4573473 w 4573473"/>
              <a:gd name="connsiteY3" fmla="*/ 1336538 h 1337495"/>
              <a:gd name="connsiteX4" fmla="*/ 4573473 w 4573473"/>
              <a:gd name="connsiteY4" fmla="*/ 1337495 h 1337495"/>
              <a:gd name="connsiteX5" fmla="*/ 1286503 w 4573473"/>
              <a:gd name="connsiteY5" fmla="*/ 1337495 h 1337495"/>
              <a:gd name="connsiteX6" fmla="*/ 1286503 w 4573473"/>
              <a:gd name="connsiteY6" fmla="*/ 1337495 h 1337495"/>
              <a:gd name="connsiteX7" fmla="*/ 1286502 w 4573473"/>
              <a:gd name="connsiteY7" fmla="*/ 1337495 h 1337495"/>
              <a:gd name="connsiteX8" fmla="*/ 0 w 4573473"/>
              <a:gd name="connsiteY8" fmla="*/ 1337495 h 1337495"/>
              <a:gd name="connsiteX9" fmla="*/ 0 w 4573473"/>
              <a:gd name="connsiteY9" fmla="*/ 0 h 1337495"/>
              <a:gd name="connsiteX0" fmla="*/ 0 w 4573473"/>
              <a:gd name="connsiteY0" fmla="*/ 0 h 1337495"/>
              <a:gd name="connsiteX1" fmla="*/ 2586557 w 4573473"/>
              <a:gd name="connsiteY1" fmla="*/ 0 h 1337495"/>
              <a:gd name="connsiteX2" fmla="*/ 1304657 w 4573473"/>
              <a:gd name="connsiteY2" fmla="*/ 1333039 h 1337495"/>
              <a:gd name="connsiteX3" fmla="*/ 4573473 w 4573473"/>
              <a:gd name="connsiteY3" fmla="*/ 1336538 h 1337495"/>
              <a:gd name="connsiteX4" fmla="*/ 1286503 w 4573473"/>
              <a:gd name="connsiteY4" fmla="*/ 1337495 h 1337495"/>
              <a:gd name="connsiteX5" fmla="*/ 1286503 w 4573473"/>
              <a:gd name="connsiteY5" fmla="*/ 1337495 h 1337495"/>
              <a:gd name="connsiteX6" fmla="*/ 1286502 w 4573473"/>
              <a:gd name="connsiteY6" fmla="*/ 1337495 h 1337495"/>
              <a:gd name="connsiteX7" fmla="*/ 0 w 4573473"/>
              <a:gd name="connsiteY7" fmla="*/ 1337495 h 1337495"/>
              <a:gd name="connsiteX8" fmla="*/ 0 w 4573473"/>
              <a:gd name="connsiteY8" fmla="*/ 0 h 1337495"/>
              <a:gd name="connsiteX0" fmla="*/ 0 w 2586557"/>
              <a:gd name="connsiteY0" fmla="*/ 0 h 1337495"/>
              <a:gd name="connsiteX1" fmla="*/ 2586557 w 2586557"/>
              <a:gd name="connsiteY1" fmla="*/ 0 h 1337495"/>
              <a:gd name="connsiteX2" fmla="*/ 1304657 w 2586557"/>
              <a:gd name="connsiteY2" fmla="*/ 1333039 h 1337495"/>
              <a:gd name="connsiteX3" fmla="*/ 1286503 w 2586557"/>
              <a:gd name="connsiteY3" fmla="*/ 1337495 h 1337495"/>
              <a:gd name="connsiteX4" fmla="*/ 1286503 w 2586557"/>
              <a:gd name="connsiteY4" fmla="*/ 1337495 h 1337495"/>
              <a:gd name="connsiteX5" fmla="*/ 1286502 w 2586557"/>
              <a:gd name="connsiteY5" fmla="*/ 1337495 h 1337495"/>
              <a:gd name="connsiteX6" fmla="*/ 0 w 2586557"/>
              <a:gd name="connsiteY6" fmla="*/ 1337495 h 1337495"/>
              <a:gd name="connsiteX7" fmla="*/ 0 w 2586557"/>
              <a:gd name="connsiteY7" fmla="*/ 0 h 1337495"/>
              <a:gd name="connsiteX0" fmla="*/ 0 w 2586557"/>
              <a:gd name="connsiteY0" fmla="*/ 0 h 1337495"/>
              <a:gd name="connsiteX1" fmla="*/ 2586557 w 2586557"/>
              <a:gd name="connsiteY1" fmla="*/ 0 h 1337495"/>
              <a:gd name="connsiteX2" fmla="*/ 1304657 w 2586557"/>
              <a:gd name="connsiteY2" fmla="*/ 1333039 h 1337495"/>
              <a:gd name="connsiteX3" fmla="*/ 1286503 w 2586557"/>
              <a:gd name="connsiteY3" fmla="*/ 1337495 h 1337495"/>
              <a:gd name="connsiteX4" fmla="*/ 1286503 w 2586557"/>
              <a:gd name="connsiteY4" fmla="*/ 1337495 h 1337495"/>
              <a:gd name="connsiteX5" fmla="*/ 0 w 2586557"/>
              <a:gd name="connsiteY5" fmla="*/ 1337495 h 1337495"/>
              <a:gd name="connsiteX6" fmla="*/ 0 w 2586557"/>
              <a:gd name="connsiteY6" fmla="*/ 0 h 1337495"/>
              <a:gd name="connsiteX0" fmla="*/ 0 w 2586557"/>
              <a:gd name="connsiteY0" fmla="*/ 0 h 1337495"/>
              <a:gd name="connsiteX1" fmla="*/ 2586557 w 2586557"/>
              <a:gd name="connsiteY1" fmla="*/ 0 h 1337495"/>
              <a:gd name="connsiteX2" fmla="*/ 1304657 w 2586557"/>
              <a:gd name="connsiteY2" fmla="*/ 1333039 h 1337495"/>
              <a:gd name="connsiteX3" fmla="*/ 1286503 w 2586557"/>
              <a:gd name="connsiteY3" fmla="*/ 1337495 h 1337495"/>
              <a:gd name="connsiteX4" fmla="*/ 1466464 w 2586557"/>
              <a:gd name="connsiteY4" fmla="*/ 1337495 h 1337495"/>
              <a:gd name="connsiteX5" fmla="*/ 0 w 2586557"/>
              <a:gd name="connsiteY5" fmla="*/ 1337495 h 1337495"/>
              <a:gd name="connsiteX6" fmla="*/ 0 w 2586557"/>
              <a:gd name="connsiteY6" fmla="*/ 0 h 1337495"/>
              <a:gd name="connsiteX0" fmla="*/ 0 w 2586557"/>
              <a:gd name="connsiteY0" fmla="*/ 0 h 1337495"/>
              <a:gd name="connsiteX1" fmla="*/ 2586557 w 2586557"/>
              <a:gd name="connsiteY1" fmla="*/ 0 h 1337495"/>
              <a:gd name="connsiteX2" fmla="*/ 1304657 w 2586557"/>
              <a:gd name="connsiteY2" fmla="*/ 1333039 h 1337495"/>
              <a:gd name="connsiteX3" fmla="*/ 1286503 w 2586557"/>
              <a:gd name="connsiteY3" fmla="*/ 1337495 h 1337495"/>
              <a:gd name="connsiteX4" fmla="*/ 0 w 2586557"/>
              <a:gd name="connsiteY4" fmla="*/ 1337495 h 1337495"/>
              <a:gd name="connsiteX5" fmla="*/ 0 w 2586557"/>
              <a:gd name="connsiteY5" fmla="*/ 0 h 1337495"/>
              <a:gd name="connsiteX0" fmla="*/ 0 w 2586557"/>
              <a:gd name="connsiteY0" fmla="*/ 0 h 1337495"/>
              <a:gd name="connsiteX1" fmla="*/ 2586557 w 2586557"/>
              <a:gd name="connsiteY1" fmla="*/ 0 h 1337495"/>
              <a:gd name="connsiteX2" fmla="*/ 1304657 w 2586557"/>
              <a:gd name="connsiteY2" fmla="*/ 1333039 h 1337495"/>
              <a:gd name="connsiteX3" fmla="*/ 0 w 2586557"/>
              <a:gd name="connsiteY3" fmla="*/ 1337495 h 1337495"/>
              <a:gd name="connsiteX4" fmla="*/ 0 w 2586557"/>
              <a:gd name="connsiteY4" fmla="*/ 0 h 1337495"/>
              <a:gd name="connsiteX0" fmla="*/ 0 w 2586557"/>
              <a:gd name="connsiteY0" fmla="*/ 0 h 1337495"/>
              <a:gd name="connsiteX1" fmla="*/ 2586557 w 2586557"/>
              <a:gd name="connsiteY1" fmla="*/ 0 h 1337495"/>
              <a:gd name="connsiteX2" fmla="*/ 1382479 w 2586557"/>
              <a:gd name="connsiteY2" fmla="*/ 1333039 h 1337495"/>
              <a:gd name="connsiteX3" fmla="*/ 0 w 2586557"/>
              <a:gd name="connsiteY3" fmla="*/ 1337495 h 1337495"/>
              <a:gd name="connsiteX4" fmla="*/ 0 w 2586557"/>
              <a:gd name="connsiteY4" fmla="*/ 0 h 1337495"/>
              <a:gd name="connsiteX0" fmla="*/ 0 w 2703288"/>
              <a:gd name="connsiteY0" fmla="*/ 14592 h 1352087"/>
              <a:gd name="connsiteX1" fmla="*/ 2703288 w 2703288"/>
              <a:gd name="connsiteY1" fmla="*/ 0 h 1352087"/>
              <a:gd name="connsiteX2" fmla="*/ 1382479 w 2703288"/>
              <a:gd name="connsiteY2" fmla="*/ 1347631 h 1352087"/>
              <a:gd name="connsiteX3" fmla="*/ 0 w 2703288"/>
              <a:gd name="connsiteY3" fmla="*/ 1352087 h 1352087"/>
              <a:gd name="connsiteX4" fmla="*/ 0 w 2703288"/>
              <a:gd name="connsiteY4" fmla="*/ 14592 h 1352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3288" h="1352087">
                <a:moveTo>
                  <a:pt x="0" y="14592"/>
                </a:moveTo>
                <a:lnTo>
                  <a:pt x="2703288" y="0"/>
                </a:lnTo>
                <a:lnTo>
                  <a:pt x="1382479" y="1347631"/>
                </a:lnTo>
                <a:lnTo>
                  <a:pt x="0" y="1352087"/>
                </a:lnTo>
                <a:lnTo>
                  <a:pt x="0" y="14592"/>
                </a:lnTo>
                <a:close/>
              </a:path>
            </a:pathLst>
          </a:custGeom>
          <a:solidFill>
            <a:srgbClr val="FFE98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E648D8AD-00BA-4F99-93EA-4FD16FFA1909}"/>
              </a:ext>
            </a:extLst>
          </p:cNvPr>
          <p:cNvSpPr/>
          <p:nvPr/>
        </p:nvSpPr>
        <p:spPr>
          <a:xfrm>
            <a:off x="748644" y="5165521"/>
            <a:ext cx="3007218" cy="1491136"/>
          </a:xfrm>
          <a:custGeom>
            <a:avLst/>
            <a:gdLst>
              <a:gd name="connsiteX0" fmla="*/ 0 w 4573473"/>
              <a:gd name="connsiteY0" fmla="*/ 0 h 1490166"/>
              <a:gd name="connsiteX1" fmla="*/ 4573473 w 4573473"/>
              <a:gd name="connsiteY1" fmla="*/ 1287 h 1490166"/>
              <a:gd name="connsiteX2" fmla="*/ 4573473 w 4573473"/>
              <a:gd name="connsiteY2" fmla="*/ 19083 h 1490166"/>
              <a:gd name="connsiteX3" fmla="*/ 2995187 w 4573473"/>
              <a:gd name="connsiteY3" fmla="*/ 19083 h 1490166"/>
              <a:gd name="connsiteX4" fmla="*/ 2995187 w 4573473"/>
              <a:gd name="connsiteY4" fmla="*/ 1490166 h 1490166"/>
              <a:gd name="connsiteX5" fmla="*/ 0 w 4573473"/>
              <a:gd name="connsiteY5" fmla="*/ 1490166 h 1490166"/>
              <a:gd name="connsiteX6" fmla="*/ 0 w 4573473"/>
              <a:gd name="connsiteY6" fmla="*/ 1481418 h 1490166"/>
              <a:gd name="connsiteX7" fmla="*/ 1539180 w 4573473"/>
              <a:gd name="connsiteY7" fmla="*/ 1481418 h 1490166"/>
              <a:gd name="connsiteX8" fmla="*/ 0 w 4573473"/>
              <a:gd name="connsiteY8" fmla="*/ 779 h 1490166"/>
              <a:gd name="connsiteX9" fmla="*/ 0 w 4573473"/>
              <a:gd name="connsiteY9" fmla="*/ 0 h 1490166"/>
              <a:gd name="connsiteX0" fmla="*/ 0 w 4573473"/>
              <a:gd name="connsiteY0" fmla="*/ 0 h 1490166"/>
              <a:gd name="connsiteX1" fmla="*/ 4573473 w 4573473"/>
              <a:gd name="connsiteY1" fmla="*/ 1287 h 1490166"/>
              <a:gd name="connsiteX2" fmla="*/ 4573473 w 4573473"/>
              <a:gd name="connsiteY2" fmla="*/ 19083 h 1490166"/>
              <a:gd name="connsiteX3" fmla="*/ 2995187 w 4573473"/>
              <a:gd name="connsiteY3" fmla="*/ 19083 h 1490166"/>
              <a:gd name="connsiteX4" fmla="*/ 2995187 w 4573473"/>
              <a:gd name="connsiteY4" fmla="*/ 1490166 h 1490166"/>
              <a:gd name="connsiteX5" fmla="*/ 0 w 4573473"/>
              <a:gd name="connsiteY5" fmla="*/ 1490166 h 1490166"/>
              <a:gd name="connsiteX6" fmla="*/ 1539180 w 4573473"/>
              <a:gd name="connsiteY6" fmla="*/ 1481418 h 1490166"/>
              <a:gd name="connsiteX7" fmla="*/ 0 w 4573473"/>
              <a:gd name="connsiteY7" fmla="*/ 779 h 1490166"/>
              <a:gd name="connsiteX8" fmla="*/ 0 w 4573473"/>
              <a:gd name="connsiteY8" fmla="*/ 0 h 1490166"/>
              <a:gd name="connsiteX0" fmla="*/ 0 w 4573473"/>
              <a:gd name="connsiteY0" fmla="*/ 0 h 1490166"/>
              <a:gd name="connsiteX1" fmla="*/ 4573473 w 4573473"/>
              <a:gd name="connsiteY1" fmla="*/ 1287 h 1490166"/>
              <a:gd name="connsiteX2" fmla="*/ 4573473 w 4573473"/>
              <a:gd name="connsiteY2" fmla="*/ 19083 h 1490166"/>
              <a:gd name="connsiteX3" fmla="*/ 2995187 w 4573473"/>
              <a:gd name="connsiteY3" fmla="*/ 19083 h 1490166"/>
              <a:gd name="connsiteX4" fmla="*/ 2995187 w 4573473"/>
              <a:gd name="connsiteY4" fmla="*/ 1490166 h 1490166"/>
              <a:gd name="connsiteX5" fmla="*/ 1539180 w 4573473"/>
              <a:gd name="connsiteY5" fmla="*/ 1481418 h 1490166"/>
              <a:gd name="connsiteX6" fmla="*/ 0 w 4573473"/>
              <a:gd name="connsiteY6" fmla="*/ 779 h 1490166"/>
              <a:gd name="connsiteX7" fmla="*/ 0 w 4573473"/>
              <a:gd name="connsiteY7" fmla="*/ 0 h 1490166"/>
              <a:gd name="connsiteX0" fmla="*/ 0 w 4573473"/>
              <a:gd name="connsiteY0" fmla="*/ 0 h 1490166"/>
              <a:gd name="connsiteX1" fmla="*/ 4573473 w 4573473"/>
              <a:gd name="connsiteY1" fmla="*/ 1287 h 1490166"/>
              <a:gd name="connsiteX2" fmla="*/ 4573473 w 4573473"/>
              <a:gd name="connsiteY2" fmla="*/ 19083 h 1490166"/>
              <a:gd name="connsiteX3" fmla="*/ 2995187 w 4573473"/>
              <a:gd name="connsiteY3" fmla="*/ 19083 h 1490166"/>
              <a:gd name="connsiteX4" fmla="*/ 2995187 w 4573473"/>
              <a:gd name="connsiteY4" fmla="*/ 1490166 h 1490166"/>
              <a:gd name="connsiteX5" fmla="*/ 1539180 w 4573473"/>
              <a:gd name="connsiteY5" fmla="*/ 1481418 h 1490166"/>
              <a:gd name="connsiteX6" fmla="*/ 0 w 4573473"/>
              <a:gd name="connsiteY6" fmla="*/ 779 h 1490166"/>
              <a:gd name="connsiteX7" fmla="*/ 0 w 4573473"/>
              <a:gd name="connsiteY7" fmla="*/ 0 h 1490166"/>
              <a:gd name="connsiteX0" fmla="*/ 0 w 4573473"/>
              <a:gd name="connsiteY0" fmla="*/ 0 h 1490166"/>
              <a:gd name="connsiteX1" fmla="*/ 4573473 w 4573473"/>
              <a:gd name="connsiteY1" fmla="*/ 1287 h 1490166"/>
              <a:gd name="connsiteX2" fmla="*/ 2995187 w 4573473"/>
              <a:gd name="connsiteY2" fmla="*/ 19083 h 1490166"/>
              <a:gd name="connsiteX3" fmla="*/ 2995187 w 4573473"/>
              <a:gd name="connsiteY3" fmla="*/ 1490166 h 1490166"/>
              <a:gd name="connsiteX4" fmla="*/ 1539180 w 4573473"/>
              <a:gd name="connsiteY4" fmla="*/ 1481418 h 1490166"/>
              <a:gd name="connsiteX5" fmla="*/ 0 w 4573473"/>
              <a:gd name="connsiteY5" fmla="*/ 779 h 1490166"/>
              <a:gd name="connsiteX6" fmla="*/ 0 w 4573473"/>
              <a:gd name="connsiteY6" fmla="*/ 0 h 1490166"/>
              <a:gd name="connsiteX0" fmla="*/ 0 w 4573473"/>
              <a:gd name="connsiteY0" fmla="*/ 0 h 1490166"/>
              <a:gd name="connsiteX1" fmla="*/ 4573473 w 4573473"/>
              <a:gd name="connsiteY1" fmla="*/ 1287 h 1490166"/>
              <a:gd name="connsiteX2" fmla="*/ 2995187 w 4573473"/>
              <a:gd name="connsiteY2" fmla="*/ 19083 h 1490166"/>
              <a:gd name="connsiteX3" fmla="*/ 2995187 w 4573473"/>
              <a:gd name="connsiteY3" fmla="*/ 1490166 h 1490166"/>
              <a:gd name="connsiteX4" fmla="*/ 1539180 w 4573473"/>
              <a:gd name="connsiteY4" fmla="*/ 1481418 h 1490166"/>
              <a:gd name="connsiteX5" fmla="*/ 0 w 4573473"/>
              <a:gd name="connsiteY5" fmla="*/ 779 h 1490166"/>
              <a:gd name="connsiteX6" fmla="*/ 0 w 4573473"/>
              <a:gd name="connsiteY6" fmla="*/ 0 h 1490166"/>
              <a:gd name="connsiteX0" fmla="*/ 0 w 2995187"/>
              <a:gd name="connsiteY0" fmla="*/ 0 h 1490166"/>
              <a:gd name="connsiteX1" fmla="*/ 2995187 w 2995187"/>
              <a:gd name="connsiteY1" fmla="*/ 19083 h 1490166"/>
              <a:gd name="connsiteX2" fmla="*/ 2995187 w 2995187"/>
              <a:gd name="connsiteY2" fmla="*/ 1490166 h 1490166"/>
              <a:gd name="connsiteX3" fmla="*/ 1539180 w 2995187"/>
              <a:gd name="connsiteY3" fmla="*/ 1481418 h 1490166"/>
              <a:gd name="connsiteX4" fmla="*/ 0 w 2995187"/>
              <a:gd name="connsiteY4" fmla="*/ 779 h 1490166"/>
              <a:gd name="connsiteX5" fmla="*/ 0 w 2995187"/>
              <a:gd name="connsiteY5" fmla="*/ 0 h 1490166"/>
              <a:gd name="connsiteX0" fmla="*/ 0 w 2995187"/>
              <a:gd name="connsiteY0" fmla="*/ 970 h 1491136"/>
              <a:gd name="connsiteX1" fmla="*/ 2995187 w 2995187"/>
              <a:gd name="connsiteY1" fmla="*/ 0 h 1491136"/>
              <a:gd name="connsiteX2" fmla="*/ 2995187 w 2995187"/>
              <a:gd name="connsiteY2" fmla="*/ 1491136 h 1491136"/>
              <a:gd name="connsiteX3" fmla="*/ 1539180 w 2995187"/>
              <a:gd name="connsiteY3" fmla="*/ 1482388 h 1491136"/>
              <a:gd name="connsiteX4" fmla="*/ 0 w 2995187"/>
              <a:gd name="connsiteY4" fmla="*/ 1749 h 1491136"/>
              <a:gd name="connsiteX5" fmla="*/ 0 w 2995187"/>
              <a:gd name="connsiteY5" fmla="*/ 970 h 1491136"/>
              <a:gd name="connsiteX0" fmla="*/ 0 w 3003208"/>
              <a:gd name="connsiteY0" fmla="*/ 970 h 1491136"/>
              <a:gd name="connsiteX1" fmla="*/ 3003208 w 3003208"/>
              <a:gd name="connsiteY1" fmla="*/ 0 h 1491136"/>
              <a:gd name="connsiteX2" fmla="*/ 2995187 w 3003208"/>
              <a:gd name="connsiteY2" fmla="*/ 1491136 h 1491136"/>
              <a:gd name="connsiteX3" fmla="*/ 1539180 w 3003208"/>
              <a:gd name="connsiteY3" fmla="*/ 1482388 h 1491136"/>
              <a:gd name="connsiteX4" fmla="*/ 0 w 3003208"/>
              <a:gd name="connsiteY4" fmla="*/ 1749 h 1491136"/>
              <a:gd name="connsiteX5" fmla="*/ 0 w 3003208"/>
              <a:gd name="connsiteY5" fmla="*/ 970 h 1491136"/>
              <a:gd name="connsiteX0" fmla="*/ 0 w 3007218"/>
              <a:gd name="connsiteY0" fmla="*/ 970 h 1491136"/>
              <a:gd name="connsiteX1" fmla="*/ 3007218 w 3007218"/>
              <a:gd name="connsiteY1" fmla="*/ 0 h 1491136"/>
              <a:gd name="connsiteX2" fmla="*/ 2995187 w 3007218"/>
              <a:gd name="connsiteY2" fmla="*/ 1491136 h 1491136"/>
              <a:gd name="connsiteX3" fmla="*/ 1539180 w 3007218"/>
              <a:gd name="connsiteY3" fmla="*/ 1482388 h 1491136"/>
              <a:gd name="connsiteX4" fmla="*/ 0 w 3007218"/>
              <a:gd name="connsiteY4" fmla="*/ 1749 h 1491136"/>
              <a:gd name="connsiteX5" fmla="*/ 0 w 3007218"/>
              <a:gd name="connsiteY5" fmla="*/ 970 h 149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07218" h="1491136">
                <a:moveTo>
                  <a:pt x="0" y="970"/>
                </a:moveTo>
                <a:lnTo>
                  <a:pt x="3007218" y="0"/>
                </a:lnTo>
                <a:cubicBezTo>
                  <a:pt x="3004544" y="497045"/>
                  <a:pt x="2997861" y="994091"/>
                  <a:pt x="2995187" y="1491136"/>
                </a:cubicBezTo>
                <a:lnTo>
                  <a:pt x="1539180" y="1482388"/>
                </a:lnTo>
                <a:lnTo>
                  <a:pt x="0" y="1749"/>
                </a:lnTo>
                <a:lnTo>
                  <a:pt x="0" y="970"/>
                </a:lnTo>
                <a:close/>
              </a:path>
            </a:pathLst>
          </a:custGeom>
          <a:solidFill>
            <a:srgbClr val="FFE98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" name="Picture 2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89306F-8971-4B22-8AF2-EB55A664E6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5A031DE-1458-468A-93D0-B7EBE1278A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68" name="Flowchart: Manual Input 7">
            <a:extLst>
              <a:ext uri="{FF2B5EF4-FFF2-40B4-BE49-F238E27FC236}">
                <a16:creationId xmlns:a16="http://schemas.microsoft.com/office/drawing/2014/main" id="{A1C82979-B046-48BA-8520-606724489DBB}"/>
              </a:ext>
            </a:extLst>
          </p:cNvPr>
          <p:cNvSpPr/>
          <p:nvPr/>
        </p:nvSpPr>
        <p:spPr>
          <a:xfrm rot="16200000">
            <a:off x="1632021" y="1205307"/>
            <a:ext cx="2891160" cy="485560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0 h 8000"/>
              <a:gd name="connsiteX1" fmla="*/ 10000 w 10000"/>
              <a:gd name="connsiteY1" fmla="*/ 3016 h 8000"/>
              <a:gd name="connsiteX2" fmla="*/ 10000 w 10000"/>
              <a:gd name="connsiteY2" fmla="*/ 8000 h 8000"/>
              <a:gd name="connsiteX3" fmla="*/ 0 w 10000"/>
              <a:gd name="connsiteY3" fmla="*/ 8000 h 8000"/>
              <a:gd name="connsiteX4" fmla="*/ 0 w 10000"/>
              <a:gd name="connsiteY4" fmla="*/ 0 h 8000"/>
              <a:gd name="connsiteX0" fmla="*/ 0 w 10000"/>
              <a:gd name="connsiteY0" fmla="*/ 0 h 10000"/>
              <a:gd name="connsiteX1" fmla="*/ 9764 w 10000"/>
              <a:gd name="connsiteY1" fmla="*/ 4899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58"/>
              <a:gd name="connsiteY0" fmla="*/ 0 h 10000"/>
              <a:gd name="connsiteX1" fmla="*/ 10040 w 10058"/>
              <a:gd name="connsiteY1" fmla="*/ 5596 h 10000"/>
              <a:gd name="connsiteX2" fmla="*/ 10000 w 10058"/>
              <a:gd name="connsiteY2" fmla="*/ 10000 h 10000"/>
              <a:gd name="connsiteX3" fmla="*/ 0 w 10058"/>
              <a:gd name="connsiteY3" fmla="*/ 10000 h 10000"/>
              <a:gd name="connsiteX4" fmla="*/ 0 w 10058"/>
              <a:gd name="connsiteY4" fmla="*/ 0 h 10000"/>
              <a:gd name="connsiteX0" fmla="*/ 0 w 10058"/>
              <a:gd name="connsiteY0" fmla="*/ 0 h 10000"/>
              <a:gd name="connsiteX1" fmla="*/ 10040 w 10058"/>
              <a:gd name="connsiteY1" fmla="*/ 5932 h 10000"/>
              <a:gd name="connsiteX2" fmla="*/ 10000 w 10058"/>
              <a:gd name="connsiteY2" fmla="*/ 10000 h 10000"/>
              <a:gd name="connsiteX3" fmla="*/ 0 w 10058"/>
              <a:gd name="connsiteY3" fmla="*/ 10000 h 10000"/>
              <a:gd name="connsiteX4" fmla="*/ 0 w 10058"/>
              <a:gd name="connsiteY4" fmla="*/ 0 h 10000"/>
              <a:gd name="connsiteX0" fmla="*/ 0 w 10058"/>
              <a:gd name="connsiteY0" fmla="*/ 0 h 10000"/>
              <a:gd name="connsiteX1" fmla="*/ 10040 w 10058"/>
              <a:gd name="connsiteY1" fmla="*/ 5812 h 10000"/>
              <a:gd name="connsiteX2" fmla="*/ 10000 w 10058"/>
              <a:gd name="connsiteY2" fmla="*/ 10000 h 10000"/>
              <a:gd name="connsiteX3" fmla="*/ 0 w 10058"/>
              <a:gd name="connsiteY3" fmla="*/ 10000 h 10000"/>
              <a:gd name="connsiteX4" fmla="*/ 0 w 10058"/>
              <a:gd name="connsiteY4" fmla="*/ 0 h 10000"/>
              <a:gd name="connsiteX0" fmla="*/ 0 w 10058"/>
              <a:gd name="connsiteY0" fmla="*/ 0 h 10000"/>
              <a:gd name="connsiteX1" fmla="*/ 10040 w 10058"/>
              <a:gd name="connsiteY1" fmla="*/ 5764 h 10000"/>
              <a:gd name="connsiteX2" fmla="*/ 10000 w 10058"/>
              <a:gd name="connsiteY2" fmla="*/ 10000 h 10000"/>
              <a:gd name="connsiteX3" fmla="*/ 0 w 10058"/>
              <a:gd name="connsiteY3" fmla="*/ 10000 h 10000"/>
              <a:gd name="connsiteX4" fmla="*/ 0 w 10058"/>
              <a:gd name="connsiteY4" fmla="*/ 0 h 10000"/>
              <a:gd name="connsiteX0" fmla="*/ 0 w 10010"/>
              <a:gd name="connsiteY0" fmla="*/ 0 h 10000"/>
              <a:gd name="connsiteX1" fmla="*/ 9986 w 10010"/>
              <a:gd name="connsiteY1" fmla="*/ 5644 h 10000"/>
              <a:gd name="connsiteX2" fmla="*/ 10000 w 10010"/>
              <a:gd name="connsiteY2" fmla="*/ 10000 h 10000"/>
              <a:gd name="connsiteX3" fmla="*/ 0 w 10010"/>
              <a:gd name="connsiteY3" fmla="*/ 10000 h 10000"/>
              <a:gd name="connsiteX4" fmla="*/ 0 w 10010"/>
              <a:gd name="connsiteY4" fmla="*/ 0 h 10000"/>
              <a:gd name="connsiteX0" fmla="*/ 0 w 10072"/>
              <a:gd name="connsiteY0" fmla="*/ 0 h 10000"/>
              <a:gd name="connsiteX1" fmla="*/ 9986 w 10072"/>
              <a:gd name="connsiteY1" fmla="*/ 5644 h 10000"/>
              <a:gd name="connsiteX2" fmla="*/ 10072 w 10072"/>
              <a:gd name="connsiteY2" fmla="*/ 9989 h 10000"/>
              <a:gd name="connsiteX3" fmla="*/ 0 w 10072"/>
              <a:gd name="connsiteY3" fmla="*/ 10000 h 10000"/>
              <a:gd name="connsiteX4" fmla="*/ 0 w 10072"/>
              <a:gd name="connsiteY4" fmla="*/ 0 h 10000"/>
              <a:gd name="connsiteX0" fmla="*/ 0 w 10010"/>
              <a:gd name="connsiteY0" fmla="*/ 0 h 10000"/>
              <a:gd name="connsiteX1" fmla="*/ 9986 w 10010"/>
              <a:gd name="connsiteY1" fmla="*/ 5644 h 10000"/>
              <a:gd name="connsiteX2" fmla="*/ 10000 w 10010"/>
              <a:gd name="connsiteY2" fmla="*/ 9989 h 10000"/>
              <a:gd name="connsiteX3" fmla="*/ 0 w 10010"/>
              <a:gd name="connsiteY3" fmla="*/ 10000 h 10000"/>
              <a:gd name="connsiteX4" fmla="*/ 0 w 10010"/>
              <a:gd name="connsiteY4" fmla="*/ 0 h 10000"/>
              <a:gd name="connsiteX0" fmla="*/ 0 w 10072"/>
              <a:gd name="connsiteY0" fmla="*/ 0 h 10000"/>
              <a:gd name="connsiteX1" fmla="*/ 9986 w 10072"/>
              <a:gd name="connsiteY1" fmla="*/ 5644 h 10000"/>
              <a:gd name="connsiteX2" fmla="*/ 10072 w 10072"/>
              <a:gd name="connsiteY2" fmla="*/ 9989 h 10000"/>
              <a:gd name="connsiteX3" fmla="*/ 0 w 10072"/>
              <a:gd name="connsiteY3" fmla="*/ 10000 h 10000"/>
              <a:gd name="connsiteX4" fmla="*/ 0 w 10072"/>
              <a:gd name="connsiteY4" fmla="*/ 0 h 10000"/>
              <a:gd name="connsiteX0" fmla="*/ 0 w 10072"/>
              <a:gd name="connsiteY0" fmla="*/ 0 h 10000"/>
              <a:gd name="connsiteX1" fmla="*/ 9986 w 10072"/>
              <a:gd name="connsiteY1" fmla="*/ 5644 h 10000"/>
              <a:gd name="connsiteX2" fmla="*/ 10072 w 10072"/>
              <a:gd name="connsiteY2" fmla="*/ 9989 h 10000"/>
              <a:gd name="connsiteX3" fmla="*/ 0 w 10072"/>
              <a:gd name="connsiteY3" fmla="*/ 10000 h 10000"/>
              <a:gd name="connsiteX4" fmla="*/ 0 w 10072"/>
              <a:gd name="connsiteY4" fmla="*/ 0 h 10000"/>
              <a:gd name="connsiteX0" fmla="*/ 0 w 10018"/>
              <a:gd name="connsiteY0" fmla="*/ 0 h 10000"/>
              <a:gd name="connsiteX1" fmla="*/ 9986 w 10018"/>
              <a:gd name="connsiteY1" fmla="*/ 5644 h 10000"/>
              <a:gd name="connsiteX2" fmla="*/ 10018 w 10018"/>
              <a:gd name="connsiteY2" fmla="*/ 9967 h 10000"/>
              <a:gd name="connsiteX3" fmla="*/ 0 w 10018"/>
              <a:gd name="connsiteY3" fmla="*/ 10000 h 10000"/>
              <a:gd name="connsiteX4" fmla="*/ 0 w 10018"/>
              <a:gd name="connsiteY4" fmla="*/ 0 h 10000"/>
              <a:gd name="connsiteX0" fmla="*/ 0 w 10018"/>
              <a:gd name="connsiteY0" fmla="*/ 0 h 10000"/>
              <a:gd name="connsiteX1" fmla="*/ 9986 w 10018"/>
              <a:gd name="connsiteY1" fmla="*/ 5644 h 10000"/>
              <a:gd name="connsiteX2" fmla="*/ 10018 w 10018"/>
              <a:gd name="connsiteY2" fmla="*/ 9967 h 10000"/>
              <a:gd name="connsiteX3" fmla="*/ 0 w 10018"/>
              <a:gd name="connsiteY3" fmla="*/ 10000 h 10000"/>
              <a:gd name="connsiteX4" fmla="*/ 0 w 10018"/>
              <a:gd name="connsiteY4" fmla="*/ 0 h 10000"/>
              <a:gd name="connsiteX0" fmla="*/ 0 w 10021"/>
              <a:gd name="connsiteY0" fmla="*/ 0 h 10000"/>
              <a:gd name="connsiteX1" fmla="*/ 9986 w 10021"/>
              <a:gd name="connsiteY1" fmla="*/ 5644 h 10000"/>
              <a:gd name="connsiteX2" fmla="*/ 10018 w 10021"/>
              <a:gd name="connsiteY2" fmla="*/ 9967 h 10000"/>
              <a:gd name="connsiteX3" fmla="*/ 0 w 10021"/>
              <a:gd name="connsiteY3" fmla="*/ 10000 h 10000"/>
              <a:gd name="connsiteX4" fmla="*/ 0 w 10021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1" h="10000">
                <a:moveTo>
                  <a:pt x="0" y="0"/>
                </a:moveTo>
                <a:lnTo>
                  <a:pt x="9986" y="5644"/>
                </a:lnTo>
                <a:cubicBezTo>
                  <a:pt x="10011" y="7344"/>
                  <a:pt x="10029" y="8267"/>
                  <a:pt x="10018" y="9967"/>
                </a:cubicBez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35C35CCC-E7C3-4F14-8F6A-A3AC2D3C4B66}"/>
              </a:ext>
            </a:extLst>
          </p:cNvPr>
          <p:cNvSpPr/>
          <p:nvPr/>
        </p:nvSpPr>
        <p:spPr>
          <a:xfrm>
            <a:off x="724389" y="3626451"/>
            <a:ext cx="4766939" cy="1428899"/>
          </a:xfrm>
          <a:custGeom>
            <a:avLst/>
            <a:gdLst>
              <a:gd name="connsiteX0" fmla="*/ 1281900 w 3268816"/>
              <a:gd name="connsiteY0" fmla="*/ 0 h 1336538"/>
              <a:gd name="connsiteX1" fmla="*/ 3268816 w 3268816"/>
              <a:gd name="connsiteY1" fmla="*/ 0 h 1336538"/>
              <a:gd name="connsiteX2" fmla="*/ 3268816 w 3268816"/>
              <a:gd name="connsiteY2" fmla="*/ 1336538 h 1336538"/>
              <a:gd name="connsiteX3" fmla="*/ 0 w 3268816"/>
              <a:gd name="connsiteY3" fmla="*/ 1333039 h 1336538"/>
              <a:gd name="connsiteX4" fmla="*/ 1281900 w 3268816"/>
              <a:gd name="connsiteY4" fmla="*/ 0 h 1336538"/>
              <a:gd name="connsiteX0" fmla="*/ 1248652 w 3268816"/>
              <a:gd name="connsiteY0" fmla="*/ 4864 h 1336538"/>
              <a:gd name="connsiteX1" fmla="*/ 3268816 w 3268816"/>
              <a:gd name="connsiteY1" fmla="*/ 0 h 1336538"/>
              <a:gd name="connsiteX2" fmla="*/ 3268816 w 3268816"/>
              <a:gd name="connsiteY2" fmla="*/ 1336538 h 1336538"/>
              <a:gd name="connsiteX3" fmla="*/ 0 w 3268816"/>
              <a:gd name="connsiteY3" fmla="*/ 1333039 h 1336538"/>
              <a:gd name="connsiteX4" fmla="*/ 1248652 w 3268816"/>
              <a:gd name="connsiteY4" fmla="*/ 4864 h 1336538"/>
              <a:gd name="connsiteX0" fmla="*/ 931183 w 3268816"/>
              <a:gd name="connsiteY0" fmla="*/ 10096 h 1336538"/>
              <a:gd name="connsiteX1" fmla="*/ 3268816 w 3268816"/>
              <a:gd name="connsiteY1" fmla="*/ 0 h 1336538"/>
              <a:gd name="connsiteX2" fmla="*/ 3268816 w 3268816"/>
              <a:gd name="connsiteY2" fmla="*/ 1336538 h 1336538"/>
              <a:gd name="connsiteX3" fmla="*/ 0 w 3268816"/>
              <a:gd name="connsiteY3" fmla="*/ 1333039 h 1336538"/>
              <a:gd name="connsiteX4" fmla="*/ 931183 w 3268816"/>
              <a:gd name="connsiteY4" fmla="*/ 10096 h 13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8816" h="1336538">
                <a:moveTo>
                  <a:pt x="931183" y="10096"/>
                </a:moveTo>
                <a:lnTo>
                  <a:pt x="3268816" y="0"/>
                </a:lnTo>
                <a:lnTo>
                  <a:pt x="3268816" y="1336538"/>
                </a:lnTo>
                <a:lnTo>
                  <a:pt x="0" y="1333039"/>
                </a:lnTo>
                <a:lnTo>
                  <a:pt x="931183" y="10096"/>
                </a:lnTo>
                <a:close/>
              </a:path>
            </a:pathLst>
          </a:custGeom>
          <a:noFill/>
          <a:ln w="38100">
            <a:solidFill>
              <a:srgbClr val="2DB5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lowchart: Manual Input 2">
            <a:extLst>
              <a:ext uri="{FF2B5EF4-FFF2-40B4-BE49-F238E27FC236}">
                <a16:creationId xmlns:a16="http://schemas.microsoft.com/office/drawing/2014/main" id="{352F4512-01B8-43B9-9CA8-AB7F37BE8CFA}"/>
              </a:ext>
            </a:extLst>
          </p:cNvPr>
          <p:cNvSpPr/>
          <p:nvPr/>
        </p:nvSpPr>
        <p:spPr>
          <a:xfrm rot="5400000">
            <a:off x="2270994" y="1972514"/>
            <a:ext cx="1423218" cy="4759462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1291 h 29291"/>
              <a:gd name="connsiteX1" fmla="*/ 10000 w 10000"/>
              <a:gd name="connsiteY1" fmla="*/ 0 h 29291"/>
              <a:gd name="connsiteX2" fmla="*/ 10000 w 10000"/>
              <a:gd name="connsiteY2" fmla="*/ 29291 h 29291"/>
              <a:gd name="connsiteX3" fmla="*/ 0 w 10000"/>
              <a:gd name="connsiteY3" fmla="*/ 29291 h 29291"/>
              <a:gd name="connsiteX4" fmla="*/ 0 w 10000"/>
              <a:gd name="connsiteY4" fmla="*/ 21291 h 29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29291">
                <a:moveTo>
                  <a:pt x="0" y="21291"/>
                </a:moveTo>
                <a:lnTo>
                  <a:pt x="10000" y="0"/>
                </a:lnTo>
                <a:lnTo>
                  <a:pt x="10000" y="29291"/>
                </a:lnTo>
                <a:lnTo>
                  <a:pt x="0" y="29291"/>
                </a:lnTo>
                <a:lnTo>
                  <a:pt x="0" y="21291"/>
                </a:lnTo>
                <a:close/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lowchart: Manual Input 1">
            <a:extLst>
              <a:ext uri="{FF2B5EF4-FFF2-40B4-BE49-F238E27FC236}">
                <a16:creationId xmlns:a16="http://schemas.microsoft.com/office/drawing/2014/main" id="{087C1470-D96E-4648-92AA-9D40BB85650B}"/>
              </a:ext>
            </a:extLst>
          </p:cNvPr>
          <p:cNvSpPr/>
          <p:nvPr/>
        </p:nvSpPr>
        <p:spPr>
          <a:xfrm rot="16200000">
            <a:off x="2337574" y="3519755"/>
            <a:ext cx="1504142" cy="4769661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3907 h 11907"/>
              <a:gd name="connsiteX1" fmla="*/ 10000 w 10000"/>
              <a:gd name="connsiteY1" fmla="*/ 0 h 11907"/>
              <a:gd name="connsiteX2" fmla="*/ 10000 w 10000"/>
              <a:gd name="connsiteY2" fmla="*/ 11907 h 11907"/>
              <a:gd name="connsiteX3" fmla="*/ 0 w 10000"/>
              <a:gd name="connsiteY3" fmla="*/ 11907 h 11907"/>
              <a:gd name="connsiteX4" fmla="*/ 0 w 10000"/>
              <a:gd name="connsiteY4" fmla="*/ 3907 h 11907"/>
              <a:gd name="connsiteX0" fmla="*/ 0 w 10065"/>
              <a:gd name="connsiteY0" fmla="*/ 3883 h 11907"/>
              <a:gd name="connsiteX1" fmla="*/ 10065 w 10065"/>
              <a:gd name="connsiteY1" fmla="*/ 0 h 11907"/>
              <a:gd name="connsiteX2" fmla="*/ 10065 w 10065"/>
              <a:gd name="connsiteY2" fmla="*/ 11907 h 11907"/>
              <a:gd name="connsiteX3" fmla="*/ 65 w 10065"/>
              <a:gd name="connsiteY3" fmla="*/ 11907 h 11907"/>
              <a:gd name="connsiteX4" fmla="*/ 0 w 10065"/>
              <a:gd name="connsiteY4" fmla="*/ 3883 h 11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5" h="11907">
                <a:moveTo>
                  <a:pt x="0" y="3883"/>
                </a:moveTo>
                <a:lnTo>
                  <a:pt x="10065" y="0"/>
                </a:lnTo>
                <a:lnTo>
                  <a:pt x="10065" y="11907"/>
                </a:lnTo>
                <a:lnTo>
                  <a:pt x="65" y="11907"/>
                </a:lnTo>
                <a:cubicBezTo>
                  <a:pt x="43" y="9232"/>
                  <a:pt x="22" y="6558"/>
                  <a:pt x="0" y="3883"/>
                </a:cubicBezTo>
                <a:close/>
              </a:path>
            </a:pathLst>
          </a:cu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3D79F032-9B54-4E01-9226-3FF08A8B332B}"/>
              </a:ext>
            </a:extLst>
          </p:cNvPr>
          <p:cNvCxnSpPr>
            <a:cxnSpLocks/>
          </p:cNvCxnSpPr>
          <p:nvPr/>
        </p:nvCxnSpPr>
        <p:spPr>
          <a:xfrm flipH="1">
            <a:off x="5513668" y="5903947"/>
            <a:ext cx="541180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B8181671-B6A7-449F-86CD-BF968A3D1FE9}"/>
              </a:ext>
            </a:extLst>
          </p:cNvPr>
          <p:cNvCxnSpPr>
            <a:cxnSpLocks/>
          </p:cNvCxnSpPr>
          <p:nvPr/>
        </p:nvCxnSpPr>
        <p:spPr>
          <a:xfrm flipH="1">
            <a:off x="5532293" y="4757642"/>
            <a:ext cx="519366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74A1D4D0-F4C0-4B3F-B7C1-A985225F4F07}"/>
              </a:ext>
            </a:extLst>
          </p:cNvPr>
          <p:cNvCxnSpPr>
            <a:cxnSpLocks/>
          </p:cNvCxnSpPr>
          <p:nvPr/>
        </p:nvCxnSpPr>
        <p:spPr>
          <a:xfrm flipH="1" flipV="1">
            <a:off x="5532293" y="3596689"/>
            <a:ext cx="519366" cy="674"/>
          </a:xfrm>
          <a:prstGeom prst="line">
            <a:avLst/>
          </a:prstGeom>
          <a:ln w="28575">
            <a:solidFill>
              <a:srgbClr val="00B2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0882E778-D474-4878-867B-6F7CD7A5ED65}"/>
              </a:ext>
            </a:extLst>
          </p:cNvPr>
          <p:cNvCxnSpPr>
            <a:cxnSpLocks/>
          </p:cNvCxnSpPr>
          <p:nvPr/>
        </p:nvCxnSpPr>
        <p:spPr>
          <a:xfrm flipH="1">
            <a:off x="5532293" y="2488924"/>
            <a:ext cx="518222" cy="80"/>
          </a:xfrm>
          <a:prstGeom prst="line">
            <a:avLst/>
          </a:prstGeom>
          <a:ln w="28575">
            <a:solidFill>
              <a:srgbClr val="F56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E48385DD-7402-4CE1-A759-B3742D5EB903}"/>
              </a:ext>
            </a:extLst>
          </p:cNvPr>
          <p:cNvSpPr/>
          <p:nvPr/>
        </p:nvSpPr>
        <p:spPr>
          <a:xfrm>
            <a:off x="609956" y="953916"/>
            <a:ext cx="10861936" cy="102257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6A7113D3-603C-4485-8984-B55FC684B1F2}"/>
              </a:ext>
            </a:extLst>
          </p:cNvPr>
          <p:cNvSpPr/>
          <p:nvPr/>
        </p:nvSpPr>
        <p:spPr>
          <a:xfrm>
            <a:off x="828756" y="1061195"/>
            <a:ext cx="10534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เมื่อใช้แนวคิดเชิงนามธรรมพิจารณาภาพที่กำหนดและคุณสมบัติของรูปสี่เหลี่ยมคางหมู เพื่อหารูปสี่เหลี่ยมคางหมูที่ซ่อนอยู่ พบว่า </a:t>
            </a:r>
            <a:r>
              <a:rPr lang="th-TH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รูปสี่เหลี่ยมคางหมูซ่อนอยู่จากรูปเรขาคณิตต่าง ๆ ทั้งทางตรงและทางอ้อม จำนวน 7 รูป</a:t>
            </a:r>
            <a:endParaRPr lang="en-US" sz="2800" b="1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7" name="Graphic 106">
            <a:extLst>
              <a:ext uri="{FF2B5EF4-FFF2-40B4-BE49-F238E27FC236}">
                <a16:creationId xmlns:a16="http://schemas.microsoft.com/office/drawing/2014/main" id="{691B90B4-158B-47C9-969E-840849F5630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716445">
            <a:off x="11345236" y="3509618"/>
            <a:ext cx="354465" cy="4489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CF20D85-AA2E-4150-9466-440580C3E19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10805" y="2029129"/>
            <a:ext cx="2402032" cy="12436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59E3DD-43C5-4F9C-AAD7-AE1172544CD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64385" y="5514314"/>
            <a:ext cx="2371550" cy="124978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7473A5E2-9C88-4B60-907A-376428C34BE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8853" y="125730"/>
            <a:ext cx="4578493" cy="80474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61252E6-E8B5-4246-8B6B-D4CF2D0E76F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84072" y="2394254"/>
            <a:ext cx="701101" cy="89009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F6BE553-A335-46C4-BDC0-4132FC73FC9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891085" y="2394254"/>
            <a:ext cx="749873" cy="89619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02F60420-357B-4052-BE73-4AA51A04228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259046" y="5370755"/>
            <a:ext cx="762066" cy="89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7990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7" presetClass="emph" presetSubtype="0" repeatCount="3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500" autoRev="1" fill="remove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6C09"/>
                                      </p:to>
                                    </p:animClr>
                                    <p:animClr clrSpc="rgb" dir="cw">
                                      <p:cBhvr>
                                        <p:cTn id="16" dur="500" autoRev="1" fill="remove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36C09"/>
                                      </p:to>
                                    </p:animClr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500" autoRev="1" fill="remove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27" presetClass="emph" presetSubtype="0" repeatCount="3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autoRev="1" fill="remove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autoRev="1" fill="remove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33" dur="500" autoRev="1" fill="remove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autoRev="1" fill="remove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500"/>
                            </p:stCondLst>
                            <p:childTnLst>
                              <p:par>
                                <p:cTn id="4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46" presetID="27" presetClass="emph" presetSubtype="0" repeatCount="3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500" autoRev="1" fill="remove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48" dur="500" autoRev="1" fill="remove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9" dur="500" autoRev="1" fill="remove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autoRev="1" fill="remove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500"/>
                            </p:stCondLst>
                            <p:childTnLst>
                              <p:par>
                                <p:cTn id="5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7500"/>
                            </p:stCondLst>
                            <p:childTnLst>
                              <p:par>
                                <p:cTn id="62" presetID="27" presetClass="emph" presetSubtype="0" repeatCount="3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500" autoRev="1" fill="remove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64" dur="500" autoRev="1" fill="remove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65" dur="500" autoRev="1" fill="remove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500" autoRev="1" fill="remove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7946</TotalTime>
  <Words>2790</Words>
  <Application>Microsoft Office PowerPoint</Application>
  <PresentationFormat>Widescreen</PresentationFormat>
  <Paragraphs>436</Paragraphs>
  <Slides>51</Slides>
  <Notes>45</Notes>
  <HiddenSlides>2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0" baseType="lpstr">
      <vt:lpstr>Cambria Math</vt:lpstr>
      <vt:lpstr>Calibri</vt:lpstr>
      <vt:lpstr>Mali</vt:lpstr>
      <vt:lpstr>Arial</vt:lpstr>
      <vt:lpstr>Cordia New</vt:lpstr>
      <vt:lpstr>Angsana New</vt:lpstr>
      <vt:lpstr>TH Sarabun New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Paradon Ponsai</dc:creator>
  <cp:lastModifiedBy>Taksaporn Seemek</cp:lastModifiedBy>
  <cp:revision>785</cp:revision>
  <cp:lastPrinted>2023-08-09T07:29:32Z</cp:lastPrinted>
  <dcterms:created xsi:type="dcterms:W3CDTF">2017-09-19T00:56:44Z</dcterms:created>
  <dcterms:modified xsi:type="dcterms:W3CDTF">2023-10-26T08:44:59Z</dcterms:modified>
</cp:coreProperties>
</file>